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56" r:id="rId2"/>
    <p:sldId id="452" r:id="rId3"/>
    <p:sldId id="453" r:id="rId4"/>
    <p:sldId id="430" r:id="rId5"/>
    <p:sldId id="431" r:id="rId6"/>
    <p:sldId id="434" r:id="rId7"/>
    <p:sldId id="435" r:id="rId8"/>
    <p:sldId id="436" r:id="rId9"/>
    <p:sldId id="437" r:id="rId10"/>
    <p:sldId id="423" r:id="rId11"/>
    <p:sldId id="440" r:id="rId12"/>
    <p:sldId id="426" r:id="rId13"/>
    <p:sldId id="441" r:id="rId14"/>
    <p:sldId id="442" r:id="rId15"/>
    <p:sldId id="455" r:id="rId16"/>
    <p:sldId id="443" r:id="rId17"/>
    <p:sldId id="444" r:id="rId18"/>
    <p:sldId id="445" r:id="rId19"/>
    <p:sldId id="446" r:id="rId20"/>
    <p:sldId id="448" r:id="rId21"/>
    <p:sldId id="449" r:id="rId22"/>
    <p:sldId id="450" r:id="rId23"/>
    <p:sldId id="451" r:id="rId24"/>
    <p:sldId id="447" r:id="rId25"/>
    <p:sldId id="454" r:id="rId26"/>
  </p:sldIdLst>
  <p:sldSz cx="9144000" cy="6858000" type="screen4x3"/>
  <p:notesSz cx="9236075" cy="7010400"/>
  <p:defaultTextStyle>
    <a:defPPr>
      <a:defRPr lang="en-CA"/>
    </a:defPPr>
    <a:lvl1pPr algn="ctr" rtl="0" eaLnBrk="0" fontAlgn="base" hangingPunct="0">
      <a:spcBef>
        <a:spcPct val="0"/>
      </a:spcBef>
      <a:spcAft>
        <a:spcPct val="0"/>
      </a:spcAft>
      <a:defRPr sz="2000" b="1" kern="1200">
        <a:solidFill>
          <a:schemeClr val="bg1"/>
        </a:solidFill>
        <a:latin typeface="Arial" charset="0"/>
        <a:ea typeface="+mn-ea"/>
        <a:cs typeface="+mn-cs"/>
      </a:defRPr>
    </a:lvl1pPr>
    <a:lvl2pPr marL="457200" algn="ctr" rtl="0" eaLnBrk="0" fontAlgn="base" hangingPunct="0">
      <a:spcBef>
        <a:spcPct val="0"/>
      </a:spcBef>
      <a:spcAft>
        <a:spcPct val="0"/>
      </a:spcAft>
      <a:defRPr sz="2000" b="1" kern="1200">
        <a:solidFill>
          <a:schemeClr val="bg1"/>
        </a:solidFill>
        <a:latin typeface="Arial" charset="0"/>
        <a:ea typeface="+mn-ea"/>
        <a:cs typeface="+mn-cs"/>
      </a:defRPr>
    </a:lvl2pPr>
    <a:lvl3pPr marL="914400" algn="ctr" rtl="0" eaLnBrk="0" fontAlgn="base" hangingPunct="0">
      <a:spcBef>
        <a:spcPct val="0"/>
      </a:spcBef>
      <a:spcAft>
        <a:spcPct val="0"/>
      </a:spcAft>
      <a:defRPr sz="2000" b="1" kern="1200">
        <a:solidFill>
          <a:schemeClr val="bg1"/>
        </a:solidFill>
        <a:latin typeface="Arial" charset="0"/>
        <a:ea typeface="+mn-ea"/>
        <a:cs typeface="+mn-cs"/>
      </a:defRPr>
    </a:lvl3pPr>
    <a:lvl4pPr marL="1371600" algn="ctr" rtl="0" eaLnBrk="0" fontAlgn="base" hangingPunct="0">
      <a:spcBef>
        <a:spcPct val="0"/>
      </a:spcBef>
      <a:spcAft>
        <a:spcPct val="0"/>
      </a:spcAft>
      <a:defRPr sz="2000" b="1" kern="1200">
        <a:solidFill>
          <a:schemeClr val="bg1"/>
        </a:solidFill>
        <a:latin typeface="Arial" charset="0"/>
        <a:ea typeface="+mn-ea"/>
        <a:cs typeface="+mn-cs"/>
      </a:defRPr>
    </a:lvl4pPr>
    <a:lvl5pPr marL="1828800" algn="ctr"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457200" rtl="0" eaLnBrk="1" latinLnBrk="0" hangingPunct="1">
      <a:defRPr sz="2000" b="1" kern="1200">
        <a:solidFill>
          <a:schemeClr val="bg1"/>
        </a:solidFill>
        <a:latin typeface="Arial" charset="0"/>
        <a:ea typeface="+mn-ea"/>
        <a:cs typeface="+mn-cs"/>
      </a:defRPr>
    </a:lvl6pPr>
    <a:lvl7pPr marL="2743200" algn="l" defTabSz="457200" rtl="0" eaLnBrk="1" latinLnBrk="0" hangingPunct="1">
      <a:defRPr sz="2000" b="1" kern="1200">
        <a:solidFill>
          <a:schemeClr val="bg1"/>
        </a:solidFill>
        <a:latin typeface="Arial" charset="0"/>
        <a:ea typeface="+mn-ea"/>
        <a:cs typeface="+mn-cs"/>
      </a:defRPr>
    </a:lvl7pPr>
    <a:lvl8pPr marL="3200400" algn="l" defTabSz="457200" rtl="0" eaLnBrk="1" latinLnBrk="0" hangingPunct="1">
      <a:defRPr sz="2000" b="1" kern="1200">
        <a:solidFill>
          <a:schemeClr val="bg1"/>
        </a:solidFill>
        <a:latin typeface="Arial" charset="0"/>
        <a:ea typeface="+mn-ea"/>
        <a:cs typeface="+mn-cs"/>
      </a:defRPr>
    </a:lvl8pPr>
    <a:lvl9pPr marL="3657600" algn="l" defTabSz="457200" rtl="0" eaLnBrk="1" latinLnBrk="0" hangingPunct="1">
      <a:defRPr sz="2000" b="1" kern="1200">
        <a:solidFill>
          <a:schemeClr val="bg1"/>
        </a:solidFill>
        <a:latin typeface="Arial" charset="0"/>
        <a:ea typeface="+mn-ea"/>
        <a:cs typeface="+mn-cs"/>
      </a:defRPr>
    </a:lvl9pPr>
  </p:defaultTextStyle>
  <p:extLst>
    <p:ext uri="{521415D9-36F7-43E2-AB2F-B90AF26B5E84}">
      <p14:sectionLst xmlns:p14="http://schemas.microsoft.com/office/powerpoint/2010/main">
        <p14:section name="Intro" id="{12A09FBB-E6FE-4B83-91A6-A577DE80E1B7}">
          <p14:sldIdLst>
            <p14:sldId id="256"/>
            <p14:sldId id="452"/>
            <p14:sldId id="453"/>
            <p14:sldId id="430"/>
            <p14:sldId id="431"/>
          </p14:sldIdLst>
        </p14:section>
        <p14:section name="Constraints" id="{66043C6C-9C67-4D8E-8E5B-F362D853E27D}">
          <p14:sldIdLst>
            <p14:sldId id="434"/>
            <p14:sldId id="435"/>
            <p14:sldId id="436"/>
            <p14:sldId id="437"/>
          </p14:sldIdLst>
        </p14:section>
        <p14:section name="Design Example" id="{7E9D6ECB-FD29-4B69-A3B2-8666F65842F9}">
          <p14:sldIdLst>
            <p14:sldId id="423"/>
            <p14:sldId id="440"/>
            <p14:sldId id="426"/>
            <p14:sldId id="441"/>
            <p14:sldId id="442"/>
            <p14:sldId id="455"/>
            <p14:sldId id="443"/>
            <p14:sldId id="444"/>
            <p14:sldId id="445"/>
            <p14:sldId id="446"/>
            <p14:sldId id="448"/>
            <p14:sldId id="449"/>
            <p14:sldId id="450"/>
          </p14:sldIdLst>
        </p14:section>
        <p14:section name="Graveyard" id="{85A895A1-8BFB-4E62-B4FB-141B49747639}">
          <p14:sldIdLst>
            <p14:sldId id="451"/>
            <p14:sldId id="447"/>
            <p14:sldId id="454"/>
          </p14:sldIdLst>
        </p14:section>
      </p14:sectionLst>
    </p:ex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9966FF"/>
    <a:srgbClr val="99FF66"/>
    <a:srgbClr val="66FFFF"/>
    <a:srgbClr val="CCFFCC"/>
    <a:srgbClr val="009999"/>
    <a:srgbClr val="FFFF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7" autoAdjust="0"/>
    <p:restoredTop sz="79354" autoAdjust="0"/>
  </p:normalViewPr>
  <p:slideViewPr>
    <p:cSldViewPr>
      <p:cViewPr>
        <p:scale>
          <a:sx n="75" d="100"/>
          <a:sy n="75" d="100"/>
        </p:scale>
        <p:origin x="474" y="-234"/>
      </p:cViewPr>
      <p:guideLst>
        <p:guide orient="horz" pos="1728"/>
        <p:guide pos="2880"/>
      </p:guideLst>
    </p:cSldViewPr>
  </p:slideViewPr>
  <p:outlineViewPr>
    <p:cViewPr>
      <p:scale>
        <a:sx n="33" d="100"/>
        <a:sy n="33" d="100"/>
      </p:scale>
      <p:origin x="0" y="20144"/>
    </p:cViewPr>
    <p:sldLst>
      <p:sld r:id="rId1" collapse="1"/>
    </p:sldLst>
  </p:outlineViewPr>
  <p:notesTextViewPr>
    <p:cViewPr>
      <p:scale>
        <a:sx n="100" d="100"/>
        <a:sy n="100" d="100"/>
      </p:scale>
      <p:origin x="0" y="0"/>
    </p:cViewPr>
  </p:notesTextViewPr>
  <p:sorterViewPr>
    <p:cViewPr>
      <p:scale>
        <a:sx n="100" d="100"/>
        <a:sy n="100" d="100"/>
      </p:scale>
      <p:origin x="0" y="-37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sldNum" sz="quarter" idx="3"/>
          </p:nvPr>
        </p:nvSpPr>
        <p:spPr bwMode="auto">
          <a:xfrm>
            <a:off x="4495772" y="6305652"/>
            <a:ext cx="4032766" cy="352374"/>
          </a:xfrm>
          <a:prstGeom prst="rect">
            <a:avLst/>
          </a:prstGeom>
          <a:noFill/>
          <a:ln w="9525">
            <a:noFill/>
            <a:miter lim="800000"/>
            <a:headEnd/>
            <a:tailEnd/>
          </a:ln>
          <a:effectLst/>
        </p:spPr>
        <p:txBody>
          <a:bodyPr vert="horz" wrap="square" lIns="19231" tIns="0" rIns="19231" bIns="0" numCol="1" anchor="b" anchorCtr="0" compatLnSpc="1">
            <a:prstTxWarp prst="textNoShape">
              <a:avLst/>
            </a:prstTxWarp>
          </a:bodyPr>
          <a:lstStyle>
            <a:lvl1pPr algn="r" defTabSz="897917">
              <a:defRPr sz="1100" b="0" i="1">
                <a:solidFill>
                  <a:schemeClr val="tx1"/>
                </a:solidFill>
              </a:defRPr>
            </a:lvl1pPr>
          </a:lstStyle>
          <a:p>
            <a:pPr>
              <a:defRPr/>
            </a:pPr>
            <a:fld id="{443F3B0A-0225-774C-B43A-97CF04CC6AC0}" type="slidenum">
              <a:rPr lang="en-CA"/>
              <a:pPr>
                <a:defRPr/>
              </a:pPr>
              <a:t>‹#›</a:t>
            </a:fld>
            <a:endParaRPr lang="en-CA"/>
          </a:p>
        </p:txBody>
      </p:sp>
    </p:spTree>
    <p:extLst>
      <p:ext uri="{BB962C8B-B14F-4D97-AF65-F5344CB8AC3E}">
        <p14:creationId xmlns:p14="http://schemas.microsoft.com/office/powerpoint/2010/main" val="95298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2884488" y="546100"/>
            <a:ext cx="3475037" cy="2606675"/>
          </a:xfrm>
          <a:prstGeom prst="rect">
            <a:avLst/>
          </a:prstGeom>
          <a:noFill/>
          <a:ln w="12700">
            <a:solidFill>
              <a:schemeClr val="tx1"/>
            </a:solidFill>
            <a:miter lim="800000"/>
            <a:headEnd/>
            <a:tailEnd/>
          </a:ln>
        </p:spPr>
      </p:sp>
      <p:sp>
        <p:nvSpPr>
          <p:cNvPr id="2056" name="Rectangle 8"/>
          <p:cNvSpPr>
            <a:spLocks noChangeArrowheads="1"/>
          </p:cNvSpPr>
          <p:nvPr/>
        </p:nvSpPr>
        <p:spPr bwMode="auto">
          <a:xfrm>
            <a:off x="4495772" y="6305652"/>
            <a:ext cx="4032766" cy="352374"/>
          </a:xfrm>
          <a:prstGeom prst="rect">
            <a:avLst/>
          </a:prstGeom>
          <a:noFill/>
          <a:ln w="9525">
            <a:noFill/>
            <a:miter lim="800000"/>
            <a:headEnd/>
            <a:tailEnd/>
          </a:ln>
          <a:effectLst/>
        </p:spPr>
        <p:txBody>
          <a:bodyPr lIns="19231" tIns="0" rIns="19231" bIns="0" anchor="b">
            <a:prstTxWarp prst="textNoShape">
              <a:avLst/>
            </a:prstTxWarp>
          </a:bodyPr>
          <a:lstStyle/>
          <a:p>
            <a:pPr algn="r" defTabSz="926882">
              <a:defRPr/>
            </a:pPr>
            <a:fld id="{7668AE40-9A6A-9E46-A0C7-E25136FBFF10}" type="slidenum">
              <a:rPr lang="en-CA" sz="1100" b="0" i="1">
                <a:solidFill>
                  <a:schemeClr val="tx1"/>
                </a:solidFill>
              </a:rPr>
              <a:pPr algn="r" defTabSz="926882">
                <a:defRPr/>
              </a:pPr>
              <a:t>‹#›</a:t>
            </a:fld>
            <a:endParaRPr lang="en-CA" sz="1100" b="0" i="1">
              <a:solidFill>
                <a:schemeClr val="tx1"/>
              </a:solidFill>
            </a:endParaRPr>
          </a:p>
        </p:txBody>
      </p:sp>
      <p:sp>
        <p:nvSpPr>
          <p:cNvPr id="2059" name="Rectangle 11"/>
          <p:cNvSpPr>
            <a:spLocks noGrp="1" noChangeArrowheads="1"/>
          </p:cNvSpPr>
          <p:nvPr>
            <p:ph type="body" sz="quarter" idx="3"/>
          </p:nvPr>
        </p:nvSpPr>
        <p:spPr bwMode="auto">
          <a:xfrm>
            <a:off x="1539346" y="3309309"/>
            <a:ext cx="6157383" cy="3019525"/>
          </a:xfrm>
          <a:prstGeom prst="rect">
            <a:avLst/>
          </a:prstGeom>
          <a:noFill/>
          <a:ln w="19050">
            <a:noFill/>
            <a:miter lim="800000"/>
            <a:headEnd type="none" w="sm" len="sm"/>
            <a:tailEnd type="none" w="sm" len="sm"/>
          </a:ln>
          <a:effectLst/>
        </p:spPr>
        <p:txBody>
          <a:bodyPr vert="horz" wrap="square" lIns="92613" tIns="46307" rIns="92613" bIns="46307"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Tree>
    <p:extLst>
      <p:ext uri="{BB962C8B-B14F-4D97-AF65-F5344CB8AC3E}">
        <p14:creationId xmlns:p14="http://schemas.microsoft.com/office/powerpoint/2010/main" val="2057160068"/>
      </p:ext>
    </p:extLst>
  </p:cSld>
  <p:clrMap bg1="lt1" tx1="dk1" bg2="lt2" tx2="dk2" accent1="accent1" accent2="accent2" accent3="accent3" accent4="accent4" accent5="accent5" accent6="accent6" hlink="hlink" folHlink="folHlink"/>
  <p:notesStyle>
    <a:lvl1pPr algn="l" defTabSz="920750"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8788" algn="l" defTabSz="920750"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7575" algn="l" defTabSz="920750"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4775" algn="l" defTabSz="920750"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36738" algn="l" defTabSz="920750"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paper is about making hardware design easier and more productive </a:t>
            </a:r>
            <a:r>
              <a:rPr lang="en-US" baseline="0" dirty="0" smtClean="0"/>
              <a:t>by adding a new feature to existing system-building tools that lets the designer specify global cycle-level synchronization.</a:t>
            </a:r>
            <a:endParaRPr lang="en-US" baseline="0" dirty="0"/>
          </a:p>
        </p:txBody>
      </p:sp>
    </p:spTree>
    <p:extLst>
      <p:ext uri="{BB962C8B-B14F-4D97-AF65-F5344CB8AC3E}">
        <p14:creationId xmlns:p14="http://schemas.microsoft.com/office/powerpoint/2010/main" val="424342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ideas we presented could theoretically be applied to</a:t>
            </a:r>
            <a:r>
              <a:rPr lang="en-US" baseline="0" dirty="0" smtClean="0"/>
              <a:t> any system-building tool.</a:t>
            </a:r>
            <a:endParaRPr lang="en-US" dirty="0" smtClean="0"/>
          </a:p>
          <a:p>
            <a:r>
              <a:rPr lang="en-US" dirty="0" smtClean="0"/>
              <a:t>To test them out, we </a:t>
            </a:r>
            <a:r>
              <a:rPr lang="en-US" dirty="0"/>
              <a:t>modified our</a:t>
            </a:r>
            <a:r>
              <a:rPr lang="en-US" baseline="0" dirty="0"/>
              <a:t> own </a:t>
            </a:r>
            <a:r>
              <a:rPr lang="en-US" baseline="0" dirty="0" smtClean="0"/>
              <a:t>tool </a:t>
            </a:r>
            <a:r>
              <a:rPr lang="en-US" baseline="0" dirty="0"/>
              <a:t>GENIE, to accept and use synchronization constraints.</a:t>
            </a:r>
          </a:p>
          <a:p>
            <a:r>
              <a:rPr lang="en-US" baseline="0" dirty="0"/>
              <a:t>Goal of </a:t>
            </a:r>
            <a:r>
              <a:rPr lang="en-US" baseline="0" dirty="0" smtClean="0"/>
              <a:t>GENIE is to make a system-building tool to be used in use cases that were impractical or impossible before, through new automation and optimization abilities</a:t>
            </a:r>
            <a:endParaRPr lang="en-US" baseline="0" dirty="0"/>
          </a:p>
        </p:txBody>
      </p:sp>
    </p:spTree>
    <p:extLst>
      <p:ext uri="{BB962C8B-B14F-4D97-AF65-F5344CB8AC3E}">
        <p14:creationId xmlns:p14="http://schemas.microsoft.com/office/powerpoint/2010/main" val="259001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a:t> </a:t>
            </a:r>
            <a:r>
              <a:rPr lang="en-US" baseline="0" dirty="0" smtClean="0"/>
              <a:t>an example of such a use case, </a:t>
            </a:r>
            <a:r>
              <a:rPr lang="en-US" baseline="0" dirty="0"/>
              <a:t>we used our modified GENIE to build a convolutional neural network used for image classification</a:t>
            </a:r>
            <a:r>
              <a:rPr lang="en-US" baseline="0" dirty="0" smtClean="0"/>
              <a:t>. The goal here will not be to necessarily innovate on CNN architectures, but to show a realistic and useful design example for synchronization constraints.</a:t>
            </a:r>
            <a:endParaRPr lang="en-US" baseline="0" dirty="0"/>
          </a:p>
          <a:p>
            <a:r>
              <a:rPr lang="en-US" dirty="0" smtClean="0"/>
              <a:t>Without going into much detail…</a:t>
            </a:r>
          </a:p>
          <a:p>
            <a:endParaRPr lang="en-US" dirty="0"/>
          </a:p>
          <a:p>
            <a:r>
              <a:rPr lang="en-US" dirty="0"/>
              <a:t>Kernel and Image</a:t>
            </a:r>
          </a:p>
        </p:txBody>
      </p:sp>
    </p:spTree>
    <p:extLst>
      <p:ext uri="{BB962C8B-B14F-4D97-AF65-F5344CB8AC3E}">
        <p14:creationId xmlns:p14="http://schemas.microsoft.com/office/powerpoint/2010/main" val="3285858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diagram</a:t>
            </a:r>
            <a:r>
              <a:rPr lang="en-US" baseline="0" dirty="0"/>
              <a:t> of our hardware </a:t>
            </a:r>
            <a:r>
              <a:rPr lang="en-US" baseline="0" dirty="0" smtClean="0"/>
              <a:t>system.</a:t>
            </a:r>
            <a:endParaRPr lang="en-US" dirty="0"/>
          </a:p>
          <a:p>
            <a:r>
              <a:rPr lang="en-US" dirty="0"/>
              <a:t>Volumes live in off-chip </a:t>
            </a:r>
            <a:r>
              <a:rPr lang="en-US" dirty="0" smtClean="0"/>
              <a:t>memory, cached in on-chip buffers</a:t>
            </a:r>
            <a:endParaRPr lang="en-US" dirty="0"/>
          </a:p>
          <a:p>
            <a:r>
              <a:rPr lang="en-US" dirty="0" smtClean="0"/>
              <a:t>Compute array does dot products</a:t>
            </a:r>
          </a:p>
          <a:p>
            <a:r>
              <a:rPr lang="en-US" baseline="0" dirty="0" smtClean="0"/>
              <a:t>Will be focusing on the design of the compute array</a:t>
            </a:r>
            <a:endParaRPr lang="en-US" baseline="0" dirty="0"/>
          </a:p>
        </p:txBody>
      </p:sp>
    </p:spTree>
    <p:extLst>
      <p:ext uri="{BB962C8B-B14F-4D97-AF65-F5344CB8AC3E}">
        <p14:creationId xmlns:p14="http://schemas.microsoft.com/office/powerpoint/2010/main" val="528991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0750" rtl="0" eaLnBrk="0" fontAlgn="base" latinLnBrk="0" hangingPunct="0">
              <a:lnSpc>
                <a:spcPct val="100000"/>
              </a:lnSpc>
              <a:spcBef>
                <a:spcPct val="30000"/>
              </a:spcBef>
              <a:spcAft>
                <a:spcPct val="0"/>
              </a:spcAft>
              <a:buClrTx/>
              <a:buSzTx/>
              <a:buFontTx/>
              <a:buNone/>
              <a:tabLst/>
              <a:defRPr/>
            </a:pPr>
            <a:r>
              <a:rPr lang="en-US" dirty="0" smtClean="0"/>
              <a:t>Consists</a:t>
            </a:r>
            <a:r>
              <a:rPr lang="en-US" baseline="0" dirty="0" smtClean="0"/>
              <a:t> of dot product units, and the blocks that feed them. All blocks are hand-coded Verilog, GENIE connects them together, including making those crossbars, which are part of the I/C and have their own latency.</a:t>
            </a:r>
            <a:endParaRPr lang="en-US" dirty="0"/>
          </a:p>
          <a:p>
            <a:r>
              <a:rPr lang="en-US" dirty="0"/>
              <a:t>During one pass of computation: the controller gives a launch</a:t>
            </a:r>
            <a:r>
              <a:rPr lang="en-US" baseline="0" dirty="0"/>
              <a:t> signal, that’s received by the iterators, which generate addresses to read the image </a:t>
            </a:r>
            <a:r>
              <a:rPr lang="en-US" baseline="0" dirty="0" smtClean="0"/>
              <a:t>buffers. The </a:t>
            </a:r>
            <a:r>
              <a:rPr lang="en-US" baseline="0" dirty="0"/>
              <a:t>image data is read, and broadcast to the columns of the array</a:t>
            </a:r>
            <a:r>
              <a:rPr lang="en-US" baseline="0" dirty="0" smtClean="0"/>
              <a:t>. Each column contains the same data.</a:t>
            </a:r>
            <a:endParaRPr lang="en-US" baseline="0" dirty="0"/>
          </a:p>
          <a:p>
            <a:r>
              <a:rPr lang="en-US" baseline="0" dirty="0"/>
              <a:t>Similarly, the kernel buffers (which have iterators built-in), receive the launch signal and broadcast kernel data </a:t>
            </a:r>
            <a:r>
              <a:rPr lang="en-US" baseline="0" dirty="0" smtClean="0"/>
              <a:t>across </a:t>
            </a:r>
            <a:r>
              <a:rPr lang="en-US" baseline="0" dirty="0"/>
              <a:t>a row</a:t>
            </a:r>
            <a:r>
              <a:rPr lang="en-US" baseline="0" dirty="0" smtClean="0"/>
              <a:t>.</a:t>
            </a:r>
          </a:p>
          <a:p>
            <a:r>
              <a:rPr lang="en-US" dirty="0" smtClean="0"/>
              <a:t>For </a:t>
            </a:r>
            <a:r>
              <a:rPr lang="en-US" dirty="0"/>
              <a:t>the design to work correctly, each</a:t>
            </a:r>
            <a:r>
              <a:rPr lang="en-US" baseline="0" dirty="0"/>
              <a:t> DPU must receive matching kernel and image data simultaneously, and </a:t>
            </a:r>
            <a:r>
              <a:rPr lang="en-US" baseline="0" dirty="0" smtClean="0"/>
              <a:t>achieving this is the challenge.</a:t>
            </a:r>
          </a:p>
        </p:txBody>
      </p:sp>
    </p:spTree>
    <p:extLst>
      <p:ext uri="{BB962C8B-B14F-4D97-AF65-F5344CB8AC3E}">
        <p14:creationId xmlns:p14="http://schemas.microsoft.com/office/powerpoint/2010/main" val="213806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Going to tell a design story and build 3 iteratively better versions of this array, all using GENIE. Only the final version will use synchronization constraints.</a:t>
            </a:r>
            <a:endParaRPr lang="en-US" baseline="0" dirty="0" smtClean="0"/>
          </a:p>
          <a:p>
            <a:endParaRPr lang="en-US" baseline="0" dirty="0" smtClean="0"/>
          </a:p>
          <a:p>
            <a:r>
              <a:rPr lang="en-US" baseline="0" dirty="0" smtClean="0"/>
              <a:t>First version is what someone would make as their first implementation that works but doesn’t care for the best performance. Broadcasts </a:t>
            </a:r>
            <a:r>
              <a:rPr lang="en-US" baseline="0" dirty="0" err="1" smtClean="0"/>
              <a:t>combinationally</a:t>
            </a:r>
            <a:r>
              <a:rPr lang="en-US" baseline="0" dirty="0" smtClean="0"/>
              <a:t>. Synchronization is easy, doesn’t need to use synchronization constraints.</a:t>
            </a:r>
            <a:endParaRPr lang="en-US" baseline="0" dirty="0" smtClean="0"/>
          </a:p>
        </p:txBody>
      </p:sp>
    </p:spTree>
    <p:extLst>
      <p:ext uri="{BB962C8B-B14F-4D97-AF65-F5344CB8AC3E}">
        <p14:creationId xmlns:p14="http://schemas.microsoft.com/office/powerpoint/2010/main" val="199072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Synthesized with</a:t>
            </a:r>
            <a:r>
              <a:rPr lang="en-US" baseline="0" dirty="0"/>
              <a:t> </a:t>
            </a:r>
            <a:r>
              <a:rPr lang="en-US" baseline="0" dirty="0" err="1"/>
              <a:t>Quartus</a:t>
            </a:r>
            <a:r>
              <a:rPr lang="en-US" baseline="0" dirty="0"/>
              <a:t> 16 for the largest </a:t>
            </a:r>
            <a:r>
              <a:rPr lang="en-US" baseline="0" dirty="0" err="1"/>
              <a:t>Arria</a:t>
            </a:r>
            <a:r>
              <a:rPr lang="en-US" baseline="0" dirty="0"/>
              <a:t> 10 device</a:t>
            </a:r>
            <a:endParaRPr lang="en-US" dirty="0"/>
          </a:p>
          <a:p>
            <a:r>
              <a:rPr lang="en-US" dirty="0"/>
              <a:t>No synchronization constraints</a:t>
            </a:r>
          </a:p>
          <a:p>
            <a:r>
              <a:rPr lang="en-US" dirty="0"/>
              <a:t>No pipelining of the broadcast</a:t>
            </a:r>
          </a:p>
          <a:p>
            <a:endParaRPr lang="en-US" dirty="0"/>
          </a:p>
          <a:p>
            <a:r>
              <a:rPr lang="en-US" dirty="0"/>
              <a:t>N</a:t>
            </a:r>
            <a:r>
              <a:rPr lang="en-US" baseline="0" dirty="0"/>
              <a:t> = # of DPU columns (we can parameterize), at 11 uses 91% of the DSPs</a:t>
            </a:r>
          </a:p>
          <a:p>
            <a:r>
              <a:rPr lang="en-US" baseline="0" dirty="0"/>
              <a:t>Total system area </a:t>
            </a:r>
            <a:r>
              <a:rPr lang="en-US" baseline="0" dirty="0" err="1"/>
              <a:t>dsp</a:t>
            </a:r>
            <a:r>
              <a:rPr lang="en-US" baseline="0" dirty="0"/>
              <a:t>, ALM and registers</a:t>
            </a:r>
          </a:p>
          <a:p>
            <a:r>
              <a:rPr lang="en-US" baseline="0" dirty="0" err="1"/>
              <a:t>Fmax</a:t>
            </a:r>
            <a:r>
              <a:rPr lang="en-US" baseline="0" dirty="0"/>
              <a:t>, takeaway: it drops significantly as we fill up the chip, almost by 50%</a:t>
            </a:r>
          </a:p>
          <a:p>
            <a:r>
              <a:rPr lang="en-US" baseline="0" dirty="0"/>
              <a:t>Can we do better?</a:t>
            </a:r>
          </a:p>
        </p:txBody>
      </p:sp>
    </p:spTree>
    <p:extLst>
      <p:ext uri="{BB962C8B-B14F-4D97-AF65-F5344CB8AC3E}">
        <p14:creationId xmlns:p14="http://schemas.microsoft.com/office/powerpoint/2010/main" val="275122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implementation: pipeline the broadcast to hopefully</a:t>
            </a:r>
            <a:r>
              <a:rPr lang="en-US" baseline="0" dirty="0" smtClean="0"/>
              <a:t> improve frequency</a:t>
            </a:r>
          </a:p>
          <a:p>
            <a:r>
              <a:rPr lang="en-US" baseline="0" dirty="0" smtClean="0"/>
              <a:t>GENIE </a:t>
            </a:r>
            <a:r>
              <a:rPr lang="en-US" baseline="0" dirty="0" smtClean="0"/>
              <a:t>has a feature that lets us micromanage </a:t>
            </a:r>
            <a:r>
              <a:rPr lang="en-US" baseline="0" dirty="0" smtClean="0"/>
              <a:t>its job of making interconnect and ask it to manually insert registers via topology customization.</a:t>
            </a:r>
            <a:endParaRPr lang="en-US" baseline="0" dirty="0" smtClean="0"/>
          </a:p>
          <a:p>
            <a:r>
              <a:rPr lang="en-US" baseline="0" dirty="0" smtClean="0"/>
              <a:t>This pattern of registers is still regular enough to be relatively easy to </a:t>
            </a:r>
            <a:r>
              <a:rPr lang="en-US" baseline="0" dirty="0" smtClean="0"/>
              <a:t>add through scripting.</a:t>
            </a:r>
            <a:endParaRPr lang="en-US" dirty="0" smtClean="0"/>
          </a:p>
          <a:p>
            <a:endParaRPr lang="en-US" dirty="0" smtClean="0"/>
          </a:p>
          <a:p>
            <a:r>
              <a:rPr lang="en-US" dirty="0" smtClean="0"/>
              <a:t>Breaks</a:t>
            </a:r>
            <a:r>
              <a:rPr lang="en-US" baseline="0" dirty="0" smtClean="0"/>
              <a:t> synchronization off the main diagonal.</a:t>
            </a:r>
          </a:p>
          <a:p>
            <a:r>
              <a:rPr lang="en-US" baseline="0" dirty="0" smtClean="0"/>
              <a:t>To fix this in the easiest possible way: add FIFOs to resynchronize. Not optimal, but it requires the least thinking in case we decide to pipeline differently later</a:t>
            </a:r>
            <a:r>
              <a:rPr lang="en-US" baseline="0" dirty="0" smtClean="0"/>
              <a:t>. Realistic solution that doesn’t use synch constraints.</a:t>
            </a:r>
            <a:endParaRPr lang="en-US" dirty="0" smtClean="0"/>
          </a:p>
        </p:txBody>
      </p:sp>
    </p:spTree>
    <p:extLst>
      <p:ext uri="{BB962C8B-B14F-4D97-AF65-F5344CB8AC3E}">
        <p14:creationId xmlns:p14="http://schemas.microsoft.com/office/powerpoint/2010/main" val="236992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the same trends</a:t>
            </a:r>
          </a:p>
        </p:txBody>
      </p:sp>
    </p:spTree>
    <p:extLst>
      <p:ext uri="{BB962C8B-B14F-4D97-AF65-F5344CB8AC3E}">
        <p14:creationId xmlns:p14="http://schemas.microsoft.com/office/powerpoint/2010/main" val="4153372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or thinking too hard.</a:t>
            </a:r>
          </a:p>
          <a:p>
            <a:r>
              <a:rPr lang="en-US" baseline="0" dirty="0" smtClean="0"/>
              <a:t>Third implementation does this using sync constraints.</a:t>
            </a:r>
          </a:p>
          <a:p>
            <a:r>
              <a:rPr lang="en-US" baseline="0" dirty="0" smtClean="0"/>
              <a:t>Here’s the whole array. Here’s just one DPU and all the paths that feed it.</a:t>
            </a:r>
          </a:p>
          <a:p>
            <a:r>
              <a:rPr lang="en-US" baseline="0" dirty="0" smtClean="0"/>
              <a:t>Define a chain for each possible kernel and image path, and make constraints that force them to be equal.</a:t>
            </a:r>
          </a:p>
          <a:p>
            <a:r>
              <a:rPr lang="en-US" baseline="0" dirty="0" smtClean="0"/>
              <a:t>Repeat for every DPU. All scriptable in a nice loop.</a:t>
            </a:r>
          </a:p>
          <a:p>
            <a:r>
              <a:rPr lang="en-US" baseline="0" dirty="0" smtClean="0"/>
              <a:t>Also tell GENIE the internal latencies of the blocks.</a:t>
            </a:r>
            <a:endParaRPr lang="en-US" baseline="0" dirty="0"/>
          </a:p>
        </p:txBody>
      </p:sp>
    </p:spTree>
    <p:extLst>
      <p:ext uri="{BB962C8B-B14F-4D97-AF65-F5344CB8AC3E}">
        <p14:creationId xmlns:p14="http://schemas.microsoft.com/office/powerpoint/2010/main" val="603029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interesting to see what</a:t>
            </a:r>
            <a:r>
              <a:rPr lang="en-US" baseline="0" dirty="0"/>
              <a:t> GENIE actually inserted to satisfy our constraints.</a:t>
            </a:r>
          </a:p>
          <a:p>
            <a:r>
              <a:rPr lang="en-US" baseline="0" dirty="0" smtClean="0"/>
              <a:t>First, registers in white are the same as in the FIFO version: manually requested for </a:t>
            </a:r>
            <a:r>
              <a:rPr lang="en-US" baseline="0" dirty="0"/>
              <a:t>PERFORMANCE</a:t>
            </a:r>
            <a:r>
              <a:rPr lang="en-US" baseline="0" dirty="0" smtClean="0"/>
              <a:t>.</a:t>
            </a:r>
          </a:p>
          <a:p>
            <a:r>
              <a:rPr lang="en-US" baseline="0" dirty="0" smtClean="0"/>
              <a:t>GENIE knows about those registers, the latency of its own generated interconnect, and the latency of our functional blocks, and can compensate for all of them.</a:t>
            </a:r>
          </a:p>
          <a:p>
            <a:endParaRPr lang="en-US" baseline="0" dirty="0"/>
          </a:p>
          <a:p>
            <a:r>
              <a:rPr lang="en-US" baseline="0" dirty="0" smtClean="0"/>
              <a:t>Here’s the registers in yellow that were automatically added by GENIE to solve the constraints.</a:t>
            </a:r>
            <a:endParaRPr lang="en-US" baseline="0" dirty="0"/>
          </a:p>
          <a:p>
            <a:endParaRPr lang="en-US" dirty="0"/>
          </a:p>
          <a:p>
            <a:r>
              <a:rPr lang="en-US" dirty="0" err="1"/>
              <a:t>There’a</a:t>
            </a:r>
            <a:r>
              <a:rPr lang="en-US" dirty="0"/>
              <a:t> s common baseline</a:t>
            </a:r>
            <a:r>
              <a:rPr lang="en-US" baseline="0" dirty="0"/>
              <a:t> latency discrepancy between all kernel and all image paths, taking interconnect into account, of 4 clock cycles, and we can see the optimizer has neatly factored them out of all paths as 4 1-bit registers.</a:t>
            </a:r>
          </a:p>
          <a:p>
            <a:endParaRPr lang="en-US" baseline="0" dirty="0"/>
          </a:p>
          <a:p>
            <a:r>
              <a:rPr lang="en-US" baseline="0" dirty="0"/>
              <a:t>To compensate for the pipelining added each row, each kernel buffer must start generating data in a staggered fashion, and this is efficiently accomplished automatically by staggering the 1-bit launch signal.</a:t>
            </a:r>
          </a:p>
          <a:p>
            <a:endParaRPr lang="en-US" baseline="0" dirty="0"/>
          </a:p>
          <a:p>
            <a:r>
              <a:rPr lang="en-US" baseline="0" dirty="0"/>
              <a:t>Because of the crossbar, the same trick for delaying the launch signal couldn’t be applied to the image buffers. Instead, the fat 256-bit data buses had to be delayed to compensate for pipelining in the horizontal dir. The number of registers has to increase as you go rightward. Fortunately, thanks to the optimization we mentioned, the longer runs of 256-bit registers are turned into LUTRAMs, saving area.</a:t>
            </a:r>
            <a:endParaRPr lang="en-US" dirty="0"/>
          </a:p>
        </p:txBody>
      </p:sp>
    </p:spTree>
    <p:extLst>
      <p:ext uri="{BB962C8B-B14F-4D97-AF65-F5344CB8AC3E}">
        <p14:creationId xmlns:p14="http://schemas.microsoft.com/office/powerpoint/2010/main" val="385370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Sys-building:</a:t>
            </a:r>
            <a:r>
              <a:rPr lang="en-US" baseline="0" dirty="0" smtClean="0"/>
              <a:t> often FPGA vendor-provided tools that let you design hardware structurally but at a higher level than HDL.</a:t>
            </a:r>
          </a:p>
        </p:txBody>
      </p:sp>
    </p:spTree>
    <p:extLst>
      <p:ext uri="{BB962C8B-B14F-4D97-AF65-F5344CB8AC3E}">
        <p14:creationId xmlns:p14="http://schemas.microsoft.com/office/powerpoint/2010/main" val="959717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absolute numbers: jump straight into a relative comparison between all three </a:t>
            </a:r>
            <a:r>
              <a:rPr lang="en-US" dirty="0" smtClean="0"/>
              <a:t>implementations.</a:t>
            </a:r>
          </a:p>
          <a:p>
            <a:endParaRPr lang="en-US" baseline="0" dirty="0"/>
          </a:p>
          <a:p>
            <a:r>
              <a:rPr lang="en-US" baseline="0" dirty="0"/>
              <a:t>We’re looking at achieved clock frequency on the Y axis, and the size of the compute array on the X </a:t>
            </a:r>
            <a:r>
              <a:rPr lang="en-US" baseline="0" dirty="0" smtClean="0"/>
              <a:t>axis</a:t>
            </a:r>
            <a:endParaRPr lang="en-US" baseline="0" dirty="0"/>
          </a:p>
          <a:p>
            <a:r>
              <a:rPr lang="en-US" baseline="0" dirty="0"/>
              <a:t>The numbers above the bars compare the blue synch. Constraint implementation against the other two</a:t>
            </a:r>
          </a:p>
          <a:p>
            <a:endParaRPr lang="en-US" baseline="0" dirty="0"/>
          </a:p>
          <a:p>
            <a:r>
              <a:rPr lang="en-US" baseline="0" dirty="0" smtClean="0"/>
              <a:t>What we see is that the synch. constraint implementation keeps, and even slightly improves on, the gains from the second </a:t>
            </a:r>
            <a:r>
              <a:rPr lang="en-US" baseline="0" dirty="0" err="1" smtClean="0"/>
              <a:t>fifo+pipelined</a:t>
            </a:r>
            <a:r>
              <a:rPr lang="en-US" baseline="0" dirty="0" smtClean="0"/>
              <a:t> implementation.</a:t>
            </a:r>
          </a:p>
          <a:p>
            <a:endParaRPr lang="en-US" baseline="0" dirty="0"/>
          </a:p>
          <a:p>
            <a:r>
              <a:rPr lang="en-US" baseline="0" dirty="0" smtClean="0"/>
              <a:t>It hasn’t given </a:t>
            </a:r>
            <a:r>
              <a:rPr lang="en-US" baseline="0" dirty="0"/>
              <a:t>us anything compelling in terms of </a:t>
            </a:r>
            <a:r>
              <a:rPr lang="en-US" baseline="0" dirty="0" smtClean="0"/>
              <a:t>frequency over it. </a:t>
            </a:r>
            <a:r>
              <a:rPr lang="en-US" baseline="0" dirty="0"/>
              <a:t>The real gain will be in the area used to achieve it.</a:t>
            </a:r>
            <a:endParaRPr lang="en-US" dirty="0"/>
          </a:p>
        </p:txBody>
      </p:sp>
    </p:spTree>
    <p:extLst>
      <p:ext uri="{BB962C8B-B14F-4D97-AF65-F5344CB8AC3E}">
        <p14:creationId xmlns:p14="http://schemas.microsoft.com/office/powerpoint/2010/main" val="4269743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plot the total system ALM usage. ALMs represent distributed RAM, logic, and register usage.</a:t>
            </a:r>
          </a:p>
          <a:p>
            <a:r>
              <a:rPr lang="en-US" dirty="0" smtClean="0"/>
              <a:t>The payoff is that the</a:t>
            </a:r>
            <a:r>
              <a:rPr lang="en-US" baseline="0" dirty="0" smtClean="0"/>
              <a:t> carefully orchestrated delays inserted to satisfy the synch. use 43-45% less total system area than using FIFOs.</a:t>
            </a:r>
            <a:endParaRPr lang="en-US" baseline="0" dirty="0"/>
          </a:p>
          <a:p>
            <a:endParaRPr lang="en-US" baseline="0" dirty="0"/>
          </a:p>
          <a:p>
            <a:r>
              <a:rPr lang="en-US" baseline="0" dirty="0" smtClean="0"/>
              <a:t>The largest array uses </a:t>
            </a:r>
            <a:r>
              <a:rPr lang="en-US" baseline="0" dirty="0"/>
              <a:t>43% more area than the baseline </a:t>
            </a:r>
            <a:r>
              <a:rPr lang="en-US" baseline="0" dirty="0" err="1"/>
              <a:t>unpipelined</a:t>
            </a:r>
            <a:r>
              <a:rPr lang="en-US" baseline="0" dirty="0"/>
              <a:t> design. We had a 47% </a:t>
            </a:r>
            <a:r>
              <a:rPr lang="en-US" baseline="0" dirty="0" err="1"/>
              <a:t>fmax</a:t>
            </a:r>
            <a:r>
              <a:rPr lang="en-US" baseline="0" dirty="0"/>
              <a:t> gain in the previous slide, </a:t>
            </a:r>
            <a:r>
              <a:rPr lang="en-US" baseline="0" dirty="0" smtClean="0"/>
              <a:t>so </a:t>
            </a:r>
            <a:r>
              <a:rPr lang="en-US" baseline="0" dirty="0"/>
              <a:t>we’re getting 47% more </a:t>
            </a:r>
            <a:r>
              <a:rPr lang="en-US" baseline="0" dirty="0" err="1"/>
              <a:t>fmax</a:t>
            </a:r>
            <a:r>
              <a:rPr lang="en-US" baseline="0" dirty="0"/>
              <a:t> for 43% more area, which is a much better tradeoff than the comparable 170% area increase of the FIFO version over </a:t>
            </a:r>
            <a:r>
              <a:rPr lang="en-US" baseline="0" dirty="0" err="1"/>
              <a:t>unpipelined</a:t>
            </a:r>
            <a:r>
              <a:rPr lang="en-US" baseline="0" dirty="0"/>
              <a:t>.</a:t>
            </a:r>
            <a:endParaRPr lang="en-US" dirty="0"/>
          </a:p>
        </p:txBody>
      </p:sp>
    </p:spTree>
    <p:extLst>
      <p:ext uri="{BB962C8B-B14F-4D97-AF65-F5344CB8AC3E}">
        <p14:creationId xmlns:p14="http://schemas.microsoft.com/office/powerpoint/2010/main" val="1785361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196">
              <a:defRPr/>
            </a:pPr>
            <a:r>
              <a:rPr lang="en-US" dirty="0"/>
              <a:t>We introduced a new kind of constraint that tools</a:t>
            </a:r>
            <a:r>
              <a:rPr lang="en-US" baseline="0" dirty="0"/>
              <a:t> can use. Unlike traditional timing constraints, that bound combinational delay between registers, synchronization constraints bound the number of clock cycles across chains that can have many registers.</a:t>
            </a:r>
          </a:p>
          <a:p>
            <a:pPr defTabSz="884196">
              <a:defRPr/>
            </a:pPr>
            <a:endParaRPr lang="en-US" baseline="0" dirty="0"/>
          </a:p>
          <a:p>
            <a:pPr defTabSz="884196">
              <a:defRPr/>
            </a:pPr>
            <a:r>
              <a:rPr lang="en-US" baseline="0" dirty="0"/>
              <a:t>We modified GENIE to accept </a:t>
            </a:r>
            <a:r>
              <a:rPr lang="en-US" baseline="0" dirty="0" smtClean="0"/>
              <a:t>new constraints and use them to optimize interconnect.</a:t>
            </a:r>
            <a:endParaRPr lang="en-US" baseline="0" dirty="0"/>
          </a:p>
          <a:p>
            <a:pPr defTabSz="884196">
              <a:defRPr/>
            </a:pPr>
            <a:endParaRPr lang="en-US" baseline="0" dirty="0"/>
          </a:p>
          <a:p>
            <a:pPr defTabSz="884196">
              <a:defRPr/>
            </a:pPr>
            <a:r>
              <a:rPr lang="en-US" baseline="0" dirty="0"/>
              <a:t>We built a CNN using the modified GENIE. Not set out to build the best CNN, or to prove that registers are better than FIFOs, but to </a:t>
            </a:r>
            <a:r>
              <a:rPr lang="en-US" baseline="0" dirty="0" smtClean="0"/>
              <a:t>show that a high-quality result can now be more easily and automatically achieved with these new design inputs.</a:t>
            </a:r>
            <a:endParaRPr lang="en-US" dirty="0"/>
          </a:p>
        </p:txBody>
      </p:sp>
    </p:spTree>
    <p:extLst>
      <p:ext uri="{BB962C8B-B14F-4D97-AF65-F5344CB8AC3E}">
        <p14:creationId xmlns:p14="http://schemas.microsoft.com/office/powerpoint/2010/main" val="186953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GENIE does to additional things after solving</a:t>
            </a:r>
            <a:r>
              <a:rPr lang="en-US" baseline="0" dirty="0"/>
              <a:t> the constraints and inserting registers:</a:t>
            </a:r>
          </a:p>
          <a:p>
            <a:r>
              <a:rPr lang="en-US" baseline="0" dirty="0"/>
              <a:t>The </a:t>
            </a:r>
            <a:r>
              <a:rPr lang="en-US" baseline="0" dirty="0" err="1"/>
              <a:t>S’es</a:t>
            </a:r>
            <a:r>
              <a:rPr lang="en-US" baseline="0" dirty="0"/>
              <a:t> are routing and distribution primitives added by GENIE, so when </a:t>
            </a:r>
            <a:r>
              <a:rPr lang="en-US" baseline="0" dirty="0" err="1"/>
              <a:t>fanout</a:t>
            </a:r>
            <a:endParaRPr lang="en-US" dirty="0"/>
          </a:p>
        </p:txBody>
      </p:sp>
    </p:spTree>
    <p:extLst>
      <p:ext uri="{BB962C8B-B14F-4D97-AF65-F5344CB8AC3E}">
        <p14:creationId xmlns:p14="http://schemas.microsoft.com/office/powerpoint/2010/main" val="1492635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3639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In FPGA design space,</a:t>
            </a:r>
            <a:r>
              <a:rPr lang="en-US" i="0" baseline="0" dirty="0"/>
              <a:t> many ways of specifying hardware.</a:t>
            </a:r>
          </a:p>
          <a:p>
            <a:r>
              <a:rPr lang="en-US" i="0" baseline="0" dirty="0"/>
              <a:t>The tools we focus on are the “system level design” tools.</a:t>
            </a:r>
          </a:p>
          <a:p>
            <a:r>
              <a:rPr lang="en-US" i="0" baseline="0" dirty="0"/>
              <a:t>-&gt; modules</a:t>
            </a:r>
          </a:p>
          <a:p>
            <a:r>
              <a:rPr lang="en-US" i="0" baseline="0" dirty="0"/>
              <a:t>-&gt; interfaces</a:t>
            </a:r>
          </a:p>
          <a:p>
            <a:r>
              <a:rPr lang="en-US" i="0" baseline="0" dirty="0"/>
              <a:t>-&gt; logical links</a:t>
            </a:r>
          </a:p>
          <a:p>
            <a:r>
              <a:rPr lang="en-US" i="0" baseline="0" dirty="0"/>
              <a:t>-&gt; builds interconnect = productivity advantage</a:t>
            </a:r>
          </a:p>
        </p:txBody>
      </p:sp>
    </p:spTree>
    <p:extLst>
      <p:ext uri="{BB962C8B-B14F-4D97-AF65-F5344CB8AC3E}">
        <p14:creationId xmlns:p14="http://schemas.microsoft.com/office/powerpoint/2010/main" val="299913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Auto-gen of I/C: this is where the productivity gain</a:t>
            </a:r>
          </a:p>
        </p:txBody>
      </p:sp>
      <p:sp>
        <p:nvSpPr>
          <p:cNvPr id="4" name="Slide Number Placeholder 3"/>
          <p:cNvSpPr>
            <a:spLocks noGrp="1"/>
          </p:cNvSpPr>
          <p:nvPr>
            <p:ph type="sldNum" sz="quarter" idx="10"/>
          </p:nvPr>
        </p:nvSpPr>
        <p:spPr/>
        <p:txBody>
          <a:bodyPr lIns="87810" tIns="43905" rIns="87810" bIns="43905"/>
          <a:lstStyle/>
          <a:p>
            <a:fld id="{DE992F10-04A1-407D-A876-53AD0FB100C0}" type="slidenum">
              <a:rPr lang="en-US" smtClean="0"/>
              <a:t>3</a:t>
            </a:fld>
            <a:endParaRPr lang="en-US"/>
          </a:p>
        </p:txBody>
      </p:sp>
    </p:spTree>
    <p:extLst>
      <p:ext uri="{BB962C8B-B14F-4D97-AF65-F5344CB8AC3E}">
        <p14:creationId xmlns:p14="http://schemas.microsoft.com/office/powerpoint/2010/main" val="352202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System-building tools were designed around connecting CPUs</a:t>
            </a:r>
            <a:r>
              <a:rPr lang="en-US" baseline="0" dirty="0"/>
              <a:t> to peripheral IP </a:t>
            </a:r>
            <a:r>
              <a:rPr lang="en-US" baseline="0" dirty="0" smtClean="0"/>
              <a:t>cores</a:t>
            </a:r>
          </a:p>
          <a:p>
            <a:r>
              <a:rPr lang="en-US" baseline="0" dirty="0" smtClean="0"/>
              <a:t>Evolved use of LSI: Don’t  know how long </a:t>
            </a:r>
            <a:r>
              <a:rPr lang="en-US" baseline="0" dirty="0" err="1" smtClean="0"/>
              <a:t>xmis</a:t>
            </a:r>
            <a:r>
              <a:rPr lang="en-US" baseline="0" dirty="0" smtClean="0"/>
              <a:t> takes, but valid signal at end will tell you</a:t>
            </a:r>
            <a:endParaRPr lang="en-US" baseline="0" dirty="0"/>
          </a:p>
          <a:p>
            <a:r>
              <a:rPr lang="en-US" baseline="0" dirty="0" smtClean="0"/>
              <a:t>As a designer, latency of tool-generated interconnect is hidden from you, I/C can be swapped with a different implementation without changing cores</a:t>
            </a:r>
            <a:endParaRPr lang="en-US" baseline="0" dirty="0"/>
          </a:p>
          <a:p>
            <a:endParaRPr lang="en-US" dirty="0" smtClean="0"/>
          </a:p>
          <a:p>
            <a:r>
              <a:rPr lang="en-US" dirty="0" smtClean="0"/>
              <a:t>Guarantees correctness</a:t>
            </a:r>
            <a:r>
              <a:rPr lang="en-US" baseline="0" dirty="0" smtClean="0"/>
              <a:t> for </a:t>
            </a:r>
            <a:r>
              <a:rPr lang="en-US" baseline="0" dirty="0" err="1" smtClean="0"/>
              <a:t>xmis</a:t>
            </a:r>
            <a:r>
              <a:rPr lang="en-US" baseline="0" dirty="0" smtClean="0"/>
              <a:t> between one source and sink</a:t>
            </a:r>
            <a:endParaRPr lang="en-US" dirty="0" smtClean="0"/>
          </a:p>
          <a:p>
            <a:r>
              <a:rPr lang="en-US" baseline="0" dirty="0" smtClean="0"/>
              <a:t>But as soon as global synch, you have a problem</a:t>
            </a:r>
            <a:endParaRPr lang="en-US" baseline="0" dirty="0"/>
          </a:p>
        </p:txBody>
      </p:sp>
    </p:spTree>
    <p:extLst>
      <p:ext uri="{BB962C8B-B14F-4D97-AF65-F5344CB8AC3E}">
        <p14:creationId xmlns:p14="http://schemas.microsoft.com/office/powerpoint/2010/main" val="244607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a:t>
            </a:r>
            <a:r>
              <a:rPr lang="en-US" baseline="0" dirty="0" smtClean="0"/>
              <a:t>system: </a:t>
            </a:r>
            <a:r>
              <a:rPr lang="en-US" baseline="0" dirty="0"/>
              <a:t>4 modules ABCD, B/C fixed latencies of 2/4, D needs both inputs to arrive </a:t>
            </a:r>
            <a:r>
              <a:rPr lang="en-US" baseline="0" dirty="0" err="1"/>
              <a:t>simul</a:t>
            </a:r>
            <a:r>
              <a:rPr lang="en-US" baseline="0" dirty="0" smtClean="0"/>
              <a:t>.</a:t>
            </a:r>
          </a:p>
          <a:p>
            <a:r>
              <a:rPr lang="en-US" baseline="0" dirty="0" smtClean="0"/>
              <a:t>Nontraditional use, more DSP-like app.</a:t>
            </a:r>
            <a:endParaRPr lang="en-US" baseline="0" dirty="0"/>
          </a:p>
          <a:p>
            <a:r>
              <a:rPr lang="en-US" baseline="0" dirty="0"/>
              <a:t>If we build with a sys-building tool</a:t>
            </a:r>
            <a:r>
              <a:rPr lang="en-US" baseline="0" dirty="0" smtClean="0"/>
              <a:t>, we don’t build the I/C and the latency is unknown. Must jump through hoops.</a:t>
            </a:r>
            <a:endParaRPr lang="en-US" baseline="0" dirty="0"/>
          </a:p>
          <a:p>
            <a:r>
              <a:rPr lang="en-US" baseline="0" dirty="0" smtClean="0"/>
              <a:t>-</a:t>
            </a:r>
          </a:p>
          <a:p>
            <a:r>
              <a:rPr lang="en-US" baseline="0" dirty="0" smtClean="0"/>
              <a:t>Put FIFOs in front of D, call new module D prime. Works but sub-optimal.</a:t>
            </a:r>
          </a:p>
          <a:p>
            <a:r>
              <a:rPr lang="en-US" baseline="0" dirty="0" smtClean="0"/>
              <a:t>-</a:t>
            </a:r>
            <a:endParaRPr lang="en-US" baseline="0" dirty="0"/>
          </a:p>
          <a:p>
            <a:r>
              <a:rPr lang="en-US" dirty="0" smtClean="0"/>
              <a:t>If we had built</a:t>
            </a:r>
            <a:r>
              <a:rPr lang="en-US" baseline="0" dirty="0" smtClean="0"/>
              <a:t> the system by hand, we could have solved this with registers. Here’s one solution., 2 256-bit registers.</a:t>
            </a:r>
          </a:p>
          <a:p>
            <a:r>
              <a:rPr lang="en-US" baseline="0" dirty="0" smtClean="0"/>
              <a:t>Here’s an even cheaper one, uses only 18 </a:t>
            </a:r>
            <a:r>
              <a:rPr lang="en-US" baseline="0" dirty="0" err="1" smtClean="0"/>
              <a:t>regs</a:t>
            </a:r>
            <a:endParaRPr lang="en-US" dirty="0"/>
          </a:p>
          <a:p>
            <a:r>
              <a:rPr lang="en-US" dirty="0"/>
              <a:t>-</a:t>
            </a:r>
          </a:p>
          <a:p>
            <a:r>
              <a:rPr lang="en-US" baseline="0" dirty="0" smtClean="0"/>
              <a:t>The problem: to get better hardware, we have to ditch automation and manually: # </a:t>
            </a:r>
            <a:r>
              <a:rPr lang="en-US" baseline="0" dirty="0" err="1" smtClean="0"/>
              <a:t>regs</a:t>
            </a:r>
            <a:r>
              <a:rPr lang="en-US" baseline="0" dirty="0" smtClean="0"/>
              <a:t>, best place to put them, build and keep updated as design changes.</a:t>
            </a:r>
            <a:endParaRPr lang="en-US" baseline="0" dirty="0"/>
          </a:p>
          <a:p>
            <a:endParaRPr lang="en-US" baseline="0" dirty="0"/>
          </a:p>
          <a:p>
            <a:r>
              <a:rPr lang="en-US" baseline="0" dirty="0"/>
              <a:t>Goal of paper: we want to live in a world where the bottom result can be chosen, and built for us automatically.</a:t>
            </a:r>
          </a:p>
          <a:p>
            <a:endParaRPr lang="en-US" baseline="0" dirty="0"/>
          </a:p>
        </p:txBody>
      </p:sp>
    </p:spTree>
    <p:extLst>
      <p:ext uri="{BB962C8B-B14F-4D97-AF65-F5344CB8AC3E}">
        <p14:creationId xmlns:p14="http://schemas.microsoft.com/office/powerpoint/2010/main" val="398055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a:t>
            </a:r>
            <a:r>
              <a:rPr lang="en-US" baseline="0" dirty="0"/>
              <a:t> </a:t>
            </a:r>
            <a:r>
              <a:rPr lang="en-US" baseline="0" dirty="0" smtClean="0"/>
              <a:t>a </a:t>
            </a:r>
            <a:r>
              <a:rPr lang="en-US" baseline="0" dirty="0" err="1" smtClean="0"/>
              <a:t>hyp</a:t>
            </a:r>
            <a:r>
              <a:rPr lang="en-US" baseline="0" dirty="0" smtClean="0"/>
              <a:t>. tool to be able to do this</a:t>
            </a:r>
            <a:r>
              <a:rPr lang="en-US" dirty="0" smtClean="0"/>
              <a:t>, </a:t>
            </a:r>
            <a:r>
              <a:rPr lang="en-US" dirty="0"/>
              <a:t>two additional pieces of information need to be known from the designer:</a:t>
            </a:r>
          </a:p>
          <a:p>
            <a:r>
              <a:rPr lang="en-US" dirty="0" smtClean="0"/>
              <a:t>-</a:t>
            </a:r>
            <a:r>
              <a:rPr lang="en-US" baseline="0" dirty="0" smtClean="0"/>
              <a:t> </a:t>
            </a:r>
            <a:r>
              <a:rPr lang="en-US" baseline="0" dirty="0"/>
              <a:t>The fixed </a:t>
            </a:r>
            <a:r>
              <a:rPr lang="en-US" baseline="0" dirty="0" smtClean="0"/>
              <a:t>latencies of modules, we call internal links</a:t>
            </a:r>
          </a:p>
          <a:p>
            <a:r>
              <a:rPr lang="en-US" baseline="0" dirty="0" smtClean="0"/>
              <a:t>- </a:t>
            </a:r>
            <a:r>
              <a:rPr lang="en-US" baseline="0" dirty="0"/>
              <a:t>The desired data arrival </a:t>
            </a:r>
            <a:r>
              <a:rPr lang="en-US" baseline="0" dirty="0" smtClean="0"/>
              <a:t>relationships themselves, </a:t>
            </a:r>
            <a:r>
              <a:rPr lang="en-US" baseline="0" dirty="0"/>
              <a:t>which we call *synchronization constraints*</a:t>
            </a:r>
            <a:endParaRPr lang="en-US" dirty="0"/>
          </a:p>
          <a:p>
            <a:endParaRPr lang="en-US" dirty="0"/>
          </a:p>
          <a:p>
            <a:r>
              <a:rPr lang="en-US" dirty="0" smtClean="0"/>
              <a:t>Constraints relate the end-to-end latencies of multi-hop</a:t>
            </a:r>
            <a:r>
              <a:rPr lang="en-US" baseline="0" dirty="0" smtClean="0"/>
              <a:t> paths called chains</a:t>
            </a:r>
            <a:endParaRPr lang="en-US" baseline="0" dirty="0"/>
          </a:p>
          <a:p>
            <a:r>
              <a:rPr lang="en-US" baseline="0" dirty="0"/>
              <a:t>In our sample system, the desire to have D’s inputs arrive simultaneously is spelled out by the following constraint:</a:t>
            </a:r>
            <a:endParaRPr lang="en-US" dirty="0"/>
          </a:p>
        </p:txBody>
      </p:sp>
    </p:spTree>
    <p:extLst>
      <p:ext uri="{BB962C8B-B14F-4D97-AF65-F5344CB8AC3E}">
        <p14:creationId xmlns:p14="http://schemas.microsoft.com/office/powerpoint/2010/main" val="238709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 single </a:t>
            </a:r>
            <a:r>
              <a:rPr lang="en-US" dirty="0" smtClean="0"/>
              <a:t>synch constraint</a:t>
            </a:r>
            <a:r>
              <a:rPr lang="en-US" baseline="0" dirty="0" smtClean="0"/>
              <a:t> can relate the latency of MANY chains with an integer constant, using </a:t>
            </a:r>
            <a:r>
              <a:rPr lang="en-US" baseline="0" dirty="0" err="1" smtClean="0"/>
              <a:t>eq</a:t>
            </a:r>
            <a:r>
              <a:rPr lang="en-US" baseline="0" dirty="0" smtClean="0"/>
              <a:t>/</a:t>
            </a:r>
            <a:r>
              <a:rPr lang="en-US" baseline="0" dirty="0" err="1" smtClean="0"/>
              <a:t>ineq</a:t>
            </a:r>
            <a:r>
              <a:rPr lang="en-US" baseline="0" dirty="0" smtClean="0"/>
              <a:t> op</a:t>
            </a:r>
          </a:p>
          <a:p>
            <a:endParaRPr lang="en-US" dirty="0"/>
          </a:p>
        </p:txBody>
      </p:sp>
    </p:spTree>
    <p:extLst>
      <p:ext uri="{BB962C8B-B14F-4D97-AF65-F5344CB8AC3E}">
        <p14:creationId xmlns:p14="http://schemas.microsoft.com/office/powerpoint/2010/main" val="312853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tool has these new inputs, the output</a:t>
            </a:r>
            <a:r>
              <a:rPr lang="en-US" baseline="0" dirty="0" smtClean="0"/>
              <a:t> is the same: generate the system and its interconnect.</a:t>
            </a:r>
          </a:p>
          <a:p>
            <a:r>
              <a:rPr lang="en-US" baseline="0" dirty="0" smtClean="0"/>
              <a:t>Except now, it will also insert delays to satisfy the user’s constraints, and put them in places that minimize total area usage.</a:t>
            </a:r>
            <a:endParaRPr lang="en-US" dirty="0"/>
          </a:p>
        </p:txBody>
      </p:sp>
    </p:spTree>
    <p:extLst>
      <p:ext uri="{BB962C8B-B14F-4D97-AF65-F5344CB8AC3E}">
        <p14:creationId xmlns:p14="http://schemas.microsoft.com/office/powerpoint/2010/main" val="340388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do [that], the tool needs to figure out how much delay to insert on each generated piece of interconnect.</a:t>
            </a:r>
            <a:endParaRPr lang="en-US" baseline="0" dirty="0"/>
          </a:p>
          <a:p>
            <a:endParaRPr lang="en-US" dirty="0"/>
          </a:p>
        </p:txBody>
      </p:sp>
    </p:spTree>
    <p:extLst>
      <p:ext uri="{BB962C8B-B14F-4D97-AF65-F5344CB8AC3E}">
        <p14:creationId xmlns:p14="http://schemas.microsoft.com/office/powerpoint/2010/main" val="286402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r>
              <a:rPr lang="en-CA"/>
              <a:t>(</a:t>
            </a:r>
            <a:fld id="{A94E29E8-7F6C-7447-84A8-B854E0AB5254}" type="slidenum">
              <a:rPr lang="en-CA"/>
              <a:pPr>
                <a:defRPr/>
              </a:pPr>
              <a:t>‹#›</a:t>
            </a:fld>
            <a:r>
              <a:rPr lang="en-CA"/>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CA"/>
              <a:t>(</a:t>
            </a:r>
            <a:fld id="{7A9FA02A-BFDB-054F-915E-31EBA01DBD11}" type="slidenum">
              <a:rPr lang="en-CA"/>
              <a:pPr>
                <a:defRPr/>
              </a:pPr>
              <a:t>‹#›</a:t>
            </a:fld>
            <a:r>
              <a:rPr lang="en-CA"/>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0"/>
            <a:ext cx="2065338" cy="576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9738" y="0"/>
            <a:ext cx="6046787" cy="5765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CA"/>
              <a:t>(</a:t>
            </a:r>
            <a:fld id="{E3D6097A-AE72-5B42-946D-75BD0E9DD897}" type="slidenum">
              <a:rPr lang="en-CA"/>
              <a:pPr>
                <a:defRPr/>
              </a:pPr>
              <a:t>‹#›</a:t>
            </a:fld>
            <a:r>
              <a:rPr lang="en-CA"/>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CA"/>
              <a:t>(</a:t>
            </a:r>
            <a:fld id="{E67DD05F-8660-3D44-B0A4-5032AD15DD5A}" type="slidenum">
              <a:rPr lang="en-CA"/>
              <a:pPr>
                <a:defRPr/>
              </a:pPr>
              <a:t>‹#›</a:t>
            </a:fld>
            <a:r>
              <a:rPr lang="en-CA"/>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r>
              <a:rPr lang="en-CA"/>
              <a:t>(</a:t>
            </a:r>
            <a:fld id="{908E90DB-8D14-EB49-B365-65FF8C1EE111}" type="slidenum">
              <a:rPr lang="en-CA"/>
              <a:pPr>
                <a:defRPr/>
              </a:pPr>
              <a:t>‹#›</a:t>
            </a:fld>
            <a:r>
              <a:rPr lang="en-CA"/>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9738" y="1244600"/>
            <a:ext cx="4056062"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44600"/>
            <a:ext cx="405606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r>
              <a:rPr lang="en-CA"/>
              <a:t>(</a:t>
            </a:r>
            <a:fld id="{6ACB7D95-958A-F74D-A9C3-3528479E2A0B}" type="slidenum">
              <a:rPr lang="en-CA"/>
              <a:pPr>
                <a:defRPr/>
              </a:pPr>
              <a:t>‹#›</a:t>
            </a:fld>
            <a:r>
              <a:rPr lang="en-CA"/>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r>
              <a:rPr lang="en-CA"/>
              <a:t>(</a:t>
            </a:r>
            <a:fld id="{09A58DFB-3CEB-DA4D-9940-1BC1043B7776}" type="slidenum">
              <a:rPr lang="en-CA"/>
              <a:pPr>
                <a:defRPr/>
              </a:pPr>
              <a:t>‹#›</a:t>
            </a:fld>
            <a:r>
              <a:rPr lang="en-CA"/>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r>
              <a:rPr lang="en-CA"/>
              <a:t>(</a:t>
            </a:r>
            <a:fld id="{FD4CA8C2-388E-E143-9590-A10B95901450}" type="slidenum">
              <a:rPr lang="en-CA"/>
              <a:pPr>
                <a:defRPr/>
              </a:pPr>
              <a:t>‹#›</a:t>
            </a:fld>
            <a:r>
              <a:rPr lang="en-CA"/>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CA"/>
              <a:t>(</a:t>
            </a:r>
            <a:fld id="{6BED423E-E74A-B648-8E69-D948BBF267F1}" type="slidenum">
              <a:rPr lang="en-CA"/>
              <a:pPr>
                <a:defRPr/>
              </a:pPr>
              <a:t>‹#›</a:t>
            </a:fld>
            <a:r>
              <a:rPr lang="en-CA"/>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r>
              <a:rPr lang="en-CA"/>
              <a:t>(</a:t>
            </a:r>
            <a:fld id="{CBD34A69-EF9E-F846-993D-C1BA035D30C2}" type="slidenum">
              <a:rPr lang="en-CA"/>
              <a:pPr>
                <a:defRPr/>
              </a:pPr>
              <a:t>‹#›</a:t>
            </a:fld>
            <a:r>
              <a:rPr lang="en-CA"/>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r>
              <a:rPr lang="en-CA"/>
              <a:t>(</a:t>
            </a:r>
            <a:fld id="{885F9F29-2DF9-C74F-86B3-51E71DF07C01}" type="slidenum">
              <a:rPr lang="en-CA"/>
              <a:pPr>
                <a:defRPr/>
              </a:pPr>
              <a:t>‹#›</a:t>
            </a:fld>
            <a:r>
              <a:rPr lang="en-CA"/>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9738" y="0"/>
            <a:ext cx="8264525"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CA"/>
          </a:p>
        </p:txBody>
      </p:sp>
      <p:sp>
        <p:nvSpPr>
          <p:cNvPr id="1027" name="Rectangle 3"/>
          <p:cNvSpPr>
            <a:spLocks noGrp="1" noChangeArrowheads="1"/>
          </p:cNvSpPr>
          <p:nvPr>
            <p:ph type="body" idx="1"/>
          </p:nvPr>
        </p:nvSpPr>
        <p:spPr bwMode="auto">
          <a:xfrm>
            <a:off x="439738" y="1244600"/>
            <a:ext cx="8264525" cy="4521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28" name="Line 4"/>
          <p:cNvSpPr>
            <a:spLocks noChangeShapeType="1"/>
          </p:cNvSpPr>
          <p:nvPr/>
        </p:nvSpPr>
        <p:spPr bwMode="auto">
          <a:xfrm>
            <a:off x="0" y="914400"/>
            <a:ext cx="9142413" cy="0"/>
          </a:xfrm>
          <a:prstGeom prst="line">
            <a:avLst/>
          </a:prstGeom>
          <a:noFill/>
          <a:ln w="127000">
            <a:solidFill>
              <a:schemeClr val="bg2"/>
            </a:solidFill>
            <a:round/>
            <a:headEnd type="none" w="sm" len="sm"/>
            <a:tailEnd type="none" w="sm" len="sm"/>
          </a:ln>
          <a:effectLst/>
        </p:spPr>
        <p:txBody>
          <a:bodyPr wrap="none" anchor="ctr">
            <a:prstTxWarp prst="textNoShape">
              <a:avLst/>
            </a:prstTxWarp>
          </a:bodyPr>
          <a:lstStyle/>
          <a:p>
            <a:pPr>
              <a:defRPr/>
            </a:pPr>
            <a:endParaRPr lang="en-US"/>
          </a:p>
        </p:txBody>
      </p:sp>
      <p:sp>
        <p:nvSpPr>
          <p:cNvPr id="1031" name="Rectangle 7"/>
          <p:cNvSpPr>
            <a:spLocks noGrp="1" noChangeArrowheads="1"/>
          </p:cNvSpPr>
          <p:nvPr>
            <p:ph type="sldNum" sz="quarter" idx="4"/>
          </p:nvPr>
        </p:nvSpPr>
        <p:spPr bwMode="auto">
          <a:xfrm>
            <a:off x="4343400" y="6172200"/>
            <a:ext cx="45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000" b="0">
                <a:solidFill>
                  <a:schemeClr val="tx1"/>
                </a:solidFill>
              </a:defRPr>
            </a:lvl1pPr>
          </a:lstStyle>
          <a:p>
            <a:pPr>
              <a:defRPr/>
            </a:pPr>
            <a:r>
              <a:rPr lang="en-CA"/>
              <a:t>(</a:t>
            </a:r>
            <a:fld id="{C74331F7-E839-4648-9340-44BEB01218AD}" type="slidenum">
              <a:rPr lang="en-CA"/>
              <a:pPr>
                <a:defRPr/>
              </a:pPr>
              <a:t>‹#›</a:t>
            </a:fld>
            <a:r>
              <a:rPr lang="en-CA"/>
              <a:t>)</a:t>
            </a:r>
          </a:p>
        </p:txBody>
      </p:sp>
      <p:pic>
        <p:nvPicPr>
          <p:cNvPr id="1030" name="Picture 9" descr="UofTCrestcolourv2"/>
          <p:cNvPicPr>
            <a:picLocks noChangeAspect="1" noChangeArrowheads="1"/>
          </p:cNvPicPr>
          <p:nvPr/>
        </p:nvPicPr>
        <p:blipFill>
          <a:blip r:embed="rId13"/>
          <a:srcRect/>
          <a:stretch>
            <a:fillRect/>
          </a:stretch>
        </p:blipFill>
        <p:spPr bwMode="auto">
          <a:xfrm>
            <a:off x="8799512" y="6257925"/>
            <a:ext cx="344488" cy="600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200" b="1">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bg2"/>
        </a:buClr>
        <a:buSzPct val="100000"/>
        <a:buFont typeface="Wingdings" charset="2"/>
        <a:buChar char="n"/>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2pPr>
      <a:lvl3pPr marL="1023938" indent="-166688"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3pPr>
      <a:lvl4pPr marL="1366838" indent="-228600"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4pPr>
      <a:lvl5pPr marL="1709738" indent="-228600"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5pPr>
      <a:lvl6pPr marL="21669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6241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0813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5385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gif"/><Relationship Id="rId7" Type="http://schemas.openxmlformats.org/officeDocument/2006/relationships/image" Target="../media/image4.png"/><Relationship Id="rId12"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5.jpe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r>
              <a:rPr lang="en-CA"/>
              <a:t>(</a:t>
            </a:r>
            <a:fld id="{99D5886B-DFE1-3740-97EA-436FEDE1109C}" type="slidenum">
              <a:rPr lang="en-CA" smtClean="0"/>
              <a:pPr/>
              <a:t>1</a:t>
            </a:fld>
            <a:r>
              <a:rPr lang="en-CA"/>
              <a:t>)</a:t>
            </a:r>
          </a:p>
        </p:txBody>
      </p:sp>
      <p:sp>
        <p:nvSpPr>
          <p:cNvPr id="15363" name="Rectangle 2"/>
          <p:cNvSpPr>
            <a:spLocks noGrp="1" noChangeArrowheads="1"/>
          </p:cNvSpPr>
          <p:nvPr>
            <p:ph type="ctrTitle"/>
          </p:nvPr>
        </p:nvSpPr>
        <p:spPr>
          <a:xfrm>
            <a:off x="685800" y="2819400"/>
            <a:ext cx="8077200" cy="1143000"/>
          </a:xfrm>
        </p:spPr>
        <p:txBody>
          <a:bodyPr/>
          <a:lstStyle/>
          <a:p>
            <a:pPr algn="ctr"/>
            <a:r>
              <a:rPr lang="en-US" dirty="0"/>
              <a:t>Synchronization Constraints</a:t>
            </a:r>
            <a:br>
              <a:rPr lang="en-US" dirty="0"/>
            </a:br>
            <a:r>
              <a:rPr lang="en-US" dirty="0"/>
              <a:t>for</a:t>
            </a:r>
            <a:br>
              <a:rPr lang="en-US" dirty="0"/>
            </a:br>
            <a:r>
              <a:rPr lang="en-US" dirty="0"/>
              <a:t>Interconnect Synthesis</a:t>
            </a:r>
            <a:endParaRPr lang="en-CA" dirty="0"/>
          </a:p>
        </p:txBody>
      </p:sp>
      <p:sp>
        <p:nvSpPr>
          <p:cNvPr id="15364" name="Rectangle 3"/>
          <p:cNvSpPr>
            <a:spLocks noGrp="1" noChangeArrowheads="1"/>
          </p:cNvSpPr>
          <p:nvPr>
            <p:ph type="subTitle" idx="1"/>
          </p:nvPr>
        </p:nvSpPr>
        <p:spPr>
          <a:xfrm>
            <a:off x="685800" y="4114800"/>
            <a:ext cx="7924800" cy="1066800"/>
          </a:xfrm>
        </p:spPr>
        <p:txBody>
          <a:bodyPr/>
          <a:lstStyle/>
          <a:p>
            <a:endParaRPr lang="en-US" dirty="0"/>
          </a:p>
          <a:p>
            <a:r>
              <a:rPr lang="en-US" dirty="0"/>
              <a:t>Alex </a:t>
            </a:r>
            <a:r>
              <a:rPr lang="en-US" dirty="0" err="1"/>
              <a:t>Rodionov</a:t>
            </a:r>
            <a:r>
              <a:rPr lang="en-US" dirty="0"/>
              <a:t> &amp; Jonathan Rose</a:t>
            </a:r>
          </a:p>
          <a:p>
            <a:r>
              <a:rPr lang="en-US" dirty="0"/>
              <a:t>University of Toronto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Implementation and Results</a:t>
            </a:r>
          </a:p>
        </p:txBody>
      </p:sp>
      <p:sp>
        <p:nvSpPr>
          <p:cNvPr id="3" name="Content Placeholder 2"/>
          <p:cNvSpPr>
            <a:spLocks noGrp="1"/>
          </p:cNvSpPr>
          <p:nvPr>
            <p:ph idx="1"/>
          </p:nvPr>
        </p:nvSpPr>
        <p:spPr/>
        <p:txBody>
          <a:bodyPr/>
          <a:lstStyle/>
          <a:p>
            <a:r>
              <a:rPr lang="en-US" dirty="0"/>
              <a:t>Our own system-building tool called </a:t>
            </a:r>
            <a:r>
              <a:rPr lang="en-US" b="1" dirty="0"/>
              <a:t>GENIE</a:t>
            </a:r>
            <a:endParaRPr lang="en-US" dirty="0"/>
          </a:p>
          <a:p>
            <a:r>
              <a:rPr lang="en-US" dirty="0"/>
              <a:t>Previously introduced at FPGA 2015</a:t>
            </a:r>
          </a:p>
          <a:p>
            <a:r>
              <a:rPr lang="en-US" dirty="0"/>
              <a:t>Goals: Design productivity through increased </a:t>
            </a:r>
            <a:r>
              <a:rPr lang="en-US" b="1" dirty="0"/>
              <a:t>automation</a:t>
            </a:r>
            <a:r>
              <a:rPr lang="en-US" dirty="0"/>
              <a:t> and </a:t>
            </a:r>
            <a:r>
              <a:rPr lang="en-US" b="1" dirty="0"/>
              <a:t>optimization</a:t>
            </a:r>
            <a:r>
              <a:rPr lang="en-US" dirty="0"/>
              <a:t> capability for interconnect synthesis</a:t>
            </a:r>
          </a:p>
          <a:p>
            <a:endParaRPr lang="en-US" dirty="0"/>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10</a:t>
            </a:fld>
            <a:r>
              <a:rPr lang="en-CA"/>
              <a:t>)</a:t>
            </a:r>
          </a:p>
        </p:txBody>
      </p:sp>
    </p:spTree>
    <p:extLst>
      <p:ext uri="{BB962C8B-B14F-4D97-AF65-F5344CB8AC3E}">
        <p14:creationId xmlns:p14="http://schemas.microsoft.com/office/powerpoint/2010/main" val="108411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Example: Image Classifier CNN</a:t>
            </a:r>
          </a:p>
        </p:txBody>
      </p:sp>
      <p:sp>
        <p:nvSpPr>
          <p:cNvPr id="3" name="Content Placeholder 2"/>
          <p:cNvSpPr>
            <a:spLocks noGrp="1"/>
          </p:cNvSpPr>
          <p:nvPr>
            <p:ph idx="1"/>
          </p:nvPr>
        </p:nvSpPr>
        <p:spPr/>
        <p:txBody>
          <a:bodyPr/>
          <a:lstStyle/>
          <a:p>
            <a:r>
              <a:rPr lang="en-US" dirty="0" smtClean="0"/>
              <a:t>CNN: A </a:t>
            </a:r>
            <a:r>
              <a:rPr lang="en-US" dirty="0"/>
              <a:t>pipeline comprising different kinds of layers</a:t>
            </a:r>
          </a:p>
          <a:p>
            <a:r>
              <a:rPr lang="en-US" dirty="0"/>
              <a:t>We implement only a </a:t>
            </a:r>
            <a:r>
              <a:rPr lang="en-US" b="1" dirty="0"/>
              <a:t>Convolutional</a:t>
            </a:r>
            <a:r>
              <a:rPr lang="en-US" dirty="0"/>
              <a:t> layer</a:t>
            </a:r>
          </a:p>
          <a:p>
            <a:r>
              <a:rPr lang="en-US" dirty="0"/>
              <a:t>Fundamental operation: Volume Dot Product between</a:t>
            </a:r>
            <a:br>
              <a:rPr lang="en-US" dirty="0"/>
            </a:br>
            <a:r>
              <a:rPr lang="en-US" b="1" dirty="0"/>
              <a:t>kernel</a:t>
            </a:r>
            <a:r>
              <a:rPr lang="en-US" dirty="0"/>
              <a:t> and </a:t>
            </a:r>
            <a:r>
              <a:rPr lang="en-US" b="1" dirty="0"/>
              <a:t>image</a:t>
            </a:r>
            <a:r>
              <a:rPr lang="en-US" dirty="0"/>
              <a:t> volumes to generate 1 </a:t>
            </a:r>
            <a:r>
              <a:rPr lang="en-US" b="1" dirty="0"/>
              <a:t>output</a:t>
            </a:r>
            <a:r>
              <a:rPr lang="en-US" dirty="0"/>
              <a:t> voxel</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11</a:t>
            </a:fld>
            <a:r>
              <a:rPr lang="en-CA"/>
              <a:t>)</a:t>
            </a:r>
          </a:p>
        </p:txBody>
      </p:sp>
      <p:pic>
        <p:nvPicPr>
          <p:cNvPr id="5" name="Picture 4"/>
          <p:cNvPicPr>
            <a:picLocks noChangeAspect="1"/>
          </p:cNvPicPr>
          <p:nvPr/>
        </p:nvPicPr>
        <p:blipFill>
          <a:blip r:embed="rId3"/>
          <a:stretch>
            <a:fillRect/>
          </a:stretch>
        </p:blipFill>
        <p:spPr>
          <a:xfrm>
            <a:off x="966656" y="3200400"/>
            <a:ext cx="6753488" cy="2505600"/>
          </a:xfrm>
          <a:prstGeom prst="rect">
            <a:avLst/>
          </a:prstGeom>
        </p:spPr>
      </p:pic>
      <p:grpSp>
        <p:nvGrpSpPr>
          <p:cNvPr id="8" name="Group 7"/>
          <p:cNvGrpSpPr/>
          <p:nvPr/>
        </p:nvGrpSpPr>
        <p:grpSpPr>
          <a:xfrm>
            <a:off x="838200" y="2812322"/>
            <a:ext cx="2957465" cy="400110"/>
            <a:chOff x="838200" y="2812322"/>
            <a:chExt cx="2957465" cy="400110"/>
          </a:xfrm>
        </p:grpSpPr>
        <p:sp>
          <p:nvSpPr>
            <p:cNvPr id="6" name="TextBox 5"/>
            <p:cNvSpPr txBox="1"/>
            <p:nvPr/>
          </p:nvSpPr>
          <p:spPr>
            <a:xfrm>
              <a:off x="838200" y="2812322"/>
              <a:ext cx="907620" cy="400110"/>
            </a:xfrm>
            <a:prstGeom prst="rect">
              <a:avLst/>
            </a:prstGeom>
            <a:noFill/>
          </p:spPr>
          <p:txBody>
            <a:bodyPr wrap="none" rtlCol="0">
              <a:spAutoFit/>
            </a:bodyPr>
            <a:lstStyle/>
            <a:p>
              <a:r>
                <a:rPr lang="en-US" dirty="0">
                  <a:solidFill>
                    <a:schemeClr val="tx1"/>
                  </a:solidFill>
                </a:rPr>
                <a:t>(filter)</a:t>
              </a:r>
            </a:p>
          </p:txBody>
        </p:sp>
        <p:sp>
          <p:nvSpPr>
            <p:cNvPr id="7" name="TextBox 6"/>
            <p:cNvSpPr txBox="1"/>
            <p:nvPr/>
          </p:nvSpPr>
          <p:spPr>
            <a:xfrm>
              <a:off x="1988760" y="2812322"/>
              <a:ext cx="1806905" cy="400110"/>
            </a:xfrm>
            <a:prstGeom prst="rect">
              <a:avLst/>
            </a:prstGeom>
            <a:noFill/>
          </p:spPr>
          <p:txBody>
            <a:bodyPr wrap="none" rtlCol="0">
              <a:spAutoFit/>
            </a:bodyPr>
            <a:lstStyle/>
            <a:p>
              <a:r>
                <a:rPr lang="en-US" dirty="0">
                  <a:solidFill>
                    <a:schemeClr val="tx1"/>
                  </a:solidFill>
                </a:rPr>
                <a:t>(feature map)</a:t>
              </a:r>
            </a:p>
          </p:txBody>
        </p:sp>
      </p:grpSp>
    </p:spTree>
    <p:extLst>
      <p:ext uri="{BB962C8B-B14F-4D97-AF65-F5344CB8AC3E}">
        <p14:creationId xmlns:p14="http://schemas.microsoft.com/office/powerpoint/2010/main" val="127067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CNN Architecture</a:t>
            </a:r>
          </a:p>
        </p:txBody>
      </p:sp>
      <p:sp>
        <p:nvSpPr>
          <p:cNvPr id="3" name="Content Placeholder 2"/>
          <p:cNvSpPr>
            <a:spLocks noGrp="1"/>
          </p:cNvSpPr>
          <p:nvPr>
            <p:ph idx="1"/>
          </p:nvPr>
        </p:nvSpPr>
        <p:spPr>
          <a:xfrm>
            <a:off x="439738" y="1244600"/>
            <a:ext cx="8264525" cy="736600"/>
          </a:xfrm>
        </p:spPr>
        <p:txBody>
          <a:bodyPr/>
          <a:lstStyle/>
          <a:p>
            <a:r>
              <a:rPr lang="en-US" dirty="0"/>
              <a:t>Kernel, Image, Outputs stored off-chip</a:t>
            </a:r>
          </a:p>
          <a:p>
            <a:r>
              <a:rPr lang="en-US" dirty="0"/>
              <a:t>Kernel, Image cached on-chip</a:t>
            </a:r>
          </a:p>
          <a:p>
            <a:r>
              <a:rPr lang="en-US" dirty="0"/>
              <a:t>Compute Array performs many dot products in parallel</a:t>
            </a:r>
          </a:p>
        </p:txBody>
      </p:sp>
      <p:sp>
        <p:nvSpPr>
          <p:cNvPr id="37" name="Rectangle 36"/>
          <p:cNvSpPr/>
          <p:nvPr/>
        </p:nvSpPr>
        <p:spPr bwMode="auto">
          <a:xfrm rot="16200000">
            <a:off x="4991100" y="4885265"/>
            <a:ext cx="1143000" cy="237067"/>
          </a:xfrm>
          <a:prstGeom prst="rect">
            <a:avLst/>
          </a:prstGeom>
          <a:solidFill>
            <a:srgbClr val="FFC000"/>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solidFill>
                  <a:schemeClr val="tx1"/>
                </a:solidFill>
              </a:rPr>
              <a:t>Output Write</a:t>
            </a:r>
            <a:endParaRPr kumimoji="0" lang="en-US" sz="1050" b="1" i="0" u="none" strike="noStrike" cap="none" normalizeH="0" baseline="0" dirty="0">
              <a:ln>
                <a:noFill/>
              </a:ln>
              <a:solidFill>
                <a:schemeClr val="tx1"/>
              </a:solidFill>
              <a:effectLst/>
            </a:endParaRPr>
          </a:p>
        </p:txBody>
      </p:sp>
      <p:sp>
        <p:nvSpPr>
          <p:cNvPr id="39" name="Rectangle 38"/>
          <p:cNvSpPr/>
          <p:nvPr/>
        </p:nvSpPr>
        <p:spPr bwMode="auto">
          <a:xfrm>
            <a:off x="2286000" y="2895600"/>
            <a:ext cx="914400" cy="762000"/>
          </a:xfrm>
          <a:prstGeom prst="rect">
            <a:avLst/>
          </a:prstGeom>
          <a:solidFill>
            <a:schemeClr val="tx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DDR3</a:t>
            </a:r>
          </a:p>
        </p:txBody>
      </p:sp>
      <p:cxnSp>
        <p:nvCxnSpPr>
          <p:cNvPr id="45" name="Straight Connector 44"/>
          <p:cNvCxnSpPr/>
          <p:nvPr/>
        </p:nvCxnSpPr>
        <p:spPr bwMode="auto">
          <a:xfrm>
            <a:off x="3200400" y="3492500"/>
            <a:ext cx="576264" cy="57626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3769519" y="4064000"/>
            <a:ext cx="265906" cy="0"/>
          </a:xfrm>
          <a:prstGeom prst="line">
            <a:avLst/>
          </a:prstGeom>
          <a:solidFill>
            <a:schemeClr val="accent1"/>
          </a:solidFill>
          <a:ln w="38100" cap="flat" cmpd="sng" algn="ctr">
            <a:solidFill>
              <a:schemeClr val="tx1"/>
            </a:solidFill>
            <a:prstDash val="solid"/>
            <a:round/>
            <a:headEnd type="none" w="sm" len="sm"/>
            <a:tailEnd type="triangle" w="sm" len="sm"/>
          </a:ln>
          <a:effectLst/>
        </p:spPr>
      </p:cxnSp>
      <p:cxnSp>
        <p:nvCxnSpPr>
          <p:cNvPr id="49" name="Straight Connector 48"/>
          <p:cNvCxnSpPr/>
          <p:nvPr/>
        </p:nvCxnSpPr>
        <p:spPr bwMode="auto">
          <a:xfrm>
            <a:off x="3047999" y="3657600"/>
            <a:ext cx="611718" cy="5715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3653368" y="4216400"/>
            <a:ext cx="0" cy="215900"/>
          </a:xfrm>
          <a:prstGeom prst="line">
            <a:avLst/>
          </a:prstGeom>
          <a:solidFill>
            <a:schemeClr val="accent1"/>
          </a:solidFill>
          <a:ln w="38100" cap="flat" cmpd="sng" algn="ctr">
            <a:solidFill>
              <a:schemeClr val="tx1"/>
            </a:solidFill>
            <a:prstDash val="solid"/>
            <a:round/>
            <a:headEnd type="none" w="sm" len="sm"/>
            <a:tailEnd type="triangle" w="sm" len="sm"/>
          </a:ln>
          <a:effectLst/>
        </p:spPr>
      </p:cxnSp>
      <p:cxnSp>
        <p:nvCxnSpPr>
          <p:cNvPr id="57" name="Straight Arrow Connector 56"/>
          <p:cNvCxnSpPr/>
          <p:nvPr/>
        </p:nvCxnSpPr>
        <p:spPr bwMode="auto">
          <a:xfrm>
            <a:off x="5187950" y="4546600"/>
            <a:ext cx="256116" cy="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58" name="Straight Arrow Connector 57"/>
          <p:cNvCxnSpPr/>
          <p:nvPr/>
        </p:nvCxnSpPr>
        <p:spPr bwMode="auto">
          <a:xfrm>
            <a:off x="5184775" y="4775199"/>
            <a:ext cx="259291"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61" name="Straight Arrow Connector 60"/>
          <p:cNvCxnSpPr/>
          <p:nvPr/>
        </p:nvCxnSpPr>
        <p:spPr bwMode="auto">
          <a:xfrm>
            <a:off x="5184775" y="5003799"/>
            <a:ext cx="259291"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62" name="Straight Arrow Connector 61"/>
          <p:cNvCxnSpPr/>
          <p:nvPr/>
        </p:nvCxnSpPr>
        <p:spPr bwMode="auto">
          <a:xfrm>
            <a:off x="5184775" y="5232398"/>
            <a:ext cx="259291" cy="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63" name="Straight Arrow Connector 62"/>
          <p:cNvCxnSpPr/>
          <p:nvPr/>
        </p:nvCxnSpPr>
        <p:spPr bwMode="auto">
          <a:xfrm>
            <a:off x="5181600" y="5460997"/>
            <a:ext cx="262466"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02" name="Straight Connector 101"/>
          <p:cNvCxnSpPr>
            <a:stCxn id="37" idx="2"/>
          </p:cNvCxnSpPr>
          <p:nvPr/>
        </p:nvCxnSpPr>
        <p:spPr bwMode="auto">
          <a:xfrm flipV="1">
            <a:off x="5681134" y="5003798"/>
            <a:ext cx="376765" cy="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 name="Straight Connector 104"/>
          <p:cNvCxnSpPr/>
          <p:nvPr/>
        </p:nvCxnSpPr>
        <p:spPr bwMode="auto">
          <a:xfrm flipV="1">
            <a:off x="6057899" y="3263900"/>
            <a:ext cx="0" cy="173989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 name="Straight Connector 107"/>
          <p:cNvCxnSpPr>
            <a:endCxn id="39" idx="3"/>
          </p:cNvCxnSpPr>
          <p:nvPr/>
        </p:nvCxnSpPr>
        <p:spPr bwMode="auto">
          <a:xfrm flipH="1">
            <a:off x="3200400" y="3276600"/>
            <a:ext cx="2857499" cy="0"/>
          </a:xfrm>
          <a:prstGeom prst="line">
            <a:avLst/>
          </a:prstGeom>
          <a:solidFill>
            <a:schemeClr val="accent1"/>
          </a:solidFill>
          <a:ln w="38100" cap="flat" cmpd="sng" algn="ctr">
            <a:solidFill>
              <a:schemeClr val="tx1"/>
            </a:solidFill>
            <a:prstDash val="solid"/>
            <a:round/>
            <a:headEnd type="none" w="sm" len="sm"/>
            <a:tailEnd type="triangle" w="sm" len="sm"/>
          </a:ln>
          <a:effectLst/>
        </p:spPr>
      </p:cxnSp>
      <p:sp>
        <p:nvSpPr>
          <p:cNvPr id="113" name="Left Brace 112"/>
          <p:cNvSpPr/>
          <p:nvPr/>
        </p:nvSpPr>
        <p:spPr bwMode="auto">
          <a:xfrm rot="16200000">
            <a:off x="4533900" y="5172072"/>
            <a:ext cx="152400" cy="1143000"/>
          </a:xfrm>
          <a:prstGeom prst="leftBrac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14" name="TextBox 113"/>
          <p:cNvSpPr txBox="1"/>
          <p:nvPr/>
        </p:nvSpPr>
        <p:spPr>
          <a:xfrm>
            <a:off x="4191000" y="5834380"/>
            <a:ext cx="851515" cy="461665"/>
          </a:xfrm>
          <a:prstGeom prst="rect">
            <a:avLst/>
          </a:prstGeom>
          <a:noFill/>
        </p:spPr>
        <p:txBody>
          <a:bodyPr wrap="none" rtlCol="0">
            <a:spAutoFit/>
          </a:bodyPr>
          <a:lstStyle/>
          <a:p>
            <a:r>
              <a:rPr lang="en-US" sz="1200" dirty="0">
                <a:solidFill>
                  <a:schemeClr val="tx1"/>
                </a:solidFill>
              </a:rPr>
              <a:t>Compute</a:t>
            </a:r>
          </a:p>
          <a:p>
            <a:r>
              <a:rPr lang="en-US" sz="1200" dirty="0">
                <a:solidFill>
                  <a:schemeClr val="tx1"/>
                </a:solidFill>
              </a:rPr>
              <a:t>Array</a:t>
            </a:r>
          </a:p>
        </p:txBody>
      </p:sp>
      <p:sp>
        <p:nvSpPr>
          <p:cNvPr id="117" name="Slide Number Placeholder 116"/>
          <p:cNvSpPr>
            <a:spLocks noGrp="1"/>
          </p:cNvSpPr>
          <p:nvPr>
            <p:ph type="sldNum" sz="quarter" idx="10"/>
          </p:nvPr>
        </p:nvSpPr>
        <p:spPr/>
        <p:txBody>
          <a:bodyPr/>
          <a:lstStyle/>
          <a:p>
            <a:pPr>
              <a:defRPr/>
            </a:pPr>
            <a:r>
              <a:rPr lang="en-CA"/>
              <a:t>(</a:t>
            </a:r>
            <a:fld id="{E67DD05F-8660-3D44-B0A4-5032AD15DD5A}" type="slidenum">
              <a:rPr lang="en-CA" smtClean="0"/>
              <a:pPr>
                <a:defRPr/>
              </a:pPr>
              <a:t>12</a:t>
            </a:fld>
            <a:r>
              <a:rPr lang="en-CA"/>
              <a:t>)</a:t>
            </a:r>
          </a:p>
        </p:txBody>
      </p:sp>
      <p:grpSp>
        <p:nvGrpSpPr>
          <p:cNvPr id="15" name="Group 14"/>
          <p:cNvGrpSpPr/>
          <p:nvPr/>
        </p:nvGrpSpPr>
        <p:grpSpPr>
          <a:xfrm>
            <a:off x="3067051" y="3517903"/>
            <a:ext cx="2114549" cy="2057397"/>
            <a:chOff x="3067051" y="3517903"/>
            <a:chExt cx="2114549" cy="2057397"/>
          </a:xfrm>
        </p:grpSpPr>
        <p:grpSp>
          <p:nvGrpSpPr>
            <p:cNvPr id="34" name="Group 33"/>
            <p:cNvGrpSpPr/>
            <p:nvPr/>
          </p:nvGrpSpPr>
          <p:grpSpPr>
            <a:xfrm>
              <a:off x="4038600" y="4432300"/>
              <a:ext cx="1143000" cy="1143000"/>
              <a:chOff x="2895600" y="3124200"/>
              <a:chExt cx="1143000" cy="1143000"/>
            </a:xfrm>
          </p:grpSpPr>
          <p:sp>
            <p:nvSpPr>
              <p:cNvPr id="4" name="Rectangle 3"/>
              <p:cNvSpPr/>
              <p:nvPr/>
            </p:nvSpPr>
            <p:spPr bwMode="auto">
              <a:xfrm>
                <a:off x="2895600" y="31242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5" name="Rectangle 4"/>
              <p:cNvSpPr/>
              <p:nvPr/>
            </p:nvSpPr>
            <p:spPr bwMode="auto">
              <a:xfrm>
                <a:off x="3124200" y="31242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6" name="Rectangle 5"/>
              <p:cNvSpPr/>
              <p:nvPr/>
            </p:nvSpPr>
            <p:spPr bwMode="auto">
              <a:xfrm>
                <a:off x="3352800" y="31242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7" name="Rectangle 6"/>
              <p:cNvSpPr/>
              <p:nvPr/>
            </p:nvSpPr>
            <p:spPr bwMode="auto">
              <a:xfrm>
                <a:off x="3581400" y="31242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8" name="Rectangle 7"/>
              <p:cNvSpPr/>
              <p:nvPr/>
            </p:nvSpPr>
            <p:spPr bwMode="auto">
              <a:xfrm>
                <a:off x="3810000" y="31242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9" name="Rectangle 8"/>
              <p:cNvSpPr/>
              <p:nvPr/>
            </p:nvSpPr>
            <p:spPr bwMode="auto">
              <a:xfrm>
                <a:off x="2895600" y="33528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0" name="Rectangle 9"/>
              <p:cNvSpPr/>
              <p:nvPr/>
            </p:nvSpPr>
            <p:spPr bwMode="auto">
              <a:xfrm>
                <a:off x="3124200" y="33528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1" name="Rectangle 10"/>
              <p:cNvSpPr/>
              <p:nvPr/>
            </p:nvSpPr>
            <p:spPr bwMode="auto">
              <a:xfrm>
                <a:off x="3352800" y="33528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2" name="Rectangle 11"/>
              <p:cNvSpPr/>
              <p:nvPr/>
            </p:nvSpPr>
            <p:spPr bwMode="auto">
              <a:xfrm>
                <a:off x="3581400" y="33528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3" name="Rectangle 12"/>
              <p:cNvSpPr/>
              <p:nvPr/>
            </p:nvSpPr>
            <p:spPr bwMode="auto">
              <a:xfrm>
                <a:off x="3810000" y="33528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9" name="Rectangle 18"/>
              <p:cNvSpPr/>
              <p:nvPr/>
            </p:nvSpPr>
            <p:spPr bwMode="auto">
              <a:xfrm>
                <a:off x="2895600" y="35814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0" name="Rectangle 19"/>
              <p:cNvSpPr/>
              <p:nvPr/>
            </p:nvSpPr>
            <p:spPr bwMode="auto">
              <a:xfrm>
                <a:off x="3124200" y="35814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1" name="Rectangle 20"/>
              <p:cNvSpPr/>
              <p:nvPr/>
            </p:nvSpPr>
            <p:spPr bwMode="auto">
              <a:xfrm>
                <a:off x="3352800" y="35814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2" name="Rectangle 21"/>
              <p:cNvSpPr/>
              <p:nvPr/>
            </p:nvSpPr>
            <p:spPr bwMode="auto">
              <a:xfrm>
                <a:off x="3581400" y="35814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3" name="Rectangle 22"/>
              <p:cNvSpPr/>
              <p:nvPr/>
            </p:nvSpPr>
            <p:spPr bwMode="auto">
              <a:xfrm>
                <a:off x="3810000" y="35814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4" name="Rectangle 23"/>
              <p:cNvSpPr/>
              <p:nvPr/>
            </p:nvSpPr>
            <p:spPr bwMode="auto">
              <a:xfrm>
                <a:off x="2895600" y="38100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5" name="Rectangle 24"/>
              <p:cNvSpPr/>
              <p:nvPr/>
            </p:nvSpPr>
            <p:spPr bwMode="auto">
              <a:xfrm>
                <a:off x="3124200" y="38100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6" name="Rectangle 25"/>
              <p:cNvSpPr/>
              <p:nvPr/>
            </p:nvSpPr>
            <p:spPr bwMode="auto">
              <a:xfrm>
                <a:off x="3352800" y="38100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7" name="Rectangle 26"/>
              <p:cNvSpPr/>
              <p:nvPr/>
            </p:nvSpPr>
            <p:spPr bwMode="auto">
              <a:xfrm>
                <a:off x="3581400" y="38100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8" name="Rectangle 27"/>
              <p:cNvSpPr/>
              <p:nvPr/>
            </p:nvSpPr>
            <p:spPr bwMode="auto">
              <a:xfrm>
                <a:off x="3810000" y="38100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9" name="Rectangle 28"/>
              <p:cNvSpPr/>
              <p:nvPr/>
            </p:nvSpPr>
            <p:spPr bwMode="auto">
              <a:xfrm>
                <a:off x="2895600" y="40386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0" name="Rectangle 29"/>
              <p:cNvSpPr/>
              <p:nvPr/>
            </p:nvSpPr>
            <p:spPr bwMode="auto">
              <a:xfrm>
                <a:off x="3124200" y="40386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1" name="Rectangle 30"/>
              <p:cNvSpPr/>
              <p:nvPr/>
            </p:nvSpPr>
            <p:spPr bwMode="auto">
              <a:xfrm>
                <a:off x="3352800" y="40386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2" name="Rectangle 31"/>
              <p:cNvSpPr/>
              <p:nvPr/>
            </p:nvSpPr>
            <p:spPr bwMode="auto">
              <a:xfrm>
                <a:off x="3581400" y="40386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3" name="Rectangle 32"/>
              <p:cNvSpPr/>
              <p:nvPr/>
            </p:nvSpPr>
            <p:spPr bwMode="auto">
              <a:xfrm>
                <a:off x="3810000" y="4038600"/>
                <a:ext cx="228600" cy="228600"/>
              </a:xfrm>
              <a:prstGeom prst="rect">
                <a:avLst/>
              </a:prstGeom>
              <a:solidFill>
                <a:schemeClr val="bg2">
                  <a:lumMod val="20000"/>
                  <a:lumOff val="80000"/>
                </a:schemeClr>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35" name="Rectangle 34"/>
            <p:cNvSpPr/>
            <p:nvPr/>
          </p:nvSpPr>
          <p:spPr bwMode="auto">
            <a:xfrm>
              <a:off x="4038600" y="3949700"/>
              <a:ext cx="1143000" cy="228600"/>
            </a:xfrm>
            <a:prstGeom prst="rect">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t>Image </a:t>
              </a:r>
              <a:r>
                <a:rPr lang="en-US" sz="1050" dirty="0" err="1"/>
                <a:t>Bufs</a:t>
              </a:r>
              <a:endParaRPr kumimoji="0" lang="en-US" sz="1050" b="1" i="0" u="none" strike="noStrike" cap="none" normalizeH="0" baseline="0" dirty="0">
                <a:ln>
                  <a:noFill/>
                </a:ln>
                <a:solidFill>
                  <a:schemeClr val="bg1"/>
                </a:solidFill>
                <a:effectLst/>
              </a:endParaRPr>
            </a:p>
          </p:txBody>
        </p:sp>
        <p:sp>
          <p:nvSpPr>
            <p:cNvPr id="36" name="Rectangle 35"/>
            <p:cNvSpPr/>
            <p:nvPr/>
          </p:nvSpPr>
          <p:spPr bwMode="auto">
            <a:xfrm rot="16200000">
              <a:off x="3081867" y="4885265"/>
              <a:ext cx="1143000" cy="237067"/>
            </a:xfrm>
            <a:prstGeom prst="rect">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t>Kernel </a:t>
              </a:r>
              <a:r>
                <a:rPr lang="en-US" sz="1050" dirty="0" err="1"/>
                <a:t>Bufs</a:t>
              </a:r>
              <a:endParaRPr kumimoji="0" lang="en-US" sz="1050" b="1" i="0" u="none" strike="noStrike" cap="none" normalizeH="0" baseline="0" dirty="0">
                <a:ln>
                  <a:noFill/>
                </a:ln>
                <a:solidFill>
                  <a:schemeClr val="bg1"/>
                </a:solidFill>
                <a:effectLst/>
              </a:endParaRPr>
            </a:p>
          </p:txBody>
        </p:sp>
        <p:cxnSp>
          <p:nvCxnSpPr>
            <p:cNvPr id="67" name="Straight Arrow Connector 66"/>
            <p:cNvCxnSpPr>
              <a:endCxn id="4" idx="1"/>
            </p:cNvCxnSpPr>
            <p:nvPr/>
          </p:nvCxnSpPr>
          <p:spPr bwMode="auto">
            <a:xfrm>
              <a:off x="3771901" y="4546599"/>
              <a:ext cx="266699"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74" name="Straight Arrow Connector 73"/>
            <p:cNvCxnSpPr>
              <a:endCxn id="9" idx="1"/>
            </p:cNvCxnSpPr>
            <p:nvPr/>
          </p:nvCxnSpPr>
          <p:spPr bwMode="auto">
            <a:xfrm>
              <a:off x="3769784" y="4775200"/>
              <a:ext cx="268816" cy="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77" name="Straight Arrow Connector 76"/>
            <p:cNvCxnSpPr>
              <a:endCxn id="19" idx="1"/>
            </p:cNvCxnSpPr>
            <p:nvPr/>
          </p:nvCxnSpPr>
          <p:spPr bwMode="auto">
            <a:xfrm flipV="1">
              <a:off x="3767667" y="5003800"/>
              <a:ext cx="270933"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79" name="Straight Arrow Connector 78"/>
            <p:cNvCxnSpPr>
              <a:endCxn id="24" idx="1"/>
            </p:cNvCxnSpPr>
            <p:nvPr/>
          </p:nvCxnSpPr>
          <p:spPr bwMode="auto">
            <a:xfrm flipV="1">
              <a:off x="3765550" y="5232400"/>
              <a:ext cx="273050" cy="2"/>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81" name="Straight Arrow Connector 80"/>
            <p:cNvCxnSpPr>
              <a:endCxn id="29" idx="1"/>
            </p:cNvCxnSpPr>
            <p:nvPr/>
          </p:nvCxnSpPr>
          <p:spPr bwMode="auto">
            <a:xfrm flipV="1">
              <a:off x="3763433" y="5461000"/>
              <a:ext cx="275167" cy="2"/>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83" name="Straight Arrow Connector 82"/>
            <p:cNvCxnSpPr>
              <a:endCxn id="4" idx="0"/>
            </p:cNvCxnSpPr>
            <p:nvPr/>
          </p:nvCxnSpPr>
          <p:spPr bwMode="auto">
            <a:xfrm>
              <a:off x="4152900" y="4178300"/>
              <a:ext cx="0" cy="2540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87" name="Straight Arrow Connector 86"/>
            <p:cNvCxnSpPr>
              <a:endCxn id="5" idx="0"/>
            </p:cNvCxnSpPr>
            <p:nvPr/>
          </p:nvCxnSpPr>
          <p:spPr bwMode="auto">
            <a:xfrm>
              <a:off x="4381500" y="4178300"/>
              <a:ext cx="0" cy="2540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92" name="Straight Arrow Connector 91"/>
            <p:cNvCxnSpPr>
              <a:endCxn id="6" idx="0"/>
            </p:cNvCxnSpPr>
            <p:nvPr/>
          </p:nvCxnSpPr>
          <p:spPr bwMode="auto">
            <a:xfrm>
              <a:off x="4610100" y="4178300"/>
              <a:ext cx="0" cy="2540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94" name="Straight Arrow Connector 93"/>
            <p:cNvCxnSpPr>
              <a:endCxn id="7" idx="0"/>
            </p:cNvCxnSpPr>
            <p:nvPr/>
          </p:nvCxnSpPr>
          <p:spPr bwMode="auto">
            <a:xfrm>
              <a:off x="4838700" y="4178300"/>
              <a:ext cx="0" cy="2540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96" name="Straight Arrow Connector 95"/>
            <p:cNvCxnSpPr>
              <a:endCxn id="8" idx="0"/>
            </p:cNvCxnSpPr>
            <p:nvPr/>
          </p:nvCxnSpPr>
          <p:spPr bwMode="auto">
            <a:xfrm>
              <a:off x="5067300" y="4178300"/>
              <a:ext cx="0" cy="2540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21" name="Straight Arrow Connector 120"/>
            <p:cNvCxnSpPr/>
            <p:nvPr/>
          </p:nvCxnSpPr>
          <p:spPr bwMode="auto">
            <a:xfrm>
              <a:off x="4152900" y="3698874"/>
              <a:ext cx="0" cy="2540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22" name="Straight Arrow Connector 121"/>
            <p:cNvCxnSpPr/>
            <p:nvPr/>
          </p:nvCxnSpPr>
          <p:spPr bwMode="auto">
            <a:xfrm>
              <a:off x="4381500" y="3698874"/>
              <a:ext cx="0" cy="2540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23" name="Straight Arrow Connector 122"/>
            <p:cNvCxnSpPr/>
            <p:nvPr/>
          </p:nvCxnSpPr>
          <p:spPr bwMode="auto">
            <a:xfrm>
              <a:off x="4610100" y="3698874"/>
              <a:ext cx="0" cy="2540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24" name="Straight Arrow Connector 123"/>
            <p:cNvCxnSpPr/>
            <p:nvPr/>
          </p:nvCxnSpPr>
          <p:spPr bwMode="auto">
            <a:xfrm>
              <a:off x="4838700" y="3698874"/>
              <a:ext cx="0" cy="2540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25" name="Straight Arrow Connector 124"/>
            <p:cNvCxnSpPr/>
            <p:nvPr/>
          </p:nvCxnSpPr>
          <p:spPr bwMode="auto">
            <a:xfrm>
              <a:off x="5067300" y="3698874"/>
              <a:ext cx="0" cy="2540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sp>
          <p:nvSpPr>
            <p:cNvPr id="118" name="Rectangle 117"/>
            <p:cNvSpPr/>
            <p:nvPr/>
          </p:nvSpPr>
          <p:spPr bwMode="auto">
            <a:xfrm>
              <a:off x="4036482" y="3517903"/>
              <a:ext cx="1143000" cy="228600"/>
            </a:xfrm>
            <a:prstGeom prst="rect">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t>Iterator</a:t>
              </a:r>
              <a:endParaRPr kumimoji="0" lang="en-US" sz="1050" b="1" i="0" u="none" strike="noStrike" cap="none" normalizeH="0" baseline="0" dirty="0">
                <a:ln>
                  <a:noFill/>
                </a:ln>
                <a:solidFill>
                  <a:schemeClr val="bg1"/>
                </a:solidFill>
                <a:effectLst/>
              </a:endParaRPr>
            </a:p>
          </p:txBody>
        </p:sp>
        <p:cxnSp>
          <p:nvCxnSpPr>
            <p:cNvPr id="136" name="Straight Arrow Connector 135"/>
            <p:cNvCxnSpPr/>
            <p:nvPr/>
          </p:nvCxnSpPr>
          <p:spPr bwMode="auto">
            <a:xfrm>
              <a:off x="3265487" y="4537074"/>
              <a:ext cx="266699"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a:off x="3263370" y="4765675"/>
              <a:ext cx="268816" cy="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38" name="Straight Arrow Connector 137"/>
            <p:cNvCxnSpPr/>
            <p:nvPr/>
          </p:nvCxnSpPr>
          <p:spPr bwMode="auto">
            <a:xfrm flipV="1">
              <a:off x="3261253" y="4994275"/>
              <a:ext cx="270933"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V="1">
              <a:off x="3259136" y="5222875"/>
              <a:ext cx="273050" cy="2"/>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40" name="Straight Arrow Connector 139"/>
            <p:cNvCxnSpPr/>
            <p:nvPr/>
          </p:nvCxnSpPr>
          <p:spPr bwMode="auto">
            <a:xfrm flipV="1">
              <a:off x="3257019" y="5451475"/>
              <a:ext cx="275167" cy="2"/>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sp>
          <p:nvSpPr>
            <p:cNvPr id="120" name="Rectangle 119"/>
            <p:cNvSpPr/>
            <p:nvPr/>
          </p:nvSpPr>
          <p:spPr bwMode="auto">
            <a:xfrm rot="16200000">
              <a:off x="2609851" y="4889499"/>
              <a:ext cx="1143000" cy="228600"/>
            </a:xfrm>
            <a:prstGeom prst="rect">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t>Iterator</a:t>
              </a:r>
              <a:endParaRPr kumimoji="0" lang="en-US" sz="1050" b="1" i="0" u="none" strike="noStrike" cap="none" normalizeH="0" baseline="0" dirty="0">
                <a:ln>
                  <a:noFill/>
                </a:ln>
                <a:solidFill>
                  <a:schemeClr val="bg1"/>
                </a:solidFill>
                <a:effectLst/>
              </a:endParaRPr>
            </a:p>
          </p:txBody>
        </p:sp>
      </p:grpSp>
      <p:sp>
        <p:nvSpPr>
          <p:cNvPr id="142" name="Rectangle 141"/>
          <p:cNvSpPr/>
          <p:nvPr/>
        </p:nvSpPr>
        <p:spPr bwMode="auto">
          <a:xfrm>
            <a:off x="2014617" y="3917951"/>
            <a:ext cx="569119" cy="596898"/>
          </a:xfrm>
          <a:prstGeom prst="rect">
            <a:avLst/>
          </a:prstGeom>
          <a:solidFill>
            <a:srgbClr val="92D050"/>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t>CTRL</a:t>
            </a:r>
            <a:endParaRPr kumimoji="0" lang="en-US" sz="1050" b="1" i="0" u="none" strike="noStrike" cap="none" normalizeH="0" baseline="0" dirty="0">
              <a:ln>
                <a:noFill/>
              </a:ln>
              <a:solidFill>
                <a:schemeClr val="bg1"/>
              </a:solidFill>
              <a:effectLst/>
            </a:endParaRPr>
          </a:p>
        </p:txBody>
      </p:sp>
      <p:cxnSp>
        <p:nvCxnSpPr>
          <p:cNvPr id="143" name="Straight Arrow Connector 142"/>
          <p:cNvCxnSpPr>
            <a:stCxn id="142" idx="3"/>
          </p:cNvCxnSpPr>
          <p:nvPr/>
        </p:nvCxnSpPr>
        <p:spPr bwMode="auto">
          <a:xfrm flipV="1">
            <a:off x="2583736" y="3632200"/>
            <a:ext cx="1438989" cy="584200"/>
          </a:xfrm>
          <a:prstGeom prst="straightConnector1">
            <a:avLst/>
          </a:prstGeom>
          <a:solidFill>
            <a:schemeClr val="accent1"/>
          </a:solidFill>
          <a:ln w="19050" cap="flat" cmpd="sng" algn="ctr">
            <a:solidFill>
              <a:srgbClr val="92D050"/>
            </a:solidFill>
            <a:prstDash val="solid"/>
            <a:round/>
            <a:headEnd type="none" w="sm" len="sm"/>
            <a:tailEnd type="triangle"/>
          </a:ln>
          <a:effectLst/>
        </p:spPr>
      </p:cxnSp>
      <p:cxnSp>
        <p:nvCxnSpPr>
          <p:cNvPr id="146" name="Straight Arrow Connector 145"/>
          <p:cNvCxnSpPr>
            <a:stCxn id="142" idx="3"/>
          </p:cNvCxnSpPr>
          <p:nvPr/>
        </p:nvCxnSpPr>
        <p:spPr bwMode="auto">
          <a:xfrm>
            <a:off x="2583736" y="4216400"/>
            <a:ext cx="480139" cy="787400"/>
          </a:xfrm>
          <a:prstGeom prst="straightConnector1">
            <a:avLst/>
          </a:prstGeom>
          <a:solidFill>
            <a:schemeClr val="accent1"/>
          </a:solidFill>
          <a:ln w="19050" cap="flat" cmpd="sng" algn="ctr">
            <a:solidFill>
              <a:srgbClr val="92D050"/>
            </a:solidFill>
            <a:prstDash val="solid"/>
            <a:round/>
            <a:headEnd type="none" w="sm" len="sm"/>
            <a:tailEnd type="triangle"/>
          </a:ln>
          <a:effectLst/>
        </p:spPr>
      </p:cxnSp>
      <p:sp>
        <p:nvSpPr>
          <p:cNvPr id="14" name="Rectangle 13"/>
          <p:cNvSpPr/>
          <p:nvPr/>
        </p:nvSpPr>
        <p:spPr bwMode="auto">
          <a:xfrm>
            <a:off x="2971800" y="3429000"/>
            <a:ext cx="2362200" cy="2390772"/>
          </a:xfrm>
          <a:prstGeom prst="rect">
            <a:avLst/>
          </a:prstGeom>
          <a:noFill/>
          <a:ln w="38100" cap="flat" cmpd="sng" algn="ctr">
            <a:solidFill>
              <a:srgbClr val="FF0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413330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Array</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13</a:t>
            </a:fld>
            <a:r>
              <a:rPr lang="en-CA"/>
              <a:t>)</a:t>
            </a:r>
          </a:p>
        </p:txBody>
      </p:sp>
      <p:sp>
        <p:nvSpPr>
          <p:cNvPr id="6" name="TextBox 5"/>
          <p:cNvSpPr txBox="1"/>
          <p:nvPr/>
        </p:nvSpPr>
        <p:spPr>
          <a:xfrm>
            <a:off x="6653586" y="1828800"/>
            <a:ext cx="2020105" cy="400110"/>
          </a:xfrm>
          <a:prstGeom prst="rect">
            <a:avLst/>
          </a:prstGeom>
          <a:noFill/>
        </p:spPr>
        <p:txBody>
          <a:bodyPr wrap="none" rtlCol="0">
            <a:spAutoFit/>
          </a:bodyPr>
          <a:lstStyle/>
          <a:p>
            <a:r>
              <a:rPr lang="en-US" dirty="0">
                <a:solidFill>
                  <a:srgbClr val="C00000"/>
                </a:solidFill>
              </a:rPr>
              <a:t>Image iterators</a:t>
            </a:r>
          </a:p>
        </p:txBody>
      </p:sp>
      <p:sp>
        <p:nvSpPr>
          <p:cNvPr id="7" name="TextBox 6"/>
          <p:cNvSpPr txBox="1"/>
          <p:nvPr/>
        </p:nvSpPr>
        <p:spPr>
          <a:xfrm>
            <a:off x="6653586" y="2743200"/>
            <a:ext cx="1864614" cy="400110"/>
          </a:xfrm>
          <a:prstGeom prst="rect">
            <a:avLst/>
          </a:prstGeom>
          <a:noFill/>
        </p:spPr>
        <p:txBody>
          <a:bodyPr wrap="none" rtlCol="0">
            <a:spAutoFit/>
          </a:bodyPr>
          <a:lstStyle/>
          <a:p>
            <a:r>
              <a:rPr lang="en-US" dirty="0">
                <a:solidFill>
                  <a:srgbClr val="C00000"/>
                </a:solidFill>
              </a:rPr>
              <a:t>Image buffers</a:t>
            </a:r>
          </a:p>
        </p:txBody>
      </p:sp>
      <p:sp>
        <p:nvSpPr>
          <p:cNvPr id="8" name="TextBox 7"/>
          <p:cNvSpPr txBox="1"/>
          <p:nvPr/>
        </p:nvSpPr>
        <p:spPr>
          <a:xfrm rot="16200000">
            <a:off x="681771" y="3966430"/>
            <a:ext cx="1935145" cy="707886"/>
          </a:xfrm>
          <a:prstGeom prst="rect">
            <a:avLst/>
          </a:prstGeom>
          <a:noFill/>
        </p:spPr>
        <p:txBody>
          <a:bodyPr wrap="none" rtlCol="0">
            <a:spAutoFit/>
          </a:bodyPr>
          <a:lstStyle/>
          <a:p>
            <a:r>
              <a:rPr lang="en-US" dirty="0">
                <a:solidFill>
                  <a:srgbClr val="5AA1D7"/>
                </a:solidFill>
              </a:rPr>
              <a:t>Kernel Iterator</a:t>
            </a:r>
          </a:p>
          <a:p>
            <a:r>
              <a:rPr lang="en-US" dirty="0">
                <a:solidFill>
                  <a:srgbClr val="5AA1D7"/>
                </a:solidFill>
              </a:rPr>
              <a:t>+ Buffers</a:t>
            </a:r>
          </a:p>
        </p:txBody>
      </p:sp>
      <p:sp>
        <p:nvSpPr>
          <p:cNvPr id="11" name="Oval 10"/>
          <p:cNvSpPr/>
          <p:nvPr/>
        </p:nvSpPr>
        <p:spPr bwMode="auto">
          <a:xfrm>
            <a:off x="3365448" y="2182516"/>
            <a:ext cx="228600" cy="209490"/>
          </a:xfrm>
          <a:prstGeom prst="ellipse">
            <a:avLst/>
          </a:prstGeom>
          <a:solidFill>
            <a:srgbClr val="C00000"/>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8" name="Oval 17"/>
          <p:cNvSpPr/>
          <p:nvPr/>
        </p:nvSpPr>
        <p:spPr bwMode="auto">
          <a:xfrm>
            <a:off x="5147565" y="2182516"/>
            <a:ext cx="228600" cy="209490"/>
          </a:xfrm>
          <a:prstGeom prst="ellipse">
            <a:avLst/>
          </a:prstGeom>
          <a:solidFill>
            <a:srgbClr val="C00000"/>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9" name="Oval 18"/>
          <p:cNvSpPr/>
          <p:nvPr/>
        </p:nvSpPr>
        <p:spPr bwMode="auto">
          <a:xfrm>
            <a:off x="6014875" y="2182516"/>
            <a:ext cx="228600" cy="209490"/>
          </a:xfrm>
          <a:prstGeom prst="ellipse">
            <a:avLst/>
          </a:prstGeom>
          <a:solidFill>
            <a:srgbClr val="C00000"/>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1" name="Oval 20"/>
          <p:cNvSpPr/>
          <p:nvPr/>
        </p:nvSpPr>
        <p:spPr bwMode="auto">
          <a:xfrm>
            <a:off x="3365448" y="2902613"/>
            <a:ext cx="228600" cy="209490"/>
          </a:xfrm>
          <a:prstGeom prst="ellipse">
            <a:avLst/>
          </a:prstGeom>
          <a:solidFill>
            <a:srgbClr val="C00000"/>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5" name="Oval 24"/>
          <p:cNvSpPr/>
          <p:nvPr/>
        </p:nvSpPr>
        <p:spPr bwMode="auto">
          <a:xfrm>
            <a:off x="3373068" y="2902613"/>
            <a:ext cx="228600" cy="209490"/>
          </a:xfrm>
          <a:prstGeom prst="ellipse">
            <a:avLst/>
          </a:prstGeom>
          <a:solidFill>
            <a:srgbClr val="C00000"/>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6" name="Oval 25"/>
          <p:cNvSpPr/>
          <p:nvPr/>
        </p:nvSpPr>
        <p:spPr bwMode="auto">
          <a:xfrm>
            <a:off x="5147565" y="2838510"/>
            <a:ext cx="228600" cy="209490"/>
          </a:xfrm>
          <a:prstGeom prst="ellipse">
            <a:avLst/>
          </a:prstGeom>
          <a:solidFill>
            <a:srgbClr val="C00000"/>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8" name="Oval 27"/>
          <p:cNvSpPr/>
          <p:nvPr/>
        </p:nvSpPr>
        <p:spPr bwMode="auto">
          <a:xfrm>
            <a:off x="5147565" y="2838510"/>
            <a:ext cx="228600" cy="209490"/>
          </a:xfrm>
          <a:prstGeom prst="ellipse">
            <a:avLst/>
          </a:prstGeom>
          <a:solidFill>
            <a:srgbClr val="C00000"/>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9" name="Oval 28"/>
          <p:cNvSpPr/>
          <p:nvPr/>
        </p:nvSpPr>
        <p:spPr bwMode="auto">
          <a:xfrm>
            <a:off x="6019800" y="2838510"/>
            <a:ext cx="228600" cy="209490"/>
          </a:xfrm>
          <a:prstGeom prst="ellipse">
            <a:avLst/>
          </a:prstGeom>
          <a:solidFill>
            <a:srgbClr val="C00000"/>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2" name="Oval 31"/>
          <p:cNvSpPr/>
          <p:nvPr/>
        </p:nvSpPr>
        <p:spPr bwMode="auto">
          <a:xfrm>
            <a:off x="6019800" y="2849340"/>
            <a:ext cx="228600" cy="209490"/>
          </a:xfrm>
          <a:prstGeom prst="ellipse">
            <a:avLst/>
          </a:prstGeom>
          <a:solidFill>
            <a:srgbClr val="C00000"/>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4" name="Oval 33"/>
          <p:cNvSpPr/>
          <p:nvPr/>
        </p:nvSpPr>
        <p:spPr bwMode="auto">
          <a:xfrm>
            <a:off x="2590800" y="3552855"/>
            <a:ext cx="228600" cy="209490"/>
          </a:xfrm>
          <a:prstGeom prst="ellipse">
            <a:avLst/>
          </a:prstGeom>
          <a:solidFill>
            <a:srgbClr val="1078C6"/>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6" name="Oval 35"/>
          <p:cNvSpPr/>
          <p:nvPr/>
        </p:nvSpPr>
        <p:spPr bwMode="auto">
          <a:xfrm>
            <a:off x="2590800" y="3552855"/>
            <a:ext cx="228600" cy="209490"/>
          </a:xfrm>
          <a:prstGeom prst="ellipse">
            <a:avLst/>
          </a:prstGeom>
          <a:solidFill>
            <a:srgbClr val="1078C6"/>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7" name="Oval 36"/>
          <p:cNvSpPr/>
          <p:nvPr/>
        </p:nvSpPr>
        <p:spPr bwMode="auto">
          <a:xfrm>
            <a:off x="2590800" y="3549720"/>
            <a:ext cx="228600" cy="209490"/>
          </a:xfrm>
          <a:prstGeom prst="ellipse">
            <a:avLst/>
          </a:prstGeom>
          <a:solidFill>
            <a:srgbClr val="1078C6"/>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8" name="Oval 37"/>
          <p:cNvSpPr/>
          <p:nvPr/>
        </p:nvSpPr>
        <p:spPr bwMode="auto">
          <a:xfrm>
            <a:off x="2590800" y="5108535"/>
            <a:ext cx="228600" cy="209490"/>
          </a:xfrm>
          <a:prstGeom prst="ellipse">
            <a:avLst/>
          </a:prstGeom>
          <a:solidFill>
            <a:srgbClr val="1078C6"/>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9" name="Oval 38"/>
          <p:cNvSpPr/>
          <p:nvPr/>
        </p:nvSpPr>
        <p:spPr bwMode="auto">
          <a:xfrm>
            <a:off x="2590800" y="5108535"/>
            <a:ext cx="228600" cy="209490"/>
          </a:xfrm>
          <a:prstGeom prst="ellipse">
            <a:avLst/>
          </a:prstGeom>
          <a:solidFill>
            <a:srgbClr val="1078C6"/>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40" name="Oval 39"/>
          <p:cNvSpPr/>
          <p:nvPr/>
        </p:nvSpPr>
        <p:spPr bwMode="auto">
          <a:xfrm>
            <a:off x="2590800" y="5105400"/>
            <a:ext cx="228600" cy="209490"/>
          </a:xfrm>
          <a:prstGeom prst="ellipse">
            <a:avLst/>
          </a:prstGeom>
          <a:solidFill>
            <a:srgbClr val="1078C6"/>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41" name="Rounded Rectangle 40"/>
          <p:cNvSpPr/>
          <p:nvPr/>
        </p:nvSpPr>
        <p:spPr bwMode="auto">
          <a:xfrm rot="18959266">
            <a:off x="3288692" y="3601201"/>
            <a:ext cx="857168" cy="437272"/>
          </a:xfrm>
          <a:prstGeom prst="roundRect">
            <a:avLst/>
          </a:prstGeom>
          <a:noFill/>
          <a:ln w="19050" cap="flat" cmpd="sng" algn="ctr">
            <a:solidFill>
              <a:srgbClr val="92D05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44" name="Rectangle 11"/>
          <p:cNvSpPr>
            <a:spLocks noChangeArrowheads="1"/>
          </p:cNvSpPr>
          <p:nvPr/>
        </p:nvSpPr>
        <p:spPr bwMode="auto">
          <a:xfrm>
            <a:off x="5383213" y="5316538"/>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p:cNvSpPr>
            <a:spLocks noEditPoints="1"/>
          </p:cNvSpPr>
          <p:nvPr/>
        </p:nvSpPr>
        <p:spPr bwMode="auto">
          <a:xfrm>
            <a:off x="5435601" y="5456238"/>
            <a:ext cx="152400" cy="160338"/>
          </a:xfrm>
          <a:custGeom>
            <a:avLst/>
            <a:gdLst>
              <a:gd name="T0" fmla="*/ 192 w 192"/>
              <a:gd name="T1" fmla="*/ 101 h 203"/>
              <a:gd name="T2" fmla="*/ 190 w 192"/>
              <a:gd name="T3" fmla="*/ 115 h 203"/>
              <a:gd name="T4" fmla="*/ 185 w 192"/>
              <a:gd name="T5" fmla="*/ 140 h 203"/>
              <a:gd name="T6" fmla="*/ 178 w 192"/>
              <a:gd name="T7" fmla="*/ 153 h 203"/>
              <a:gd name="T8" fmla="*/ 164 w 192"/>
              <a:gd name="T9" fmla="*/ 172 h 203"/>
              <a:gd name="T10" fmla="*/ 146 w 192"/>
              <a:gd name="T11" fmla="*/ 186 h 203"/>
              <a:gd name="T12" fmla="*/ 130 w 192"/>
              <a:gd name="T13" fmla="*/ 194 h 203"/>
              <a:gd name="T14" fmla="*/ 114 w 192"/>
              <a:gd name="T15" fmla="*/ 198 h 203"/>
              <a:gd name="T16" fmla="*/ 94 w 192"/>
              <a:gd name="T17" fmla="*/ 201 h 203"/>
              <a:gd name="T18" fmla="*/ 71 w 192"/>
              <a:gd name="T19" fmla="*/ 203 h 203"/>
              <a:gd name="T20" fmla="*/ 0 w 192"/>
              <a:gd name="T21" fmla="*/ 203 h 203"/>
              <a:gd name="T22" fmla="*/ 0 w 192"/>
              <a:gd name="T23" fmla="*/ 0 h 203"/>
              <a:gd name="T24" fmla="*/ 74 w 192"/>
              <a:gd name="T25" fmla="*/ 0 h 203"/>
              <a:gd name="T26" fmla="*/ 97 w 192"/>
              <a:gd name="T27" fmla="*/ 1 h 203"/>
              <a:gd name="T28" fmla="*/ 117 w 192"/>
              <a:gd name="T29" fmla="*/ 4 h 203"/>
              <a:gd name="T30" fmla="*/ 133 w 192"/>
              <a:gd name="T31" fmla="*/ 10 h 203"/>
              <a:gd name="T32" fmla="*/ 146 w 192"/>
              <a:gd name="T33" fmla="*/ 16 h 203"/>
              <a:gd name="T34" fmla="*/ 165 w 192"/>
              <a:gd name="T35" fmla="*/ 30 h 203"/>
              <a:gd name="T36" fmla="*/ 179 w 192"/>
              <a:gd name="T37" fmla="*/ 51 h 203"/>
              <a:gd name="T38" fmla="*/ 189 w 192"/>
              <a:gd name="T39" fmla="*/ 73 h 203"/>
              <a:gd name="T40" fmla="*/ 192 w 192"/>
              <a:gd name="T41" fmla="*/ 101 h 203"/>
              <a:gd name="T42" fmla="*/ 137 w 192"/>
              <a:gd name="T43" fmla="*/ 101 h 203"/>
              <a:gd name="T44" fmla="*/ 136 w 192"/>
              <a:gd name="T45" fmla="*/ 82 h 203"/>
              <a:gd name="T46" fmla="*/ 130 w 192"/>
              <a:gd name="T47" fmla="*/ 66 h 203"/>
              <a:gd name="T48" fmla="*/ 121 w 192"/>
              <a:gd name="T49" fmla="*/ 54 h 203"/>
              <a:gd name="T50" fmla="*/ 107 w 192"/>
              <a:gd name="T51" fmla="*/ 44 h 203"/>
              <a:gd name="T52" fmla="*/ 99 w 192"/>
              <a:gd name="T53" fmla="*/ 41 h 203"/>
              <a:gd name="T54" fmla="*/ 90 w 192"/>
              <a:gd name="T55" fmla="*/ 40 h 203"/>
              <a:gd name="T56" fmla="*/ 80 w 192"/>
              <a:gd name="T57" fmla="*/ 39 h 203"/>
              <a:gd name="T58" fmla="*/ 65 w 192"/>
              <a:gd name="T59" fmla="*/ 39 h 203"/>
              <a:gd name="T60" fmla="*/ 53 w 192"/>
              <a:gd name="T61" fmla="*/ 39 h 203"/>
              <a:gd name="T62" fmla="*/ 53 w 192"/>
              <a:gd name="T63" fmla="*/ 165 h 203"/>
              <a:gd name="T64" fmla="*/ 65 w 192"/>
              <a:gd name="T65" fmla="*/ 165 h 203"/>
              <a:gd name="T66" fmla="*/ 82 w 192"/>
              <a:gd name="T67" fmla="*/ 164 h 203"/>
              <a:gd name="T68" fmla="*/ 93 w 192"/>
              <a:gd name="T69" fmla="*/ 162 h 203"/>
              <a:gd name="T70" fmla="*/ 101 w 192"/>
              <a:gd name="T71" fmla="*/ 161 h 203"/>
              <a:gd name="T72" fmla="*/ 110 w 192"/>
              <a:gd name="T73" fmla="*/ 157 h 203"/>
              <a:gd name="T74" fmla="*/ 122 w 192"/>
              <a:gd name="T75" fmla="*/ 147 h 203"/>
              <a:gd name="T76" fmla="*/ 130 w 192"/>
              <a:gd name="T77" fmla="*/ 135 h 203"/>
              <a:gd name="T78" fmla="*/ 136 w 192"/>
              <a:gd name="T79" fmla="*/ 121 h 203"/>
              <a:gd name="T80" fmla="*/ 137 w 192"/>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03">
                <a:moveTo>
                  <a:pt x="192" y="101"/>
                </a:moveTo>
                <a:lnTo>
                  <a:pt x="190" y="115"/>
                </a:lnTo>
                <a:lnTo>
                  <a:pt x="185" y="140"/>
                </a:lnTo>
                <a:lnTo>
                  <a:pt x="178" y="153"/>
                </a:lnTo>
                <a:lnTo>
                  <a:pt x="164" y="172"/>
                </a:lnTo>
                <a:lnTo>
                  <a:pt x="146" y="186"/>
                </a:lnTo>
                <a:lnTo>
                  <a:pt x="130" y="194"/>
                </a:lnTo>
                <a:lnTo>
                  <a:pt x="114" y="198"/>
                </a:lnTo>
                <a:lnTo>
                  <a:pt x="94" y="201"/>
                </a:lnTo>
                <a:lnTo>
                  <a:pt x="71" y="203"/>
                </a:lnTo>
                <a:lnTo>
                  <a:pt x="0" y="203"/>
                </a:lnTo>
                <a:lnTo>
                  <a:pt x="0" y="0"/>
                </a:lnTo>
                <a:lnTo>
                  <a:pt x="74" y="0"/>
                </a:lnTo>
                <a:lnTo>
                  <a:pt x="97" y="1"/>
                </a:lnTo>
                <a:lnTo>
                  <a:pt x="117" y="4"/>
                </a:lnTo>
                <a:lnTo>
                  <a:pt x="133" y="10"/>
                </a:lnTo>
                <a:lnTo>
                  <a:pt x="146" y="16"/>
                </a:lnTo>
                <a:lnTo>
                  <a:pt x="165" y="30"/>
                </a:lnTo>
                <a:lnTo>
                  <a:pt x="179" y="51"/>
                </a:lnTo>
                <a:lnTo>
                  <a:pt x="189" y="73"/>
                </a:lnTo>
                <a:lnTo>
                  <a:pt x="192" y="101"/>
                </a:lnTo>
                <a:close/>
                <a:moveTo>
                  <a:pt x="137" y="101"/>
                </a:moveTo>
                <a:lnTo>
                  <a:pt x="136" y="82"/>
                </a:lnTo>
                <a:lnTo>
                  <a:pt x="130" y="66"/>
                </a:lnTo>
                <a:lnTo>
                  <a:pt x="121" y="54"/>
                </a:lnTo>
                <a:lnTo>
                  <a:pt x="107" y="44"/>
                </a:lnTo>
                <a:lnTo>
                  <a:pt x="99" y="41"/>
                </a:lnTo>
                <a:lnTo>
                  <a:pt x="90" y="40"/>
                </a:lnTo>
                <a:lnTo>
                  <a:pt x="80" y="39"/>
                </a:lnTo>
                <a:lnTo>
                  <a:pt x="65" y="39"/>
                </a:lnTo>
                <a:lnTo>
                  <a:pt x="53" y="39"/>
                </a:lnTo>
                <a:lnTo>
                  <a:pt x="53" y="165"/>
                </a:lnTo>
                <a:lnTo>
                  <a:pt x="65" y="165"/>
                </a:lnTo>
                <a:lnTo>
                  <a:pt x="82" y="164"/>
                </a:lnTo>
                <a:lnTo>
                  <a:pt x="93" y="162"/>
                </a:lnTo>
                <a:lnTo>
                  <a:pt x="101" y="161"/>
                </a:lnTo>
                <a:lnTo>
                  <a:pt x="110"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p:cNvSpPr>
            <a:spLocks noEditPoints="1"/>
          </p:cNvSpPr>
          <p:nvPr/>
        </p:nvSpPr>
        <p:spPr bwMode="auto">
          <a:xfrm>
            <a:off x="5619751" y="5456238"/>
            <a:ext cx="131763" cy="160338"/>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3 h 203"/>
              <a:gd name="T12" fmla="*/ 123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7 w 167"/>
              <a:gd name="T27" fmla="*/ 0 h 203"/>
              <a:gd name="T28" fmla="*/ 105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6 w 167"/>
              <a:gd name="T41" fmla="*/ 47 h 203"/>
              <a:gd name="T42" fmla="*/ 167 w 167"/>
              <a:gd name="T43" fmla="*/ 64 h 203"/>
              <a:gd name="T44" fmla="*/ 113 w 167"/>
              <a:gd name="T45" fmla="*/ 65 h 203"/>
              <a:gd name="T46" fmla="*/ 113 w 167"/>
              <a:gd name="T47" fmla="*/ 57 h 203"/>
              <a:gd name="T48" fmla="*/ 109 w 167"/>
              <a:gd name="T49" fmla="*/ 51 h 203"/>
              <a:gd name="T50" fmla="*/ 105 w 167"/>
              <a:gd name="T51" fmla="*/ 46 h 203"/>
              <a:gd name="T52" fmla="*/ 98 w 167"/>
              <a:gd name="T53" fmla="*/ 41 h 203"/>
              <a:gd name="T54" fmla="*/ 91 w 167"/>
              <a:gd name="T55" fmla="*/ 39 h 203"/>
              <a:gd name="T56" fmla="*/ 82 w 167"/>
              <a:gd name="T57" fmla="*/ 39 h 203"/>
              <a:gd name="T58" fmla="*/ 74 w 167"/>
              <a:gd name="T59" fmla="*/ 39 h 203"/>
              <a:gd name="T60" fmla="*/ 62 w 167"/>
              <a:gd name="T61" fmla="*/ 39 h 203"/>
              <a:gd name="T62" fmla="*/ 53 w 167"/>
              <a:gd name="T63" fmla="*/ 39 h 203"/>
              <a:gd name="T64" fmla="*/ 53 w 167"/>
              <a:gd name="T65" fmla="*/ 98 h 203"/>
              <a:gd name="T66" fmla="*/ 67 w 167"/>
              <a:gd name="T67" fmla="*/ 98 h 203"/>
              <a:gd name="T68" fmla="*/ 80 w 167"/>
              <a:gd name="T69" fmla="*/ 98 h 203"/>
              <a:gd name="T70" fmla="*/ 89 w 167"/>
              <a:gd name="T71" fmla="*/ 97 h 203"/>
              <a:gd name="T72" fmla="*/ 98 w 167"/>
              <a:gd name="T73" fmla="*/ 94 h 203"/>
              <a:gd name="T74" fmla="*/ 105 w 167"/>
              <a:gd name="T75" fmla="*/ 90 h 203"/>
              <a:gd name="T76" fmla="*/ 109 w 167"/>
              <a:gd name="T77" fmla="*/ 86 h 203"/>
              <a:gd name="T78" fmla="*/ 111 w 167"/>
              <a:gd name="T79" fmla="*/ 80 h 203"/>
              <a:gd name="T80" fmla="*/ 113 w 167"/>
              <a:gd name="T81" fmla="*/ 73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3"/>
                </a:lnTo>
                <a:lnTo>
                  <a:pt x="123" y="130"/>
                </a:lnTo>
                <a:lnTo>
                  <a:pt x="106" y="136"/>
                </a:lnTo>
                <a:lnTo>
                  <a:pt x="85" y="136"/>
                </a:lnTo>
                <a:lnTo>
                  <a:pt x="53" y="136"/>
                </a:lnTo>
                <a:lnTo>
                  <a:pt x="53" y="203"/>
                </a:lnTo>
                <a:lnTo>
                  <a:pt x="0" y="203"/>
                </a:lnTo>
                <a:lnTo>
                  <a:pt x="0" y="0"/>
                </a:lnTo>
                <a:lnTo>
                  <a:pt x="87" y="0"/>
                </a:lnTo>
                <a:lnTo>
                  <a:pt x="105" y="1"/>
                </a:lnTo>
                <a:lnTo>
                  <a:pt x="118" y="4"/>
                </a:lnTo>
                <a:lnTo>
                  <a:pt x="131" y="8"/>
                </a:lnTo>
                <a:lnTo>
                  <a:pt x="142" y="14"/>
                </a:lnTo>
                <a:lnTo>
                  <a:pt x="153" y="22"/>
                </a:lnTo>
                <a:lnTo>
                  <a:pt x="161" y="35"/>
                </a:lnTo>
                <a:lnTo>
                  <a:pt x="166" y="47"/>
                </a:lnTo>
                <a:lnTo>
                  <a:pt x="167" y="64"/>
                </a:lnTo>
                <a:close/>
                <a:moveTo>
                  <a:pt x="113" y="65"/>
                </a:moveTo>
                <a:lnTo>
                  <a:pt x="113" y="57"/>
                </a:lnTo>
                <a:lnTo>
                  <a:pt x="109" y="51"/>
                </a:lnTo>
                <a:lnTo>
                  <a:pt x="105" y="46"/>
                </a:lnTo>
                <a:lnTo>
                  <a:pt x="98" y="41"/>
                </a:lnTo>
                <a:lnTo>
                  <a:pt x="91" y="39"/>
                </a:lnTo>
                <a:lnTo>
                  <a:pt x="82" y="39"/>
                </a:lnTo>
                <a:lnTo>
                  <a:pt x="74" y="39"/>
                </a:lnTo>
                <a:lnTo>
                  <a:pt x="62" y="39"/>
                </a:lnTo>
                <a:lnTo>
                  <a:pt x="53" y="39"/>
                </a:lnTo>
                <a:lnTo>
                  <a:pt x="53" y="98"/>
                </a:lnTo>
                <a:lnTo>
                  <a:pt x="67" y="98"/>
                </a:lnTo>
                <a:lnTo>
                  <a:pt x="80" y="98"/>
                </a:lnTo>
                <a:lnTo>
                  <a:pt x="89" y="97"/>
                </a:lnTo>
                <a:lnTo>
                  <a:pt x="98" y="94"/>
                </a:lnTo>
                <a:lnTo>
                  <a:pt x="105" y="90"/>
                </a:lnTo>
                <a:lnTo>
                  <a:pt x="109" y="86"/>
                </a:lnTo>
                <a:lnTo>
                  <a:pt x="111" y="80"/>
                </a:lnTo>
                <a:lnTo>
                  <a:pt x="113" y="73"/>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p:cNvSpPr>
          <p:nvPr/>
        </p:nvSpPr>
        <p:spPr bwMode="auto">
          <a:xfrm>
            <a:off x="5778501" y="5456238"/>
            <a:ext cx="142875" cy="163513"/>
          </a:xfrm>
          <a:custGeom>
            <a:avLst/>
            <a:gdLst>
              <a:gd name="T0" fmla="*/ 179 w 179"/>
              <a:gd name="T1" fmla="*/ 129 h 207"/>
              <a:gd name="T2" fmla="*/ 177 w 179"/>
              <a:gd name="T3" fmla="*/ 147 h 207"/>
              <a:gd name="T4" fmla="*/ 166 w 179"/>
              <a:gd name="T5" fmla="*/ 176 h 207"/>
              <a:gd name="T6" fmla="*/ 157 w 179"/>
              <a:gd name="T7" fmla="*/ 187 h 207"/>
              <a:gd name="T8" fmla="*/ 144 w 179"/>
              <a:gd name="T9" fmla="*/ 196 h 207"/>
              <a:gd name="T10" fmla="*/ 111 w 179"/>
              <a:gd name="T11" fmla="*/ 205 h 207"/>
              <a:gd name="T12" fmla="*/ 89 w 179"/>
              <a:gd name="T13" fmla="*/ 207 h 207"/>
              <a:gd name="T14" fmla="*/ 68 w 179"/>
              <a:gd name="T15" fmla="*/ 205 h 207"/>
              <a:gd name="T16" fmla="*/ 34 w 179"/>
              <a:gd name="T17" fmla="*/ 196 h 207"/>
              <a:gd name="T18" fmla="*/ 22 w 179"/>
              <a:gd name="T19" fmla="*/ 187 h 207"/>
              <a:gd name="T20" fmla="*/ 11 w 179"/>
              <a:gd name="T21" fmla="*/ 176 h 207"/>
              <a:gd name="T22" fmla="*/ 0 w 179"/>
              <a:gd name="T23" fmla="*/ 147 h 207"/>
              <a:gd name="T24" fmla="*/ 0 w 179"/>
              <a:gd name="T25" fmla="*/ 129 h 207"/>
              <a:gd name="T26" fmla="*/ 0 w 179"/>
              <a:gd name="T27" fmla="*/ 0 h 207"/>
              <a:gd name="T28" fmla="*/ 51 w 179"/>
              <a:gd name="T29" fmla="*/ 0 h 207"/>
              <a:gd name="T30" fmla="*/ 51 w 179"/>
              <a:gd name="T31" fmla="*/ 126 h 207"/>
              <a:gd name="T32" fmla="*/ 52 w 179"/>
              <a:gd name="T33" fmla="*/ 146 h 207"/>
              <a:gd name="T34" fmla="*/ 61 w 179"/>
              <a:gd name="T35" fmla="*/ 158 h 207"/>
              <a:gd name="T36" fmla="*/ 71 w 179"/>
              <a:gd name="T37" fmla="*/ 167 h 207"/>
              <a:gd name="T38" fmla="*/ 89 w 179"/>
              <a:gd name="T39" fmla="*/ 168 h 207"/>
              <a:gd name="T40" fmla="*/ 107 w 179"/>
              <a:gd name="T41" fmla="*/ 167 h 207"/>
              <a:gd name="T42" fmla="*/ 118 w 179"/>
              <a:gd name="T43" fmla="*/ 158 h 207"/>
              <a:gd name="T44" fmla="*/ 125 w 179"/>
              <a:gd name="T45" fmla="*/ 146 h 207"/>
              <a:gd name="T46" fmla="*/ 126 w 179"/>
              <a:gd name="T47" fmla="*/ 126 h 207"/>
              <a:gd name="T48" fmla="*/ 126 w 179"/>
              <a:gd name="T49" fmla="*/ 0 h 207"/>
              <a:gd name="T50" fmla="*/ 179 w 179"/>
              <a:gd name="T51" fmla="*/ 0 h 207"/>
              <a:gd name="T52" fmla="*/ 179 w 179"/>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207">
                <a:moveTo>
                  <a:pt x="179" y="129"/>
                </a:moveTo>
                <a:lnTo>
                  <a:pt x="177" y="147"/>
                </a:lnTo>
                <a:lnTo>
                  <a:pt x="166" y="176"/>
                </a:lnTo>
                <a:lnTo>
                  <a:pt x="157" y="187"/>
                </a:lnTo>
                <a:lnTo>
                  <a:pt x="144" y="196"/>
                </a:lnTo>
                <a:lnTo>
                  <a:pt x="111" y="205"/>
                </a:lnTo>
                <a:lnTo>
                  <a:pt x="89" y="207"/>
                </a:lnTo>
                <a:lnTo>
                  <a:pt x="68" y="205"/>
                </a:lnTo>
                <a:lnTo>
                  <a:pt x="34" y="196"/>
                </a:lnTo>
                <a:lnTo>
                  <a:pt x="22" y="187"/>
                </a:lnTo>
                <a:lnTo>
                  <a:pt x="11" y="176"/>
                </a:lnTo>
                <a:lnTo>
                  <a:pt x="0" y="147"/>
                </a:lnTo>
                <a:lnTo>
                  <a:pt x="0" y="129"/>
                </a:lnTo>
                <a:lnTo>
                  <a:pt x="0" y="0"/>
                </a:lnTo>
                <a:lnTo>
                  <a:pt x="51" y="0"/>
                </a:lnTo>
                <a:lnTo>
                  <a:pt x="51" y="126"/>
                </a:lnTo>
                <a:lnTo>
                  <a:pt x="52" y="146"/>
                </a:lnTo>
                <a:lnTo>
                  <a:pt x="61" y="158"/>
                </a:lnTo>
                <a:lnTo>
                  <a:pt x="71" y="167"/>
                </a:lnTo>
                <a:lnTo>
                  <a:pt x="89" y="168"/>
                </a:lnTo>
                <a:lnTo>
                  <a:pt x="107" y="167"/>
                </a:lnTo>
                <a:lnTo>
                  <a:pt x="118" y="158"/>
                </a:lnTo>
                <a:lnTo>
                  <a:pt x="125" y="146"/>
                </a:lnTo>
                <a:lnTo>
                  <a:pt x="126" y="126"/>
                </a:lnTo>
                <a:lnTo>
                  <a:pt x="126" y="0"/>
                </a:lnTo>
                <a:lnTo>
                  <a:pt x="179" y="0"/>
                </a:lnTo>
                <a:lnTo>
                  <a:pt x="17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17"/>
          <p:cNvSpPr>
            <a:spLocks noChangeShapeType="1"/>
          </p:cNvSpPr>
          <p:nvPr/>
        </p:nvSpPr>
        <p:spPr bwMode="auto">
          <a:xfrm>
            <a:off x="5265738" y="5168901"/>
            <a:ext cx="822325"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18"/>
          <p:cNvSpPr>
            <a:spLocks noChangeArrowheads="1"/>
          </p:cNvSpPr>
          <p:nvPr/>
        </p:nvSpPr>
        <p:spPr bwMode="auto">
          <a:xfrm>
            <a:off x="6264276" y="5316538"/>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6318251" y="5456238"/>
            <a:ext cx="152400" cy="160338"/>
          </a:xfrm>
          <a:custGeom>
            <a:avLst/>
            <a:gdLst>
              <a:gd name="T0" fmla="*/ 191 w 191"/>
              <a:gd name="T1" fmla="*/ 101 h 203"/>
              <a:gd name="T2" fmla="*/ 190 w 191"/>
              <a:gd name="T3" fmla="*/ 115 h 203"/>
              <a:gd name="T4" fmla="*/ 184 w 191"/>
              <a:gd name="T5" fmla="*/ 140 h 203"/>
              <a:gd name="T6" fmla="*/ 177 w 191"/>
              <a:gd name="T7" fmla="*/ 153 h 203"/>
              <a:gd name="T8" fmla="*/ 163 w 191"/>
              <a:gd name="T9" fmla="*/ 172 h 203"/>
              <a:gd name="T10" fmla="*/ 145 w 191"/>
              <a:gd name="T11" fmla="*/ 186 h 203"/>
              <a:gd name="T12" fmla="*/ 130 w 191"/>
              <a:gd name="T13" fmla="*/ 194 h 203"/>
              <a:gd name="T14" fmla="*/ 113 w 191"/>
              <a:gd name="T15" fmla="*/ 198 h 203"/>
              <a:gd name="T16" fmla="*/ 94 w 191"/>
              <a:gd name="T17" fmla="*/ 201 h 203"/>
              <a:gd name="T18" fmla="*/ 70 w 191"/>
              <a:gd name="T19" fmla="*/ 203 h 203"/>
              <a:gd name="T20" fmla="*/ 0 w 191"/>
              <a:gd name="T21" fmla="*/ 203 h 203"/>
              <a:gd name="T22" fmla="*/ 0 w 191"/>
              <a:gd name="T23" fmla="*/ 0 h 203"/>
              <a:gd name="T24" fmla="*/ 73 w 191"/>
              <a:gd name="T25" fmla="*/ 0 h 203"/>
              <a:gd name="T26" fmla="*/ 97 w 191"/>
              <a:gd name="T27" fmla="*/ 1 h 203"/>
              <a:gd name="T28" fmla="*/ 116 w 191"/>
              <a:gd name="T29" fmla="*/ 4 h 203"/>
              <a:gd name="T30" fmla="*/ 133 w 191"/>
              <a:gd name="T31" fmla="*/ 10 h 203"/>
              <a:gd name="T32" fmla="*/ 145 w 191"/>
              <a:gd name="T33" fmla="*/ 16 h 203"/>
              <a:gd name="T34" fmla="*/ 165 w 191"/>
              <a:gd name="T35" fmla="*/ 30 h 203"/>
              <a:gd name="T36" fmla="*/ 179 w 191"/>
              <a:gd name="T37" fmla="*/ 51 h 203"/>
              <a:gd name="T38" fmla="*/ 188 w 191"/>
              <a:gd name="T39" fmla="*/ 73 h 203"/>
              <a:gd name="T40" fmla="*/ 191 w 191"/>
              <a:gd name="T41" fmla="*/ 101 h 203"/>
              <a:gd name="T42" fmla="*/ 137 w 191"/>
              <a:gd name="T43" fmla="*/ 101 h 203"/>
              <a:gd name="T44" fmla="*/ 136 w 191"/>
              <a:gd name="T45" fmla="*/ 82 h 203"/>
              <a:gd name="T46" fmla="*/ 130 w 191"/>
              <a:gd name="T47" fmla="*/ 66 h 203"/>
              <a:gd name="T48" fmla="*/ 120 w 191"/>
              <a:gd name="T49" fmla="*/ 54 h 203"/>
              <a:gd name="T50" fmla="*/ 107 w 191"/>
              <a:gd name="T51" fmla="*/ 44 h 203"/>
              <a:gd name="T52" fmla="*/ 98 w 191"/>
              <a:gd name="T53" fmla="*/ 41 h 203"/>
              <a:gd name="T54" fmla="*/ 90 w 191"/>
              <a:gd name="T55" fmla="*/ 40 h 203"/>
              <a:gd name="T56" fmla="*/ 80 w 191"/>
              <a:gd name="T57" fmla="*/ 39 h 203"/>
              <a:gd name="T58" fmla="*/ 65 w 191"/>
              <a:gd name="T59" fmla="*/ 39 h 203"/>
              <a:gd name="T60" fmla="*/ 52 w 191"/>
              <a:gd name="T61" fmla="*/ 39 h 203"/>
              <a:gd name="T62" fmla="*/ 52 w 191"/>
              <a:gd name="T63" fmla="*/ 165 h 203"/>
              <a:gd name="T64" fmla="*/ 65 w 191"/>
              <a:gd name="T65" fmla="*/ 165 h 203"/>
              <a:gd name="T66" fmla="*/ 82 w 191"/>
              <a:gd name="T67" fmla="*/ 164 h 203"/>
              <a:gd name="T68" fmla="*/ 93 w 191"/>
              <a:gd name="T69" fmla="*/ 162 h 203"/>
              <a:gd name="T70" fmla="*/ 101 w 191"/>
              <a:gd name="T71" fmla="*/ 161 h 203"/>
              <a:gd name="T72" fmla="*/ 109 w 191"/>
              <a:gd name="T73" fmla="*/ 157 h 203"/>
              <a:gd name="T74" fmla="*/ 122 w 191"/>
              <a:gd name="T75" fmla="*/ 147 h 203"/>
              <a:gd name="T76" fmla="*/ 130 w 191"/>
              <a:gd name="T77" fmla="*/ 135 h 203"/>
              <a:gd name="T78" fmla="*/ 136 w 191"/>
              <a:gd name="T79" fmla="*/ 121 h 203"/>
              <a:gd name="T80" fmla="*/ 137 w 191"/>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203">
                <a:moveTo>
                  <a:pt x="191" y="101"/>
                </a:moveTo>
                <a:lnTo>
                  <a:pt x="190" y="115"/>
                </a:lnTo>
                <a:lnTo>
                  <a:pt x="184" y="140"/>
                </a:lnTo>
                <a:lnTo>
                  <a:pt x="177" y="153"/>
                </a:lnTo>
                <a:lnTo>
                  <a:pt x="163" y="172"/>
                </a:lnTo>
                <a:lnTo>
                  <a:pt x="145" y="186"/>
                </a:lnTo>
                <a:lnTo>
                  <a:pt x="130" y="194"/>
                </a:lnTo>
                <a:lnTo>
                  <a:pt x="113" y="198"/>
                </a:lnTo>
                <a:lnTo>
                  <a:pt x="94" y="201"/>
                </a:lnTo>
                <a:lnTo>
                  <a:pt x="70" y="203"/>
                </a:lnTo>
                <a:lnTo>
                  <a:pt x="0" y="203"/>
                </a:lnTo>
                <a:lnTo>
                  <a:pt x="0" y="0"/>
                </a:lnTo>
                <a:lnTo>
                  <a:pt x="73" y="0"/>
                </a:lnTo>
                <a:lnTo>
                  <a:pt x="97" y="1"/>
                </a:lnTo>
                <a:lnTo>
                  <a:pt x="116" y="4"/>
                </a:lnTo>
                <a:lnTo>
                  <a:pt x="133" y="10"/>
                </a:lnTo>
                <a:lnTo>
                  <a:pt x="145" y="16"/>
                </a:lnTo>
                <a:lnTo>
                  <a:pt x="165" y="30"/>
                </a:lnTo>
                <a:lnTo>
                  <a:pt x="179" y="51"/>
                </a:lnTo>
                <a:lnTo>
                  <a:pt x="188" y="73"/>
                </a:lnTo>
                <a:lnTo>
                  <a:pt x="191" y="101"/>
                </a:lnTo>
                <a:close/>
                <a:moveTo>
                  <a:pt x="137" y="101"/>
                </a:moveTo>
                <a:lnTo>
                  <a:pt x="136" y="82"/>
                </a:lnTo>
                <a:lnTo>
                  <a:pt x="130" y="66"/>
                </a:lnTo>
                <a:lnTo>
                  <a:pt x="120" y="54"/>
                </a:lnTo>
                <a:lnTo>
                  <a:pt x="107" y="44"/>
                </a:lnTo>
                <a:lnTo>
                  <a:pt x="98" y="41"/>
                </a:lnTo>
                <a:lnTo>
                  <a:pt x="90" y="40"/>
                </a:lnTo>
                <a:lnTo>
                  <a:pt x="80" y="39"/>
                </a:lnTo>
                <a:lnTo>
                  <a:pt x="65" y="39"/>
                </a:lnTo>
                <a:lnTo>
                  <a:pt x="52" y="39"/>
                </a:lnTo>
                <a:lnTo>
                  <a:pt x="52" y="165"/>
                </a:lnTo>
                <a:lnTo>
                  <a:pt x="65" y="165"/>
                </a:lnTo>
                <a:lnTo>
                  <a:pt x="82" y="164"/>
                </a:lnTo>
                <a:lnTo>
                  <a:pt x="93" y="162"/>
                </a:lnTo>
                <a:lnTo>
                  <a:pt x="101" y="161"/>
                </a:lnTo>
                <a:lnTo>
                  <a:pt x="109"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6500813" y="5456238"/>
            <a:ext cx="131763" cy="160338"/>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3 h 203"/>
              <a:gd name="T12" fmla="*/ 122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6 w 167"/>
              <a:gd name="T27" fmla="*/ 0 h 203"/>
              <a:gd name="T28" fmla="*/ 104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5 w 167"/>
              <a:gd name="T41" fmla="*/ 47 h 203"/>
              <a:gd name="T42" fmla="*/ 167 w 167"/>
              <a:gd name="T43" fmla="*/ 64 h 203"/>
              <a:gd name="T44" fmla="*/ 113 w 167"/>
              <a:gd name="T45" fmla="*/ 65 h 203"/>
              <a:gd name="T46" fmla="*/ 113 w 167"/>
              <a:gd name="T47" fmla="*/ 57 h 203"/>
              <a:gd name="T48" fmla="*/ 108 w 167"/>
              <a:gd name="T49" fmla="*/ 51 h 203"/>
              <a:gd name="T50" fmla="*/ 104 w 167"/>
              <a:gd name="T51" fmla="*/ 46 h 203"/>
              <a:gd name="T52" fmla="*/ 97 w 167"/>
              <a:gd name="T53" fmla="*/ 41 h 203"/>
              <a:gd name="T54" fmla="*/ 90 w 167"/>
              <a:gd name="T55" fmla="*/ 39 h 203"/>
              <a:gd name="T56" fmla="*/ 82 w 167"/>
              <a:gd name="T57" fmla="*/ 39 h 203"/>
              <a:gd name="T58" fmla="*/ 74 w 167"/>
              <a:gd name="T59" fmla="*/ 39 h 203"/>
              <a:gd name="T60" fmla="*/ 61 w 167"/>
              <a:gd name="T61" fmla="*/ 39 h 203"/>
              <a:gd name="T62" fmla="*/ 53 w 167"/>
              <a:gd name="T63" fmla="*/ 39 h 203"/>
              <a:gd name="T64" fmla="*/ 53 w 167"/>
              <a:gd name="T65" fmla="*/ 98 h 203"/>
              <a:gd name="T66" fmla="*/ 67 w 167"/>
              <a:gd name="T67" fmla="*/ 98 h 203"/>
              <a:gd name="T68" fmla="*/ 79 w 167"/>
              <a:gd name="T69" fmla="*/ 98 h 203"/>
              <a:gd name="T70" fmla="*/ 89 w 167"/>
              <a:gd name="T71" fmla="*/ 97 h 203"/>
              <a:gd name="T72" fmla="*/ 97 w 167"/>
              <a:gd name="T73" fmla="*/ 94 h 203"/>
              <a:gd name="T74" fmla="*/ 104 w 167"/>
              <a:gd name="T75" fmla="*/ 90 h 203"/>
              <a:gd name="T76" fmla="*/ 108 w 167"/>
              <a:gd name="T77" fmla="*/ 86 h 203"/>
              <a:gd name="T78" fmla="*/ 111 w 167"/>
              <a:gd name="T79" fmla="*/ 80 h 203"/>
              <a:gd name="T80" fmla="*/ 113 w 167"/>
              <a:gd name="T81" fmla="*/ 73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3"/>
                </a:lnTo>
                <a:lnTo>
                  <a:pt x="122" y="130"/>
                </a:lnTo>
                <a:lnTo>
                  <a:pt x="106" y="136"/>
                </a:lnTo>
                <a:lnTo>
                  <a:pt x="85" y="136"/>
                </a:lnTo>
                <a:lnTo>
                  <a:pt x="53" y="136"/>
                </a:lnTo>
                <a:lnTo>
                  <a:pt x="53" y="203"/>
                </a:lnTo>
                <a:lnTo>
                  <a:pt x="0" y="203"/>
                </a:lnTo>
                <a:lnTo>
                  <a:pt x="0" y="0"/>
                </a:lnTo>
                <a:lnTo>
                  <a:pt x="86" y="0"/>
                </a:lnTo>
                <a:lnTo>
                  <a:pt x="104" y="1"/>
                </a:lnTo>
                <a:lnTo>
                  <a:pt x="118" y="4"/>
                </a:lnTo>
                <a:lnTo>
                  <a:pt x="131" y="8"/>
                </a:lnTo>
                <a:lnTo>
                  <a:pt x="142" y="14"/>
                </a:lnTo>
                <a:lnTo>
                  <a:pt x="153" y="22"/>
                </a:lnTo>
                <a:lnTo>
                  <a:pt x="161" y="35"/>
                </a:lnTo>
                <a:lnTo>
                  <a:pt x="165" y="47"/>
                </a:lnTo>
                <a:lnTo>
                  <a:pt x="167" y="64"/>
                </a:lnTo>
                <a:close/>
                <a:moveTo>
                  <a:pt x="113" y="65"/>
                </a:moveTo>
                <a:lnTo>
                  <a:pt x="113" y="57"/>
                </a:lnTo>
                <a:lnTo>
                  <a:pt x="108" y="51"/>
                </a:lnTo>
                <a:lnTo>
                  <a:pt x="104" y="46"/>
                </a:lnTo>
                <a:lnTo>
                  <a:pt x="97" y="41"/>
                </a:lnTo>
                <a:lnTo>
                  <a:pt x="90" y="39"/>
                </a:lnTo>
                <a:lnTo>
                  <a:pt x="82" y="39"/>
                </a:lnTo>
                <a:lnTo>
                  <a:pt x="74" y="39"/>
                </a:lnTo>
                <a:lnTo>
                  <a:pt x="61" y="39"/>
                </a:lnTo>
                <a:lnTo>
                  <a:pt x="53" y="39"/>
                </a:lnTo>
                <a:lnTo>
                  <a:pt x="53" y="98"/>
                </a:lnTo>
                <a:lnTo>
                  <a:pt x="67" y="98"/>
                </a:lnTo>
                <a:lnTo>
                  <a:pt x="79" y="98"/>
                </a:lnTo>
                <a:lnTo>
                  <a:pt x="89" y="97"/>
                </a:lnTo>
                <a:lnTo>
                  <a:pt x="97" y="94"/>
                </a:lnTo>
                <a:lnTo>
                  <a:pt x="104" y="90"/>
                </a:lnTo>
                <a:lnTo>
                  <a:pt x="108" y="86"/>
                </a:lnTo>
                <a:lnTo>
                  <a:pt x="111" y="80"/>
                </a:lnTo>
                <a:lnTo>
                  <a:pt x="113" y="73"/>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p:cNvSpPr>
          <p:nvPr/>
        </p:nvSpPr>
        <p:spPr bwMode="auto">
          <a:xfrm>
            <a:off x="6661151" y="5456238"/>
            <a:ext cx="141288" cy="163513"/>
          </a:xfrm>
          <a:custGeom>
            <a:avLst/>
            <a:gdLst>
              <a:gd name="T0" fmla="*/ 179 w 179"/>
              <a:gd name="T1" fmla="*/ 129 h 207"/>
              <a:gd name="T2" fmla="*/ 178 w 179"/>
              <a:gd name="T3" fmla="*/ 147 h 207"/>
              <a:gd name="T4" fmla="*/ 167 w 179"/>
              <a:gd name="T5" fmla="*/ 176 h 207"/>
              <a:gd name="T6" fmla="*/ 157 w 179"/>
              <a:gd name="T7" fmla="*/ 187 h 207"/>
              <a:gd name="T8" fmla="*/ 145 w 179"/>
              <a:gd name="T9" fmla="*/ 196 h 207"/>
              <a:gd name="T10" fmla="*/ 111 w 179"/>
              <a:gd name="T11" fmla="*/ 205 h 207"/>
              <a:gd name="T12" fmla="*/ 89 w 179"/>
              <a:gd name="T13" fmla="*/ 207 h 207"/>
              <a:gd name="T14" fmla="*/ 68 w 179"/>
              <a:gd name="T15" fmla="*/ 205 h 207"/>
              <a:gd name="T16" fmla="*/ 35 w 179"/>
              <a:gd name="T17" fmla="*/ 196 h 207"/>
              <a:gd name="T18" fmla="*/ 23 w 179"/>
              <a:gd name="T19" fmla="*/ 187 h 207"/>
              <a:gd name="T20" fmla="*/ 11 w 179"/>
              <a:gd name="T21" fmla="*/ 176 h 207"/>
              <a:gd name="T22" fmla="*/ 0 w 179"/>
              <a:gd name="T23" fmla="*/ 147 h 207"/>
              <a:gd name="T24" fmla="*/ 0 w 179"/>
              <a:gd name="T25" fmla="*/ 129 h 207"/>
              <a:gd name="T26" fmla="*/ 0 w 179"/>
              <a:gd name="T27" fmla="*/ 0 h 207"/>
              <a:gd name="T28" fmla="*/ 52 w 179"/>
              <a:gd name="T29" fmla="*/ 0 h 207"/>
              <a:gd name="T30" fmla="*/ 52 w 179"/>
              <a:gd name="T31" fmla="*/ 126 h 207"/>
              <a:gd name="T32" fmla="*/ 53 w 179"/>
              <a:gd name="T33" fmla="*/ 146 h 207"/>
              <a:gd name="T34" fmla="*/ 61 w 179"/>
              <a:gd name="T35" fmla="*/ 158 h 207"/>
              <a:gd name="T36" fmla="*/ 71 w 179"/>
              <a:gd name="T37" fmla="*/ 167 h 207"/>
              <a:gd name="T38" fmla="*/ 89 w 179"/>
              <a:gd name="T39" fmla="*/ 168 h 207"/>
              <a:gd name="T40" fmla="*/ 107 w 179"/>
              <a:gd name="T41" fmla="*/ 167 h 207"/>
              <a:gd name="T42" fmla="*/ 118 w 179"/>
              <a:gd name="T43" fmla="*/ 158 h 207"/>
              <a:gd name="T44" fmla="*/ 125 w 179"/>
              <a:gd name="T45" fmla="*/ 146 h 207"/>
              <a:gd name="T46" fmla="*/ 127 w 179"/>
              <a:gd name="T47" fmla="*/ 126 h 207"/>
              <a:gd name="T48" fmla="*/ 127 w 179"/>
              <a:gd name="T49" fmla="*/ 0 h 207"/>
              <a:gd name="T50" fmla="*/ 179 w 179"/>
              <a:gd name="T51" fmla="*/ 0 h 207"/>
              <a:gd name="T52" fmla="*/ 179 w 179"/>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207">
                <a:moveTo>
                  <a:pt x="179" y="129"/>
                </a:moveTo>
                <a:lnTo>
                  <a:pt x="178" y="147"/>
                </a:lnTo>
                <a:lnTo>
                  <a:pt x="167" y="176"/>
                </a:lnTo>
                <a:lnTo>
                  <a:pt x="157" y="187"/>
                </a:lnTo>
                <a:lnTo>
                  <a:pt x="145" y="196"/>
                </a:lnTo>
                <a:lnTo>
                  <a:pt x="111" y="205"/>
                </a:lnTo>
                <a:lnTo>
                  <a:pt x="89" y="207"/>
                </a:lnTo>
                <a:lnTo>
                  <a:pt x="68" y="205"/>
                </a:lnTo>
                <a:lnTo>
                  <a:pt x="35" y="196"/>
                </a:lnTo>
                <a:lnTo>
                  <a:pt x="23" y="187"/>
                </a:lnTo>
                <a:lnTo>
                  <a:pt x="11" y="176"/>
                </a:lnTo>
                <a:lnTo>
                  <a:pt x="0" y="147"/>
                </a:lnTo>
                <a:lnTo>
                  <a:pt x="0" y="129"/>
                </a:lnTo>
                <a:lnTo>
                  <a:pt x="0" y="0"/>
                </a:lnTo>
                <a:lnTo>
                  <a:pt x="52" y="0"/>
                </a:lnTo>
                <a:lnTo>
                  <a:pt x="52" y="126"/>
                </a:lnTo>
                <a:lnTo>
                  <a:pt x="53" y="146"/>
                </a:lnTo>
                <a:lnTo>
                  <a:pt x="61" y="158"/>
                </a:lnTo>
                <a:lnTo>
                  <a:pt x="71" y="167"/>
                </a:lnTo>
                <a:lnTo>
                  <a:pt x="89" y="168"/>
                </a:lnTo>
                <a:lnTo>
                  <a:pt x="107" y="167"/>
                </a:lnTo>
                <a:lnTo>
                  <a:pt x="118" y="158"/>
                </a:lnTo>
                <a:lnTo>
                  <a:pt x="125" y="146"/>
                </a:lnTo>
                <a:lnTo>
                  <a:pt x="127" y="126"/>
                </a:lnTo>
                <a:lnTo>
                  <a:pt x="127" y="0"/>
                </a:lnTo>
                <a:lnTo>
                  <a:pt x="179" y="0"/>
                </a:lnTo>
                <a:lnTo>
                  <a:pt x="17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2"/>
          <p:cNvSpPr>
            <a:spLocks noChangeArrowheads="1"/>
          </p:cNvSpPr>
          <p:nvPr/>
        </p:nvSpPr>
        <p:spPr bwMode="auto">
          <a:xfrm>
            <a:off x="4575176" y="3973513"/>
            <a:ext cx="39688"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3"/>
          <p:cNvSpPr>
            <a:spLocks noChangeArrowheads="1"/>
          </p:cNvSpPr>
          <p:nvPr/>
        </p:nvSpPr>
        <p:spPr bwMode="auto">
          <a:xfrm>
            <a:off x="4697413" y="3973513"/>
            <a:ext cx="41275"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4"/>
          <p:cNvSpPr>
            <a:spLocks noChangeArrowheads="1"/>
          </p:cNvSpPr>
          <p:nvPr/>
        </p:nvSpPr>
        <p:spPr bwMode="auto">
          <a:xfrm>
            <a:off x="4822826" y="3973513"/>
            <a:ext cx="39688"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37"/>
          <p:cNvSpPr>
            <a:spLocks noChangeArrowheads="1"/>
          </p:cNvSpPr>
          <p:nvPr/>
        </p:nvSpPr>
        <p:spPr bwMode="auto">
          <a:xfrm>
            <a:off x="2371726" y="3403601"/>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38"/>
          <p:cNvSpPr>
            <a:spLocks noChangeArrowheads="1"/>
          </p:cNvSpPr>
          <p:nvPr/>
        </p:nvSpPr>
        <p:spPr bwMode="auto">
          <a:xfrm>
            <a:off x="5383213" y="3771901"/>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p:cNvSpPr>
            <a:spLocks noEditPoints="1"/>
          </p:cNvSpPr>
          <p:nvPr/>
        </p:nvSpPr>
        <p:spPr bwMode="auto">
          <a:xfrm>
            <a:off x="5435601" y="3911601"/>
            <a:ext cx="152400" cy="161925"/>
          </a:xfrm>
          <a:custGeom>
            <a:avLst/>
            <a:gdLst>
              <a:gd name="T0" fmla="*/ 192 w 192"/>
              <a:gd name="T1" fmla="*/ 101 h 203"/>
              <a:gd name="T2" fmla="*/ 190 w 192"/>
              <a:gd name="T3" fmla="*/ 115 h 203"/>
              <a:gd name="T4" fmla="*/ 185 w 192"/>
              <a:gd name="T5" fmla="*/ 140 h 203"/>
              <a:gd name="T6" fmla="*/ 178 w 192"/>
              <a:gd name="T7" fmla="*/ 153 h 203"/>
              <a:gd name="T8" fmla="*/ 164 w 192"/>
              <a:gd name="T9" fmla="*/ 172 h 203"/>
              <a:gd name="T10" fmla="*/ 146 w 192"/>
              <a:gd name="T11" fmla="*/ 186 h 203"/>
              <a:gd name="T12" fmla="*/ 130 w 192"/>
              <a:gd name="T13" fmla="*/ 194 h 203"/>
              <a:gd name="T14" fmla="*/ 114 w 192"/>
              <a:gd name="T15" fmla="*/ 199 h 203"/>
              <a:gd name="T16" fmla="*/ 94 w 192"/>
              <a:gd name="T17" fmla="*/ 201 h 203"/>
              <a:gd name="T18" fmla="*/ 71 w 192"/>
              <a:gd name="T19" fmla="*/ 203 h 203"/>
              <a:gd name="T20" fmla="*/ 0 w 192"/>
              <a:gd name="T21" fmla="*/ 203 h 203"/>
              <a:gd name="T22" fmla="*/ 0 w 192"/>
              <a:gd name="T23" fmla="*/ 0 h 203"/>
              <a:gd name="T24" fmla="*/ 74 w 192"/>
              <a:gd name="T25" fmla="*/ 0 h 203"/>
              <a:gd name="T26" fmla="*/ 97 w 192"/>
              <a:gd name="T27" fmla="*/ 1 h 203"/>
              <a:gd name="T28" fmla="*/ 117 w 192"/>
              <a:gd name="T29" fmla="*/ 4 h 203"/>
              <a:gd name="T30" fmla="*/ 133 w 192"/>
              <a:gd name="T31" fmla="*/ 10 h 203"/>
              <a:gd name="T32" fmla="*/ 146 w 192"/>
              <a:gd name="T33" fmla="*/ 17 h 203"/>
              <a:gd name="T34" fmla="*/ 165 w 192"/>
              <a:gd name="T35" fmla="*/ 30 h 203"/>
              <a:gd name="T36" fmla="*/ 179 w 192"/>
              <a:gd name="T37" fmla="*/ 51 h 203"/>
              <a:gd name="T38" fmla="*/ 189 w 192"/>
              <a:gd name="T39" fmla="*/ 74 h 203"/>
              <a:gd name="T40" fmla="*/ 192 w 192"/>
              <a:gd name="T41" fmla="*/ 101 h 203"/>
              <a:gd name="T42" fmla="*/ 137 w 192"/>
              <a:gd name="T43" fmla="*/ 101 h 203"/>
              <a:gd name="T44" fmla="*/ 136 w 192"/>
              <a:gd name="T45" fmla="*/ 82 h 203"/>
              <a:gd name="T46" fmla="*/ 130 w 192"/>
              <a:gd name="T47" fmla="*/ 67 h 203"/>
              <a:gd name="T48" fmla="*/ 121 w 192"/>
              <a:gd name="T49" fmla="*/ 54 h 203"/>
              <a:gd name="T50" fmla="*/ 107 w 192"/>
              <a:gd name="T51" fmla="*/ 44 h 203"/>
              <a:gd name="T52" fmla="*/ 99 w 192"/>
              <a:gd name="T53" fmla="*/ 42 h 203"/>
              <a:gd name="T54" fmla="*/ 90 w 192"/>
              <a:gd name="T55" fmla="*/ 40 h 203"/>
              <a:gd name="T56" fmla="*/ 80 w 192"/>
              <a:gd name="T57" fmla="*/ 39 h 203"/>
              <a:gd name="T58" fmla="*/ 65 w 192"/>
              <a:gd name="T59" fmla="*/ 39 h 203"/>
              <a:gd name="T60" fmla="*/ 53 w 192"/>
              <a:gd name="T61" fmla="*/ 39 h 203"/>
              <a:gd name="T62" fmla="*/ 53 w 192"/>
              <a:gd name="T63" fmla="*/ 165 h 203"/>
              <a:gd name="T64" fmla="*/ 65 w 192"/>
              <a:gd name="T65" fmla="*/ 165 h 203"/>
              <a:gd name="T66" fmla="*/ 82 w 192"/>
              <a:gd name="T67" fmla="*/ 164 h 203"/>
              <a:gd name="T68" fmla="*/ 93 w 192"/>
              <a:gd name="T69" fmla="*/ 162 h 203"/>
              <a:gd name="T70" fmla="*/ 101 w 192"/>
              <a:gd name="T71" fmla="*/ 161 h 203"/>
              <a:gd name="T72" fmla="*/ 110 w 192"/>
              <a:gd name="T73" fmla="*/ 157 h 203"/>
              <a:gd name="T74" fmla="*/ 122 w 192"/>
              <a:gd name="T75" fmla="*/ 147 h 203"/>
              <a:gd name="T76" fmla="*/ 130 w 192"/>
              <a:gd name="T77" fmla="*/ 135 h 203"/>
              <a:gd name="T78" fmla="*/ 136 w 192"/>
              <a:gd name="T79" fmla="*/ 121 h 203"/>
              <a:gd name="T80" fmla="*/ 137 w 192"/>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03">
                <a:moveTo>
                  <a:pt x="192" y="101"/>
                </a:moveTo>
                <a:lnTo>
                  <a:pt x="190" y="115"/>
                </a:lnTo>
                <a:lnTo>
                  <a:pt x="185" y="140"/>
                </a:lnTo>
                <a:lnTo>
                  <a:pt x="178" y="153"/>
                </a:lnTo>
                <a:lnTo>
                  <a:pt x="164" y="172"/>
                </a:lnTo>
                <a:lnTo>
                  <a:pt x="146" y="186"/>
                </a:lnTo>
                <a:lnTo>
                  <a:pt x="130" y="194"/>
                </a:lnTo>
                <a:lnTo>
                  <a:pt x="114" y="199"/>
                </a:lnTo>
                <a:lnTo>
                  <a:pt x="94" y="201"/>
                </a:lnTo>
                <a:lnTo>
                  <a:pt x="71" y="203"/>
                </a:lnTo>
                <a:lnTo>
                  <a:pt x="0" y="203"/>
                </a:lnTo>
                <a:lnTo>
                  <a:pt x="0" y="0"/>
                </a:lnTo>
                <a:lnTo>
                  <a:pt x="74" y="0"/>
                </a:lnTo>
                <a:lnTo>
                  <a:pt x="97" y="1"/>
                </a:lnTo>
                <a:lnTo>
                  <a:pt x="117" y="4"/>
                </a:lnTo>
                <a:lnTo>
                  <a:pt x="133" y="10"/>
                </a:lnTo>
                <a:lnTo>
                  <a:pt x="146" y="17"/>
                </a:lnTo>
                <a:lnTo>
                  <a:pt x="165" y="30"/>
                </a:lnTo>
                <a:lnTo>
                  <a:pt x="179" y="51"/>
                </a:lnTo>
                <a:lnTo>
                  <a:pt x="189" y="74"/>
                </a:lnTo>
                <a:lnTo>
                  <a:pt x="192" y="101"/>
                </a:lnTo>
                <a:close/>
                <a:moveTo>
                  <a:pt x="137" y="101"/>
                </a:moveTo>
                <a:lnTo>
                  <a:pt x="136" y="82"/>
                </a:lnTo>
                <a:lnTo>
                  <a:pt x="130" y="67"/>
                </a:lnTo>
                <a:lnTo>
                  <a:pt x="121" y="54"/>
                </a:lnTo>
                <a:lnTo>
                  <a:pt x="107" y="44"/>
                </a:lnTo>
                <a:lnTo>
                  <a:pt x="99" y="42"/>
                </a:lnTo>
                <a:lnTo>
                  <a:pt x="90" y="40"/>
                </a:lnTo>
                <a:lnTo>
                  <a:pt x="80" y="39"/>
                </a:lnTo>
                <a:lnTo>
                  <a:pt x="65" y="39"/>
                </a:lnTo>
                <a:lnTo>
                  <a:pt x="53" y="39"/>
                </a:lnTo>
                <a:lnTo>
                  <a:pt x="53" y="165"/>
                </a:lnTo>
                <a:lnTo>
                  <a:pt x="65" y="165"/>
                </a:lnTo>
                <a:lnTo>
                  <a:pt x="82" y="164"/>
                </a:lnTo>
                <a:lnTo>
                  <a:pt x="93" y="162"/>
                </a:lnTo>
                <a:lnTo>
                  <a:pt x="101" y="161"/>
                </a:lnTo>
                <a:lnTo>
                  <a:pt x="110"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p:cNvSpPr>
            <a:spLocks noEditPoints="1"/>
          </p:cNvSpPr>
          <p:nvPr/>
        </p:nvSpPr>
        <p:spPr bwMode="auto">
          <a:xfrm>
            <a:off x="5619751" y="3911601"/>
            <a:ext cx="131763" cy="161925"/>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4 h 203"/>
              <a:gd name="T12" fmla="*/ 123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7 w 167"/>
              <a:gd name="T27" fmla="*/ 0 h 203"/>
              <a:gd name="T28" fmla="*/ 105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6 w 167"/>
              <a:gd name="T41" fmla="*/ 47 h 203"/>
              <a:gd name="T42" fmla="*/ 167 w 167"/>
              <a:gd name="T43" fmla="*/ 64 h 203"/>
              <a:gd name="T44" fmla="*/ 113 w 167"/>
              <a:gd name="T45" fmla="*/ 65 h 203"/>
              <a:gd name="T46" fmla="*/ 113 w 167"/>
              <a:gd name="T47" fmla="*/ 57 h 203"/>
              <a:gd name="T48" fmla="*/ 109 w 167"/>
              <a:gd name="T49" fmla="*/ 51 h 203"/>
              <a:gd name="T50" fmla="*/ 105 w 167"/>
              <a:gd name="T51" fmla="*/ 46 h 203"/>
              <a:gd name="T52" fmla="*/ 98 w 167"/>
              <a:gd name="T53" fmla="*/ 42 h 203"/>
              <a:gd name="T54" fmla="*/ 91 w 167"/>
              <a:gd name="T55" fmla="*/ 39 h 203"/>
              <a:gd name="T56" fmla="*/ 82 w 167"/>
              <a:gd name="T57" fmla="*/ 39 h 203"/>
              <a:gd name="T58" fmla="*/ 74 w 167"/>
              <a:gd name="T59" fmla="*/ 39 h 203"/>
              <a:gd name="T60" fmla="*/ 62 w 167"/>
              <a:gd name="T61" fmla="*/ 39 h 203"/>
              <a:gd name="T62" fmla="*/ 53 w 167"/>
              <a:gd name="T63" fmla="*/ 39 h 203"/>
              <a:gd name="T64" fmla="*/ 53 w 167"/>
              <a:gd name="T65" fmla="*/ 99 h 203"/>
              <a:gd name="T66" fmla="*/ 67 w 167"/>
              <a:gd name="T67" fmla="*/ 99 h 203"/>
              <a:gd name="T68" fmla="*/ 80 w 167"/>
              <a:gd name="T69" fmla="*/ 99 h 203"/>
              <a:gd name="T70" fmla="*/ 89 w 167"/>
              <a:gd name="T71" fmla="*/ 97 h 203"/>
              <a:gd name="T72" fmla="*/ 98 w 167"/>
              <a:gd name="T73" fmla="*/ 94 h 203"/>
              <a:gd name="T74" fmla="*/ 105 w 167"/>
              <a:gd name="T75" fmla="*/ 90 h 203"/>
              <a:gd name="T76" fmla="*/ 109 w 167"/>
              <a:gd name="T77" fmla="*/ 86 h 203"/>
              <a:gd name="T78" fmla="*/ 111 w 167"/>
              <a:gd name="T79" fmla="*/ 80 h 203"/>
              <a:gd name="T80" fmla="*/ 113 w 167"/>
              <a:gd name="T81" fmla="*/ 74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4"/>
                </a:lnTo>
                <a:lnTo>
                  <a:pt x="123" y="130"/>
                </a:lnTo>
                <a:lnTo>
                  <a:pt x="106" y="136"/>
                </a:lnTo>
                <a:lnTo>
                  <a:pt x="85" y="136"/>
                </a:lnTo>
                <a:lnTo>
                  <a:pt x="53" y="136"/>
                </a:lnTo>
                <a:lnTo>
                  <a:pt x="53" y="203"/>
                </a:lnTo>
                <a:lnTo>
                  <a:pt x="0" y="203"/>
                </a:lnTo>
                <a:lnTo>
                  <a:pt x="0" y="0"/>
                </a:lnTo>
                <a:lnTo>
                  <a:pt x="87" y="0"/>
                </a:lnTo>
                <a:lnTo>
                  <a:pt x="105" y="1"/>
                </a:lnTo>
                <a:lnTo>
                  <a:pt x="118" y="4"/>
                </a:lnTo>
                <a:lnTo>
                  <a:pt x="131" y="8"/>
                </a:lnTo>
                <a:lnTo>
                  <a:pt x="142" y="14"/>
                </a:lnTo>
                <a:lnTo>
                  <a:pt x="153" y="22"/>
                </a:lnTo>
                <a:lnTo>
                  <a:pt x="161" y="35"/>
                </a:lnTo>
                <a:lnTo>
                  <a:pt x="166" y="47"/>
                </a:lnTo>
                <a:lnTo>
                  <a:pt x="167" y="64"/>
                </a:lnTo>
                <a:close/>
                <a:moveTo>
                  <a:pt x="113" y="65"/>
                </a:moveTo>
                <a:lnTo>
                  <a:pt x="113" y="57"/>
                </a:lnTo>
                <a:lnTo>
                  <a:pt x="109" y="51"/>
                </a:lnTo>
                <a:lnTo>
                  <a:pt x="105" y="46"/>
                </a:lnTo>
                <a:lnTo>
                  <a:pt x="98" y="42"/>
                </a:lnTo>
                <a:lnTo>
                  <a:pt x="91" y="39"/>
                </a:lnTo>
                <a:lnTo>
                  <a:pt x="82" y="39"/>
                </a:lnTo>
                <a:lnTo>
                  <a:pt x="74" y="39"/>
                </a:lnTo>
                <a:lnTo>
                  <a:pt x="62" y="39"/>
                </a:lnTo>
                <a:lnTo>
                  <a:pt x="53" y="39"/>
                </a:lnTo>
                <a:lnTo>
                  <a:pt x="53" y="99"/>
                </a:lnTo>
                <a:lnTo>
                  <a:pt x="67" y="99"/>
                </a:lnTo>
                <a:lnTo>
                  <a:pt x="80" y="99"/>
                </a:lnTo>
                <a:lnTo>
                  <a:pt x="89" y="97"/>
                </a:lnTo>
                <a:lnTo>
                  <a:pt x="98" y="94"/>
                </a:lnTo>
                <a:lnTo>
                  <a:pt x="105" y="90"/>
                </a:lnTo>
                <a:lnTo>
                  <a:pt x="109" y="86"/>
                </a:lnTo>
                <a:lnTo>
                  <a:pt x="111" y="80"/>
                </a:lnTo>
                <a:lnTo>
                  <a:pt x="113" y="74"/>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1"/>
          <p:cNvSpPr>
            <a:spLocks/>
          </p:cNvSpPr>
          <p:nvPr/>
        </p:nvSpPr>
        <p:spPr bwMode="auto">
          <a:xfrm>
            <a:off x="5778501" y="3911601"/>
            <a:ext cx="142875" cy="165100"/>
          </a:xfrm>
          <a:custGeom>
            <a:avLst/>
            <a:gdLst>
              <a:gd name="T0" fmla="*/ 179 w 179"/>
              <a:gd name="T1" fmla="*/ 129 h 207"/>
              <a:gd name="T2" fmla="*/ 177 w 179"/>
              <a:gd name="T3" fmla="*/ 147 h 207"/>
              <a:gd name="T4" fmla="*/ 166 w 179"/>
              <a:gd name="T5" fmla="*/ 176 h 207"/>
              <a:gd name="T6" fmla="*/ 157 w 179"/>
              <a:gd name="T7" fmla="*/ 187 h 207"/>
              <a:gd name="T8" fmla="*/ 144 w 179"/>
              <a:gd name="T9" fmla="*/ 196 h 207"/>
              <a:gd name="T10" fmla="*/ 111 w 179"/>
              <a:gd name="T11" fmla="*/ 206 h 207"/>
              <a:gd name="T12" fmla="*/ 89 w 179"/>
              <a:gd name="T13" fmla="*/ 207 h 207"/>
              <a:gd name="T14" fmla="*/ 68 w 179"/>
              <a:gd name="T15" fmla="*/ 206 h 207"/>
              <a:gd name="T16" fmla="*/ 34 w 179"/>
              <a:gd name="T17" fmla="*/ 196 h 207"/>
              <a:gd name="T18" fmla="*/ 22 w 179"/>
              <a:gd name="T19" fmla="*/ 187 h 207"/>
              <a:gd name="T20" fmla="*/ 11 w 179"/>
              <a:gd name="T21" fmla="*/ 176 h 207"/>
              <a:gd name="T22" fmla="*/ 0 w 179"/>
              <a:gd name="T23" fmla="*/ 147 h 207"/>
              <a:gd name="T24" fmla="*/ 0 w 179"/>
              <a:gd name="T25" fmla="*/ 129 h 207"/>
              <a:gd name="T26" fmla="*/ 0 w 179"/>
              <a:gd name="T27" fmla="*/ 0 h 207"/>
              <a:gd name="T28" fmla="*/ 51 w 179"/>
              <a:gd name="T29" fmla="*/ 0 h 207"/>
              <a:gd name="T30" fmla="*/ 51 w 179"/>
              <a:gd name="T31" fmla="*/ 126 h 207"/>
              <a:gd name="T32" fmla="*/ 52 w 179"/>
              <a:gd name="T33" fmla="*/ 146 h 207"/>
              <a:gd name="T34" fmla="*/ 61 w 179"/>
              <a:gd name="T35" fmla="*/ 158 h 207"/>
              <a:gd name="T36" fmla="*/ 71 w 179"/>
              <a:gd name="T37" fmla="*/ 167 h 207"/>
              <a:gd name="T38" fmla="*/ 89 w 179"/>
              <a:gd name="T39" fmla="*/ 168 h 207"/>
              <a:gd name="T40" fmla="*/ 107 w 179"/>
              <a:gd name="T41" fmla="*/ 167 h 207"/>
              <a:gd name="T42" fmla="*/ 118 w 179"/>
              <a:gd name="T43" fmla="*/ 158 h 207"/>
              <a:gd name="T44" fmla="*/ 125 w 179"/>
              <a:gd name="T45" fmla="*/ 146 h 207"/>
              <a:gd name="T46" fmla="*/ 126 w 179"/>
              <a:gd name="T47" fmla="*/ 126 h 207"/>
              <a:gd name="T48" fmla="*/ 126 w 179"/>
              <a:gd name="T49" fmla="*/ 0 h 207"/>
              <a:gd name="T50" fmla="*/ 179 w 179"/>
              <a:gd name="T51" fmla="*/ 0 h 207"/>
              <a:gd name="T52" fmla="*/ 179 w 179"/>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207">
                <a:moveTo>
                  <a:pt x="179" y="129"/>
                </a:moveTo>
                <a:lnTo>
                  <a:pt x="177" y="147"/>
                </a:lnTo>
                <a:lnTo>
                  <a:pt x="166" y="176"/>
                </a:lnTo>
                <a:lnTo>
                  <a:pt x="157" y="187"/>
                </a:lnTo>
                <a:lnTo>
                  <a:pt x="144" y="196"/>
                </a:lnTo>
                <a:lnTo>
                  <a:pt x="111" y="206"/>
                </a:lnTo>
                <a:lnTo>
                  <a:pt x="89" y="207"/>
                </a:lnTo>
                <a:lnTo>
                  <a:pt x="68" y="206"/>
                </a:lnTo>
                <a:lnTo>
                  <a:pt x="34" y="196"/>
                </a:lnTo>
                <a:lnTo>
                  <a:pt x="22" y="187"/>
                </a:lnTo>
                <a:lnTo>
                  <a:pt x="11" y="176"/>
                </a:lnTo>
                <a:lnTo>
                  <a:pt x="0" y="147"/>
                </a:lnTo>
                <a:lnTo>
                  <a:pt x="0" y="129"/>
                </a:lnTo>
                <a:lnTo>
                  <a:pt x="0" y="0"/>
                </a:lnTo>
                <a:lnTo>
                  <a:pt x="51" y="0"/>
                </a:lnTo>
                <a:lnTo>
                  <a:pt x="51" y="126"/>
                </a:lnTo>
                <a:lnTo>
                  <a:pt x="52" y="146"/>
                </a:lnTo>
                <a:lnTo>
                  <a:pt x="61" y="158"/>
                </a:lnTo>
                <a:lnTo>
                  <a:pt x="71" y="167"/>
                </a:lnTo>
                <a:lnTo>
                  <a:pt x="89" y="168"/>
                </a:lnTo>
                <a:lnTo>
                  <a:pt x="107" y="167"/>
                </a:lnTo>
                <a:lnTo>
                  <a:pt x="118" y="158"/>
                </a:lnTo>
                <a:lnTo>
                  <a:pt x="125" y="146"/>
                </a:lnTo>
                <a:lnTo>
                  <a:pt x="126" y="126"/>
                </a:lnTo>
                <a:lnTo>
                  <a:pt x="126" y="0"/>
                </a:lnTo>
                <a:lnTo>
                  <a:pt x="179" y="0"/>
                </a:lnTo>
                <a:lnTo>
                  <a:pt x="17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4"/>
          <p:cNvSpPr>
            <a:spLocks/>
          </p:cNvSpPr>
          <p:nvPr/>
        </p:nvSpPr>
        <p:spPr bwMode="auto">
          <a:xfrm>
            <a:off x="2559051" y="3543301"/>
            <a:ext cx="149225" cy="161925"/>
          </a:xfrm>
          <a:custGeom>
            <a:avLst/>
            <a:gdLst>
              <a:gd name="T0" fmla="*/ 188 w 188"/>
              <a:gd name="T1" fmla="*/ 203 h 203"/>
              <a:gd name="T2" fmla="*/ 124 w 188"/>
              <a:gd name="T3" fmla="*/ 203 h 203"/>
              <a:gd name="T4" fmla="*/ 64 w 188"/>
              <a:gd name="T5" fmla="*/ 122 h 203"/>
              <a:gd name="T6" fmla="*/ 51 w 188"/>
              <a:gd name="T7" fmla="*/ 136 h 203"/>
              <a:gd name="T8" fmla="*/ 51 w 188"/>
              <a:gd name="T9" fmla="*/ 203 h 203"/>
              <a:gd name="T10" fmla="*/ 0 w 188"/>
              <a:gd name="T11" fmla="*/ 203 h 203"/>
              <a:gd name="T12" fmla="*/ 0 w 188"/>
              <a:gd name="T13" fmla="*/ 0 h 203"/>
              <a:gd name="T14" fmla="*/ 51 w 188"/>
              <a:gd name="T15" fmla="*/ 0 h 203"/>
              <a:gd name="T16" fmla="*/ 51 w 188"/>
              <a:gd name="T17" fmla="*/ 92 h 203"/>
              <a:gd name="T18" fmla="*/ 124 w 188"/>
              <a:gd name="T19" fmla="*/ 0 h 203"/>
              <a:gd name="T20" fmla="*/ 185 w 188"/>
              <a:gd name="T21" fmla="*/ 0 h 203"/>
              <a:gd name="T22" fmla="*/ 106 w 188"/>
              <a:gd name="T23" fmla="*/ 94 h 203"/>
              <a:gd name="T24" fmla="*/ 188 w 188"/>
              <a:gd name="T2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03">
                <a:moveTo>
                  <a:pt x="188" y="203"/>
                </a:moveTo>
                <a:lnTo>
                  <a:pt x="124" y="203"/>
                </a:lnTo>
                <a:lnTo>
                  <a:pt x="64" y="122"/>
                </a:lnTo>
                <a:lnTo>
                  <a:pt x="51" y="136"/>
                </a:lnTo>
                <a:lnTo>
                  <a:pt x="51" y="203"/>
                </a:lnTo>
                <a:lnTo>
                  <a:pt x="0" y="203"/>
                </a:lnTo>
                <a:lnTo>
                  <a:pt x="0" y="0"/>
                </a:lnTo>
                <a:lnTo>
                  <a:pt x="51" y="0"/>
                </a:lnTo>
                <a:lnTo>
                  <a:pt x="51" y="92"/>
                </a:lnTo>
                <a:lnTo>
                  <a:pt x="124" y="0"/>
                </a:lnTo>
                <a:lnTo>
                  <a:pt x="185" y="0"/>
                </a:lnTo>
                <a:lnTo>
                  <a:pt x="106" y="94"/>
                </a:lnTo>
                <a:lnTo>
                  <a:pt x="188"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5"/>
          <p:cNvSpPr>
            <a:spLocks noEditPoints="1"/>
          </p:cNvSpPr>
          <p:nvPr/>
        </p:nvSpPr>
        <p:spPr bwMode="auto">
          <a:xfrm>
            <a:off x="2716213" y="3641726"/>
            <a:ext cx="85725" cy="109538"/>
          </a:xfrm>
          <a:custGeom>
            <a:avLst/>
            <a:gdLst>
              <a:gd name="T0" fmla="*/ 110 w 110"/>
              <a:gd name="T1" fmla="*/ 69 h 137"/>
              <a:gd name="T2" fmla="*/ 109 w 110"/>
              <a:gd name="T3" fmla="*/ 84 h 137"/>
              <a:gd name="T4" fmla="*/ 107 w 110"/>
              <a:gd name="T5" fmla="*/ 98 h 137"/>
              <a:gd name="T6" fmla="*/ 103 w 110"/>
              <a:gd name="T7" fmla="*/ 111 h 137"/>
              <a:gd name="T8" fmla="*/ 97 w 110"/>
              <a:gd name="T9" fmla="*/ 119 h 137"/>
              <a:gd name="T10" fmla="*/ 90 w 110"/>
              <a:gd name="T11" fmla="*/ 127 h 137"/>
              <a:gd name="T12" fmla="*/ 81 w 110"/>
              <a:gd name="T13" fmla="*/ 133 h 137"/>
              <a:gd name="T14" fmla="*/ 70 w 110"/>
              <a:gd name="T15" fmla="*/ 136 h 137"/>
              <a:gd name="T16" fmla="*/ 56 w 110"/>
              <a:gd name="T17" fmla="*/ 137 h 137"/>
              <a:gd name="T18" fmla="*/ 42 w 110"/>
              <a:gd name="T19" fmla="*/ 136 h 137"/>
              <a:gd name="T20" fmla="*/ 29 w 110"/>
              <a:gd name="T21" fmla="*/ 133 h 137"/>
              <a:gd name="T22" fmla="*/ 20 w 110"/>
              <a:gd name="T23" fmla="*/ 127 h 137"/>
              <a:gd name="T24" fmla="*/ 13 w 110"/>
              <a:gd name="T25" fmla="*/ 119 h 137"/>
              <a:gd name="T26" fmla="*/ 7 w 110"/>
              <a:gd name="T27" fmla="*/ 111 h 137"/>
              <a:gd name="T28" fmla="*/ 4 w 110"/>
              <a:gd name="T29" fmla="*/ 98 h 137"/>
              <a:gd name="T30" fmla="*/ 2 w 110"/>
              <a:gd name="T31" fmla="*/ 84 h 137"/>
              <a:gd name="T32" fmla="*/ 0 w 110"/>
              <a:gd name="T33" fmla="*/ 69 h 137"/>
              <a:gd name="T34" fmla="*/ 2 w 110"/>
              <a:gd name="T35" fmla="*/ 52 h 137"/>
              <a:gd name="T36" fmla="*/ 4 w 110"/>
              <a:gd name="T37" fmla="*/ 38 h 137"/>
              <a:gd name="T38" fmla="*/ 7 w 110"/>
              <a:gd name="T39" fmla="*/ 27 h 137"/>
              <a:gd name="T40" fmla="*/ 14 w 110"/>
              <a:gd name="T41" fmla="*/ 18 h 137"/>
              <a:gd name="T42" fmla="*/ 21 w 110"/>
              <a:gd name="T43" fmla="*/ 9 h 137"/>
              <a:gd name="T44" fmla="*/ 31 w 110"/>
              <a:gd name="T45" fmla="*/ 5 h 137"/>
              <a:gd name="T46" fmla="*/ 42 w 110"/>
              <a:gd name="T47" fmla="*/ 1 h 137"/>
              <a:gd name="T48" fmla="*/ 56 w 110"/>
              <a:gd name="T49" fmla="*/ 0 h 137"/>
              <a:gd name="T50" fmla="*/ 70 w 110"/>
              <a:gd name="T51" fmla="*/ 1 h 137"/>
              <a:gd name="T52" fmla="*/ 81 w 110"/>
              <a:gd name="T53" fmla="*/ 5 h 137"/>
              <a:gd name="T54" fmla="*/ 90 w 110"/>
              <a:gd name="T55" fmla="*/ 9 h 137"/>
              <a:gd name="T56" fmla="*/ 97 w 110"/>
              <a:gd name="T57" fmla="*/ 18 h 137"/>
              <a:gd name="T58" fmla="*/ 103 w 110"/>
              <a:gd name="T59" fmla="*/ 27 h 137"/>
              <a:gd name="T60" fmla="*/ 107 w 110"/>
              <a:gd name="T61" fmla="*/ 40 h 137"/>
              <a:gd name="T62" fmla="*/ 109 w 110"/>
              <a:gd name="T63" fmla="*/ 52 h 137"/>
              <a:gd name="T64" fmla="*/ 110 w 110"/>
              <a:gd name="T65" fmla="*/ 69 h 137"/>
              <a:gd name="T66" fmla="*/ 75 w 110"/>
              <a:gd name="T67" fmla="*/ 69 h 137"/>
              <a:gd name="T68" fmla="*/ 75 w 110"/>
              <a:gd name="T69" fmla="*/ 47 h 137"/>
              <a:gd name="T70" fmla="*/ 71 w 110"/>
              <a:gd name="T71" fmla="*/ 34 h 137"/>
              <a:gd name="T72" fmla="*/ 65 w 110"/>
              <a:gd name="T73" fmla="*/ 26 h 137"/>
              <a:gd name="T74" fmla="*/ 56 w 110"/>
              <a:gd name="T75" fmla="*/ 25 h 137"/>
              <a:gd name="T76" fmla="*/ 46 w 110"/>
              <a:gd name="T77" fmla="*/ 26 h 137"/>
              <a:gd name="T78" fmla="*/ 39 w 110"/>
              <a:gd name="T79" fmla="*/ 34 h 137"/>
              <a:gd name="T80" fmla="*/ 36 w 110"/>
              <a:gd name="T81" fmla="*/ 47 h 137"/>
              <a:gd name="T82" fmla="*/ 35 w 110"/>
              <a:gd name="T83" fmla="*/ 69 h 137"/>
              <a:gd name="T84" fmla="*/ 36 w 110"/>
              <a:gd name="T85" fmla="*/ 90 h 137"/>
              <a:gd name="T86" fmla="*/ 39 w 110"/>
              <a:gd name="T87" fmla="*/ 102 h 137"/>
              <a:gd name="T88" fmla="*/ 46 w 110"/>
              <a:gd name="T89" fmla="*/ 111 h 137"/>
              <a:gd name="T90" fmla="*/ 56 w 110"/>
              <a:gd name="T91" fmla="*/ 112 h 137"/>
              <a:gd name="T92" fmla="*/ 65 w 110"/>
              <a:gd name="T93" fmla="*/ 111 h 137"/>
              <a:gd name="T94" fmla="*/ 71 w 110"/>
              <a:gd name="T95" fmla="*/ 102 h 137"/>
              <a:gd name="T96" fmla="*/ 75 w 110"/>
              <a:gd name="T97" fmla="*/ 90 h 137"/>
              <a:gd name="T98" fmla="*/ 75 w 110"/>
              <a:gd name="T9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37">
                <a:moveTo>
                  <a:pt x="110" y="69"/>
                </a:moveTo>
                <a:lnTo>
                  <a:pt x="109" y="84"/>
                </a:lnTo>
                <a:lnTo>
                  <a:pt x="107" y="98"/>
                </a:lnTo>
                <a:lnTo>
                  <a:pt x="103" y="111"/>
                </a:lnTo>
                <a:lnTo>
                  <a:pt x="97" y="119"/>
                </a:lnTo>
                <a:lnTo>
                  <a:pt x="90" y="127"/>
                </a:lnTo>
                <a:lnTo>
                  <a:pt x="81" y="133"/>
                </a:lnTo>
                <a:lnTo>
                  <a:pt x="70" y="136"/>
                </a:lnTo>
                <a:lnTo>
                  <a:pt x="56" y="137"/>
                </a:lnTo>
                <a:lnTo>
                  <a:pt x="42" y="136"/>
                </a:lnTo>
                <a:lnTo>
                  <a:pt x="29" y="133"/>
                </a:lnTo>
                <a:lnTo>
                  <a:pt x="20" y="127"/>
                </a:lnTo>
                <a:lnTo>
                  <a:pt x="13" y="119"/>
                </a:lnTo>
                <a:lnTo>
                  <a:pt x="7" y="111"/>
                </a:lnTo>
                <a:lnTo>
                  <a:pt x="4" y="98"/>
                </a:lnTo>
                <a:lnTo>
                  <a:pt x="2" y="84"/>
                </a:lnTo>
                <a:lnTo>
                  <a:pt x="0" y="69"/>
                </a:lnTo>
                <a:lnTo>
                  <a:pt x="2" y="52"/>
                </a:lnTo>
                <a:lnTo>
                  <a:pt x="4" y="38"/>
                </a:lnTo>
                <a:lnTo>
                  <a:pt x="7" y="27"/>
                </a:lnTo>
                <a:lnTo>
                  <a:pt x="14" y="18"/>
                </a:lnTo>
                <a:lnTo>
                  <a:pt x="21" y="9"/>
                </a:lnTo>
                <a:lnTo>
                  <a:pt x="31" y="5"/>
                </a:lnTo>
                <a:lnTo>
                  <a:pt x="42" y="1"/>
                </a:lnTo>
                <a:lnTo>
                  <a:pt x="56" y="0"/>
                </a:lnTo>
                <a:lnTo>
                  <a:pt x="70" y="1"/>
                </a:lnTo>
                <a:lnTo>
                  <a:pt x="81" y="5"/>
                </a:lnTo>
                <a:lnTo>
                  <a:pt x="90" y="9"/>
                </a:lnTo>
                <a:lnTo>
                  <a:pt x="97" y="18"/>
                </a:lnTo>
                <a:lnTo>
                  <a:pt x="103" y="27"/>
                </a:lnTo>
                <a:lnTo>
                  <a:pt x="107" y="40"/>
                </a:lnTo>
                <a:lnTo>
                  <a:pt x="109" y="52"/>
                </a:lnTo>
                <a:lnTo>
                  <a:pt x="110" y="69"/>
                </a:lnTo>
                <a:close/>
                <a:moveTo>
                  <a:pt x="75" y="69"/>
                </a:moveTo>
                <a:lnTo>
                  <a:pt x="75" y="47"/>
                </a:lnTo>
                <a:lnTo>
                  <a:pt x="71" y="34"/>
                </a:lnTo>
                <a:lnTo>
                  <a:pt x="65" y="26"/>
                </a:lnTo>
                <a:lnTo>
                  <a:pt x="56" y="25"/>
                </a:lnTo>
                <a:lnTo>
                  <a:pt x="46" y="26"/>
                </a:lnTo>
                <a:lnTo>
                  <a:pt x="39" y="34"/>
                </a:lnTo>
                <a:lnTo>
                  <a:pt x="36" y="47"/>
                </a:lnTo>
                <a:lnTo>
                  <a:pt x="35" y="69"/>
                </a:lnTo>
                <a:lnTo>
                  <a:pt x="36" y="90"/>
                </a:lnTo>
                <a:lnTo>
                  <a:pt x="39" y="102"/>
                </a:lnTo>
                <a:lnTo>
                  <a:pt x="46" y="111"/>
                </a:lnTo>
                <a:lnTo>
                  <a:pt x="56" y="112"/>
                </a:lnTo>
                <a:lnTo>
                  <a:pt x="65" y="111"/>
                </a:lnTo>
                <a:lnTo>
                  <a:pt x="71" y="102"/>
                </a:lnTo>
                <a:lnTo>
                  <a:pt x="75" y="90"/>
                </a:lnTo>
                <a:lnTo>
                  <a:pt x="75"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Line 46"/>
          <p:cNvSpPr>
            <a:spLocks noChangeShapeType="1"/>
          </p:cNvSpPr>
          <p:nvPr/>
        </p:nvSpPr>
        <p:spPr bwMode="auto">
          <a:xfrm>
            <a:off x="5265738" y="3624263"/>
            <a:ext cx="822325"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47"/>
          <p:cNvSpPr>
            <a:spLocks noChangeShapeType="1"/>
          </p:cNvSpPr>
          <p:nvPr/>
        </p:nvSpPr>
        <p:spPr bwMode="auto">
          <a:xfrm>
            <a:off x="3502026" y="3624263"/>
            <a:ext cx="1704975"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48"/>
          <p:cNvSpPr>
            <a:spLocks noChangeShapeType="1"/>
          </p:cNvSpPr>
          <p:nvPr/>
        </p:nvSpPr>
        <p:spPr bwMode="auto">
          <a:xfrm>
            <a:off x="2959101" y="3624263"/>
            <a:ext cx="484188"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49"/>
          <p:cNvSpPr>
            <a:spLocks noChangeArrowheads="1"/>
          </p:cNvSpPr>
          <p:nvPr/>
        </p:nvSpPr>
        <p:spPr bwMode="auto">
          <a:xfrm>
            <a:off x="3829051" y="4672013"/>
            <a:ext cx="42863"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50"/>
          <p:cNvSpPr>
            <a:spLocks noChangeArrowheads="1"/>
          </p:cNvSpPr>
          <p:nvPr/>
        </p:nvSpPr>
        <p:spPr bwMode="auto">
          <a:xfrm>
            <a:off x="3829051" y="4797426"/>
            <a:ext cx="42863"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1"/>
          <p:cNvSpPr>
            <a:spLocks noChangeArrowheads="1"/>
          </p:cNvSpPr>
          <p:nvPr/>
        </p:nvSpPr>
        <p:spPr bwMode="auto">
          <a:xfrm>
            <a:off x="3829051" y="4919663"/>
            <a:ext cx="42863"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52"/>
          <p:cNvSpPr>
            <a:spLocks noChangeArrowheads="1"/>
          </p:cNvSpPr>
          <p:nvPr/>
        </p:nvSpPr>
        <p:spPr bwMode="auto">
          <a:xfrm>
            <a:off x="4557713" y="5511801"/>
            <a:ext cx="39688"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53"/>
          <p:cNvSpPr>
            <a:spLocks noChangeArrowheads="1"/>
          </p:cNvSpPr>
          <p:nvPr/>
        </p:nvSpPr>
        <p:spPr bwMode="auto">
          <a:xfrm>
            <a:off x="4679951" y="5511801"/>
            <a:ext cx="39688"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54"/>
          <p:cNvSpPr>
            <a:spLocks noChangeArrowheads="1"/>
          </p:cNvSpPr>
          <p:nvPr/>
        </p:nvSpPr>
        <p:spPr bwMode="auto">
          <a:xfrm>
            <a:off x="4803776" y="5511801"/>
            <a:ext cx="41275"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Line 57"/>
          <p:cNvSpPr>
            <a:spLocks noChangeShapeType="1"/>
          </p:cNvSpPr>
          <p:nvPr/>
        </p:nvSpPr>
        <p:spPr bwMode="auto">
          <a:xfrm>
            <a:off x="3502026" y="5168901"/>
            <a:ext cx="854075"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58"/>
          <p:cNvSpPr>
            <a:spLocks/>
          </p:cNvSpPr>
          <p:nvPr/>
        </p:nvSpPr>
        <p:spPr bwMode="auto">
          <a:xfrm>
            <a:off x="4278313" y="5132388"/>
            <a:ext cx="95250" cy="71438"/>
          </a:xfrm>
          <a:custGeom>
            <a:avLst/>
            <a:gdLst>
              <a:gd name="T0" fmla="*/ 0 w 121"/>
              <a:gd name="T1" fmla="*/ 0 h 89"/>
              <a:gd name="T2" fmla="*/ 121 w 121"/>
              <a:gd name="T3" fmla="*/ 44 h 89"/>
              <a:gd name="T4" fmla="*/ 0 w 121"/>
              <a:gd name="T5" fmla="*/ 89 h 89"/>
              <a:gd name="T6" fmla="*/ 7 w 121"/>
              <a:gd name="T7" fmla="*/ 79 h 89"/>
              <a:gd name="T8" fmla="*/ 14 w 121"/>
              <a:gd name="T9" fmla="*/ 57 h 89"/>
              <a:gd name="T10" fmla="*/ 14 w 121"/>
              <a:gd name="T11" fmla="*/ 33 h 89"/>
              <a:gd name="T12" fmla="*/ 7 w 121"/>
              <a:gd name="T13" fmla="*/ 11 h 89"/>
              <a:gd name="T14" fmla="*/ 0 w 121"/>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89">
                <a:moveTo>
                  <a:pt x="0" y="0"/>
                </a:moveTo>
                <a:lnTo>
                  <a:pt x="121" y="44"/>
                </a:lnTo>
                <a:lnTo>
                  <a:pt x="0" y="89"/>
                </a:lnTo>
                <a:lnTo>
                  <a:pt x="7" y="79"/>
                </a:lnTo>
                <a:lnTo>
                  <a:pt x="14" y="57"/>
                </a:lnTo>
                <a:lnTo>
                  <a:pt x="14" y="33"/>
                </a:lnTo>
                <a:lnTo>
                  <a:pt x="7" y="11"/>
                </a:lnTo>
                <a:lnTo>
                  <a:pt x="0"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59"/>
          <p:cNvSpPr>
            <a:spLocks noChangeArrowheads="1"/>
          </p:cNvSpPr>
          <p:nvPr/>
        </p:nvSpPr>
        <p:spPr bwMode="auto">
          <a:xfrm>
            <a:off x="5654676" y="4660901"/>
            <a:ext cx="41275"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60"/>
          <p:cNvSpPr>
            <a:spLocks noChangeArrowheads="1"/>
          </p:cNvSpPr>
          <p:nvPr/>
        </p:nvSpPr>
        <p:spPr bwMode="auto">
          <a:xfrm>
            <a:off x="5654676" y="4786313"/>
            <a:ext cx="4127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61"/>
          <p:cNvSpPr>
            <a:spLocks noChangeArrowheads="1"/>
          </p:cNvSpPr>
          <p:nvPr/>
        </p:nvSpPr>
        <p:spPr bwMode="auto">
          <a:xfrm>
            <a:off x="5654676" y="4908551"/>
            <a:ext cx="4127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62"/>
          <p:cNvSpPr>
            <a:spLocks noChangeArrowheads="1"/>
          </p:cNvSpPr>
          <p:nvPr/>
        </p:nvSpPr>
        <p:spPr bwMode="auto">
          <a:xfrm>
            <a:off x="6542088" y="4662488"/>
            <a:ext cx="42863"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63"/>
          <p:cNvSpPr>
            <a:spLocks noChangeArrowheads="1"/>
          </p:cNvSpPr>
          <p:nvPr/>
        </p:nvSpPr>
        <p:spPr bwMode="auto">
          <a:xfrm>
            <a:off x="6542088" y="4787901"/>
            <a:ext cx="42863"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64"/>
          <p:cNvSpPr>
            <a:spLocks noChangeArrowheads="1"/>
          </p:cNvSpPr>
          <p:nvPr/>
        </p:nvSpPr>
        <p:spPr bwMode="auto">
          <a:xfrm>
            <a:off x="6542088" y="4911726"/>
            <a:ext cx="42863"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5"/>
          <p:cNvSpPr>
            <a:spLocks/>
          </p:cNvSpPr>
          <p:nvPr/>
        </p:nvSpPr>
        <p:spPr bwMode="auto">
          <a:xfrm>
            <a:off x="4589463" y="4678363"/>
            <a:ext cx="58738" cy="58738"/>
          </a:xfrm>
          <a:custGeom>
            <a:avLst/>
            <a:gdLst>
              <a:gd name="T0" fmla="*/ 36 w 73"/>
              <a:gd name="T1" fmla="*/ 74 h 74"/>
              <a:gd name="T2" fmla="*/ 0 w 73"/>
              <a:gd name="T3" fmla="*/ 38 h 74"/>
              <a:gd name="T4" fmla="*/ 37 w 73"/>
              <a:gd name="T5" fmla="*/ 0 h 74"/>
              <a:gd name="T6" fmla="*/ 73 w 73"/>
              <a:gd name="T7" fmla="*/ 37 h 74"/>
              <a:gd name="T8" fmla="*/ 36 w 73"/>
              <a:gd name="T9" fmla="*/ 74 h 74"/>
            </a:gdLst>
            <a:ahLst/>
            <a:cxnLst>
              <a:cxn ang="0">
                <a:pos x="T0" y="T1"/>
              </a:cxn>
              <a:cxn ang="0">
                <a:pos x="T2" y="T3"/>
              </a:cxn>
              <a:cxn ang="0">
                <a:pos x="T4" y="T5"/>
              </a:cxn>
              <a:cxn ang="0">
                <a:pos x="T6" y="T7"/>
              </a:cxn>
              <a:cxn ang="0">
                <a:pos x="T8" y="T9"/>
              </a:cxn>
            </a:cxnLst>
            <a:rect l="0" t="0" r="r" b="b"/>
            <a:pathLst>
              <a:path w="73" h="74">
                <a:moveTo>
                  <a:pt x="36" y="74"/>
                </a:moveTo>
                <a:lnTo>
                  <a:pt x="0" y="38"/>
                </a:lnTo>
                <a:lnTo>
                  <a:pt x="37" y="0"/>
                </a:lnTo>
                <a:lnTo>
                  <a:pt x="73" y="37"/>
                </a:lnTo>
                <a:lnTo>
                  <a:pt x="3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6"/>
          <p:cNvSpPr>
            <a:spLocks/>
          </p:cNvSpPr>
          <p:nvPr/>
        </p:nvSpPr>
        <p:spPr bwMode="auto">
          <a:xfrm>
            <a:off x="4676776" y="4765676"/>
            <a:ext cx="58738" cy="58738"/>
          </a:xfrm>
          <a:custGeom>
            <a:avLst/>
            <a:gdLst>
              <a:gd name="T0" fmla="*/ 37 w 74"/>
              <a:gd name="T1" fmla="*/ 74 h 74"/>
              <a:gd name="T2" fmla="*/ 0 w 74"/>
              <a:gd name="T3" fmla="*/ 39 h 74"/>
              <a:gd name="T4" fmla="*/ 39 w 74"/>
              <a:gd name="T5" fmla="*/ 0 h 74"/>
              <a:gd name="T6" fmla="*/ 74 w 74"/>
              <a:gd name="T7" fmla="*/ 36 h 74"/>
              <a:gd name="T8" fmla="*/ 37 w 74"/>
              <a:gd name="T9" fmla="*/ 74 h 74"/>
            </a:gdLst>
            <a:ahLst/>
            <a:cxnLst>
              <a:cxn ang="0">
                <a:pos x="T0" y="T1"/>
              </a:cxn>
              <a:cxn ang="0">
                <a:pos x="T2" y="T3"/>
              </a:cxn>
              <a:cxn ang="0">
                <a:pos x="T4" y="T5"/>
              </a:cxn>
              <a:cxn ang="0">
                <a:pos x="T6" y="T7"/>
              </a:cxn>
              <a:cxn ang="0">
                <a:pos x="T8" y="T9"/>
              </a:cxn>
            </a:cxnLst>
            <a:rect l="0" t="0" r="r" b="b"/>
            <a:pathLst>
              <a:path w="74" h="74">
                <a:moveTo>
                  <a:pt x="37" y="74"/>
                </a:moveTo>
                <a:lnTo>
                  <a:pt x="0" y="39"/>
                </a:lnTo>
                <a:lnTo>
                  <a:pt x="39" y="0"/>
                </a:lnTo>
                <a:lnTo>
                  <a:pt x="74" y="36"/>
                </a:lnTo>
                <a:lnTo>
                  <a:pt x="3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7"/>
          <p:cNvSpPr>
            <a:spLocks/>
          </p:cNvSpPr>
          <p:nvPr/>
        </p:nvSpPr>
        <p:spPr bwMode="auto">
          <a:xfrm>
            <a:off x="4765676" y="4854576"/>
            <a:ext cx="58738" cy="57150"/>
          </a:xfrm>
          <a:custGeom>
            <a:avLst/>
            <a:gdLst>
              <a:gd name="T0" fmla="*/ 37 w 74"/>
              <a:gd name="T1" fmla="*/ 74 h 74"/>
              <a:gd name="T2" fmla="*/ 0 w 74"/>
              <a:gd name="T3" fmla="*/ 38 h 74"/>
              <a:gd name="T4" fmla="*/ 38 w 74"/>
              <a:gd name="T5" fmla="*/ 0 h 74"/>
              <a:gd name="T6" fmla="*/ 74 w 74"/>
              <a:gd name="T7" fmla="*/ 36 h 74"/>
              <a:gd name="T8" fmla="*/ 37 w 74"/>
              <a:gd name="T9" fmla="*/ 74 h 74"/>
            </a:gdLst>
            <a:ahLst/>
            <a:cxnLst>
              <a:cxn ang="0">
                <a:pos x="T0" y="T1"/>
              </a:cxn>
              <a:cxn ang="0">
                <a:pos x="T2" y="T3"/>
              </a:cxn>
              <a:cxn ang="0">
                <a:pos x="T4" y="T5"/>
              </a:cxn>
              <a:cxn ang="0">
                <a:pos x="T6" y="T7"/>
              </a:cxn>
              <a:cxn ang="0">
                <a:pos x="T8" y="T9"/>
              </a:cxn>
            </a:cxnLst>
            <a:rect l="0" t="0" r="r" b="b"/>
            <a:pathLst>
              <a:path w="74" h="74">
                <a:moveTo>
                  <a:pt x="37" y="74"/>
                </a:moveTo>
                <a:lnTo>
                  <a:pt x="0" y="38"/>
                </a:lnTo>
                <a:lnTo>
                  <a:pt x="38" y="0"/>
                </a:lnTo>
                <a:lnTo>
                  <a:pt x="74" y="36"/>
                </a:lnTo>
                <a:lnTo>
                  <a:pt x="3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68"/>
          <p:cNvSpPr>
            <a:spLocks noChangeArrowheads="1"/>
          </p:cNvSpPr>
          <p:nvPr/>
        </p:nvSpPr>
        <p:spPr bwMode="auto">
          <a:xfrm>
            <a:off x="2371726" y="4948238"/>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69"/>
          <p:cNvSpPr>
            <a:spLocks/>
          </p:cNvSpPr>
          <p:nvPr/>
        </p:nvSpPr>
        <p:spPr bwMode="auto">
          <a:xfrm>
            <a:off x="2443163" y="5087938"/>
            <a:ext cx="150813" cy="160338"/>
          </a:xfrm>
          <a:custGeom>
            <a:avLst/>
            <a:gdLst>
              <a:gd name="T0" fmla="*/ 189 w 189"/>
              <a:gd name="T1" fmla="*/ 203 h 203"/>
              <a:gd name="T2" fmla="*/ 125 w 189"/>
              <a:gd name="T3" fmla="*/ 203 h 203"/>
              <a:gd name="T4" fmla="*/ 64 w 189"/>
              <a:gd name="T5" fmla="*/ 122 h 203"/>
              <a:gd name="T6" fmla="*/ 52 w 189"/>
              <a:gd name="T7" fmla="*/ 136 h 203"/>
              <a:gd name="T8" fmla="*/ 52 w 189"/>
              <a:gd name="T9" fmla="*/ 203 h 203"/>
              <a:gd name="T10" fmla="*/ 0 w 189"/>
              <a:gd name="T11" fmla="*/ 203 h 203"/>
              <a:gd name="T12" fmla="*/ 0 w 189"/>
              <a:gd name="T13" fmla="*/ 0 h 203"/>
              <a:gd name="T14" fmla="*/ 52 w 189"/>
              <a:gd name="T15" fmla="*/ 0 h 203"/>
              <a:gd name="T16" fmla="*/ 52 w 189"/>
              <a:gd name="T17" fmla="*/ 91 h 203"/>
              <a:gd name="T18" fmla="*/ 124 w 189"/>
              <a:gd name="T19" fmla="*/ 0 h 203"/>
              <a:gd name="T20" fmla="*/ 185 w 189"/>
              <a:gd name="T21" fmla="*/ 0 h 203"/>
              <a:gd name="T22" fmla="*/ 106 w 189"/>
              <a:gd name="T23" fmla="*/ 94 h 203"/>
              <a:gd name="T24" fmla="*/ 189 w 189"/>
              <a:gd name="T2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203">
                <a:moveTo>
                  <a:pt x="189" y="203"/>
                </a:moveTo>
                <a:lnTo>
                  <a:pt x="125" y="203"/>
                </a:lnTo>
                <a:lnTo>
                  <a:pt x="64" y="122"/>
                </a:lnTo>
                <a:lnTo>
                  <a:pt x="52" y="136"/>
                </a:lnTo>
                <a:lnTo>
                  <a:pt x="52" y="203"/>
                </a:lnTo>
                <a:lnTo>
                  <a:pt x="0" y="203"/>
                </a:lnTo>
                <a:lnTo>
                  <a:pt x="0" y="0"/>
                </a:lnTo>
                <a:lnTo>
                  <a:pt x="52" y="0"/>
                </a:lnTo>
                <a:lnTo>
                  <a:pt x="52" y="91"/>
                </a:lnTo>
                <a:lnTo>
                  <a:pt x="124" y="0"/>
                </a:lnTo>
                <a:lnTo>
                  <a:pt x="185" y="0"/>
                </a:lnTo>
                <a:lnTo>
                  <a:pt x="106" y="94"/>
                </a:lnTo>
                <a:lnTo>
                  <a:pt x="189"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0"/>
          <p:cNvSpPr>
            <a:spLocks/>
          </p:cNvSpPr>
          <p:nvPr/>
        </p:nvSpPr>
        <p:spPr bwMode="auto">
          <a:xfrm>
            <a:off x="2606676" y="5187951"/>
            <a:ext cx="109538" cy="104775"/>
          </a:xfrm>
          <a:custGeom>
            <a:avLst/>
            <a:gdLst>
              <a:gd name="T0" fmla="*/ 137 w 137"/>
              <a:gd name="T1" fmla="*/ 132 h 132"/>
              <a:gd name="T2" fmla="*/ 104 w 137"/>
              <a:gd name="T3" fmla="*/ 132 h 132"/>
              <a:gd name="T4" fmla="*/ 104 w 137"/>
              <a:gd name="T5" fmla="*/ 45 h 132"/>
              <a:gd name="T6" fmla="*/ 79 w 137"/>
              <a:gd name="T7" fmla="*/ 102 h 132"/>
              <a:gd name="T8" fmla="*/ 55 w 137"/>
              <a:gd name="T9" fmla="*/ 102 h 132"/>
              <a:gd name="T10" fmla="*/ 32 w 137"/>
              <a:gd name="T11" fmla="*/ 45 h 132"/>
              <a:gd name="T12" fmla="*/ 32 w 137"/>
              <a:gd name="T13" fmla="*/ 132 h 132"/>
              <a:gd name="T14" fmla="*/ 0 w 137"/>
              <a:gd name="T15" fmla="*/ 132 h 132"/>
              <a:gd name="T16" fmla="*/ 0 w 137"/>
              <a:gd name="T17" fmla="*/ 0 h 132"/>
              <a:gd name="T18" fmla="*/ 39 w 137"/>
              <a:gd name="T19" fmla="*/ 0 h 132"/>
              <a:gd name="T20" fmla="*/ 68 w 137"/>
              <a:gd name="T21" fmla="*/ 67 h 132"/>
              <a:gd name="T22" fmla="*/ 97 w 137"/>
              <a:gd name="T23" fmla="*/ 0 h 132"/>
              <a:gd name="T24" fmla="*/ 137 w 137"/>
              <a:gd name="T25" fmla="*/ 0 h 132"/>
              <a:gd name="T26" fmla="*/ 137 w 137"/>
              <a:gd name="T2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32">
                <a:moveTo>
                  <a:pt x="137" y="132"/>
                </a:moveTo>
                <a:lnTo>
                  <a:pt x="104" y="132"/>
                </a:lnTo>
                <a:lnTo>
                  <a:pt x="104" y="45"/>
                </a:lnTo>
                <a:lnTo>
                  <a:pt x="79" y="102"/>
                </a:lnTo>
                <a:lnTo>
                  <a:pt x="55" y="102"/>
                </a:lnTo>
                <a:lnTo>
                  <a:pt x="32" y="45"/>
                </a:lnTo>
                <a:lnTo>
                  <a:pt x="32" y="132"/>
                </a:lnTo>
                <a:lnTo>
                  <a:pt x="0" y="132"/>
                </a:lnTo>
                <a:lnTo>
                  <a:pt x="0" y="0"/>
                </a:lnTo>
                <a:lnTo>
                  <a:pt x="39" y="0"/>
                </a:lnTo>
                <a:lnTo>
                  <a:pt x="68" y="67"/>
                </a:lnTo>
                <a:lnTo>
                  <a:pt x="97" y="0"/>
                </a:lnTo>
                <a:lnTo>
                  <a:pt x="137" y="0"/>
                </a:lnTo>
                <a:lnTo>
                  <a:pt x="13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1"/>
          <p:cNvSpPr>
            <a:spLocks noChangeArrowheads="1"/>
          </p:cNvSpPr>
          <p:nvPr/>
        </p:nvSpPr>
        <p:spPr bwMode="auto">
          <a:xfrm>
            <a:off x="2736851" y="5237163"/>
            <a:ext cx="5238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72"/>
          <p:cNvSpPr>
            <a:spLocks/>
          </p:cNvSpPr>
          <p:nvPr/>
        </p:nvSpPr>
        <p:spPr bwMode="auto">
          <a:xfrm>
            <a:off x="2816226" y="5187951"/>
            <a:ext cx="69850" cy="104775"/>
          </a:xfrm>
          <a:custGeom>
            <a:avLst/>
            <a:gdLst>
              <a:gd name="T0" fmla="*/ 87 w 87"/>
              <a:gd name="T1" fmla="*/ 132 h 132"/>
              <a:gd name="T2" fmla="*/ 0 w 87"/>
              <a:gd name="T3" fmla="*/ 132 h 132"/>
              <a:gd name="T4" fmla="*/ 0 w 87"/>
              <a:gd name="T5" fmla="*/ 109 h 132"/>
              <a:gd name="T6" fmla="*/ 27 w 87"/>
              <a:gd name="T7" fmla="*/ 109 h 132"/>
              <a:gd name="T8" fmla="*/ 27 w 87"/>
              <a:gd name="T9" fmla="*/ 39 h 132"/>
              <a:gd name="T10" fmla="*/ 0 w 87"/>
              <a:gd name="T11" fmla="*/ 39 h 132"/>
              <a:gd name="T12" fmla="*/ 0 w 87"/>
              <a:gd name="T13" fmla="*/ 18 h 132"/>
              <a:gd name="T14" fmla="*/ 7 w 87"/>
              <a:gd name="T15" fmla="*/ 18 h 132"/>
              <a:gd name="T16" fmla="*/ 12 w 87"/>
              <a:gd name="T17" fmla="*/ 18 h 132"/>
              <a:gd name="T18" fmla="*/ 18 w 87"/>
              <a:gd name="T19" fmla="*/ 17 h 132"/>
              <a:gd name="T20" fmla="*/ 22 w 87"/>
              <a:gd name="T21" fmla="*/ 16 h 132"/>
              <a:gd name="T22" fmla="*/ 26 w 87"/>
              <a:gd name="T23" fmla="*/ 13 h 132"/>
              <a:gd name="T24" fmla="*/ 29 w 87"/>
              <a:gd name="T25" fmla="*/ 9 h 132"/>
              <a:gd name="T26" fmla="*/ 30 w 87"/>
              <a:gd name="T27" fmla="*/ 6 h 132"/>
              <a:gd name="T28" fmla="*/ 32 w 87"/>
              <a:gd name="T29" fmla="*/ 0 h 132"/>
              <a:gd name="T30" fmla="*/ 61 w 87"/>
              <a:gd name="T31" fmla="*/ 0 h 132"/>
              <a:gd name="T32" fmla="*/ 61 w 87"/>
              <a:gd name="T33" fmla="*/ 109 h 132"/>
              <a:gd name="T34" fmla="*/ 87 w 87"/>
              <a:gd name="T35" fmla="*/ 109 h 132"/>
              <a:gd name="T36" fmla="*/ 87 w 87"/>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2">
                <a:moveTo>
                  <a:pt x="87" y="132"/>
                </a:moveTo>
                <a:lnTo>
                  <a:pt x="0" y="132"/>
                </a:lnTo>
                <a:lnTo>
                  <a:pt x="0" y="109"/>
                </a:lnTo>
                <a:lnTo>
                  <a:pt x="27" y="109"/>
                </a:lnTo>
                <a:lnTo>
                  <a:pt x="27" y="39"/>
                </a:lnTo>
                <a:lnTo>
                  <a:pt x="0" y="39"/>
                </a:lnTo>
                <a:lnTo>
                  <a:pt x="0" y="18"/>
                </a:lnTo>
                <a:lnTo>
                  <a:pt x="7" y="18"/>
                </a:lnTo>
                <a:lnTo>
                  <a:pt x="12" y="18"/>
                </a:lnTo>
                <a:lnTo>
                  <a:pt x="18" y="17"/>
                </a:lnTo>
                <a:lnTo>
                  <a:pt x="22" y="16"/>
                </a:lnTo>
                <a:lnTo>
                  <a:pt x="26" y="13"/>
                </a:lnTo>
                <a:lnTo>
                  <a:pt x="29" y="9"/>
                </a:lnTo>
                <a:lnTo>
                  <a:pt x="30" y="6"/>
                </a:lnTo>
                <a:lnTo>
                  <a:pt x="32" y="0"/>
                </a:lnTo>
                <a:lnTo>
                  <a:pt x="61" y="0"/>
                </a:lnTo>
                <a:lnTo>
                  <a:pt x="61" y="109"/>
                </a:lnTo>
                <a:lnTo>
                  <a:pt x="87" y="109"/>
                </a:lnTo>
                <a:lnTo>
                  <a:pt x="8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Line 73"/>
          <p:cNvSpPr>
            <a:spLocks noChangeShapeType="1"/>
          </p:cNvSpPr>
          <p:nvPr/>
        </p:nvSpPr>
        <p:spPr bwMode="auto">
          <a:xfrm>
            <a:off x="2959101" y="5168901"/>
            <a:ext cx="484188"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4"/>
          <p:cNvSpPr>
            <a:spLocks noChangeArrowheads="1"/>
          </p:cNvSpPr>
          <p:nvPr/>
        </p:nvSpPr>
        <p:spPr bwMode="auto">
          <a:xfrm>
            <a:off x="5824538" y="2741613"/>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75"/>
          <p:cNvSpPr>
            <a:spLocks/>
          </p:cNvSpPr>
          <p:nvPr/>
        </p:nvSpPr>
        <p:spPr bwMode="auto">
          <a:xfrm>
            <a:off x="6008688" y="2878138"/>
            <a:ext cx="93663" cy="160338"/>
          </a:xfrm>
          <a:custGeom>
            <a:avLst/>
            <a:gdLst>
              <a:gd name="T0" fmla="*/ 120 w 120"/>
              <a:gd name="T1" fmla="*/ 201 h 201"/>
              <a:gd name="T2" fmla="*/ 0 w 120"/>
              <a:gd name="T3" fmla="*/ 201 h 201"/>
              <a:gd name="T4" fmla="*/ 0 w 120"/>
              <a:gd name="T5" fmla="*/ 165 h 201"/>
              <a:gd name="T6" fmla="*/ 34 w 120"/>
              <a:gd name="T7" fmla="*/ 165 h 201"/>
              <a:gd name="T8" fmla="*/ 34 w 120"/>
              <a:gd name="T9" fmla="*/ 36 h 201"/>
              <a:gd name="T10" fmla="*/ 0 w 120"/>
              <a:gd name="T11" fmla="*/ 36 h 201"/>
              <a:gd name="T12" fmla="*/ 0 w 120"/>
              <a:gd name="T13" fmla="*/ 0 h 201"/>
              <a:gd name="T14" fmla="*/ 120 w 120"/>
              <a:gd name="T15" fmla="*/ 0 h 201"/>
              <a:gd name="T16" fmla="*/ 120 w 120"/>
              <a:gd name="T17" fmla="*/ 36 h 201"/>
              <a:gd name="T18" fmla="*/ 87 w 120"/>
              <a:gd name="T19" fmla="*/ 36 h 201"/>
              <a:gd name="T20" fmla="*/ 87 w 120"/>
              <a:gd name="T21" fmla="*/ 165 h 201"/>
              <a:gd name="T22" fmla="*/ 120 w 120"/>
              <a:gd name="T23" fmla="*/ 165 h 201"/>
              <a:gd name="T24" fmla="*/ 120 w 120"/>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201">
                <a:moveTo>
                  <a:pt x="120" y="201"/>
                </a:moveTo>
                <a:lnTo>
                  <a:pt x="0" y="201"/>
                </a:lnTo>
                <a:lnTo>
                  <a:pt x="0" y="165"/>
                </a:lnTo>
                <a:lnTo>
                  <a:pt x="34" y="165"/>
                </a:lnTo>
                <a:lnTo>
                  <a:pt x="34" y="36"/>
                </a:lnTo>
                <a:lnTo>
                  <a:pt x="0" y="36"/>
                </a:lnTo>
                <a:lnTo>
                  <a:pt x="0" y="0"/>
                </a:lnTo>
                <a:lnTo>
                  <a:pt x="120" y="0"/>
                </a:lnTo>
                <a:lnTo>
                  <a:pt x="120" y="36"/>
                </a:lnTo>
                <a:lnTo>
                  <a:pt x="87" y="36"/>
                </a:lnTo>
                <a:lnTo>
                  <a:pt x="87" y="165"/>
                </a:lnTo>
                <a:lnTo>
                  <a:pt x="120" y="165"/>
                </a:lnTo>
                <a:lnTo>
                  <a:pt x="12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6"/>
          <p:cNvSpPr>
            <a:spLocks noEditPoints="1"/>
          </p:cNvSpPr>
          <p:nvPr/>
        </p:nvSpPr>
        <p:spPr bwMode="auto">
          <a:xfrm>
            <a:off x="6124576" y="2976563"/>
            <a:ext cx="85725" cy="107950"/>
          </a:xfrm>
          <a:custGeom>
            <a:avLst/>
            <a:gdLst>
              <a:gd name="T0" fmla="*/ 109 w 109"/>
              <a:gd name="T1" fmla="*/ 69 h 137"/>
              <a:gd name="T2" fmla="*/ 109 w 109"/>
              <a:gd name="T3" fmla="*/ 84 h 137"/>
              <a:gd name="T4" fmla="*/ 106 w 109"/>
              <a:gd name="T5" fmla="*/ 98 h 137"/>
              <a:gd name="T6" fmla="*/ 102 w 109"/>
              <a:gd name="T7" fmla="*/ 110 h 137"/>
              <a:gd name="T8" fmla="*/ 96 w 109"/>
              <a:gd name="T9" fmla="*/ 120 h 137"/>
              <a:gd name="T10" fmla="*/ 89 w 109"/>
              <a:gd name="T11" fmla="*/ 127 h 137"/>
              <a:gd name="T12" fmla="*/ 79 w 109"/>
              <a:gd name="T13" fmla="*/ 132 h 137"/>
              <a:gd name="T14" fmla="*/ 68 w 109"/>
              <a:gd name="T15" fmla="*/ 137 h 137"/>
              <a:gd name="T16" fmla="*/ 54 w 109"/>
              <a:gd name="T17" fmla="*/ 137 h 137"/>
              <a:gd name="T18" fmla="*/ 41 w 109"/>
              <a:gd name="T19" fmla="*/ 137 h 137"/>
              <a:gd name="T20" fmla="*/ 29 w 109"/>
              <a:gd name="T21" fmla="*/ 132 h 137"/>
              <a:gd name="T22" fmla="*/ 20 w 109"/>
              <a:gd name="T23" fmla="*/ 127 h 137"/>
              <a:gd name="T24" fmla="*/ 13 w 109"/>
              <a:gd name="T25" fmla="*/ 120 h 137"/>
              <a:gd name="T26" fmla="*/ 7 w 109"/>
              <a:gd name="T27" fmla="*/ 110 h 137"/>
              <a:gd name="T28" fmla="*/ 3 w 109"/>
              <a:gd name="T29" fmla="*/ 98 h 137"/>
              <a:gd name="T30" fmla="*/ 0 w 109"/>
              <a:gd name="T31" fmla="*/ 84 h 137"/>
              <a:gd name="T32" fmla="*/ 0 w 109"/>
              <a:gd name="T33" fmla="*/ 69 h 137"/>
              <a:gd name="T34" fmla="*/ 0 w 109"/>
              <a:gd name="T35" fmla="*/ 52 h 137"/>
              <a:gd name="T36" fmla="*/ 3 w 109"/>
              <a:gd name="T37" fmla="*/ 39 h 137"/>
              <a:gd name="T38" fmla="*/ 7 w 109"/>
              <a:gd name="T39" fmla="*/ 27 h 137"/>
              <a:gd name="T40" fmla="*/ 13 w 109"/>
              <a:gd name="T41" fmla="*/ 17 h 137"/>
              <a:gd name="T42" fmla="*/ 20 w 109"/>
              <a:gd name="T43" fmla="*/ 9 h 137"/>
              <a:gd name="T44" fmla="*/ 29 w 109"/>
              <a:gd name="T45" fmla="*/ 5 h 137"/>
              <a:gd name="T46" fmla="*/ 41 w 109"/>
              <a:gd name="T47" fmla="*/ 0 h 137"/>
              <a:gd name="T48" fmla="*/ 54 w 109"/>
              <a:gd name="T49" fmla="*/ 0 h 137"/>
              <a:gd name="T50" fmla="*/ 68 w 109"/>
              <a:gd name="T51" fmla="*/ 0 h 137"/>
              <a:gd name="T52" fmla="*/ 79 w 109"/>
              <a:gd name="T53" fmla="*/ 5 h 137"/>
              <a:gd name="T54" fmla="*/ 89 w 109"/>
              <a:gd name="T55" fmla="*/ 10 h 137"/>
              <a:gd name="T56" fmla="*/ 96 w 109"/>
              <a:gd name="T57" fmla="*/ 17 h 137"/>
              <a:gd name="T58" fmla="*/ 103 w 109"/>
              <a:gd name="T59" fmla="*/ 27 h 137"/>
              <a:gd name="T60" fmla="*/ 106 w 109"/>
              <a:gd name="T61" fmla="*/ 39 h 137"/>
              <a:gd name="T62" fmla="*/ 109 w 109"/>
              <a:gd name="T63" fmla="*/ 52 h 137"/>
              <a:gd name="T64" fmla="*/ 109 w 109"/>
              <a:gd name="T65" fmla="*/ 69 h 137"/>
              <a:gd name="T66" fmla="*/ 75 w 109"/>
              <a:gd name="T67" fmla="*/ 69 h 137"/>
              <a:gd name="T68" fmla="*/ 74 w 109"/>
              <a:gd name="T69" fmla="*/ 46 h 137"/>
              <a:gd name="T70" fmla="*/ 70 w 109"/>
              <a:gd name="T71" fmla="*/ 34 h 137"/>
              <a:gd name="T72" fmla="*/ 64 w 109"/>
              <a:gd name="T73" fmla="*/ 25 h 137"/>
              <a:gd name="T74" fmla="*/ 54 w 109"/>
              <a:gd name="T75" fmla="*/ 24 h 137"/>
              <a:gd name="T76" fmla="*/ 45 w 109"/>
              <a:gd name="T77" fmla="*/ 25 h 137"/>
              <a:gd name="T78" fmla="*/ 39 w 109"/>
              <a:gd name="T79" fmla="*/ 34 h 137"/>
              <a:gd name="T80" fmla="*/ 35 w 109"/>
              <a:gd name="T81" fmla="*/ 46 h 137"/>
              <a:gd name="T82" fmla="*/ 35 w 109"/>
              <a:gd name="T83" fmla="*/ 69 h 137"/>
              <a:gd name="T84" fmla="*/ 35 w 109"/>
              <a:gd name="T85" fmla="*/ 89 h 137"/>
              <a:gd name="T86" fmla="*/ 39 w 109"/>
              <a:gd name="T87" fmla="*/ 102 h 137"/>
              <a:gd name="T88" fmla="*/ 45 w 109"/>
              <a:gd name="T89" fmla="*/ 110 h 137"/>
              <a:gd name="T90" fmla="*/ 54 w 109"/>
              <a:gd name="T91" fmla="*/ 113 h 137"/>
              <a:gd name="T92" fmla="*/ 64 w 109"/>
              <a:gd name="T93" fmla="*/ 110 h 137"/>
              <a:gd name="T94" fmla="*/ 70 w 109"/>
              <a:gd name="T95" fmla="*/ 102 h 137"/>
              <a:gd name="T96" fmla="*/ 74 w 109"/>
              <a:gd name="T97" fmla="*/ 89 h 137"/>
              <a:gd name="T98" fmla="*/ 75 w 109"/>
              <a:gd name="T9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 h="137">
                <a:moveTo>
                  <a:pt x="109" y="69"/>
                </a:moveTo>
                <a:lnTo>
                  <a:pt x="109" y="84"/>
                </a:lnTo>
                <a:lnTo>
                  <a:pt x="106" y="98"/>
                </a:lnTo>
                <a:lnTo>
                  <a:pt x="102" y="110"/>
                </a:lnTo>
                <a:lnTo>
                  <a:pt x="96" y="120"/>
                </a:lnTo>
                <a:lnTo>
                  <a:pt x="89" y="127"/>
                </a:lnTo>
                <a:lnTo>
                  <a:pt x="79" y="132"/>
                </a:lnTo>
                <a:lnTo>
                  <a:pt x="68" y="137"/>
                </a:lnTo>
                <a:lnTo>
                  <a:pt x="54" y="137"/>
                </a:lnTo>
                <a:lnTo>
                  <a:pt x="41" y="137"/>
                </a:lnTo>
                <a:lnTo>
                  <a:pt x="29" y="132"/>
                </a:lnTo>
                <a:lnTo>
                  <a:pt x="20" y="127"/>
                </a:lnTo>
                <a:lnTo>
                  <a:pt x="13" y="120"/>
                </a:lnTo>
                <a:lnTo>
                  <a:pt x="7" y="110"/>
                </a:lnTo>
                <a:lnTo>
                  <a:pt x="3" y="98"/>
                </a:lnTo>
                <a:lnTo>
                  <a:pt x="0" y="84"/>
                </a:lnTo>
                <a:lnTo>
                  <a:pt x="0" y="69"/>
                </a:lnTo>
                <a:lnTo>
                  <a:pt x="0" y="52"/>
                </a:lnTo>
                <a:lnTo>
                  <a:pt x="3" y="39"/>
                </a:lnTo>
                <a:lnTo>
                  <a:pt x="7" y="27"/>
                </a:lnTo>
                <a:lnTo>
                  <a:pt x="13" y="17"/>
                </a:lnTo>
                <a:lnTo>
                  <a:pt x="20" y="9"/>
                </a:lnTo>
                <a:lnTo>
                  <a:pt x="29" y="5"/>
                </a:lnTo>
                <a:lnTo>
                  <a:pt x="41" y="0"/>
                </a:lnTo>
                <a:lnTo>
                  <a:pt x="54" y="0"/>
                </a:lnTo>
                <a:lnTo>
                  <a:pt x="68" y="0"/>
                </a:lnTo>
                <a:lnTo>
                  <a:pt x="79" y="5"/>
                </a:lnTo>
                <a:lnTo>
                  <a:pt x="89" y="10"/>
                </a:lnTo>
                <a:lnTo>
                  <a:pt x="96" y="17"/>
                </a:lnTo>
                <a:lnTo>
                  <a:pt x="103" y="27"/>
                </a:lnTo>
                <a:lnTo>
                  <a:pt x="106" y="39"/>
                </a:lnTo>
                <a:lnTo>
                  <a:pt x="109" y="52"/>
                </a:lnTo>
                <a:lnTo>
                  <a:pt x="109" y="69"/>
                </a:lnTo>
                <a:close/>
                <a:moveTo>
                  <a:pt x="75" y="69"/>
                </a:moveTo>
                <a:lnTo>
                  <a:pt x="74" y="46"/>
                </a:lnTo>
                <a:lnTo>
                  <a:pt x="70" y="34"/>
                </a:lnTo>
                <a:lnTo>
                  <a:pt x="64" y="25"/>
                </a:lnTo>
                <a:lnTo>
                  <a:pt x="54" y="24"/>
                </a:lnTo>
                <a:lnTo>
                  <a:pt x="45" y="25"/>
                </a:lnTo>
                <a:lnTo>
                  <a:pt x="39" y="34"/>
                </a:lnTo>
                <a:lnTo>
                  <a:pt x="35" y="46"/>
                </a:lnTo>
                <a:lnTo>
                  <a:pt x="35" y="69"/>
                </a:lnTo>
                <a:lnTo>
                  <a:pt x="35" y="89"/>
                </a:lnTo>
                <a:lnTo>
                  <a:pt x="39" y="102"/>
                </a:lnTo>
                <a:lnTo>
                  <a:pt x="45" y="110"/>
                </a:lnTo>
                <a:lnTo>
                  <a:pt x="54" y="113"/>
                </a:lnTo>
                <a:lnTo>
                  <a:pt x="64" y="110"/>
                </a:lnTo>
                <a:lnTo>
                  <a:pt x="70" y="102"/>
                </a:lnTo>
                <a:lnTo>
                  <a:pt x="74" y="89"/>
                </a:lnTo>
                <a:lnTo>
                  <a:pt x="75"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77"/>
          <p:cNvSpPr>
            <a:spLocks noChangeArrowheads="1"/>
          </p:cNvSpPr>
          <p:nvPr/>
        </p:nvSpPr>
        <p:spPr bwMode="auto">
          <a:xfrm>
            <a:off x="4943476" y="2741613"/>
            <a:ext cx="585788"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78"/>
          <p:cNvSpPr>
            <a:spLocks/>
          </p:cNvSpPr>
          <p:nvPr/>
        </p:nvSpPr>
        <p:spPr bwMode="auto">
          <a:xfrm>
            <a:off x="5130801" y="2879726"/>
            <a:ext cx="95250" cy="160338"/>
          </a:xfrm>
          <a:custGeom>
            <a:avLst/>
            <a:gdLst>
              <a:gd name="T0" fmla="*/ 120 w 120"/>
              <a:gd name="T1" fmla="*/ 203 h 203"/>
              <a:gd name="T2" fmla="*/ 0 w 120"/>
              <a:gd name="T3" fmla="*/ 203 h 203"/>
              <a:gd name="T4" fmla="*/ 0 w 120"/>
              <a:gd name="T5" fmla="*/ 167 h 203"/>
              <a:gd name="T6" fmla="*/ 34 w 120"/>
              <a:gd name="T7" fmla="*/ 167 h 203"/>
              <a:gd name="T8" fmla="*/ 34 w 120"/>
              <a:gd name="T9" fmla="*/ 36 h 203"/>
              <a:gd name="T10" fmla="*/ 0 w 120"/>
              <a:gd name="T11" fmla="*/ 36 h 203"/>
              <a:gd name="T12" fmla="*/ 0 w 120"/>
              <a:gd name="T13" fmla="*/ 0 h 203"/>
              <a:gd name="T14" fmla="*/ 120 w 120"/>
              <a:gd name="T15" fmla="*/ 0 h 203"/>
              <a:gd name="T16" fmla="*/ 120 w 120"/>
              <a:gd name="T17" fmla="*/ 36 h 203"/>
              <a:gd name="T18" fmla="*/ 86 w 120"/>
              <a:gd name="T19" fmla="*/ 36 h 203"/>
              <a:gd name="T20" fmla="*/ 86 w 120"/>
              <a:gd name="T21" fmla="*/ 167 h 203"/>
              <a:gd name="T22" fmla="*/ 120 w 120"/>
              <a:gd name="T23" fmla="*/ 167 h 203"/>
              <a:gd name="T24" fmla="*/ 120 w 120"/>
              <a:gd name="T2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203">
                <a:moveTo>
                  <a:pt x="120" y="203"/>
                </a:moveTo>
                <a:lnTo>
                  <a:pt x="0" y="203"/>
                </a:lnTo>
                <a:lnTo>
                  <a:pt x="0" y="167"/>
                </a:lnTo>
                <a:lnTo>
                  <a:pt x="34" y="167"/>
                </a:lnTo>
                <a:lnTo>
                  <a:pt x="34" y="36"/>
                </a:lnTo>
                <a:lnTo>
                  <a:pt x="0" y="36"/>
                </a:lnTo>
                <a:lnTo>
                  <a:pt x="0" y="0"/>
                </a:lnTo>
                <a:lnTo>
                  <a:pt x="120" y="0"/>
                </a:lnTo>
                <a:lnTo>
                  <a:pt x="120" y="36"/>
                </a:lnTo>
                <a:lnTo>
                  <a:pt x="86" y="36"/>
                </a:lnTo>
                <a:lnTo>
                  <a:pt x="86" y="167"/>
                </a:lnTo>
                <a:lnTo>
                  <a:pt x="120" y="167"/>
                </a:lnTo>
                <a:lnTo>
                  <a:pt x="12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9"/>
          <p:cNvSpPr>
            <a:spLocks/>
          </p:cNvSpPr>
          <p:nvPr/>
        </p:nvSpPr>
        <p:spPr bwMode="auto">
          <a:xfrm>
            <a:off x="5257801" y="2979738"/>
            <a:ext cx="69850" cy="104775"/>
          </a:xfrm>
          <a:custGeom>
            <a:avLst/>
            <a:gdLst>
              <a:gd name="T0" fmla="*/ 88 w 88"/>
              <a:gd name="T1" fmla="*/ 132 h 132"/>
              <a:gd name="T2" fmla="*/ 0 w 88"/>
              <a:gd name="T3" fmla="*/ 132 h 132"/>
              <a:gd name="T4" fmla="*/ 0 w 88"/>
              <a:gd name="T5" fmla="*/ 108 h 132"/>
              <a:gd name="T6" fmla="*/ 28 w 88"/>
              <a:gd name="T7" fmla="*/ 108 h 132"/>
              <a:gd name="T8" fmla="*/ 28 w 88"/>
              <a:gd name="T9" fmla="*/ 39 h 132"/>
              <a:gd name="T10" fmla="*/ 0 w 88"/>
              <a:gd name="T11" fmla="*/ 39 h 132"/>
              <a:gd name="T12" fmla="*/ 0 w 88"/>
              <a:gd name="T13" fmla="*/ 18 h 132"/>
              <a:gd name="T14" fmla="*/ 6 w 88"/>
              <a:gd name="T15" fmla="*/ 18 h 132"/>
              <a:gd name="T16" fmla="*/ 11 w 88"/>
              <a:gd name="T17" fmla="*/ 16 h 132"/>
              <a:gd name="T18" fmla="*/ 17 w 88"/>
              <a:gd name="T19" fmla="*/ 15 h 132"/>
              <a:gd name="T20" fmla="*/ 21 w 88"/>
              <a:gd name="T21" fmla="*/ 14 h 132"/>
              <a:gd name="T22" fmla="*/ 25 w 88"/>
              <a:gd name="T23" fmla="*/ 11 h 132"/>
              <a:gd name="T24" fmla="*/ 28 w 88"/>
              <a:gd name="T25" fmla="*/ 8 h 132"/>
              <a:gd name="T26" fmla="*/ 31 w 88"/>
              <a:gd name="T27" fmla="*/ 4 h 132"/>
              <a:gd name="T28" fmla="*/ 31 w 88"/>
              <a:gd name="T29" fmla="*/ 0 h 132"/>
              <a:gd name="T30" fmla="*/ 60 w 88"/>
              <a:gd name="T31" fmla="*/ 0 h 132"/>
              <a:gd name="T32" fmla="*/ 60 w 88"/>
              <a:gd name="T33" fmla="*/ 108 h 132"/>
              <a:gd name="T34" fmla="*/ 88 w 88"/>
              <a:gd name="T35" fmla="*/ 108 h 132"/>
              <a:gd name="T36" fmla="*/ 88 w 88"/>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32">
                <a:moveTo>
                  <a:pt x="88" y="132"/>
                </a:moveTo>
                <a:lnTo>
                  <a:pt x="0" y="132"/>
                </a:lnTo>
                <a:lnTo>
                  <a:pt x="0" y="108"/>
                </a:lnTo>
                <a:lnTo>
                  <a:pt x="28" y="108"/>
                </a:lnTo>
                <a:lnTo>
                  <a:pt x="28" y="39"/>
                </a:lnTo>
                <a:lnTo>
                  <a:pt x="0" y="39"/>
                </a:lnTo>
                <a:lnTo>
                  <a:pt x="0" y="18"/>
                </a:lnTo>
                <a:lnTo>
                  <a:pt x="6" y="18"/>
                </a:lnTo>
                <a:lnTo>
                  <a:pt x="11" y="16"/>
                </a:lnTo>
                <a:lnTo>
                  <a:pt x="17" y="15"/>
                </a:lnTo>
                <a:lnTo>
                  <a:pt x="21" y="14"/>
                </a:lnTo>
                <a:lnTo>
                  <a:pt x="25" y="11"/>
                </a:lnTo>
                <a:lnTo>
                  <a:pt x="28" y="8"/>
                </a:lnTo>
                <a:lnTo>
                  <a:pt x="31" y="4"/>
                </a:lnTo>
                <a:lnTo>
                  <a:pt x="31" y="0"/>
                </a:lnTo>
                <a:lnTo>
                  <a:pt x="60" y="0"/>
                </a:lnTo>
                <a:lnTo>
                  <a:pt x="60" y="108"/>
                </a:lnTo>
                <a:lnTo>
                  <a:pt x="88" y="108"/>
                </a:lnTo>
                <a:lnTo>
                  <a:pt x="88"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0"/>
          <p:cNvSpPr>
            <a:spLocks noChangeArrowheads="1"/>
          </p:cNvSpPr>
          <p:nvPr/>
        </p:nvSpPr>
        <p:spPr bwMode="auto">
          <a:xfrm>
            <a:off x="3179763" y="2741613"/>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81"/>
          <p:cNvSpPr>
            <a:spLocks/>
          </p:cNvSpPr>
          <p:nvPr/>
        </p:nvSpPr>
        <p:spPr bwMode="auto">
          <a:xfrm>
            <a:off x="3270251" y="2878138"/>
            <a:ext cx="93663" cy="160338"/>
          </a:xfrm>
          <a:custGeom>
            <a:avLst/>
            <a:gdLst>
              <a:gd name="T0" fmla="*/ 119 w 119"/>
              <a:gd name="T1" fmla="*/ 201 h 201"/>
              <a:gd name="T2" fmla="*/ 0 w 119"/>
              <a:gd name="T3" fmla="*/ 201 h 201"/>
              <a:gd name="T4" fmla="*/ 0 w 119"/>
              <a:gd name="T5" fmla="*/ 165 h 201"/>
              <a:gd name="T6" fmla="*/ 33 w 119"/>
              <a:gd name="T7" fmla="*/ 165 h 201"/>
              <a:gd name="T8" fmla="*/ 33 w 119"/>
              <a:gd name="T9" fmla="*/ 36 h 201"/>
              <a:gd name="T10" fmla="*/ 0 w 119"/>
              <a:gd name="T11" fmla="*/ 36 h 201"/>
              <a:gd name="T12" fmla="*/ 0 w 119"/>
              <a:gd name="T13" fmla="*/ 0 h 201"/>
              <a:gd name="T14" fmla="*/ 119 w 119"/>
              <a:gd name="T15" fmla="*/ 0 h 201"/>
              <a:gd name="T16" fmla="*/ 119 w 119"/>
              <a:gd name="T17" fmla="*/ 36 h 201"/>
              <a:gd name="T18" fmla="*/ 86 w 119"/>
              <a:gd name="T19" fmla="*/ 36 h 201"/>
              <a:gd name="T20" fmla="*/ 86 w 119"/>
              <a:gd name="T21" fmla="*/ 165 h 201"/>
              <a:gd name="T22" fmla="*/ 119 w 119"/>
              <a:gd name="T23" fmla="*/ 165 h 201"/>
              <a:gd name="T24" fmla="*/ 119 w 119"/>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01">
                <a:moveTo>
                  <a:pt x="119" y="201"/>
                </a:moveTo>
                <a:lnTo>
                  <a:pt x="0" y="201"/>
                </a:lnTo>
                <a:lnTo>
                  <a:pt x="0" y="165"/>
                </a:lnTo>
                <a:lnTo>
                  <a:pt x="33" y="165"/>
                </a:lnTo>
                <a:lnTo>
                  <a:pt x="33" y="36"/>
                </a:lnTo>
                <a:lnTo>
                  <a:pt x="0" y="36"/>
                </a:lnTo>
                <a:lnTo>
                  <a:pt x="0" y="0"/>
                </a:lnTo>
                <a:lnTo>
                  <a:pt x="119" y="0"/>
                </a:lnTo>
                <a:lnTo>
                  <a:pt x="119" y="36"/>
                </a:lnTo>
                <a:lnTo>
                  <a:pt x="86" y="36"/>
                </a:lnTo>
                <a:lnTo>
                  <a:pt x="86" y="165"/>
                </a:lnTo>
                <a:lnTo>
                  <a:pt x="119" y="165"/>
                </a:lnTo>
                <a:lnTo>
                  <a:pt x="119"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82"/>
          <p:cNvSpPr>
            <a:spLocks/>
          </p:cNvSpPr>
          <p:nvPr/>
        </p:nvSpPr>
        <p:spPr bwMode="auto">
          <a:xfrm>
            <a:off x="3390901" y="2978151"/>
            <a:ext cx="95250" cy="103188"/>
          </a:xfrm>
          <a:custGeom>
            <a:avLst/>
            <a:gdLst>
              <a:gd name="T0" fmla="*/ 120 w 120"/>
              <a:gd name="T1" fmla="*/ 131 h 131"/>
              <a:gd name="T2" fmla="*/ 86 w 120"/>
              <a:gd name="T3" fmla="*/ 131 h 131"/>
              <a:gd name="T4" fmla="*/ 31 w 120"/>
              <a:gd name="T5" fmla="*/ 41 h 131"/>
              <a:gd name="T6" fmla="*/ 31 w 120"/>
              <a:gd name="T7" fmla="*/ 131 h 131"/>
              <a:gd name="T8" fmla="*/ 0 w 120"/>
              <a:gd name="T9" fmla="*/ 131 h 131"/>
              <a:gd name="T10" fmla="*/ 0 w 120"/>
              <a:gd name="T11" fmla="*/ 0 h 131"/>
              <a:gd name="T12" fmla="*/ 41 w 120"/>
              <a:gd name="T13" fmla="*/ 0 h 131"/>
              <a:gd name="T14" fmla="*/ 89 w 120"/>
              <a:gd name="T15" fmla="*/ 75 h 131"/>
              <a:gd name="T16" fmla="*/ 89 w 120"/>
              <a:gd name="T17" fmla="*/ 0 h 131"/>
              <a:gd name="T18" fmla="*/ 120 w 120"/>
              <a:gd name="T19" fmla="*/ 0 h 131"/>
              <a:gd name="T20" fmla="*/ 120 w 120"/>
              <a:gd name="T2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1">
                <a:moveTo>
                  <a:pt x="120" y="131"/>
                </a:moveTo>
                <a:lnTo>
                  <a:pt x="86" y="131"/>
                </a:lnTo>
                <a:lnTo>
                  <a:pt x="31" y="41"/>
                </a:lnTo>
                <a:lnTo>
                  <a:pt x="31" y="131"/>
                </a:lnTo>
                <a:lnTo>
                  <a:pt x="0" y="131"/>
                </a:lnTo>
                <a:lnTo>
                  <a:pt x="0" y="0"/>
                </a:lnTo>
                <a:lnTo>
                  <a:pt x="41" y="0"/>
                </a:lnTo>
                <a:lnTo>
                  <a:pt x="89" y="75"/>
                </a:lnTo>
                <a:lnTo>
                  <a:pt x="89" y="0"/>
                </a:lnTo>
                <a:lnTo>
                  <a:pt x="120" y="0"/>
                </a:lnTo>
                <a:lnTo>
                  <a:pt x="12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83"/>
          <p:cNvSpPr>
            <a:spLocks noChangeArrowheads="1"/>
          </p:cNvSpPr>
          <p:nvPr/>
        </p:nvSpPr>
        <p:spPr bwMode="auto">
          <a:xfrm>
            <a:off x="3506788" y="3025776"/>
            <a:ext cx="5238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4"/>
          <p:cNvSpPr>
            <a:spLocks/>
          </p:cNvSpPr>
          <p:nvPr/>
        </p:nvSpPr>
        <p:spPr bwMode="auto">
          <a:xfrm>
            <a:off x="3586163" y="2976563"/>
            <a:ext cx="69850" cy="104775"/>
          </a:xfrm>
          <a:custGeom>
            <a:avLst/>
            <a:gdLst>
              <a:gd name="T0" fmla="*/ 87 w 87"/>
              <a:gd name="T1" fmla="*/ 132 h 132"/>
              <a:gd name="T2" fmla="*/ 0 w 87"/>
              <a:gd name="T3" fmla="*/ 132 h 132"/>
              <a:gd name="T4" fmla="*/ 0 w 87"/>
              <a:gd name="T5" fmla="*/ 110 h 132"/>
              <a:gd name="T6" fmla="*/ 28 w 87"/>
              <a:gd name="T7" fmla="*/ 110 h 132"/>
              <a:gd name="T8" fmla="*/ 28 w 87"/>
              <a:gd name="T9" fmla="*/ 40 h 132"/>
              <a:gd name="T10" fmla="*/ 0 w 87"/>
              <a:gd name="T11" fmla="*/ 40 h 132"/>
              <a:gd name="T12" fmla="*/ 0 w 87"/>
              <a:gd name="T13" fmla="*/ 18 h 132"/>
              <a:gd name="T14" fmla="*/ 7 w 87"/>
              <a:gd name="T15" fmla="*/ 18 h 132"/>
              <a:gd name="T16" fmla="*/ 12 w 87"/>
              <a:gd name="T17" fmla="*/ 18 h 132"/>
              <a:gd name="T18" fmla="*/ 18 w 87"/>
              <a:gd name="T19" fmla="*/ 17 h 132"/>
              <a:gd name="T20" fmla="*/ 22 w 87"/>
              <a:gd name="T21" fmla="*/ 15 h 132"/>
              <a:gd name="T22" fmla="*/ 26 w 87"/>
              <a:gd name="T23" fmla="*/ 12 h 132"/>
              <a:gd name="T24" fmla="*/ 29 w 87"/>
              <a:gd name="T25" fmla="*/ 10 h 132"/>
              <a:gd name="T26" fmla="*/ 31 w 87"/>
              <a:gd name="T27" fmla="*/ 5 h 132"/>
              <a:gd name="T28" fmla="*/ 32 w 87"/>
              <a:gd name="T29" fmla="*/ 0 h 132"/>
              <a:gd name="T30" fmla="*/ 61 w 87"/>
              <a:gd name="T31" fmla="*/ 0 h 132"/>
              <a:gd name="T32" fmla="*/ 61 w 87"/>
              <a:gd name="T33" fmla="*/ 110 h 132"/>
              <a:gd name="T34" fmla="*/ 87 w 87"/>
              <a:gd name="T35" fmla="*/ 110 h 132"/>
              <a:gd name="T36" fmla="*/ 87 w 87"/>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2">
                <a:moveTo>
                  <a:pt x="87" y="132"/>
                </a:moveTo>
                <a:lnTo>
                  <a:pt x="0" y="132"/>
                </a:lnTo>
                <a:lnTo>
                  <a:pt x="0" y="110"/>
                </a:lnTo>
                <a:lnTo>
                  <a:pt x="28" y="110"/>
                </a:lnTo>
                <a:lnTo>
                  <a:pt x="28" y="40"/>
                </a:lnTo>
                <a:lnTo>
                  <a:pt x="0" y="40"/>
                </a:lnTo>
                <a:lnTo>
                  <a:pt x="0" y="18"/>
                </a:lnTo>
                <a:lnTo>
                  <a:pt x="7" y="18"/>
                </a:lnTo>
                <a:lnTo>
                  <a:pt x="12" y="18"/>
                </a:lnTo>
                <a:lnTo>
                  <a:pt x="18" y="17"/>
                </a:lnTo>
                <a:lnTo>
                  <a:pt x="22" y="15"/>
                </a:lnTo>
                <a:lnTo>
                  <a:pt x="26" y="12"/>
                </a:lnTo>
                <a:lnTo>
                  <a:pt x="29" y="10"/>
                </a:lnTo>
                <a:lnTo>
                  <a:pt x="31" y="5"/>
                </a:lnTo>
                <a:lnTo>
                  <a:pt x="32" y="0"/>
                </a:lnTo>
                <a:lnTo>
                  <a:pt x="61" y="0"/>
                </a:lnTo>
                <a:lnTo>
                  <a:pt x="61" y="110"/>
                </a:lnTo>
                <a:lnTo>
                  <a:pt x="87" y="110"/>
                </a:lnTo>
                <a:lnTo>
                  <a:pt x="8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Line 85"/>
          <p:cNvSpPr>
            <a:spLocks noChangeShapeType="1"/>
          </p:cNvSpPr>
          <p:nvPr/>
        </p:nvSpPr>
        <p:spPr bwMode="auto">
          <a:xfrm>
            <a:off x="3473451" y="2595563"/>
            <a:ext cx="0" cy="146050"/>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86"/>
          <p:cNvSpPr>
            <a:spLocks/>
          </p:cNvSpPr>
          <p:nvPr/>
        </p:nvSpPr>
        <p:spPr bwMode="auto">
          <a:xfrm>
            <a:off x="3438526" y="2667001"/>
            <a:ext cx="69850" cy="95250"/>
          </a:xfrm>
          <a:custGeom>
            <a:avLst/>
            <a:gdLst>
              <a:gd name="T0" fmla="*/ 89 w 89"/>
              <a:gd name="T1" fmla="*/ 0 h 121"/>
              <a:gd name="T2" fmla="*/ 44 w 89"/>
              <a:gd name="T3" fmla="*/ 121 h 121"/>
              <a:gd name="T4" fmla="*/ 0 w 89"/>
              <a:gd name="T5" fmla="*/ 0 h 121"/>
              <a:gd name="T6" fmla="*/ 10 w 89"/>
              <a:gd name="T7" fmla="*/ 6 h 121"/>
              <a:gd name="T8" fmla="*/ 32 w 89"/>
              <a:gd name="T9" fmla="*/ 14 h 121"/>
              <a:gd name="T10" fmla="*/ 55 w 89"/>
              <a:gd name="T11" fmla="*/ 14 h 121"/>
              <a:gd name="T12" fmla="*/ 78 w 89"/>
              <a:gd name="T13" fmla="*/ 6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4" y="121"/>
                </a:lnTo>
                <a:lnTo>
                  <a:pt x="0" y="0"/>
                </a:lnTo>
                <a:lnTo>
                  <a:pt x="10" y="6"/>
                </a:lnTo>
                <a:lnTo>
                  <a:pt x="32" y="14"/>
                </a:lnTo>
                <a:lnTo>
                  <a:pt x="55" y="14"/>
                </a:lnTo>
                <a:lnTo>
                  <a:pt x="78" y="6"/>
                </a:lnTo>
                <a:lnTo>
                  <a:pt x="89"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Line 87"/>
          <p:cNvSpPr>
            <a:spLocks noChangeShapeType="1"/>
          </p:cNvSpPr>
          <p:nvPr/>
        </p:nvSpPr>
        <p:spPr bwMode="auto">
          <a:xfrm>
            <a:off x="5237163" y="2595563"/>
            <a:ext cx="0" cy="146050"/>
          </a:xfrm>
          <a:prstGeom prst="line">
            <a:avLst/>
          </a:prstGeom>
          <a:noFill/>
          <a:ln w="14288">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88"/>
          <p:cNvSpPr>
            <a:spLocks/>
          </p:cNvSpPr>
          <p:nvPr/>
        </p:nvSpPr>
        <p:spPr bwMode="auto">
          <a:xfrm>
            <a:off x="5202238" y="2667001"/>
            <a:ext cx="69850" cy="95250"/>
          </a:xfrm>
          <a:custGeom>
            <a:avLst/>
            <a:gdLst>
              <a:gd name="T0" fmla="*/ 89 w 89"/>
              <a:gd name="T1" fmla="*/ 0 h 121"/>
              <a:gd name="T2" fmla="*/ 45 w 89"/>
              <a:gd name="T3" fmla="*/ 121 h 121"/>
              <a:gd name="T4" fmla="*/ 0 w 89"/>
              <a:gd name="T5" fmla="*/ 0 h 121"/>
              <a:gd name="T6" fmla="*/ 10 w 89"/>
              <a:gd name="T7" fmla="*/ 6 h 121"/>
              <a:gd name="T8" fmla="*/ 32 w 89"/>
              <a:gd name="T9" fmla="*/ 14 h 121"/>
              <a:gd name="T10" fmla="*/ 56 w 89"/>
              <a:gd name="T11" fmla="*/ 14 h 121"/>
              <a:gd name="T12" fmla="*/ 78 w 89"/>
              <a:gd name="T13" fmla="*/ 6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6"/>
                </a:lnTo>
                <a:lnTo>
                  <a:pt x="32" y="14"/>
                </a:lnTo>
                <a:lnTo>
                  <a:pt x="56" y="14"/>
                </a:lnTo>
                <a:lnTo>
                  <a:pt x="78" y="6"/>
                </a:lnTo>
                <a:lnTo>
                  <a:pt x="89"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Line 89"/>
          <p:cNvSpPr>
            <a:spLocks noChangeShapeType="1"/>
          </p:cNvSpPr>
          <p:nvPr/>
        </p:nvSpPr>
        <p:spPr bwMode="auto">
          <a:xfrm>
            <a:off x="6118226" y="2595563"/>
            <a:ext cx="0" cy="146050"/>
          </a:xfrm>
          <a:prstGeom prst="line">
            <a:avLst/>
          </a:prstGeom>
          <a:noFill/>
          <a:ln w="14288">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90"/>
          <p:cNvSpPr>
            <a:spLocks/>
          </p:cNvSpPr>
          <p:nvPr/>
        </p:nvSpPr>
        <p:spPr bwMode="auto">
          <a:xfrm>
            <a:off x="6083301" y="2667001"/>
            <a:ext cx="69850" cy="95250"/>
          </a:xfrm>
          <a:custGeom>
            <a:avLst/>
            <a:gdLst>
              <a:gd name="T0" fmla="*/ 89 w 89"/>
              <a:gd name="T1" fmla="*/ 0 h 121"/>
              <a:gd name="T2" fmla="*/ 44 w 89"/>
              <a:gd name="T3" fmla="*/ 121 h 121"/>
              <a:gd name="T4" fmla="*/ 0 w 89"/>
              <a:gd name="T5" fmla="*/ 0 h 121"/>
              <a:gd name="T6" fmla="*/ 10 w 89"/>
              <a:gd name="T7" fmla="*/ 6 h 121"/>
              <a:gd name="T8" fmla="*/ 32 w 89"/>
              <a:gd name="T9" fmla="*/ 14 h 121"/>
              <a:gd name="T10" fmla="*/ 55 w 89"/>
              <a:gd name="T11" fmla="*/ 14 h 121"/>
              <a:gd name="T12" fmla="*/ 78 w 89"/>
              <a:gd name="T13" fmla="*/ 6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4" y="121"/>
                </a:lnTo>
                <a:lnTo>
                  <a:pt x="0" y="0"/>
                </a:lnTo>
                <a:lnTo>
                  <a:pt x="10" y="6"/>
                </a:lnTo>
                <a:lnTo>
                  <a:pt x="32" y="14"/>
                </a:lnTo>
                <a:lnTo>
                  <a:pt x="55" y="14"/>
                </a:lnTo>
                <a:lnTo>
                  <a:pt x="78" y="6"/>
                </a:lnTo>
                <a:lnTo>
                  <a:pt x="89"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91"/>
          <p:cNvSpPr>
            <a:spLocks noChangeArrowheads="1"/>
          </p:cNvSpPr>
          <p:nvPr/>
        </p:nvSpPr>
        <p:spPr bwMode="auto">
          <a:xfrm>
            <a:off x="4206876" y="2944813"/>
            <a:ext cx="39688"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92"/>
          <p:cNvSpPr>
            <a:spLocks noChangeArrowheads="1"/>
          </p:cNvSpPr>
          <p:nvPr/>
        </p:nvSpPr>
        <p:spPr bwMode="auto">
          <a:xfrm>
            <a:off x="4330701" y="2944813"/>
            <a:ext cx="39688"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93"/>
          <p:cNvSpPr>
            <a:spLocks noChangeArrowheads="1"/>
          </p:cNvSpPr>
          <p:nvPr/>
        </p:nvSpPr>
        <p:spPr bwMode="auto">
          <a:xfrm>
            <a:off x="4452938" y="2944813"/>
            <a:ext cx="41275"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94"/>
          <p:cNvSpPr>
            <a:spLocks noChangeArrowheads="1"/>
          </p:cNvSpPr>
          <p:nvPr/>
        </p:nvSpPr>
        <p:spPr bwMode="auto">
          <a:xfrm>
            <a:off x="2651126" y="4271963"/>
            <a:ext cx="4127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95"/>
          <p:cNvSpPr>
            <a:spLocks noChangeArrowheads="1"/>
          </p:cNvSpPr>
          <p:nvPr/>
        </p:nvSpPr>
        <p:spPr bwMode="auto">
          <a:xfrm>
            <a:off x="2651126" y="4395788"/>
            <a:ext cx="4127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96"/>
          <p:cNvSpPr>
            <a:spLocks noChangeArrowheads="1"/>
          </p:cNvSpPr>
          <p:nvPr/>
        </p:nvSpPr>
        <p:spPr bwMode="auto">
          <a:xfrm>
            <a:off x="2651126" y="4518026"/>
            <a:ext cx="41275"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97"/>
          <p:cNvSpPr>
            <a:spLocks noChangeArrowheads="1"/>
          </p:cNvSpPr>
          <p:nvPr/>
        </p:nvSpPr>
        <p:spPr bwMode="auto">
          <a:xfrm>
            <a:off x="3325813" y="2449513"/>
            <a:ext cx="2938463"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98"/>
          <p:cNvSpPr>
            <a:spLocks/>
          </p:cNvSpPr>
          <p:nvPr/>
        </p:nvSpPr>
        <p:spPr bwMode="auto">
          <a:xfrm>
            <a:off x="4572001" y="2497138"/>
            <a:ext cx="50800" cy="63500"/>
          </a:xfrm>
          <a:custGeom>
            <a:avLst/>
            <a:gdLst>
              <a:gd name="T0" fmla="*/ 62 w 62"/>
              <a:gd name="T1" fmla="*/ 73 h 79"/>
              <a:gd name="T2" fmla="*/ 55 w 62"/>
              <a:gd name="T3" fmla="*/ 76 h 79"/>
              <a:gd name="T4" fmla="*/ 50 w 62"/>
              <a:gd name="T5" fmla="*/ 77 h 79"/>
              <a:gd name="T6" fmla="*/ 44 w 62"/>
              <a:gd name="T7" fmla="*/ 79 h 79"/>
              <a:gd name="T8" fmla="*/ 37 w 62"/>
              <a:gd name="T9" fmla="*/ 79 h 79"/>
              <a:gd name="T10" fmla="*/ 29 w 62"/>
              <a:gd name="T11" fmla="*/ 79 h 79"/>
              <a:gd name="T12" fmla="*/ 22 w 62"/>
              <a:gd name="T13" fmla="*/ 77 h 79"/>
              <a:gd name="T14" fmla="*/ 16 w 62"/>
              <a:gd name="T15" fmla="*/ 73 h 79"/>
              <a:gd name="T16" fmla="*/ 11 w 62"/>
              <a:gd name="T17" fmla="*/ 69 h 79"/>
              <a:gd name="T18" fmla="*/ 6 w 62"/>
              <a:gd name="T19" fmla="*/ 63 h 79"/>
              <a:gd name="T20" fmla="*/ 2 w 62"/>
              <a:gd name="T21" fmla="*/ 57 h 79"/>
              <a:gd name="T22" fmla="*/ 1 w 62"/>
              <a:gd name="T23" fmla="*/ 50 h 79"/>
              <a:gd name="T24" fmla="*/ 0 w 62"/>
              <a:gd name="T25" fmla="*/ 40 h 79"/>
              <a:gd name="T26" fmla="*/ 2 w 62"/>
              <a:gd name="T27" fmla="*/ 22 h 79"/>
              <a:gd name="T28" fmla="*/ 11 w 62"/>
              <a:gd name="T29" fmla="*/ 11 h 79"/>
              <a:gd name="T30" fmla="*/ 22 w 62"/>
              <a:gd name="T31" fmla="*/ 1 h 79"/>
              <a:gd name="T32" fmla="*/ 37 w 62"/>
              <a:gd name="T33" fmla="*/ 0 h 79"/>
              <a:gd name="T34" fmla="*/ 44 w 62"/>
              <a:gd name="T35" fmla="*/ 0 h 79"/>
              <a:gd name="T36" fmla="*/ 50 w 62"/>
              <a:gd name="T37" fmla="*/ 2 h 79"/>
              <a:gd name="T38" fmla="*/ 56 w 62"/>
              <a:gd name="T39" fmla="*/ 4 h 79"/>
              <a:gd name="T40" fmla="*/ 62 w 62"/>
              <a:gd name="T41" fmla="*/ 6 h 79"/>
              <a:gd name="T42" fmla="*/ 62 w 62"/>
              <a:gd name="T43" fmla="*/ 20 h 79"/>
              <a:gd name="T44" fmla="*/ 61 w 62"/>
              <a:gd name="T45" fmla="*/ 20 h 79"/>
              <a:gd name="T46" fmla="*/ 55 w 62"/>
              <a:gd name="T47" fmla="*/ 16 h 79"/>
              <a:gd name="T48" fmla="*/ 48 w 62"/>
              <a:gd name="T49" fmla="*/ 13 h 79"/>
              <a:gd name="T50" fmla="*/ 43 w 62"/>
              <a:gd name="T51" fmla="*/ 11 h 79"/>
              <a:gd name="T52" fmla="*/ 37 w 62"/>
              <a:gd name="T53" fmla="*/ 11 h 79"/>
              <a:gd name="T54" fmla="*/ 26 w 62"/>
              <a:gd name="T55" fmla="*/ 12 h 79"/>
              <a:gd name="T56" fmla="*/ 19 w 62"/>
              <a:gd name="T57" fmla="*/ 18 h 79"/>
              <a:gd name="T58" fmla="*/ 15 w 62"/>
              <a:gd name="T59" fmla="*/ 26 h 79"/>
              <a:gd name="T60" fmla="*/ 13 w 62"/>
              <a:gd name="T61" fmla="*/ 40 h 79"/>
              <a:gd name="T62" fmla="*/ 15 w 62"/>
              <a:gd name="T63" fmla="*/ 52 h 79"/>
              <a:gd name="T64" fmla="*/ 19 w 62"/>
              <a:gd name="T65" fmla="*/ 61 h 79"/>
              <a:gd name="T66" fmla="*/ 26 w 62"/>
              <a:gd name="T67" fmla="*/ 66 h 79"/>
              <a:gd name="T68" fmla="*/ 37 w 62"/>
              <a:gd name="T69" fmla="*/ 68 h 79"/>
              <a:gd name="T70" fmla="*/ 41 w 62"/>
              <a:gd name="T71" fmla="*/ 68 h 79"/>
              <a:gd name="T72" fmla="*/ 44 w 62"/>
              <a:gd name="T73" fmla="*/ 68 h 79"/>
              <a:gd name="T74" fmla="*/ 48 w 62"/>
              <a:gd name="T75" fmla="*/ 66 h 79"/>
              <a:gd name="T76" fmla="*/ 52 w 62"/>
              <a:gd name="T77" fmla="*/ 65 h 79"/>
              <a:gd name="T78" fmla="*/ 55 w 62"/>
              <a:gd name="T79" fmla="*/ 63 h 79"/>
              <a:gd name="T80" fmla="*/ 56 w 62"/>
              <a:gd name="T81" fmla="*/ 61 h 79"/>
              <a:gd name="T82" fmla="*/ 59 w 62"/>
              <a:gd name="T83" fmla="*/ 59 h 79"/>
              <a:gd name="T84" fmla="*/ 61 w 62"/>
              <a:gd name="T85" fmla="*/ 58 h 79"/>
              <a:gd name="T86" fmla="*/ 62 w 62"/>
              <a:gd name="T87" fmla="*/ 58 h 79"/>
              <a:gd name="T88" fmla="*/ 62 w 62"/>
              <a:gd name="T89"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79">
                <a:moveTo>
                  <a:pt x="62" y="73"/>
                </a:moveTo>
                <a:lnTo>
                  <a:pt x="55" y="76"/>
                </a:lnTo>
                <a:lnTo>
                  <a:pt x="50" y="77"/>
                </a:lnTo>
                <a:lnTo>
                  <a:pt x="44" y="79"/>
                </a:lnTo>
                <a:lnTo>
                  <a:pt x="37" y="79"/>
                </a:lnTo>
                <a:lnTo>
                  <a:pt x="29" y="79"/>
                </a:lnTo>
                <a:lnTo>
                  <a:pt x="22" y="77"/>
                </a:lnTo>
                <a:lnTo>
                  <a:pt x="16" y="73"/>
                </a:lnTo>
                <a:lnTo>
                  <a:pt x="11" y="69"/>
                </a:lnTo>
                <a:lnTo>
                  <a:pt x="6" y="63"/>
                </a:lnTo>
                <a:lnTo>
                  <a:pt x="2" y="57"/>
                </a:lnTo>
                <a:lnTo>
                  <a:pt x="1" y="50"/>
                </a:lnTo>
                <a:lnTo>
                  <a:pt x="0" y="40"/>
                </a:lnTo>
                <a:lnTo>
                  <a:pt x="2" y="22"/>
                </a:lnTo>
                <a:lnTo>
                  <a:pt x="11" y="11"/>
                </a:lnTo>
                <a:lnTo>
                  <a:pt x="22" y="1"/>
                </a:lnTo>
                <a:lnTo>
                  <a:pt x="37" y="0"/>
                </a:lnTo>
                <a:lnTo>
                  <a:pt x="44" y="0"/>
                </a:lnTo>
                <a:lnTo>
                  <a:pt x="50" y="2"/>
                </a:lnTo>
                <a:lnTo>
                  <a:pt x="56" y="4"/>
                </a:lnTo>
                <a:lnTo>
                  <a:pt x="62" y="6"/>
                </a:lnTo>
                <a:lnTo>
                  <a:pt x="62" y="20"/>
                </a:lnTo>
                <a:lnTo>
                  <a:pt x="61" y="20"/>
                </a:lnTo>
                <a:lnTo>
                  <a:pt x="55" y="16"/>
                </a:lnTo>
                <a:lnTo>
                  <a:pt x="48" y="13"/>
                </a:lnTo>
                <a:lnTo>
                  <a:pt x="43" y="11"/>
                </a:lnTo>
                <a:lnTo>
                  <a:pt x="37" y="11"/>
                </a:lnTo>
                <a:lnTo>
                  <a:pt x="26" y="12"/>
                </a:lnTo>
                <a:lnTo>
                  <a:pt x="19" y="18"/>
                </a:lnTo>
                <a:lnTo>
                  <a:pt x="15" y="26"/>
                </a:lnTo>
                <a:lnTo>
                  <a:pt x="13" y="40"/>
                </a:lnTo>
                <a:lnTo>
                  <a:pt x="15" y="52"/>
                </a:lnTo>
                <a:lnTo>
                  <a:pt x="19" y="61"/>
                </a:lnTo>
                <a:lnTo>
                  <a:pt x="26" y="66"/>
                </a:lnTo>
                <a:lnTo>
                  <a:pt x="37" y="68"/>
                </a:lnTo>
                <a:lnTo>
                  <a:pt x="41" y="68"/>
                </a:lnTo>
                <a:lnTo>
                  <a:pt x="44" y="68"/>
                </a:lnTo>
                <a:lnTo>
                  <a:pt x="48" y="66"/>
                </a:lnTo>
                <a:lnTo>
                  <a:pt x="52" y="65"/>
                </a:lnTo>
                <a:lnTo>
                  <a:pt x="55" y="63"/>
                </a:lnTo>
                <a:lnTo>
                  <a:pt x="56" y="61"/>
                </a:lnTo>
                <a:lnTo>
                  <a:pt x="59" y="59"/>
                </a:lnTo>
                <a:lnTo>
                  <a:pt x="61" y="58"/>
                </a:lnTo>
                <a:lnTo>
                  <a:pt x="62" y="58"/>
                </a:lnTo>
                <a:lnTo>
                  <a:pt x="62"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9"/>
          <p:cNvSpPr>
            <a:spLocks/>
          </p:cNvSpPr>
          <p:nvPr/>
        </p:nvSpPr>
        <p:spPr bwMode="auto">
          <a:xfrm>
            <a:off x="4633913" y="2498726"/>
            <a:ext cx="38100" cy="60325"/>
          </a:xfrm>
          <a:custGeom>
            <a:avLst/>
            <a:gdLst>
              <a:gd name="T0" fmla="*/ 47 w 47"/>
              <a:gd name="T1" fmla="*/ 14 h 76"/>
              <a:gd name="T2" fmla="*/ 47 w 47"/>
              <a:gd name="T3" fmla="*/ 14 h 76"/>
              <a:gd name="T4" fmla="*/ 45 w 47"/>
              <a:gd name="T5" fmla="*/ 14 h 76"/>
              <a:gd name="T6" fmla="*/ 42 w 47"/>
              <a:gd name="T7" fmla="*/ 14 h 76"/>
              <a:gd name="T8" fmla="*/ 39 w 47"/>
              <a:gd name="T9" fmla="*/ 14 h 76"/>
              <a:gd name="T10" fmla="*/ 35 w 47"/>
              <a:gd name="T11" fmla="*/ 14 h 76"/>
              <a:gd name="T12" fmla="*/ 29 w 47"/>
              <a:gd name="T13" fmla="*/ 14 h 76"/>
              <a:gd name="T14" fmla="*/ 24 w 47"/>
              <a:gd name="T15" fmla="*/ 15 h 76"/>
              <a:gd name="T16" fmla="*/ 18 w 47"/>
              <a:gd name="T17" fmla="*/ 18 h 76"/>
              <a:gd name="T18" fmla="*/ 14 w 47"/>
              <a:gd name="T19" fmla="*/ 22 h 76"/>
              <a:gd name="T20" fmla="*/ 14 w 47"/>
              <a:gd name="T21" fmla="*/ 76 h 76"/>
              <a:gd name="T22" fmla="*/ 0 w 47"/>
              <a:gd name="T23" fmla="*/ 76 h 76"/>
              <a:gd name="T24" fmla="*/ 0 w 47"/>
              <a:gd name="T25" fmla="*/ 0 h 76"/>
              <a:gd name="T26" fmla="*/ 14 w 47"/>
              <a:gd name="T27" fmla="*/ 0 h 76"/>
              <a:gd name="T28" fmla="*/ 14 w 47"/>
              <a:gd name="T29" fmla="*/ 12 h 76"/>
              <a:gd name="T30" fmla="*/ 21 w 47"/>
              <a:gd name="T31" fmla="*/ 7 h 76"/>
              <a:gd name="T32" fmla="*/ 27 w 47"/>
              <a:gd name="T33" fmla="*/ 3 h 76"/>
              <a:gd name="T34" fmla="*/ 32 w 47"/>
              <a:gd name="T35" fmla="*/ 1 h 76"/>
              <a:gd name="T36" fmla="*/ 39 w 47"/>
              <a:gd name="T37" fmla="*/ 0 h 76"/>
              <a:gd name="T38" fmla="*/ 42 w 47"/>
              <a:gd name="T39" fmla="*/ 0 h 76"/>
              <a:gd name="T40" fmla="*/ 43 w 47"/>
              <a:gd name="T41" fmla="*/ 1 h 76"/>
              <a:gd name="T42" fmla="*/ 46 w 47"/>
              <a:gd name="T43" fmla="*/ 1 h 76"/>
              <a:gd name="T44" fmla="*/ 47 w 47"/>
              <a:gd name="T45" fmla="*/ 1 h 76"/>
              <a:gd name="T46" fmla="*/ 47 w 47"/>
              <a:gd name="T4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76">
                <a:moveTo>
                  <a:pt x="47" y="14"/>
                </a:moveTo>
                <a:lnTo>
                  <a:pt x="47" y="14"/>
                </a:lnTo>
                <a:lnTo>
                  <a:pt x="45" y="14"/>
                </a:lnTo>
                <a:lnTo>
                  <a:pt x="42" y="14"/>
                </a:lnTo>
                <a:lnTo>
                  <a:pt x="39" y="14"/>
                </a:lnTo>
                <a:lnTo>
                  <a:pt x="35" y="14"/>
                </a:lnTo>
                <a:lnTo>
                  <a:pt x="29" y="14"/>
                </a:lnTo>
                <a:lnTo>
                  <a:pt x="24" y="15"/>
                </a:lnTo>
                <a:lnTo>
                  <a:pt x="18" y="18"/>
                </a:lnTo>
                <a:lnTo>
                  <a:pt x="14" y="22"/>
                </a:lnTo>
                <a:lnTo>
                  <a:pt x="14" y="76"/>
                </a:lnTo>
                <a:lnTo>
                  <a:pt x="0" y="76"/>
                </a:lnTo>
                <a:lnTo>
                  <a:pt x="0" y="0"/>
                </a:lnTo>
                <a:lnTo>
                  <a:pt x="14" y="0"/>
                </a:lnTo>
                <a:lnTo>
                  <a:pt x="14" y="12"/>
                </a:lnTo>
                <a:lnTo>
                  <a:pt x="21" y="7"/>
                </a:lnTo>
                <a:lnTo>
                  <a:pt x="27" y="3"/>
                </a:lnTo>
                <a:lnTo>
                  <a:pt x="32" y="1"/>
                </a:lnTo>
                <a:lnTo>
                  <a:pt x="39" y="0"/>
                </a:lnTo>
                <a:lnTo>
                  <a:pt x="42" y="0"/>
                </a:lnTo>
                <a:lnTo>
                  <a:pt x="43" y="1"/>
                </a:lnTo>
                <a:lnTo>
                  <a:pt x="46" y="1"/>
                </a:lnTo>
                <a:lnTo>
                  <a:pt x="47" y="1"/>
                </a:lnTo>
                <a:lnTo>
                  <a:pt x="4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00"/>
          <p:cNvSpPr>
            <a:spLocks noEditPoints="1"/>
          </p:cNvSpPr>
          <p:nvPr/>
        </p:nvSpPr>
        <p:spPr bwMode="auto">
          <a:xfrm>
            <a:off x="4676776" y="2497138"/>
            <a:ext cx="57150" cy="65088"/>
          </a:xfrm>
          <a:custGeom>
            <a:avLst/>
            <a:gdLst>
              <a:gd name="T0" fmla="*/ 71 w 71"/>
              <a:gd name="T1" fmla="*/ 40 h 80"/>
              <a:gd name="T2" fmla="*/ 70 w 71"/>
              <a:gd name="T3" fmla="*/ 57 h 80"/>
              <a:gd name="T4" fmla="*/ 62 w 71"/>
              <a:gd name="T5" fmla="*/ 69 h 80"/>
              <a:gd name="T6" fmla="*/ 50 w 71"/>
              <a:gd name="T7" fmla="*/ 77 h 80"/>
              <a:gd name="T8" fmla="*/ 37 w 71"/>
              <a:gd name="T9" fmla="*/ 80 h 80"/>
              <a:gd name="T10" fmla="*/ 21 w 71"/>
              <a:gd name="T11" fmla="*/ 77 h 80"/>
              <a:gd name="T12" fmla="*/ 10 w 71"/>
              <a:gd name="T13" fmla="*/ 69 h 80"/>
              <a:gd name="T14" fmla="*/ 2 w 71"/>
              <a:gd name="T15" fmla="*/ 57 h 80"/>
              <a:gd name="T16" fmla="*/ 0 w 71"/>
              <a:gd name="T17" fmla="*/ 40 h 80"/>
              <a:gd name="T18" fmla="*/ 2 w 71"/>
              <a:gd name="T19" fmla="*/ 22 h 80"/>
              <a:gd name="T20" fmla="*/ 10 w 71"/>
              <a:gd name="T21" fmla="*/ 11 h 80"/>
              <a:gd name="T22" fmla="*/ 21 w 71"/>
              <a:gd name="T23" fmla="*/ 1 h 80"/>
              <a:gd name="T24" fmla="*/ 37 w 71"/>
              <a:gd name="T25" fmla="*/ 0 h 80"/>
              <a:gd name="T26" fmla="*/ 50 w 71"/>
              <a:gd name="T27" fmla="*/ 1 h 80"/>
              <a:gd name="T28" fmla="*/ 62 w 71"/>
              <a:gd name="T29" fmla="*/ 11 h 80"/>
              <a:gd name="T30" fmla="*/ 70 w 71"/>
              <a:gd name="T31" fmla="*/ 22 h 80"/>
              <a:gd name="T32" fmla="*/ 71 w 71"/>
              <a:gd name="T33" fmla="*/ 40 h 80"/>
              <a:gd name="T34" fmla="*/ 57 w 71"/>
              <a:gd name="T35" fmla="*/ 40 h 80"/>
              <a:gd name="T36" fmla="*/ 57 w 71"/>
              <a:gd name="T37" fmla="*/ 26 h 80"/>
              <a:gd name="T38" fmla="*/ 52 w 71"/>
              <a:gd name="T39" fmla="*/ 18 h 80"/>
              <a:gd name="T40" fmla="*/ 45 w 71"/>
              <a:gd name="T41" fmla="*/ 12 h 80"/>
              <a:gd name="T42" fmla="*/ 37 w 71"/>
              <a:gd name="T43" fmla="*/ 11 h 80"/>
              <a:gd name="T44" fmla="*/ 27 w 71"/>
              <a:gd name="T45" fmla="*/ 12 h 80"/>
              <a:gd name="T46" fmla="*/ 20 w 71"/>
              <a:gd name="T47" fmla="*/ 18 h 80"/>
              <a:gd name="T48" fmla="*/ 16 w 71"/>
              <a:gd name="T49" fmla="*/ 26 h 80"/>
              <a:gd name="T50" fmla="*/ 14 w 71"/>
              <a:gd name="T51" fmla="*/ 40 h 80"/>
              <a:gd name="T52" fmla="*/ 16 w 71"/>
              <a:gd name="T53" fmla="*/ 52 h 80"/>
              <a:gd name="T54" fmla="*/ 20 w 71"/>
              <a:gd name="T55" fmla="*/ 61 h 80"/>
              <a:gd name="T56" fmla="*/ 27 w 71"/>
              <a:gd name="T57" fmla="*/ 68 h 80"/>
              <a:gd name="T58" fmla="*/ 37 w 71"/>
              <a:gd name="T59" fmla="*/ 69 h 80"/>
              <a:gd name="T60" fmla="*/ 45 w 71"/>
              <a:gd name="T61" fmla="*/ 68 h 80"/>
              <a:gd name="T62" fmla="*/ 52 w 71"/>
              <a:gd name="T63" fmla="*/ 61 h 80"/>
              <a:gd name="T64" fmla="*/ 57 w 71"/>
              <a:gd name="T65" fmla="*/ 52 h 80"/>
              <a:gd name="T66" fmla="*/ 57 w 71"/>
              <a:gd name="T67"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80">
                <a:moveTo>
                  <a:pt x="71" y="40"/>
                </a:moveTo>
                <a:lnTo>
                  <a:pt x="70" y="57"/>
                </a:lnTo>
                <a:lnTo>
                  <a:pt x="62" y="69"/>
                </a:lnTo>
                <a:lnTo>
                  <a:pt x="50" y="77"/>
                </a:lnTo>
                <a:lnTo>
                  <a:pt x="37" y="80"/>
                </a:lnTo>
                <a:lnTo>
                  <a:pt x="21" y="77"/>
                </a:lnTo>
                <a:lnTo>
                  <a:pt x="10" y="69"/>
                </a:lnTo>
                <a:lnTo>
                  <a:pt x="2" y="57"/>
                </a:lnTo>
                <a:lnTo>
                  <a:pt x="0" y="40"/>
                </a:lnTo>
                <a:lnTo>
                  <a:pt x="2" y="22"/>
                </a:lnTo>
                <a:lnTo>
                  <a:pt x="10" y="11"/>
                </a:lnTo>
                <a:lnTo>
                  <a:pt x="21" y="1"/>
                </a:lnTo>
                <a:lnTo>
                  <a:pt x="37" y="0"/>
                </a:lnTo>
                <a:lnTo>
                  <a:pt x="50" y="1"/>
                </a:lnTo>
                <a:lnTo>
                  <a:pt x="62" y="11"/>
                </a:lnTo>
                <a:lnTo>
                  <a:pt x="70" y="22"/>
                </a:lnTo>
                <a:lnTo>
                  <a:pt x="71" y="40"/>
                </a:lnTo>
                <a:close/>
                <a:moveTo>
                  <a:pt x="57" y="40"/>
                </a:moveTo>
                <a:lnTo>
                  <a:pt x="57" y="26"/>
                </a:lnTo>
                <a:lnTo>
                  <a:pt x="52" y="18"/>
                </a:lnTo>
                <a:lnTo>
                  <a:pt x="45" y="12"/>
                </a:lnTo>
                <a:lnTo>
                  <a:pt x="37" y="11"/>
                </a:lnTo>
                <a:lnTo>
                  <a:pt x="27" y="12"/>
                </a:lnTo>
                <a:lnTo>
                  <a:pt x="20" y="18"/>
                </a:lnTo>
                <a:lnTo>
                  <a:pt x="16" y="26"/>
                </a:lnTo>
                <a:lnTo>
                  <a:pt x="14" y="40"/>
                </a:lnTo>
                <a:lnTo>
                  <a:pt x="16" y="52"/>
                </a:lnTo>
                <a:lnTo>
                  <a:pt x="20" y="61"/>
                </a:lnTo>
                <a:lnTo>
                  <a:pt x="27" y="68"/>
                </a:lnTo>
                <a:lnTo>
                  <a:pt x="37" y="69"/>
                </a:lnTo>
                <a:lnTo>
                  <a:pt x="45" y="68"/>
                </a:lnTo>
                <a:lnTo>
                  <a:pt x="52" y="61"/>
                </a:lnTo>
                <a:lnTo>
                  <a:pt x="57" y="52"/>
                </a:lnTo>
                <a:lnTo>
                  <a:pt x="5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01"/>
          <p:cNvSpPr>
            <a:spLocks/>
          </p:cNvSpPr>
          <p:nvPr/>
        </p:nvSpPr>
        <p:spPr bwMode="auto">
          <a:xfrm>
            <a:off x="4745038" y="2497138"/>
            <a:ext cx="46038" cy="63500"/>
          </a:xfrm>
          <a:custGeom>
            <a:avLst/>
            <a:gdLst>
              <a:gd name="T0" fmla="*/ 58 w 60"/>
              <a:gd name="T1" fmla="*/ 65 h 79"/>
              <a:gd name="T2" fmla="*/ 42 w 60"/>
              <a:gd name="T3" fmla="*/ 79 h 79"/>
              <a:gd name="T4" fmla="*/ 20 w 60"/>
              <a:gd name="T5" fmla="*/ 79 h 79"/>
              <a:gd name="T6" fmla="*/ 6 w 60"/>
              <a:gd name="T7" fmla="*/ 75 h 79"/>
              <a:gd name="T8" fmla="*/ 0 w 60"/>
              <a:gd name="T9" fmla="*/ 58 h 79"/>
              <a:gd name="T10" fmla="*/ 7 w 60"/>
              <a:gd name="T11" fmla="*/ 62 h 79"/>
              <a:gd name="T12" fmla="*/ 22 w 60"/>
              <a:gd name="T13" fmla="*/ 68 h 79"/>
              <a:gd name="T14" fmla="*/ 36 w 60"/>
              <a:gd name="T15" fmla="*/ 68 h 79"/>
              <a:gd name="T16" fmla="*/ 46 w 60"/>
              <a:gd name="T17" fmla="*/ 62 h 79"/>
              <a:gd name="T18" fmla="*/ 46 w 60"/>
              <a:gd name="T19" fmla="*/ 52 h 79"/>
              <a:gd name="T20" fmla="*/ 40 w 60"/>
              <a:gd name="T21" fmla="*/ 48 h 79"/>
              <a:gd name="T22" fmla="*/ 31 w 60"/>
              <a:gd name="T23" fmla="*/ 45 h 79"/>
              <a:gd name="T24" fmla="*/ 22 w 60"/>
              <a:gd name="T25" fmla="*/ 44 h 79"/>
              <a:gd name="T26" fmla="*/ 10 w 60"/>
              <a:gd name="T27" fmla="*/ 40 h 79"/>
              <a:gd name="T28" fmla="*/ 1 w 60"/>
              <a:gd name="T29" fmla="*/ 30 h 79"/>
              <a:gd name="T30" fmla="*/ 1 w 60"/>
              <a:gd name="T31" fmla="*/ 18 h 79"/>
              <a:gd name="T32" fmla="*/ 6 w 60"/>
              <a:gd name="T33" fmla="*/ 11 h 79"/>
              <a:gd name="T34" fmla="*/ 13 w 60"/>
              <a:gd name="T35" fmla="*/ 4 h 79"/>
              <a:gd name="T36" fmla="*/ 24 w 60"/>
              <a:gd name="T37" fmla="*/ 0 h 79"/>
              <a:gd name="T38" fmla="*/ 38 w 60"/>
              <a:gd name="T39" fmla="*/ 0 h 79"/>
              <a:gd name="T40" fmla="*/ 51 w 60"/>
              <a:gd name="T41" fmla="*/ 4 h 79"/>
              <a:gd name="T42" fmla="*/ 57 w 60"/>
              <a:gd name="T43" fmla="*/ 19 h 79"/>
              <a:gd name="T44" fmla="*/ 51 w 60"/>
              <a:gd name="T45" fmla="*/ 16 h 79"/>
              <a:gd name="T46" fmla="*/ 38 w 60"/>
              <a:gd name="T47" fmla="*/ 11 h 79"/>
              <a:gd name="T48" fmla="*/ 24 w 60"/>
              <a:gd name="T49" fmla="*/ 11 h 79"/>
              <a:gd name="T50" fmla="*/ 14 w 60"/>
              <a:gd name="T51" fmla="*/ 16 h 79"/>
              <a:gd name="T52" fmla="*/ 14 w 60"/>
              <a:gd name="T53" fmla="*/ 26 h 79"/>
              <a:gd name="T54" fmla="*/ 20 w 60"/>
              <a:gd name="T55" fmla="*/ 30 h 79"/>
              <a:gd name="T56" fmla="*/ 29 w 60"/>
              <a:gd name="T57" fmla="*/ 33 h 79"/>
              <a:gd name="T58" fmla="*/ 38 w 60"/>
              <a:gd name="T59" fmla="*/ 34 h 79"/>
              <a:gd name="T60" fmla="*/ 49 w 60"/>
              <a:gd name="T61" fmla="*/ 37 h 79"/>
              <a:gd name="T62" fmla="*/ 58 w 60"/>
              <a:gd name="T63"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79">
                <a:moveTo>
                  <a:pt x="60" y="55"/>
                </a:moveTo>
                <a:lnTo>
                  <a:pt x="58" y="65"/>
                </a:lnTo>
                <a:lnTo>
                  <a:pt x="51" y="73"/>
                </a:lnTo>
                <a:lnTo>
                  <a:pt x="42" y="79"/>
                </a:lnTo>
                <a:lnTo>
                  <a:pt x="28" y="79"/>
                </a:lnTo>
                <a:lnTo>
                  <a:pt x="20" y="79"/>
                </a:lnTo>
                <a:lnTo>
                  <a:pt x="13" y="77"/>
                </a:lnTo>
                <a:lnTo>
                  <a:pt x="6" y="75"/>
                </a:lnTo>
                <a:lnTo>
                  <a:pt x="0" y="73"/>
                </a:lnTo>
                <a:lnTo>
                  <a:pt x="0" y="58"/>
                </a:lnTo>
                <a:lnTo>
                  <a:pt x="1" y="58"/>
                </a:lnTo>
                <a:lnTo>
                  <a:pt x="7" y="62"/>
                </a:lnTo>
                <a:lnTo>
                  <a:pt x="14" y="66"/>
                </a:lnTo>
                <a:lnTo>
                  <a:pt x="22" y="68"/>
                </a:lnTo>
                <a:lnTo>
                  <a:pt x="29" y="69"/>
                </a:lnTo>
                <a:lnTo>
                  <a:pt x="36" y="68"/>
                </a:lnTo>
                <a:lnTo>
                  <a:pt x="42" y="66"/>
                </a:lnTo>
                <a:lnTo>
                  <a:pt x="46" y="62"/>
                </a:lnTo>
                <a:lnTo>
                  <a:pt x="47" y="57"/>
                </a:lnTo>
                <a:lnTo>
                  <a:pt x="46" y="52"/>
                </a:lnTo>
                <a:lnTo>
                  <a:pt x="45" y="51"/>
                </a:lnTo>
                <a:lnTo>
                  <a:pt x="40" y="48"/>
                </a:lnTo>
                <a:lnTo>
                  <a:pt x="35" y="47"/>
                </a:lnTo>
                <a:lnTo>
                  <a:pt x="31" y="45"/>
                </a:lnTo>
                <a:lnTo>
                  <a:pt x="26" y="45"/>
                </a:lnTo>
                <a:lnTo>
                  <a:pt x="22" y="44"/>
                </a:lnTo>
                <a:lnTo>
                  <a:pt x="20" y="43"/>
                </a:lnTo>
                <a:lnTo>
                  <a:pt x="10" y="40"/>
                </a:lnTo>
                <a:lnTo>
                  <a:pt x="6" y="36"/>
                </a:lnTo>
                <a:lnTo>
                  <a:pt x="1" y="30"/>
                </a:lnTo>
                <a:lnTo>
                  <a:pt x="1" y="23"/>
                </a:lnTo>
                <a:lnTo>
                  <a:pt x="1" y="18"/>
                </a:lnTo>
                <a:lnTo>
                  <a:pt x="3" y="13"/>
                </a:lnTo>
                <a:lnTo>
                  <a:pt x="6" y="11"/>
                </a:lnTo>
                <a:lnTo>
                  <a:pt x="8" y="6"/>
                </a:lnTo>
                <a:lnTo>
                  <a:pt x="13" y="4"/>
                </a:lnTo>
                <a:lnTo>
                  <a:pt x="18" y="2"/>
                </a:lnTo>
                <a:lnTo>
                  <a:pt x="24" y="0"/>
                </a:lnTo>
                <a:lnTo>
                  <a:pt x="32" y="0"/>
                </a:lnTo>
                <a:lnTo>
                  <a:pt x="38" y="0"/>
                </a:lnTo>
                <a:lnTo>
                  <a:pt x="45" y="1"/>
                </a:lnTo>
                <a:lnTo>
                  <a:pt x="51" y="4"/>
                </a:lnTo>
                <a:lnTo>
                  <a:pt x="57" y="5"/>
                </a:lnTo>
                <a:lnTo>
                  <a:pt x="57" y="19"/>
                </a:lnTo>
                <a:lnTo>
                  <a:pt x="56" y="19"/>
                </a:lnTo>
                <a:lnTo>
                  <a:pt x="51" y="16"/>
                </a:lnTo>
                <a:lnTo>
                  <a:pt x="45" y="13"/>
                </a:lnTo>
                <a:lnTo>
                  <a:pt x="38" y="11"/>
                </a:lnTo>
                <a:lnTo>
                  <a:pt x="31" y="11"/>
                </a:lnTo>
                <a:lnTo>
                  <a:pt x="24" y="11"/>
                </a:lnTo>
                <a:lnTo>
                  <a:pt x="18" y="13"/>
                </a:lnTo>
                <a:lnTo>
                  <a:pt x="14" y="16"/>
                </a:lnTo>
                <a:lnTo>
                  <a:pt x="14" y="22"/>
                </a:lnTo>
                <a:lnTo>
                  <a:pt x="14" y="26"/>
                </a:lnTo>
                <a:lnTo>
                  <a:pt x="17" y="29"/>
                </a:lnTo>
                <a:lnTo>
                  <a:pt x="20" y="30"/>
                </a:lnTo>
                <a:lnTo>
                  <a:pt x="26" y="32"/>
                </a:lnTo>
                <a:lnTo>
                  <a:pt x="29" y="33"/>
                </a:lnTo>
                <a:lnTo>
                  <a:pt x="33" y="34"/>
                </a:lnTo>
                <a:lnTo>
                  <a:pt x="38" y="34"/>
                </a:lnTo>
                <a:lnTo>
                  <a:pt x="42" y="36"/>
                </a:lnTo>
                <a:lnTo>
                  <a:pt x="49" y="37"/>
                </a:lnTo>
                <a:lnTo>
                  <a:pt x="54" y="43"/>
                </a:lnTo>
                <a:lnTo>
                  <a:pt x="58" y="48"/>
                </a:lnTo>
                <a:lnTo>
                  <a:pt x="6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02"/>
          <p:cNvSpPr>
            <a:spLocks/>
          </p:cNvSpPr>
          <p:nvPr/>
        </p:nvSpPr>
        <p:spPr bwMode="auto">
          <a:xfrm>
            <a:off x="4802188" y="2497138"/>
            <a:ext cx="46038" cy="63500"/>
          </a:xfrm>
          <a:custGeom>
            <a:avLst/>
            <a:gdLst>
              <a:gd name="T0" fmla="*/ 59 w 60"/>
              <a:gd name="T1" fmla="*/ 65 h 79"/>
              <a:gd name="T2" fmla="*/ 42 w 60"/>
              <a:gd name="T3" fmla="*/ 79 h 79"/>
              <a:gd name="T4" fmla="*/ 20 w 60"/>
              <a:gd name="T5" fmla="*/ 79 h 79"/>
              <a:gd name="T6" fmla="*/ 6 w 60"/>
              <a:gd name="T7" fmla="*/ 75 h 79"/>
              <a:gd name="T8" fmla="*/ 0 w 60"/>
              <a:gd name="T9" fmla="*/ 58 h 79"/>
              <a:gd name="T10" fmla="*/ 7 w 60"/>
              <a:gd name="T11" fmla="*/ 62 h 79"/>
              <a:gd name="T12" fmla="*/ 23 w 60"/>
              <a:gd name="T13" fmla="*/ 68 h 79"/>
              <a:gd name="T14" fmla="*/ 36 w 60"/>
              <a:gd name="T15" fmla="*/ 68 h 79"/>
              <a:gd name="T16" fmla="*/ 46 w 60"/>
              <a:gd name="T17" fmla="*/ 62 h 79"/>
              <a:gd name="T18" fmla="*/ 46 w 60"/>
              <a:gd name="T19" fmla="*/ 52 h 79"/>
              <a:gd name="T20" fmla="*/ 41 w 60"/>
              <a:gd name="T21" fmla="*/ 48 h 79"/>
              <a:gd name="T22" fmla="*/ 32 w 60"/>
              <a:gd name="T23" fmla="*/ 45 h 79"/>
              <a:gd name="T24" fmla="*/ 24 w 60"/>
              <a:gd name="T25" fmla="*/ 44 h 79"/>
              <a:gd name="T26" fmla="*/ 10 w 60"/>
              <a:gd name="T27" fmla="*/ 40 h 79"/>
              <a:gd name="T28" fmla="*/ 2 w 60"/>
              <a:gd name="T29" fmla="*/ 30 h 79"/>
              <a:gd name="T30" fmla="*/ 2 w 60"/>
              <a:gd name="T31" fmla="*/ 18 h 79"/>
              <a:gd name="T32" fmla="*/ 6 w 60"/>
              <a:gd name="T33" fmla="*/ 11 h 79"/>
              <a:gd name="T34" fmla="*/ 13 w 60"/>
              <a:gd name="T35" fmla="*/ 4 h 79"/>
              <a:gd name="T36" fmla="*/ 25 w 60"/>
              <a:gd name="T37" fmla="*/ 0 h 79"/>
              <a:gd name="T38" fmla="*/ 39 w 60"/>
              <a:gd name="T39" fmla="*/ 0 h 79"/>
              <a:gd name="T40" fmla="*/ 52 w 60"/>
              <a:gd name="T41" fmla="*/ 4 h 79"/>
              <a:gd name="T42" fmla="*/ 57 w 60"/>
              <a:gd name="T43" fmla="*/ 19 h 79"/>
              <a:gd name="T44" fmla="*/ 52 w 60"/>
              <a:gd name="T45" fmla="*/ 16 h 79"/>
              <a:gd name="T46" fmla="*/ 38 w 60"/>
              <a:gd name="T47" fmla="*/ 11 h 79"/>
              <a:gd name="T48" fmla="*/ 24 w 60"/>
              <a:gd name="T49" fmla="*/ 11 h 79"/>
              <a:gd name="T50" fmla="*/ 16 w 60"/>
              <a:gd name="T51" fmla="*/ 16 h 79"/>
              <a:gd name="T52" fmla="*/ 14 w 60"/>
              <a:gd name="T53" fmla="*/ 26 h 79"/>
              <a:gd name="T54" fmla="*/ 21 w 60"/>
              <a:gd name="T55" fmla="*/ 30 h 79"/>
              <a:gd name="T56" fmla="*/ 29 w 60"/>
              <a:gd name="T57" fmla="*/ 33 h 79"/>
              <a:gd name="T58" fmla="*/ 38 w 60"/>
              <a:gd name="T59" fmla="*/ 34 h 79"/>
              <a:gd name="T60" fmla="*/ 50 w 60"/>
              <a:gd name="T61" fmla="*/ 37 h 79"/>
              <a:gd name="T62" fmla="*/ 59 w 60"/>
              <a:gd name="T63"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79">
                <a:moveTo>
                  <a:pt x="60" y="55"/>
                </a:moveTo>
                <a:lnTo>
                  <a:pt x="59" y="65"/>
                </a:lnTo>
                <a:lnTo>
                  <a:pt x="52" y="73"/>
                </a:lnTo>
                <a:lnTo>
                  <a:pt x="42" y="79"/>
                </a:lnTo>
                <a:lnTo>
                  <a:pt x="28" y="79"/>
                </a:lnTo>
                <a:lnTo>
                  <a:pt x="20" y="79"/>
                </a:lnTo>
                <a:lnTo>
                  <a:pt x="13" y="77"/>
                </a:lnTo>
                <a:lnTo>
                  <a:pt x="6" y="75"/>
                </a:lnTo>
                <a:lnTo>
                  <a:pt x="0" y="73"/>
                </a:lnTo>
                <a:lnTo>
                  <a:pt x="0" y="58"/>
                </a:lnTo>
                <a:lnTo>
                  <a:pt x="2" y="58"/>
                </a:lnTo>
                <a:lnTo>
                  <a:pt x="7" y="62"/>
                </a:lnTo>
                <a:lnTo>
                  <a:pt x="16" y="66"/>
                </a:lnTo>
                <a:lnTo>
                  <a:pt x="23" y="68"/>
                </a:lnTo>
                <a:lnTo>
                  <a:pt x="29" y="69"/>
                </a:lnTo>
                <a:lnTo>
                  <a:pt x="36" y="68"/>
                </a:lnTo>
                <a:lnTo>
                  <a:pt x="42" y="66"/>
                </a:lnTo>
                <a:lnTo>
                  <a:pt x="46" y="62"/>
                </a:lnTo>
                <a:lnTo>
                  <a:pt x="48" y="57"/>
                </a:lnTo>
                <a:lnTo>
                  <a:pt x="46" y="52"/>
                </a:lnTo>
                <a:lnTo>
                  <a:pt x="45" y="51"/>
                </a:lnTo>
                <a:lnTo>
                  <a:pt x="41" y="48"/>
                </a:lnTo>
                <a:lnTo>
                  <a:pt x="35" y="47"/>
                </a:lnTo>
                <a:lnTo>
                  <a:pt x="32" y="45"/>
                </a:lnTo>
                <a:lnTo>
                  <a:pt x="28" y="45"/>
                </a:lnTo>
                <a:lnTo>
                  <a:pt x="24" y="44"/>
                </a:lnTo>
                <a:lnTo>
                  <a:pt x="20" y="43"/>
                </a:lnTo>
                <a:lnTo>
                  <a:pt x="10" y="40"/>
                </a:lnTo>
                <a:lnTo>
                  <a:pt x="6" y="36"/>
                </a:lnTo>
                <a:lnTo>
                  <a:pt x="2" y="30"/>
                </a:lnTo>
                <a:lnTo>
                  <a:pt x="2" y="23"/>
                </a:lnTo>
                <a:lnTo>
                  <a:pt x="2" y="18"/>
                </a:lnTo>
                <a:lnTo>
                  <a:pt x="3" y="13"/>
                </a:lnTo>
                <a:lnTo>
                  <a:pt x="6" y="11"/>
                </a:lnTo>
                <a:lnTo>
                  <a:pt x="9" y="6"/>
                </a:lnTo>
                <a:lnTo>
                  <a:pt x="13" y="4"/>
                </a:lnTo>
                <a:lnTo>
                  <a:pt x="18" y="2"/>
                </a:lnTo>
                <a:lnTo>
                  <a:pt x="25" y="0"/>
                </a:lnTo>
                <a:lnTo>
                  <a:pt x="32" y="0"/>
                </a:lnTo>
                <a:lnTo>
                  <a:pt x="39" y="0"/>
                </a:lnTo>
                <a:lnTo>
                  <a:pt x="46" y="1"/>
                </a:lnTo>
                <a:lnTo>
                  <a:pt x="52" y="4"/>
                </a:lnTo>
                <a:lnTo>
                  <a:pt x="57" y="5"/>
                </a:lnTo>
                <a:lnTo>
                  <a:pt x="57" y="19"/>
                </a:lnTo>
                <a:lnTo>
                  <a:pt x="56" y="19"/>
                </a:lnTo>
                <a:lnTo>
                  <a:pt x="52" y="16"/>
                </a:lnTo>
                <a:lnTo>
                  <a:pt x="45" y="13"/>
                </a:lnTo>
                <a:lnTo>
                  <a:pt x="38" y="11"/>
                </a:lnTo>
                <a:lnTo>
                  <a:pt x="31" y="11"/>
                </a:lnTo>
                <a:lnTo>
                  <a:pt x="24" y="11"/>
                </a:lnTo>
                <a:lnTo>
                  <a:pt x="20" y="13"/>
                </a:lnTo>
                <a:lnTo>
                  <a:pt x="16" y="16"/>
                </a:lnTo>
                <a:lnTo>
                  <a:pt x="14" y="22"/>
                </a:lnTo>
                <a:lnTo>
                  <a:pt x="14" y="26"/>
                </a:lnTo>
                <a:lnTo>
                  <a:pt x="17" y="29"/>
                </a:lnTo>
                <a:lnTo>
                  <a:pt x="21" y="30"/>
                </a:lnTo>
                <a:lnTo>
                  <a:pt x="27" y="32"/>
                </a:lnTo>
                <a:lnTo>
                  <a:pt x="29" y="33"/>
                </a:lnTo>
                <a:lnTo>
                  <a:pt x="34" y="34"/>
                </a:lnTo>
                <a:lnTo>
                  <a:pt x="38" y="34"/>
                </a:lnTo>
                <a:lnTo>
                  <a:pt x="42" y="36"/>
                </a:lnTo>
                <a:lnTo>
                  <a:pt x="50" y="37"/>
                </a:lnTo>
                <a:lnTo>
                  <a:pt x="56" y="43"/>
                </a:lnTo>
                <a:lnTo>
                  <a:pt x="59" y="48"/>
                </a:lnTo>
                <a:lnTo>
                  <a:pt x="6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3"/>
          <p:cNvSpPr>
            <a:spLocks noEditPoints="1"/>
          </p:cNvSpPr>
          <p:nvPr/>
        </p:nvSpPr>
        <p:spPr bwMode="auto">
          <a:xfrm>
            <a:off x="4864101" y="2474913"/>
            <a:ext cx="52388" cy="87313"/>
          </a:xfrm>
          <a:custGeom>
            <a:avLst/>
            <a:gdLst>
              <a:gd name="T0" fmla="*/ 67 w 67"/>
              <a:gd name="T1" fmla="*/ 66 h 108"/>
              <a:gd name="T2" fmla="*/ 67 w 67"/>
              <a:gd name="T3" fmla="*/ 76 h 108"/>
              <a:gd name="T4" fmla="*/ 64 w 67"/>
              <a:gd name="T5" fmla="*/ 85 h 108"/>
              <a:gd name="T6" fmla="*/ 61 w 67"/>
              <a:gd name="T7" fmla="*/ 91 h 108"/>
              <a:gd name="T8" fmla="*/ 57 w 67"/>
              <a:gd name="T9" fmla="*/ 97 h 108"/>
              <a:gd name="T10" fmla="*/ 53 w 67"/>
              <a:gd name="T11" fmla="*/ 101 h 108"/>
              <a:gd name="T12" fmla="*/ 47 w 67"/>
              <a:gd name="T13" fmla="*/ 105 h 108"/>
              <a:gd name="T14" fmla="*/ 40 w 67"/>
              <a:gd name="T15" fmla="*/ 107 h 108"/>
              <a:gd name="T16" fmla="*/ 33 w 67"/>
              <a:gd name="T17" fmla="*/ 108 h 108"/>
              <a:gd name="T18" fmla="*/ 28 w 67"/>
              <a:gd name="T19" fmla="*/ 107 h 108"/>
              <a:gd name="T20" fmla="*/ 22 w 67"/>
              <a:gd name="T21" fmla="*/ 105 h 108"/>
              <a:gd name="T22" fmla="*/ 18 w 67"/>
              <a:gd name="T23" fmla="*/ 104 h 108"/>
              <a:gd name="T24" fmla="*/ 13 w 67"/>
              <a:gd name="T25" fmla="*/ 101 h 108"/>
              <a:gd name="T26" fmla="*/ 13 w 67"/>
              <a:gd name="T27" fmla="*/ 105 h 108"/>
              <a:gd name="T28" fmla="*/ 0 w 67"/>
              <a:gd name="T29" fmla="*/ 105 h 108"/>
              <a:gd name="T30" fmla="*/ 0 w 67"/>
              <a:gd name="T31" fmla="*/ 0 h 108"/>
              <a:gd name="T32" fmla="*/ 13 w 67"/>
              <a:gd name="T33" fmla="*/ 0 h 108"/>
              <a:gd name="T34" fmla="*/ 13 w 67"/>
              <a:gd name="T35" fmla="*/ 37 h 108"/>
              <a:gd name="T36" fmla="*/ 18 w 67"/>
              <a:gd name="T37" fmla="*/ 33 h 108"/>
              <a:gd name="T38" fmla="*/ 25 w 67"/>
              <a:gd name="T39" fmla="*/ 30 h 108"/>
              <a:gd name="T40" fmla="*/ 31 w 67"/>
              <a:gd name="T41" fmla="*/ 28 h 108"/>
              <a:gd name="T42" fmla="*/ 38 w 67"/>
              <a:gd name="T43" fmla="*/ 28 h 108"/>
              <a:gd name="T44" fmla="*/ 50 w 67"/>
              <a:gd name="T45" fmla="*/ 29 h 108"/>
              <a:gd name="T46" fmla="*/ 60 w 67"/>
              <a:gd name="T47" fmla="*/ 37 h 108"/>
              <a:gd name="T48" fmla="*/ 65 w 67"/>
              <a:gd name="T49" fmla="*/ 50 h 108"/>
              <a:gd name="T50" fmla="*/ 67 w 67"/>
              <a:gd name="T51" fmla="*/ 66 h 108"/>
              <a:gd name="T52" fmla="*/ 54 w 67"/>
              <a:gd name="T53" fmla="*/ 68 h 108"/>
              <a:gd name="T54" fmla="*/ 53 w 67"/>
              <a:gd name="T55" fmla="*/ 55 h 108"/>
              <a:gd name="T56" fmla="*/ 50 w 67"/>
              <a:gd name="T57" fmla="*/ 47 h 108"/>
              <a:gd name="T58" fmla="*/ 44 w 67"/>
              <a:gd name="T59" fmla="*/ 41 h 108"/>
              <a:gd name="T60" fmla="*/ 35 w 67"/>
              <a:gd name="T61" fmla="*/ 40 h 108"/>
              <a:gd name="T62" fmla="*/ 29 w 67"/>
              <a:gd name="T63" fmla="*/ 40 h 108"/>
              <a:gd name="T64" fmla="*/ 24 w 67"/>
              <a:gd name="T65" fmla="*/ 41 h 108"/>
              <a:gd name="T66" fmla="*/ 18 w 67"/>
              <a:gd name="T67" fmla="*/ 44 h 108"/>
              <a:gd name="T68" fmla="*/ 13 w 67"/>
              <a:gd name="T69" fmla="*/ 48 h 108"/>
              <a:gd name="T70" fmla="*/ 13 w 67"/>
              <a:gd name="T71" fmla="*/ 91 h 108"/>
              <a:gd name="T72" fmla="*/ 18 w 67"/>
              <a:gd name="T73" fmla="*/ 94 h 108"/>
              <a:gd name="T74" fmla="*/ 22 w 67"/>
              <a:gd name="T75" fmla="*/ 96 h 108"/>
              <a:gd name="T76" fmla="*/ 26 w 67"/>
              <a:gd name="T77" fmla="*/ 96 h 108"/>
              <a:gd name="T78" fmla="*/ 32 w 67"/>
              <a:gd name="T79" fmla="*/ 96 h 108"/>
              <a:gd name="T80" fmla="*/ 42 w 67"/>
              <a:gd name="T81" fmla="*/ 94 h 108"/>
              <a:gd name="T82" fmla="*/ 47 w 67"/>
              <a:gd name="T83" fmla="*/ 89 h 108"/>
              <a:gd name="T84" fmla="*/ 53 w 67"/>
              <a:gd name="T85" fmla="*/ 80 h 108"/>
              <a:gd name="T86" fmla="*/ 54 w 67"/>
              <a:gd name="T87" fmla="*/ 6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108">
                <a:moveTo>
                  <a:pt x="67" y="66"/>
                </a:moveTo>
                <a:lnTo>
                  <a:pt x="67" y="76"/>
                </a:lnTo>
                <a:lnTo>
                  <a:pt x="64" y="85"/>
                </a:lnTo>
                <a:lnTo>
                  <a:pt x="61" y="91"/>
                </a:lnTo>
                <a:lnTo>
                  <a:pt x="57" y="97"/>
                </a:lnTo>
                <a:lnTo>
                  <a:pt x="53" y="101"/>
                </a:lnTo>
                <a:lnTo>
                  <a:pt x="47" y="105"/>
                </a:lnTo>
                <a:lnTo>
                  <a:pt x="40" y="107"/>
                </a:lnTo>
                <a:lnTo>
                  <a:pt x="33" y="108"/>
                </a:lnTo>
                <a:lnTo>
                  <a:pt x="28" y="107"/>
                </a:lnTo>
                <a:lnTo>
                  <a:pt x="22" y="105"/>
                </a:lnTo>
                <a:lnTo>
                  <a:pt x="18" y="104"/>
                </a:lnTo>
                <a:lnTo>
                  <a:pt x="13" y="101"/>
                </a:lnTo>
                <a:lnTo>
                  <a:pt x="13" y="105"/>
                </a:lnTo>
                <a:lnTo>
                  <a:pt x="0" y="105"/>
                </a:lnTo>
                <a:lnTo>
                  <a:pt x="0" y="0"/>
                </a:lnTo>
                <a:lnTo>
                  <a:pt x="13" y="0"/>
                </a:lnTo>
                <a:lnTo>
                  <a:pt x="13" y="37"/>
                </a:lnTo>
                <a:lnTo>
                  <a:pt x="18" y="33"/>
                </a:lnTo>
                <a:lnTo>
                  <a:pt x="25" y="30"/>
                </a:lnTo>
                <a:lnTo>
                  <a:pt x="31" y="28"/>
                </a:lnTo>
                <a:lnTo>
                  <a:pt x="38" y="28"/>
                </a:lnTo>
                <a:lnTo>
                  <a:pt x="50" y="29"/>
                </a:lnTo>
                <a:lnTo>
                  <a:pt x="60" y="37"/>
                </a:lnTo>
                <a:lnTo>
                  <a:pt x="65" y="50"/>
                </a:lnTo>
                <a:lnTo>
                  <a:pt x="67" y="66"/>
                </a:lnTo>
                <a:close/>
                <a:moveTo>
                  <a:pt x="54" y="68"/>
                </a:moveTo>
                <a:lnTo>
                  <a:pt x="53" y="55"/>
                </a:lnTo>
                <a:lnTo>
                  <a:pt x="50" y="47"/>
                </a:lnTo>
                <a:lnTo>
                  <a:pt x="44" y="41"/>
                </a:lnTo>
                <a:lnTo>
                  <a:pt x="35" y="40"/>
                </a:lnTo>
                <a:lnTo>
                  <a:pt x="29" y="40"/>
                </a:lnTo>
                <a:lnTo>
                  <a:pt x="24" y="41"/>
                </a:lnTo>
                <a:lnTo>
                  <a:pt x="18" y="44"/>
                </a:lnTo>
                <a:lnTo>
                  <a:pt x="13" y="48"/>
                </a:lnTo>
                <a:lnTo>
                  <a:pt x="13" y="91"/>
                </a:lnTo>
                <a:lnTo>
                  <a:pt x="18" y="94"/>
                </a:lnTo>
                <a:lnTo>
                  <a:pt x="22" y="96"/>
                </a:lnTo>
                <a:lnTo>
                  <a:pt x="26" y="96"/>
                </a:lnTo>
                <a:lnTo>
                  <a:pt x="32" y="96"/>
                </a:lnTo>
                <a:lnTo>
                  <a:pt x="42" y="94"/>
                </a:lnTo>
                <a:lnTo>
                  <a:pt x="47" y="89"/>
                </a:lnTo>
                <a:lnTo>
                  <a:pt x="53" y="80"/>
                </a:lnTo>
                <a:lnTo>
                  <a:pt x="5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4"/>
          <p:cNvSpPr>
            <a:spLocks noEditPoints="1"/>
          </p:cNvSpPr>
          <p:nvPr/>
        </p:nvSpPr>
        <p:spPr bwMode="auto">
          <a:xfrm>
            <a:off x="4927601" y="2497138"/>
            <a:ext cx="50800" cy="65088"/>
          </a:xfrm>
          <a:custGeom>
            <a:avLst/>
            <a:gdLst>
              <a:gd name="T0" fmla="*/ 51 w 64"/>
              <a:gd name="T1" fmla="*/ 77 h 80"/>
              <a:gd name="T2" fmla="*/ 49 w 64"/>
              <a:gd name="T3" fmla="*/ 70 h 80"/>
              <a:gd name="T4" fmla="*/ 43 w 64"/>
              <a:gd name="T5" fmla="*/ 75 h 80"/>
              <a:gd name="T6" fmla="*/ 37 w 64"/>
              <a:gd name="T7" fmla="*/ 77 h 80"/>
              <a:gd name="T8" fmla="*/ 29 w 64"/>
              <a:gd name="T9" fmla="*/ 79 h 80"/>
              <a:gd name="T10" fmla="*/ 14 w 64"/>
              <a:gd name="T11" fmla="*/ 79 h 80"/>
              <a:gd name="T12" fmla="*/ 0 w 64"/>
              <a:gd name="T13" fmla="*/ 65 h 80"/>
              <a:gd name="T14" fmla="*/ 0 w 64"/>
              <a:gd name="T15" fmla="*/ 47 h 80"/>
              <a:gd name="T16" fmla="*/ 7 w 64"/>
              <a:gd name="T17" fmla="*/ 37 h 80"/>
              <a:gd name="T18" fmla="*/ 21 w 64"/>
              <a:gd name="T19" fmla="*/ 30 h 80"/>
              <a:gd name="T20" fmla="*/ 40 w 64"/>
              <a:gd name="T21" fmla="*/ 27 h 80"/>
              <a:gd name="T22" fmla="*/ 51 w 64"/>
              <a:gd name="T23" fmla="*/ 26 h 80"/>
              <a:gd name="T24" fmla="*/ 50 w 64"/>
              <a:gd name="T25" fmla="*/ 18 h 80"/>
              <a:gd name="T26" fmla="*/ 46 w 64"/>
              <a:gd name="T27" fmla="*/ 13 h 80"/>
              <a:gd name="T28" fmla="*/ 39 w 64"/>
              <a:gd name="T29" fmla="*/ 12 h 80"/>
              <a:gd name="T30" fmla="*/ 30 w 64"/>
              <a:gd name="T31" fmla="*/ 11 h 80"/>
              <a:gd name="T32" fmla="*/ 19 w 64"/>
              <a:gd name="T33" fmla="*/ 12 h 80"/>
              <a:gd name="T34" fmla="*/ 7 w 64"/>
              <a:gd name="T35" fmla="*/ 16 h 80"/>
              <a:gd name="T36" fmla="*/ 6 w 64"/>
              <a:gd name="T37" fmla="*/ 4 h 80"/>
              <a:gd name="T38" fmla="*/ 17 w 64"/>
              <a:gd name="T39" fmla="*/ 1 h 80"/>
              <a:gd name="T40" fmla="*/ 30 w 64"/>
              <a:gd name="T41" fmla="*/ 0 h 80"/>
              <a:gd name="T42" fmla="*/ 44 w 64"/>
              <a:gd name="T43" fmla="*/ 1 h 80"/>
              <a:gd name="T44" fmla="*/ 55 w 64"/>
              <a:gd name="T45" fmla="*/ 5 h 80"/>
              <a:gd name="T46" fmla="*/ 61 w 64"/>
              <a:gd name="T47" fmla="*/ 13 h 80"/>
              <a:gd name="T48" fmla="*/ 64 w 64"/>
              <a:gd name="T49" fmla="*/ 26 h 80"/>
              <a:gd name="T50" fmla="*/ 51 w 64"/>
              <a:gd name="T51" fmla="*/ 59 h 80"/>
              <a:gd name="T52" fmla="*/ 44 w 64"/>
              <a:gd name="T53" fmla="*/ 38 h 80"/>
              <a:gd name="T54" fmla="*/ 30 w 64"/>
              <a:gd name="T55" fmla="*/ 40 h 80"/>
              <a:gd name="T56" fmla="*/ 19 w 64"/>
              <a:gd name="T57" fmla="*/ 43 h 80"/>
              <a:gd name="T58" fmla="*/ 12 w 64"/>
              <a:gd name="T59" fmla="*/ 50 h 80"/>
              <a:gd name="T60" fmla="*/ 14 w 64"/>
              <a:gd name="T61" fmla="*/ 61 h 80"/>
              <a:gd name="T62" fmla="*/ 21 w 64"/>
              <a:gd name="T63" fmla="*/ 68 h 80"/>
              <a:gd name="T64" fmla="*/ 35 w 64"/>
              <a:gd name="T65" fmla="*/ 68 h 80"/>
              <a:gd name="T66" fmla="*/ 46 w 64"/>
              <a:gd name="T6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80">
                <a:moveTo>
                  <a:pt x="64" y="77"/>
                </a:moveTo>
                <a:lnTo>
                  <a:pt x="51" y="77"/>
                </a:lnTo>
                <a:lnTo>
                  <a:pt x="51" y="69"/>
                </a:lnTo>
                <a:lnTo>
                  <a:pt x="49" y="70"/>
                </a:lnTo>
                <a:lnTo>
                  <a:pt x="46" y="73"/>
                </a:lnTo>
                <a:lnTo>
                  <a:pt x="43" y="75"/>
                </a:lnTo>
                <a:lnTo>
                  <a:pt x="40" y="76"/>
                </a:lnTo>
                <a:lnTo>
                  <a:pt x="37" y="77"/>
                </a:lnTo>
                <a:lnTo>
                  <a:pt x="33" y="79"/>
                </a:lnTo>
                <a:lnTo>
                  <a:pt x="29" y="79"/>
                </a:lnTo>
                <a:lnTo>
                  <a:pt x="24" y="80"/>
                </a:lnTo>
                <a:lnTo>
                  <a:pt x="14" y="79"/>
                </a:lnTo>
                <a:lnTo>
                  <a:pt x="7" y="73"/>
                </a:lnTo>
                <a:lnTo>
                  <a:pt x="0" y="65"/>
                </a:lnTo>
                <a:lnTo>
                  <a:pt x="0" y="55"/>
                </a:lnTo>
                <a:lnTo>
                  <a:pt x="0" y="47"/>
                </a:lnTo>
                <a:lnTo>
                  <a:pt x="3" y="41"/>
                </a:lnTo>
                <a:lnTo>
                  <a:pt x="7" y="37"/>
                </a:lnTo>
                <a:lnTo>
                  <a:pt x="14" y="33"/>
                </a:lnTo>
                <a:lnTo>
                  <a:pt x="21" y="30"/>
                </a:lnTo>
                <a:lnTo>
                  <a:pt x="30" y="29"/>
                </a:lnTo>
                <a:lnTo>
                  <a:pt x="40" y="27"/>
                </a:lnTo>
                <a:lnTo>
                  <a:pt x="51" y="27"/>
                </a:lnTo>
                <a:lnTo>
                  <a:pt x="51" y="26"/>
                </a:lnTo>
                <a:lnTo>
                  <a:pt x="51" y="22"/>
                </a:lnTo>
                <a:lnTo>
                  <a:pt x="50" y="18"/>
                </a:lnTo>
                <a:lnTo>
                  <a:pt x="47" y="15"/>
                </a:lnTo>
                <a:lnTo>
                  <a:pt x="46" y="13"/>
                </a:lnTo>
                <a:lnTo>
                  <a:pt x="42" y="12"/>
                </a:lnTo>
                <a:lnTo>
                  <a:pt x="39" y="12"/>
                </a:lnTo>
                <a:lnTo>
                  <a:pt x="35" y="11"/>
                </a:lnTo>
                <a:lnTo>
                  <a:pt x="30" y="11"/>
                </a:lnTo>
                <a:lnTo>
                  <a:pt x="25" y="11"/>
                </a:lnTo>
                <a:lnTo>
                  <a:pt x="19" y="12"/>
                </a:lnTo>
                <a:lnTo>
                  <a:pt x="14" y="13"/>
                </a:lnTo>
                <a:lnTo>
                  <a:pt x="7" y="16"/>
                </a:lnTo>
                <a:lnTo>
                  <a:pt x="6" y="16"/>
                </a:lnTo>
                <a:lnTo>
                  <a:pt x="6" y="4"/>
                </a:lnTo>
                <a:lnTo>
                  <a:pt x="11" y="2"/>
                </a:lnTo>
                <a:lnTo>
                  <a:pt x="17" y="1"/>
                </a:lnTo>
                <a:lnTo>
                  <a:pt x="24" y="0"/>
                </a:lnTo>
                <a:lnTo>
                  <a:pt x="30" y="0"/>
                </a:lnTo>
                <a:lnTo>
                  <a:pt x="39" y="0"/>
                </a:lnTo>
                <a:lnTo>
                  <a:pt x="44" y="1"/>
                </a:lnTo>
                <a:lnTo>
                  <a:pt x="50" y="2"/>
                </a:lnTo>
                <a:lnTo>
                  <a:pt x="55" y="5"/>
                </a:lnTo>
                <a:lnTo>
                  <a:pt x="58" y="9"/>
                </a:lnTo>
                <a:lnTo>
                  <a:pt x="61" y="13"/>
                </a:lnTo>
                <a:lnTo>
                  <a:pt x="64" y="19"/>
                </a:lnTo>
                <a:lnTo>
                  <a:pt x="64" y="26"/>
                </a:lnTo>
                <a:lnTo>
                  <a:pt x="64" y="77"/>
                </a:lnTo>
                <a:close/>
                <a:moveTo>
                  <a:pt x="51" y="59"/>
                </a:moveTo>
                <a:lnTo>
                  <a:pt x="51" y="37"/>
                </a:lnTo>
                <a:lnTo>
                  <a:pt x="44" y="38"/>
                </a:lnTo>
                <a:lnTo>
                  <a:pt x="37" y="38"/>
                </a:lnTo>
                <a:lnTo>
                  <a:pt x="30" y="40"/>
                </a:lnTo>
                <a:lnTo>
                  <a:pt x="25" y="41"/>
                </a:lnTo>
                <a:lnTo>
                  <a:pt x="19" y="43"/>
                </a:lnTo>
                <a:lnTo>
                  <a:pt x="17" y="45"/>
                </a:lnTo>
                <a:lnTo>
                  <a:pt x="12" y="50"/>
                </a:lnTo>
                <a:lnTo>
                  <a:pt x="12" y="55"/>
                </a:lnTo>
                <a:lnTo>
                  <a:pt x="14" y="61"/>
                </a:lnTo>
                <a:lnTo>
                  <a:pt x="17" y="65"/>
                </a:lnTo>
                <a:lnTo>
                  <a:pt x="21" y="68"/>
                </a:lnTo>
                <a:lnTo>
                  <a:pt x="29" y="68"/>
                </a:lnTo>
                <a:lnTo>
                  <a:pt x="35" y="68"/>
                </a:lnTo>
                <a:lnTo>
                  <a:pt x="40" y="65"/>
                </a:lnTo>
                <a:lnTo>
                  <a:pt x="46" y="62"/>
                </a:lnTo>
                <a:lnTo>
                  <a:pt x="5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5"/>
          <p:cNvSpPr>
            <a:spLocks/>
          </p:cNvSpPr>
          <p:nvPr/>
        </p:nvSpPr>
        <p:spPr bwMode="auto">
          <a:xfrm>
            <a:off x="4999038" y="2498726"/>
            <a:ext cx="38100" cy="60325"/>
          </a:xfrm>
          <a:custGeom>
            <a:avLst/>
            <a:gdLst>
              <a:gd name="T0" fmla="*/ 47 w 47"/>
              <a:gd name="T1" fmla="*/ 14 h 76"/>
              <a:gd name="T2" fmla="*/ 46 w 47"/>
              <a:gd name="T3" fmla="*/ 14 h 76"/>
              <a:gd name="T4" fmla="*/ 43 w 47"/>
              <a:gd name="T5" fmla="*/ 14 h 76"/>
              <a:gd name="T6" fmla="*/ 40 w 47"/>
              <a:gd name="T7" fmla="*/ 14 h 76"/>
              <a:gd name="T8" fmla="*/ 37 w 47"/>
              <a:gd name="T9" fmla="*/ 14 h 76"/>
              <a:gd name="T10" fmla="*/ 35 w 47"/>
              <a:gd name="T11" fmla="*/ 14 h 76"/>
              <a:gd name="T12" fmla="*/ 29 w 47"/>
              <a:gd name="T13" fmla="*/ 14 h 76"/>
              <a:gd name="T14" fmla="*/ 23 w 47"/>
              <a:gd name="T15" fmla="*/ 15 h 76"/>
              <a:gd name="T16" fmla="*/ 18 w 47"/>
              <a:gd name="T17" fmla="*/ 18 h 76"/>
              <a:gd name="T18" fmla="*/ 12 w 47"/>
              <a:gd name="T19" fmla="*/ 22 h 76"/>
              <a:gd name="T20" fmla="*/ 12 w 47"/>
              <a:gd name="T21" fmla="*/ 76 h 76"/>
              <a:gd name="T22" fmla="*/ 0 w 47"/>
              <a:gd name="T23" fmla="*/ 76 h 76"/>
              <a:gd name="T24" fmla="*/ 0 w 47"/>
              <a:gd name="T25" fmla="*/ 0 h 76"/>
              <a:gd name="T26" fmla="*/ 12 w 47"/>
              <a:gd name="T27" fmla="*/ 0 h 76"/>
              <a:gd name="T28" fmla="*/ 12 w 47"/>
              <a:gd name="T29" fmla="*/ 12 h 76"/>
              <a:gd name="T30" fmla="*/ 19 w 47"/>
              <a:gd name="T31" fmla="*/ 7 h 76"/>
              <a:gd name="T32" fmla="*/ 26 w 47"/>
              <a:gd name="T33" fmla="*/ 3 h 76"/>
              <a:gd name="T34" fmla="*/ 32 w 47"/>
              <a:gd name="T35" fmla="*/ 1 h 76"/>
              <a:gd name="T36" fmla="*/ 37 w 47"/>
              <a:gd name="T37" fmla="*/ 0 h 76"/>
              <a:gd name="T38" fmla="*/ 40 w 47"/>
              <a:gd name="T39" fmla="*/ 0 h 76"/>
              <a:gd name="T40" fmla="*/ 43 w 47"/>
              <a:gd name="T41" fmla="*/ 1 h 76"/>
              <a:gd name="T42" fmla="*/ 44 w 47"/>
              <a:gd name="T43" fmla="*/ 1 h 76"/>
              <a:gd name="T44" fmla="*/ 47 w 47"/>
              <a:gd name="T45" fmla="*/ 1 h 76"/>
              <a:gd name="T46" fmla="*/ 47 w 47"/>
              <a:gd name="T4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76">
                <a:moveTo>
                  <a:pt x="47" y="14"/>
                </a:moveTo>
                <a:lnTo>
                  <a:pt x="46" y="14"/>
                </a:lnTo>
                <a:lnTo>
                  <a:pt x="43" y="14"/>
                </a:lnTo>
                <a:lnTo>
                  <a:pt x="40" y="14"/>
                </a:lnTo>
                <a:lnTo>
                  <a:pt x="37" y="14"/>
                </a:lnTo>
                <a:lnTo>
                  <a:pt x="35" y="14"/>
                </a:lnTo>
                <a:lnTo>
                  <a:pt x="29" y="14"/>
                </a:lnTo>
                <a:lnTo>
                  <a:pt x="23" y="15"/>
                </a:lnTo>
                <a:lnTo>
                  <a:pt x="18" y="18"/>
                </a:lnTo>
                <a:lnTo>
                  <a:pt x="12" y="22"/>
                </a:lnTo>
                <a:lnTo>
                  <a:pt x="12" y="76"/>
                </a:lnTo>
                <a:lnTo>
                  <a:pt x="0" y="76"/>
                </a:lnTo>
                <a:lnTo>
                  <a:pt x="0" y="0"/>
                </a:lnTo>
                <a:lnTo>
                  <a:pt x="12" y="0"/>
                </a:lnTo>
                <a:lnTo>
                  <a:pt x="12" y="12"/>
                </a:lnTo>
                <a:lnTo>
                  <a:pt x="19" y="7"/>
                </a:lnTo>
                <a:lnTo>
                  <a:pt x="26" y="3"/>
                </a:lnTo>
                <a:lnTo>
                  <a:pt x="32" y="1"/>
                </a:lnTo>
                <a:lnTo>
                  <a:pt x="37" y="0"/>
                </a:lnTo>
                <a:lnTo>
                  <a:pt x="40" y="0"/>
                </a:lnTo>
                <a:lnTo>
                  <a:pt x="43" y="1"/>
                </a:lnTo>
                <a:lnTo>
                  <a:pt x="44" y="1"/>
                </a:lnTo>
                <a:lnTo>
                  <a:pt x="47" y="1"/>
                </a:lnTo>
                <a:lnTo>
                  <a:pt x="4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06"/>
          <p:cNvSpPr>
            <a:spLocks noChangeArrowheads="1"/>
          </p:cNvSpPr>
          <p:nvPr/>
        </p:nvSpPr>
        <p:spPr bwMode="auto">
          <a:xfrm>
            <a:off x="3325813" y="3330576"/>
            <a:ext cx="2938463" cy="147638"/>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7"/>
          <p:cNvSpPr>
            <a:spLocks/>
          </p:cNvSpPr>
          <p:nvPr/>
        </p:nvSpPr>
        <p:spPr bwMode="auto">
          <a:xfrm>
            <a:off x="4572001" y="3379788"/>
            <a:ext cx="50800" cy="63500"/>
          </a:xfrm>
          <a:custGeom>
            <a:avLst/>
            <a:gdLst>
              <a:gd name="T0" fmla="*/ 62 w 62"/>
              <a:gd name="T1" fmla="*/ 74 h 79"/>
              <a:gd name="T2" fmla="*/ 55 w 62"/>
              <a:gd name="T3" fmla="*/ 76 h 79"/>
              <a:gd name="T4" fmla="*/ 50 w 62"/>
              <a:gd name="T5" fmla="*/ 78 h 79"/>
              <a:gd name="T6" fmla="*/ 44 w 62"/>
              <a:gd name="T7" fmla="*/ 79 h 79"/>
              <a:gd name="T8" fmla="*/ 37 w 62"/>
              <a:gd name="T9" fmla="*/ 79 h 79"/>
              <a:gd name="T10" fmla="*/ 29 w 62"/>
              <a:gd name="T11" fmla="*/ 79 h 79"/>
              <a:gd name="T12" fmla="*/ 22 w 62"/>
              <a:gd name="T13" fmla="*/ 78 h 79"/>
              <a:gd name="T14" fmla="*/ 16 w 62"/>
              <a:gd name="T15" fmla="*/ 74 h 79"/>
              <a:gd name="T16" fmla="*/ 11 w 62"/>
              <a:gd name="T17" fmla="*/ 69 h 79"/>
              <a:gd name="T18" fmla="*/ 6 w 62"/>
              <a:gd name="T19" fmla="*/ 64 h 79"/>
              <a:gd name="T20" fmla="*/ 2 w 62"/>
              <a:gd name="T21" fmla="*/ 57 h 79"/>
              <a:gd name="T22" fmla="*/ 1 w 62"/>
              <a:gd name="T23" fmla="*/ 50 h 79"/>
              <a:gd name="T24" fmla="*/ 0 w 62"/>
              <a:gd name="T25" fmla="*/ 40 h 79"/>
              <a:gd name="T26" fmla="*/ 2 w 62"/>
              <a:gd name="T27" fmla="*/ 22 h 79"/>
              <a:gd name="T28" fmla="*/ 11 w 62"/>
              <a:gd name="T29" fmla="*/ 11 h 79"/>
              <a:gd name="T30" fmla="*/ 22 w 62"/>
              <a:gd name="T31" fmla="*/ 1 h 79"/>
              <a:gd name="T32" fmla="*/ 37 w 62"/>
              <a:gd name="T33" fmla="*/ 0 h 79"/>
              <a:gd name="T34" fmla="*/ 44 w 62"/>
              <a:gd name="T35" fmla="*/ 0 h 79"/>
              <a:gd name="T36" fmla="*/ 50 w 62"/>
              <a:gd name="T37" fmla="*/ 3 h 79"/>
              <a:gd name="T38" fmla="*/ 56 w 62"/>
              <a:gd name="T39" fmla="*/ 4 h 79"/>
              <a:gd name="T40" fmla="*/ 62 w 62"/>
              <a:gd name="T41" fmla="*/ 7 h 79"/>
              <a:gd name="T42" fmla="*/ 62 w 62"/>
              <a:gd name="T43" fmla="*/ 21 h 79"/>
              <a:gd name="T44" fmla="*/ 61 w 62"/>
              <a:gd name="T45" fmla="*/ 21 h 79"/>
              <a:gd name="T46" fmla="*/ 55 w 62"/>
              <a:gd name="T47" fmla="*/ 17 h 79"/>
              <a:gd name="T48" fmla="*/ 48 w 62"/>
              <a:gd name="T49" fmla="*/ 14 h 79"/>
              <a:gd name="T50" fmla="*/ 43 w 62"/>
              <a:gd name="T51" fmla="*/ 11 h 79"/>
              <a:gd name="T52" fmla="*/ 37 w 62"/>
              <a:gd name="T53" fmla="*/ 11 h 79"/>
              <a:gd name="T54" fmla="*/ 26 w 62"/>
              <a:gd name="T55" fmla="*/ 12 h 79"/>
              <a:gd name="T56" fmla="*/ 19 w 62"/>
              <a:gd name="T57" fmla="*/ 18 h 79"/>
              <a:gd name="T58" fmla="*/ 15 w 62"/>
              <a:gd name="T59" fmla="*/ 26 h 79"/>
              <a:gd name="T60" fmla="*/ 13 w 62"/>
              <a:gd name="T61" fmla="*/ 40 h 79"/>
              <a:gd name="T62" fmla="*/ 15 w 62"/>
              <a:gd name="T63" fmla="*/ 53 h 79"/>
              <a:gd name="T64" fmla="*/ 19 w 62"/>
              <a:gd name="T65" fmla="*/ 61 h 79"/>
              <a:gd name="T66" fmla="*/ 26 w 62"/>
              <a:gd name="T67" fmla="*/ 67 h 79"/>
              <a:gd name="T68" fmla="*/ 37 w 62"/>
              <a:gd name="T69" fmla="*/ 68 h 79"/>
              <a:gd name="T70" fmla="*/ 41 w 62"/>
              <a:gd name="T71" fmla="*/ 68 h 79"/>
              <a:gd name="T72" fmla="*/ 44 w 62"/>
              <a:gd name="T73" fmla="*/ 68 h 79"/>
              <a:gd name="T74" fmla="*/ 48 w 62"/>
              <a:gd name="T75" fmla="*/ 67 h 79"/>
              <a:gd name="T76" fmla="*/ 52 w 62"/>
              <a:gd name="T77" fmla="*/ 65 h 79"/>
              <a:gd name="T78" fmla="*/ 55 w 62"/>
              <a:gd name="T79" fmla="*/ 64 h 79"/>
              <a:gd name="T80" fmla="*/ 56 w 62"/>
              <a:gd name="T81" fmla="*/ 61 h 79"/>
              <a:gd name="T82" fmla="*/ 59 w 62"/>
              <a:gd name="T83" fmla="*/ 60 h 79"/>
              <a:gd name="T84" fmla="*/ 61 w 62"/>
              <a:gd name="T85" fmla="*/ 58 h 79"/>
              <a:gd name="T86" fmla="*/ 62 w 62"/>
              <a:gd name="T87" fmla="*/ 58 h 79"/>
              <a:gd name="T88" fmla="*/ 62 w 62"/>
              <a:gd name="T89" fmla="*/ 7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79">
                <a:moveTo>
                  <a:pt x="62" y="74"/>
                </a:moveTo>
                <a:lnTo>
                  <a:pt x="55" y="76"/>
                </a:lnTo>
                <a:lnTo>
                  <a:pt x="50" y="78"/>
                </a:lnTo>
                <a:lnTo>
                  <a:pt x="44" y="79"/>
                </a:lnTo>
                <a:lnTo>
                  <a:pt x="37" y="79"/>
                </a:lnTo>
                <a:lnTo>
                  <a:pt x="29" y="79"/>
                </a:lnTo>
                <a:lnTo>
                  <a:pt x="22" y="78"/>
                </a:lnTo>
                <a:lnTo>
                  <a:pt x="16" y="74"/>
                </a:lnTo>
                <a:lnTo>
                  <a:pt x="11" y="69"/>
                </a:lnTo>
                <a:lnTo>
                  <a:pt x="6" y="64"/>
                </a:lnTo>
                <a:lnTo>
                  <a:pt x="2" y="57"/>
                </a:lnTo>
                <a:lnTo>
                  <a:pt x="1" y="50"/>
                </a:lnTo>
                <a:lnTo>
                  <a:pt x="0" y="40"/>
                </a:lnTo>
                <a:lnTo>
                  <a:pt x="2" y="22"/>
                </a:lnTo>
                <a:lnTo>
                  <a:pt x="11" y="11"/>
                </a:lnTo>
                <a:lnTo>
                  <a:pt x="22" y="1"/>
                </a:lnTo>
                <a:lnTo>
                  <a:pt x="37" y="0"/>
                </a:lnTo>
                <a:lnTo>
                  <a:pt x="44" y="0"/>
                </a:lnTo>
                <a:lnTo>
                  <a:pt x="50" y="3"/>
                </a:lnTo>
                <a:lnTo>
                  <a:pt x="56" y="4"/>
                </a:lnTo>
                <a:lnTo>
                  <a:pt x="62" y="7"/>
                </a:lnTo>
                <a:lnTo>
                  <a:pt x="62" y="21"/>
                </a:lnTo>
                <a:lnTo>
                  <a:pt x="61" y="21"/>
                </a:lnTo>
                <a:lnTo>
                  <a:pt x="55" y="17"/>
                </a:lnTo>
                <a:lnTo>
                  <a:pt x="48" y="14"/>
                </a:lnTo>
                <a:lnTo>
                  <a:pt x="43" y="11"/>
                </a:lnTo>
                <a:lnTo>
                  <a:pt x="37" y="11"/>
                </a:lnTo>
                <a:lnTo>
                  <a:pt x="26" y="12"/>
                </a:lnTo>
                <a:lnTo>
                  <a:pt x="19" y="18"/>
                </a:lnTo>
                <a:lnTo>
                  <a:pt x="15" y="26"/>
                </a:lnTo>
                <a:lnTo>
                  <a:pt x="13" y="40"/>
                </a:lnTo>
                <a:lnTo>
                  <a:pt x="15" y="53"/>
                </a:lnTo>
                <a:lnTo>
                  <a:pt x="19" y="61"/>
                </a:lnTo>
                <a:lnTo>
                  <a:pt x="26" y="67"/>
                </a:lnTo>
                <a:lnTo>
                  <a:pt x="37" y="68"/>
                </a:lnTo>
                <a:lnTo>
                  <a:pt x="41" y="68"/>
                </a:lnTo>
                <a:lnTo>
                  <a:pt x="44" y="68"/>
                </a:lnTo>
                <a:lnTo>
                  <a:pt x="48" y="67"/>
                </a:lnTo>
                <a:lnTo>
                  <a:pt x="52" y="65"/>
                </a:lnTo>
                <a:lnTo>
                  <a:pt x="55" y="64"/>
                </a:lnTo>
                <a:lnTo>
                  <a:pt x="56" y="61"/>
                </a:lnTo>
                <a:lnTo>
                  <a:pt x="59" y="60"/>
                </a:lnTo>
                <a:lnTo>
                  <a:pt x="61" y="58"/>
                </a:lnTo>
                <a:lnTo>
                  <a:pt x="62" y="58"/>
                </a:lnTo>
                <a:lnTo>
                  <a:pt x="6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8"/>
          <p:cNvSpPr>
            <a:spLocks/>
          </p:cNvSpPr>
          <p:nvPr/>
        </p:nvSpPr>
        <p:spPr bwMode="auto">
          <a:xfrm>
            <a:off x="4633913" y="3381376"/>
            <a:ext cx="38100" cy="60325"/>
          </a:xfrm>
          <a:custGeom>
            <a:avLst/>
            <a:gdLst>
              <a:gd name="T0" fmla="*/ 47 w 47"/>
              <a:gd name="T1" fmla="*/ 14 h 77"/>
              <a:gd name="T2" fmla="*/ 47 w 47"/>
              <a:gd name="T3" fmla="*/ 14 h 77"/>
              <a:gd name="T4" fmla="*/ 45 w 47"/>
              <a:gd name="T5" fmla="*/ 14 h 77"/>
              <a:gd name="T6" fmla="*/ 42 w 47"/>
              <a:gd name="T7" fmla="*/ 14 h 77"/>
              <a:gd name="T8" fmla="*/ 39 w 47"/>
              <a:gd name="T9" fmla="*/ 14 h 77"/>
              <a:gd name="T10" fmla="*/ 35 w 47"/>
              <a:gd name="T11" fmla="*/ 14 h 77"/>
              <a:gd name="T12" fmla="*/ 29 w 47"/>
              <a:gd name="T13" fmla="*/ 14 h 77"/>
              <a:gd name="T14" fmla="*/ 24 w 47"/>
              <a:gd name="T15" fmla="*/ 16 h 77"/>
              <a:gd name="T16" fmla="*/ 18 w 47"/>
              <a:gd name="T17" fmla="*/ 18 h 77"/>
              <a:gd name="T18" fmla="*/ 14 w 47"/>
              <a:gd name="T19" fmla="*/ 23 h 77"/>
              <a:gd name="T20" fmla="*/ 14 w 47"/>
              <a:gd name="T21" fmla="*/ 77 h 77"/>
              <a:gd name="T22" fmla="*/ 0 w 47"/>
              <a:gd name="T23" fmla="*/ 77 h 77"/>
              <a:gd name="T24" fmla="*/ 0 w 47"/>
              <a:gd name="T25" fmla="*/ 0 h 77"/>
              <a:gd name="T26" fmla="*/ 14 w 47"/>
              <a:gd name="T27" fmla="*/ 0 h 77"/>
              <a:gd name="T28" fmla="*/ 14 w 47"/>
              <a:gd name="T29" fmla="*/ 13 h 77"/>
              <a:gd name="T30" fmla="*/ 21 w 47"/>
              <a:gd name="T31" fmla="*/ 7 h 77"/>
              <a:gd name="T32" fmla="*/ 27 w 47"/>
              <a:gd name="T33" fmla="*/ 3 h 77"/>
              <a:gd name="T34" fmla="*/ 32 w 47"/>
              <a:gd name="T35" fmla="*/ 2 h 77"/>
              <a:gd name="T36" fmla="*/ 39 w 47"/>
              <a:gd name="T37" fmla="*/ 0 h 77"/>
              <a:gd name="T38" fmla="*/ 42 w 47"/>
              <a:gd name="T39" fmla="*/ 0 h 77"/>
              <a:gd name="T40" fmla="*/ 43 w 47"/>
              <a:gd name="T41" fmla="*/ 2 h 77"/>
              <a:gd name="T42" fmla="*/ 46 w 47"/>
              <a:gd name="T43" fmla="*/ 2 h 77"/>
              <a:gd name="T44" fmla="*/ 47 w 47"/>
              <a:gd name="T45" fmla="*/ 2 h 77"/>
              <a:gd name="T46" fmla="*/ 47 w 47"/>
              <a:gd name="T47"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77">
                <a:moveTo>
                  <a:pt x="47" y="14"/>
                </a:moveTo>
                <a:lnTo>
                  <a:pt x="47" y="14"/>
                </a:lnTo>
                <a:lnTo>
                  <a:pt x="45" y="14"/>
                </a:lnTo>
                <a:lnTo>
                  <a:pt x="42" y="14"/>
                </a:lnTo>
                <a:lnTo>
                  <a:pt x="39" y="14"/>
                </a:lnTo>
                <a:lnTo>
                  <a:pt x="35" y="14"/>
                </a:lnTo>
                <a:lnTo>
                  <a:pt x="29" y="14"/>
                </a:lnTo>
                <a:lnTo>
                  <a:pt x="24" y="16"/>
                </a:lnTo>
                <a:lnTo>
                  <a:pt x="18" y="18"/>
                </a:lnTo>
                <a:lnTo>
                  <a:pt x="14" y="23"/>
                </a:lnTo>
                <a:lnTo>
                  <a:pt x="14" y="77"/>
                </a:lnTo>
                <a:lnTo>
                  <a:pt x="0" y="77"/>
                </a:lnTo>
                <a:lnTo>
                  <a:pt x="0" y="0"/>
                </a:lnTo>
                <a:lnTo>
                  <a:pt x="14" y="0"/>
                </a:lnTo>
                <a:lnTo>
                  <a:pt x="14" y="13"/>
                </a:lnTo>
                <a:lnTo>
                  <a:pt x="21" y="7"/>
                </a:lnTo>
                <a:lnTo>
                  <a:pt x="27" y="3"/>
                </a:lnTo>
                <a:lnTo>
                  <a:pt x="32" y="2"/>
                </a:lnTo>
                <a:lnTo>
                  <a:pt x="39" y="0"/>
                </a:lnTo>
                <a:lnTo>
                  <a:pt x="42" y="0"/>
                </a:lnTo>
                <a:lnTo>
                  <a:pt x="43" y="2"/>
                </a:lnTo>
                <a:lnTo>
                  <a:pt x="46" y="2"/>
                </a:lnTo>
                <a:lnTo>
                  <a:pt x="47" y="2"/>
                </a:lnTo>
                <a:lnTo>
                  <a:pt x="4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9"/>
          <p:cNvSpPr>
            <a:spLocks noEditPoints="1"/>
          </p:cNvSpPr>
          <p:nvPr/>
        </p:nvSpPr>
        <p:spPr bwMode="auto">
          <a:xfrm>
            <a:off x="4676776" y="3379788"/>
            <a:ext cx="57150" cy="63500"/>
          </a:xfrm>
          <a:custGeom>
            <a:avLst/>
            <a:gdLst>
              <a:gd name="T0" fmla="*/ 71 w 71"/>
              <a:gd name="T1" fmla="*/ 40 h 80"/>
              <a:gd name="T2" fmla="*/ 70 w 71"/>
              <a:gd name="T3" fmla="*/ 57 h 80"/>
              <a:gd name="T4" fmla="*/ 62 w 71"/>
              <a:gd name="T5" fmla="*/ 69 h 80"/>
              <a:gd name="T6" fmla="*/ 50 w 71"/>
              <a:gd name="T7" fmla="*/ 78 h 80"/>
              <a:gd name="T8" fmla="*/ 37 w 71"/>
              <a:gd name="T9" fmla="*/ 80 h 80"/>
              <a:gd name="T10" fmla="*/ 21 w 71"/>
              <a:gd name="T11" fmla="*/ 78 h 80"/>
              <a:gd name="T12" fmla="*/ 10 w 71"/>
              <a:gd name="T13" fmla="*/ 69 h 80"/>
              <a:gd name="T14" fmla="*/ 2 w 71"/>
              <a:gd name="T15" fmla="*/ 57 h 80"/>
              <a:gd name="T16" fmla="*/ 0 w 71"/>
              <a:gd name="T17" fmla="*/ 40 h 80"/>
              <a:gd name="T18" fmla="*/ 2 w 71"/>
              <a:gd name="T19" fmla="*/ 22 h 80"/>
              <a:gd name="T20" fmla="*/ 10 w 71"/>
              <a:gd name="T21" fmla="*/ 11 h 80"/>
              <a:gd name="T22" fmla="*/ 21 w 71"/>
              <a:gd name="T23" fmla="*/ 1 h 80"/>
              <a:gd name="T24" fmla="*/ 37 w 71"/>
              <a:gd name="T25" fmla="*/ 0 h 80"/>
              <a:gd name="T26" fmla="*/ 50 w 71"/>
              <a:gd name="T27" fmla="*/ 1 h 80"/>
              <a:gd name="T28" fmla="*/ 62 w 71"/>
              <a:gd name="T29" fmla="*/ 11 h 80"/>
              <a:gd name="T30" fmla="*/ 70 w 71"/>
              <a:gd name="T31" fmla="*/ 22 h 80"/>
              <a:gd name="T32" fmla="*/ 71 w 71"/>
              <a:gd name="T33" fmla="*/ 40 h 80"/>
              <a:gd name="T34" fmla="*/ 57 w 71"/>
              <a:gd name="T35" fmla="*/ 40 h 80"/>
              <a:gd name="T36" fmla="*/ 57 w 71"/>
              <a:gd name="T37" fmla="*/ 26 h 80"/>
              <a:gd name="T38" fmla="*/ 52 w 71"/>
              <a:gd name="T39" fmla="*/ 18 h 80"/>
              <a:gd name="T40" fmla="*/ 45 w 71"/>
              <a:gd name="T41" fmla="*/ 12 h 80"/>
              <a:gd name="T42" fmla="*/ 37 w 71"/>
              <a:gd name="T43" fmla="*/ 11 h 80"/>
              <a:gd name="T44" fmla="*/ 27 w 71"/>
              <a:gd name="T45" fmla="*/ 12 h 80"/>
              <a:gd name="T46" fmla="*/ 20 w 71"/>
              <a:gd name="T47" fmla="*/ 18 h 80"/>
              <a:gd name="T48" fmla="*/ 16 w 71"/>
              <a:gd name="T49" fmla="*/ 26 h 80"/>
              <a:gd name="T50" fmla="*/ 14 w 71"/>
              <a:gd name="T51" fmla="*/ 40 h 80"/>
              <a:gd name="T52" fmla="*/ 16 w 71"/>
              <a:gd name="T53" fmla="*/ 53 h 80"/>
              <a:gd name="T54" fmla="*/ 20 w 71"/>
              <a:gd name="T55" fmla="*/ 61 h 80"/>
              <a:gd name="T56" fmla="*/ 27 w 71"/>
              <a:gd name="T57" fmla="*/ 68 h 80"/>
              <a:gd name="T58" fmla="*/ 37 w 71"/>
              <a:gd name="T59" fmla="*/ 69 h 80"/>
              <a:gd name="T60" fmla="*/ 45 w 71"/>
              <a:gd name="T61" fmla="*/ 68 h 80"/>
              <a:gd name="T62" fmla="*/ 52 w 71"/>
              <a:gd name="T63" fmla="*/ 61 h 80"/>
              <a:gd name="T64" fmla="*/ 57 w 71"/>
              <a:gd name="T65" fmla="*/ 53 h 80"/>
              <a:gd name="T66" fmla="*/ 57 w 71"/>
              <a:gd name="T67"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80">
                <a:moveTo>
                  <a:pt x="71" y="40"/>
                </a:moveTo>
                <a:lnTo>
                  <a:pt x="70" y="57"/>
                </a:lnTo>
                <a:lnTo>
                  <a:pt x="62" y="69"/>
                </a:lnTo>
                <a:lnTo>
                  <a:pt x="50" y="78"/>
                </a:lnTo>
                <a:lnTo>
                  <a:pt x="37" y="80"/>
                </a:lnTo>
                <a:lnTo>
                  <a:pt x="21" y="78"/>
                </a:lnTo>
                <a:lnTo>
                  <a:pt x="10" y="69"/>
                </a:lnTo>
                <a:lnTo>
                  <a:pt x="2" y="57"/>
                </a:lnTo>
                <a:lnTo>
                  <a:pt x="0" y="40"/>
                </a:lnTo>
                <a:lnTo>
                  <a:pt x="2" y="22"/>
                </a:lnTo>
                <a:lnTo>
                  <a:pt x="10" y="11"/>
                </a:lnTo>
                <a:lnTo>
                  <a:pt x="21" y="1"/>
                </a:lnTo>
                <a:lnTo>
                  <a:pt x="37" y="0"/>
                </a:lnTo>
                <a:lnTo>
                  <a:pt x="50" y="1"/>
                </a:lnTo>
                <a:lnTo>
                  <a:pt x="62" y="11"/>
                </a:lnTo>
                <a:lnTo>
                  <a:pt x="70" y="22"/>
                </a:lnTo>
                <a:lnTo>
                  <a:pt x="71" y="40"/>
                </a:lnTo>
                <a:close/>
                <a:moveTo>
                  <a:pt x="57" y="40"/>
                </a:moveTo>
                <a:lnTo>
                  <a:pt x="57" y="26"/>
                </a:lnTo>
                <a:lnTo>
                  <a:pt x="52" y="18"/>
                </a:lnTo>
                <a:lnTo>
                  <a:pt x="45" y="12"/>
                </a:lnTo>
                <a:lnTo>
                  <a:pt x="37" y="11"/>
                </a:lnTo>
                <a:lnTo>
                  <a:pt x="27" y="12"/>
                </a:lnTo>
                <a:lnTo>
                  <a:pt x="20" y="18"/>
                </a:lnTo>
                <a:lnTo>
                  <a:pt x="16" y="26"/>
                </a:lnTo>
                <a:lnTo>
                  <a:pt x="14" y="40"/>
                </a:lnTo>
                <a:lnTo>
                  <a:pt x="16" y="53"/>
                </a:lnTo>
                <a:lnTo>
                  <a:pt x="20" y="61"/>
                </a:lnTo>
                <a:lnTo>
                  <a:pt x="27" y="68"/>
                </a:lnTo>
                <a:lnTo>
                  <a:pt x="37" y="69"/>
                </a:lnTo>
                <a:lnTo>
                  <a:pt x="45" y="68"/>
                </a:lnTo>
                <a:lnTo>
                  <a:pt x="52" y="61"/>
                </a:lnTo>
                <a:lnTo>
                  <a:pt x="57" y="53"/>
                </a:lnTo>
                <a:lnTo>
                  <a:pt x="5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0"/>
          <p:cNvSpPr>
            <a:spLocks/>
          </p:cNvSpPr>
          <p:nvPr/>
        </p:nvSpPr>
        <p:spPr bwMode="auto">
          <a:xfrm>
            <a:off x="4745038" y="3379788"/>
            <a:ext cx="46038" cy="63500"/>
          </a:xfrm>
          <a:custGeom>
            <a:avLst/>
            <a:gdLst>
              <a:gd name="T0" fmla="*/ 58 w 60"/>
              <a:gd name="T1" fmla="*/ 65 h 79"/>
              <a:gd name="T2" fmla="*/ 42 w 60"/>
              <a:gd name="T3" fmla="*/ 79 h 79"/>
              <a:gd name="T4" fmla="*/ 20 w 60"/>
              <a:gd name="T5" fmla="*/ 79 h 79"/>
              <a:gd name="T6" fmla="*/ 6 w 60"/>
              <a:gd name="T7" fmla="*/ 75 h 79"/>
              <a:gd name="T8" fmla="*/ 0 w 60"/>
              <a:gd name="T9" fmla="*/ 58 h 79"/>
              <a:gd name="T10" fmla="*/ 7 w 60"/>
              <a:gd name="T11" fmla="*/ 62 h 79"/>
              <a:gd name="T12" fmla="*/ 22 w 60"/>
              <a:gd name="T13" fmla="*/ 68 h 79"/>
              <a:gd name="T14" fmla="*/ 36 w 60"/>
              <a:gd name="T15" fmla="*/ 68 h 79"/>
              <a:gd name="T16" fmla="*/ 46 w 60"/>
              <a:gd name="T17" fmla="*/ 62 h 79"/>
              <a:gd name="T18" fmla="*/ 46 w 60"/>
              <a:gd name="T19" fmla="*/ 53 h 79"/>
              <a:gd name="T20" fmla="*/ 40 w 60"/>
              <a:gd name="T21" fmla="*/ 49 h 79"/>
              <a:gd name="T22" fmla="*/ 31 w 60"/>
              <a:gd name="T23" fmla="*/ 46 h 79"/>
              <a:gd name="T24" fmla="*/ 22 w 60"/>
              <a:gd name="T25" fmla="*/ 44 h 79"/>
              <a:gd name="T26" fmla="*/ 10 w 60"/>
              <a:gd name="T27" fmla="*/ 40 h 79"/>
              <a:gd name="T28" fmla="*/ 1 w 60"/>
              <a:gd name="T29" fmla="*/ 30 h 79"/>
              <a:gd name="T30" fmla="*/ 1 w 60"/>
              <a:gd name="T31" fmla="*/ 18 h 79"/>
              <a:gd name="T32" fmla="*/ 6 w 60"/>
              <a:gd name="T33" fmla="*/ 11 h 79"/>
              <a:gd name="T34" fmla="*/ 13 w 60"/>
              <a:gd name="T35" fmla="*/ 4 h 79"/>
              <a:gd name="T36" fmla="*/ 24 w 60"/>
              <a:gd name="T37" fmla="*/ 0 h 79"/>
              <a:gd name="T38" fmla="*/ 38 w 60"/>
              <a:gd name="T39" fmla="*/ 0 h 79"/>
              <a:gd name="T40" fmla="*/ 51 w 60"/>
              <a:gd name="T41" fmla="*/ 4 h 79"/>
              <a:gd name="T42" fmla="*/ 57 w 60"/>
              <a:gd name="T43" fmla="*/ 19 h 79"/>
              <a:gd name="T44" fmla="*/ 51 w 60"/>
              <a:gd name="T45" fmla="*/ 17 h 79"/>
              <a:gd name="T46" fmla="*/ 38 w 60"/>
              <a:gd name="T47" fmla="*/ 11 h 79"/>
              <a:gd name="T48" fmla="*/ 24 w 60"/>
              <a:gd name="T49" fmla="*/ 11 h 79"/>
              <a:gd name="T50" fmla="*/ 14 w 60"/>
              <a:gd name="T51" fmla="*/ 17 h 79"/>
              <a:gd name="T52" fmla="*/ 14 w 60"/>
              <a:gd name="T53" fmla="*/ 26 h 79"/>
              <a:gd name="T54" fmla="*/ 20 w 60"/>
              <a:gd name="T55" fmla="*/ 30 h 79"/>
              <a:gd name="T56" fmla="*/ 29 w 60"/>
              <a:gd name="T57" fmla="*/ 33 h 79"/>
              <a:gd name="T58" fmla="*/ 38 w 60"/>
              <a:gd name="T59" fmla="*/ 35 h 79"/>
              <a:gd name="T60" fmla="*/ 49 w 60"/>
              <a:gd name="T61" fmla="*/ 37 h 79"/>
              <a:gd name="T62" fmla="*/ 58 w 60"/>
              <a:gd name="T6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79">
                <a:moveTo>
                  <a:pt x="60" y="55"/>
                </a:moveTo>
                <a:lnTo>
                  <a:pt x="58" y="65"/>
                </a:lnTo>
                <a:lnTo>
                  <a:pt x="51" y="74"/>
                </a:lnTo>
                <a:lnTo>
                  <a:pt x="42" y="79"/>
                </a:lnTo>
                <a:lnTo>
                  <a:pt x="28" y="79"/>
                </a:lnTo>
                <a:lnTo>
                  <a:pt x="20" y="79"/>
                </a:lnTo>
                <a:lnTo>
                  <a:pt x="13" y="78"/>
                </a:lnTo>
                <a:lnTo>
                  <a:pt x="6" y="75"/>
                </a:lnTo>
                <a:lnTo>
                  <a:pt x="0" y="74"/>
                </a:lnTo>
                <a:lnTo>
                  <a:pt x="0" y="58"/>
                </a:lnTo>
                <a:lnTo>
                  <a:pt x="1" y="58"/>
                </a:lnTo>
                <a:lnTo>
                  <a:pt x="7" y="62"/>
                </a:lnTo>
                <a:lnTo>
                  <a:pt x="14" y="67"/>
                </a:lnTo>
                <a:lnTo>
                  <a:pt x="22" y="68"/>
                </a:lnTo>
                <a:lnTo>
                  <a:pt x="29" y="69"/>
                </a:lnTo>
                <a:lnTo>
                  <a:pt x="36" y="68"/>
                </a:lnTo>
                <a:lnTo>
                  <a:pt x="42" y="67"/>
                </a:lnTo>
                <a:lnTo>
                  <a:pt x="46" y="62"/>
                </a:lnTo>
                <a:lnTo>
                  <a:pt x="47" y="57"/>
                </a:lnTo>
                <a:lnTo>
                  <a:pt x="46" y="53"/>
                </a:lnTo>
                <a:lnTo>
                  <a:pt x="45" y="51"/>
                </a:lnTo>
                <a:lnTo>
                  <a:pt x="40" y="49"/>
                </a:lnTo>
                <a:lnTo>
                  <a:pt x="35" y="47"/>
                </a:lnTo>
                <a:lnTo>
                  <a:pt x="31" y="46"/>
                </a:lnTo>
                <a:lnTo>
                  <a:pt x="26" y="46"/>
                </a:lnTo>
                <a:lnTo>
                  <a:pt x="22" y="44"/>
                </a:lnTo>
                <a:lnTo>
                  <a:pt x="20" y="43"/>
                </a:lnTo>
                <a:lnTo>
                  <a:pt x="10" y="40"/>
                </a:lnTo>
                <a:lnTo>
                  <a:pt x="6" y="36"/>
                </a:lnTo>
                <a:lnTo>
                  <a:pt x="1" y="30"/>
                </a:lnTo>
                <a:lnTo>
                  <a:pt x="1" y="24"/>
                </a:lnTo>
                <a:lnTo>
                  <a:pt x="1" y="18"/>
                </a:lnTo>
                <a:lnTo>
                  <a:pt x="3" y="14"/>
                </a:lnTo>
                <a:lnTo>
                  <a:pt x="6" y="11"/>
                </a:lnTo>
                <a:lnTo>
                  <a:pt x="8" y="7"/>
                </a:lnTo>
                <a:lnTo>
                  <a:pt x="13" y="4"/>
                </a:lnTo>
                <a:lnTo>
                  <a:pt x="18" y="3"/>
                </a:lnTo>
                <a:lnTo>
                  <a:pt x="24" y="0"/>
                </a:lnTo>
                <a:lnTo>
                  <a:pt x="32" y="0"/>
                </a:lnTo>
                <a:lnTo>
                  <a:pt x="38" y="0"/>
                </a:lnTo>
                <a:lnTo>
                  <a:pt x="45" y="1"/>
                </a:lnTo>
                <a:lnTo>
                  <a:pt x="51" y="4"/>
                </a:lnTo>
                <a:lnTo>
                  <a:pt x="57" y="5"/>
                </a:lnTo>
                <a:lnTo>
                  <a:pt x="57" y="19"/>
                </a:lnTo>
                <a:lnTo>
                  <a:pt x="56" y="19"/>
                </a:lnTo>
                <a:lnTo>
                  <a:pt x="51" y="17"/>
                </a:lnTo>
                <a:lnTo>
                  <a:pt x="45" y="14"/>
                </a:lnTo>
                <a:lnTo>
                  <a:pt x="38" y="11"/>
                </a:lnTo>
                <a:lnTo>
                  <a:pt x="31" y="11"/>
                </a:lnTo>
                <a:lnTo>
                  <a:pt x="24" y="11"/>
                </a:lnTo>
                <a:lnTo>
                  <a:pt x="18" y="14"/>
                </a:lnTo>
                <a:lnTo>
                  <a:pt x="14" y="17"/>
                </a:lnTo>
                <a:lnTo>
                  <a:pt x="14" y="22"/>
                </a:lnTo>
                <a:lnTo>
                  <a:pt x="14" y="26"/>
                </a:lnTo>
                <a:lnTo>
                  <a:pt x="17" y="29"/>
                </a:lnTo>
                <a:lnTo>
                  <a:pt x="20" y="30"/>
                </a:lnTo>
                <a:lnTo>
                  <a:pt x="26" y="32"/>
                </a:lnTo>
                <a:lnTo>
                  <a:pt x="29" y="33"/>
                </a:lnTo>
                <a:lnTo>
                  <a:pt x="33" y="35"/>
                </a:lnTo>
                <a:lnTo>
                  <a:pt x="38" y="35"/>
                </a:lnTo>
                <a:lnTo>
                  <a:pt x="42" y="36"/>
                </a:lnTo>
                <a:lnTo>
                  <a:pt x="49" y="37"/>
                </a:lnTo>
                <a:lnTo>
                  <a:pt x="54" y="43"/>
                </a:lnTo>
                <a:lnTo>
                  <a:pt x="58" y="49"/>
                </a:lnTo>
                <a:lnTo>
                  <a:pt x="6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11"/>
          <p:cNvSpPr>
            <a:spLocks/>
          </p:cNvSpPr>
          <p:nvPr/>
        </p:nvSpPr>
        <p:spPr bwMode="auto">
          <a:xfrm>
            <a:off x="4802188" y="3379788"/>
            <a:ext cx="46038" cy="63500"/>
          </a:xfrm>
          <a:custGeom>
            <a:avLst/>
            <a:gdLst>
              <a:gd name="T0" fmla="*/ 59 w 60"/>
              <a:gd name="T1" fmla="*/ 65 h 79"/>
              <a:gd name="T2" fmla="*/ 42 w 60"/>
              <a:gd name="T3" fmla="*/ 79 h 79"/>
              <a:gd name="T4" fmla="*/ 20 w 60"/>
              <a:gd name="T5" fmla="*/ 79 h 79"/>
              <a:gd name="T6" fmla="*/ 6 w 60"/>
              <a:gd name="T7" fmla="*/ 75 h 79"/>
              <a:gd name="T8" fmla="*/ 0 w 60"/>
              <a:gd name="T9" fmla="*/ 58 h 79"/>
              <a:gd name="T10" fmla="*/ 7 w 60"/>
              <a:gd name="T11" fmla="*/ 62 h 79"/>
              <a:gd name="T12" fmla="*/ 23 w 60"/>
              <a:gd name="T13" fmla="*/ 68 h 79"/>
              <a:gd name="T14" fmla="*/ 36 w 60"/>
              <a:gd name="T15" fmla="*/ 68 h 79"/>
              <a:gd name="T16" fmla="*/ 46 w 60"/>
              <a:gd name="T17" fmla="*/ 62 h 79"/>
              <a:gd name="T18" fmla="*/ 46 w 60"/>
              <a:gd name="T19" fmla="*/ 53 h 79"/>
              <a:gd name="T20" fmla="*/ 41 w 60"/>
              <a:gd name="T21" fmla="*/ 49 h 79"/>
              <a:gd name="T22" fmla="*/ 32 w 60"/>
              <a:gd name="T23" fmla="*/ 46 h 79"/>
              <a:gd name="T24" fmla="*/ 24 w 60"/>
              <a:gd name="T25" fmla="*/ 44 h 79"/>
              <a:gd name="T26" fmla="*/ 10 w 60"/>
              <a:gd name="T27" fmla="*/ 40 h 79"/>
              <a:gd name="T28" fmla="*/ 2 w 60"/>
              <a:gd name="T29" fmla="*/ 30 h 79"/>
              <a:gd name="T30" fmla="*/ 2 w 60"/>
              <a:gd name="T31" fmla="*/ 18 h 79"/>
              <a:gd name="T32" fmla="*/ 6 w 60"/>
              <a:gd name="T33" fmla="*/ 11 h 79"/>
              <a:gd name="T34" fmla="*/ 13 w 60"/>
              <a:gd name="T35" fmla="*/ 4 h 79"/>
              <a:gd name="T36" fmla="*/ 25 w 60"/>
              <a:gd name="T37" fmla="*/ 0 h 79"/>
              <a:gd name="T38" fmla="*/ 39 w 60"/>
              <a:gd name="T39" fmla="*/ 0 h 79"/>
              <a:gd name="T40" fmla="*/ 52 w 60"/>
              <a:gd name="T41" fmla="*/ 4 h 79"/>
              <a:gd name="T42" fmla="*/ 57 w 60"/>
              <a:gd name="T43" fmla="*/ 19 h 79"/>
              <a:gd name="T44" fmla="*/ 52 w 60"/>
              <a:gd name="T45" fmla="*/ 17 h 79"/>
              <a:gd name="T46" fmla="*/ 38 w 60"/>
              <a:gd name="T47" fmla="*/ 11 h 79"/>
              <a:gd name="T48" fmla="*/ 24 w 60"/>
              <a:gd name="T49" fmla="*/ 11 h 79"/>
              <a:gd name="T50" fmla="*/ 16 w 60"/>
              <a:gd name="T51" fmla="*/ 17 h 79"/>
              <a:gd name="T52" fmla="*/ 14 w 60"/>
              <a:gd name="T53" fmla="*/ 26 h 79"/>
              <a:gd name="T54" fmla="*/ 21 w 60"/>
              <a:gd name="T55" fmla="*/ 30 h 79"/>
              <a:gd name="T56" fmla="*/ 29 w 60"/>
              <a:gd name="T57" fmla="*/ 33 h 79"/>
              <a:gd name="T58" fmla="*/ 38 w 60"/>
              <a:gd name="T59" fmla="*/ 35 h 79"/>
              <a:gd name="T60" fmla="*/ 50 w 60"/>
              <a:gd name="T61" fmla="*/ 37 h 79"/>
              <a:gd name="T62" fmla="*/ 59 w 60"/>
              <a:gd name="T6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79">
                <a:moveTo>
                  <a:pt x="60" y="55"/>
                </a:moveTo>
                <a:lnTo>
                  <a:pt x="59" y="65"/>
                </a:lnTo>
                <a:lnTo>
                  <a:pt x="52" y="74"/>
                </a:lnTo>
                <a:lnTo>
                  <a:pt x="42" y="79"/>
                </a:lnTo>
                <a:lnTo>
                  <a:pt x="28" y="79"/>
                </a:lnTo>
                <a:lnTo>
                  <a:pt x="20" y="79"/>
                </a:lnTo>
                <a:lnTo>
                  <a:pt x="13" y="78"/>
                </a:lnTo>
                <a:lnTo>
                  <a:pt x="6" y="75"/>
                </a:lnTo>
                <a:lnTo>
                  <a:pt x="0" y="74"/>
                </a:lnTo>
                <a:lnTo>
                  <a:pt x="0" y="58"/>
                </a:lnTo>
                <a:lnTo>
                  <a:pt x="2" y="58"/>
                </a:lnTo>
                <a:lnTo>
                  <a:pt x="7" y="62"/>
                </a:lnTo>
                <a:lnTo>
                  <a:pt x="16" y="67"/>
                </a:lnTo>
                <a:lnTo>
                  <a:pt x="23" y="68"/>
                </a:lnTo>
                <a:lnTo>
                  <a:pt x="29" y="69"/>
                </a:lnTo>
                <a:lnTo>
                  <a:pt x="36" y="68"/>
                </a:lnTo>
                <a:lnTo>
                  <a:pt x="42" y="67"/>
                </a:lnTo>
                <a:lnTo>
                  <a:pt x="46" y="62"/>
                </a:lnTo>
                <a:lnTo>
                  <a:pt x="48" y="57"/>
                </a:lnTo>
                <a:lnTo>
                  <a:pt x="46" y="53"/>
                </a:lnTo>
                <a:lnTo>
                  <a:pt x="45" y="51"/>
                </a:lnTo>
                <a:lnTo>
                  <a:pt x="41" y="49"/>
                </a:lnTo>
                <a:lnTo>
                  <a:pt x="35" y="47"/>
                </a:lnTo>
                <a:lnTo>
                  <a:pt x="32" y="46"/>
                </a:lnTo>
                <a:lnTo>
                  <a:pt x="28" y="46"/>
                </a:lnTo>
                <a:lnTo>
                  <a:pt x="24" y="44"/>
                </a:lnTo>
                <a:lnTo>
                  <a:pt x="20" y="43"/>
                </a:lnTo>
                <a:lnTo>
                  <a:pt x="10" y="40"/>
                </a:lnTo>
                <a:lnTo>
                  <a:pt x="6" y="36"/>
                </a:lnTo>
                <a:lnTo>
                  <a:pt x="2" y="30"/>
                </a:lnTo>
                <a:lnTo>
                  <a:pt x="2" y="24"/>
                </a:lnTo>
                <a:lnTo>
                  <a:pt x="2" y="18"/>
                </a:lnTo>
                <a:lnTo>
                  <a:pt x="3" y="14"/>
                </a:lnTo>
                <a:lnTo>
                  <a:pt x="6" y="11"/>
                </a:lnTo>
                <a:lnTo>
                  <a:pt x="9" y="7"/>
                </a:lnTo>
                <a:lnTo>
                  <a:pt x="13" y="4"/>
                </a:lnTo>
                <a:lnTo>
                  <a:pt x="18" y="3"/>
                </a:lnTo>
                <a:lnTo>
                  <a:pt x="25" y="0"/>
                </a:lnTo>
                <a:lnTo>
                  <a:pt x="32" y="0"/>
                </a:lnTo>
                <a:lnTo>
                  <a:pt x="39" y="0"/>
                </a:lnTo>
                <a:lnTo>
                  <a:pt x="46" y="1"/>
                </a:lnTo>
                <a:lnTo>
                  <a:pt x="52" y="4"/>
                </a:lnTo>
                <a:lnTo>
                  <a:pt x="57" y="5"/>
                </a:lnTo>
                <a:lnTo>
                  <a:pt x="57" y="19"/>
                </a:lnTo>
                <a:lnTo>
                  <a:pt x="56" y="19"/>
                </a:lnTo>
                <a:lnTo>
                  <a:pt x="52" y="17"/>
                </a:lnTo>
                <a:lnTo>
                  <a:pt x="45" y="14"/>
                </a:lnTo>
                <a:lnTo>
                  <a:pt x="38" y="11"/>
                </a:lnTo>
                <a:lnTo>
                  <a:pt x="31" y="11"/>
                </a:lnTo>
                <a:lnTo>
                  <a:pt x="24" y="11"/>
                </a:lnTo>
                <a:lnTo>
                  <a:pt x="20" y="14"/>
                </a:lnTo>
                <a:lnTo>
                  <a:pt x="16" y="17"/>
                </a:lnTo>
                <a:lnTo>
                  <a:pt x="14" y="22"/>
                </a:lnTo>
                <a:lnTo>
                  <a:pt x="14" y="26"/>
                </a:lnTo>
                <a:lnTo>
                  <a:pt x="17" y="29"/>
                </a:lnTo>
                <a:lnTo>
                  <a:pt x="21" y="30"/>
                </a:lnTo>
                <a:lnTo>
                  <a:pt x="27" y="32"/>
                </a:lnTo>
                <a:lnTo>
                  <a:pt x="29" y="33"/>
                </a:lnTo>
                <a:lnTo>
                  <a:pt x="34" y="35"/>
                </a:lnTo>
                <a:lnTo>
                  <a:pt x="38" y="35"/>
                </a:lnTo>
                <a:lnTo>
                  <a:pt x="42" y="36"/>
                </a:lnTo>
                <a:lnTo>
                  <a:pt x="50" y="37"/>
                </a:lnTo>
                <a:lnTo>
                  <a:pt x="56" y="43"/>
                </a:lnTo>
                <a:lnTo>
                  <a:pt x="59" y="49"/>
                </a:lnTo>
                <a:lnTo>
                  <a:pt x="6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12"/>
          <p:cNvSpPr>
            <a:spLocks noEditPoints="1"/>
          </p:cNvSpPr>
          <p:nvPr/>
        </p:nvSpPr>
        <p:spPr bwMode="auto">
          <a:xfrm>
            <a:off x="4864101" y="3357563"/>
            <a:ext cx="52388" cy="85725"/>
          </a:xfrm>
          <a:custGeom>
            <a:avLst/>
            <a:gdLst>
              <a:gd name="T0" fmla="*/ 67 w 67"/>
              <a:gd name="T1" fmla="*/ 67 h 108"/>
              <a:gd name="T2" fmla="*/ 67 w 67"/>
              <a:gd name="T3" fmla="*/ 77 h 108"/>
              <a:gd name="T4" fmla="*/ 64 w 67"/>
              <a:gd name="T5" fmla="*/ 85 h 108"/>
              <a:gd name="T6" fmla="*/ 61 w 67"/>
              <a:gd name="T7" fmla="*/ 92 h 108"/>
              <a:gd name="T8" fmla="*/ 57 w 67"/>
              <a:gd name="T9" fmla="*/ 97 h 108"/>
              <a:gd name="T10" fmla="*/ 53 w 67"/>
              <a:gd name="T11" fmla="*/ 102 h 108"/>
              <a:gd name="T12" fmla="*/ 47 w 67"/>
              <a:gd name="T13" fmla="*/ 106 h 108"/>
              <a:gd name="T14" fmla="*/ 40 w 67"/>
              <a:gd name="T15" fmla="*/ 107 h 108"/>
              <a:gd name="T16" fmla="*/ 33 w 67"/>
              <a:gd name="T17" fmla="*/ 108 h 108"/>
              <a:gd name="T18" fmla="*/ 28 w 67"/>
              <a:gd name="T19" fmla="*/ 107 h 108"/>
              <a:gd name="T20" fmla="*/ 22 w 67"/>
              <a:gd name="T21" fmla="*/ 106 h 108"/>
              <a:gd name="T22" fmla="*/ 18 w 67"/>
              <a:gd name="T23" fmla="*/ 104 h 108"/>
              <a:gd name="T24" fmla="*/ 13 w 67"/>
              <a:gd name="T25" fmla="*/ 102 h 108"/>
              <a:gd name="T26" fmla="*/ 13 w 67"/>
              <a:gd name="T27" fmla="*/ 106 h 108"/>
              <a:gd name="T28" fmla="*/ 0 w 67"/>
              <a:gd name="T29" fmla="*/ 106 h 108"/>
              <a:gd name="T30" fmla="*/ 0 w 67"/>
              <a:gd name="T31" fmla="*/ 0 h 108"/>
              <a:gd name="T32" fmla="*/ 13 w 67"/>
              <a:gd name="T33" fmla="*/ 0 h 108"/>
              <a:gd name="T34" fmla="*/ 13 w 67"/>
              <a:gd name="T35" fmla="*/ 38 h 108"/>
              <a:gd name="T36" fmla="*/ 18 w 67"/>
              <a:gd name="T37" fmla="*/ 33 h 108"/>
              <a:gd name="T38" fmla="*/ 25 w 67"/>
              <a:gd name="T39" fmla="*/ 31 h 108"/>
              <a:gd name="T40" fmla="*/ 31 w 67"/>
              <a:gd name="T41" fmla="*/ 28 h 108"/>
              <a:gd name="T42" fmla="*/ 38 w 67"/>
              <a:gd name="T43" fmla="*/ 28 h 108"/>
              <a:gd name="T44" fmla="*/ 50 w 67"/>
              <a:gd name="T45" fmla="*/ 29 h 108"/>
              <a:gd name="T46" fmla="*/ 60 w 67"/>
              <a:gd name="T47" fmla="*/ 38 h 108"/>
              <a:gd name="T48" fmla="*/ 65 w 67"/>
              <a:gd name="T49" fmla="*/ 50 h 108"/>
              <a:gd name="T50" fmla="*/ 67 w 67"/>
              <a:gd name="T51" fmla="*/ 67 h 108"/>
              <a:gd name="T52" fmla="*/ 54 w 67"/>
              <a:gd name="T53" fmla="*/ 68 h 108"/>
              <a:gd name="T54" fmla="*/ 53 w 67"/>
              <a:gd name="T55" fmla="*/ 56 h 108"/>
              <a:gd name="T56" fmla="*/ 50 w 67"/>
              <a:gd name="T57" fmla="*/ 47 h 108"/>
              <a:gd name="T58" fmla="*/ 44 w 67"/>
              <a:gd name="T59" fmla="*/ 42 h 108"/>
              <a:gd name="T60" fmla="*/ 35 w 67"/>
              <a:gd name="T61" fmla="*/ 40 h 108"/>
              <a:gd name="T62" fmla="*/ 29 w 67"/>
              <a:gd name="T63" fmla="*/ 40 h 108"/>
              <a:gd name="T64" fmla="*/ 24 w 67"/>
              <a:gd name="T65" fmla="*/ 42 h 108"/>
              <a:gd name="T66" fmla="*/ 18 w 67"/>
              <a:gd name="T67" fmla="*/ 45 h 108"/>
              <a:gd name="T68" fmla="*/ 13 w 67"/>
              <a:gd name="T69" fmla="*/ 49 h 108"/>
              <a:gd name="T70" fmla="*/ 13 w 67"/>
              <a:gd name="T71" fmla="*/ 92 h 108"/>
              <a:gd name="T72" fmla="*/ 18 w 67"/>
              <a:gd name="T73" fmla="*/ 95 h 108"/>
              <a:gd name="T74" fmla="*/ 22 w 67"/>
              <a:gd name="T75" fmla="*/ 96 h 108"/>
              <a:gd name="T76" fmla="*/ 26 w 67"/>
              <a:gd name="T77" fmla="*/ 96 h 108"/>
              <a:gd name="T78" fmla="*/ 32 w 67"/>
              <a:gd name="T79" fmla="*/ 96 h 108"/>
              <a:gd name="T80" fmla="*/ 42 w 67"/>
              <a:gd name="T81" fmla="*/ 95 h 108"/>
              <a:gd name="T82" fmla="*/ 47 w 67"/>
              <a:gd name="T83" fmla="*/ 89 h 108"/>
              <a:gd name="T84" fmla="*/ 53 w 67"/>
              <a:gd name="T85" fmla="*/ 81 h 108"/>
              <a:gd name="T86" fmla="*/ 54 w 67"/>
              <a:gd name="T87" fmla="*/ 6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108">
                <a:moveTo>
                  <a:pt x="67" y="67"/>
                </a:moveTo>
                <a:lnTo>
                  <a:pt x="67" y="77"/>
                </a:lnTo>
                <a:lnTo>
                  <a:pt x="64" y="85"/>
                </a:lnTo>
                <a:lnTo>
                  <a:pt x="61" y="92"/>
                </a:lnTo>
                <a:lnTo>
                  <a:pt x="57" y="97"/>
                </a:lnTo>
                <a:lnTo>
                  <a:pt x="53" y="102"/>
                </a:lnTo>
                <a:lnTo>
                  <a:pt x="47" y="106"/>
                </a:lnTo>
                <a:lnTo>
                  <a:pt x="40" y="107"/>
                </a:lnTo>
                <a:lnTo>
                  <a:pt x="33" y="108"/>
                </a:lnTo>
                <a:lnTo>
                  <a:pt x="28" y="107"/>
                </a:lnTo>
                <a:lnTo>
                  <a:pt x="22" y="106"/>
                </a:lnTo>
                <a:lnTo>
                  <a:pt x="18" y="104"/>
                </a:lnTo>
                <a:lnTo>
                  <a:pt x="13" y="102"/>
                </a:lnTo>
                <a:lnTo>
                  <a:pt x="13" y="106"/>
                </a:lnTo>
                <a:lnTo>
                  <a:pt x="0" y="106"/>
                </a:lnTo>
                <a:lnTo>
                  <a:pt x="0" y="0"/>
                </a:lnTo>
                <a:lnTo>
                  <a:pt x="13" y="0"/>
                </a:lnTo>
                <a:lnTo>
                  <a:pt x="13" y="38"/>
                </a:lnTo>
                <a:lnTo>
                  <a:pt x="18" y="33"/>
                </a:lnTo>
                <a:lnTo>
                  <a:pt x="25" y="31"/>
                </a:lnTo>
                <a:lnTo>
                  <a:pt x="31" y="28"/>
                </a:lnTo>
                <a:lnTo>
                  <a:pt x="38" y="28"/>
                </a:lnTo>
                <a:lnTo>
                  <a:pt x="50" y="29"/>
                </a:lnTo>
                <a:lnTo>
                  <a:pt x="60" y="38"/>
                </a:lnTo>
                <a:lnTo>
                  <a:pt x="65" y="50"/>
                </a:lnTo>
                <a:lnTo>
                  <a:pt x="67" y="67"/>
                </a:lnTo>
                <a:close/>
                <a:moveTo>
                  <a:pt x="54" y="68"/>
                </a:moveTo>
                <a:lnTo>
                  <a:pt x="53" y="56"/>
                </a:lnTo>
                <a:lnTo>
                  <a:pt x="50" y="47"/>
                </a:lnTo>
                <a:lnTo>
                  <a:pt x="44" y="42"/>
                </a:lnTo>
                <a:lnTo>
                  <a:pt x="35" y="40"/>
                </a:lnTo>
                <a:lnTo>
                  <a:pt x="29" y="40"/>
                </a:lnTo>
                <a:lnTo>
                  <a:pt x="24" y="42"/>
                </a:lnTo>
                <a:lnTo>
                  <a:pt x="18" y="45"/>
                </a:lnTo>
                <a:lnTo>
                  <a:pt x="13" y="49"/>
                </a:lnTo>
                <a:lnTo>
                  <a:pt x="13" y="92"/>
                </a:lnTo>
                <a:lnTo>
                  <a:pt x="18" y="95"/>
                </a:lnTo>
                <a:lnTo>
                  <a:pt x="22" y="96"/>
                </a:lnTo>
                <a:lnTo>
                  <a:pt x="26" y="96"/>
                </a:lnTo>
                <a:lnTo>
                  <a:pt x="32" y="96"/>
                </a:lnTo>
                <a:lnTo>
                  <a:pt x="42" y="95"/>
                </a:lnTo>
                <a:lnTo>
                  <a:pt x="47" y="89"/>
                </a:lnTo>
                <a:lnTo>
                  <a:pt x="53" y="81"/>
                </a:lnTo>
                <a:lnTo>
                  <a:pt x="5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3"/>
          <p:cNvSpPr>
            <a:spLocks noEditPoints="1"/>
          </p:cNvSpPr>
          <p:nvPr/>
        </p:nvSpPr>
        <p:spPr bwMode="auto">
          <a:xfrm>
            <a:off x="4927601" y="3379788"/>
            <a:ext cx="50800" cy="63500"/>
          </a:xfrm>
          <a:custGeom>
            <a:avLst/>
            <a:gdLst>
              <a:gd name="T0" fmla="*/ 51 w 64"/>
              <a:gd name="T1" fmla="*/ 78 h 80"/>
              <a:gd name="T2" fmla="*/ 49 w 64"/>
              <a:gd name="T3" fmla="*/ 71 h 80"/>
              <a:gd name="T4" fmla="*/ 43 w 64"/>
              <a:gd name="T5" fmla="*/ 75 h 80"/>
              <a:gd name="T6" fmla="*/ 37 w 64"/>
              <a:gd name="T7" fmla="*/ 78 h 80"/>
              <a:gd name="T8" fmla="*/ 29 w 64"/>
              <a:gd name="T9" fmla="*/ 79 h 80"/>
              <a:gd name="T10" fmla="*/ 14 w 64"/>
              <a:gd name="T11" fmla="*/ 79 h 80"/>
              <a:gd name="T12" fmla="*/ 0 w 64"/>
              <a:gd name="T13" fmla="*/ 65 h 80"/>
              <a:gd name="T14" fmla="*/ 0 w 64"/>
              <a:gd name="T15" fmla="*/ 47 h 80"/>
              <a:gd name="T16" fmla="*/ 7 w 64"/>
              <a:gd name="T17" fmla="*/ 37 h 80"/>
              <a:gd name="T18" fmla="*/ 21 w 64"/>
              <a:gd name="T19" fmla="*/ 30 h 80"/>
              <a:gd name="T20" fmla="*/ 40 w 64"/>
              <a:gd name="T21" fmla="*/ 28 h 80"/>
              <a:gd name="T22" fmla="*/ 51 w 64"/>
              <a:gd name="T23" fmla="*/ 26 h 80"/>
              <a:gd name="T24" fmla="*/ 50 w 64"/>
              <a:gd name="T25" fmla="*/ 18 h 80"/>
              <a:gd name="T26" fmla="*/ 46 w 64"/>
              <a:gd name="T27" fmla="*/ 14 h 80"/>
              <a:gd name="T28" fmla="*/ 39 w 64"/>
              <a:gd name="T29" fmla="*/ 12 h 80"/>
              <a:gd name="T30" fmla="*/ 30 w 64"/>
              <a:gd name="T31" fmla="*/ 11 h 80"/>
              <a:gd name="T32" fmla="*/ 19 w 64"/>
              <a:gd name="T33" fmla="*/ 12 h 80"/>
              <a:gd name="T34" fmla="*/ 7 w 64"/>
              <a:gd name="T35" fmla="*/ 17 h 80"/>
              <a:gd name="T36" fmla="*/ 6 w 64"/>
              <a:gd name="T37" fmla="*/ 4 h 80"/>
              <a:gd name="T38" fmla="*/ 17 w 64"/>
              <a:gd name="T39" fmla="*/ 1 h 80"/>
              <a:gd name="T40" fmla="*/ 30 w 64"/>
              <a:gd name="T41" fmla="*/ 0 h 80"/>
              <a:gd name="T42" fmla="*/ 44 w 64"/>
              <a:gd name="T43" fmla="*/ 1 h 80"/>
              <a:gd name="T44" fmla="*/ 55 w 64"/>
              <a:gd name="T45" fmla="*/ 5 h 80"/>
              <a:gd name="T46" fmla="*/ 61 w 64"/>
              <a:gd name="T47" fmla="*/ 14 h 80"/>
              <a:gd name="T48" fmla="*/ 64 w 64"/>
              <a:gd name="T49" fmla="*/ 26 h 80"/>
              <a:gd name="T50" fmla="*/ 51 w 64"/>
              <a:gd name="T51" fmla="*/ 60 h 80"/>
              <a:gd name="T52" fmla="*/ 44 w 64"/>
              <a:gd name="T53" fmla="*/ 39 h 80"/>
              <a:gd name="T54" fmla="*/ 30 w 64"/>
              <a:gd name="T55" fmla="*/ 40 h 80"/>
              <a:gd name="T56" fmla="*/ 19 w 64"/>
              <a:gd name="T57" fmla="*/ 43 h 80"/>
              <a:gd name="T58" fmla="*/ 12 w 64"/>
              <a:gd name="T59" fmla="*/ 50 h 80"/>
              <a:gd name="T60" fmla="*/ 14 w 64"/>
              <a:gd name="T61" fmla="*/ 61 h 80"/>
              <a:gd name="T62" fmla="*/ 21 w 64"/>
              <a:gd name="T63" fmla="*/ 68 h 80"/>
              <a:gd name="T64" fmla="*/ 35 w 64"/>
              <a:gd name="T65" fmla="*/ 68 h 80"/>
              <a:gd name="T66" fmla="*/ 46 w 64"/>
              <a:gd name="T6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80">
                <a:moveTo>
                  <a:pt x="64" y="78"/>
                </a:moveTo>
                <a:lnTo>
                  <a:pt x="51" y="78"/>
                </a:lnTo>
                <a:lnTo>
                  <a:pt x="51" y="69"/>
                </a:lnTo>
                <a:lnTo>
                  <a:pt x="49" y="71"/>
                </a:lnTo>
                <a:lnTo>
                  <a:pt x="46" y="74"/>
                </a:lnTo>
                <a:lnTo>
                  <a:pt x="43" y="75"/>
                </a:lnTo>
                <a:lnTo>
                  <a:pt x="40" y="76"/>
                </a:lnTo>
                <a:lnTo>
                  <a:pt x="37" y="78"/>
                </a:lnTo>
                <a:lnTo>
                  <a:pt x="33" y="79"/>
                </a:lnTo>
                <a:lnTo>
                  <a:pt x="29" y="79"/>
                </a:lnTo>
                <a:lnTo>
                  <a:pt x="24" y="80"/>
                </a:lnTo>
                <a:lnTo>
                  <a:pt x="14" y="79"/>
                </a:lnTo>
                <a:lnTo>
                  <a:pt x="7" y="74"/>
                </a:lnTo>
                <a:lnTo>
                  <a:pt x="0" y="65"/>
                </a:lnTo>
                <a:lnTo>
                  <a:pt x="0" y="55"/>
                </a:lnTo>
                <a:lnTo>
                  <a:pt x="0" y="47"/>
                </a:lnTo>
                <a:lnTo>
                  <a:pt x="3" y="42"/>
                </a:lnTo>
                <a:lnTo>
                  <a:pt x="7" y="37"/>
                </a:lnTo>
                <a:lnTo>
                  <a:pt x="14" y="33"/>
                </a:lnTo>
                <a:lnTo>
                  <a:pt x="21" y="30"/>
                </a:lnTo>
                <a:lnTo>
                  <a:pt x="30" y="29"/>
                </a:lnTo>
                <a:lnTo>
                  <a:pt x="40" y="28"/>
                </a:lnTo>
                <a:lnTo>
                  <a:pt x="51" y="28"/>
                </a:lnTo>
                <a:lnTo>
                  <a:pt x="51" y="26"/>
                </a:lnTo>
                <a:lnTo>
                  <a:pt x="51" y="22"/>
                </a:lnTo>
                <a:lnTo>
                  <a:pt x="50" y="18"/>
                </a:lnTo>
                <a:lnTo>
                  <a:pt x="47" y="15"/>
                </a:lnTo>
                <a:lnTo>
                  <a:pt x="46" y="14"/>
                </a:lnTo>
                <a:lnTo>
                  <a:pt x="42" y="12"/>
                </a:lnTo>
                <a:lnTo>
                  <a:pt x="39" y="12"/>
                </a:lnTo>
                <a:lnTo>
                  <a:pt x="35" y="11"/>
                </a:lnTo>
                <a:lnTo>
                  <a:pt x="30" y="11"/>
                </a:lnTo>
                <a:lnTo>
                  <a:pt x="25" y="11"/>
                </a:lnTo>
                <a:lnTo>
                  <a:pt x="19" y="12"/>
                </a:lnTo>
                <a:lnTo>
                  <a:pt x="14" y="14"/>
                </a:lnTo>
                <a:lnTo>
                  <a:pt x="7" y="17"/>
                </a:lnTo>
                <a:lnTo>
                  <a:pt x="6" y="17"/>
                </a:lnTo>
                <a:lnTo>
                  <a:pt x="6" y="4"/>
                </a:lnTo>
                <a:lnTo>
                  <a:pt x="11" y="3"/>
                </a:lnTo>
                <a:lnTo>
                  <a:pt x="17" y="1"/>
                </a:lnTo>
                <a:lnTo>
                  <a:pt x="24" y="0"/>
                </a:lnTo>
                <a:lnTo>
                  <a:pt x="30" y="0"/>
                </a:lnTo>
                <a:lnTo>
                  <a:pt x="39" y="0"/>
                </a:lnTo>
                <a:lnTo>
                  <a:pt x="44" y="1"/>
                </a:lnTo>
                <a:lnTo>
                  <a:pt x="50" y="3"/>
                </a:lnTo>
                <a:lnTo>
                  <a:pt x="55" y="5"/>
                </a:lnTo>
                <a:lnTo>
                  <a:pt x="58" y="10"/>
                </a:lnTo>
                <a:lnTo>
                  <a:pt x="61" y="14"/>
                </a:lnTo>
                <a:lnTo>
                  <a:pt x="64" y="19"/>
                </a:lnTo>
                <a:lnTo>
                  <a:pt x="64" y="26"/>
                </a:lnTo>
                <a:lnTo>
                  <a:pt x="64" y="78"/>
                </a:lnTo>
                <a:close/>
                <a:moveTo>
                  <a:pt x="51" y="60"/>
                </a:moveTo>
                <a:lnTo>
                  <a:pt x="51" y="37"/>
                </a:lnTo>
                <a:lnTo>
                  <a:pt x="44" y="39"/>
                </a:lnTo>
                <a:lnTo>
                  <a:pt x="37" y="39"/>
                </a:lnTo>
                <a:lnTo>
                  <a:pt x="30" y="40"/>
                </a:lnTo>
                <a:lnTo>
                  <a:pt x="25" y="42"/>
                </a:lnTo>
                <a:lnTo>
                  <a:pt x="19" y="43"/>
                </a:lnTo>
                <a:lnTo>
                  <a:pt x="17" y="46"/>
                </a:lnTo>
                <a:lnTo>
                  <a:pt x="12" y="50"/>
                </a:lnTo>
                <a:lnTo>
                  <a:pt x="12" y="55"/>
                </a:lnTo>
                <a:lnTo>
                  <a:pt x="14" y="61"/>
                </a:lnTo>
                <a:lnTo>
                  <a:pt x="17" y="65"/>
                </a:lnTo>
                <a:lnTo>
                  <a:pt x="21" y="68"/>
                </a:lnTo>
                <a:lnTo>
                  <a:pt x="29" y="68"/>
                </a:lnTo>
                <a:lnTo>
                  <a:pt x="35" y="68"/>
                </a:lnTo>
                <a:lnTo>
                  <a:pt x="40" y="65"/>
                </a:lnTo>
                <a:lnTo>
                  <a:pt x="46" y="62"/>
                </a:lnTo>
                <a:lnTo>
                  <a:pt x="5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4"/>
          <p:cNvSpPr>
            <a:spLocks/>
          </p:cNvSpPr>
          <p:nvPr/>
        </p:nvSpPr>
        <p:spPr bwMode="auto">
          <a:xfrm>
            <a:off x="4999038" y="3381376"/>
            <a:ext cx="38100" cy="60325"/>
          </a:xfrm>
          <a:custGeom>
            <a:avLst/>
            <a:gdLst>
              <a:gd name="T0" fmla="*/ 47 w 47"/>
              <a:gd name="T1" fmla="*/ 14 h 77"/>
              <a:gd name="T2" fmla="*/ 46 w 47"/>
              <a:gd name="T3" fmla="*/ 14 h 77"/>
              <a:gd name="T4" fmla="*/ 43 w 47"/>
              <a:gd name="T5" fmla="*/ 14 h 77"/>
              <a:gd name="T6" fmla="*/ 40 w 47"/>
              <a:gd name="T7" fmla="*/ 14 h 77"/>
              <a:gd name="T8" fmla="*/ 37 w 47"/>
              <a:gd name="T9" fmla="*/ 14 h 77"/>
              <a:gd name="T10" fmla="*/ 35 w 47"/>
              <a:gd name="T11" fmla="*/ 14 h 77"/>
              <a:gd name="T12" fmla="*/ 29 w 47"/>
              <a:gd name="T13" fmla="*/ 14 h 77"/>
              <a:gd name="T14" fmla="*/ 23 w 47"/>
              <a:gd name="T15" fmla="*/ 16 h 77"/>
              <a:gd name="T16" fmla="*/ 18 w 47"/>
              <a:gd name="T17" fmla="*/ 18 h 77"/>
              <a:gd name="T18" fmla="*/ 12 w 47"/>
              <a:gd name="T19" fmla="*/ 23 h 77"/>
              <a:gd name="T20" fmla="*/ 12 w 47"/>
              <a:gd name="T21" fmla="*/ 77 h 77"/>
              <a:gd name="T22" fmla="*/ 0 w 47"/>
              <a:gd name="T23" fmla="*/ 77 h 77"/>
              <a:gd name="T24" fmla="*/ 0 w 47"/>
              <a:gd name="T25" fmla="*/ 0 h 77"/>
              <a:gd name="T26" fmla="*/ 12 w 47"/>
              <a:gd name="T27" fmla="*/ 0 h 77"/>
              <a:gd name="T28" fmla="*/ 12 w 47"/>
              <a:gd name="T29" fmla="*/ 13 h 77"/>
              <a:gd name="T30" fmla="*/ 19 w 47"/>
              <a:gd name="T31" fmla="*/ 7 h 77"/>
              <a:gd name="T32" fmla="*/ 26 w 47"/>
              <a:gd name="T33" fmla="*/ 3 h 77"/>
              <a:gd name="T34" fmla="*/ 32 w 47"/>
              <a:gd name="T35" fmla="*/ 2 h 77"/>
              <a:gd name="T36" fmla="*/ 37 w 47"/>
              <a:gd name="T37" fmla="*/ 0 h 77"/>
              <a:gd name="T38" fmla="*/ 40 w 47"/>
              <a:gd name="T39" fmla="*/ 0 h 77"/>
              <a:gd name="T40" fmla="*/ 43 w 47"/>
              <a:gd name="T41" fmla="*/ 2 h 77"/>
              <a:gd name="T42" fmla="*/ 44 w 47"/>
              <a:gd name="T43" fmla="*/ 2 h 77"/>
              <a:gd name="T44" fmla="*/ 47 w 47"/>
              <a:gd name="T45" fmla="*/ 2 h 77"/>
              <a:gd name="T46" fmla="*/ 47 w 47"/>
              <a:gd name="T47"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77">
                <a:moveTo>
                  <a:pt x="47" y="14"/>
                </a:moveTo>
                <a:lnTo>
                  <a:pt x="46" y="14"/>
                </a:lnTo>
                <a:lnTo>
                  <a:pt x="43" y="14"/>
                </a:lnTo>
                <a:lnTo>
                  <a:pt x="40" y="14"/>
                </a:lnTo>
                <a:lnTo>
                  <a:pt x="37" y="14"/>
                </a:lnTo>
                <a:lnTo>
                  <a:pt x="35" y="14"/>
                </a:lnTo>
                <a:lnTo>
                  <a:pt x="29" y="14"/>
                </a:lnTo>
                <a:lnTo>
                  <a:pt x="23" y="16"/>
                </a:lnTo>
                <a:lnTo>
                  <a:pt x="18" y="18"/>
                </a:lnTo>
                <a:lnTo>
                  <a:pt x="12" y="23"/>
                </a:lnTo>
                <a:lnTo>
                  <a:pt x="12" y="77"/>
                </a:lnTo>
                <a:lnTo>
                  <a:pt x="0" y="77"/>
                </a:lnTo>
                <a:lnTo>
                  <a:pt x="0" y="0"/>
                </a:lnTo>
                <a:lnTo>
                  <a:pt x="12" y="0"/>
                </a:lnTo>
                <a:lnTo>
                  <a:pt x="12" y="13"/>
                </a:lnTo>
                <a:lnTo>
                  <a:pt x="19" y="7"/>
                </a:lnTo>
                <a:lnTo>
                  <a:pt x="26" y="3"/>
                </a:lnTo>
                <a:lnTo>
                  <a:pt x="32" y="2"/>
                </a:lnTo>
                <a:lnTo>
                  <a:pt x="37" y="0"/>
                </a:lnTo>
                <a:lnTo>
                  <a:pt x="40" y="0"/>
                </a:lnTo>
                <a:lnTo>
                  <a:pt x="43" y="2"/>
                </a:lnTo>
                <a:lnTo>
                  <a:pt x="44" y="2"/>
                </a:lnTo>
                <a:lnTo>
                  <a:pt x="47" y="2"/>
                </a:lnTo>
                <a:lnTo>
                  <a:pt x="4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115"/>
          <p:cNvSpPr>
            <a:spLocks noChangeShapeType="1"/>
          </p:cNvSpPr>
          <p:nvPr/>
        </p:nvSpPr>
        <p:spPr bwMode="auto">
          <a:xfrm>
            <a:off x="3473451" y="3182938"/>
            <a:ext cx="0" cy="147638"/>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6"/>
          <p:cNvSpPr>
            <a:spLocks/>
          </p:cNvSpPr>
          <p:nvPr/>
        </p:nvSpPr>
        <p:spPr bwMode="auto">
          <a:xfrm>
            <a:off x="3438526" y="3254376"/>
            <a:ext cx="69850" cy="95250"/>
          </a:xfrm>
          <a:custGeom>
            <a:avLst/>
            <a:gdLst>
              <a:gd name="T0" fmla="*/ 89 w 89"/>
              <a:gd name="T1" fmla="*/ 0 h 120"/>
              <a:gd name="T2" fmla="*/ 44 w 89"/>
              <a:gd name="T3" fmla="*/ 120 h 120"/>
              <a:gd name="T4" fmla="*/ 0 w 89"/>
              <a:gd name="T5" fmla="*/ 0 h 120"/>
              <a:gd name="T6" fmla="*/ 10 w 89"/>
              <a:gd name="T7" fmla="*/ 6 h 120"/>
              <a:gd name="T8" fmla="*/ 32 w 89"/>
              <a:gd name="T9" fmla="*/ 13 h 120"/>
              <a:gd name="T10" fmla="*/ 55 w 89"/>
              <a:gd name="T11" fmla="*/ 13 h 120"/>
              <a:gd name="T12" fmla="*/ 78 w 89"/>
              <a:gd name="T13" fmla="*/ 6 h 120"/>
              <a:gd name="T14" fmla="*/ 89 w 89"/>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0">
                <a:moveTo>
                  <a:pt x="89" y="0"/>
                </a:moveTo>
                <a:lnTo>
                  <a:pt x="44" y="120"/>
                </a:lnTo>
                <a:lnTo>
                  <a:pt x="0" y="0"/>
                </a:lnTo>
                <a:lnTo>
                  <a:pt x="10" y="6"/>
                </a:lnTo>
                <a:lnTo>
                  <a:pt x="32" y="13"/>
                </a:lnTo>
                <a:lnTo>
                  <a:pt x="55" y="13"/>
                </a:lnTo>
                <a:lnTo>
                  <a:pt x="78" y="6"/>
                </a:lnTo>
                <a:lnTo>
                  <a:pt x="89"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Line 117"/>
          <p:cNvSpPr>
            <a:spLocks noChangeShapeType="1"/>
          </p:cNvSpPr>
          <p:nvPr/>
        </p:nvSpPr>
        <p:spPr bwMode="auto">
          <a:xfrm>
            <a:off x="5237163" y="3182938"/>
            <a:ext cx="0" cy="147638"/>
          </a:xfrm>
          <a:prstGeom prst="line">
            <a:avLst/>
          </a:prstGeom>
          <a:noFill/>
          <a:ln w="14288">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8"/>
          <p:cNvSpPr>
            <a:spLocks/>
          </p:cNvSpPr>
          <p:nvPr/>
        </p:nvSpPr>
        <p:spPr bwMode="auto">
          <a:xfrm>
            <a:off x="5202238" y="3254376"/>
            <a:ext cx="69850" cy="95250"/>
          </a:xfrm>
          <a:custGeom>
            <a:avLst/>
            <a:gdLst>
              <a:gd name="T0" fmla="*/ 89 w 89"/>
              <a:gd name="T1" fmla="*/ 0 h 120"/>
              <a:gd name="T2" fmla="*/ 45 w 89"/>
              <a:gd name="T3" fmla="*/ 120 h 120"/>
              <a:gd name="T4" fmla="*/ 0 w 89"/>
              <a:gd name="T5" fmla="*/ 0 h 120"/>
              <a:gd name="T6" fmla="*/ 10 w 89"/>
              <a:gd name="T7" fmla="*/ 6 h 120"/>
              <a:gd name="T8" fmla="*/ 32 w 89"/>
              <a:gd name="T9" fmla="*/ 13 h 120"/>
              <a:gd name="T10" fmla="*/ 56 w 89"/>
              <a:gd name="T11" fmla="*/ 13 h 120"/>
              <a:gd name="T12" fmla="*/ 78 w 89"/>
              <a:gd name="T13" fmla="*/ 6 h 120"/>
              <a:gd name="T14" fmla="*/ 89 w 89"/>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0">
                <a:moveTo>
                  <a:pt x="89" y="0"/>
                </a:moveTo>
                <a:lnTo>
                  <a:pt x="45" y="120"/>
                </a:lnTo>
                <a:lnTo>
                  <a:pt x="0" y="0"/>
                </a:lnTo>
                <a:lnTo>
                  <a:pt x="10" y="6"/>
                </a:lnTo>
                <a:lnTo>
                  <a:pt x="32" y="13"/>
                </a:lnTo>
                <a:lnTo>
                  <a:pt x="56" y="13"/>
                </a:lnTo>
                <a:lnTo>
                  <a:pt x="78" y="6"/>
                </a:lnTo>
                <a:lnTo>
                  <a:pt x="89"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Line 119"/>
          <p:cNvSpPr>
            <a:spLocks noChangeShapeType="1"/>
          </p:cNvSpPr>
          <p:nvPr/>
        </p:nvSpPr>
        <p:spPr bwMode="auto">
          <a:xfrm>
            <a:off x="6118226" y="3182938"/>
            <a:ext cx="0" cy="147638"/>
          </a:xfrm>
          <a:prstGeom prst="line">
            <a:avLst/>
          </a:prstGeom>
          <a:noFill/>
          <a:ln w="14288">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20"/>
          <p:cNvSpPr>
            <a:spLocks/>
          </p:cNvSpPr>
          <p:nvPr/>
        </p:nvSpPr>
        <p:spPr bwMode="auto">
          <a:xfrm>
            <a:off x="6083301" y="3254376"/>
            <a:ext cx="69850" cy="95250"/>
          </a:xfrm>
          <a:custGeom>
            <a:avLst/>
            <a:gdLst>
              <a:gd name="T0" fmla="*/ 89 w 89"/>
              <a:gd name="T1" fmla="*/ 0 h 120"/>
              <a:gd name="T2" fmla="*/ 44 w 89"/>
              <a:gd name="T3" fmla="*/ 120 h 120"/>
              <a:gd name="T4" fmla="*/ 0 w 89"/>
              <a:gd name="T5" fmla="*/ 0 h 120"/>
              <a:gd name="T6" fmla="*/ 10 w 89"/>
              <a:gd name="T7" fmla="*/ 6 h 120"/>
              <a:gd name="T8" fmla="*/ 32 w 89"/>
              <a:gd name="T9" fmla="*/ 13 h 120"/>
              <a:gd name="T10" fmla="*/ 55 w 89"/>
              <a:gd name="T11" fmla="*/ 13 h 120"/>
              <a:gd name="T12" fmla="*/ 78 w 89"/>
              <a:gd name="T13" fmla="*/ 6 h 120"/>
              <a:gd name="T14" fmla="*/ 89 w 89"/>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0">
                <a:moveTo>
                  <a:pt x="89" y="0"/>
                </a:moveTo>
                <a:lnTo>
                  <a:pt x="44" y="120"/>
                </a:lnTo>
                <a:lnTo>
                  <a:pt x="0" y="0"/>
                </a:lnTo>
                <a:lnTo>
                  <a:pt x="10" y="6"/>
                </a:lnTo>
                <a:lnTo>
                  <a:pt x="32" y="13"/>
                </a:lnTo>
                <a:lnTo>
                  <a:pt x="55" y="13"/>
                </a:lnTo>
                <a:lnTo>
                  <a:pt x="78" y="6"/>
                </a:lnTo>
                <a:lnTo>
                  <a:pt x="89"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Rectangle 121"/>
          <p:cNvSpPr>
            <a:spLocks noChangeArrowheads="1"/>
          </p:cNvSpPr>
          <p:nvPr/>
        </p:nvSpPr>
        <p:spPr bwMode="auto">
          <a:xfrm>
            <a:off x="5824538" y="1860551"/>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22"/>
          <p:cNvSpPr>
            <a:spLocks/>
          </p:cNvSpPr>
          <p:nvPr/>
        </p:nvSpPr>
        <p:spPr bwMode="auto">
          <a:xfrm>
            <a:off x="5881688" y="1938338"/>
            <a:ext cx="77788" cy="133350"/>
          </a:xfrm>
          <a:custGeom>
            <a:avLst/>
            <a:gdLst>
              <a:gd name="T0" fmla="*/ 98 w 98"/>
              <a:gd name="T1" fmla="*/ 168 h 168"/>
              <a:gd name="T2" fmla="*/ 0 w 98"/>
              <a:gd name="T3" fmla="*/ 168 h 168"/>
              <a:gd name="T4" fmla="*/ 0 w 98"/>
              <a:gd name="T5" fmla="*/ 138 h 168"/>
              <a:gd name="T6" fmla="*/ 28 w 98"/>
              <a:gd name="T7" fmla="*/ 138 h 168"/>
              <a:gd name="T8" fmla="*/ 28 w 98"/>
              <a:gd name="T9" fmla="*/ 29 h 168"/>
              <a:gd name="T10" fmla="*/ 0 w 98"/>
              <a:gd name="T11" fmla="*/ 29 h 168"/>
              <a:gd name="T12" fmla="*/ 0 w 98"/>
              <a:gd name="T13" fmla="*/ 0 h 168"/>
              <a:gd name="T14" fmla="*/ 98 w 98"/>
              <a:gd name="T15" fmla="*/ 0 h 168"/>
              <a:gd name="T16" fmla="*/ 98 w 98"/>
              <a:gd name="T17" fmla="*/ 29 h 168"/>
              <a:gd name="T18" fmla="*/ 71 w 98"/>
              <a:gd name="T19" fmla="*/ 29 h 168"/>
              <a:gd name="T20" fmla="*/ 71 w 98"/>
              <a:gd name="T21" fmla="*/ 138 h 168"/>
              <a:gd name="T22" fmla="*/ 98 w 98"/>
              <a:gd name="T23" fmla="*/ 138 h 168"/>
              <a:gd name="T24" fmla="*/ 98 w 98"/>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68">
                <a:moveTo>
                  <a:pt x="98" y="168"/>
                </a:moveTo>
                <a:lnTo>
                  <a:pt x="0" y="168"/>
                </a:lnTo>
                <a:lnTo>
                  <a:pt x="0" y="138"/>
                </a:lnTo>
                <a:lnTo>
                  <a:pt x="28" y="138"/>
                </a:lnTo>
                <a:lnTo>
                  <a:pt x="28" y="29"/>
                </a:lnTo>
                <a:lnTo>
                  <a:pt x="0" y="29"/>
                </a:lnTo>
                <a:lnTo>
                  <a:pt x="0" y="0"/>
                </a:lnTo>
                <a:lnTo>
                  <a:pt x="98" y="0"/>
                </a:lnTo>
                <a:lnTo>
                  <a:pt x="98" y="29"/>
                </a:lnTo>
                <a:lnTo>
                  <a:pt x="71" y="29"/>
                </a:lnTo>
                <a:lnTo>
                  <a:pt x="71" y="138"/>
                </a:lnTo>
                <a:lnTo>
                  <a:pt x="98" y="138"/>
                </a:lnTo>
                <a:lnTo>
                  <a:pt x="98"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3"/>
          <p:cNvSpPr>
            <a:spLocks/>
          </p:cNvSpPr>
          <p:nvPr/>
        </p:nvSpPr>
        <p:spPr bwMode="auto">
          <a:xfrm>
            <a:off x="5973763" y="1938338"/>
            <a:ext cx="119063" cy="133350"/>
          </a:xfrm>
          <a:custGeom>
            <a:avLst/>
            <a:gdLst>
              <a:gd name="T0" fmla="*/ 149 w 149"/>
              <a:gd name="T1" fmla="*/ 32 h 168"/>
              <a:gd name="T2" fmla="*/ 96 w 149"/>
              <a:gd name="T3" fmla="*/ 32 h 168"/>
              <a:gd name="T4" fmla="*/ 96 w 149"/>
              <a:gd name="T5" fmla="*/ 168 h 168"/>
              <a:gd name="T6" fmla="*/ 53 w 149"/>
              <a:gd name="T7" fmla="*/ 168 h 168"/>
              <a:gd name="T8" fmla="*/ 53 w 149"/>
              <a:gd name="T9" fmla="*/ 32 h 168"/>
              <a:gd name="T10" fmla="*/ 0 w 149"/>
              <a:gd name="T11" fmla="*/ 32 h 168"/>
              <a:gd name="T12" fmla="*/ 0 w 149"/>
              <a:gd name="T13" fmla="*/ 0 h 168"/>
              <a:gd name="T14" fmla="*/ 149 w 149"/>
              <a:gd name="T15" fmla="*/ 0 h 168"/>
              <a:gd name="T16" fmla="*/ 149 w 149"/>
              <a:gd name="T17" fmla="*/ 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68">
                <a:moveTo>
                  <a:pt x="149" y="32"/>
                </a:moveTo>
                <a:lnTo>
                  <a:pt x="96" y="32"/>
                </a:lnTo>
                <a:lnTo>
                  <a:pt x="96" y="168"/>
                </a:lnTo>
                <a:lnTo>
                  <a:pt x="53" y="168"/>
                </a:lnTo>
                <a:lnTo>
                  <a:pt x="53" y="32"/>
                </a:lnTo>
                <a:lnTo>
                  <a:pt x="0" y="32"/>
                </a:lnTo>
                <a:lnTo>
                  <a:pt x="0" y="0"/>
                </a:lnTo>
                <a:lnTo>
                  <a:pt x="149" y="0"/>
                </a:lnTo>
                <a:lnTo>
                  <a:pt x="149"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4"/>
          <p:cNvSpPr>
            <a:spLocks/>
          </p:cNvSpPr>
          <p:nvPr/>
        </p:nvSpPr>
        <p:spPr bwMode="auto">
          <a:xfrm>
            <a:off x="6113463" y="1938338"/>
            <a:ext cx="96838" cy="133350"/>
          </a:xfrm>
          <a:custGeom>
            <a:avLst/>
            <a:gdLst>
              <a:gd name="T0" fmla="*/ 123 w 123"/>
              <a:gd name="T1" fmla="*/ 168 h 168"/>
              <a:gd name="T2" fmla="*/ 0 w 123"/>
              <a:gd name="T3" fmla="*/ 168 h 168"/>
              <a:gd name="T4" fmla="*/ 0 w 123"/>
              <a:gd name="T5" fmla="*/ 0 h 168"/>
              <a:gd name="T6" fmla="*/ 123 w 123"/>
              <a:gd name="T7" fmla="*/ 0 h 168"/>
              <a:gd name="T8" fmla="*/ 123 w 123"/>
              <a:gd name="T9" fmla="*/ 32 h 168"/>
              <a:gd name="T10" fmla="*/ 43 w 123"/>
              <a:gd name="T11" fmla="*/ 32 h 168"/>
              <a:gd name="T12" fmla="*/ 43 w 123"/>
              <a:gd name="T13" fmla="*/ 61 h 168"/>
              <a:gd name="T14" fmla="*/ 117 w 123"/>
              <a:gd name="T15" fmla="*/ 61 h 168"/>
              <a:gd name="T16" fmla="*/ 117 w 123"/>
              <a:gd name="T17" fmla="*/ 95 h 168"/>
              <a:gd name="T18" fmla="*/ 43 w 123"/>
              <a:gd name="T19" fmla="*/ 95 h 168"/>
              <a:gd name="T20" fmla="*/ 43 w 123"/>
              <a:gd name="T21" fmla="*/ 136 h 168"/>
              <a:gd name="T22" fmla="*/ 123 w 123"/>
              <a:gd name="T23" fmla="*/ 136 h 168"/>
              <a:gd name="T24" fmla="*/ 123 w 123"/>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68">
                <a:moveTo>
                  <a:pt x="123" y="168"/>
                </a:moveTo>
                <a:lnTo>
                  <a:pt x="0" y="168"/>
                </a:lnTo>
                <a:lnTo>
                  <a:pt x="0" y="0"/>
                </a:lnTo>
                <a:lnTo>
                  <a:pt x="123" y="0"/>
                </a:lnTo>
                <a:lnTo>
                  <a:pt x="123" y="32"/>
                </a:lnTo>
                <a:lnTo>
                  <a:pt x="43" y="32"/>
                </a:lnTo>
                <a:lnTo>
                  <a:pt x="43" y="61"/>
                </a:lnTo>
                <a:lnTo>
                  <a:pt x="117" y="61"/>
                </a:lnTo>
                <a:lnTo>
                  <a:pt x="117" y="95"/>
                </a:lnTo>
                <a:lnTo>
                  <a:pt x="43" y="95"/>
                </a:lnTo>
                <a:lnTo>
                  <a:pt x="43" y="136"/>
                </a:lnTo>
                <a:lnTo>
                  <a:pt x="123" y="136"/>
                </a:lnTo>
                <a:lnTo>
                  <a:pt x="123"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5"/>
          <p:cNvSpPr>
            <a:spLocks noEditPoints="1"/>
          </p:cNvSpPr>
          <p:nvPr/>
        </p:nvSpPr>
        <p:spPr bwMode="auto">
          <a:xfrm>
            <a:off x="6238876" y="1938338"/>
            <a:ext cx="128588" cy="133350"/>
          </a:xfrm>
          <a:custGeom>
            <a:avLst/>
            <a:gdLst>
              <a:gd name="T0" fmla="*/ 94 w 162"/>
              <a:gd name="T1" fmla="*/ 52 h 168"/>
              <a:gd name="T2" fmla="*/ 94 w 162"/>
              <a:gd name="T3" fmla="*/ 46 h 168"/>
              <a:gd name="T4" fmla="*/ 91 w 162"/>
              <a:gd name="T5" fmla="*/ 41 h 168"/>
              <a:gd name="T6" fmla="*/ 89 w 162"/>
              <a:gd name="T7" fmla="*/ 36 h 168"/>
              <a:gd name="T8" fmla="*/ 83 w 162"/>
              <a:gd name="T9" fmla="*/ 34 h 168"/>
              <a:gd name="T10" fmla="*/ 77 w 162"/>
              <a:gd name="T11" fmla="*/ 32 h 168"/>
              <a:gd name="T12" fmla="*/ 72 w 162"/>
              <a:gd name="T13" fmla="*/ 31 h 168"/>
              <a:gd name="T14" fmla="*/ 66 w 162"/>
              <a:gd name="T15" fmla="*/ 31 h 168"/>
              <a:gd name="T16" fmla="*/ 58 w 162"/>
              <a:gd name="T17" fmla="*/ 31 h 168"/>
              <a:gd name="T18" fmla="*/ 43 w 162"/>
              <a:gd name="T19" fmla="*/ 31 h 168"/>
              <a:gd name="T20" fmla="*/ 43 w 162"/>
              <a:gd name="T21" fmla="*/ 77 h 168"/>
              <a:gd name="T22" fmla="*/ 57 w 162"/>
              <a:gd name="T23" fmla="*/ 77 h 168"/>
              <a:gd name="T24" fmla="*/ 66 w 162"/>
              <a:gd name="T25" fmla="*/ 77 h 168"/>
              <a:gd name="T26" fmla="*/ 73 w 162"/>
              <a:gd name="T27" fmla="*/ 75 h 168"/>
              <a:gd name="T28" fmla="*/ 80 w 162"/>
              <a:gd name="T29" fmla="*/ 74 h 168"/>
              <a:gd name="T30" fmla="*/ 86 w 162"/>
              <a:gd name="T31" fmla="*/ 71 h 168"/>
              <a:gd name="T32" fmla="*/ 90 w 162"/>
              <a:gd name="T33" fmla="*/ 67 h 168"/>
              <a:gd name="T34" fmla="*/ 91 w 162"/>
              <a:gd name="T35" fmla="*/ 63 h 168"/>
              <a:gd name="T36" fmla="*/ 94 w 162"/>
              <a:gd name="T37" fmla="*/ 59 h 168"/>
              <a:gd name="T38" fmla="*/ 94 w 162"/>
              <a:gd name="T39" fmla="*/ 52 h 168"/>
              <a:gd name="T40" fmla="*/ 162 w 162"/>
              <a:gd name="T41" fmla="*/ 168 h 168"/>
              <a:gd name="T42" fmla="*/ 109 w 162"/>
              <a:gd name="T43" fmla="*/ 168 h 168"/>
              <a:gd name="T44" fmla="*/ 64 w 162"/>
              <a:gd name="T45" fmla="*/ 107 h 168"/>
              <a:gd name="T46" fmla="*/ 43 w 162"/>
              <a:gd name="T47" fmla="*/ 107 h 168"/>
              <a:gd name="T48" fmla="*/ 43 w 162"/>
              <a:gd name="T49" fmla="*/ 168 h 168"/>
              <a:gd name="T50" fmla="*/ 0 w 162"/>
              <a:gd name="T51" fmla="*/ 168 h 168"/>
              <a:gd name="T52" fmla="*/ 0 w 162"/>
              <a:gd name="T53" fmla="*/ 0 h 168"/>
              <a:gd name="T54" fmla="*/ 72 w 162"/>
              <a:gd name="T55" fmla="*/ 0 h 168"/>
              <a:gd name="T56" fmla="*/ 87 w 162"/>
              <a:gd name="T57" fmla="*/ 0 h 168"/>
              <a:gd name="T58" fmla="*/ 98 w 162"/>
              <a:gd name="T59" fmla="*/ 2 h 168"/>
              <a:gd name="T60" fmla="*/ 108 w 162"/>
              <a:gd name="T61" fmla="*/ 4 h 168"/>
              <a:gd name="T62" fmla="*/ 118 w 162"/>
              <a:gd name="T63" fmla="*/ 9 h 168"/>
              <a:gd name="T64" fmla="*/ 127 w 162"/>
              <a:gd name="T65" fmla="*/ 16 h 168"/>
              <a:gd name="T66" fmla="*/ 133 w 162"/>
              <a:gd name="T67" fmla="*/ 24 h 168"/>
              <a:gd name="T68" fmla="*/ 138 w 162"/>
              <a:gd name="T69" fmla="*/ 34 h 168"/>
              <a:gd name="T70" fmla="*/ 138 w 162"/>
              <a:gd name="T71" fmla="*/ 46 h 168"/>
              <a:gd name="T72" fmla="*/ 137 w 162"/>
              <a:gd name="T73" fmla="*/ 64 h 168"/>
              <a:gd name="T74" fmla="*/ 130 w 162"/>
              <a:gd name="T75" fmla="*/ 77 h 168"/>
              <a:gd name="T76" fmla="*/ 120 w 162"/>
              <a:gd name="T77" fmla="*/ 88 h 168"/>
              <a:gd name="T78" fmla="*/ 105 w 162"/>
              <a:gd name="T79" fmla="*/ 96 h 168"/>
              <a:gd name="T80" fmla="*/ 162 w 162"/>
              <a:gd name="T8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68">
                <a:moveTo>
                  <a:pt x="94" y="52"/>
                </a:moveTo>
                <a:lnTo>
                  <a:pt x="94" y="46"/>
                </a:lnTo>
                <a:lnTo>
                  <a:pt x="91" y="41"/>
                </a:lnTo>
                <a:lnTo>
                  <a:pt x="89" y="36"/>
                </a:lnTo>
                <a:lnTo>
                  <a:pt x="83" y="34"/>
                </a:lnTo>
                <a:lnTo>
                  <a:pt x="77" y="32"/>
                </a:lnTo>
                <a:lnTo>
                  <a:pt x="72" y="31"/>
                </a:lnTo>
                <a:lnTo>
                  <a:pt x="66" y="31"/>
                </a:lnTo>
                <a:lnTo>
                  <a:pt x="58" y="31"/>
                </a:lnTo>
                <a:lnTo>
                  <a:pt x="43" y="31"/>
                </a:lnTo>
                <a:lnTo>
                  <a:pt x="43" y="77"/>
                </a:lnTo>
                <a:lnTo>
                  <a:pt x="57" y="77"/>
                </a:lnTo>
                <a:lnTo>
                  <a:pt x="66" y="77"/>
                </a:lnTo>
                <a:lnTo>
                  <a:pt x="73" y="75"/>
                </a:lnTo>
                <a:lnTo>
                  <a:pt x="80" y="74"/>
                </a:lnTo>
                <a:lnTo>
                  <a:pt x="86" y="71"/>
                </a:lnTo>
                <a:lnTo>
                  <a:pt x="90" y="67"/>
                </a:lnTo>
                <a:lnTo>
                  <a:pt x="91" y="63"/>
                </a:lnTo>
                <a:lnTo>
                  <a:pt x="94" y="59"/>
                </a:lnTo>
                <a:lnTo>
                  <a:pt x="94" y="52"/>
                </a:lnTo>
                <a:close/>
                <a:moveTo>
                  <a:pt x="162" y="168"/>
                </a:moveTo>
                <a:lnTo>
                  <a:pt x="109" y="168"/>
                </a:lnTo>
                <a:lnTo>
                  <a:pt x="64" y="107"/>
                </a:lnTo>
                <a:lnTo>
                  <a:pt x="43" y="107"/>
                </a:lnTo>
                <a:lnTo>
                  <a:pt x="43" y="168"/>
                </a:lnTo>
                <a:lnTo>
                  <a:pt x="0" y="168"/>
                </a:lnTo>
                <a:lnTo>
                  <a:pt x="0" y="0"/>
                </a:lnTo>
                <a:lnTo>
                  <a:pt x="72" y="0"/>
                </a:lnTo>
                <a:lnTo>
                  <a:pt x="87" y="0"/>
                </a:lnTo>
                <a:lnTo>
                  <a:pt x="98" y="2"/>
                </a:lnTo>
                <a:lnTo>
                  <a:pt x="108" y="4"/>
                </a:lnTo>
                <a:lnTo>
                  <a:pt x="118" y="9"/>
                </a:lnTo>
                <a:lnTo>
                  <a:pt x="127" y="16"/>
                </a:lnTo>
                <a:lnTo>
                  <a:pt x="133" y="24"/>
                </a:lnTo>
                <a:lnTo>
                  <a:pt x="138" y="34"/>
                </a:lnTo>
                <a:lnTo>
                  <a:pt x="138" y="46"/>
                </a:lnTo>
                <a:lnTo>
                  <a:pt x="137" y="64"/>
                </a:lnTo>
                <a:lnTo>
                  <a:pt x="130" y="77"/>
                </a:lnTo>
                <a:lnTo>
                  <a:pt x="120" y="88"/>
                </a:lnTo>
                <a:lnTo>
                  <a:pt x="105" y="96"/>
                </a:lnTo>
                <a:lnTo>
                  <a:pt x="16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6"/>
          <p:cNvSpPr>
            <a:spLocks noEditPoints="1"/>
          </p:cNvSpPr>
          <p:nvPr/>
        </p:nvSpPr>
        <p:spPr bwMode="auto">
          <a:xfrm>
            <a:off x="6072188" y="2124076"/>
            <a:ext cx="85725" cy="109538"/>
          </a:xfrm>
          <a:custGeom>
            <a:avLst/>
            <a:gdLst>
              <a:gd name="T0" fmla="*/ 108 w 108"/>
              <a:gd name="T1" fmla="*/ 68 h 138"/>
              <a:gd name="T2" fmla="*/ 108 w 108"/>
              <a:gd name="T3" fmla="*/ 85 h 138"/>
              <a:gd name="T4" fmla="*/ 106 w 108"/>
              <a:gd name="T5" fmla="*/ 99 h 138"/>
              <a:gd name="T6" fmla="*/ 103 w 108"/>
              <a:gd name="T7" fmla="*/ 111 h 138"/>
              <a:gd name="T8" fmla="*/ 97 w 108"/>
              <a:gd name="T9" fmla="*/ 119 h 138"/>
              <a:gd name="T10" fmla="*/ 89 w 108"/>
              <a:gd name="T11" fmla="*/ 128 h 138"/>
              <a:gd name="T12" fmla="*/ 79 w 108"/>
              <a:gd name="T13" fmla="*/ 133 h 138"/>
              <a:gd name="T14" fmla="*/ 69 w 108"/>
              <a:gd name="T15" fmla="*/ 136 h 138"/>
              <a:gd name="T16" fmla="*/ 54 w 108"/>
              <a:gd name="T17" fmla="*/ 138 h 138"/>
              <a:gd name="T18" fmla="*/ 40 w 108"/>
              <a:gd name="T19" fmla="*/ 136 h 138"/>
              <a:gd name="T20" fmla="*/ 29 w 108"/>
              <a:gd name="T21" fmla="*/ 133 h 138"/>
              <a:gd name="T22" fmla="*/ 19 w 108"/>
              <a:gd name="T23" fmla="*/ 128 h 138"/>
              <a:gd name="T24" fmla="*/ 13 w 108"/>
              <a:gd name="T25" fmla="*/ 119 h 138"/>
              <a:gd name="T26" fmla="*/ 7 w 108"/>
              <a:gd name="T27" fmla="*/ 110 h 138"/>
              <a:gd name="T28" fmla="*/ 3 w 108"/>
              <a:gd name="T29" fmla="*/ 99 h 138"/>
              <a:gd name="T30" fmla="*/ 1 w 108"/>
              <a:gd name="T31" fmla="*/ 85 h 138"/>
              <a:gd name="T32" fmla="*/ 0 w 108"/>
              <a:gd name="T33" fmla="*/ 68 h 138"/>
              <a:gd name="T34" fmla="*/ 1 w 108"/>
              <a:gd name="T35" fmla="*/ 53 h 138"/>
              <a:gd name="T36" fmla="*/ 3 w 108"/>
              <a:gd name="T37" fmla="*/ 39 h 138"/>
              <a:gd name="T38" fmla="*/ 7 w 108"/>
              <a:gd name="T39" fmla="*/ 26 h 138"/>
              <a:gd name="T40" fmla="*/ 13 w 108"/>
              <a:gd name="T41" fmla="*/ 18 h 138"/>
              <a:gd name="T42" fmla="*/ 19 w 108"/>
              <a:gd name="T43" fmla="*/ 10 h 138"/>
              <a:gd name="T44" fmla="*/ 29 w 108"/>
              <a:gd name="T45" fmla="*/ 4 h 138"/>
              <a:gd name="T46" fmla="*/ 40 w 108"/>
              <a:gd name="T47" fmla="*/ 1 h 138"/>
              <a:gd name="T48" fmla="*/ 54 w 108"/>
              <a:gd name="T49" fmla="*/ 0 h 138"/>
              <a:gd name="T50" fmla="*/ 69 w 108"/>
              <a:gd name="T51" fmla="*/ 1 h 138"/>
              <a:gd name="T52" fmla="*/ 81 w 108"/>
              <a:gd name="T53" fmla="*/ 6 h 138"/>
              <a:gd name="T54" fmla="*/ 89 w 108"/>
              <a:gd name="T55" fmla="*/ 10 h 138"/>
              <a:gd name="T56" fmla="*/ 97 w 108"/>
              <a:gd name="T57" fmla="*/ 18 h 138"/>
              <a:gd name="T58" fmla="*/ 103 w 108"/>
              <a:gd name="T59" fmla="*/ 28 h 138"/>
              <a:gd name="T60" fmla="*/ 106 w 108"/>
              <a:gd name="T61" fmla="*/ 39 h 138"/>
              <a:gd name="T62" fmla="*/ 108 w 108"/>
              <a:gd name="T63" fmla="*/ 53 h 138"/>
              <a:gd name="T64" fmla="*/ 108 w 108"/>
              <a:gd name="T65" fmla="*/ 68 h 138"/>
              <a:gd name="T66" fmla="*/ 75 w 108"/>
              <a:gd name="T67" fmla="*/ 68 h 138"/>
              <a:gd name="T68" fmla="*/ 74 w 108"/>
              <a:gd name="T69" fmla="*/ 47 h 138"/>
              <a:gd name="T70" fmla="*/ 69 w 108"/>
              <a:gd name="T71" fmla="*/ 35 h 138"/>
              <a:gd name="T72" fmla="*/ 64 w 108"/>
              <a:gd name="T73" fmla="*/ 26 h 138"/>
              <a:gd name="T74" fmla="*/ 54 w 108"/>
              <a:gd name="T75" fmla="*/ 25 h 138"/>
              <a:gd name="T76" fmla="*/ 44 w 108"/>
              <a:gd name="T77" fmla="*/ 26 h 138"/>
              <a:gd name="T78" fmla="*/ 39 w 108"/>
              <a:gd name="T79" fmla="*/ 35 h 138"/>
              <a:gd name="T80" fmla="*/ 35 w 108"/>
              <a:gd name="T81" fmla="*/ 47 h 138"/>
              <a:gd name="T82" fmla="*/ 35 w 108"/>
              <a:gd name="T83" fmla="*/ 69 h 138"/>
              <a:gd name="T84" fmla="*/ 35 w 108"/>
              <a:gd name="T85" fmla="*/ 90 h 138"/>
              <a:gd name="T86" fmla="*/ 39 w 108"/>
              <a:gd name="T87" fmla="*/ 103 h 138"/>
              <a:gd name="T88" fmla="*/ 44 w 108"/>
              <a:gd name="T89" fmla="*/ 111 h 138"/>
              <a:gd name="T90" fmla="*/ 54 w 108"/>
              <a:gd name="T91" fmla="*/ 113 h 138"/>
              <a:gd name="T92" fmla="*/ 64 w 108"/>
              <a:gd name="T93" fmla="*/ 111 h 138"/>
              <a:gd name="T94" fmla="*/ 69 w 108"/>
              <a:gd name="T95" fmla="*/ 103 h 138"/>
              <a:gd name="T96" fmla="*/ 74 w 108"/>
              <a:gd name="T97" fmla="*/ 90 h 138"/>
              <a:gd name="T98" fmla="*/ 75 w 108"/>
              <a:gd name="T99"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38">
                <a:moveTo>
                  <a:pt x="108" y="68"/>
                </a:moveTo>
                <a:lnTo>
                  <a:pt x="108" y="85"/>
                </a:lnTo>
                <a:lnTo>
                  <a:pt x="106" y="99"/>
                </a:lnTo>
                <a:lnTo>
                  <a:pt x="103" y="111"/>
                </a:lnTo>
                <a:lnTo>
                  <a:pt x="97" y="119"/>
                </a:lnTo>
                <a:lnTo>
                  <a:pt x="89" y="128"/>
                </a:lnTo>
                <a:lnTo>
                  <a:pt x="79" y="133"/>
                </a:lnTo>
                <a:lnTo>
                  <a:pt x="69" y="136"/>
                </a:lnTo>
                <a:lnTo>
                  <a:pt x="54" y="138"/>
                </a:lnTo>
                <a:lnTo>
                  <a:pt x="40" y="136"/>
                </a:lnTo>
                <a:lnTo>
                  <a:pt x="29" y="133"/>
                </a:lnTo>
                <a:lnTo>
                  <a:pt x="19" y="128"/>
                </a:lnTo>
                <a:lnTo>
                  <a:pt x="13" y="119"/>
                </a:lnTo>
                <a:lnTo>
                  <a:pt x="7" y="110"/>
                </a:lnTo>
                <a:lnTo>
                  <a:pt x="3" y="99"/>
                </a:lnTo>
                <a:lnTo>
                  <a:pt x="1" y="85"/>
                </a:lnTo>
                <a:lnTo>
                  <a:pt x="0" y="68"/>
                </a:lnTo>
                <a:lnTo>
                  <a:pt x="1" y="53"/>
                </a:lnTo>
                <a:lnTo>
                  <a:pt x="3" y="39"/>
                </a:lnTo>
                <a:lnTo>
                  <a:pt x="7" y="26"/>
                </a:lnTo>
                <a:lnTo>
                  <a:pt x="13" y="18"/>
                </a:lnTo>
                <a:lnTo>
                  <a:pt x="19" y="10"/>
                </a:lnTo>
                <a:lnTo>
                  <a:pt x="29" y="4"/>
                </a:lnTo>
                <a:lnTo>
                  <a:pt x="40" y="1"/>
                </a:lnTo>
                <a:lnTo>
                  <a:pt x="54" y="0"/>
                </a:lnTo>
                <a:lnTo>
                  <a:pt x="69" y="1"/>
                </a:lnTo>
                <a:lnTo>
                  <a:pt x="81" y="6"/>
                </a:lnTo>
                <a:lnTo>
                  <a:pt x="89" y="10"/>
                </a:lnTo>
                <a:lnTo>
                  <a:pt x="97" y="18"/>
                </a:lnTo>
                <a:lnTo>
                  <a:pt x="103" y="28"/>
                </a:lnTo>
                <a:lnTo>
                  <a:pt x="106" y="39"/>
                </a:lnTo>
                <a:lnTo>
                  <a:pt x="108" y="53"/>
                </a:lnTo>
                <a:lnTo>
                  <a:pt x="108" y="68"/>
                </a:lnTo>
                <a:close/>
                <a:moveTo>
                  <a:pt x="75" y="68"/>
                </a:moveTo>
                <a:lnTo>
                  <a:pt x="74" y="47"/>
                </a:lnTo>
                <a:lnTo>
                  <a:pt x="69" y="35"/>
                </a:lnTo>
                <a:lnTo>
                  <a:pt x="64" y="26"/>
                </a:lnTo>
                <a:lnTo>
                  <a:pt x="54" y="25"/>
                </a:lnTo>
                <a:lnTo>
                  <a:pt x="44" y="26"/>
                </a:lnTo>
                <a:lnTo>
                  <a:pt x="39" y="35"/>
                </a:lnTo>
                <a:lnTo>
                  <a:pt x="35" y="47"/>
                </a:lnTo>
                <a:lnTo>
                  <a:pt x="35" y="69"/>
                </a:lnTo>
                <a:lnTo>
                  <a:pt x="35" y="90"/>
                </a:lnTo>
                <a:lnTo>
                  <a:pt x="39" y="103"/>
                </a:lnTo>
                <a:lnTo>
                  <a:pt x="44" y="111"/>
                </a:lnTo>
                <a:lnTo>
                  <a:pt x="54" y="113"/>
                </a:lnTo>
                <a:lnTo>
                  <a:pt x="64" y="111"/>
                </a:lnTo>
                <a:lnTo>
                  <a:pt x="69" y="103"/>
                </a:lnTo>
                <a:lnTo>
                  <a:pt x="74" y="90"/>
                </a:lnTo>
                <a:lnTo>
                  <a:pt x="75"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27"/>
          <p:cNvSpPr>
            <a:spLocks noChangeArrowheads="1"/>
          </p:cNvSpPr>
          <p:nvPr/>
        </p:nvSpPr>
        <p:spPr bwMode="auto">
          <a:xfrm>
            <a:off x="4943476" y="1860551"/>
            <a:ext cx="585788"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8"/>
          <p:cNvSpPr>
            <a:spLocks/>
          </p:cNvSpPr>
          <p:nvPr/>
        </p:nvSpPr>
        <p:spPr bwMode="auto">
          <a:xfrm>
            <a:off x="5000626" y="1938338"/>
            <a:ext cx="77788" cy="133350"/>
          </a:xfrm>
          <a:custGeom>
            <a:avLst/>
            <a:gdLst>
              <a:gd name="T0" fmla="*/ 99 w 99"/>
              <a:gd name="T1" fmla="*/ 168 h 168"/>
              <a:gd name="T2" fmla="*/ 0 w 99"/>
              <a:gd name="T3" fmla="*/ 168 h 168"/>
              <a:gd name="T4" fmla="*/ 0 w 99"/>
              <a:gd name="T5" fmla="*/ 138 h 168"/>
              <a:gd name="T6" fmla="*/ 28 w 99"/>
              <a:gd name="T7" fmla="*/ 138 h 168"/>
              <a:gd name="T8" fmla="*/ 28 w 99"/>
              <a:gd name="T9" fmla="*/ 29 h 168"/>
              <a:gd name="T10" fmla="*/ 0 w 99"/>
              <a:gd name="T11" fmla="*/ 29 h 168"/>
              <a:gd name="T12" fmla="*/ 0 w 99"/>
              <a:gd name="T13" fmla="*/ 0 h 168"/>
              <a:gd name="T14" fmla="*/ 99 w 99"/>
              <a:gd name="T15" fmla="*/ 0 h 168"/>
              <a:gd name="T16" fmla="*/ 99 w 99"/>
              <a:gd name="T17" fmla="*/ 29 h 168"/>
              <a:gd name="T18" fmla="*/ 71 w 99"/>
              <a:gd name="T19" fmla="*/ 29 h 168"/>
              <a:gd name="T20" fmla="*/ 71 w 99"/>
              <a:gd name="T21" fmla="*/ 138 h 168"/>
              <a:gd name="T22" fmla="*/ 99 w 99"/>
              <a:gd name="T23" fmla="*/ 138 h 168"/>
              <a:gd name="T24" fmla="*/ 99 w 99"/>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68">
                <a:moveTo>
                  <a:pt x="99" y="168"/>
                </a:moveTo>
                <a:lnTo>
                  <a:pt x="0" y="168"/>
                </a:lnTo>
                <a:lnTo>
                  <a:pt x="0" y="138"/>
                </a:lnTo>
                <a:lnTo>
                  <a:pt x="28" y="138"/>
                </a:lnTo>
                <a:lnTo>
                  <a:pt x="28" y="29"/>
                </a:lnTo>
                <a:lnTo>
                  <a:pt x="0" y="29"/>
                </a:lnTo>
                <a:lnTo>
                  <a:pt x="0" y="0"/>
                </a:lnTo>
                <a:lnTo>
                  <a:pt x="99" y="0"/>
                </a:lnTo>
                <a:lnTo>
                  <a:pt x="99" y="29"/>
                </a:lnTo>
                <a:lnTo>
                  <a:pt x="71" y="29"/>
                </a:lnTo>
                <a:lnTo>
                  <a:pt x="71" y="138"/>
                </a:lnTo>
                <a:lnTo>
                  <a:pt x="99" y="138"/>
                </a:lnTo>
                <a:lnTo>
                  <a:pt x="9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9"/>
          <p:cNvSpPr>
            <a:spLocks/>
          </p:cNvSpPr>
          <p:nvPr/>
        </p:nvSpPr>
        <p:spPr bwMode="auto">
          <a:xfrm>
            <a:off x="5092701" y="1938338"/>
            <a:ext cx="117475" cy="133350"/>
          </a:xfrm>
          <a:custGeom>
            <a:avLst/>
            <a:gdLst>
              <a:gd name="T0" fmla="*/ 148 w 148"/>
              <a:gd name="T1" fmla="*/ 32 h 168"/>
              <a:gd name="T2" fmla="*/ 96 w 148"/>
              <a:gd name="T3" fmla="*/ 32 h 168"/>
              <a:gd name="T4" fmla="*/ 96 w 148"/>
              <a:gd name="T5" fmla="*/ 168 h 168"/>
              <a:gd name="T6" fmla="*/ 53 w 148"/>
              <a:gd name="T7" fmla="*/ 168 h 168"/>
              <a:gd name="T8" fmla="*/ 53 w 148"/>
              <a:gd name="T9" fmla="*/ 32 h 168"/>
              <a:gd name="T10" fmla="*/ 0 w 148"/>
              <a:gd name="T11" fmla="*/ 32 h 168"/>
              <a:gd name="T12" fmla="*/ 0 w 148"/>
              <a:gd name="T13" fmla="*/ 0 h 168"/>
              <a:gd name="T14" fmla="*/ 148 w 148"/>
              <a:gd name="T15" fmla="*/ 0 h 168"/>
              <a:gd name="T16" fmla="*/ 148 w 148"/>
              <a:gd name="T17" fmla="*/ 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68">
                <a:moveTo>
                  <a:pt x="148" y="32"/>
                </a:moveTo>
                <a:lnTo>
                  <a:pt x="96" y="32"/>
                </a:lnTo>
                <a:lnTo>
                  <a:pt x="96" y="168"/>
                </a:lnTo>
                <a:lnTo>
                  <a:pt x="53" y="168"/>
                </a:lnTo>
                <a:lnTo>
                  <a:pt x="53" y="32"/>
                </a:lnTo>
                <a:lnTo>
                  <a:pt x="0" y="32"/>
                </a:lnTo>
                <a:lnTo>
                  <a:pt x="0" y="0"/>
                </a:lnTo>
                <a:lnTo>
                  <a:pt x="148" y="0"/>
                </a:lnTo>
                <a:lnTo>
                  <a:pt x="14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30"/>
          <p:cNvSpPr>
            <a:spLocks/>
          </p:cNvSpPr>
          <p:nvPr/>
        </p:nvSpPr>
        <p:spPr bwMode="auto">
          <a:xfrm>
            <a:off x="5230813" y="1938338"/>
            <a:ext cx="96838" cy="133350"/>
          </a:xfrm>
          <a:custGeom>
            <a:avLst/>
            <a:gdLst>
              <a:gd name="T0" fmla="*/ 122 w 122"/>
              <a:gd name="T1" fmla="*/ 168 h 168"/>
              <a:gd name="T2" fmla="*/ 0 w 122"/>
              <a:gd name="T3" fmla="*/ 168 h 168"/>
              <a:gd name="T4" fmla="*/ 0 w 122"/>
              <a:gd name="T5" fmla="*/ 0 h 168"/>
              <a:gd name="T6" fmla="*/ 122 w 122"/>
              <a:gd name="T7" fmla="*/ 0 h 168"/>
              <a:gd name="T8" fmla="*/ 122 w 122"/>
              <a:gd name="T9" fmla="*/ 32 h 168"/>
              <a:gd name="T10" fmla="*/ 43 w 122"/>
              <a:gd name="T11" fmla="*/ 32 h 168"/>
              <a:gd name="T12" fmla="*/ 43 w 122"/>
              <a:gd name="T13" fmla="*/ 61 h 168"/>
              <a:gd name="T14" fmla="*/ 116 w 122"/>
              <a:gd name="T15" fmla="*/ 61 h 168"/>
              <a:gd name="T16" fmla="*/ 116 w 122"/>
              <a:gd name="T17" fmla="*/ 95 h 168"/>
              <a:gd name="T18" fmla="*/ 43 w 122"/>
              <a:gd name="T19" fmla="*/ 95 h 168"/>
              <a:gd name="T20" fmla="*/ 43 w 122"/>
              <a:gd name="T21" fmla="*/ 136 h 168"/>
              <a:gd name="T22" fmla="*/ 122 w 122"/>
              <a:gd name="T23" fmla="*/ 136 h 168"/>
              <a:gd name="T24" fmla="*/ 122 w 122"/>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68">
                <a:moveTo>
                  <a:pt x="122" y="168"/>
                </a:moveTo>
                <a:lnTo>
                  <a:pt x="0" y="168"/>
                </a:lnTo>
                <a:lnTo>
                  <a:pt x="0" y="0"/>
                </a:lnTo>
                <a:lnTo>
                  <a:pt x="122" y="0"/>
                </a:lnTo>
                <a:lnTo>
                  <a:pt x="122" y="32"/>
                </a:lnTo>
                <a:lnTo>
                  <a:pt x="43" y="32"/>
                </a:lnTo>
                <a:lnTo>
                  <a:pt x="43" y="61"/>
                </a:lnTo>
                <a:lnTo>
                  <a:pt x="116" y="61"/>
                </a:lnTo>
                <a:lnTo>
                  <a:pt x="116" y="95"/>
                </a:lnTo>
                <a:lnTo>
                  <a:pt x="43" y="95"/>
                </a:lnTo>
                <a:lnTo>
                  <a:pt x="43" y="136"/>
                </a:lnTo>
                <a:lnTo>
                  <a:pt x="122" y="136"/>
                </a:lnTo>
                <a:lnTo>
                  <a:pt x="12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31"/>
          <p:cNvSpPr>
            <a:spLocks noEditPoints="1"/>
          </p:cNvSpPr>
          <p:nvPr/>
        </p:nvSpPr>
        <p:spPr bwMode="auto">
          <a:xfrm>
            <a:off x="5357813" y="1938338"/>
            <a:ext cx="128588" cy="133350"/>
          </a:xfrm>
          <a:custGeom>
            <a:avLst/>
            <a:gdLst>
              <a:gd name="T0" fmla="*/ 94 w 162"/>
              <a:gd name="T1" fmla="*/ 52 h 168"/>
              <a:gd name="T2" fmla="*/ 94 w 162"/>
              <a:gd name="T3" fmla="*/ 46 h 168"/>
              <a:gd name="T4" fmla="*/ 92 w 162"/>
              <a:gd name="T5" fmla="*/ 41 h 168"/>
              <a:gd name="T6" fmla="*/ 89 w 162"/>
              <a:gd name="T7" fmla="*/ 36 h 168"/>
              <a:gd name="T8" fmla="*/ 83 w 162"/>
              <a:gd name="T9" fmla="*/ 34 h 168"/>
              <a:gd name="T10" fmla="*/ 78 w 162"/>
              <a:gd name="T11" fmla="*/ 32 h 168"/>
              <a:gd name="T12" fmla="*/ 72 w 162"/>
              <a:gd name="T13" fmla="*/ 31 h 168"/>
              <a:gd name="T14" fmla="*/ 67 w 162"/>
              <a:gd name="T15" fmla="*/ 31 h 168"/>
              <a:gd name="T16" fmla="*/ 58 w 162"/>
              <a:gd name="T17" fmla="*/ 31 h 168"/>
              <a:gd name="T18" fmla="*/ 43 w 162"/>
              <a:gd name="T19" fmla="*/ 31 h 168"/>
              <a:gd name="T20" fmla="*/ 43 w 162"/>
              <a:gd name="T21" fmla="*/ 77 h 168"/>
              <a:gd name="T22" fmla="*/ 57 w 162"/>
              <a:gd name="T23" fmla="*/ 77 h 168"/>
              <a:gd name="T24" fmla="*/ 67 w 162"/>
              <a:gd name="T25" fmla="*/ 77 h 168"/>
              <a:gd name="T26" fmla="*/ 74 w 162"/>
              <a:gd name="T27" fmla="*/ 75 h 168"/>
              <a:gd name="T28" fmla="*/ 81 w 162"/>
              <a:gd name="T29" fmla="*/ 74 h 168"/>
              <a:gd name="T30" fmla="*/ 86 w 162"/>
              <a:gd name="T31" fmla="*/ 71 h 168"/>
              <a:gd name="T32" fmla="*/ 90 w 162"/>
              <a:gd name="T33" fmla="*/ 67 h 168"/>
              <a:gd name="T34" fmla="*/ 92 w 162"/>
              <a:gd name="T35" fmla="*/ 63 h 168"/>
              <a:gd name="T36" fmla="*/ 94 w 162"/>
              <a:gd name="T37" fmla="*/ 59 h 168"/>
              <a:gd name="T38" fmla="*/ 94 w 162"/>
              <a:gd name="T39" fmla="*/ 52 h 168"/>
              <a:gd name="T40" fmla="*/ 162 w 162"/>
              <a:gd name="T41" fmla="*/ 168 h 168"/>
              <a:gd name="T42" fmla="*/ 110 w 162"/>
              <a:gd name="T43" fmla="*/ 168 h 168"/>
              <a:gd name="T44" fmla="*/ 64 w 162"/>
              <a:gd name="T45" fmla="*/ 107 h 168"/>
              <a:gd name="T46" fmla="*/ 43 w 162"/>
              <a:gd name="T47" fmla="*/ 107 h 168"/>
              <a:gd name="T48" fmla="*/ 43 w 162"/>
              <a:gd name="T49" fmla="*/ 168 h 168"/>
              <a:gd name="T50" fmla="*/ 0 w 162"/>
              <a:gd name="T51" fmla="*/ 168 h 168"/>
              <a:gd name="T52" fmla="*/ 0 w 162"/>
              <a:gd name="T53" fmla="*/ 0 h 168"/>
              <a:gd name="T54" fmla="*/ 72 w 162"/>
              <a:gd name="T55" fmla="*/ 0 h 168"/>
              <a:gd name="T56" fmla="*/ 87 w 162"/>
              <a:gd name="T57" fmla="*/ 0 h 168"/>
              <a:gd name="T58" fmla="*/ 99 w 162"/>
              <a:gd name="T59" fmla="*/ 2 h 168"/>
              <a:gd name="T60" fmla="*/ 108 w 162"/>
              <a:gd name="T61" fmla="*/ 4 h 168"/>
              <a:gd name="T62" fmla="*/ 118 w 162"/>
              <a:gd name="T63" fmla="*/ 9 h 168"/>
              <a:gd name="T64" fmla="*/ 128 w 162"/>
              <a:gd name="T65" fmla="*/ 16 h 168"/>
              <a:gd name="T66" fmla="*/ 133 w 162"/>
              <a:gd name="T67" fmla="*/ 24 h 168"/>
              <a:gd name="T68" fmla="*/ 139 w 162"/>
              <a:gd name="T69" fmla="*/ 34 h 168"/>
              <a:gd name="T70" fmla="*/ 139 w 162"/>
              <a:gd name="T71" fmla="*/ 46 h 168"/>
              <a:gd name="T72" fmla="*/ 137 w 162"/>
              <a:gd name="T73" fmla="*/ 64 h 168"/>
              <a:gd name="T74" fmla="*/ 131 w 162"/>
              <a:gd name="T75" fmla="*/ 77 h 168"/>
              <a:gd name="T76" fmla="*/ 121 w 162"/>
              <a:gd name="T77" fmla="*/ 88 h 168"/>
              <a:gd name="T78" fmla="*/ 106 w 162"/>
              <a:gd name="T79" fmla="*/ 96 h 168"/>
              <a:gd name="T80" fmla="*/ 162 w 162"/>
              <a:gd name="T8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68">
                <a:moveTo>
                  <a:pt x="94" y="52"/>
                </a:moveTo>
                <a:lnTo>
                  <a:pt x="94" y="46"/>
                </a:lnTo>
                <a:lnTo>
                  <a:pt x="92" y="41"/>
                </a:lnTo>
                <a:lnTo>
                  <a:pt x="89" y="36"/>
                </a:lnTo>
                <a:lnTo>
                  <a:pt x="83" y="34"/>
                </a:lnTo>
                <a:lnTo>
                  <a:pt x="78" y="32"/>
                </a:lnTo>
                <a:lnTo>
                  <a:pt x="72" y="31"/>
                </a:lnTo>
                <a:lnTo>
                  <a:pt x="67" y="31"/>
                </a:lnTo>
                <a:lnTo>
                  <a:pt x="58" y="31"/>
                </a:lnTo>
                <a:lnTo>
                  <a:pt x="43" y="31"/>
                </a:lnTo>
                <a:lnTo>
                  <a:pt x="43" y="77"/>
                </a:lnTo>
                <a:lnTo>
                  <a:pt x="57" y="77"/>
                </a:lnTo>
                <a:lnTo>
                  <a:pt x="67" y="77"/>
                </a:lnTo>
                <a:lnTo>
                  <a:pt x="74" y="75"/>
                </a:lnTo>
                <a:lnTo>
                  <a:pt x="81" y="74"/>
                </a:lnTo>
                <a:lnTo>
                  <a:pt x="86" y="71"/>
                </a:lnTo>
                <a:lnTo>
                  <a:pt x="90" y="67"/>
                </a:lnTo>
                <a:lnTo>
                  <a:pt x="92" y="63"/>
                </a:lnTo>
                <a:lnTo>
                  <a:pt x="94" y="59"/>
                </a:lnTo>
                <a:lnTo>
                  <a:pt x="94" y="52"/>
                </a:lnTo>
                <a:close/>
                <a:moveTo>
                  <a:pt x="162" y="168"/>
                </a:moveTo>
                <a:lnTo>
                  <a:pt x="110" y="168"/>
                </a:lnTo>
                <a:lnTo>
                  <a:pt x="64" y="107"/>
                </a:lnTo>
                <a:lnTo>
                  <a:pt x="43" y="107"/>
                </a:lnTo>
                <a:lnTo>
                  <a:pt x="43" y="168"/>
                </a:lnTo>
                <a:lnTo>
                  <a:pt x="0" y="168"/>
                </a:lnTo>
                <a:lnTo>
                  <a:pt x="0" y="0"/>
                </a:lnTo>
                <a:lnTo>
                  <a:pt x="72" y="0"/>
                </a:lnTo>
                <a:lnTo>
                  <a:pt x="87" y="0"/>
                </a:lnTo>
                <a:lnTo>
                  <a:pt x="99" y="2"/>
                </a:lnTo>
                <a:lnTo>
                  <a:pt x="108" y="4"/>
                </a:lnTo>
                <a:lnTo>
                  <a:pt x="118" y="9"/>
                </a:lnTo>
                <a:lnTo>
                  <a:pt x="128" y="16"/>
                </a:lnTo>
                <a:lnTo>
                  <a:pt x="133" y="24"/>
                </a:lnTo>
                <a:lnTo>
                  <a:pt x="139" y="34"/>
                </a:lnTo>
                <a:lnTo>
                  <a:pt x="139" y="46"/>
                </a:lnTo>
                <a:lnTo>
                  <a:pt x="137" y="64"/>
                </a:lnTo>
                <a:lnTo>
                  <a:pt x="131" y="77"/>
                </a:lnTo>
                <a:lnTo>
                  <a:pt x="121" y="88"/>
                </a:lnTo>
                <a:lnTo>
                  <a:pt x="106" y="96"/>
                </a:lnTo>
                <a:lnTo>
                  <a:pt x="16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32"/>
          <p:cNvSpPr>
            <a:spLocks/>
          </p:cNvSpPr>
          <p:nvPr/>
        </p:nvSpPr>
        <p:spPr bwMode="auto">
          <a:xfrm>
            <a:off x="5211763" y="2127251"/>
            <a:ext cx="69850" cy="104775"/>
          </a:xfrm>
          <a:custGeom>
            <a:avLst/>
            <a:gdLst>
              <a:gd name="T0" fmla="*/ 89 w 89"/>
              <a:gd name="T1" fmla="*/ 132 h 132"/>
              <a:gd name="T2" fmla="*/ 0 w 89"/>
              <a:gd name="T3" fmla="*/ 132 h 132"/>
              <a:gd name="T4" fmla="*/ 0 w 89"/>
              <a:gd name="T5" fmla="*/ 108 h 132"/>
              <a:gd name="T6" fmla="*/ 28 w 89"/>
              <a:gd name="T7" fmla="*/ 108 h 132"/>
              <a:gd name="T8" fmla="*/ 28 w 89"/>
              <a:gd name="T9" fmla="*/ 39 h 132"/>
              <a:gd name="T10" fmla="*/ 0 w 89"/>
              <a:gd name="T11" fmla="*/ 39 h 132"/>
              <a:gd name="T12" fmla="*/ 0 w 89"/>
              <a:gd name="T13" fmla="*/ 18 h 132"/>
              <a:gd name="T14" fmla="*/ 7 w 89"/>
              <a:gd name="T15" fmla="*/ 18 h 132"/>
              <a:gd name="T16" fmla="*/ 12 w 89"/>
              <a:gd name="T17" fmla="*/ 16 h 132"/>
              <a:gd name="T18" fmla="*/ 18 w 89"/>
              <a:gd name="T19" fmla="*/ 16 h 132"/>
              <a:gd name="T20" fmla="*/ 22 w 89"/>
              <a:gd name="T21" fmla="*/ 14 h 132"/>
              <a:gd name="T22" fmla="*/ 26 w 89"/>
              <a:gd name="T23" fmla="*/ 12 h 132"/>
              <a:gd name="T24" fmla="*/ 29 w 89"/>
              <a:gd name="T25" fmla="*/ 8 h 132"/>
              <a:gd name="T26" fmla="*/ 32 w 89"/>
              <a:gd name="T27" fmla="*/ 5 h 132"/>
              <a:gd name="T28" fmla="*/ 32 w 89"/>
              <a:gd name="T29" fmla="*/ 0 h 132"/>
              <a:gd name="T30" fmla="*/ 61 w 89"/>
              <a:gd name="T31" fmla="*/ 0 h 132"/>
              <a:gd name="T32" fmla="*/ 61 w 89"/>
              <a:gd name="T33" fmla="*/ 108 h 132"/>
              <a:gd name="T34" fmla="*/ 89 w 89"/>
              <a:gd name="T35" fmla="*/ 108 h 132"/>
              <a:gd name="T36" fmla="*/ 89 w 89"/>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32">
                <a:moveTo>
                  <a:pt x="89" y="132"/>
                </a:moveTo>
                <a:lnTo>
                  <a:pt x="0" y="132"/>
                </a:lnTo>
                <a:lnTo>
                  <a:pt x="0" y="108"/>
                </a:lnTo>
                <a:lnTo>
                  <a:pt x="28" y="108"/>
                </a:lnTo>
                <a:lnTo>
                  <a:pt x="28" y="39"/>
                </a:lnTo>
                <a:lnTo>
                  <a:pt x="0" y="39"/>
                </a:lnTo>
                <a:lnTo>
                  <a:pt x="0" y="18"/>
                </a:lnTo>
                <a:lnTo>
                  <a:pt x="7" y="18"/>
                </a:lnTo>
                <a:lnTo>
                  <a:pt x="12" y="16"/>
                </a:lnTo>
                <a:lnTo>
                  <a:pt x="18" y="16"/>
                </a:lnTo>
                <a:lnTo>
                  <a:pt x="22" y="14"/>
                </a:lnTo>
                <a:lnTo>
                  <a:pt x="26" y="12"/>
                </a:lnTo>
                <a:lnTo>
                  <a:pt x="29" y="8"/>
                </a:lnTo>
                <a:lnTo>
                  <a:pt x="32" y="5"/>
                </a:lnTo>
                <a:lnTo>
                  <a:pt x="32" y="0"/>
                </a:lnTo>
                <a:lnTo>
                  <a:pt x="61" y="0"/>
                </a:lnTo>
                <a:lnTo>
                  <a:pt x="61" y="108"/>
                </a:lnTo>
                <a:lnTo>
                  <a:pt x="89" y="108"/>
                </a:lnTo>
                <a:lnTo>
                  <a:pt x="89"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33"/>
          <p:cNvSpPr>
            <a:spLocks noChangeArrowheads="1"/>
          </p:cNvSpPr>
          <p:nvPr/>
        </p:nvSpPr>
        <p:spPr bwMode="auto">
          <a:xfrm>
            <a:off x="3179763" y="1860551"/>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4"/>
          <p:cNvSpPr>
            <a:spLocks/>
          </p:cNvSpPr>
          <p:nvPr/>
        </p:nvSpPr>
        <p:spPr bwMode="auto">
          <a:xfrm>
            <a:off x="3236913" y="1938338"/>
            <a:ext cx="77788" cy="133350"/>
          </a:xfrm>
          <a:custGeom>
            <a:avLst/>
            <a:gdLst>
              <a:gd name="T0" fmla="*/ 98 w 98"/>
              <a:gd name="T1" fmla="*/ 168 h 168"/>
              <a:gd name="T2" fmla="*/ 0 w 98"/>
              <a:gd name="T3" fmla="*/ 168 h 168"/>
              <a:gd name="T4" fmla="*/ 0 w 98"/>
              <a:gd name="T5" fmla="*/ 138 h 168"/>
              <a:gd name="T6" fmla="*/ 28 w 98"/>
              <a:gd name="T7" fmla="*/ 138 h 168"/>
              <a:gd name="T8" fmla="*/ 28 w 98"/>
              <a:gd name="T9" fmla="*/ 29 h 168"/>
              <a:gd name="T10" fmla="*/ 0 w 98"/>
              <a:gd name="T11" fmla="*/ 29 h 168"/>
              <a:gd name="T12" fmla="*/ 0 w 98"/>
              <a:gd name="T13" fmla="*/ 0 h 168"/>
              <a:gd name="T14" fmla="*/ 98 w 98"/>
              <a:gd name="T15" fmla="*/ 0 h 168"/>
              <a:gd name="T16" fmla="*/ 98 w 98"/>
              <a:gd name="T17" fmla="*/ 29 h 168"/>
              <a:gd name="T18" fmla="*/ 71 w 98"/>
              <a:gd name="T19" fmla="*/ 29 h 168"/>
              <a:gd name="T20" fmla="*/ 71 w 98"/>
              <a:gd name="T21" fmla="*/ 138 h 168"/>
              <a:gd name="T22" fmla="*/ 98 w 98"/>
              <a:gd name="T23" fmla="*/ 138 h 168"/>
              <a:gd name="T24" fmla="*/ 98 w 98"/>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68">
                <a:moveTo>
                  <a:pt x="98" y="168"/>
                </a:moveTo>
                <a:lnTo>
                  <a:pt x="0" y="168"/>
                </a:lnTo>
                <a:lnTo>
                  <a:pt x="0" y="138"/>
                </a:lnTo>
                <a:lnTo>
                  <a:pt x="28" y="138"/>
                </a:lnTo>
                <a:lnTo>
                  <a:pt x="28" y="29"/>
                </a:lnTo>
                <a:lnTo>
                  <a:pt x="0" y="29"/>
                </a:lnTo>
                <a:lnTo>
                  <a:pt x="0" y="0"/>
                </a:lnTo>
                <a:lnTo>
                  <a:pt x="98" y="0"/>
                </a:lnTo>
                <a:lnTo>
                  <a:pt x="98" y="29"/>
                </a:lnTo>
                <a:lnTo>
                  <a:pt x="71" y="29"/>
                </a:lnTo>
                <a:lnTo>
                  <a:pt x="71" y="138"/>
                </a:lnTo>
                <a:lnTo>
                  <a:pt x="98" y="138"/>
                </a:lnTo>
                <a:lnTo>
                  <a:pt x="98"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5"/>
          <p:cNvSpPr>
            <a:spLocks/>
          </p:cNvSpPr>
          <p:nvPr/>
        </p:nvSpPr>
        <p:spPr bwMode="auto">
          <a:xfrm>
            <a:off x="3328988" y="1938338"/>
            <a:ext cx="119063" cy="133350"/>
          </a:xfrm>
          <a:custGeom>
            <a:avLst/>
            <a:gdLst>
              <a:gd name="T0" fmla="*/ 148 w 148"/>
              <a:gd name="T1" fmla="*/ 32 h 168"/>
              <a:gd name="T2" fmla="*/ 95 w 148"/>
              <a:gd name="T3" fmla="*/ 32 h 168"/>
              <a:gd name="T4" fmla="*/ 95 w 148"/>
              <a:gd name="T5" fmla="*/ 168 h 168"/>
              <a:gd name="T6" fmla="*/ 52 w 148"/>
              <a:gd name="T7" fmla="*/ 168 h 168"/>
              <a:gd name="T8" fmla="*/ 52 w 148"/>
              <a:gd name="T9" fmla="*/ 32 h 168"/>
              <a:gd name="T10" fmla="*/ 0 w 148"/>
              <a:gd name="T11" fmla="*/ 32 h 168"/>
              <a:gd name="T12" fmla="*/ 0 w 148"/>
              <a:gd name="T13" fmla="*/ 0 h 168"/>
              <a:gd name="T14" fmla="*/ 148 w 148"/>
              <a:gd name="T15" fmla="*/ 0 h 168"/>
              <a:gd name="T16" fmla="*/ 148 w 148"/>
              <a:gd name="T17" fmla="*/ 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68">
                <a:moveTo>
                  <a:pt x="148" y="32"/>
                </a:moveTo>
                <a:lnTo>
                  <a:pt x="95" y="32"/>
                </a:lnTo>
                <a:lnTo>
                  <a:pt x="95" y="168"/>
                </a:lnTo>
                <a:lnTo>
                  <a:pt x="52" y="168"/>
                </a:lnTo>
                <a:lnTo>
                  <a:pt x="52" y="32"/>
                </a:lnTo>
                <a:lnTo>
                  <a:pt x="0" y="32"/>
                </a:lnTo>
                <a:lnTo>
                  <a:pt x="0" y="0"/>
                </a:lnTo>
                <a:lnTo>
                  <a:pt x="148" y="0"/>
                </a:lnTo>
                <a:lnTo>
                  <a:pt x="14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6"/>
          <p:cNvSpPr>
            <a:spLocks/>
          </p:cNvSpPr>
          <p:nvPr/>
        </p:nvSpPr>
        <p:spPr bwMode="auto">
          <a:xfrm>
            <a:off x="3468688" y="1938338"/>
            <a:ext cx="96838" cy="133350"/>
          </a:xfrm>
          <a:custGeom>
            <a:avLst/>
            <a:gdLst>
              <a:gd name="T0" fmla="*/ 123 w 123"/>
              <a:gd name="T1" fmla="*/ 168 h 168"/>
              <a:gd name="T2" fmla="*/ 0 w 123"/>
              <a:gd name="T3" fmla="*/ 168 h 168"/>
              <a:gd name="T4" fmla="*/ 0 w 123"/>
              <a:gd name="T5" fmla="*/ 0 h 168"/>
              <a:gd name="T6" fmla="*/ 123 w 123"/>
              <a:gd name="T7" fmla="*/ 0 h 168"/>
              <a:gd name="T8" fmla="*/ 123 w 123"/>
              <a:gd name="T9" fmla="*/ 32 h 168"/>
              <a:gd name="T10" fmla="*/ 43 w 123"/>
              <a:gd name="T11" fmla="*/ 32 h 168"/>
              <a:gd name="T12" fmla="*/ 43 w 123"/>
              <a:gd name="T13" fmla="*/ 61 h 168"/>
              <a:gd name="T14" fmla="*/ 117 w 123"/>
              <a:gd name="T15" fmla="*/ 61 h 168"/>
              <a:gd name="T16" fmla="*/ 117 w 123"/>
              <a:gd name="T17" fmla="*/ 95 h 168"/>
              <a:gd name="T18" fmla="*/ 43 w 123"/>
              <a:gd name="T19" fmla="*/ 95 h 168"/>
              <a:gd name="T20" fmla="*/ 43 w 123"/>
              <a:gd name="T21" fmla="*/ 136 h 168"/>
              <a:gd name="T22" fmla="*/ 123 w 123"/>
              <a:gd name="T23" fmla="*/ 136 h 168"/>
              <a:gd name="T24" fmla="*/ 123 w 123"/>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68">
                <a:moveTo>
                  <a:pt x="123" y="168"/>
                </a:moveTo>
                <a:lnTo>
                  <a:pt x="0" y="168"/>
                </a:lnTo>
                <a:lnTo>
                  <a:pt x="0" y="0"/>
                </a:lnTo>
                <a:lnTo>
                  <a:pt x="123" y="0"/>
                </a:lnTo>
                <a:lnTo>
                  <a:pt x="123" y="32"/>
                </a:lnTo>
                <a:lnTo>
                  <a:pt x="43" y="32"/>
                </a:lnTo>
                <a:lnTo>
                  <a:pt x="43" y="61"/>
                </a:lnTo>
                <a:lnTo>
                  <a:pt x="117" y="61"/>
                </a:lnTo>
                <a:lnTo>
                  <a:pt x="117" y="95"/>
                </a:lnTo>
                <a:lnTo>
                  <a:pt x="43" y="95"/>
                </a:lnTo>
                <a:lnTo>
                  <a:pt x="43" y="136"/>
                </a:lnTo>
                <a:lnTo>
                  <a:pt x="123" y="136"/>
                </a:lnTo>
                <a:lnTo>
                  <a:pt x="123"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7"/>
          <p:cNvSpPr>
            <a:spLocks noEditPoints="1"/>
          </p:cNvSpPr>
          <p:nvPr/>
        </p:nvSpPr>
        <p:spPr bwMode="auto">
          <a:xfrm>
            <a:off x="3594101" y="1938338"/>
            <a:ext cx="128588" cy="133350"/>
          </a:xfrm>
          <a:custGeom>
            <a:avLst/>
            <a:gdLst>
              <a:gd name="T0" fmla="*/ 94 w 162"/>
              <a:gd name="T1" fmla="*/ 52 h 168"/>
              <a:gd name="T2" fmla="*/ 94 w 162"/>
              <a:gd name="T3" fmla="*/ 46 h 168"/>
              <a:gd name="T4" fmla="*/ 91 w 162"/>
              <a:gd name="T5" fmla="*/ 41 h 168"/>
              <a:gd name="T6" fmla="*/ 89 w 162"/>
              <a:gd name="T7" fmla="*/ 36 h 168"/>
              <a:gd name="T8" fmla="*/ 83 w 162"/>
              <a:gd name="T9" fmla="*/ 34 h 168"/>
              <a:gd name="T10" fmla="*/ 77 w 162"/>
              <a:gd name="T11" fmla="*/ 32 h 168"/>
              <a:gd name="T12" fmla="*/ 72 w 162"/>
              <a:gd name="T13" fmla="*/ 31 h 168"/>
              <a:gd name="T14" fmla="*/ 66 w 162"/>
              <a:gd name="T15" fmla="*/ 31 h 168"/>
              <a:gd name="T16" fmla="*/ 58 w 162"/>
              <a:gd name="T17" fmla="*/ 31 h 168"/>
              <a:gd name="T18" fmla="*/ 43 w 162"/>
              <a:gd name="T19" fmla="*/ 31 h 168"/>
              <a:gd name="T20" fmla="*/ 43 w 162"/>
              <a:gd name="T21" fmla="*/ 77 h 168"/>
              <a:gd name="T22" fmla="*/ 57 w 162"/>
              <a:gd name="T23" fmla="*/ 77 h 168"/>
              <a:gd name="T24" fmla="*/ 66 w 162"/>
              <a:gd name="T25" fmla="*/ 77 h 168"/>
              <a:gd name="T26" fmla="*/ 73 w 162"/>
              <a:gd name="T27" fmla="*/ 75 h 168"/>
              <a:gd name="T28" fmla="*/ 80 w 162"/>
              <a:gd name="T29" fmla="*/ 74 h 168"/>
              <a:gd name="T30" fmla="*/ 86 w 162"/>
              <a:gd name="T31" fmla="*/ 71 h 168"/>
              <a:gd name="T32" fmla="*/ 90 w 162"/>
              <a:gd name="T33" fmla="*/ 67 h 168"/>
              <a:gd name="T34" fmla="*/ 91 w 162"/>
              <a:gd name="T35" fmla="*/ 63 h 168"/>
              <a:gd name="T36" fmla="*/ 94 w 162"/>
              <a:gd name="T37" fmla="*/ 59 h 168"/>
              <a:gd name="T38" fmla="*/ 94 w 162"/>
              <a:gd name="T39" fmla="*/ 52 h 168"/>
              <a:gd name="T40" fmla="*/ 162 w 162"/>
              <a:gd name="T41" fmla="*/ 168 h 168"/>
              <a:gd name="T42" fmla="*/ 109 w 162"/>
              <a:gd name="T43" fmla="*/ 168 h 168"/>
              <a:gd name="T44" fmla="*/ 64 w 162"/>
              <a:gd name="T45" fmla="*/ 107 h 168"/>
              <a:gd name="T46" fmla="*/ 43 w 162"/>
              <a:gd name="T47" fmla="*/ 107 h 168"/>
              <a:gd name="T48" fmla="*/ 43 w 162"/>
              <a:gd name="T49" fmla="*/ 168 h 168"/>
              <a:gd name="T50" fmla="*/ 0 w 162"/>
              <a:gd name="T51" fmla="*/ 168 h 168"/>
              <a:gd name="T52" fmla="*/ 0 w 162"/>
              <a:gd name="T53" fmla="*/ 0 h 168"/>
              <a:gd name="T54" fmla="*/ 72 w 162"/>
              <a:gd name="T55" fmla="*/ 0 h 168"/>
              <a:gd name="T56" fmla="*/ 87 w 162"/>
              <a:gd name="T57" fmla="*/ 0 h 168"/>
              <a:gd name="T58" fmla="*/ 98 w 162"/>
              <a:gd name="T59" fmla="*/ 2 h 168"/>
              <a:gd name="T60" fmla="*/ 108 w 162"/>
              <a:gd name="T61" fmla="*/ 4 h 168"/>
              <a:gd name="T62" fmla="*/ 118 w 162"/>
              <a:gd name="T63" fmla="*/ 9 h 168"/>
              <a:gd name="T64" fmla="*/ 127 w 162"/>
              <a:gd name="T65" fmla="*/ 16 h 168"/>
              <a:gd name="T66" fmla="*/ 133 w 162"/>
              <a:gd name="T67" fmla="*/ 24 h 168"/>
              <a:gd name="T68" fmla="*/ 139 w 162"/>
              <a:gd name="T69" fmla="*/ 34 h 168"/>
              <a:gd name="T70" fmla="*/ 139 w 162"/>
              <a:gd name="T71" fmla="*/ 46 h 168"/>
              <a:gd name="T72" fmla="*/ 137 w 162"/>
              <a:gd name="T73" fmla="*/ 64 h 168"/>
              <a:gd name="T74" fmla="*/ 130 w 162"/>
              <a:gd name="T75" fmla="*/ 77 h 168"/>
              <a:gd name="T76" fmla="*/ 120 w 162"/>
              <a:gd name="T77" fmla="*/ 88 h 168"/>
              <a:gd name="T78" fmla="*/ 105 w 162"/>
              <a:gd name="T79" fmla="*/ 96 h 168"/>
              <a:gd name="T80" fmla="*/ 162 w 162"/>
              <a:gd name="T8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68">
                <a:moveTo>
                  <a:pt x="94" y="52"/>
                </a:moveTo>
                <a:lnTo>
                  <a:pt x="94" y="46"/>
                </a:lnTo>
                <a:lnTo>
                  <a:pt x="91" y="41"/>
                </a:lnTo>
                <a:lnTo>
                  <a:pt x="89" y="36"/>
                </a:lnTo>
                <a:lnTo>
                  <a:pt x="83" y="34"/>
                </a:lnTo>
                <a:lnTo>
                  <a:pt x="77" y="32"/>
                </a:lnTo>
                <a:lnTo>
                  <a:pt x="72" y="31"/>
                </a:lnTo>
                <a:lnTo>
                  <a:pt x="66" y="31"/>
                </a:lnTo>
                <a:lnTo>
                  <a:pt x="58" y="31"/>
                </a:lnTo>
                <a:lnTo>
                  <a:pt x="43" y="31"/>
                </a:lnTo>
                <a:lnTo>
                  <a:pt x="43" y="77"/>
                </a:lnTo>
                <a:lnTo>
                  <a:pt x="57" y="77"/>
                </a:lnTo>
                <a:lnTo>
                  <a:pt x="66" y="77"/>
                </a:lnTo>
                <a:lnTo>
                  <a:pt x="73" y="75"/>
                </a:lnTo>
                <a:lnTo>
                  <a:pt x="80" y="74"/>
                </a:lnTo>
                <a:lnTo>
                  <a:pt x="86" y="71"/>
                </a:lnTo>
                <a:lnTo>
                  <a:pt x="90" y="67"/>
                </a:lnTo>
                <a:lnTo>
                  <a:pt x="91" y="63"/>
                </a:lnTo>
                <a:lnTo>
                  <a:pt x="94" y="59"/>
                </a:lnTo>
                <a:lnTo>
                  <a:pt x="94" y="52"/>
                </a:lnTo>
                <a:close/>
                <a:moveTo>
                  <a:pt x="162" y="168"/>
                </a:moveTo>
                <a:lnTo>
                  <a:pt x="109" y="168"/>
                </a:lnTo>
                <a:lnTo>
                  <a:pt x="64" y="107"/>
                </a:lnTo>
                <a:lnTo>
                  <a:pt x="43" y="107"/>
                </a:lnTo>
                <a:lnTo>
                  <a:pt x="43" y="168"/>
                </a:lnTo>
                <a:lnTo>
                  <a:pt x="0" y="168"/>
                </a:lnTo>
                <a:lnTo>
                  <a:pt x="0" y="0"/>
                </a:lnTo>
                <a:lnTo>
                  <a:pt x="72" y="0"/>
                </a:lnTo>
                <a:lnTo>
                  <a:pt x="87" y="0"/>
                </a:lnTo>
                <a:lnTo>
                  <a:pt x="98" y="2"/>
                </a:lnTo>
                <a:lnTo>
                  <a:pt x="108" y="4"/>
                </a:lnTo>
                <a:lnTo>
                  <a:pt x="118" y="9"/>
                </a:lnTo>
                <a:lnTo>
                  <a:pt x="127" y="16"/>
                </a:lnTo>
                <a:lnTo>
                  <a:pt x="133" y="24"/>
                </a:lnTo>
                <a:lnTo>
                  <a:pt x="139" y="34"/>
                </a:lnTo>
                <a:lnTo>
                  <a:pt x="139" y="46"/>
                </a:lnTo>
                <a:lnTo>
                  <a:pt x="137" y="64"/>
                </a:lnTo>
                <a:lnTo>
                  <a:pt x="130" y="77"/>
                </a:lnTo>
                <a:lnTo>
                  <a:pt x="120" y="88"/>
                </a:lnTo>
                <a:lnTo>
                  <a:pt x="105" y="96"/>
                </a:lnTo>
                <a:lnTo>
                  <a:pt x="16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8"/>
          <p:cNvSpPr>
            <a:spLocks/>
          </p:cNvSpPr>
          <p:nvPr/>
        </p:nvSpPr>
        <p:spPr bwMode="auto">
          <a:xfrm>
            <a:off x="3343276" y="2120901"/>
            <a:ext cx="95250" cy="104775"/>
          </a:xfrm>
          <a:custGeom>
            <a:avLst/>
            <a:gdLst>
              <a:gd name="T0" fmla="*/ 119 w 119"/>
              <a:gd name="T1" fmla="*/ 132 h 132"/>
              <a:gd name="T2" fmla="*/ 87 w 119"/>
              <a:gd name="T3" fmla="*/ 132 h 132"/>
              <a:gd name="T4" fmla="*/ 32 w 119"/>
              <a:gd name="T5" fmla="*/ 42 h 132"/>
              <a:gd name="T6" fmla="*/ 32 w 119"/>
              <a:gd name="T7" fmla="*/ 132 h 132"/>
              <a:gd name="T8" fmla="*/ 0 w 119"/>
              <a:gd name="T9" fmla="*/ 132 h 132"/>
              <a:gd name="T10" fmla="*/ 0 w 119"/>
              <a:gd name="T11" fmla="*/ 0 h 132"/>
              <a:gd name="T12" fmla="*/ 40 w 119"/>
              <a:gd name="T13" fmla="*/ 0 h 132"/>
              <a:gd name="T14" fmla="*/ 88 w 119"/>
              <a:gd name="T15" fmla="*/ 76 h 132"/>
              <a:gd name="T16" fmla="*/ 88 w 119"/>
              <a:gd name="T17" fmla="*/ 0 h 132"/>
              <a:gd name="T18" fmla="*/ 119 w 119"/>
              <a:gd name="T19" fmla="*/ 0 h 132"/>
              <a:gd name="T20" fmla="*/ 119 w 119"/>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32">
                <a:moveTo>
                  <a:pt x="119" y="132"/>
                </a:moveTo>
                <a:lnTo>
                  <a:pt x="87" y="132"/>
                </a:lnTo>
                <a:lnTo>
                  <a:pt x="32" y="42"/>
                </a:lnTo>
                <a:lnTo>
                  <a:pt x="32" y="132"/>
                </a:lnTo>
                <a:lnTo>
                  <a:pt x="0" y="132"/>
                </a:lnTo>
                <a:lnTo>
                  <a:pt x="0" y="0"/>
                </a:lnTo>
                <a:lnTo>
                  <a:pt x="40" y="0"/>
                </a:lnTo>
                <a:lnTo>
                  <a:pt x="88" y="76"/>
                </a:lnTo>
                <a:lnTo>
                  <a:pt x="88" y="0"/>
                </a:lnTo>
                <a:lnTo>
                  <a:pt x="119" y="0"/>
                </a:lnTo>
                <a:lnTo>
                  <a:pt x="119"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39"/>
          <p:cNvSpPr>
            <a:spLocks noChangeArrowheads="1"/>
          </p:cNvSpPr>
          <p:nvPr/>
        </p:nvSpPr>
        <p:spPr bwMode="auto">
          <a:xfrm>
            <a:off x="3459163" y="2170113"/>
            <a:ext cx="539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40"/>
          <p:cNvSpPr>
            <a:spLocks/>
          </p:cNvSpPr>
          <p:nvPr/>
        </p:nvSpPr>
        <p:spPr bwMode="auto">
          <a:xfrm>
            <a:off x="3540126" y="2120901"/>
            <a:ext cx="69850" cy="104775"/>
          </a:xfrm>
          <a:custGeom>
            <a:avLst/>
            <a:gdLst>
              <a:gd name="T0" fmla="*/ 87 w 87"/>
              <a:gd name="T1" fmla="*/ 132 h 132"/>
              <a:gd name="T2" fmla="*/ 0 w 87"/>
              <a:gd name="T3" fmla="*/ 132 h 132"/>
              <a:gd name="T4" fmla="*/ 0 w 87"/>
              <a:gd name="T5" fmla="*/ 108 h 132"/>
              <a:gd name="T6" fmla="*/ 27 w 87"/>
              <a:gd name="T7" fmla="*/ 108 h 132"/>
              <a:gd name="T8" fmla="*/ 27 w 87"/>
              <a:gd name="T9" fmla="*/ 39 h 132"/>
              <a:gd name="T10" fmla="*/ 0 w 87"/>
              <a:gd name="T11" fmla="*/ 39 h 132"/>
              <a:gd name="T12" fmla="*/ 0 w 87"/>
              <a:gd name="T13" fmla="*/ 18 h 132"/>
              <a:gd name="T14" fmla="*/ 5 w 87"/>
              <a:gd name="T15" fmla="*/ 18 h 132"/>
              <a:gd name="T16" fmla="*/ 11 w 87"/>
              <a:gd name="T17" fmla="*/ 18 h 132"/>
              <a:gd name="T18" fmla="*/ 16 w 87"/>
              <a:gd name="T19" fmla="*/ 16 h 132"/>
              <a:gd name="T20" fmla="*/ 21 w 87"/>
              <a:gd name="T21" fmla="*/ 15 h 132"/>
              <a:gd name="T22" fmla="*/ 25 w 87"/>
              <a:gd name="T23" fmla="*/ 12 h 132"/>
              <a:gd name="T24" fmla="*/ 27 w 87"/>
              <a:gd name="T25" fmla="*/ 10 h 132"/>
              <a:gd name="T26" fmla="*/ 30 w 87"/>
              <a:gd name="T27" fmla="*/ 5 h 132"/>
              <a:gd name="T28" fmla="*/ 30 w 87"/>
              <a:gd name="T29" fmla="*/ 0 h 132"/>
              <a:gd name="T30" fmla="*/ 59 w 87"/>
              <a:gd name="T31" fmla="*/ 0 h 132"/>
              <a:gd name="T32" fmla="*/ 59 w 87"/>
              <a:gd name="T33" fmla="*/ 108 h 132"/>
              <a:gd name="T34" fmla="*/ 87 w 87"/>
              <a:gd name="T35" fmla="*/ 108 h 132"/>
              <a:gd name="T36" fmla="*/ 87 w 87"/>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2">
                <a:moveTo>
                  <a:pt x="87" y="132"/>
                </a:moveTo>
                <a:lnTo>
                  <a:pt x="0" y="132"/>
                </a:lnTo>
                <a:lnTo>
                  <a:pt x="0" y="108"/>
                </a:lnTo>
                <a:lnTo>
                  <a:pt x="27" y="108"/>
                </a:lnTo>
                <a:lnTo>
                  <a:pt x="27" y="39"/>
                </a:lnTo>
                <a:lnTo>
                  <a:pt x="0" y="39"/>
                </a:lnTo>
                <a:lnTo>
                  <a:pt x="0" y="18"/>
                </a:lnTo>
                <a:lnTo>
                  <a:pt x="5" y="18"/>
                </a:lnTo>
                <a:lnTo>
                  <a:pt x="11" y="18"/>
                </a:lnTo>
                <a:lnTo>
                  <a:pt x="16" y="16"/>
                </a:lnTo>
                <a:lnTo>
                  <a:pt x="21" y="15"/>
                </a:lnTo>
                <a:lnTo>
                  <a:pt x="25" y="12"/>
                </a:lnTo>
                <a:lnTo>
                  <a:pt x="27" y="10"/>
                </a:lnTo>
                <a:lnTo>
                  <a:pt x="30" y="5"/>
                </a:lnTo>
                <a:lnTo>
                  <a:pt x="30" y="0"/>
                </a:lnTo>
                <a:lnTo>
                  <a:pt x="59" y="0"/>
                </a:lnTo>
                <a:lnTo>
                  <a:pt x="59" y="108"/>
                </a:lnTo>
                <a:lnTo>
                  <a:pt x="87" y="108"/>
                </a:lnTo>
                <a:lnTo>
                  <a:pt x="8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Line 141"/>
          <p:cNvSpPr>
            <a:spLocks noChangeShapeType="1"/>
          </p:cNvSpPr>
          <p:nvPr/>
        </p:nvSpPr>
        <p:spPr bwMode="auto">
          <a:xfrm>
            <a:off x="3473451" y="2301876"/>
            <a:ext cx="0" cy="147638"/>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42"/>
          <p:cNvSpPr>
            <a:spLocks noChangeShapeType="1"/>
          </p:cNvSpPr>
          <p:nvPr/>
        </p:nvSpPr>
        <p:spPr bwMode="auto">
          <a:xfrm>
            <a:off x="5237163" y="2301876"/>
            <a:ext cx="0" cy="147638"/>
          </a:xfrm>
          <a:prstGeom prst="line">
            <a:avLst/>
          </a:prstGeom>
          <a:noFill/>
          <a:ln w="14288">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43"/>
          <p:cNvSpPr>
            <a:spLocks noChangeShapeType="1"/>
          </p:cNvSpPr>
          <p:nvPr/>
        </p:nvSpPr>
        <p:spPr bwMode="auto">
          <a:xfrm>
            <a:off x="6118226" y="2301876"/>
            <a:ext cx="0" cy="147638"/>
          </a:xfrm>
          <a:prstGeom prst="line">
            <a:avLst/>
          </a:prstGeom>
          <a:noFill/>
          <a:ln w="14288">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44"/>
          <p:cNvSpPr>
            <a:spLocks noChangeArrowheads="1"/>
          </p:cNvSpPr>
          <p:nvPr/>
        </p:nvSpPr>
        <p:spPr bwMode="auto">
          <a:xfrm>
            <a:off x="2224088" y="1198563"/>
            <a:ext cx="1028700" cy="293688"/>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5"/>
          <p:cNvSpPr>
            <a:spLocks/>
          </p:cNvSpPr>
          <p:nvPr/>
        </p:nvSpPr>
        <p:spPr bwMode="auto">
          <a:xfrm>
            <a:off x="2332038" y="1279526"/>
            <a:ext cx="95250" cy="133350"/>
          </a:xfrm>
          <a:custGeom>
            <a:avLst/>
            <a:gdLst>
              <a:gd name="T0" fmla="*/ 121 w 121"/>
              <a:gd name="T1" fmla="*/ 169 h 169"/>
              <a:gd name="T2" fmla="*/ 0 w 121"/>
              <a:gd name="T3" fmla="*/ 169 h 169"/>
              <a:gd name="T4" fmla="*/ 0 w 121"/>
              <a:gd name="T5" fmla="*/ 0 h 169"/>
              <a:gd name="T6" fmla="*/ 43 w 121"/>
              <a:gd name="T7" fmla="*/ 0 h 169"/>
              <a:gd name="T8" fmla="*/ 43 w 121"/>
              <a:gd name="T9" fmla="*/ 135 h 169"/>
              <a:gd name="T10" fmla="*/ 121 w 121"/>
              <a:gd name="T11" fmla="*/ 135 h 169"/>
              <a:gd name="T12" fmla="*/ 121 w 12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121" h="169">
                <a:moveTo>
                  <a:pt x="121" y="169"/>
                </a:moveTo>
                <a:lnTo>
                  <a:pt x="0" y="169"/>
                </a:lnTo>
                <a:lnTo>
                  <a:pt x="0" y="0"/>
                </a:lnTo>
                <a:lnTo>
                  <a:pt x="43" y="0"/>
                </a:lnTo>
                <a:lnTo>
                  <a:pt x="43" y="135"/>
                </a:lnTo>
                <a:lnTo>
                  <a:pt x="121" y="135"/>
                </a:lnTo>
                <a:lnTo>
                  <a:pt x="12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6"/>
          <p:cNvSpPr>
            <a:spLocks noEditPoints="1"/>
          </p:cNvSpPr>
          <p:nvPr/>
        </p:nvSpPr>
        <p:spPr bwMode="auto">
          <a:xfrm>
            <a:off x="2433638" y="1279526"/>
            <a:ext cx="138113" cy="133350"/>
          </a:xfrm>
          <a:custGeom>
            <a:avLst/>
            <a:gdLst>
              <a:gd name="T0" fmla="*/ 175 w 175"/>
              <a:gd name="T1" fmla="*/ 169 h 169"/>
              <a:gd name="T2" fmla="*/ 130 w 175"/>
              <a:gd name="T3" fmla="*/ 169 h 169"/>
              <a:gd name="T4" fmla="*/ 118 w 175"/>
              <a:gd name="T5" fmla="*/ 134 h 169"/>
              <a:gd name="T6" fmla="*/ 55 w 175"/>
              <a:gd name="T7" fmla="*/ 134 h 169"/>
              <a:gd name="T8" fmla="*/ 44 w 175"/>
              <a:gd name="T9" fmla="*/ 169 h 169"/>
              <a:gd name="T10" fmla="*/ 0 w 175"/>
              <a:gd name="T11" fmla="*/ 169 h 169"/>
              <a:gd name="T12" fmla="*/ 62 w 175"/>
              <a:gd name="T13" fmla="*/ 0 h 169"/>
              <a:gd name="T14" fmla="*/ 112 w 175"/>
              <a:gd name="T15" fmla="*/ 0 h 169"/>
              <a:gd name="T16" fmla="*/ 175 w 175"/>
              <a:gd name="T17" fmla="*/ 169 h 169"/>
              <a:gd name="T18" fmla="*/ 108 w 175"/>
              <a:gd name="T19" fmla="*/ 103 h 169"/>
              <a:gd name="T20" fmla="*/ 87 w 175"/>
              <a:gd name="T21" fmla="*/ 44 h 169"/>
              <a:gd name="T22" fmla="*/ 66 w 175"/>
              <a:gd name="T23" fmla="*/ 103 h 169"/>
              <a:gd name="T24" fmla="*/ 108 w 175"/>
              <a:gd name="T25" fmla="*/ 10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9">
                <a:moveTo>
                  <a:pt x="175" y="169"/>
                </a:moveTo>
                <a:lnTo>
                  <a:pt x="130" y="169"/>
                </a:lnTo>
                <a:lnTo>
                  <a:pt x="118" y="134"/>
                </a:lnTo>
                <a:lnTo>
                  <a:pt x="55" y="134"/>
                </a:lnTo>
                <a:lnTo>
                  <a:pt x="44" y="169"/>
                </a:lnTo>
                <a:lnTo>
                  <a:pt x="0" y="169"/>
                </a:lnTo>
                <a:lnTo>
                  <a:pt x="62" y="0"/>
                </a:lnTo>
                <a:lnTo>
                  <a:pt x="112" y="0"/>
                </a:lnTo>
                <a:lnTo>
                  <a:pt x="175" y="169"/>
                </a:lnTo>
                <a:close/>
                <a:moveTo>
                  <a:pt x="108" y="103"/>
                </a:moveTo>
                <a:lnTo>
                  <a:pt x="87" y="44"/>
                </a:lnTo>
                <a:lnTo>
                  <a:pt x="66" y="103"/>
                </a:lnTo>
                <a:lnTo>
                  <a:pt x="108"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7"/>
          <p:cNvSpPr>
            <a:spLocks/>
          </p:cNvSpPr>
          <p:nvPr/>
        </p:nvSpPr>
        <p:spPr bwMode="auto">
          <a:xfrm>
            <a:off x="2589213" y="1279526"/>
            <a:ext cx="119063" cy="134938"/>
          </a:xfrm>
          <a:custGeom>
            <a:avLst/>
            <a:gdLst>
              <a:gd name="T0" fmla="*/ 150 w 150"/>
              <a:gd name="T1" fmla="*/ 107 h 171"/>
              <a:gd name="T2" fmla="*/ 149 w 150"/>
              <a:gd name="T3" fmla="*/ 123 h 171"/>
              <a:gd name="T4" fmla="*/ 139 w 150"/>
              <a:gd name="T5" fmla="*/ 146 h 171"/>
              <a:gd name="T6" fmla="*/ 130 w 150"/>
              <a:gd name="T7" fmla="*/ 155 h 171"/>
              <a:gd name="T8" fmla="*/ 121 w 150"/>
              <a:gd name="T9" fmla="*/ 163 h 171"/>
              <a:gd name="T10" fmla="*/ 92 w 150"/>
              <a:gd name="T11" fmla="*/ 171 h 171"/>
              <a:gd name="T12" fmla="*/ 75 w 150"/>
              <a:gd name="T13" fmla="*/ 171 h 171"/>
              <a:gd name="T14" fmla="*/ 57 w 150"/>
              <a:gd name="T15" fmla="*/ 171 h 171"/>
              <a:gd name="T16" fmla="*/ 29 w 150"/>
              <a:gd name="T17" fmla="*/ 163 h 171"/>
              <a:gd name="T18" fmla="*/ 18 w 150"/>
              <a:gd name="T19" fmla="*/ 155 h 171"/>
              <a:gd name="T20" fmla="*/ 10 w 150"/>
              <a:gd name="T21" fmla="*/ 146 h 171"/>
              <a:gd name="T22" fmla="*/ 0 w 150"/>
              <a:gd name="T23" fmla="*/ 123 h 171"/>
              <a:gd name="T24" fmla="*/ 0 w 150"/>
              <a:gd name="T25" fmla="*/ 107 h 171"/>
              <a:gd name="T26" fmla="*/ 0 w 150"/>
              <a:gd name="T27" fmla="*/ 0 h 171"/>
              <a:gd name="T28" fmla="*/ 43 w 150"/>
              <a:gd name="T29" fmla="*/ 0 h 171"/>
              <a:gd name="T30" fmla="*/ 43 w 150"/>
              <a:gd name="T31" fmla="*/ 105 h 171"/>
              <a:gd name="T32" fmla="*/ 44 w 150"/>
              <a:gd name="T33" fmla="*/ 121 h 171"/>
              <a:gd name="T34" fmla="*/ 51 w 150"/>
              <a:gd name="T35" fmla="*/ 131 h 171"/>
              <a:gd name="T36" fmla="*/ 60 w 150"/>
              <a:gd name="T37" fmla="*/ 138 h 171"/>
              <a:gd name="T38" fmla="*/ 75 w 150"/>
              <a:gd name="T39" fmla="*/ 139 h 171"/>
              <a:gd name="T40" fmla="*/ 89 w 150"/>
              <a:gd name="T41" fmla="*/ 138 h 171"/>
              <a:gd name="T42" fmla="*/ 99 w 150"/>
              <a:gd name="T43" fmla="*/ 131 h 171"/>
              <a:gd name="T44" fmla="*/ 104 w 150"/>
              <a:gd name="T45" fmla="*/ 121 h 171"/>
              <a:gd name="T46" fmla="*/ 105 w 150"/>
              <a:gd name="T47" fmla="*/ 105 h 171"/>
              <a:gd name="T48" fmla="*/ 105 w 150"/>
              <a:gd name="T49" fmla="*/ 0 h 171"/>
              <a:gd name="T50" fmla="*/ 150 w 150"/>
              <a:gd name="T51" fmla="*/ 0 h 171"/>
              <a:gd name="T52" fmla="*/ 150 w 150"/>
              <a:gd name="T53" fmla="*/ 10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1">
                <a:moveTo>
                  <a:pt x="150" y="107"/>
                </a:moveTo>
                <a:lnTo>
                  <a:pt x="149" y="123"/>
                </a:lnTo>
                <a:lnTo>
                  <a:pt x="139" y="146"/>
                </a:lnTo>
                <a:lnTo>
                  <a:pt x="130" y="155"/>
                </a:lnTo>
                <a:lnTo>
                  <a:pt x="121" y="163"/>
                </a:lnTo>
                <a:lnTo>
                  <a:pt x="92" y="171"/>
                </a:lnTo>
                <a:lnTo>
                  <a:pt x="75" y="171"/>
                </a:lnTo>
                <a:lnTo>
                  <a:pt x="57" y="171"/>
                </a:lnTo>
                <a:lnTo>
                  <a:pt x="29" y="163"/>
                </a:lnTo>
                <a:lnTo>
                  <a:pt x="18" y="155"/>
                </a:lnTo>
                <a:lnTo>
                  <a:pt x="10" y="146"/>
                </a:lnTo>
                <a:lnTo>
                  <a:pt x="0" y="123"/>
                </a:lnTo>
                <a:lnTo>
                  <a:pt x="0" y="107"/>
                </a:lnTo>
                <a:lnTo>
                  <a:pt x="0" y="0"/>
                </a:lnTo>
                <a:lnTo>
                  <a:pt x="43" y="0"/>
                </a:lnTo>
                <a:lnTo>
                  <a:pt x="43" y="105"/>
                </a:lnTo>
                <a:lnTo>
                  <a:pt x="44" y="121"/>
                </a:lnTo>
                <a:lnTo>
                  <a:pt x="51" y="131"/>
                </a:lnTo>
                <a:lnTo>
                  <a:pt x="60" y="138"/>
                </a:lnTo>
                <a:lnTo>
                  <a:pt x="75" y="139"/>
                </a:lnTo>
                <a:lnTo>
                  <a:pt x="89" y="138"/>
                </a:lnTo>
                <a:lnTo>
                  <a:pt x="99" y="131"/>
                </a:lnTo>
                <a:lnTo>
                  <a:pt x="104" y="121"/>
                </a:lnTo>
                <a:lnTo>
                  <a:pt x="105" y="105"/>
                </a:lnTo>
                <a:lnTo>
                  <a:pt x="105" y="0"/>
                </a:lnTo>
                <a:lnTo>
                  <a:pt x="150" y="0"/>
                </a:lnTo>
                <a:lnTo>
                  <a:pt x="15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8"/>
          <p:cNvSpPr>
            <a:spLocks/>
          </p:cNvSpPr>
          <p:nvPr/>
        </p:nvSpPr>
        <p:spPr bwMode="auto">
          <a:xfrm>
            <a:off x="2741613" y="1279526"/>
            <a:ext cx="120650" cy="133350"/>
          </a:xfrm>
          <a:custGeom>
            <a:avLst/>
            <a:gdLst>
              <a:gd name="T0" fmla="*/ 153 w 153"/>
              <a:gd name="T1" fmla="*/ 169 h 169"/>
              <a:gd name="T2" fmla="*/ 111 w 153"/>
              <a:gd name="T3" fmla="*/ 169 h 169"/>
              <a:gd name="T4" fmla="*/ 40 w 153"/>
              <a:gd name="T5" fmla="*/ 53 h 169"/>
              <a:gd name="T6" fmla="*/ 40 w 153"/>
              <a:gd name="T7" fmla="*/ 169 h 169"/>
              <a:gd name="T8" fmla="*/ 0 w 153"/>
              <a:gd name="T9" fmla="*/ 169 h 169"/>
              <a:gd name="T10" fmla="*/ 0 w 153"/>
              <a:gd name="T11" fmla="*/ 0 h 169"/>
              <a:gd name="T12" fmla="*/ 52 w 153"/>
              <a:gd name="T13" fmla="*/ 0 h 169"/>
              <a:gd name="T14" fmla="*/ 113 w 153"/>
              <a:gd name="T15" fmla="*/ 96 h 169"/>
              <a:gd name="T16" fmla="*/ 113 w 153"/>
              <a:gd name="T17" fmla="*/ 0 h 169"/>
              <a:gd name="T18" fmla="*/ 153 w 153"/>
              <a:gd name="T19" fmla="*/ 0 h 169"/>
              <a:gd name="T20" fmla="*/ 153 w 153"/>
              <a:gd name="T2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9">
                <a:moveTo>
                  <a:pt x="153" y="169"/>
                </a:moveTo>
                <a:lnTo>
                  <a:pt x="111" y="169"/>
                </a:lnTo>
                <a:lnTo>
                  <a:pt x="40" y="53"/>
                </a:lnTo>
                <a:lnTo>
                  <a:pt x="40" y="169"/>
                </a:lnTo>
                <a:lnTo>
                  <a:pt x="0" y="169"/>
                </a:lnTo>
                <a:lnTo>
                  <a:pt x="0" y="0"/>
                </a:lnTo>
                <a:lnTo>
                  <a:pt x="52" y="0"/>
                </a:lnTo>
                <a:lnTo>
                  <a:pt x="113" y="96"/>
                </a:lnTo>
                <a:lnTo>
                  <a:pt x="113" y="0"/>
                </a:lnTo>
                <a:lnTo>
                  <a:pt x="153" y="0"/>
                </a:lnTo>
                <a:lnTo>
                  <a:pt x="15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9"/>
          <p:cNvSpPr>
            <a:spLocks/>
          </p:cNvSpPr>
          <p:nvPr/>
        </p:nvSpPr>
        <p:spPr bwMode="auto">
          <a:xfrm>
            <a:off x="2889251" y="1276351"/>
            <a:ext cx="114300" cy="138113"/>
          </a:xfrm>
          <a:custGeom>
            <a:avLst/>
            <a:gdLst>
              <a:gd name="T0" fmla="*/ 68 w 146"/>
              <a:gd name="T1" fmla="*/ 174 h 175"/>
              <a:gd name="T2" fmla="*/ 36 w 146"/>
              <a:gd name="T3" fmla="*/ 163 h 175"/>
              <a:gd name="T4" fmla="*/ 14 w 146"/>
              <a:gd name="T5" fmla="*/ 142 h 175"/>
              <a:gd name="T6" fmla="*/ 2 w 146"/>
              <a:gd name="T7" fmla="*/ 109 h 175"/>
              <a:gd name="T8" fmla="*/ 2 w 146"/>
              <a:gd name="T9" fmla="*/ 68 h 175"/>
              <a:gd name="T10" fmla="*/ 13 w 146"/>
              <a:gd name="T11" fmla="*/ 36 h 175"/>
              <a:gd name="T12" fmla="*/ 36 w 146"/>
              <a:gd name="T13" fmla="*/ 14 h 175"/>
              <a:gd name="T14" fmla="*/ 68 w 146"/>
              <a:gd name="T15" fmla="*/ 2 h 175"/>
              <a:gd name="T16" fmla="*/ 96 w 146"/>
              <a:gd name="T17" fmla="*/ 0 h 175"/>
              <a:gd name="T18" fmla="*/ 114 w 146"/>
              <a:gd name="T19" fmla="*/ 3 h 175"/>
              <a:gd name="T20" fmla="*/ 129 w 146"/>
              <a:gd name="T21" fmla="*/ 7 h 175"/>
              <a:gd name="T22" fmla="*/ 140 w 146"/>
              <a:gd name="T23" fmla="*/ 13 h 175"/>
              <a:gd name="T24" fmla="*/ 146 w 146"/>
              <a:gd name="T25" fmla="*/ 56 h 175"/>
              <a:gd name="T26" fmla="*/ 138 w 146"/>
              <a:gd name="T27" fmla="*/ 53 h 175"/>
              <a:gd name="T28" fmla="*/ 128 w 146"/>
              <a:gd name="T29" fmla="*/ 45 h 175"/>
              <a:gd name="T30" fmla="*/ 115 w 146"/>
              <a:gd name="T31" fmla="*/ 38 h 175"/>
              <a:gd name="T32" fmla="*/ 102 w 146"/>
              <a:gd name="T33" fmla="*/ 34 h 175"/>
              <a:gd name="T34" fmla="*/ 83 w 146"/>
              <a:gd name="T35" fmla="*/ 34 h 175"/>
              <a:gd name="T36" fmla="*/ 68 w 146"/>
              <a:gd name="T37" fmla="*/ 39 h 175"/>
              <a:gd name="T38" fmla="*/ 54 w 146"/>
              <a:gd name="T39" fmla="*/ 53 h 175"/>
              <a:gd name="T40" fmla="*/ 46 w 146"/>
              <a:gd name="T41" fmla="*/ 74 h 175"/>
              <a:gd name="T42" fmla="*/ 46 w 146"/>
              <a:gd name="T43" fmla="*/ 103 h 175"/>
              <a:gd name="T44" fmla="*/ 54 w 146"/>
              <a:gd name="T45" fmla="*/ 125 h 175"/>
              <a:gd name="T46" fmla="*/ 68 w 146"/>
              <a:gd name="T47" fmla="*/ 138 h 175"/>
              <a:gd name="T48" fmla="*/ 85 w 146"/>
              <a:gd name="T49" fmla="*/ 142 h 175"/>
              <a:gd name="T50" fmla="*/ 102 w 146"/>
              <a:gd name="T51" fmla="*/ 142 h 175"/>
              <a:gd name="T52" fmla="*/ 117 w 146"/>
              <a:gd name="T53" fmla="*/ 138 h 175"/>
              <a:gd name="T54" fmla="*/ 129 w 146"/>
              <a:gd name="T55" fmla="*/ 131 h 175"/>
              <a:gd name="T56" fmla="*/ 138 w 146"/>
              <a:gd name="T57" fmla="*/ 124 h 175"/>
              <a:gd name="T58" fmla="*/ 146 w 146"/>
              <a:gd name="T59" fmla="*/ 121 h 175"/>
              <a:gd name="T60" fmla="*/ 139 w 146"/>
              <a:gd name="T61" fmla="*/ 164 h 175"/>
              <a:gd name="T62" fmla="*/ 128 w 146"/>
              <a:gd name="T63" fmla="*/ 168 h 175"/>
              <a:gd name="T64" fmla="*/ 114 w 146"/>
              <a:gd name="T65" fmla="*/ 173 h 175"/>
              <a:gd name="T66" fmla="*/ 97 w 146"/>
              <a:gd name="T6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86" y="175"/>
                </a:moveTo>
                <a:lnTo>
                  <a:pt x="68" y="174"/>
                </a:lnTo>
                <a:lnTo>
                  <a:pt x="52" y="170"/>
                </a:lnTo>
                <a:lnTo>
                  <a:pt x="36" y="163"/>
                </a:lnTo>
                <a:lnTo>
                  <a:pt x="24" y="153"/>
                </a:lnTo>
                <a:lnTo>
                  <a:pt x="14" y="142"/>
                </a:lnTo>
                <a:lnTo>
                  <a:pt x="7" y="127"/>
                </a:lnTo>
                <a:lnTo>
                  <a:pt x="2" y="109"/>
                </a:lnTo>
                <a:lnTo>
                  <a:pt x="0" y="88"/>
                </a:lnTo>
                <a:lnTo>
                  <a:pt x="2" y="68"/>
                </a:lnTo>
                <a:lnTo>
                  <a:pt x="6" y="52"/>
                </a:lnTo>
                <a:lnTo>
                  <a:pt x="13" y="36"/>
                </a:lnTo>
                <a:lnTo>
                  <a:pt x="24" y="24"/>
                </a:lnTo>
                <a:lnTo>
                  <a:pt x="36" y="14"/>
                </a:lnTo>
                <a:lnTo>
                  <a:pt x="52" y="7"/>
                </a:lnTo>
                <a:lnTo>
                  <a:pt x="68" y="2"/>
                </a:lnTo>
                <a:lnTo>
                  <a:pt x="86" y="0"/>
                </a:lnTo>
                <a:lnTo>
                  <a:pt x="96" y="0"/>
                </a:lnTo>
                <a:lnTo>
                  <a:pt x="106" y="2"/>
                </a:lnTo>
                <a:lnTo>
                  <a:pt x="114" y="3"/>
                </a:lnTo>
                <a:lnTo>
                  <a:pt x="121" y="4"/>
                </a:lnTo>
                <a:lnTo>
                  <a:pt x="129" y="7"/>
                </a:lnTo>
                <a:lnTo>
                  <a:pt x="135" y="10"/>
                </a:lnTo>
                <a:lnTo>
                  <a:pt x="140" y="13"/>
                </a:lnTo>
                <a:lnTo>
                  <a:pt x="146" y="14"/>
                </a:lnTo>
                <a:lnTo>
                  <a:pt x="146" y="56"/>
                </a:lnTo>
                <a:lnTo>
                  <a:pt x="140" y="56"/>
                </a:lnTo>
                <a:lnTo>
                  <a:pt x="138" y="53"/>
                </a:lnTo>
                <a:lnTo>
                  <a:pt x="133" y="49"/>
                </a:lnTo>
                <a:lnTo>
                  <a:pt x="128" y="45"/>
                </a:lnTo>
                <a:lnTo>
                  <a:pt x="122" y="42"/>
                </a:lnTo>
                <a:lnTo>
                  <a:pt x="115" y="38"/>
                </a:lnTo>
                <a:lnTo>
                  <a:pt x="108" y="35"/>
                </a:lnTo>
                <a:lnTo>
                  <a:pt x="102" y="34"/>
                </a:lnTo>
                <a:lnTo>
                  <a:pt x="93" y="34"/>
                </a:lnTo>
                <a:lnTo>
                  <a:pt x="83" y="34"/>
                </a:lnTo>
                <a:lnTo>
                  <a:pt x="75" y="36"/>
                </a:lnTo>
                <a:lnTo>
                  <a:pt x="68" y="39"/>
                </a:lnTo>
                <a:lnTo>
                  <a:pt x="60" y="46"/>
                </a:lnTo>
                <a:lnTo>
                  <a:pt x="54" y="53"/>
                </a:lnTo>
                <a:lnTo>
                  <a:pt x="50" y="63"/>
                </a:lnTo>
                <a:lnTo>
                  <a:pt x="46" y="74"/>
                </a:lnTo>
                <a:lnTo>
                  <a:pt x="46" y="88"/>
                </a:lnTo>
                <a:lnTo>
                  <a:pt x="46" y="103"/>
                </a:lnTo>
                <a:lnTo>
                  <a:pt x="50" y="114"/>
                </a:lnTo>
                <a:lnTo>
                  <a:pt x="54" y="125"/>
                </a:lnTo>
                <a:lnTo>
                  <a:pt x="61" y="131"/>
                </a:lnTo>
                <a:lnTo>
                  <a:pt x="68" y="138"/>
                </a:lnTo>
                <a:lnTo>
                  <a:pt x="77" y="141"/>
                </a:lnTo>
                <a:lnTo>
                  <a:pt x="85" y="142"/>
                </a:lnTo>
                <a:lnTo>
                  <a:pt x="93" y="143"/>
                </a:lnTo>
                <a:lnTo>
                  <a:pt x="102" y="142"/>
                </a:lnTo>
                <a:lnTo>
                  <a:pt x="108" y="141"/>
                </a:lnTo>
                <a:lnTo>
                  <a:pt x="117" y="138"/>
                </a:lnTo>
                <a:lnTo>
                  <a:pt x="124" y="134"/>
                </a:lnTo>
                <a:lnTo>
                  <a:pt x="129" y="131"/>
                </a:lnTo>
                <a:lnTo>
                  <a:pt x="133" y="127"/>
                </a:lnTo>
                <a:lnTo>
                  <a:pt x="138" y="124"/>
                </a:lnTo>
                <a:lnTo>
                  <a:pt x="142" y="121"/>
                </a:lnTo>
                <a:lnTo>
                  <a:pt x="146" y="121"/>
                </a:lnTo>
                <a:lnTo>
                  <a:pt x="146" y="161"/>
                </a:lnTo>
                <a:lnTo>
                  <a:pt x="139" y="164"/>
                </a:lnTo>
                <a:lnTo>
                  <a:pt x="133" y="167"/>
                </a:lnTo>
                <a:lnTo>
                  <a:pt x="128" y="168"/>
                </a:lnTo>
                <a:lnTo>
                  <a:pt x="121" y="171"/>
                </a:lnTo>
                <a:lnTo>
                  <a:pt x="114" y="173"/>
                </a:lnTo>
                <a:lnTo>
                  <a:pt x="106" y="174"/>
                </a:lnTo>
                <a:lnTo>
                  <a:pt x="97" y="175"/>
                </a:lnTo>
                <a:lnTo>
                  <a:pt x="86"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50"/>
          <p:cNvSpPr>
            <a:spLocks/>
          </p:cNvSpPr>
          <p:nvPr/>
        </p:nvSpPr>
        <p:spPr bwMode="auto">
          <a:xfrm>
            <a:off x="3028951" y="1279526"/>
            <a:ext cx="120650" cy="133350"/>
          </a:xfrm>
          <a:custGeom>
            <a:avLst/>
            <a:gdLst>
              <a:gd name="T0" fmla="*/ 151 w 151"/>
              <a:gd name="T1" fmla="*/ 169 h 169"/>
              <a:gd name="T2" fmla="*/ 107 w 151"/>
              <a:gd name="T3" fmla="*/ 169 h 169"/>
              <a:gd name="T4" fmla="*/ 107 w 151"/>
              <a:gd name="T5" fmla="*/ 94 h 169"/>
              <a:gd name="T6" fmla="*/ 43 w 151"/>
              <a:gd name="T7" fmla="*/ 94 h 169"/>
              <a:gd name="T8" fmla="*/ 43 w 151"/>
              <a:gd name="T9" fmla="*/ 169 h 169"/>
              <a:gd name="T10" fmla="*/ 0 w 151"/>
              <a:gd name="T11" fmla="*/ 169 h 169"/>
              <a:gd name="T12" fmla="*/ 0 w 151"/>
              <a:gd name="T13" fmla="*/ 0 h 169"/>
              <a:gd name="T14" fmla="*/ 43 w 151"/>
              <a:gd name="T15" fmla="*/ 0 h 169"/>
              <a:gd name="T16" fmla="*/ 43 w 151"/>
              <a:gd name="T17" fmla="*/ 62 h 169"/>
              <a:gd name="T18" fmla="*/ 107 w 151"/>
              <a:gd name="T19" fmla="*/ 62 h 169"/>
              <a:gd name="T20" fmla="*/ 107 w 151"/>
              <a:gd name="T21" fmla="*/ 0 h 169"/>
              <a:gd name="T22" fmla="*/ 151 w 151"/>
              <a:gd name="T23" fmla="*/ 0 h 169"/>
              <a:gd name="T24" fmla="*/ 151 w 151"/>
              <a:gd name="T25"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69">
                <a:moveTo>
                  <a:pt x="151" y="169"/>
                </a:moveTo>
                <a:lnTo>
                  <a:pt x="107" y="169"/>
                </a:lnTo>
                <a:lnTo>
                  <a:pt x="107" y="94"/>
                </a:lnTo>
                <a:lnTo>
                  <a:pt x="43" y="94"/>
                </a:lnTo>
                <a:lnTo>
                  <a:pt x="43" y="169"/>
                </a:lnTo>
                <a:lnTo>
                  <a:pt x="0" y="169"/>
                </a:lnTo>
                <a:lnTo>
                  <a:pt x="0" y="0"/>
                </a:lnTo>
                <a:lnTo>
                  <a:pt x="43" y="0"/>
                </a:lnTo>
                <a:lnTo>
                  <a:pt x="43" y="62"/>
                </a:lnTo>
                <a:lnTo>
                  <a:pt x="107" y="62"/>
                </a:lnTo>
                <a:lnTo>
                  <a:pt x="107" y="0"/>
                </a:lnTo>
                <a:lnTo>
                  <a:pt x="151" y="0"/>
                </a:lnTo>
                <a:lnTo>
                  <a:pt x="1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Line 151"/>
          <p:cNvSpPr>
            <a:spLocks noChangeShapeType="1"/>
          </p:cNvSpPr>
          <p:nvPr/>
        </p:nvSpPr>
        <p:spPr bwMode="auto">
          <a:xfrm>
            <a:off x="3473451" y="1712913"/>
            <a:ext cx="0" cy="147638"/>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52"/>
          <p:cNvSpPr>
            <a:spLocks/>
          </p:cNvSpPr>
          <p:nvPr/>
        </p:nvSpPr>
        <p:spPr bwMode="auto">
          <a:xfrm>
            <a:off x="3438526" y="1784351"/>
            <a:ext cx="69850" cy="95250"/>
          </a:xfrm>
          <a:custGeom>
            <a:avLst/>
            <a:gdLst>
              <a:gd name="T0" fmla="*/ 89 w 89"/>
              <a:gd name="T1" fmla="*/ 0 h 121"/>
              <a:gd name="T2" fmla="*/ 44 w 89"/>
              <a:gd name="T3" fmla="*/ 121 h 121"/>
              <a:gd name="T4" fmla="*/ 0 w 89"/>
              <a:gd name="T5" fmla="*/ 0 h 121"/>
              <a:gd name="T6" fmla="*/ 10 w 89"/>
              <a:gd name="T7" fmla="*/ 5 h 121"/>
              <a:gd name="T8" fmla="*/ 32 w 89"/>
              <a:gd name="T9" fmla="*/ 14 h 121"/>
              <a:gd name="T10" fmla="*/ 55 w 89"/>
              <a:gd name="T11" fmla="*/ 14 h 121"/>
              <a:gd name="T12" fmla="*/ 78 w 89"/>
              <a:gd name="T13" fmla="*/ 5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4" y="121"/>
                </a:lnTo>
                <a:lnTo>
                  <a:pt x="0" y="0"/>
                </a:lnTo>
                <a:lnTo>
                  <a:pt x="10" y="5"/>
                </a:lnTo>
                <a:lnTo>
                  <a:pt x="32" y="14"/>
                </a:lnTo>
                <a:lnTo>
                  <a:pt x="55" y="14"/>
                </a:lnTo>
                <a:lnTo>
                  <a:pt x="78" y="5"/>
                </a:lnTo>
                <a:lnTo>
                  <a:pt x="89"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Line 153"/>
          <p:cNvSpPr>
            <a:spLocks noChangeShapeType="1"/>
          </p:cNvSpPr>
          <p:nvPr/>
        </p:nvSpPr>
        <p:spPr bwMode="auto">
          <a:xfrm>
            <a:off x="5237163" y="1712913"/>
            <a:ext cx="0" cy="147638"/>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4"/>
          <p:cNvSpPr>
            <a:spLocks/>
          </p:cNvSpPr>
          <p:nvPr/>
        </p:nvSpPr>
        <p:spPr bwMode="auto">
          <a:xfrm>
            <a:off x="5202238" y="1784351"/>
            <a:ext cx="69850" cy="95250"/>
          </a:xfrm>
          <a:custGeom>
            <a:avLst/>
            <a:gdLst>
              <a:gd name="T0" fmla="*/ 89 w 89"/>
              <a:gd name="T1" fmla="*/ 0 h 121"/>
              <a:gd name="T2" fmla="*/ 45 w 89"/>
              <a:gd name="T3" fmla="*/ 121 h 121"/>
              <a:gd name="T4" fmla="*/ 0 w 89"/>
              <a:gd name="T5" fmla="*/ 0 h 121"/>
              <a:gd name="T6" fmla="*/ 10 w 89"/>
              <a:gd name="T7" fmla="*/ 5 h 121"/>
              <a:gd name="T8" fmla="*/ 32 w 89"/>
              <a:gd name="T9" fmla="*/ 14 h 121"/>
              <a:gd name="T10" fmla="*/ 56 w 89"/>
              <a:gd name="T11" fmla="*/ 14 h 121"/>
              <a:gd name="T12" fmla="*/ 78 w 89"/>
              <a:gd name="T13" fmla="*/ 5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5"/>
                </a:lnTo>
                <a:lnTo>
                  <a:pt x="32" y="14"/>
                </a:lnTo>
                <a:lnTo>
                  <a:pt x="56" y="14"/>
                </a:lnTo>
                <a:lnTo>
                  <a:pt x="78" y="5"/>
                </a:lnTo>
                <a:lnTo>
                  <a:pt x="89"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Line 155"/>
          <p:cNvSpPr>
            <a:spLocks noChangeShapeType="1"/>
          </p:cNvSpPr>
          <p:nvPr/>
        </p:nvSpPr>
        <p:spPr bwMode="auto">
          <a:xfrm>
            <a:off x="6118226" y="1712913"/>
            <a:ext cx="0" cy="147638"/>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6"/>
          <p:cNvSpPr>
            <a:spLocks/>
          </p:cNvSpPr>
          <p:nvPr/>
        </p:nvSpPr>
        <p:spPr bwMode="auto">
          <a:xfrm>
            <a:off x="6083301" y="1784351"/>
            <a:ext cx="69850" cy="95250"/>
          </a:xfrm>
          <a:custGeom>
            <a:avLst/>
            <a:gdLst>
              <a:gd name="T0" fmla="*/ 89 w 89"/>
              <a:gd name="T1" fmla="*/ 0 h 121"/>
              <a:gd name="T2" fmla="*/ 44 w 89"/>
              <a:gd name="T3" fmla="*/ 121 h 121"/>
              <a:gd name="T4" fmla="*/ 0 w 89"/>
              <a:gd name="T5" fmla="*/ 0 h 121"/>
              <a:gd name="T6" fmla="*/ 10 w 89"/>
              <a:gd name="T7" fmla="*/ 5 h 121"/>
              <a:gd name="T8" fmla="*/ 32 w 89"/>
              <a:gd name="T9" fmla="*/ 14 h 121"/>
              <a:gd name="T10" fmla="*/ 55 w 89"/>
              <a:gd name="T11" fmla="*/ 14 h 121"/>
              <a:gd name="T12" fmla="*/ 78 w 89"/>
              <a:gd name="T13" fmla="*/ 5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4" y="121"/>
                </a:lnTo>
                <a:lnTo>
                  <a:pt x="0" y="0"/>
                </a:lnTo>
                <a:lnTo>
                  <a:pt x="10" y="5"/>
                </a:lnTo>
                <a:lnTo>
                  <a:pt x="32" y="14"/>
                </a:lnTo>
                <a:lnTo>
                  <a:pt x="55" y="14"/>
                </a:lnTo>
                <a:lnTo>
                  <a:pt x="78" y="5"/>
                </a:lnTo>
                <a:lnTo>
                  <a:pt x="89"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Line 157"/>
          <p:cNvSpPr>
            <a:spLocks noChangeShapeType="1"/>
          </p:cNvSpPr>
          <p:nvPr/>
        </p:nvSpPr>
        <p:spPr bwMode="auto">
          <a:xfrm>
            <a:off x="2224088" y="5168901"/>
            <a:ext cx="147638"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8"/>
          <p:cNvSpPr>
            <a:spLocks/>
          </p:cNvSpPr>
          <p:nvPr/>
        </p:nvSpPr>
        <p:spPr bwMode="auto">
          <a:xfrm>
            <a:off x="2293938" y="5132388"/>
            <a:ext cx="96838" cy="71438"/>
          </a:xfrm>
          <a:custGeom>
            <a:avLst/>
            <a:gdLst>
              <a:gd name="T0" fmla="*/ 0 w 121"/>
              <a:gd name="T1" fmla="*/ 0 h 89"/>
              <a:gd name="T2" fmla="*/ 121 w 121"/>
              <a:gd name="T3" fmla="*/ 44 h 89"/>
              <a:gd name="T4" fmla="*/ 0 w 121"/>
              <a:gd name="T5" fmla="*/ 89 h 89"/>
              <a:gd name="T6" fmla="*/ 7 w 121"/>
              <a:gd name="T7" fmla="*/ 79 h 89"/>
              <a:gd name="T8" fmla="*/ 14 w 121"/>
              <a:gd name="T9" fmla="*/ 57 h 89"/>
              <a:gd name="T10" fmla="*/ 14 w 121"/>
              <a:gd name="T11" fmla="*/ 33 h 89"/>
              <a:gd name="T12" fmla="*/ 7 w 121"/>
              <a:gd name="T13" fmla="*/ 11 h 89"/>
              <a:gd name="T14" fmla="*/ 0 w 121"/>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89">
                <a:moveTo>
                  <a:pt x="0" y="0"/>
                </a:moveTo>
                <a:lnTo>
                  <a:pt x="121" y="44"/>
                </a:lnTo>
                <a:lnTo>
                  <a:pt x="0" y="89"/>
                </a:lnTo>
                <a:lnTo>
                  <a:pt x="7" y="79"/>
                </a:lnTo>
                <a:lnTo>
                  <a:pt x="14" y="57"/>
                </a:lnTo>
                <a:lnTo>
                  <a:pt x="14" y="33"/>
                </a:lnTo>
                <a:lnTo>
                  <a:pt x="7" y="11"/>
                </a:lnTo>
                <a:lnTo>
                  <a:pt x="0"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Line 159"/>
          <p:cNvSpPr>
            <a:spLocks noChangeShapeType="1"/>
          </p:cNvSpPr>
          <p:nvPr/>
        </p:nvSpPr>
        <p:spPr bwMode="auto">
          <a:xfrm>
            <a:off x="2224088" y="3624263"/>
            <a:ext cx="147638"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Freeform 160"/>
          <p:cNvSpPr>
            <a:spLocks/>
          </p:cNvSpPr>
          <p:nvPr/>
        </p:nvSpPr>
        <p:spPr bwMode="auto">
          <a:xfrm>
            <a:off x="2293938" y="3589338"/>
            <a:ext cx="96838" cy="69850"/>
          </a:xfrm>
          <a:custGeom>
            <a:avLst/>
            <a:gdLst>
              <a:gd name="T0" fmla="*/ 0 w 121"/>
              <a:gd name="T1" fmla="*/ 0 h 89"/>
              <a:gd name="T2" fmla="*/ 121 w 121"/>
              <a:gd name="T3" fmla="*/ 44 h 89"/>
              <a:gd name="T4" fmla="*/ 0 w 121"/>
              <a:gd name="T5" fmla="*/ 89 h 89"/>
              <a:gd name="T6" fmla="*/ 7 w 121"/>
              <a:gd name="T7" fmla="*/ 79 h 89"/>
              <a:gd name="T8" fmla="*/ 14 w 121"/>
              <a:gd name="T9" fmla="*/ 57 h 89"/>
              <a:gd name="T10" fmla="*/ 14 w 121"/>
              <a:gd name="T11" fmla="*/ 33 h 89"/>
              <a:gd name="T12" fmla="*/ 7 w 121"/>
              <a:gd name="T13" fmla="*/ 11 h 89"/>
              <a:gd name="T14" fmla="*/ 0 w 121"/>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89">
                <a:moveTo>
                  <a:pt x="0" y="0"/>
                </a:moveTo>
                <a:lnTo>
                  <a:pt x="121" y="44"/>
                </a:lnTo>
                <a:lnTo>
                  <a:pt x="0" y="89"/>
                </a:lnTo>
                <a:lnTo>
                  <a:pt x="7" y="79"/>
                </a:lnTo>
                <a:lnTo>
                  <a:pt x="14" y="57"/>
                </a:lnTo>
                <a:lnTo>
                  <a:pt x="14" y="33"/>
                </a:lnTo>
                <a:lnTo>
                  <a:pt x="7" y="11"/>
                </a:lnTo>
                <a:lnTo>
                  <a:pt x="0"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61"/>
          <p:cNvSpPr>
            <a:spLocks/>
          </p:cNvSpPr>
          <p:nvPr/>
        </p:nvSpPr>
        <p:spPr bwMode="auto">
          <a:xfrm>
            <a:off x="2224088" y="1712913"/>
            <a:ext cx="514350" cy="3455988"/>
          </a:xfrm>
          <a:custGeom>
            <a:avLst/>
            <a:gdLst>
              <a:gd name="T0" fmla="*/ 0 w 648"/>
              <a:gd name="T1" fmla="*/ 4352 h 4352"/>
              <a:gd name="T2" fmla="*/ 0 w 648"/>
              <a:gd name="T3" fmla="*/ 0 h 4352"/>
              <a:gd name="T4" fmla="*/ 648 w 648"/>
              <a:gd name="T5" fmla="*/ 0 h 4352"/>
            </a:gdLst>
            <a:ahLst/>
            <a:cxnLst>
              <a:cxn ang="0">
                <a:pos x="T0" y="T1"/>
              </a:cxn>
              <a:cxn ang="0">
                <a:pos x="T2" y="T3"/>
              </a:cxn>
              <a:cxn ang="0">
                <a:pos x="T4" y="T5"/>
              </a:cxn>
            </a:cxnLst>
            <a:rect l="0" t="0" r="r" b="b"/>
            <a:pathLst>
              <a:path w="648" h="4352">
                <a:moveTo>
                  <a:pt x="0" y="4352"/>
                </a:moveTo>
                <a:lnTo>
                  <a:pt x="0" y="0"/>
                </a:lnTo>
                <a:lnTo>
                  <a:pt x="648" y="0"/>
                </a:lnTo>
              </a:path>
            </a:pathLst>
          </a:custGeom>
          <a:noFill/>
          <a:ln w="14288">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62"/>
          <p:cNvSpPr>
            <a:spLocks noChangeShapeType="1"/>
          </p:cNvSpPr>
          <p:nvPr/>
        </p:nvSpPr>
        <p:spPr bwMode="auto">
          <a:xfrm>
            <a:off x="2738438" y="1492251"/>
            <a:ext cx="0" cy="220663"/>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3"/>
          <p:cNvSpPr>
            <a:spLocks/>
          </p:cNvSpPr>
          <p:nvPr/>
        </p:nvSpPr>
        <p:spPr bwMode="auto">
          <a:xfrm>
            <a:off x="2703513" y="1636713"/>
            <a:ext cx="69850" cy="96838"/>
          </a:xfrm>
          <a:custGeom>
            <a:avLst/>
            <a:gdLst>
              <a:gd name="T0" fmla="*/ 89 w 89"/>
              <a:gd name="T1" fmla="*/ 0 h 122"/>
              <a:gd name="T2" fmla="*/ 44 w 89"/>
              <a:gd name="T3" fmla="*/ 122 h 122"/>
              <a:gd name="T4" fmla="*/ 0 w 89"/>
              <a:gd name="T5" fmla="*/ 0 h 122"/>
              <a:gd name="T6" fmla="*/ 10 w 89"/>
              <a:gd name="T7" fmla="*/ 7 h 122"/>
              <a:gd name="T8" fmla="*/ 33 w 89"/>
              <a:gd name="T9" fmla="*/ 13 h 122"/>
              <a:gd name="T10" fmla="*/ 55 w 89"/>
              <a:gd name="T11" fmla="*/ 13 h 122"/>
              <a:gd name="T12" fmla="*/ 79 w 89"/>
              <a:gd name="T13" fmla="*/ 7 h 122"/>
              <a:gd name="T14" fmla="*/ 89 w 89"/>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9" y="0"/>
                </a:moveTo>
                <a:lnTo>
                  <a:pt x="44" y="122"/>
                </a:lnTo>
                <a:lnTo>
                  <a:pt x="0" y="0"/>
                </a:lnTo>
                <a:lnTo>
                  <a:pt x="10" y="7"/>
                </a:lnTo>
                <a:lnTo>
                  <a:pt x="33" y="13"/>
                </a:lnTo>
                <a:lnTo>
                  <a:pt x="55" y="13"/>
                </a:lnTo>
                <a:lnTo>
                  <a:pt x="79" y="7"/>
                </a:lnTo>
                <a:lnTo>
                  <a:pt x="89"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Rectangle 170"/>
          <p:cNvSpPr>
            <a:spLocks noChangeArrowheads="1"/>
          </p:cNvSpPr>
          <p:nvPr/>
        </p:nvSpPr>
        <p:spPr bwMode="auto">
          <a:xfrm>
            <a:off x="4206876" y="2062163"/>
            <a:ext cx="39688"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71"/>
          <p:cNvSpPr>
            <a:spLocks noChangeArrowheads="1"/>
          </p:cNvSpPr>
          <p:nvPr/>
        </p:nvSpPr>
        <p:spPr bwMode="auto">
          <a:xfrm>
            <a:off x="4330701" y="2062163"/>
            <a:ext cx="39688"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72"/>
          <p:cNvSpPr>
            <a:spLocks noChangeArrowheads="1"/>
          </p:cNvSpPr>
          <p:nvPr/>
        </p:nvSpPr>
        <p:spPr bwMode="auto">
          <a:xfrm>
            <a:off x="4452938" y="2062163"/>
            <a:ext cx="41275"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Line 173"/>
          <p:cNvSpPr>
            <a:spLocks noChangeShapeType="1"/>
          </p:cNvSpPr>
          <p:nvPr/>
        </p:nvSpPr>
        <p:spPr bwMode="auto">
          <a:xfrm flipH="1">
            <a:off x="5089526" y="5168901"/>
            <a:ext cx="117475"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174"/>
          <p:cNvSpPr>
            <a:spLocks noChangeShapeType="1"/>
          </p:cNvSpPr>
          <p:nvPr/>
        </p:nvSpPr>
        <p:spPr bwMode="auto">
          <a:xfrm>
            <a:off x="2738438" y="1712913"/>
            <a:ext cx="3379788" cy="0"/>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75"/>
          <p:cNvSpPr>
            <a:spLocks noChangeArrowheads="1"/>
          </p:cNvSpPr>
          <p:nvPr/>
        </p:nvSpPr>
        <p:spPr bwMode="auto">
          <a:xfrm>
            <a:off x="6264276" y="3771901"/>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6"/>
          <p:cNvSpPr>
            <a:spLocks noEditPoints="1"/>
          </p:cNvSpPr>
          <p:nvPr/>
        </p:nvSpPr>
        <p:spPr bwMode="auto">
          <a:xfrm>
            <a:off x="6318251" y="3911601"/>
            <a:ext cx="152400" cy="161925"/>
          </a:xfrm>
          <a:custGeom>
            <a:avLst/>
            <a:gdLst>
              <a:gd name="T0" fmla="*/ 191 w 191"/>
              <a:gd name="T1" fmla="*/ 101 h 203"/>
              <a:gd name="T2" fmla="*/ 190 w 191"/>
              <a:gd name="T3" fmla="*/ 115 h 203"/>
              <a:gd name="T4" fmla="*/ 184 w 191"/>
              <a:gd name="T5" fmla="*/ 140 h 203"/>
              <a:gd name="T6" fmla="*/ 177 w 191"/>
              <a:gd name="T7" fmla="*/ 153 h 203"/>
              <a:gd name="T8" fmla="*/ 163 w 191"/>
              <a:gd name="T9" fmla="*/ 172 h 203"/>
              <a:gd name="T10" fmla="*/ 145 w 191"/>
              <a:gd name="T11" fmla="*/ 186 h 203"/>
              <a:gd name="T12" fmla="*/ 130 w 191"/>
              <a:gd name="T13" fmla="*/ 194 h 203"/>
              <a:gd name="T14" fmla="*/ 113 w 191"/>
              <a:gd name="T15" fmla="*/ 199 h 203"/>
              <a:gd name="T16" fmla="*/ 94 w 191"/>
              <a:gd name="T17" fmla="*/ 201 h 203"/>
              <a:gd name="T18" fmla="*/ 70 w 191"/>
              <a:gd name="T19" fmla="*/ 203 h 203"/>
              <a:gd name="T20" fmla="*/ 0 w 191"/>
              <a:gd name="T21" fmla="*/ 203 h 203"/>
              <a:gd name="T22" fmla="*/ 0 w 191"/>
              <a:gd name="T23" fmla="*/ 0 h 203"/>
              <a:gd name="T24" fmla="*/ 73 w 191"/>
              <a:gd name="T25" fmla="*/ 0 h 203"/>
              <a:gd name="T26" fmla="*/ 97 w 191"/>
              <a:gd name="T27" fmla="*/ 1 h 203"/>
              <a:gd name="T28" fmla="*/ 116 w 191"/>
              <a:gd name="T29" fmla="*/ 4 h 203"/>
              <a:gd name="T30" fmla="*/ 133 w 191"/>
              <a:gd name="T31" fmla="*/ 10 h 203"/>
              <a:gd name="T32" fmla="*/ 145 w 191"/>
              <a:gd name="T33" fmla="*/ 17 h 203"/>
              <a:gd name="T34" fmla="*/ 165 w 191"/>
              <a:gd name="T35" fmla="*/ 30 h 203"/>
              <a:gd name="T36" fmla="*/ 179 w 191"/>
              <a:gd name="T37" fmla="*/ 51 h 203"/>
              <a:gd name="T38" fmla="*/ 188 w 191"/>
              <a:gd name="T39" fmla="*/ 74 h 203"/>
              <a:gd name="T40" fmla="*/ 191 w 191"/>
              <a:gd name="T41" fmla="*/ 101 h 203"/>
              <a:gd name="T42" fmla="*/ 137 w 191"/>
              <a:gd name="T43" fmla="*/ 101 h 203"/>
              <a:gd name="T44" fmla="*/ 136 w 191"/>
              <a:gd name="T45" fmla="*/ 82 h 203"/>
              <a:gd name="T46" fmla="*/ 130 w 191"/>
              <a:gd name="T47" fmla="*/ 67 h 203"/>
              <a:gd name="T48" fmla="*/ 120 w 191"/>
              <a:gd name="T49" fmla="*/ 54 h 203"/>
              <a:gd name="T50" fmla="*/ 107 w 191"/>
              <a:gd name="T51" fmla="*/ 44 h 203"/>
              <a:gd name="T52" fmla="*/ 98 w 191"/>
              <a:gd name="T53" fmla="*/ 42 h 203"/>
              <a:gd name="T54" fmla="*/ 90 w 191"/>
              <a:gd name="T55" fmla="*/ 40 h 203"/>
              <a:gd name="T56" fmla="*/ 80 w 191"/>
              <a:gd name="T57" fmla="*/ 39 h 203"/>
              <a:gd name="T58" fmla="*/ 65 w 191"/>
              <a:gd name="T59" fmla="*/ 39 h 203"/>
              <a:gd name="T60" fmla="*/ 52 w 191"/>
              <a:gd name="T61" fmla="*/ 39 h 203"/>
              <a:gd name="T62" fmla="*/ 52 w 191"/>
              <a:gd name="T63" fmla="*/ 165 h 203"/>
              <a:gd name="T64" fmla="*/ 65 w 191"/>
              <a:gd name="T65" fmla="*/ 165 h 203"/>
              <a:gd name="T66" fmla="*/ 82 w 191"/>
              <a:gd name="T67" fmla="*/ 164 h 203"/>
              <a:gd name="T68" fmla="*/ 93 w 191"/>
              <a:gd name="T69" fmla="*/ 162 h 203"/>
              <a:gd name="T70" fmla="*/ 101 w 191"/>
              <a:gd name="T71" fmla="*/ 161 h 203"/>
              <a:gd name="T72" fmla="*/ 109 w 191"/>
              <a:gd name="T73" fmla="*/ 157 h 203"/>
              <a:gd name="T74" fmla="*/ 122 w 191"/>
              <a:gd name="T75" fmla="*/ 147 h 203"/>
              <a:gd name="T76" fmla="*/ 130 w 191"/>
              <a:gd name="T77" fmla="*/ 135 h 203"/>
              <a:gd name="T78" fmla="*/ 136 w 191"/>
              <a:gd name="T79" fmla="*/ 121 h 203"/>
              <a:gd name="T80" fmla="*/ 137 w 191"/>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203">
                <a:moveTo>
                  <a:pt x="191" y="101"/>
                </a:moveTo>
                <a:lnTo>
                  <a:pt x="190" y="115"/>
                </a:lnTo>
                <a:lnTo>
                  <a:pt x="184" y="140"/>
                </a:lnTo>
                <a:lnTo>
                  <a:pt x="177" y="153"/>
                </a:lnTo>
                <a:lnTo>
                  <a:pt x="163" y="172"/>
                </a:lnTo>
                <a:lnTo>
                  <a:pt x="145" y="186"/>
                </a:lnTo>
                <a:lnTo>
                  <a:pt x="130" y="194"/>
                </a:lnTo>
                <a:lnTo>
                  <a:pt x="113" y="199"/>
                </a:lnTo>
                <a:lnTo>
                  <a:pt x="94" y="201"/>
                </a:lnTo>
                <a:lnTo>
                  <a:pt x="70" y="203"/>
                </a:lnTo>
                <a:lnTo>
                  <a:pt x="0" y="203"/>
                </a:lnTo>
                <a:lnTo>
                  <a:pt x="0" y="0"/>
                </a:lnTo>
                <a:lnTo>
                  <a:pt x="73" y="0"/>
                </a:lnTo>
                <a:lnTo>
                  <a:pt x="97" y="1"/>
                </a:lnTo>
                <a:lnTo>
                  <a:pt x="116" y="4"/>
                </a:lnTo>
                <a:lnTo>
                  <a:pt x="133" y="10"/>
                </a:lnTo>
                <a:lnTo>
                  <a:pt x="145" y="17"/>
                </a:lnTo>
                <a:lnTo>
                  <a:pt x="165" y="30"/>
                </a:lnTo>
                <a:lnTo>
                  <a:pt x="179" y="51"/>
                </a:lnTo>
                <a:lnTo>
                  <a:pt x="188" y="74"/>
                </a:lnTo>
                <a:lnTo>
                  <a:pt x="191" y="101"/>
                </a:lnTo>
                <a:close/>
                <a:moveTo>
                  <a:pt x="137" y="101"/>
                </a:moveTo>
                <a:lnTo>
                  <a:pt x="136" y="82"/>
                </a:lnTo>
                <a:lnTo>
                  <a:pt x="130" y="67"/>
                </a:lnTo>
                <a:lnTo>
                  <a:pt x="120" y="54"/>
                </a:lnTo>
                <a:lnTo>
                  <a:pt x="107" y="44"/>
                </a:lnTo>
                <a:lnTo>
                  <a:pt x="98" y="42"/>
                </a:lnTo>
                <a:lnTo>
                  <a:pt x="90" y="40"/>
                </a:lnTo>
                <a:lnTo>
                  <a:pt x="80" y="39"/>
                </a:lnTo>
                <a:lnTo>
                  <a:pt x="65" y="39"/>
                </a:lnTo>
                <a:lnTo>
                  <a:pt x="52" y="39"/>
                </a:lnTo>
                <a:lnTo>
                  <a:pt x="52" y="165"/>
                </a:lnTo>
                <a:lnTo>
                  <a:pt x="65" y="165"/>
                </a:lnTo>
                <a:lnTo>
                  <a:pt x="82" y="164"/>
                </a:lnTo>
                <a:lnTo>
                  <a:pt x="93" y="162"/>
                </a:lnTo>
                <a:lnTo>
                  <a:pt x="101" y="161"/>
                </a:lnTo>
                <a:lnTo>
                  <a:pt x="109"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7"/>
          <p:cNvSpPr>
            <a:spLocks noEditPoints="1"/>
          </p:cNvSpPr>
          <p:nvPr/>
        </p:nvSpPr>
        <p:spPr bwMode="auto">
          <a:xfrm>
            <a:off x="6500813" y="3911601"/>
            <a:ext cx="131763" cy="161925"/>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4 h 203"/>
              <a:gd name="T12" fmla="*/ 122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6 w 167"/>
              <a:gd name="T27" fmla="*/ 0 h 203"/>
              <a:gd name="T28" fmla="*/ 104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5 w 167"/>
              <a:gd name="T41" fmla="*/ 47 h 203"/>
              <a:gd name="T42" fmla="*/ 167 w 167"/>
              <a:gd name="T43" fmla="*/ 64 h 203"/>
              <a:gd name="T44" fmla="*/ 113 w 167"/>
              <a:gd name="T45" fmla="*/ 65 h 203"/>
              <a:gd name="T46" fmla="*/ 113 w 167"/>
              <a:gd name="T47" fmla="*/ 57 h 203"/>
              <a:gd name="T48" fmla="*/ 108 w 167"/>
              <a:gd name="T49" fmla="*/ 51 h 203"/>
              <a:gd name="T50" fmla="*/ 104 w 167"/>
              <a:gd name="T51" fmla="*/ 46 h 203"/>
              <a:gd name="T52" fmla="*/ 97 w 167"/>
              <a:gd name="T53" fmla="*/ 42 h 203"/>
              <a:gd name="T54" fmla="*/ 90 w 167"/>
              <a:gd name="T55" fmla="*/ 39 h 203"/>
              <a:gd name="T56" fmla="*/ 82 w 167"/>
              <a:gd name="T57" fmla="*/ 39 h 203"/>
              <a:gd name="T58" fmla="*/ 74 w 167"/>
              <a:gd name="T59" fmla="*/ 39 h 203"/>
              <a:gd name="T60" fmla="*/ 61 w 167"/>
              <a:gd name="T61" fmla="*/ 39 h 203"/>
              <a:gd name="T62" fmla="*/ 53 w 167"/>
              <a:gd name="T63" fmla="*/ 39 h 203"/>
              <a:gd name="T64" fmla="*/ 53 w 167"/>
              <a:gd name="T65" fmla="*/ 99 h 203"/>
              <a:gd name="T66" fmla="*/ 67 w 167"/>
              <a:gd name="T67" fmla="*/ 99 h 203"/>
              <a:gd name="T68" fmla="*/ 79 w 167"/>
              <a:gd name="T69" fmla="*/ 99 h 203"/>
              <a:gd name="T70" fmla="*/ 89 w 167"/>
              <a:gd name="T71" fmla="*/ 97 h 203"/>
              <a:gd name="T72" fmla="*/ 97 w 167"/>
              <a:gd name="T73" fmla="*/ 94 h 203"/>
              <a:gd name="T74" fmla="*/ 104 w 167"/>
              <a:gd name="T75" fmla="*/ 90 h 203"/>
              <a:gd name="T76" fmla="*/ 108 w 167"/>
              <a:gd name="T77" fmla="*/ 86 h 203"/>
              <a:gd name="T78" fmla="*/ 111 w 167"/>
              <a:gd name="T79" fmla="*/ 80 h 203"/>
              <a:gd name="T80" fmla="*/ 113 w 167"/>
              <a:gd name="T81" fmla="*/ 74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4"/>
                </a:lnTo>
                <a:lnTo>
                  <a:pt x="122" y="130"/>
                </a:lnTo>
                <a:lnTo>
                  <a:pt x="106" y="136"/>
                </a:lnTo>
                <a:lnTo>
                  <a:pt x="85" y="136"/>
                </a:lnTo>
                <a:lnTo>
                  <a:pt x="53" y="136"/>
                </a:lnTo>
                <a:lnTo>
                  <a:pt x="53" y="203"/>
                </a:lnTo>
                <a:lnTo>
                  <a:pt x="0" y="203"/>
                </a:lnTo>
                <a:lnTo>
                  <a:pt x="0" y="0"/>
                </a:lnTo>
                <a:lnTo>
                  <a:pt x="86" y="0"/>
                </a:lnTo>
                <a:lnTo>
                  <a:pt x="104" y="1"/>
                </a:lnTo>
                <a:lnTo>
                  <a:pt x="118" y="4"/>
                </a:lnTo>
                <a:lnTo>
                  <a:pt x="131" y="8"/>
                </a:lnTo>
                <a:lnTo>
                  <a:pt x="142" y="14"/>
                </a:lnTo>
                <a:lnTo>
                  <a:pt x="153" y="22"/>
                </a:lnTo>
                <a:lnTo>
                  <a:pt x="161" y="35"/>
                </a:lnTo>
                <a:lnTo>
                  <a:pt x="165" y="47"/>
                </a:lnTo>
                <a:lnTo>
                  <a:pt x="167" y="64"/>
                </a:lnTo>
                <a:close/>
                <a:moveTo>
                  <a:pt x="113" y="65"/>
                </a:moveTo>
                <a:lnTo>
                  <a:pt x="113" y="57"/>
                </a:lnTo>
                <a:lnTo>
                  <a:pt x="108" y="51"/>
                </a:lnTo>
                <a:lnTo>
                  <a:pt x="104" y="46"/>
                </a:lnTo>
                <a:lnTo>
                  <a:pt x="97" y="42"/>
                </a:lnTo>
                <a:lnTo>
                  <a:pt x="90" y="39"/>
                </a:lnTo>
                <a:lnTo>
                  <a:pt x="82" y="39"/>
                </a:lnTo>
                <a:lnTo>
                  <a:pt x="74" y="39"/>
                </a:lnTo>
                <a:lnTo>
                  <a:pt x="61" y="39"/>
                </a:lnTo>
                <a:lnTo>
                  <a:pt x="53" y="39"/>
                </a:lnTo>
                <a:lnTo>
                  <a:pt x="53" y="99"/>
                </a:lnTo>
                <a:lnTo>
                  <a:pt x="67" y="99"/>
                </a:lnTo>
                <a:lnTo>
                  <a:pt x="79" y="99"/>
                </a:lnTo>
                <a:lnTo>
                  <a:pt x="89" y="97"/>
                </a:lnTo>
                <a:lnTo>
                  <a:pt x="97" y="94"/>
                </a:lnTo>
                <a:lnTo>
                  <a:pt x="104" y="90"/>
                </a:lnTo>
                <a:lnTo>
                  <a:pt x="108" y="86"/>
                </a:lnTo>
                <a:lnTo>
                  <a:pt x="111" y="80"/>
                </a:lnTo>
                <a:lnTo>
                  <a:pt x="113" y="74"/>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8"/>
          <p:cNvSpPr>
            <a:spLocks/>
          </p:cNvSpPr>
          <p:nvPr/>
        </p:nvSpPr>
        <p:spPr bwMode="auto">
          <a:xfrm>
            <a:off x="6661151" y="3911601"/>
            <a:ext cx="141288" cy="165100"/>
          </a:xfrm>
          <a:custGeom>
            <a:avLst/>
            <a:gdLst>
              <a:gd name="T0" fmla="*/ 179 w 179"/>
              <a:gd name="T1" fmla="*/ 129 h 207"/>
              <a:gd name="T2" fmla="*/ 178 w 179"/>
              <a:gd name="T3" fmla="*/ 147 h 207"/>
              <a:gd name="T4" fmla="*/ 167 w 179"/>
              <a:gd name="T5" fmla="*/ 176 h 207"/>
              <a:gd name="T6" fmla="*/ 157 w 179"/>
              <a:gd name="T7" fmla="*/ 187 h 207"/>
              <a:gd name="T8" fmla="*/ 145 w 179"/>
              <a:gd name="T9" fmla="*/ 196 h 207"/>
              <a:gd name="T10" fmla="*/ 111 w 179"/>
              <a:gd name="T11" fmla="*/ 206 h 207"/>
              <a:gd name="T12" fmla="*/ 89 w 179"/>
              <a:gd name="T13" fmla="*/ 207 h 207"/>
              <a:gd name="T14" fmla="*/ 68 w 179"/>
              <a:gd name="T15" fmla="*/ 206 h 207"/>
              <a:gd name="T16" fmla="*/ 35 w 179"/>
              <a:gd name="T17" fmla="*/ 196 h 207"/>
              <a:gd name="T18" fmla="*/ 23 w 179"/>
              <a:gd name="T19" fmla="*/ 187 h 207"/>
              <a:gd name="T20" fmla="*/ 11 w 179"/>
              <a:gd name="T21" fmla="*/ 176 h 207"/>
              <a:gd name="T22" fmla="*/ 0 w 179"/>
              <a:gd name="T23" fmla="*/ 147 h 207"/>
              <a:gd name="T24" fmla="*/ 0 w 179"/>
              <a:gd name="T25" fmla="*/ 129 h 207"/>
              <a:gd name="T26" fmla="*/ 0 w 179"/>
              <a:gd name="T27" fmla="*/ 0 h 207"/>
              <a:gd name="T28" fmla="*/ 52 w 179"/>
              <a:gd name="T29" fmla="*/ 0 h 207"/>
              <a:gd name="T30" fmla="*/ 52 w 179"/>
              <a:gd name="T31" fmla="*/ 126 h 207"/>
              <a:gd name="T32" fmla="*/ 53 w 179"/>
              <a:gd name="T33" fmla="*/ 146 h 207"/>
              <a:gd name="T34" fmla="*/ 61 w 179"/>
              <a:gd name="T35" fmla="*/ 158 h 207"/>
              <a:gd name="T36" fmla="*/ 71 w 179"/>
              <a:gd name="T37" fmla="*/ 167 h 207"/>
              <a:gd name="T38" fmla="*/ 89 w 179"/>
              <a:gd name="T39" fmla="*/ 168 h 207"/>
              <a:gd name="T40" fmla="*/ 107 w 179"/>
              <a:gd name="T41" fmla="*/ 167 h 207"/>
              <a:gd name="T42" fmla="*/ 118 w 179"/>
              <a:gd name="T43" fmla="*/ 158 h 207"/>
              <a:gd name="T44" fmla="*/ 125 w 179"/>
              <a:gd name="T45" fmla="*/ 146 h 207"/>
              <a:gd name="T46" fmla="*/ 127 w 179"/>
              <a:gd name="T47" fmla="*/ 126 h 207"/>
              <a:gd name="T48" fmla="*/ 127 w 179"/>
              <a:gd name="T49" fmla="*/ 0 h 207"/>
              <a:gd name="T50" fmla="*/ 179 w 179"/>
              <a:gd name="T51" fmla="*/ 0 h 207"/>
              <a:gd name="T52" fmla="*/ 179 w 179"/>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207">
                <a:moveTo>
                  <a:pt x="179" y="129"/>
                </a:moveTo>
                <a:lnTo>
                  <a:pt x="178" y="147"/>
                </a:lnTo>
                <a:lnTo>
                  <a:pt x="167" y="176"/>
                </a:lnTo>
                <a:lnTo>
                  <a:pt x="157" y="187"/>
                </a:lnTo>
                <a:lnTo>
                  <a:pt x="145" y="196"/>
                </a:lnTo>
                <a:lnTo>
                  <a:pt x="111" y="206"/>
                </a:lnTo>
                <a:lnTo>
                  <a:pt x="89" y="207"/>
                </a:lnTo>
                <a:lnTo>
                  <a:pt x="68" y="206"/>
                </a:lnTo>
                <a:lnTo>
                  <a:pt x="35" y="196"/>
                </a:lnTo>
                <a:lnTo>
                  <a:pt x="23" y="187"/>
                </a:lnTo>
                <a:lnTo>
                  <a:pt x="11" y="176"/>
                </a:lnTo>
                <a:lnTo>
                  <a:pt x="0" y="147"/>
                </a:lnTo>
                <a:lnTo>
                  <a:pt x="0" y="129"/>
                </a:lnTo>
                <a:lnTo>
                  <a:pt x="0" y="0"/>
                </a:lnTo>
                <a:lnTo>
                  <a:pt x="52" y="0"/>
                </a:lnTo>
                <a:lnTo>
                  <a:pt x="52" y="126"/>
                </a:lnTo>
                <a:lnTo>
                  <a:pt x="53" y="146"/>
                </a:lnTo>
                <a:lnTo>
                  <a:pt x="61" y="158"/>
                </a:lnTo>
                <a:lnTo>
                  <a:pt x="71" y="167"/>
                </a:lnTo>
                <a:lnTo>
                  <a:pt x="89" y="168"/>
                </a:lnTo>
                <a:lnTo>
                  <a:pt x="107" y="167"/>
                </a:lnTo>
                <a:lnTo>
                  <a:pt x="118" y="158"/>
                </a:lnTo>
                <a:lnTo>
                  <a:pt x="125" y="146"/>
                </a:lnTo>
                <a:lnTo>
                  <a:pt x="127" y="126"/>
                </a:lnTo>
                <a:lnTo>
                  <a:pt x="127" y="0"/>
                </a:lnTo>
                <a:lnTo>
                  <a:pt x="179" y="0"/>
                </a:lnTo>
                <a:lnTo>
                  <a:pt x="17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9"/>
          <p:cNvSpPr>
            <a:spLocks/>
          </p:cNvSpPr>
          <p:nvPr/>
        </p:nvSpPr>
        <p:spPr bwMode="auto">
          <a:xfrm>
            <a:off x="5237163" y="3478213"/>
            <a:ext cx="146050" cy="2058988"/>
          </a:xfrm>
          <a:custGeom>
            <a:avLst/>
            <a:gdLst>
              <a:gd name="T0" fmla="*/ 0 w 184"/>
              <a:gd name="T1" fmla="*/ 0 h 2593"/>
              <a:gd name="T2" fmla="*/ 0 w 184"/>
              <a:gd name="T3" fmla="*/ 2593 h 2593"/>
              <a:gd name="T4" fmla="*/ 184 w 184"/>
              <a:gd name="T5" fmla="*/ 2593 h 2593"/>
            </a:gdLst>
            <a:ahLst/>
            <a:cxnLst>
              <a:cxn ang="0">
                <a:pos x="T0" y="T1"/>
              </a:cxn>
              <a:cxn ang="0">
                <a:pos x="T2" y="T3"/>
              </a:cxn>
              <a:cxn ang="0">
                <a:pos x="T4" y="T5"/>
              </a:cxn>
            </a:cxnLst>
            <a:rect l="0" t="0" r="r" b="b"/>
            <a:pathLst>
              <a:path w="184" h="2593">
                <a:moveTo>
                  <a:pt x="0" y="0"/>
                </a:moveTo>
                <a:lnTo>
                  <a:pt x="0" y="2593"/>
                </a:lnTo>
                <a:lnTo>
                  <a:pt x="184" y="2593"/>
                </a:lnTo>
              </a:path>
            </a:pathLst>
          </a:custGeom>
          <a:noFill/>
          <a:ln w="14288">
            <a:solidFill>
              <a:srgbClr val="C60F0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180"/>
          <p:cNvSpPr>
            <a:spLocks/>
          </p:cNvSpPr>
          <p:nvPr/>
        </p:nvSpPr>
        <p:spPr bwMode="auto">
          <a:xfrm>
            <a:off x="5307013" y="5500688"/>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1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1"/>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1"/>
          <p:cNvSpPr>
            <a:spLocks noChangeShapeType="1"/>
          </p:cNvSpPr>
          <p:nvPr/>
        </p:nvSpPr>
        <p:spPr bwMode="auto">
          <a:xfrm>
            <a:off x="5237163" y="3992563"/>
            <a:ext cx="146050" cy="0"/>
          </a:xfrm>
          <a:prstGeom prst="line">
            <a:avLst/>
          </a:prstGeom>
          <a:noFill/>
          <a:ln w="14288">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Freeform 182"/>
          <p:cNvSpPr>
            <a:spLocks/>
          </p:cNvSpPr>
          <p:nvPr/>
        </p:nvSpPr>
        <p:spPr bwMode="auto">
          <a:xfrm>
            <a:off x="5307013" y="3956051"/>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2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2"/>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83"/>
          <p:cNvSpPr>
            <a:spLocks/>
          </p:cNvSpPr>
          <p:nvPr/>
        </p:nvSpPr>
        <p:spPr bwMode="auto">
          <a:xfrm>
            <a:off x="6118226" y="3478213"/>
            <a:ext cx="146050" cy="2058988"/>
          </a:xfrm>
          <a:custGeom>
            <a:avLst/>
            <a:gdLst>
              <a:gd name="T0" fmla="*/ 0 w 185"/>
              <a:gd name="T1" fmla="*/ 0 h 2593"/>
              <a:gd name="T2" fmla="*/ 0 w 185"/>
              <a:gd name="T3" fmla="*/ 2593 h 2593"/>
              <a:gd name="T4" fmla="*/ 185 w 185"/>
              <a:gd name="T5" fmla="*/ 2593 h 2593"/>
            </a:gdLst>
            <a:ahLst/>
            <a:cxnLst>
              <a:cxn ang="0">
                <a:pos x="T0" y="T1"/>
              </a:cxn>
              <a:cxn ang="0">
                <a:pos x="T2" y="T3"/>
              </a:cxn>
              <a:cxn ang="0">
                <a:pos x="T4" y="T5"/>
              </a:cxn>
            </a:cxnLst>
            <a:rect l="0" t="0" r="r" b="b"/>
            <a:pathLst>
              <a:path w="185" h="2593">
                <a:moveTo>
                  <a:pt x="0" y="0"/>
                </a:moveTo>
                <a:lnTo>
                  <a:pt x="0" y="2593"/>
                </a:lnTo>
                <a:lnTo>
                  <a:pt x="185" y="2593"/>
                </a:lnTo>
              </a:path>
            </a:pathLst>
          </a:custGeom>
          <a:noFill/>
          <a:ln w="14288">
            <a:solidFill>
              <a:srgbClr val="C60F0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4"/>
          <p:cNvSpPr>
            <a:spLocks/>
          </p:cNvSpPr>
          <p:nvPr/>
        </p:nvSpPr>
        <p:spPr bwMode="auto">
          <a:xfrm>
            <a:off x="6188076" y="5500688"/>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1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1"/>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185"/>
          <p:cNvSpPr>
            <a:spLocks noChangeShapeType="1"/>
          </p:cNvSpPr>
          <p:nvPr/>
        </p:nvSpPr>
        <p:spPr bwMode="auto">
          <a:xfrm>
            <a:off x="6118226" y="3992563"/>
            <a:ext cx="146050" cy="0"/>
          </a:xfrm>
          <a:prstGeom prst="line">
            <a:avLst/>
          </a:prstGeom>
          <a:noFill/>
          <a:ln w="14288">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6"/>
          <p:cNvSpPr>
            <a:spLocks/>
          </p:cNvSpPr>
          <p:nvPr/>
        </p:nvSpPr>
        <p:spPr bwMode="auto">
          <a:xfrm>
            <a:off x="6188076" y="3956051"/>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2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2"/>
                </a:lnTo>
                <a:lnTo>
                  <a:pt x="0"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Rectangle 187"/>
          <p:cNvSpPr>
            <a:spLocks noChangeArrowheads="1"/>
          </p:cNvSpPr>
          <p:nvPr/>
        </p:nvSpPr>
        <p:spPr bwMode="auto">
          <a:xfrm>
            <a:off x="3621088" y="3771901"/>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8"/>
          <p:cNvSpPr>
            <a:spLocks noEditPoints="1"/>
          </p:cNvSpPr>
          <p:nvPr/>
        </p:nvSpPr>
        <p:spPr bwMode="auto">
          <a:xfrm>
            <a:off x="3673476" y="3911601"/>
            <a:ext cx="152400" cy="161925"/>
          </a:xfrm>
          <a:custGeom>
            <a:avLst/>
            <a:gdLst>
              <a:gd name="T0" fmla="*/ 191 w 191"/>
              <a:gd name="T1" fmla="*/ 101 h 203"/>
              <a:gd name="T2" fmla="*/ 190 w 191"/>
              <a:gd name="T3" fmla="*/ 115 h 203"/>
              <a:gd name="T4" fmla="*/ 184 w 191"/>
              <a:gd name="T5" fmla="*/ 140 h 203"/>
              <a:gd name="T6" fmla="*/ 177 w 191"/>
              <a:gd name="T7" fmla="*/ 153 h 203"/>
              <a:gd name="T8" fmla="*/ 163 w 191"/>
              <a:gd name="T9" fmla="*/ 172 h 203"/>
              <a:gd name="T10" fmla="*/ 145 w 191"/>
              <a:gd name="T11" fmla="*/ 186 h 203"/>
              <a:gd name="T12" fmla="*/ 130 w 191"/>
              <a:gd name="T13" fmla="*/ 194 h 203"/>
              <a:gd name="T14" fmla="*/ 114 w 191"/>
              <a:gd name="T15" fmla="*/ 199 h 203"/>
              <a:gd name="T16" fmla="*/ 94 w 191"/>
              <a:gd name="T17" fmla="*/ 201 h 203"/>
              <a:gd name="T18" fmla="*/ 70 w 191"/>
              <a:gd name="T19" fmla="*/ 203 h 203"/>
              <a:gd name="T20" fmla="*/ 0 w 191"/>
              <a:gd name="T21" fmla="*/ 203 h 203"/>
              <a:gd name="T22" fmla="*/ 0 w 191"/>
              <a:gd name="T23" fmla="*/ 0 h 203"/>
              <a:gd name="T24" fmla="*/ 73 w 191"/>
              <a:gd name="T25" fmla="*/ 0 h 203"/>
              <a:gd name="T26" fmla="*/ 97 w 191"/>
              <a:gd name="T27" fmla="*/ 1 h 203"/>
              <a:gd name="T28" fmla="*/ 116 w 191"/>
              <a:gd name="T29" fmla="*/ 4 h 203"/>
              <a:gd name="T30" fmla="*/ 133 w 191"/>
              <a:gd name="T31" fmla="*/ 10 h 203"/>
              <a:gd name="T32" fmla="*/ 145 w 191"/>
              <a:gd name="T33" fmla="*/ 17 h 203"/>
              <a:gd name="T34" fmla="*/ 165 w 191"/>
              <a:gd name="T35" fmla="*/ 30 h 203"/>
              <a:gd name="T36" fmla="*/ 179 w 191"/>
              <a:gd name="T37" fmla="*/ 51 h 203"/>
              <a:gd name="T38" fmla="*/ 188 w 191"/>
              <a:gd name="T39" fmla="*/ 74 h 203"/>
              <a:gd name="T40" fmla="*/ 191 w 191"/>
              <a:gd name="T41" fmla="*/ 101 h 203"/>
              <a:gd name="T42" fmla="*/ 137 w 191"/>
              <a:gd name="T43" fmla="*/ 101 h 203"/>
              <a:gd name="T44" fmla="*/ 136 w 191"/>
              <a:gd name="T45" fmla="*/ 82 h 203"/>
              <a:gd name="T46" fmla="*/ 130 w 191"/>
              <a:gd name="T47" fmla="*/ 67 h 203"/>
              <a:gd name="T48" fmla="*/ 120 w 191"/>
              <a:gd name="T49" fmla="*/ 54 h 203"/>
              <a:gd name="T50" fmla="*/ 107 w 191"/>
              <a:gd name="T51" fmla="*/ 44 h 203"/>
              <a:gd name="T52" fmla="*/ 98 w 191"/>
              <a:gd name="T53" fmla="*/ 42 h 203"/>
              <a:gd name="T54" fmla="*/ 90 w 191"/>
              <a:gd name="T55" fmla="*/ 40 h 203"/>
              <a:gd name="T56" fmla="*/ 80 w 191"/>
              <a:gd name="T57" fmla="*/ 39 h 203"/>
              <a:gd name="T58" fmla="*/ 65 w 191"/>
              <a:gd name="T59" fmla="*/ 39 h 203"/>
              <a:gd name="T60" fmla="*/ 52 w 191"/>
              <a:gd name="T61" fmla="*/ 39 h 203"/>
              <a:gd name="T62" fmla="*/ 52 w 191"/>
              <a:gd name="T63" fmla="*/ 165 h 203"/>
              <a:gd name="T64" fmla="*/ 65 w 191"/>
              <a:gd name="T65" fmla="*/ 165 h 203"/>
              <a:gd name="T66" fmla="*/ 82 w 191"/>
              <a:gd name="T67" fmla="*/ 164 h 203"/>
              <a:gd name="T68" fmla="*/ 93 w 191"/>
              <a:gd name="T69" fmla="*/ 162 h 203"/>
              <a:gd name="T70" fmla="*/ 101 w 191"/>
              <a:gd name="T71" fmla="*/ 161 h 203"/>
              <a:gd name="T72" fmla="*/ 109 w 191"/>
              <a:gd name="T73" fmla="*/ 157 h 203"/>
              <a:gd name="T74" fmla="*/ 122 w 191"/>
              <a:gd name="T75" fmla="*/ 147 h 203"/>
              <a:gd name="T76" fmla="*/ 130 w 191"/>
              <a:gd name="T77" fmla="*/ 135 h 203"/>
              <a:gd name="T78" fmla="*/ 136 w 191"/>
              <a:gd name="T79" fmla="*/ 121 h 203"/>
              <a:gd name="T80" fmla="*/ 137 w 191"/>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203">
                <a:moveTo>
                  <a:pt x="191" y="101"/>
                </a:moveTo>
                <a:lnTo>
                  <a:pt x="190" y="115"/>
                </a:lnTo>
                <a:lnTo>
                  <a:pt x="184" y="140"/>
                </a:lnTo>
                <a:lnTo>
                  <a:pt x="177" y="153"/>
                </a:lnTo>
                <a:lnTo>
                  <a:pt x="163" y="172"/>
                </a:lnTo>
                <a:lnTo>
                  <a:pt x="145" y="186"/>
                </a:lnTo>
                <a:lnTo>
                  <a:pt x="130" y="194"/>
                </a:lnTo>
                <a:lnTo>
                  <a:pt x="114" y="199"/>
                </a:lnTo>
                <a:lnTo>
                  <a:pt x="94" y="201"/>
                </a:lnTo>
                <a:lnTo>
                  <a:pt x="70" y="203"/>
                </a:lnTo>
                <a:lnTo>
                  <a:pt x="0" y="203"/>
                </a:lnTo>
                <a:lnTo>
                  <a:pt x="0" y="0"/>
                </a:lnTo>
                <a:lnTo>
                  <a:pt x="73" y="0"/>
                </a:lnTo>
                <a:lnTo>
                  <a:pt x="97" y="1"/>
                </a:lnTo>
                <a:lnTo>
                  <a:pt x="116" y="4"/>
                </a:lnTo>
                <a:lnTo>
                  <a:pt x="133" y="10"/>
                </a:lnTo>
                <a:lnTo>
                  <a:pt x="145" y="17"/>
                </a:lnTo>
                <a:lnTo>
                  <a:pt x="165" y="30"/>
                </a:lnTo>
                <a:lnTo>
                  <a:pt x="179" y="51"/>
                </a:lnTo>
                <a:lnTo>
                  <a:pt x="188" y="74"/>
                </a:lnTo>
                <a:lnTo>
                  <a:pt x="191" y="101"/>
                </a:lnTo>
                <a:close/>
                <a:moveTo>
                  <a:pt x="137" y="101"/>
                </a:moveTo>
                <a:lnTo>
                  <a:pt x="136" y="82"/>
                </a:lnTo>
                <a:lnTo>
                  <a:pt x="130" y="67"/>
                </a:lnTo>
                <a:lnTo>
                  <a:pt x="120" y="54"/>
                </a:lnTo>
                <a:lnTo>
                  <a:pt x="107" y="44"/>
                </a:lnTo>
                <a:lnTo>
                  <a:pt x="98" y="42"/>
                </a:lnTo>
                <a:lnTo>
                  <a:pt x="90" y="40"/>
                </a:lnTo>
                <a:lnTo>
                  <a:pt x="80" y="39"/>
                </a:lnTo>
                <a:lnTo>
                  <a:pt x="65" y="39"/>
                </a:lnTo>
                <a:lnTo>
                  <a:pt x="52" y="39"/>
                </a:lnTo>
                <a:lnTo>
                  <a:pt x="52" y="165"/>
                </a:lnTo>
                <a:lnTo>
                  <a:pt x="65" y="165"/>
                </a:lnTo>
                <a:lnTo>
                  <a:pt x="82" y="164"/>
                </a:lnTo>
                <a:lnTo>
                  <a:pt x="93" y="162"/>
                </a:lnTo>
                <a:lnTo>
                  <a:pt x="101" y="161"/>
                </a:lnTo>
                <a:lnTo>
                  <a:pt x="109"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9"/>
          <p:cNvSpPr>
            <a:spLocks noEditPoints="1"/>
          </p:cNvSpPr>
          <p:nvPr/>
        </p:nvSpPr>
        <p:spPr bwMode="auto">
          <a:xfrm>
            <a:off x="3856038" y="3911601"/>
            <a:ext cx="131763" cy="161925"/>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4 h 203"/>
              <a:gd name="T12" fmla="*/ 122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6 w 167"/>
              <a:gd name="T27" fmla="*/ 0 h 203"/>
              <a:gd name="T28" fmla="*/ 104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5 w 167"/>
              <a:gd name="T41" fmla="*/ 47 h 203"/>
              <a:gd name="T42" fmla="*/ 167 w 167"/>
              <a:gd name="T43" fmla="*/ 64 h 203"/>
              <a:gd name="T44" fmla="*/ 113 w 167"/>
              <a:gd name="T45" fmla="*/ 65 h 203"/>
              <a:gd name="T46" fmla="*/ 113 w 167"/>
              <a:gd name="T47" fmla="*/ 57 h 203"/>
              <a:gd name="T48" fmla="*/ 108 w 167"/>
              <a:gd name="T49" fmla="*/ 51 h 203"/>
              <a:gd name="T50" fmla="*/ 104 w 167"/>
              <a:gd name="T51" fmla="*/ 46 h 203"/>
              <a:gd name="T52" fmla="*/ 97 w 167"/>
              <a:gd name="T53" fmla="*/ 42 h 203"/>
              <a:gd name="T54" fmla="*/ 90 w 167"/>
              <a:gd name="T55" fmla="*/ 39 h 203"/>
              <a:gd name="T56" fmla="*/ 82 w 167"/>
              <a:gd name="T57" fmla="*/ 39 h 203"/>
              <a:gd name="T58" fmla="*/ 74 w 167"/>
              <a:gd name="T59" fmla="*/ 39 h 203"/>
              <a:gd name="T60" fmla="*/ 61 w 167"/>
              <a:gd name="T61" fmla="*/ 39 h 203"/>
              <a:gd name="T62" fmla="*/ 53 w 167"/>
              <a:gd name="T63" fmla="*/ 39 h 203"/>
              <a:gd name="T64" fmla="*/ 53 w 167"/>
              <a:gd name="T65" fmla="*/ 99 h 203"/>
              <a:gd name="T66" fmla="*/ 67 w 167"/>
              <a:gd name="T67" fmla="*/ 99 h 203"/>
              <a:gd name="T68" fmla="*/ 79 w 167"/>
              <a:gd name="T69" fmla="*/ 99 h 203"/>
              <a:gd name="T70" fmla="*/ 89 w 167"/>
              <a:gd name="T71" fmla="*/ 97 h 203"/>
              <a:gd name="T72" fmla="*/ 97 w 167"/>
              <a:gd name="T73" fmla="*/ 94 h 203"/>
              <a:gd name="T74" fmla="*/ 104 w 167"/>
              <a:gd name="T75" fmla="*/ 90 h 203"/>
              <a:gd name="T76" fmla="*/ 108 w 167"/>
              <a:gd name="T77" fmla="*/ 86 h 203"/>
              <a:gd name="T78" fmla="*/ 111 w 167"/>
              <a:gd name="T79" fmla="*/ 80 h 203"/>
              <a:gd name="T80" fmla="*/ 113 w 167"/>
              <a:gd name="T81" fmla="*/ 74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4"/>
                </a:lnTo>
                <a:lnTo>
                  <a:pt x="122" y="130"/>
                </a:lnTo>
                <a:lnTo>
                  <a:pt x="106" y="136"/>
                </a:lnTo>
                <a:lnTo>
                  <a:pt x="85" y="136"/>
                </a:lnTo>
                <a:lnTo>
                  <a:pt x="53" y="136"/>
                </a:lnTo>
                <a:lnTo>
                  <a:pt x="53" y="203"/>
                </a:lnTo>
                <a:lnTo>
                  <a:pt x="0" y="203"/>
                </a:lnTo>
                <a:lnTo>
                  <a:pt x="0" y="0"/>
                </a:lnTo>
                <a:lnTo>
                  <a:pt x="86" y="0"/>
                </a:lnTo>
                <a:lnTo>
                  <a:pt x="104" y="1"/>
                </a:lnTo>
                <a:lnTo>
                  <a:pt x="118" y="4"/>
                </a:lnTo>
                <a:lnTo>
                  <a:pt x="131" y="8"/>
                </a:lnTo>
                <a:lnTo>
                  <a:pt x="142" y="14"/>
                </a:lnTo>
                <a:lnTo>
                  <a:pt x="153" y="22"/>
                </a:lnTo>
                <a:lnTo>
                  <a:pt x="161" y="35"/>
                </a:lnTo>
                <a:lnTo>
                  <a:pt x="165" y="47"/>
                </a:lnTo>
                <a:lnTo>
                  <a:pt x="167" y="64"/>
                </a:lnTo>
                <a:close/>
                <a:moveTo>
                  <a:pt x="113" y="65"/>
                </a:moveTo>
                <a:lnTo>
                  <a:pt x="113" y="57"/>
                </a:lnTo>
                <a:lnTo>
                  <a:pt x="108" y="51"/>
                </a:lnTo>
                <a:lnTo>
                  <a:pt x="104" y="46"/>
                </a:lnTo>
                <a:lnTo>
                  <a:pt x="97" y="42"/>
                </a:lnTo>
                <a:lnTo>
                  <a:pt x="90" y="39"/>
                </a:lnTo>
                <a:lnTo>
                  <a:pt x="82" y="39"/>
                </a:lnTo>
                <a:lnTo>
                  <a:pt x="74" y="39"/>
                </a:lnTo>
                <a:lnTo>
                  <a:pt x="61" y="39"/>
                </a:lnTo>
                <a:lnTo>
                  <a:pt x="53" y="39"/>
                </a:lnTo>
                <a:lnTo>
                  <a:pt x="53" y="99"/>
                </a:lnTo>
                <a:lnTo>
                  <a:pt x="67" y="99"/>
                </a:lnTo>
                <a:lnTo>
                  <a:pt x="79" y="99"/>
                </a:lnTo>
                <a:lnTo>
                  <a:pt x="89" y="97"/>
                </a:lnTo>
                <a:lnTo>
                  <a:pt x="97" y="94"/>
                </a:lnTo>
                <a:lnTo>
                  <a:pt x="104" y="90"/>
                </a:lnTo>
                <a:lnTo>
                  <a:pt x="108" y="86"/>
                </a:lnTo>
                <a:lnTo>
                  <a:pt x="111" y="80"/>
                </a:lnTo>
                <a:lnTo>
                  <a:pt x="113" y="74"/>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90"/>
          <p:cNvSpPr>
            <a:spLocks/>
          </p:cNvSpPr>
          <p:nvPr/>
        </p:nvSpPr>
        <p:spPr bwMode="auto">
          <a:xfrm>
            <a:off x="4016376" y="3911601"/>
            <a:ext cx="141288" cy="165100"/>
          </a:xfrm>
          <a:custGeom>
            <a:avLst/>
            <a:gdLst>
              <a:gd name="T0" fmla="*/ 180 w 180"/>
              <a:gd name="T1" fmla="*/ 129 h 207"/>
              <a:gd name="T2" fmla="*/ 178 w 180"/>
              <a:gd name="T3" fmla="*/ 147 h 207"/>
              <a:gd name="T4" fmla="*/ 167 w 180"/>
              <a:gd name="T5" fmla="*/ 176 h 207"/>
              <a:gd name="T6" fmla="*/ 157 w 180"/>
              <a:gd name="T7" fmla="*/ 187 h 207"/>
              <a:gd name="T8" fmla="*/ 145 w 180"/>
              <a:gd name="T9" fmla="*/ 196 h 207"/>
              <a:gd name="T10" fmla="*/ 112 w 180"/>
              <a:gd name="T11" fmla="*/ 206 h 207"/>
              <a:gd name="T12" fmla="*/ 89 w 180"/>
              <a:gd name="T13" fmla="*/ 207 h 207"/>
              <a:gd name="T14" fmla="*/ 68 w 180"/>
              <a:gd name="T15" fmla="*/ 206 h 207"/>
              <a:gd name="T16" fmla="*/ 35 w 180"/>
              <a:gd name="T17" fmla="*/ 196 h 207"/>
              <a:gd name="T18" fmla="*/ 23 w 180"/>
              <a:gd name="T19" fmla="*/ 187 h 207"/>
              <a:gd name="T20" fmla="*/ 12 w 180"/>
              <a:gd name="T21" fmla="*/ 176 h 207"/>
              <a:gd name="T22" fmla="*/ 0 w 180"/>
              <a:gd name="T23" fmla="*/ 147 h 207"/>
              <a:gd name="T24" fmla="*/ 0 w 180"/>
              <a:gd name="T25" fmla="*/ 129 h 207"/>
              <a:gd name="T26" fmla="*/ 0 w 180"/>
              <a:gd name="T27" fmla="*/ 0 h 207"/>
              <a:gd name="T28" fmla="*/ 52 w 180"/>
              <a:gd name="T29" fmla="*/ 0 h 207"/>
              <a:gd name="T30" fmla="*/ 52 w 180"/>
              <a:gd name="T31" fmla="*/ 126 h 207"/>
              <a:gd name="T32" fmla="*/ 53 w 180"/>
              <a:gd name="T33" fmla="*/ 146 h 207"/>
              <a:gd name="T34" fmla="*/ 62 w 180"/>
              <a:gd name="T35" fmla="*/ 158 h 207"/>
              <a:gd name="T36" fmla="*/ 71 w 180"/>
              <a:gd name="T37" fmla="*/ 167 h 207"/>
              <a:gd name="T38" fmla="*/ 89 w 180"/>
              <a:gd name="T39" fmla="*/ 168 h 207"/>
              <a:gd name="T40" fmla="*/ 107 w 180"/>
              <a:gd name="T41" fmla="*/ 167 h 207"/>
              <a:gd name="T42" fmla="*/ 118 w 180"/>
              <a:gd name="T43" fmla="*/ 158 h 207"/>
              <a:gd name="T44" fmla="*/ 125 w 180"/>
              <a:gd name="T45" fmla="*/ 146 h 207"/>
              <a:gd name="T46" fmla="*/ 127 w 180"/>
              <a:gd name="T47" fmla="*/ 126 h 207"/>
              <a:gd name="T48" fmla="*/ 127 w 180"/>
              <a:gd name="T49" fmla="*/ 0 h 207"/>
              <a:gd name="T50" fmla="*/ 180 w 180"/>
              <a:gd name="T51" fmla="*/ 0 h 207"/>
              <a:gd name="T52" fmla="*/ 180 w 180"/>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07">
                <a:moveTo>
                  <a:pt x="180" y="129"/>
                </a:moveTo>
                <a:lnTo>
                  <a:pt x="178" y="147"/>
                </a:lnTo>
                <a:lnTo>
                  <a:pt x="167" y="176"/>
                </a:lnTo>
                <a:lnTo>
                  <a:pt x="157" y="187"/>
                </a:lnTo>
                <a:lnTo>
                  <a:pt x="145" y="196"/>
                </a:lnTo>
                <a:lnTo>
                  <a:pt x="112" y="206"/>
                </a:lnTo>
                <a:lnTo>
                  <a:pt x="89" y="207"/>
                </a:lnTo>
                <a:lnTo>
                  <a:pt x="68" y="206"/>
                </a:lnTo>
                <a:lnTo>
                  <a:pt x="35" y="196"/>
                </a:lnTo>
                <a:lnTo>
                  <a:pt x="23" y="187"/>
                </a:lnTo>
                <a:lnTo>
                  <a:pt x="12" y="176"/>
                </a:lnTo>
                <a:lnTo>
                  <a:pt x="0" y="147"/>
                </a:lnTo>
                <a:lnTo>
                  <a:pt x="0" y="129"/>
                </a:lnTo>
                <a:lnTo>
                  <a:pt x="0" y="0"/>
                </a:lnTo>
                <a:lnTo>
                  <a:pt x="52" y="0"/>
                </a:lnTo>
                <a:lnTo>
                  <a:pt x="52" y="126"/>
                </a:lnTo>
                <a:lnTo>
                  <a:pt x="53" y="146"/>
                </a:lnTo>
                <a:lnTo>
                  <a:pt x="62" y="158"/>
                </a:lnTo>
                <a:lnTo>
                  <a:pt x="71" y="167"/>
                </a:lnTo>
                <a:lnTo>
                  <a:pt x="89" y="168"/>
                </a:lnTo>
                <a:lnTo>
                  <a:pt x="107" y="167"/>
                </a:lnTo>
                <a:lnTo>
                  <a:pt x="118" y="158"/>
                </a:lnTo>
                <a:lnTo>
                  <a:pt x="125" y="146"/>
                </a:lnTo>
                <a:lnTo>
                  <a:pt x="127" y="126"/>
                </a:lnTo>
                <a:lnTo>
                  <a:pt x="127" y="0"/>
                </a:lnTo>
                <a:lnTo>
                  <a:pt x="180" y="0"/>
                </a:lnTo>
                <a:lnTo>
                  <a:pt x="18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93"/>
          <p:cNvSpPr>
            <a:spLocks noChangeArrowheads="1"/>
          </p:cNvSpPr>
          <p:nvPr/>
        </p:nvSpPr>
        <p:spPr bwMode="auto">
          <a:xfrm>
            <a:off x="3621088" y="5316538"/>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4"/>
          <p:cNvSpPr>
            <a:spLocks noEditPoints="1"/>
          </p:cNvSpPr>
          <p:nvPr/>
        </p:nvSpPr>
        <p:spPr bwMode="auto">
          <a:xfrm>
            <a:off x="3673476" y="5456238"/>
            <a:ext cx="152400" cy="160338"/>
          </a:xfrm>
          <a:custGeom>
            <a:avLst/>
            <a:gdLst>
              <a:gd name="T0" fmla="*/ 191 w 191"/>
              <a:gd name="T1" fmla="*/ 101 h 203"/>
              <a:gd name="T2" fmla="*/ 190 w 191"/>
              <a:gd name="T3" fmla="*/ 115 h 203"/>
              <a:gd name="T4" fmla="*/ 184 w 191"/>
              <a:gd name="T5" fmla="*/ 140 h 203"/>
              <a:gd name="T6" fmla="*/ 177 w 191"/>
              <a:gd name="T7" fmla="*/ 153 h 203"/>
              <a:gd name="T8" fmla="*/ 163 w 191"/>
              <a:gd name="T9" fmla="*/ 172 h 203"/>
              <a:gd name="T10" fmla="*/ 145 w 191"/>
              <a:gd name="T11" fmla="*/ 186 h 203"/>
              <a:gd name="T12" fmla="*/ 130 w 191"/>
              <a:gd name="T13" fmla="*/ 194 h 203"/>
              <a:gd name="T14" fmla="*/ 114 w 191"/>
              <a:gd name="T15" fmla="*/ 198 h 203"/>
              <a:gd name="T16" fmla="*/ 94 w 191"/>
              <a:gd name="T17" fmla="*/ 201 h 203"/>
              <a:gd name="T18" fmla="*/ 70 w 191"/>
              <a:gd name="T19" fmla="*/ 203 h 203"/>
              <a:gd name="T20" fmla="*/ 0 w 191"/>
              <a:gd name="T21" fmla="*/ 203 h 203"/>
              <a:gd name="T22" fmla="*/ 0 w 191"/>
              <a:gd name="T23" fmla="*/ 0 h 203"/>
              <a:gd name="T24" fmla="*/ 73 w 191"/>
              <a:gd name="T25" fmla="*/ 0 h 203"/>
              <a:gd name="T26" fmla="*/ 97 w 191"/>
              <a:gd name="T27" fmla="*/ 1 h 203"/>
              <a:gd name="T28" fmla="*/ 116 w 191"/>
              <a:gd name="T29" fmla="*/ 4 h 203"/>
              <a:gd name="T30" fmla="*/ 133 w 191"/>
              <a:gd name="T31" fmla="*/ 10 h 203"/>
              <a:gd name="T32" fmla="*/ 145 w 191"/>
              <a:gd name="T33" fmla="*/ 16 h 203"/>
              <a:gd name="T34" fmla="*/ 165 w 191"/>
              <a:gd name="T35" fmla="*/ 30 h 203"/>
              <a:gd name="T36" fmla="*/ 179 w 191"/>
              <a:gd name="T37" fmla="*/ 51 h 203"/>
              <a:gd name="T38" fmla="*/ 188 w 191"/>
              <a:gd name="T39" fmla="*/ 73 h 203"/>
              <a:gd name="T40" fmla="*/ 191 w 191"/>
              <a:gd name="T41" fmla="*/ 101 h 203"/>
              <a:gd name="T42" fmla="*/ 137 w 191"/>
              <a:gd name="T43" fmla="*/ 101 h 203"/>
              <a:gd name="T44" fmla="*/ 136 w 191"/>
              <a:gd name="T45" fmla="*/ 82 h 203"/>
              <a:gd name="T46" fmla="*/ 130 w 191"/>
              <a:gd name="T47" fmla="*/ 66 h 203"/>
              <a:gd name="T48" fmla="*/ 120 w 191"/>
              <a:gd name="T49" fmla="*/ 54 h 203"/>
              <a:gd name="T50" fmla="*/ 107 w 191"/>
              <a:gd name="T51" fmla="*/ 44 h 203"/>
              <a:gd name="T52" fmla="*/ 98 w 191"/>
              <a:gd name="T53" fmla="*/ 41 h 203"/>
              <a:gd name="T54" fmla="*/ 90 w 191"/>
              <a:gd name="T55" fmla="*/ 40 h 203"/>
              <a:gd name="T56" fmla="*/ 80 w 191"/>
              <a:gd name="T57" fmla="*/ 39 h 203"/>
              <a:gd name="T58" fmla="*/ 65 w 191"/>
              <a:gd name="T59" fmla="*/ 39 h 203"/>
              <a:gd name="T60" fmla="*/ 52 w 191"/>
              <a:gd name="T61" fmla="*/ 39 h 203"/>
              <a:gd name="T62" fmla="*/ 52 w 191"/>
              <a:gd name="T63" fmla="*/ 165 h 203"/>
              <a:gd name="T64" fmla="*/ 65 w 191"/>
              <a:gd name="T65" fmla="*/ 165 h 203"/>
              <a:gd name="T66" fmla="*/ 82 w 191"/>
              <a:gd name="T67" fmla="*/ 164 h 203"/>
              <a:gd name="T68" fmla="*/ 93 w 191"/>
              <a:gd name="T69" fmla="*/ 162 h 203"/>
              <a:gd name="T70" fmla="*/ 101 w 191"/>
              <a:gd name="T71" fmla="*/ 161 h 203"/>
              <a:gd name="T72" fmla="*/ 109 w 191"/>
              <a:gd name="T73" fmla="*/ 157 h 203"/>
              <a:gd name="T74" fmla="*/ 122 w 191"/>
              <a:gd name="T75" fmla="*/ 147 h 203"/>
              <a:gd name="T76" fmla="*/ 130 w 191"/>
              <a:gd name="T77" fmla="*/ 135 h 203"/>
              <a:gd name="T78" fmla="*/ 136 w 191"/>
              <a:gd name="T79" fmla="*/ 121 h 203"/>
              <a:gd name="T80" fmla="*/ 137 w 191"/>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203">
                <a:moveTo>
                  <a:pt x="191" y="101"/>
                </a:moveTo>
                <a:lnTo>
                  <a:pt x="190" y="115"/>
                </a:lnTo>
                <a:lnTo>
                  <a:pt x="184" y="140"/>
                </a:lnTo>
                <a:lnTo>
                  <a:pt x="177" y="153"/>
                </a:lnTo>
                <a:lnTo>
                  <a:pt x="163" y="172"/>
                </a:lnTo>
                <a:lnTo>
                  <a:pt x="145" y="186"/>
                </a:lnTo>
                <a:lnTo>
                  <a:pt x="130" y="194"/>
                </a:lnTo>
                <a:lnTo>
                  <a:pt x="114" y="198"/>
                </a:lnTo>
                <a:lnTo>
                  <a:pt x="94" y="201"/>
                </a:lnTo>
                <a:lnTo>
                  <a:pt x="70" y="203"/>
                </a:lnTo>
                <a:lnTo>
                  <a:pt x="0" y="203"/>
                </a:lnTo>
                <a:lnTo>
                  <a:pt x="0" y="0"/>
                </a:lnTo>
                <a:lnTo>
                  <a:pt x="73" y="0"/>
                </a:lnTo>
                <a:lnTo>
                  <a:pt x="97" y="1"/>
                </a:lnTo>
                <a:lnTo>
                  <a:pt x="116" y="4"/>
                </a:lnTo>
                <a:lnTo>
                  <a:pt x="133" y="10"/>
                </a:lnTo>
                <a:lnTo>
                  <a:pt x="145" y="16"/>
                </a:lnTo>
                <a:lnTo>
                  <a:pt x="165" y="30"/>
                </a:lnTo>
                <a:lnTo>
                  <a:pt x="179" y="51"/>
                </a:lnTo>
                <a:lnTo>
                  <a:pt x="188" y="73"/>
                </a:lnTo>
                <a:lnTo>
                  <a:pt x="191" y="101"/>
                </a:lnTo>
                <a:close/>
                <a:moveTo>
                  <a:pt x="137" y="101"/>
                </a:moveTo>
                <a:lnTo>
                  <a:pt x="136" y="82"/>
                </a:lnTo>
                <a:lnTo>
                  <a:pt x="130" y="66"/>
                </a:lnTo>
                <a:lnTo>
                  <a:pt x="120" y="54"/>
                </a:lnTo>
                <a:lnTo>
                  <a:pt x="107" y="44"/>
                </a:lnTo>
                <a:lnTo>
                  <a:pt x="98" y="41"/>
                </a:lnTo>
                <a:lnTo>
                  <a:pt x="90" y="40"/>
                </a:lnTo>
                <a:lnTo>
                  <a:pt x="80" y="39"/>
                </a:lnTo>
                <a:lnTo>
                  <a:pt x="65" y="39"/>
                </a:lnTo>
                <a:lnTo>
                  <a:pt x="52" y="39"/>
                </a:lnTo>
                <a:lnTo>
                  <a:pt x="52" y="165"/>
                </a:lnTo>
                <a:lnTo>
                  <a:pt x="65" y="165"/>
                </a:lnTo>
                <a:lnTo>
                  <a:pt x="82" y="164"/>
                </a:lnTo>
                <a:lnTo>
                  <a:pt x="93" y="162"/>
                </a:lnTo>
                <a:lnTo>
                  <a:pt x="101" y="161"/>
                </a:lnTo>
                <a:lnTo>
                  <a:pt x="109"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5"/>
          <p:cNvSpPr>
            <a:spLocks noEditPoints="1"/>
          </p:cNvSpPr>
          <p:nvPr/>
        </p:nvSpPr>
        <p:spPr bwMode="auto">
          <a:xfrm>
            <a:off x="3856038" y="5456238"/>
            <a:ext cx="131763" cy="160338"/>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3 h 203"/>
              <a:gd name="T12" fmla="*/ 122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6 w 167"/>
              <a:gd name="T27" fmla="*/ 0 h 203"/>
              <a:gd name="T28" fmla="*/ 104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5 w 167"/>
              <a:gd name="T41" fmla="*/ 47 h 203"/>
              <a:gd name="T42" fmla="*/ 167 w 167"/>
              <a:gd name="T43" fmla="*/ 64 h 203"/>
              <a:gd name="T44" fmla="*/ 113 w 167"/>
              <a:gd name="T45" fmla="*/ 65 h 203"/>
              <a:gd name="T46" fmla="*/ 113 w 167"/>
              <a:gd name="T47" fmla="*/ 57 h 203"/>
              <a:gd name="T48" fmla="*/ 108 w 167"/>
              <a:gd name="T49" fmla="*/ 51 h 203"/>
              <a:gd name="T50" fmla="*/ 104 w 167"/>
              <a:gd name="T51" fmla="*/ 46 h 203"/>
              <a:gd name="T52" fmla="*/ 97 w 167"/>
              <a:gd name="T53" fmla="*/ 41 h 203"/>
              <a:gd name="T54" fmla="*/ 90 w 167"/>
              <a:gd name="T55" fmla="*/ 39 h 203"/>
              <a:gd name="T56" fmla="*/ 82 w 167"/>
              <a:gd name="T57" fmla="*/ 39 h 203"/>
              <a:gd name="T58" fmla="*/ 74 w 167"/>
              <a:gd name="T59" fmla="*/ 39 h 203"/>
              <a:gd name="T60" fmla="*/ 61 w 167"/>
              <a:gd name="T61" fmla="*/ 39 h 203"/>
              <a:gd name="T62" fmla="*/ 53 w 167"/>
              <a:gd name="T63" fmla="*/ 39 h 203"/>
              <a:gd name="T64" fmla="*/ 53 w 167"/>
              <a:gd name="T65" fmla="*/ 98 h 203"/>
              <a:gd name="T66" fmla="*/ 67 w 167"/>
              <a:gd name="T67" fmla="*/ 98 h 203"/>
              <a:gd name="T68" fmla="*/ 79 w 167"/>
              <a:gd name="T69" fmla="*/ 98 h 203"/>
              <a:gd name="T70" fmla="*/ 89 w 167"/>
              <a:gd name="T71" fmla="*/ 97 h 203"/>
              <a:gd name="T72" fmla="*/ 97 w 167"/>
              <a:gd name="T73" fmla="*/ 94 h 203"/>
              <a:gd name="T74" fmla="*/ 104 w 167"/>
              <a:gd name="T75" fmla="*/ 90 h 203"/>
              <a:gd name="T76" fmla="*/ 108 w 167"/>
              <a:gd name="T77" fmla="*/ 86 h 203"/>
              <a:gd name="T78" fmla="*/ 111 w 167"/>
              <a:gd name="T79" fmla="*/ 80 h 203"/>
              <a:gd name="T80" fmla="*/ 113 w 167"/>
              <a:gd name="T81" fmla="*/ 73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3"/>
                </a:lnTo>
                <a:lnTo>
                  <a:pt x="122" y="130"/>
                </a:lnTo>
                <a:lnTo>
                  <a:pt x="106" y="136"/>
                </a:lnTo>
                <a:lnTo>
                  <a:pt x="85" y="136"/>
                </a:lnTo>
                <a:lnTo>
                  <a:pt x="53" y="136"/>
                </a:lnTo>
                <a:lnTo>
                  <a:pt x="53" y="203"/>
                </a:lnTo>
                <a:lnTo>
                  <a:pt x="0" y="203"/>
                </a:lnTo>
                <a:lnTo>
                  <a:pt x="0" y="0"/>
                </a:lnTo>
                <a:lnTo>
                  <a:pt x="86" y="0"/>
                </a:lnTo>
                <a:lnTo>
                  <a:pt x="104" y="1"/>
                </a:lnTo>
                <a:lnTo>
                  <a:pt x="118" y="4"/>
                </a:lnTo>
                <a:lnTo>
                  <a:pt x="131" y="8"/>
                </a:lnTo>
                <a:lnTo>
                  <a:pt x="142" y="14"/>
                </a:lnTo>
                <a:lnTo>
                  <a:pt x="153" y="22"/>
                </a:lnTo>
                <a:lnTo>
                  <a:pt x="161" y="35"/>
                </a:lnTo>
                <a:lnTo>
                  <a:pt x="165" y="47"/>
                </a:lnTo>
                <a:lnTo>
                  <a:pt x="167" y="64"/>
                </a:lnTo>
                <a:close/>
                <a:moveTo>
                  <a:pt x="113" y="65"/>
                </a:moveTo>
                <a:lnTo>
                  <a:pt x="113" y="57"/>
                </a:lnTo>
                <a:lnTo>
                  <a:pt x="108" y="51"/>
                </a:lnTo>
                <a:lnTo>
                  <a:pt x="104" y="46"/>
                </a:lnTo>
                <a:lnTo>
                  <a:pt x="97" y="41"/>
                </a:lnTo>
                <a:lnTo>
                  <a:pt x="90" y="39"/>
                </a:lnTo>
                <a:lnTo>
                  <a:pt x="82" y="39"/>
                </a:lnTo>
                <a:lnTo>
                  <a:pt x="74" y="39"/>
                </a:lnTo>
                <a:lnTo>
                  <a:pt x="61" y="39"/>
                </a:lnTo>
                <a:lnTo>
                  <a:pt x="53" y="39"/>
                </a:lnTo>
                <a:lnTo>
                  <a:pt x="53" y="98"/>
                </a:lnTo>
                <a:lnTo>
                  <a:pt x="67" y="98"/>
                </a:lnTo>
                <a:lnTo>
                  <a:pt x="79" y="98"/>
                </a:lnTo>
                <a:lnTo>
                  <a:pt x="89" y="97"/>
                </a:lnTo>
                <a:lnTo>
                  <a:pt x="97" y="94"/>
                </a:lnTo>
                <a:lnTo>
                  <a:pt x="104" y="90"/>
                </a:lnTo>
                <a:lnTo>
                  <a:pt x="108" y="86"/>
                </a:lnTo>
                <a:lnTo>
                  <a:pt x="111" y="80"/>
                </a:lnTo>
                <a:lnTo>
                  <a:pt x="113" y="73"/>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6"/>
          <p:cNvSpPr>
            <a:spLocks/>
          </p:cNvSpPr>
          <p:nvPr/>
        </p:nvSpPr>
        <p:spPr bwMode="auto">
          <a:xfrm>
            <a:off x="4016376" y="5456238"/>
            <a:ext cx="141288" cy="163513"/>
          </a:xfrm>
          <a:custGeom>
            <a:avLst/>
            <a:gdLst>
              <a:gd name="T0" fmla="*/ 180 w 180"/>
              <a:gd name="T1" fmla="*/ 129 h 207"/>
              <a:gd name="T2" fmla="*/ 178 w 180"/>
              <a:gd name="T3" fmla="*/ 147 h 207"/>
              <a:gd name="T4" fmla="*/ 167 w 180"/>
              <a:gd name="T5" fmla="*/ 176 h 207"/>
              <a:gd name="T6" fmla="*/ 157 w 180"/>
              <a:gd name="T7" fmla="*/ 187 h 207"/>
              <a:gd name="T8" fmla="*/ 145 w 180"/>
              <a:gd name="T9" fmla="*/ 196 h 207"/>
              <a:gd name="T10" fmla="*/ 112 w 180"/>
              <a:gd name="T11" fmla="*/ 205 h 207"/>
              <a:gd name="T12" fmla="*/ 89 w 180"/>
              <a:gd name="T13" fmla="*/ 207 h 207"/>
              <a:gd name="T14" fmla="*/ 68 w 180"/>
              <a:gd name="T15" fmla="*/ 205 h 207"/>
              <a:gd name="T16" fmla="*/ 35 w 180"/>
              <a:gd name="T17" fmla="*/ 196 h 207"/>
              <a:gd name="T18" fmla="*/ 23 w 180"/>
              <a:gd name="T19" fmla="*/ 187 h 207"/>
              <a:gd name="T20" fmla="*/ 12 w 180"/>
              <a:gd name="T21" fmla="*/ 176 h 207"/>
              <a:gd name="T22" fmla="*/ 0 w 180"/>
              <a:gd name="T23" fmla="*/ 147 h 207"/>
              <a:gd name="T24" fmla="*/ 0 w 180"/>
              <a:gd name="T25" fmla="*/ 129 h 207"/>
              <a:gd name="T26" fmla="*/ 0 w 180"/>
              <a:gd name="T27" fmla="*/ 0 h 207"/>
              <a:gd name="T28" fmla="*/ 52 w 180"/>
              <a:gd name="T29" fmla="*/ 0 h 207"/>
              <a:gd name="T30" fmla="*/ 52 w 180"/>
              <a:gd name="T31" fmla="*/ 126 h 207"/>
              <a:gd name="T32" fmla="*/ 53 w 180"/>
              <a:gd name="T33" fmla="*/ 146 h 207"/>
              <a:gd name="T34" fmla="*/ 62 w 180"/>
              <a:gd name="T35" fmla="*/ 158 h 207"/>
              <a:gd name="T36" fmla="*/ 71 w 180"/>
              <a:gd name="T37" fmla="*/ 167 h 207"/>
              <a:gd name="T38" fmla="*/ 89 w 180"/>
              <a:gd name="T39" fmla="*/ 168 h 207"/>
              <a:gd name="T40" fmla="*/ 107 w 180"/>
              <a:gd name="T41" fmla="*/ 167 h 207"/>
              <a:gd name="T42" fmla="*/ 118 w 180"/>
              <a:gd name="T43" fmla="*/ 158 h 207"/>
              <a:gd name="T44" fmla="*/ 125 w 180"/>
              <a:gd name="T45" fmla="*/ 146 h 207"/>
              <a:gd name="T46" fmla="*/ 127 w 180"/>
              <a:gd name="T47" fmla="*/ 126 h 207"/>
              <a:gd name="T48" fmla="*/ 127 w 180"/>
              <a:gd name="T49" fmla="*/ 0 h 207"/>
              <a:gd name="T50" fmla="*/ 180 w 180"/>
              <a:gd name="T51" fmla="*/ 0 h 207"/>
              <a:gd name="T52" fmla="*/ 180 w 180"/>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07">
                <a:moveTo>
                  <a:pt x="180" y="129"/>
                </a:moveTo>
                <a:lnTo>
                  <a:pt x="178" y="147"/>
                </a:lnTo>
                <a:lnTo>
                  <a:pt x="167" y="176"/>
                </a:lnTo>
                <a:lnTo>
                  <a:pt x="157" y="187"/>
                </a:lnTo>
                <a:lnTo>
                  <a:pt x="145" y="196"/>
                </a:lnTo>
                <a:lnTo>
                  <a:pt x="112" y="205"/>
                </a:lnTo>
                <a:lnTo>
                  <a:pt x="89" y="207"/>
                </a:lnTo>
                <a:lnTo>
                  <a:pt x="68" y="205"/>
                </a:lnTo>
                <a:lnTo>
                  <a:pt x="35" y="196"/>
                </a:lnTo>
                <a:lnTo>
                  <a:pt x="23" y="187"/>
                </a:lnTo>
                <a:lnTo>
                  <a:pt x="12" y="176"/>
                </a:lnTo>
                <a:lnTo>
                  <a:pt x="0" y="147"/>
                </a:lnTo>
                <a:lnTo>
                  <a:pt x="0" y="129"/>
                </a:lnTo>
                <a:lnTo>
                  <a:pt x="0" y="0"/>
                </a:lnTo>
                <a:lnTo>
                  <a:pt x="52" y="0"/>
                </a:lnTo>
                <a:lnTo>
                  <a:pt x="52" y="126"/>
                </a:lnTo>
                <a:lnTo>
                  <a:pt x="53" y="146"/>
                </a:lnTo>
                <a:lnTo>
                  <a:pt x="62" y="158"/>
                </a:lnTo>
                <a:lnTo>
                  <a:pt x="71" y="167"/>
                </a:lnTo>
                <a:lnTo>
                  <a:pt x="89" y="168"/>
                </a:lnTo>
                <a:lnTo>
                  <a:pt x="107" y="167"/>
                </a:lnTo>
                <a:lnTo>
                  <a:pt x="118" y="158"/>
                </a:lnTo>
                <a:lnTo>
                  <a:pt x="125" y="146"/>
                </a:lnTo>
                <a:lnTo>
                  <a:pt x="127" y="126"/>
                </a:lnTo>
                <a:lnTo>
                  <a:pt x="127" y="0"/>
                </a:lnTo>
                <a:lnTo>
                  <a:pt x="180" y="0"/>
                </a:lnTo>
                <a:lnTo>
                  <a:pt x="18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Line 197"/>
          <p:cNvSpPr>
            <a:spLocks noChangeShapeType="1"/>
          </p:cNvSpPr>
          <p:nvPr/>
        </p:nvSpPr>
        <p:spPr bwMode="auto">
          <a:xfrm>
            <a:off x="3914776" y="3624263"/>
            <a:ext cx="0" cy="147638"/>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8"/>
          <p:cNvSpPr>
            <a:spLocks/>
          </p:cNvSpPr>
          <p:nvPr/>
        </p:nvSpPr>
        <p:spPr bwMode="auto">
          <a:xfrm>
            <a:off x="3879851" y="3695701"/>
            <a:ext cx="69850" cy="95250"/>
          </a:xfrm>
          <a:custGeom>
            <a:avLst/>
            <a:gdLst>
              <a:gd name="T0" fmla="*/ 89 w 89"/>
              <a:gd name="T1" fmla="*/ 0 h 121"/>
              <a:gd name="T2" fmla="*/ 45 w 89"/>
              <a:gd name="T3" fmla="*/ 121 h 121"/>
              <a:gd name="T4" fmla="*/ 0 w 89"/>
              <a:gd name="T5" fmla="*/ 0 h 121"/>
              <a:gd name="T6" fmla="*/ 10 w 89"/>
              <a:gd name="T7" fmla="*/ 7 h 121"/>
              <a:gd name="T8" fmla="*/ 32 w 89"/>
              <a:gd name="T9" fmla="*/ 14 h 121"/>
              <a:gd name="T10" fmla="*/ 56 w 89"/>
              <a:gd name="T11" fmla="*/ 14 h 121"/>
              <a:gd name="T12" fmla="*/ 78 w 89"/>
              <a:gd name="T13" fmla="*/ 7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7"/>
                </a:lnTo>
                <a:lnTo>
                  <a:pt x="32" y="14"/>
                </a:lnTo>
                <a:lnTo>
                  <a:pt x="56" y="14"/>
                </a:lnTo>
                <a:lnTo>
                  <a:pt x="78" y="7"/>
                </a:lnTo>
                <a:lnTo>
                  <a:pt x="89"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199"/>
          <p:cNvSpPr>
            <a:spLocks noChangeShapeType="1"/>
          </p:cNvSpPr>
          <p:nvPr/>
        </p:nvSpPr>
        <p:spPr bwMode="auto">
          <a:xfrm>
            <a:off x="5678488" y="3624263"/>
            <a:ext cx="0" cy="147638"/>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Freeform 200"/>
          <p:cNvSpPr>
            <a:spLocks/>
          </p:cNvSpPr>
          <p:nvPr/>
        </p:nvSpPr>
        <p:spPr bwMode="auto">
          <a:xfrm>
            <a:off x="5641976" y="3695701"/>
            <a:ext cx="71438" cy="95250"/>
          </a:xfrm>
          <a:custGeom>
            <a:avLst/>
            <a:gdLst>
              <a:gd name="T0" fmla="*/ 88 w 88"/>
              <a:gd name="T1" fmla="*/ 0 h 121"/>
              <a:gd name="T2" fmla="*/ 44 w 88"/>
              <a:gd name="T3" fmla="*/ 121 h 121"/>
              <a:gd name="T4" fmla="*/ 0 w 88"/>
              <a:gd name="T5" fmla="*/ 0 h 121"/>
              <a:gd name="T6" fmla="*/ 9 w 88"/>
              <a:gd name="T7" fmla="*/ 7 h 121"/>
              <a:gd name="T8" fmla="*/ 32 w 88"/>
              <a:gd name="T9" fmla="*/ 14 h 121"/>
              <a:gd name="T10" fmla="*/ 55 w 88"/>
              <a:gd name="T11" fmla="*/ 14 h 121"/>
              <a:gd name="T12" fmla="*/ 77 w 88"/>
              <a:gd name="T13" fmla="*/ 7 h 121"/>
              <a:gd name="T14" fmla="*/ 88 w 88"/>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1">
                <a:moveTo>
                  <a:pt x="88" y="0"/>
                </a:moveTo>
                <a:lnTo>
                  <a:pt x="44" y="121"/>
                </a:lnTo>
                <a:lnTo>
                  <a:pt x="0" y="0"/>
                </a:lnTo>
                <a:lnTo>
                  <a:pt x="9" y="7"/>
                </a:lnTo>
                <a:lnTo>
                  <a:pt x="32" y="14"/>
                </a:lnTo>
                <a:lnTo>
                  <a:pt x="55" y="14"/>
                </a:lnTo>
                <a:lnTo>
                  <a:pt x="77" y="7"/>
                </a:lnTo>
                <a:lnTo>
                  <a:pt x="88"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1"/>
          <p:cNvSpPr>
            <a:spLocks/>
          </p:cNvSpPr>
          <p:nvPr/>
        </p:nvSpPr>
        <p:spPr bwMode="auto">
          <a:xfrm>
            <a:off x="6146801" y="3624263"/>
            <a:ext cx="412750" cy="147638"/>
          </a:xfrm>
          <a:custGeom>
            <a:avLst/>
            <a:gdLst>
              <a:gd name="T0" fmla="*/ 0 w 520"/>
              <a:gd name="T1" fmla="*/ 0 h 186"/>
              <a:gd name="T2" fmla="*/ 520 w 520"/>
              <a:gd name="T3" fmla="*/ 0 h 186"/>
              <a:gd name="T4" fmla="*/ 520 w 520"/>
              <a:gd name="T5" fmla="*/ 186 h 186"/>
            </a:gdLst>
            <a:ahLst/>
            <a:cxnLst>
              <a:cxn ang="0">
                <a:pos x="T0" y="T1"/>
              </a:cxn>
              <a:cxn ang="0">
                <a:pos x="T2" y="T3"/>
              </a:cxn>
              <a:cxn ang="0">
                <a:pos x="T4" y="T5"/>
              </a:cxn>
            </a:cxnLst>
            <a:rect l="0" t="0" r="r" b="b"/>
            <a:pathLst>
              <a:path w="520" h="186">
                <a:moveTo>
                  <a:pt x="0" y="0"/>
                </a:moveTo>
                <a:lnTo>
                  <a:pt x="520" y="0"/>
                </a:lnTo>
                <a:lnTo>
                  <a:pt x="520" y="186"/>
                </a:lnTo>
              </a:path>
            </a:pathLst>
          </a:custGeom>
          <a:noFill/>
          <a:ln w="14288">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Freeform 202"/>
          <p:cNvSpPr>
            <a:spLocks/>
          </p:cNvSpPr>
          <p:nvPr/>
        </p:nvSpPr>
        <p:spPr bwMode="auto">
          <a:xfrm>
            <a:off x="6524626" y="3695701"/>
            <a:ext cx="69850" cy="95250"/>
          </a:xfrm>
          <a:custGeom>
            <a:avLst/>
            <a:gdLst>
              <a:gd name="T0" fmla="*/ 89 w 89"/>
              <a:gd name="T1" fmla="*/ 0 h 121"/>
              <a:gd name="T2" fmla="*/ 45 w 89"/>
              <a:gd name="T3" fmla="*/ 121 h 121"/>
              <a:gd name="T4" fmla="*/ 0 w 89"/>
              <a:gd name="T5" fmla="*/ 0 h 121"/>
              <a:gd name="T6" fmla="*/ 10 w 89"/>
              <a:gd name="T7" fmla="*/ 7 h 121"/>
              <a:gd name="T8" fmla="*/ 32 w 89"/>
              <a:gd name="T9" fmla="*/ 14 h 121"/>
              <a:gd name="T10" fmla="*/ 56 w 89"/>
              <a:gd name="T11" fmla="*/ 14 h 121"/>
              <a:gd name="T12" fmla="*/ 78 w 89"/>
              <a:gd name="T13" fmla="*/ 7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7"/>
                </a:lnTo>
                <a:lnTo>
                  <a:pt x="32" y="14"/>
                </a:lnTo>
                <a:lnTo>
                  <a:pt x="56" y="14"/>
                </a:lnTo>
                <a:lnTo>
                  <a:pt x="78" y="7"/>
                </a:lnTo>
                <a:lnTo>
                  <a:pt x="89"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203"/>
          <p:cNvSpPr>
            <a:spLocks/>
          </p:cNvSpPr>
          <p:nvPr/>
        </p:nvSpPr>
        <p:spPr bwMode="auto">
          <a:xfrm>
            <a:off x="6146801" y="5168901"/>
            <a:ext cx="412750" cy="147638"/>
          </a:xfrm>
          <a:custGeom>
            <a:avLst/>
            <a:gdLst>
              <a:gd name="T0" fmla="*/ 0 w 520"/>
              <a:gd name="T1" fmla="*/ 0 h 186"/>
              <a:gd name="T2" fmla="*/ 520 w 520"/>
              <a:gd name="T3" fmla="*/ 0 h 186"/>
              <a:gd name="T4" fmla="*/ 520 w 520"/>
              <a:gd name="T5" fmla="*/ 186 h 186"/>
            </a:gdLst>
            <a:ahLst/>
            <a:cxnLst>
              <a:cxn ang="0">
                <a:pos x="T0" y="T1"/>
              </a:cxn>
              <a:cxn ang="0">
                <a:pos x="T2" y="T3"/>
              </a:cxn>
              <a:cxn ang="0">
                <a:pos x="T4" y="T5"/>
              </a:cxn>
            </a:cxnLst>
            <a:rect l="0" t="0" r="r" b="b"/>
            <a:pathLst>
              <a:path w="520" h="186">
                <a:moveTo>
                  <a:pt x="0" y="0"/>
                </a:moveTo>
                <a:lnTo>
                  <a:pt x="520" y="0"/>
                </a:lnTo>
                <a:lnTo>
                  <a:pt x="520" y="186"/>
                </a:lnTo>
              </a:path>
            </a:pathLst>
          </a:custGeom>
          <a:noFill/>
          <a:ln w="14288">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4"/>
          <p:cNvSpPr>
            <a:spLocks/>
          </p:cNvSpPr>
          <p:nvPr/>
        </p:nvSpPr>
        <p:spPr bwMode="auto">
          <a:xfrm>
            <a:off x="6524626" y="5238751"/>
            <a:ext cx="69850" cy="95250"/>
          </a:xfrm>
          <a:custGeom>
            <a:avLst/>
            <a:gdLst>
              <a:gd name="T0" fmla="*/ 89 w 89"/>
              <a:gd name="T1" fmla="*/ 0 h 121"/>
              <a:gd name="T2" fmla="*/ 45 w 89"/>
              <a:gd name="T3" fmla="*/ 121 h 121"/>
              <a:gd name="T4" fmla="*/ 0 w 89"/>
              <a:gd name="T5" fmla="*/ 0 h 121"/>
              <a:gd name="T6" fmla="*/ 10 w 89"/>
              <a:gd name="T7" fmla="*/ 7 h 121"/>
              <a:gd name="T8" fmla="*/ 32 w 89"/>
              <a:gd name="T9" fmla="*/ 14 h 121"/>
              <a:gd name="T10" fmla="*/ 56 w 89"/>
              <a:gd name="T11" fmla="*/ 14 h 121"/>
              <a:gd name="T12" fmla="*/ 78 w 89"/>
              <a:gd name="T13" fmla="*/ 7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7"/>
                </a:lnTo>
                <a:lnTo>
                  <a:pt x="32" y="14"/>
                </a:lnTo>
                <a:lnTo>
                  <a:pt x="56" y="14"/>
                </a:lnTo>
                <a:lnTo>
                  <a:pt x="78" y="7"/>
                </a:lnTo>
                <a:lnTo>
                  <a:pt x="89"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206"/>
          <p:cNvSpPr>
            <a:spLocks noChangeShapeType="1"/>
          </p:cNvSpPr>
          <p:nvPr/>
        </p:nvSpPr>
        <p:spPr bwMode="auto">
          <a:xfrm>
            <a:off x="5678488" y="5168901"/>
            <a:ext cx="0" cy="147638"/>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207"/>
          <p:cNvSpPr>
            <a:spLocks/>
          </p:cNvSpPr>
          <p:nvPr/>
        </p:nvSpPr>
        <p:spPr bwMode="auto">
          <a:xfrm>
            <a:off x="5641976" y="5238751"/>
            <a:ext cx="71438" cy="95250"/>
          </a:xfrm>
          <a:custGeom>
            <a:avLst/>
            <a:gdLst>
              <a:gd name="T0" fmla="*/ 88 w 88"/>
              <a:gd name="T1" fmla="*/ 0 h 121"/>
              <a:gd name="T2" fmla="*/ 44 w 88"/>
              <a:gd name="T3" fmla="*/ 121 h 121"/>
              <a:gd name="T4" fmla="*/ 0 w 88"/>
              <a:gd name="T5" fmla="*/ 0 h 121"/>
              <a:gd name="T6" fmla="*/ 9 w 88"/>
              <a:gd name="T7" fmla="*/ 7 h 121"/>
              <a:gd name="T8" fmla="*/ 32 w 88"/>
              <a:gd name="T9" fmla="*/ 14 h 121"/>
              <a:gd name="T10" fmla="*/ 55 w 88"/>
              <a:gd name="T11" fmla="*/ 14 h 121"/>
              <a:gd name="T12" fmla="*/ 77 w 88"/>
              <a:gd name="T13" fmla="*/ 7 h 121"/>
              <a:gd name="T14" fmla="*/ 88 w 88"/>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1">
                <a:moveTo>
                  <a:pt x="88" y="0"/>
                </a:moveTo>
                <a:lnTo>
                  <a:pt x="44" y="121"/>
                </a:lnTo>
                <a:lnTo>
                  <a:pt x="0" y="0"/>
                </a:lnTo>
                <a:lnTo>
                  <a:pt x="9" y="7"/>
                </a:lnTo>
                <a:lnTo>
                  <a:pt x="32" y="14"/>
                </a:lnTo>
                <a:lnTo>
                  <a:pt x="55" y="14"/>
                </a:lnTo>
                <a:lnTo>
                  <a:pt x="77" y="7"/>
                </a:lnTo>
                <a:lnTo>
                  <a:pt x="88"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208"/>
          <p:cNvSpPr>
            <a:spLocks noChangeShapeType="1"/>
          </p:cNvSpPr>
          <p:nvPr/>
        </p:nvSpPr>
        <p:spPr bwMode="auto">
          <a:xfrm>
            <a:off x="3914776" y="5168901"/>
            <a:ext cx="0" cy="147638"/>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209"/>
          <p:cNvSpPr>
            <a:spLocks/>
          </p:cNvSpPr>
          <p:nvPr/>
        </p:nvSpPr>
        <p:spPr bwMode="auto">
          <a:xfrm>
            <a:off x="3879851" y="5238751"/>
            <a:ext cx="69850" cy="95250"/>
          </a:xfrm>
          <a:custGeom>
            <a:avLst/>
            <a:gdLst>
              <a:gd name="T0" fmla="*/ 89 w 89"/>
              <a:gd name="T1" fmla="*/ 0 h 121"/>
              <a:gd name="T2" fmla="*/ 45 w 89"/>
              <a:gd name="T3" fmla="*/ 121 h 121"/>
              <a:gd name="T4" fmla="*/ 0 w 89"/>
              <a:gd name="T5" fmla="*/ 0 h 121"/>
              <a:gd name="T6" fmla="*/ 10 w 89"/>
              <a:gd name="T7" fmla="*/ 7 h 121"/>
              <a:gd name="T8" fmla="*/ 32 w 89"/>
              <a:gd name="T9" fmla="*/ 14 h 121"/>
              <a:gd name="T10" fmla="*/ 56 w 89"/>
              <a:gd name="T11" fmla="*/ 14 h 121"/>
              <a:gd name="T12" fmla="*/ 78 w 89"/>
              <a:gd name="T13" fmla="*/ 7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7"/>
                </a:lnTo>
                <a:lnTo>
                  <a:pt x="32" y="14"/>
                </a:lnTo>
                <a:lnTo>
                  <a:pt x="56" y="14"/>
                </a:lnTo>
                <a:lnTo>
                  <a:pt x="78" y="7"/>
                </a:lnTo>
                <a:lnTo>
                  <a:pt x="89"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0"/>
          <p:cNvSpPr>
            <a:spLocks/>
          </p:cNvSpPr>
          <p:nvPr/>
        </p:nvSpPr>
        <p:spPr bwMode="auto">
          <a:xfrm>
            <a:off x="3473451" y="3478213"/>
            <a:ext cx="147638" cy="2058988"/>
          </a:xfrm>
          <a:custGeom>
            <a:avLst/>
            <a:gdLst>
              <a:gd name="T0" fmla="*/ 0 w 185"/>
              <a:gd name="T1" fmla="*/ 0 h 2593"/>
              <a:gd name="T2" fmla="*/ 0 w 185"/>
              <a:gd name="T3" fmla="*/ 2593 h 2593"/>
              <a:gd name="T4" fmla="*/ 185 w 185"/>
              <a:gd name="T5" fmla="*/ 2593 h 2593"/>
            </a:gdLst>
            <a:ahLst/>
            <a:cxnLst>
              <a:cxn ang="0">
                <a:pos x="T0" y="T1"/>
              </a:cxn>
              <a:cxn ang="0">
                <a:pos x="T2" y="T3"/>
              </a:cxn>
              <a:cxn ang="0">
                <a:pos x="T4" y="T5"/>
              </a:cxn>
            </a:cxnLst>
            <a:rect l="0" t="0" r="r" b="b"/>
            <a:pathLst>
              <a:path w="185" h="2593">
                <a:moveTo>
                  <a:pt x="0" y="0"/>
                </a:moveTo>
                <a:lnTo>
                  <a:pt x="0" y="2593"/>
                </a:lnTo>
                <a:lnTo>
                  <a:pt x="185" y="2593"/>
                </a:lnTo>
              </a:path>
            </a:pathLst>
          </a:custGeom>
          <a:noFill/>
          <a:ln w="14288">
            <a:solidFill>
              <a:srgbClr val="C6101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11"/>
          <p:cNvSpPr>
            <a:spLocks/>
          </p:cNvSpPr>
          <p:nvPr/>
        </p:nvSpPr>
        <p:spPr bwMode="auto">
          <a:xfrm>
            <a:off x="3543301" y="5500688"/>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1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1"/>
                </a:lnTo>
                <a:lnTo>
                  <a:pt x="0"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212"/>
          <p:cNvSpPr>
            <a:spLocks noChangeShapeType="1"/>
          </p:cNvSpPr>
          <p:nvPr/>
        </p:nvSpPr>
        <p:spPr bwMode="auto">
          <a:xfrm>
            <a:off x="3473451" y="3992563"/>
            <a:ext cx="147638" cy="0"/>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13"/>
          <p:cNvSpPr>
            <a:spLocks/>
          </p:cNvSpPr>
          <p:nvPr/>
        </p:nvSpPr>
        <p:spPr bwMode="auto">
          <a:xfrm>
            <a:off x="3543301" y="3956051"/>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2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2"/>
                </a:lnTo>
                <a:lnTo>
                  <a:pt x="0"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960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3"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3"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grpId="2" nodeType="afterEffect">
                                  <p:stCondLst>
                                    <p:cond delay="0"/>
                                  </p:stCondLst>
                                  <p:childTnLst>
                                    <p:animMotion origin="layout" path="M 0.00034 0.00209 L 0.00034 0.02639 L 0.1927 0.04306 L 0.19444 0.09422 " pathEditMode="relative" ptsTypes="AAAA">
                                      <p:cBhvr>
                                        <p:cTn id="13" dur="2000" fill="hold"/>
                                        <p:tgtEl>
                                          <p:spTgt spid="11"/>
                                        </p:tgtEl>
                                        <p:attrNameLst>
                                          <p:attrName>ppt_x</p:attrName>
                                          <p:attrName>ppt_y</p:attrName>
                                        </p:attrNameLst>
                                      </p:cBhvr>
                                    </p:animMotion>
                                  </p:childTnLst>
                                </p:cTn>
                              </p:par>
                              <p:par>
                                <p:cTn id="14" presetID="0" presetClass="path" presetSubtype="0" accel="50000" decel="50000" fill="hold" grpId="2" nodeType="withEffect">
                                  <p:stCondLst>
                                    <p:cond delay="0"/>
                                  </p:stCondLst>
                                  <p:childTnLst>
                                    <p:animMotion origin="layout" path="M 0.00035 0.00209 L 0.00104 0.02315 L 0.09445 0.04538 L 0.09618 0.09422 " pathEditMode="relative" ptsTypes="AAAA">
                                      <p:cBhvr>
                                        <p:cTn id="15" dur="2000" fill="hold"/>
                                        <p:tgtEl>
                                          <p:spTgt spid="18"/>
                                        </p:tgtEl>
                                        <p:attrNameLst>
                                          <p:attrName>ppt_x</p:attrName>
                                          <p:attrName>ppt_y</p:attrName>
                                        </p:attrNameLst>
                                      </p:cBhvr>
                                    </p:animMotion>
                                  </p:childTnLst>
                                </p:cTn>
                              </p:par>
                              <p:par>
                                <p:cTn id="16" presetID="0" presetClass="path" presetSubtype="0" accel="50000" decel="50000" fill="hold" grpId="2" nodeType="withEffect">
                                  <p:stCondLst>
                                    <p:cond delay="0"/>
                                  </p:stCondLst>
                                  <p:childTnLst>
                                    <p:animMotion origin="layout" path="M -0.00034 0.00209 L 0.00139 0.02524 L -0.28958 0.0419 L -0.29114 0.10093 " pathEditMode="relative" ptsTypes="AAAA">
                                      <p:cBhvr>
                                        <p:cTn id="17" dur="2000" fill="hold"/>
                                        <p:tgtEl>
                                          <p:spTgt spid="19"/>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8"/>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9"/>
                                        </p:tgtEl>
                                        <p:attrNameLst>
                                          <p:attrName>style.visibility</p:attrName>
                                        </p:attrNameLst>
                                      </p:cBhvr>
                                      <p:to>
                                        <p:strVal val="hidden"/>
                                      </p:to>
                                    </p:set>
                                  </p:childTnLst>
                                </p:cTn>
                              </p:par>
                              <p:par>
                                <p:cTn id="26" presetID="1" presetClass="entr" presetSubtype="0" fill="hold" grpId="1"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0" presetClass="path" presetSubtype="0" accel="50000" decel="50000" fill="hold" grpId="2" nodeType="withEffect">
                                  <p:stCondLst>
                                    <p:cond delay="0"/>
                                  </p:stCondLst>
                                  <p:childTnLst>
                                    <p:animMotion origin="layout" path="M -0.0007 -0.00186 L -0.00226 0.04699 L 0.29027 0.06689 L 0.29027 0.14375 " pathEditMode="relative" ptsTypes="AAAA">
                                      <p:cBhvr>
                                        <p:cTn id="29" dur="2000" fill="hold"/>
                                        <p:tgtEl>
                                          <p:spTgt spid="21"/>
                                        </p:tgtEl>
                                        <p:attrNameLst>
                                          <p:attrName>ppt_x</p:attrName>
                                          <p:attrName>ppt_y</p:attrName>
                                        </p:attrNameLst>
                                      </p:cBhvr>
                                    </p:animMotion>
                                  </p:childTnLst>
                                </p:cTn>
                              </p:par>
                              <p:par>
                                <p:cTn id="30" presetID="1"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0" presetClass="path" presetSubtype="0" accel="50000" decel="50000" fill="hold" grpId="1" nodeType="withEffect">
                                  <p:stCondLst>
                                    <p:cond delay="0"/>
                                  </p:stCondLst>
                                  <p:childTnLst>
                                    <p:animMotion origin="layout" path="M -0.00017 4.07407E-6 C -0.00052 0.01597 -0.00086 0.03217 -0.00139 0.04838 L 0.29115 0.06828 C 0.29115 0.09398 0.28698 0.34305 0.28698 0.36875 " pathEditMode="relative" rAng="0" ptsTypes="AAAA">
                                      <p:cBhvr>
                                        <p:cTn id="33" dur="2000" fill="hold"/>
                                        <p:tgtEl>
                                          <p:spTgt spid="25"/>
                                        </p:tgtEl>
                                        <p:attrNameLst>
                                          <p:attrName>ppt_x</p:attrName>
                                          <p:attrName>ppt_y</p:attrName>
                                        </p:attrNameLst>
                                      </p:cBhvr>
                                      <p:rCtr x="14497" y="18426"/>
                                    </p:animMotion>
                                  </p:childTnLst>
                                </p:cTn>
                              </p:par>
                              <p:par>
                                <p:cTn id="34" presetID="1"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0" presetClass="path" presetSubtype="0" accel="50000" decel="50000" fill="hold" grpId="1" nodeType="withEffect">
                                  <p:stCondLst>
                                    <p:cond delay="0"/>
                                  </p:stCondLst>
                                  <p:childTnLst>
                                    <p:animMotion origin="layout" path="M -0.00139 -0.00023 L -0.00139 0.05625 L -0.19305 0.07639 L -0.19462 0.15532 " pathEditMode="relative" ptsTypes="AAAA">
                                      <p:cBhvr>
                                        <p:cTn id="37" dur="2000" fill="hold"/>
                                        <p:tgtEl>
                                          <p:spTgt spid="26"/>
                                        </p:tgtEl>
                                        <p:attrNameLst>
                                          <p:attrName>ppt_x</p:attrName>
                                          <p:attrName>ppt_y</p:attrName>
                                        </p:attrNameLst>
                                      </p:cBhvr>
                                    </p:animMotion>
                                  </p:childTnLst>
                                </p:cTn>
                              </p:par>
                              <p:par>
                                <p:cTn id="38" presetID="1"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par>
                                <p:cTn id="40" presetID="0" presetClass="path" presetSubtype="0" accel="50000" decel="50000" fill="hold" grpId="1" nodeType="withEffect">
                                  <p:stCondLst>
                                    <p:cond delay="0"/>
                                  </p:stCondLst>
                                  <p:childTnLst>
                                    <p:animMotion origin="layout" path="M -8.33333E-7 3.33333E-6 L -8.33333E-7 0.05648 L -0.19184 0.07662 C -0.19236 0.10277 -0.19687 0.34791 -0.19739 0.37453 " pathEditMode="relative" rAng="0" ptsTypes="AAAA">
                                      <p:cBhvr>
                                        <p:cTn id="41" dur="2000" fill="hold"/>
                                        <p:tgtEl>
                                          <p:spTgt spid="28"/>
                                        </p:tgtEl>
                                        <p:attrNameLst>
                                          <p:attrName>ppt_x</p:attrName>
                                          <p:attrName>ppt_y</p:attrName>
                                        </p:attrNameLst>
                                      </p:cBhvr>
                                      <p:rCtr x="-9878" y="18727"/>
                                    </p:animMotion>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0" presetClass="path" presetSubtype="0" accel="50000" decel="50000" fill="hold" grpId="2" nodeType="withEffect">
                                  <p:stCondLst>
                                    <p:cond delay="0"/>
                                  </p:stCondLst>
                                  <p:childTnLst>
                                    <p:animMotion origin="layout" path="M -0.00173 0.00532 L -3.33333E-6 0.05625 L -0.09757 0.07407 L -0.09913 0.15301 " pathEditMode="relative" ptsTypes="AAAA">
                                      <p:cBhvr>
                                        <p:cTn id="45" dur="2000" fill="hold"/>
                                        <p:tgtEl>
                                          <p:spTgt spid="29"/>
                                        </p:tgtEl>
                                        <p:attrNameLst>
                                          <p:attrName>ppt_x</p:attrName>
                                          <p:attrName>ppt_y</p:attrName>
                                        </p:attrNameLst>
                                      </p:cBhvr>
                                    </p:animMotion>
                                  </p:childTnLst>
                                </p:cTn>
                              </p:par>
                              <p:par>
                                <p:cTn id="46" presetID="1"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par>
                                <p:cTn id="48" presetID="0" presetClass="path" presetSubtype="0" accel="50000" decel="50000" fill="hold" grpId="1" nodeType="withEffect">
                                  <p:stCondLst>
                                    <p:cond delay="0"/>
                                  </p:stCondLst>
                                  <p:childTnLst>
                                    <p:animMotion origin="layout" path="M -3.33333E-6 2.96296E-6 C 0.00035 0.0169 0.00105 0.03379 0.00174 0.05069 L -0.096 0.06828 C -0.0967 0.0949 -0.09774 0.34768 -0.09826 0.3743 " pathEditMode="relative" rAng="0" ptsTypes="AAAA">
                                      <p:cBhvr>
                                        <p:cTn id="49" dur="2000" fill="hold"/>
                                        <p:tgtEl>
                                          <p:spTgt spid="32"/>
                                        </p:tgtEl>
                                        <p:attrNameLst>
                                          <p:attrName>ppt_x</p:attrName>
                                          <p:attrName>ppt_y</p:attrName>
                                        </p:attrNameLst>
                                      </p:cBhvr>
                                      <p:rCtr x="-4826" y="18704"/>
                                    </p:animMotion>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0"/>
                                          </p:stCondLst>
                                        </p:cTn>
                                        <p:tgtEl>
                                          <p:spTgt spid="34"/>
                                        </p:tgtEl>
                                        <p:attrNameLst>
                                          <p:attrName>style.visibility</p:attrName>
                                        </p:attrNameLst>
                                      </p:cBhvr>
                                      <p:to>
                                        <p:strVal val="visible"/>
                                      </p:to>
                                    </p:set>
                                  </p:childTnLst>
                                </p:cTn>
                              </p:par>
                              <p:par>
                                <p:cTn id="54" presetID="0" presetClass="path" presetSubtype="0" accel="50000" decel="50000" fill="hold" grpId="2" nodeType="withEffect">
                                  <p:stCondLst>
                                    <p:cond delay="0"/>
                                  </p:stCondLst>
                                  <p:childTnLst>
                                    <p:animMotion origin="layout" path="M 0.00174 -0.00324 L 0.1342 -0.00555 " pathEditMode="relative" ptsTypes="AA">
                                      <p:cBhvr>
                                        <p:cTn id="55" dur="2000" fill="hold"/>
                                        <p:tgtEl>
                                          <p:spTgt spid="34"/>
                                        </p:tgtEl>
                                        <p:attrNameLst>
                                          <p:attrName>ppt_x</p:attrName>
                                          <p:attrName>ppt_y</p:attrName>
                                        </p:attrNameLst>
                                      </p:cBhvr>
                                    </p:animMotion>
                                  </p:childTnLst>
                                </p:cTn>
                              </p:par>
                              <p:par>
                                <p:cTn id="56" presetID="1"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childTnLst>
                                </p:cTn>
                              </p:par>
                              <p:par>
                                <p:cTn id="58" presetID="0" presetClass="path" presetSubtype="0" accel="50000" decel="50000" fill="hold" grpId="1" nodeType="withEffect">
                                  <p:stCondLst>
                                    <p:cond delay="0"/>
                                  </p:stCondLst>
                                  <p:childTnLst>
                                    <p:animMotion origin="layout" path="M -0.00243 -0.00324 L 0.3283 -0.00324 " pathEditMode="relative" ptsTypes="AA">
                                      <p:cBhvr>
                                        <p:cTn id="59" dur="2000" fill="hold"/>
                                        <p:tgtEl>
                                          <p:spTgt spid="36"/>
                                        </p:tgtEl>
                                        <p:attrNameLst>
                                          <p:attrName>ppt_x</p:attrName>
                                          <p:attrName>ppt_y</p:attrName>
                                        </p:attrNameLst>
                                      </p:cBhvr>
                                    </p:animMotion>
                                  </p:childTnLst>
                                </p:cTn>
                              </p:par>
                              <p:par>
                                <p:cTn id="60" presetID="1"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par>
                                <p:cTn id="62" presetID="0" presetClass="path" presetSubtype="0" accel="50000" decel="50000" fill="hold" grpId="1" nodeType="withEffect">
                                  <p:stCondLst>
                                    <p:cond delay="0"/>
                                  </p:stCondLst>
                                  <p:childTnLst>
                                    <p:animMotion origin="layout" path="M -3.33333E-6 -0.00185 L 0.42257 -0.00278 " pathEditMode="relative" ptsTypes="AA">
                                      <p:cBhvr>
                                        <p:cTn id="63" dur="2000" fill="hold"/>
                                        <p:tgtEl>
                                          <p:spTgt spid="37"/>
                                        </p:tgtEl>
                                        <p:attrNameLst>
                                          <p:attrName>ppt_x</p:attrName>
                                          <p:attrName>ppt_y</p:attrName>
                                        </p:attrNameLst>
                                      </p:cBhvr>
                                    </p:animMotion>
                                  </p:childTnLst>
                                </p:cTn>
                              </p:par>
                              <p:par>
                                <p:cTn id="64" presetID="1"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childTnLst>
                                </p:cTn>
                              </p:par>
                              <p:par>
                                <p:cTn id="66" presetID="0" presetClass="path" presetSubtype="0" accel="50000" decel="50000" fill="hold" grpId="1" nodeType="withEffect">
                                  <p:stCondLst>
                                    <p:cond delay="0"/>
                                  </p:stCondLst>
                                  <p:childTnLst>
                                    <p:animMotion origin="layout" path="M 0.00174 -0.00325 L 0.1342 -0.00556 " pathEditMode="relative" rAng="0" ptsTypes="AA">
                                      <p:cBhvr>
                                        <p:cTn id="67" dur="2000" fill="hold"/>
                                        <p:tgtEl>
                                          <p:spTgt spid="38"/>
                                        </p:tgtEl>
                                        <p:attrNameLst>
                                          <p:attrName>ppt_x</p:attrName>
                                          <p:attrName>ppt_y</p:attrName>
                                        </p:attrNameLst>
                                      </p:cBhvr>
                                      <p:rCtr x="6615" y="-116"/>
                                    </p:animMotion>
                                  </p:childTnLst>
                                </p:cTn>
                              </p:par>
                              <p:par>
                                <p:cTn id="68" presetID="1"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par>
                                <p:cTn id="70" presetID="0" presetClass="path" presetSubtype="0" accel="50000" decel="50000" fill="hold" grpId="1" nodeType="withEffect">
                                  <p:stCondLst>
                                    <p:cond delay="0"/>
                                  </p:stCondLst>
                                  <p:childTnLst>
                                    <p:animMotion origin="layout" path="M -0.00243 -0.00325 L 0.3283 -0.00325 " pathEditMode="relative" rAng="0" ptsTypes="AA">
                                      <p:cBhvr>
                                        <p:cTn id="71" dur="2000" fill="hold"/>
                                        <p:tgtEl>
                                          <p:spTgt spid="39"/>
                                        </p:tgtEl>
                                        <p:attrNameLst>
                                          <p:attrName>ppt_x</p:attrName>
                                          <p:attrName>ppt_y</p:attrName>
                                        </p:attrNameLst>
                                      </p:cBhvr>
                                      <p:rCtr x="16528" y="0"/>
                                    </p:animMotion>
                                  </p:childTnLst>
                                </p:cTn>
                              </p:par>
                              <p:par>
                                <p:cTn id="72" presetID="1"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par>
                                <p:cTn id="74" presetID="0" presetClass="path" presetSubtype="0" accel="50000" decel="50000" fill="hold" grpId="1" nodeType="withEffect">
                                  <p:stCondLst>
                                    <p:cond delay="0"/>
                                  </p:stCondLst>
                                  <p:childTnLst>
                                    <p:animMotion origin="layout" path="M -3.33333E-6 -0.00185 L 0.42257 -0.00278 " pathEditMode="relative" rAng="0" ptsTypes="AA">
                                      <p:cBhvr>
                                        <p:cTn id="75" dur="2000" fill="hold"/>
                                        <p:tgtEl>
                                          <p:spTgt spid="40"/>
                                        </p:tgtEl>
                                        <p:attrNameLst>
                                          <p:attrName>ppt_x</p:attrName>
                                          <p:attrName>ppt_y</p:attrName>
                                        </p:attrNameLst>
                                      </p:cBhvr>
                                      <p:rCtr x="21128" y="-46"/>
                                    </p:animMotion>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animBg="1"/>
      <p:bldP spid="11" grpId="3" animBg="1"/>
      <p:bldP spid="18" grpId="1" animBg="1"/>
      <p:bldP spid="18" grpId="2" animBg="1"/>
      <p:bldP spid="18" grpId="3" animBg="1"/>
      <p:bldP spid="19" grpId="1" animBg="1"/>
      <p:bldP spid="19" grpId="2" animBg="1"/>
      <p:bldP spid="19" grpId="3" animBg="1"/>
      <p:bldP spid="21" grpId="1" animBg="1"/>
      <p:bldP spid="21" grpId="2" animBg="1"/>
      <p:bldP spid="25" grpId="0" animBg="1"/>
      <p:bldP spid="25" grpId="1" animBg="1"/>
      <p:bldP spid="26" grpId="0" animBg="1"/>
      <p:bldP spid="26" grpId="1" animBg="1"/>
      <p:bldP spid="28" grpId="0" animBg="1"/>
      <p:bldP spid="28" grpId="1" animBg="1"/>
      <p:bldP spid="29" grpId="0" animBg="1"/>
      <p:bldP spid="29" grpId="2" animBg="1"/>
      <p:bldP spid="32" grpId="0" animBg="1"/>
      <p:bldP spid="32" grpId="1" animBg="1"/>
      <p:bldP spid="34" grpId="1" animBg="1"/>
      <p:bldP spid="34" grpId="2"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1: </a:t>
            </a:r>
            <a:r>
              <a:rPr lang="en-US" dirty="0" err="1"/>
              <a:t>Unpipelined</a:t>
            </a:r>
            <a:r>
              <a:rPr lang="en-US" dirty="0"/>
              <a:t> Broadcast</a:t>
            </a:r>
          </a:p>
        </p:txBody>
      </p:sp>
      <p:sp>
        <p:nvSpPr>
          <p:cNvPr id="3" name="Content Placeholder 2"/>
          <p:cNvSpPr>
            <a:spLocks noGrp="1"/>
          </p:cNvSpPr>
          <p:nvPr>
            <p:ph idx="1"/>
          </p:nvPr>
        </p:nvSpPr>
        <p:spPr/>
        <p:txBody>
          <a:bodyPr/>
          <a:lstStyle/>
          <a:p>
            <a:r>
              <a:rPr lang="en-US" dirty="0"/>
              <a:t>A realistic first </a:t>
            </a:r>
            <a:r>
              <a:rPr lang="en-US" dirty="0" smtClean="0"/>
              <a:t>design attempt</a:t>
            </a:r>
            <a:endParaRPr lang="en-US" dirty="0"/>
          </a:p>
          <a:p>
            <a:r>
              <a:rPr lang="en-US" dirty="0"/>
              <a:t>Kernel and Image </a:t>
            </a:r>
            <a:r>
              <a:rPr lang="en-US" dirty="0" smtClean="0"/>
              <a:t>data is broadcast </a:t>
            </a:r>
            <a:r>
              <a:rPr lang="en-US" dirty="0" err="1" smtClean="0"/>
              <a:t>combinationally</a:t>
            </a:r>
            <a:endParaRPr lang="en-US" dirty="0"/>
          </a:p>
          <a:p>
            <a:r>
              <a:rPr lang="en-US" dirty="0" smtClean="0"/>
              <a:t>No new synch. </a:t>
            </a:r>
            <a:r>
              <a:rPr lang="en-US" dirty="0"/>
              <a:t>c</a:t>
            </a:r>
            <a:r>
              <a:rPr lang="en-US" dirty="0" smtClean="0"/>
              <a:t>onstraint features needed</a:t>
            </a:r>
            <a:endParaRPr lang="en-US" dirty="0"/>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14</a:t>
            </a:fld>
            <a:r>
              <a:rPr lang="en-CA"/>
              <a:t>)</a:t>
            </a:r>
          </a:p>
        </p:txBody>
      </p:sp>
      <p:grpSp>
        <p:nvGrpSpPr>
          <p:cNvPr id="138" name="Group 137"/>
          <p:cNvGrpSpPr/>
          <p:nvPr/>
        </p:nvGrpSpPr>
        <p:grpSpPr>
          <a:xfrm>
            <a:off x="1878806" y="2754313"/>
            <a:ext cx="4929188" cy="3214687"/>
            <a:chOff x="1879600" y="2932113"/>
            <a:chExt cx="4929188" cy="3214687"/>
          </a:xfrm>
        </p:grpSpPr>
        <p:sp>
          <p:nvSpPr>
            <p:cNvPr id="18" name="Line 5"/>
            <p:cNvSpPr>
              <a:spLocks noChangeShapeType="1"/>
            </p:cNvSpPr>
            <p:nvPr/>
          </p:nvSpPr>
          <p:spPr bwMode="auto">
            <a:xfrm>
              <a:off x="4953000" y="5654675"/>
              <a:ext cx="430213"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6"/>
            <p:cNvSpPr>
              <a:spLocks noChangeShapeType="1"/>
            </p:cNvSpPr>
            <p:nvPr/>
          </p:nvSpPr>
          <p:spPr bwMode="auto">
            <a:xfrm>
              <a:off x="4953000" y="5135563"/>
              <a:ext cx="43021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4862513" y="4746625"/>
              <a:ext cx="184150" cy="388937"/>
            </a:xfrm>
            <a:custGeom>
              <a:avLst/>
              <a:gdLst>
                <a:gd name="T0" fmla="*/ 0 w 116"/>
                <a:gd name="T1" fmla="*/ 0 h 245"/>
                <a:gd name="T2" fmla="*/ 0 w 116"/>
                <a:gd name="T3" fmla="*/ 245 h 245"/>
                <a:gd name="T4" fmla="*/ 116 w 116"/>
                <a:gd name="T5" fmla="*/ 245 h 245"/>
              </a:gdLst>
              <a:ahLst/>
              <a:cxnLst>
                <a:cxn ang="0">
                  <a:pos x="T0" y="T1"/>
                </a:cxn>
                <a:cxn ang="0">
                  <a:pos x="T2" y="T3"/>
                </a:cxn>
                <a:cxn ang="0">
                  <a:pos x="T4" y="T5"/>
                </a:cxn>
              </a:cxnLst>
              <a:rect l="0" t="0" r="r" b="b"/>
              <a:pathLst>
                <a:path w="116" h="245">
                  <a:moveTo>
                    <a:pt x="0" y="0"/>
                  </a:moveTo>
                  <a:lnTo>
                    <a:pt x="0" y="245"/>
                  </a:lnTo>
                  <a:lnTo>
                    <a:pt x="116" y="245"/>
                  </a:lnTo>
                </a:path>
              </a:pathLst>
            </a:custGeom>
            <a:noFill/>
            <a:ln w="25400">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9"/>
            <p:cNvSpPr>
              <a:spLocks noChangeShapeType="1"/>
            </p:cNvSpPr>
            <p:nvPr/>
          </p:nvSpPr>
          <p:spPr bwMode="auto">
            <a:xfrm>
              <a:off x="4603750" y="5654675"/>
              <a:ext cx="442913"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5"/>
            <p:cNvSpPr>
              <a:spLocks noChangeShapeType="1"/>
            </p:cNvSpPr>
            <p:nvPr/>
          </p:nvSpPr>
          <p:spPr bwMode="auto">
            <a:xfrm>
              <a:off x="4910138" y="4357688"/>
              <a:ext cx="473075"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6"/>
            <p:cNvSpPr>
              <a:spLocks noChangeShapeType="1"/>
            </p:cNvSpPr>
            <p:nvPr/>
          </p:nvSpPr>
          <p:spPr bwMode="auto">
            <a:xfrm>
              <a:off x="5029200" y="3840163"/>
              <a:ext cx="35401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p:nvSpPr>
          <p:spPr bwMode="auto">
            <a:xfrm>
              <a:off x="4862513" y="3451225"/>
              <a:ext cx="184150" cy="388937"/>
            </a:xfrm>
            <a:custGeom>
              <a:avLst/>
              <a:gdLst>
                <a:gd name="T0" fmla="*/ 0 w 116"/>
                <a:gd name="T1" fmla="*/ 0 h 245"/>
                <a:gd name="T2" fmla="*/ 0 w 116"/>
                <a:gd name="T3" fmla="*/ 245 h 245"/>
                <a:gd name="T4" fmla="*/ 116 w 116"/>
                <a:gd name="T5" fmla="*/ 245 h 245"/>
              </a:gdLst>
              <a:ahLst/>
              <a:cxnLst>
                <a:cxn ang="0">
                  <a:pos x="T0" y="T1"/>
                </a:cxn>
                <a:cxn ang="0">
                  <a:pos x="T2" y="T3"/>
                </a:cxn>
                <a:cxn ang="0">
                  <a:pos x="T4" y="T5"/>
                </a:cxn>
              </a:cxnLst>
              <a:rect l="0" t="0" r="r" b="b"/>
              <a:pathLst>
                <a:path w="116" h="245">
                  <a:moveTo>
                    <a:pt x="0" y="0"/>
                  </a:moveTo>
                  <a:lnTo>
                    <a:pt x="0" y="245"/>
                  </a:lnTo>
                  <a:lnTo>
                    <a:pt x="116" y="245"/>
                  </a:lnTo>
                </a:path>
              </a:pathLst>
            </a:custGeom>
            <a:noFill/>
            <a:ln w="25400">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19"/>
            <p:cNvSpPr>
              <a:spLocks noChangeShapeType="1"/>
            </p:cNvSpPr>
            <p:nvPr/>
          </p:nvSpPr>
          <p:spPr bwMode="auto">
            <a:xfrm>
              <a:off x="4603750" y="4357688"/>
              <a:ext cx="442913"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5"/>
            <p:cNvSpPr>
              <a:spLocks noChangeShapeType="1"/>
            </p:cNvSpPr>
            <p:nvPr/>
          </p:nvSpPr>
          <p:spPr bwMode="auto">
            <a:xfrm>
              <a:off x="2916238" y="5654675"/>
              <a:ext cx="390525"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26"/>
            <p:cNvSpPr>
              <a:spLocks noChangeShapeType="1"/>
            </p:cNvSpPr>
            <p:nvPr/>
          </p:nvSpPr>
          <p:spPr bwMode="auto">
            <a:xfrm>
              <a:off x="2916238" y="5135563"/>
              <a:ext cx="390525"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7"/>
            <p:cNvSpPr>
              <a:spLocks/>
            </p:cNvSpPr>
            <p:nvPr/>
          </p:nvSpPr>
          <p:spPr bwMode="auto">
            <a:xfrm>
              <a:off x="2787650" y="4746625"/>
              <a:ext cx="182563" cy="388937"/>
            </a:xfrm>
            <a:custGeom>
              <a:avLst/>
              <a:gdLst>
                <a:gd name="T0" fmla="*/ 0 w 115"/>
                <a:gd name="T1" fmla="*/ 0 h 245"/>
                <a:gd name="T2" fmla="*/ 0 w 115"/>
                <a:gd name="T3" fmla="*/ 245 h 245"/>
                <a:gd name="T4" fmla="*/ 115 w 115"/>
                <a:gd name="T5" fmla="*/ 245 h 245"/>
              </a:gdLst>
              <a:ahLst/>
              <a:cxnLst>
                <a:cxn ang="0">
                  <a:pos x="T0" y="T1"/>
                </a:cxn>
                <a:cxn ang="0">
                  <a:pos x="T2" y="T3"/>
                </a:cxn>
                <a:cxn ang="0">
                  <a:pos x="T4" y="T5"/>
                </a:cxn>
              </a:cxnLst>
              <a:rect l="0" t="0" r="r" b="b"/>
              <a:pathLst>
                <a:path w="115" h="245">
                  <a:moveTo>
                    <a:pt x="0" y="0"/>
                  </a:moveTo>
                  <a:lnTo>
                    <a:pt x="0" y="245"/>
                  </a:lnTo>
                  <a:lnTo>
                    <a:pt x="115" y="245"/>
                  </a:lnTo>
                </a:path>
              </a:pathLst>
            </a:custGeom>
            <a:noFill/>
            <a:ln w="25400">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29"/>
            <p:cNvSpPr>
              <a:spLocks noChangeShapeType="1"/>
            </p:cNvSpPr>
            <p:nvPr/>
          </p:nvSpPr>
          <p:spPr bwMode="auto">
            <a:xfrm>
              <a:off x="2527300" y="5654675"/>
              <a:ext cx="442913"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35"/>
            <p:cNvSpPr>
              <a:spLocks noChangeShapeType="1"/>
            </p:cNvSpPr>
            <p:nvPr/>
          </p:nvSpPr>
          <p:spPr bwMode="auto">
            <a:xfrm>
              <a:off x="2916238" y="4357688"/>
              <a:ext cx="390525"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36"/>
            <p:cNvSpPr>
              <a:spLocks noChangeShapeType="1"/>
            </p:cNvSpPr>
            <p:nvPr/>
          </p:nvSpPr>
          <p:spPr bwMode="auto">
            <a:xfrm>
              <a:off x="2916238" y="3840163"/>
              <a:ext cx="390525"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7"/>
            <p:cNvSpPr>
              <a:spLocks noChangeShapeType="1"/>
            </p:cNvSpPr>
            <p:nvPr/>
          </p:nvSpPr>
          <p:spPr bwMode="auto">
            <a:xfrm>
              <a:off x="2579688" y="3451225"/>
              <a:ext cx="1971675"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38"/>
            <p:cNvSpPr>
              <a:spLocks noChangeShapeType="1"/>
            </p:cNvSpPr>
            <p:nvPr/>
          </p:nvSpPr>
          <p:spPr bwMode="auto">
            <a:xfrm>
              <a:off x="2268538" y="3451225"/>
              <a:ext cx="20796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39"/>
            <p:cNvSpPr>
              <a:spLocks noChangeArrowheads="1"/>
            </p:cNvSpPr>
            <p:nvPr/>
          </p:nvSpPr>
          <p:spPr bwMode="auto">
            <a:xfrm>
              <a:off x="3306763" y="3709988"/>
              <a:ext cx="1038225" cy="777875"/>
            </a:xfrm>
            <a:prstGeom prst="rect">
              <a:avLst/>
            </a:prstGeom>
            <a:noFill/>
            <a:ln w="523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0"/>
            <p:cNvSpPr>
              <a:spLocks noEditPoints="1"/>
            </p:cNvSpPr>
            <p:nvPr/>
          </p:nvSpPr>
          <p:spPr bwMode="auto">
            <a:xfrm>
              <a:off x="3402013" y="3959225"/>
              <a:ext cx="266700" cy="280987"/>
            </a:xfrm>
            <a:custGeom>
              <a:avLst/>
              <a:gdLst>
                <a:gd name="T0" fmla="*/ 168 w 168"/>
                <a:gd name="T1" fmla="*/ 89 h 177"/>
                <a:gd name="T2" fmla="*/ 168 w 168"/>
                <a:gd name="T3" fmla="*/ 102 h 177"/>
                <a:gd name="T4" fmla="*/ 161 w 168"/>
                <a:gd name="T5" fmla="*/ 124 h 177"/>
                <a:gd name="T6" fmla="*/ 157 w 168"/>
                <a:gd name="T7" fmla="*/ 133 h 177"/>
                <a:gd name="T8" fmla="*/ 144 w 168"/>
                <a:gd name="T9" fmla="*/ 152 h 177"/>
                <a:gd name="T10" fmla="*/ 127 w 168"/>
                <a:gd name="T11" fmla="*/ 164 h 177"/>
                <a:gd name="T12" fmla="*/ 114 w 168"/>
                <a:gd name="T13" fmla="*/ 170 h 177"/>
                <a:gd name="T14" fmla="*/ 99 w 168"/>
                <a:gd name="T15" fmla="*/ 175 h 177"/>
                <a:gd name="T16" fmla="*/ 82 w 168"/>
                <a:gd name="T17" fmla="*/ 177 h 177"/>
                <a:gd name="T18" fmla="*/ 62 w 168"/>
                <a:gd name="T19" fmla="*/ 177 h 177"/>
                <a:gd name="T20" fmla="*/ 0 w 168"/>
                <a:gd name="T21" fmla="*/ 177 h 177"/>
                <a:gd name="T22" fmla="*/ 0 w 168"/>
                <a:gd name="T23" fmla="*/ 0 h 177"/>
                <a:gd name="T24" fmla="*/ 63 w 168"/>
                <a:gd name="T25" fmla="*/ 0 h 177"/>
                <a:gd name="T26" fmla="*/ 84 w 168"/>
                <a:gd name="T27" fmla="*/ 0 h 177"/>
                <a:gd name="T28" fmla="*/ 101 w 168"/>
                <a:gd name="T29" fmla="*/ 4 h 177"/>
                <a:gd name="T30" fmla="*/ 116 w 168"/>
                <a:gd name="T31" fmla="*/ 7 h 177"/>
                <a:gd name="T32" fmla="*/ 128 w 168"/>
                <a:gd name="T33" fmla="*/ 13 h 177"/>
                <a:gd name="T34" fmla="*/ 146 w 168"/>
                <a:gd name="T35" fmla="*/ 26 h 177"/>
                <a:gd name="T36" fmla="*/ 157 w 168"/>
                <a:gd name="T37" fmla="*/ 44 h 177"/>
                <a:gd name="T38" fmla="*/ 166 w 168"/>
                <a:gd name="T39" fmla="*/ 64 h 177"/>
                <a:gd name="T40" fmla="*/ 168 w 168"/>
                <a:gd name="T41" fmla="*/ 89 h 177"/>
                <a:gd name="T42" fmla="*/ 120 w 168"/>
                <a:gd name="T43" fmla="*/ 88 h 177"/>
                <a:gd name="T44" fmla="*/ 119 w 168"/>
                <a:gd name="T45" fmla="*/ 72 h 177"/>
                <a:gd name="T46" fmla="*/ 114 w 168"/>
                <a:gd name="T47" fmla="*/ 59 h 177"/>
                <a:gd name="T48" fmla="*/ 106 w 168"/>
                <a:gd name="T49" fmla="*/ 46 h 177"/>
                <a:gd name="T50" fmla="*/ 93 w 168"/>
                <a:gd name="T51" fmla="*/ 39 h 177"/>
                <a:gd name="T52" fmla="*/ 87 w 168"/>
                <a:gd name="T53" fmla="*/ 35 h 177"/>
                <a:gd name="T54" fmla="*/ 79 w 168"/>
                <a:gd name="T55" fmla="*/ 34 h 177"/>
                <a:gd name="T56" fmla="*/ 71 w 168"/>
                <a:gd name="T57" fmla="*/ 33 h 177"/>
                <a:gd name="T58" fmla="*/ 57 w 168"/>
                <a:gd name="T59" fmla="*/ 33 h 177"/>
                <a:gd name="T60" fmla="*/ 45 w 168"/>
                <a:gd name="T61" fmla="*/ 33 h 177"/>
                <a:gd name="T62" fmla="*/ 45 w 168"/>
                <a:gd name="T63" fmla="*/ 144 h 177"/>
                <a:gd name="T64" fmla="*/ 57 w 168"/>
                <a:gd name="T65" fmla="*/ 144 h 177"/>
                <a:gd name="T66" fmla="*/ 72 w 168"/>
                <a:gd name="T67" fmla="*/ 144 h 177"/>
                <a:gd name="T68" fmla="*/ 81 w 168"/>
                <a:gd name="T69" fmla="*/ 143 h 177"/>
                <a:gd name="T70" fmla="*/ 88 w 168"/>
                <a:gd name="T71" fmla="*/ 141 h 177"/>
                <a:gd name="T72" fmla="*/ 95 w 168"/>
                <a:gd name="T73" fmla="*/ 137 h 177"/>
                <a:gd name="T74" fmla="*/ 108 w 168"/>
                <a:gd name="T75" fmla="*/ 130 h 177"/>
                <a:gd name="T76" fmla="*/ 114 w 168"/>
                <a:gd name="T77" fmla="*/ 119 h 177"/>
                <a:gd name="T78" fmla="*/ 119 w 168"/>
                <a:gd name="T79" fmla="*/ 105 h 177"/>
                <a:gd name="T80" fmla="*/ 120 w 168"/>
                <a:gd name="T81"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77">
                  <a:moveTo>
                    <a:pt x="168" y="89"/>
                  </a:moveTo>
                  <a:lnTo>
                    <a:pt x="168" y="102"/>
                  </a:lnTo>
                  <a:lnTo>
                    <a:pt x="161" y="124"/>
                  </a:lnTo>
                  <a:lnTo>
                    <a:pt x="157" y="133"/>
                  </a:lnTo>
                  <a:lnTo>
                    <a:pt x="144" y="152"/>
                  </a:lnTo>
                  <a:lnTo>
                    <a:pt x="127" y="164"/>
                  </a:lnTo>
                  <a:lnTo>
                    <a:pt x="114" y="170"/>
                  </a:lnTo>
                  <a:lnTo>
                    <a:pt x="99" y="175"/>
                  </a:lnTo>
                  <a:lnTo>
                    <a:pt x="82" y="177"/>
                  </a:lnTo>
                  <a:lnTo>
                    <a:pt x="62" y="177"/>
                  </a:lnTo>
                  <a:lnTo>
                    <a:pt x="0" y="177"/>
                  </a:lnTo>
                  <a:lnTo>
                    <a:pt x="0" y="0"/>
                  </a:lnTo>
                  <a:lnTo>
                    <a:pt x="63" y="0"/>
                  </a:lnTo>
                  <a:lnTo>
                    <a:pt x="84" y="0"/>
                  </a:lnTo>
                  <a:lnTo>
                    <a:pt x="101" y="4"/>
                  </a:lnTo>
                  <a:lnTo>
                    <a:pt x="116" y="7"/>
                  </a:lnTo>
                  <a:lnTo>
                    <a:pt x="128" y="13"/>
                  </a:lnTo>
                  <a:lnTo>
                    <a:pt x="146" y="26"/>
                  </a:lnTo>
                  <a:lnTo>
                    <a:pt x="157" y="44"/>
                  </a:lnTo>
                  <a:lnTo>
                    <a:pt x="166" y="64"/>
                  </a:lnTo>
                  <a:lnTo>
                    <a:pt x="168" y="89"/>
                  </a:lnTo>
                  <a:close/>
                  <a:moveTo>
                    <a:pt x="120" y="88"/>
                  </a:moveTo>
                  <a:lnTo>
                    <a:pt x="119" y="72"/>
                  </a:lnTo>
                  <a:lnTo>
                    <a:pt x="114" y="59"/>
                  </a:lnTo>
                  <a:lnTo>
                    <a:pt x="106" y="46"/>
                  </a:lnTo>
                  <a:lnTo>
                    <a:pt x="93" y="39"/>
                  </a:lnTo>
                  <a:lnTo>
                    <a:pt x="87" y="35"/>
                  </a:lnTo>
                  <a:lnTo>
                    <a:pt x="79" y="34"/>
                  </a:lnTo>
                  <a:lnTo>
                    <a:pt x="71" y="33"/>
                  </a:lnTo>
                  <a:lnTo>
                    <a:pt x="57" y="33"/>
                  </a:lnTo>
                  <a:lnTo>
                    <a:pt x="45" y="33"/>
                  </a:lnTo>
                  <a:lnTo>
                    <a:pt x="45" y="144"/>
                  </a:lnTo>
                  <a:lnTo>
                    <a:pt x="57" y="144"/>
                  </a:lnTo>
                  <a:lnTo>
                    <a:pt x="72" y="144"/>
                  </a:lnTo>
                  <a:lnTo>
                    <a:pt x="81" y="143"/>
                  </a:lnTo>
                  <a:lnTo>
                    <a:pt x="88" y="141"/>
                  </a:lnTo>
                  <a:lnTo>
                    <a:pt x="95" y="137"/>
                  </a:lnTo>
                  <a:lnTo>
                    <a:pt x="108" y="130"/>
                  </a:lnTo>
                  <a:lnTo>
                    <a:pt x="114" y="119"/>
                  </a:lnTo>
                  <a:lnTo>
                    <a:pt x="119" y="105"/>
                  </a:lnTo>
                  <a:lnTo>
                    <a:pt x="12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1"/>
            <p:cNvSpPr>
              <a:spLocks noEditPoints="1"/>
            </p:cNvSpPr>
            <p:nvPr/>
          </p:nvSpPr>
          <p:spPr bwMode="auto">
            <a:xfrm>
              <a:off x="3724275" y="3959225"/>
              <a:ext cx="233363" cy="280987"/>
            </a:xfrm>
            <a:custGeom>
              <a:avLst/>
              <a:gdLst>
                <a:gd name="T0" fmla="*/ 147 w 147"/>
                <a:gd name="T1" fmla="*/ 56 h 177"/>
                <a:gd name="T2" fmla="*/ 146 w 147"/>
                <a:gd name="T3" fmla="*/ 67 h 177"/>
                <a:gd name="T4" fmla="*/ 142 w 147"/>
                <a:gd name="T5" fmla="*/ 79 h 177"/>
                <a:gd name="T6" fmla="*/ 137 w 147"/>
                <a:gd name="T7" fmla="*/ 91 h 177"/>
                <a:gd name="T8" fmla="*/ 130 w 147"/>
                <a:gd name="T9" fmla="*/ 98 h 177"/>
                <a:gd name="T10" fmla="*/ 119 w 147"/>
                <a:gd name="T11" fmla="*/ 108 h 177"/>
                <a:gd name="T12" fmla="*/ 107 w 147"/>
                <a:gd name="T13" fmla="*/ 114 h 177"/>
                <a:gd name="T14" fmla="*/ 92 w 147"/>
                <a:gd name="T15" fmla="*/ 119 h 177"/>
                <a:gd name="T16" fmla="*/ 74 w 147"/>
                <a:gd name="T17" fmla="*/ 120 h 177"/>
                <a:gd name="T18" fmla="*/ 46 w 147"/>
                <a:gd name="T19" fmla="*/ 120 h 177"/>
                <a:gd name="T20" fmla="*/ 46 w 147"/>
                <a:gd name="T21" fmla="*/ 177 h 177"/>
                <a:gd name="T22" fmla="*/ 0 w 147"/>
                <a:gd name="T23" fmla="*/ 177 h 177"/>
                <a:gd name="T24" fmla="*/ 0 w 147"/>
                <a:gd name="T25" fmla="*/ 0 h 177"/>
                <a:gd name="T26" fmla="*/ 75 w 147"/>
                <a:gd name="T27" fmla="*/ 0 h 177"/>
                <a:gd name="T28" fmla="*/ 91 w 147"/>
                <a:gd name="T29" fmla="*/ 0 h 177"/>
                <a:gd name="T30" fmla="*/ 104 w 147"/>
                <a:gd name="T31" fmla="*/ 2 h 177"/>
                <a:gd name="T32" fmla="*/ 115 w 147"/>
                <a:gd name="T33" fmla="*/ 6 h 177"/>
                <a:gd name="T34" fmla="*/ 125 w 147"/>
                <a:gd name="T35" fmla="*/ 11 h 177"/>
                <a:gd name="T36" fmla="*/ 135 w 147"/>
                <a:gd name="T37" fmla="*/ 19 h 177"/>
                <a:gd name="T38" fmla="*/ 141 w 147"/>
                <a:gd name="T39" fmla="*/ 29 h 177"/>
                <a:gd name="T40" fmla="*/ 146 w 147"/>
                <a:gd name="T41" fmla="*/ 42 h 177"/>
                <a:gd name="T42" fmla="*/ 147 w 147"/>
                <a:gd name="T43" fmla="*/ 56 h 177"/>
                <a:gd name="T44" fmla="*/ 99 w 147"/>
                <a:gd name="T45" fmla="*/ 57 h 177"/>
                <a:gd name="T46" fmla="*/ 98 w 147"/>
                <a:gd name="T47" fmla="*/ 50 h 177"/>
                <a:gd name="T48" fmla="*/ 95 w 147"/>
                <a:gd name="T49" fmla="*/ 44 h 177"/>
                <a:gd name="T50" fmla="*/ 91 w 147"/>
                <a:gd name="T51" fmla="*/ 39 h 177"/>
                <a:gd name="T52" fmla="*/ 86 w 147"/>
                <a:gd name="T53" fmla="*/ 37 h 177"/>
                <a:gd name="T54" fmla="*/ 79 w 147"/>
                <a:gd name="T55" fmla="*/ 34 h 177"/>
                <a:gd name="T56" fmla="*/ 71 w 147"/>
                <a:gd name="T57" fmla="*/ 33 h 177"/>
                <a:gd name="T58" fmla="*/ 64 w 147"/>
                <a:gd name="T59" fmla="*/ 33 h 177"/>
                <a:gd name="T60" fmla="*/ 54 w 147"/>
                <a:gd name="T61" fmla="*/ 33 h 177"/>
                <a:gd name="T62" fmla="*/ 46 w 147"/>
                <a:gd name="T63" fmla="*/ 33 h 177"/>
                <a:gd name="T64" fmla="*/ 46 w 147"/>
                <a:gd name="T65" fmla="*/ 86 h 177"/>
                <a:gd name="T66" fmla="*/ 59 w 147"/>
                <a:gd name="T67" fmla="*/ 86 h 177"/>
                <a:gd name="T68" fmla="*/ 70 w 147"/>
                <a:gd name="T69" fmla="*/ 86 h 177"/>
                <a:gd name="T70" fmla="*/ 79 w 147"/>
                <a:gd name="T71" fmla="*/ 84 h 177"/>
                <a:gd name="T72" fmla="*/ 85 w 147"/>
                <a:gd name="T73" fmla="*/ 83 h 177"/>
                <a:gd name="T74" fmla="*/ 91 w 147"/>
                <a:gd name="T75" fmla="*/ 79 h 177"/>
                <a:gd name="T76" fmla="*/ 95 w 147"/>
                <a:gd name="T77" fmla="*/ 75 h 177"/>
                <a:gd name="T78" fmla="*/ 97 w 147"/>
                <a:gd name="T79" fmla="*/ 70 h 177"/>
                <a:gd name="T80" fmla="*/ 99 w 147"/>
                <a:gd name="T81" fmla="*/ 64 h 177"/>
                <a:gd name="T82" fmla="*/ 99 w 147"/>
                <a:gd name="T83" fmla="*/ 5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 h="177">
                  <a:moveTo>
                    <a:pt x="147" y="56"/>
                  </a:moveTo>
                  <a:lnTo>
                    <a:pt x="146" y="67"/>
                  </a:lnTo>
                  <a:lnTo>
                    <a:pt x="142" y="79"/>
                  </a:lnTo>
                  <a:lnTo>
                    <a:pt x="137" y="91"/>
                  </a:lnTo>
                  <a:lnTo>
                    <a:pt x="130" y="98"/>
                  </a:lnTo>
                  <a:lnTo>
                    <a:pt x="119" y="108"/>
                  </a:lnTo>
                  <a:lnTo>
                    <a:pt x="107" y="114"/>
                  </a:lnTo>
                  <a:lnTo>
                    <a:pt x="92" y="119"/>
                  </a:lnTo>
                  <a:lnTo>
                    <a:pt x="74" y="120"/>
                  </a:lnTo>
                  <a:lnTo>
                    <a:pt x="46" y="120"/>
                  </a:lnTo>
                  <a:lnTo>
                    <a:pt x="46" y="177"/>
                  </a:lnTo>
                  <a:lnTo>
                    <a:pt x="0" y="177"/>
                  </a:lnTo>
                  <a:lnTo>
                    <a:pt x="0" y="0"/>
                  </a:lnTo>
                  <a:lnTo>
                    <a:pt x="75" y="0"/>
                  </a:lnTo>
                  <a:lnTo>
                    <a:pt x="91" y="0"/>
                  </a:lnTo>
                  <a:lnTo>
                    <a:pt x="104" y="2"/>
                  </a:lnTo>
                  <a:lnTo>
                    <a:pt x="115" y="6"/>
                  </a:lnTo>
                  <a:lnTo>
                    <a:pt x="125" y="11"/>
                  </a:lnTo>
                  <a:lnTo>
                    <a:pt x="135" y="19"/>
                  </a:lnTo>
                  <a:lnTo>
                    <a:pt x="141" y="29"/>
                  </a:lnTo>
                  <a:lnTo>
                    <a:pt x="146" y="42"/>
                  </a:lnTo>
                  <a:lnTo>
                    <a:pt x="147" y="56"/>
                  </a:lnTo>
                  <a:close/>
                  <a:moveTo>
                    <a:pt x="99" y="57"/>
                  </a:moveTo>
                  <a:lnTo>
                    <a:pt x="98" y="50"/>
                  </a:lnTo>
                  <a:lnTo>
                    <a:pt x="95" y="44"/>
                  </a:lnTo>
                  <a:lnTo>
                    <a:pt x="91" y="39"/>
                  </a:lnTo>
                  <a:lnTo>
                    <a:pt x="86" y="37"/>
                  </a:lnTo>
                  <a:lnTo>
                    <a:pt x="79" y="34"/>
                  </a:lnTo>
                  <a:lnTo>
                    <a:pt x="71" y="33"/>
                  </a:lnTo>
                  <a:lnTo>
                    <a:pt x="64" y="33"/>
                  </a:lnTo>
                  <a:lnTo>
                    <a:pt x="54" y="33"/>
                  </a:lnTo>
                  <a:lnTo>
                    <a:pt x="46" y="33"/>
                  </a:lnTo>
                  <a:lnTo>
                    <a:pt x="46" y="86"/>
                  </a:lnTo>
                  <a:lnTo>
                    <a:pt x="59" y="86"/>
                  </a:lnTo>
                  <a:lnTo>
                    <a:pt x="70" y="86"/>
                  </a:lnTo>
                  <a:lnTo>
                    <a:pt x="79" y="84"/>
                  </a:lnTo>
                  <a:lnTo>
                    <a:pt x="85" y="83"/>
                  </a:lnTo>
                  <a:lnTo>
                    <a:pt x="91" y="79"/>
                  </a:lnTo>
                  <a:lnTo>
                    <a:pt x="95" y="75"/>
                  </a:lnTo>
                  <a:lnTo>
                    <a:pt x="97" y="70"/>
                  </a:lnTo>
                  <a:lnTo>
                    <a:pt x="99" y="64"/>
                  </a:lnTo>
                  <a:lnTo>
                    <a:pt x="9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2"/>
            <p:cNvSpPr>
              <a:spLocks/>
            </p:cNvSpPr>
            <p:nvPr/>
          </p:nvSpPr>
          <p:spPr bwMode="auto">
            <a:xfrm>
              <a:off x="4005263" y="3959225"/>
              <a:ext cx="250825" cy="287337"/>
            </a:xfrm>
            <a:custGeom>
              <a:avLst/>
              <a:gdLst>
                <a:gd name="T0" fmla="*/ 158 w 158"/>
                <a:gd name="T1" fmla="*/ 114 h 181"/>
                <a:gd name="T2" fmla="*/ 158 w 158"/>
                <a:gd name="T3" fmla="*/ 128 h 181"/>
                <a:gd name="T4" fmla="*/ 148 w 158"/>
                <a:gd name="T5" fmla="*/ 154 h 181"/>
                <a:gd name="T6" fmla="*/ 138 w 158"/>
                <a:gd name="T7" fmla="*/ 164 h 181"/>
                <a:gd name="T8" fmla="*/ 127 w 158"/>
                <a:gd name="T9" fmla="*/ 171 h 181"/>
                <a:gd name="T10" fmla="*/ 98 w 158"/>
                <a:gd name="T11" fmla="*/ 181 h 181"/>
                <a:gd name="T12" fmla="*/ 79 w 158"/>
                <a:gd name="T13" fmla="*/ 181 h 181"/>
                <a:gd name="T14" fmla="*/ 60 w 158"/>
                <a:gd name="T15" fmla="*/ 181 h 181"/>
                <a:gd name="T16" fmla="*/ 30 w 158"/>
                <a:gd name="T17" fmla="*/ 171 h 181"/>
                <a:gd name="T18" fmla="*/ 19 w 158"/>
                <a:gd name="T19" fmla="*/ 164 h 181"/>
                <a:gd name="T20" fmla="*/ 11 w 158"/>
                <a:gd name="T21" fmla="*/ 154 h 181"/>
                <a:gd name="T22" fmla="*/ 1 w 158"/>
                <a:gd name="T23" fmla="*/ 130 h 181"/>
                <a:gd name="T24" fmla="*/ 0 w 158"/>
                <a:gd name="T25" fmla="*/ 114 h 181"/>
                <a:gd name="T26" fmla="*/ 0 w 158"/>
                <a:gd name="T27" fmla="*/ 0 h 181"/>
                <a:gd name="T28" fmla="*/ 46 w 158"/>
                <a:gd name="T29" fmla="*/ 0 h 181"/>
                <a:gd name="T30" fmla="*/ 46 w 158"/>
                <a:gd name="T31" fmla="*/ 110 h 181"/>
                <a:gd name="T32" fmla="*/ 48 w 158"/>
                <a:gd name="T33" fmla="*/ 127 h 181"/>
                <a:gd name="T34" fmla="*/ 54 w 158"/>
                <a:gd name="T35" fmla="*/ 138 h 181"/>
                <a:gd name="T36" fmla="*/ 63 w 158"/>
                <a:gd name="T37" fmla="*/ 146 h 181"/>
                <a:gd name="T38" fmla="*/ 79 w 158"/>
                <a:gd name="T39" fmla="*/ 147 h 181"/>
                <a:gd name="T40" fmla="*/ 94 w 158"/>
                <a:gd name="T41" fmla="*/ 146 h 181"/>
                <a:gd name="T42" fmla="*/ 104 w 158"/>
                <a:gd name="T43" fmla="*/ 138 h 181"/>
                <a:gd name="T44" fmla="*/ 111 w 158"/>
                <a:gd name="T45" fmla="*/ 128 h 181"/>
                <a:gd name="T46" fmla="*/ 112 w 158"/>
                <a:gd name="T47" fmla="*/ 110 h 181"/>
                <a:gd name="T48" fmla="*/ 112 w 158"/>
                <a:gd name="T49" fmla="*/ 0 h 181"/>
                <a:gd name="T50" fmla="*/ 158 w 158"/>
                <a:gd name="T51" fmla="*/ 0 h 181"/>
                <a:gd name="T52" fmla="*/ 158 w 158"/>
                <a:gd name="T53" fmla="*/ 11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81">
                  <a:moveTo>
                    <a:pt x="158" y="114"/>
                  </a:moveTo>
                  <a:lnTo>
                    <a:pt x="158" y="128"/>
                  </a:lnTo>
                  <a:lnTo>
                    <a:pt x="148" y="154"/>
                  </a:lnTo>
                  <a:lnTo>
                    <a:pt x="138" y="164"/>
                  </a:lnTo>
                  <a:lnTo>
                    <a:pt x="127" y="171"/>
                  </a:lnTo>
                  <a:lnTo>
                    <a:pt x="98" y="181"/>
                  </a:lnTo>
                  <a:lnTo>
                    <a:pt x="79" y="181"/>
                  </a:lnTo>
                  <a:lnTo>
                    <a:pt x="60" y="181"/>
                  </a:lnTo>
                  <a:lnTo>
                    <a:pt x="30" y="171"/>
                  </a:lnTo>
                  <a:lnTo>
                    <a:pt x="19" y="164"/>
                  </a:lnTo>
                  <a:lnTo>
                    <a:pt x="11" y="154"/>
                  </a:lnTo>
                  <a:lnTo>
                    <a:pt x="1" y="130"/>
                  </a:lnTo>
                  <a:lnTo>
                    <a:pt x="0" y="114"/>
                  </a:lnTo>
                  <a:lnTo>
                    <a:pt x="0" y="0"/>
                  </a:lnTo>
                  <a:lnTo>
                    <a:pt x="46" y="0"/>
                  </a:lnTo>
                  <a:lnTo>
                    <a:pt x="46" y="110"/>
                  </a:lnTo>
                  <a:lnTo>
                    <a:pt x="48" y="127"/>
                  </a:lnTo>
                  <a:lnTo>
                    <a:pt x="54" y="138"/>
                  </a:lnTo>
                  <a:lnTo>
                    <a:pt x="63" y="146"/>
                  </a:lnTo>
                  <a:lnTo>
                    <a:pt x="79" y="147"/>
                  </a:lnTo>
                  <a:lnTo>
                    <a:pt x="94" y="146"/>
                  </a:lnTo>
                  <a:lnTo>
                    <a:pt x="104" y="138"/>
                  </a:lnTo>
                  <a:lnTo>
                    <a:pt x="111" y="128"/>
                  </a:lnTo>
                  <a:lnTo>
                    <a:pt x="112" y="110"/>
                  </a:lnTo>
                  <a:lnTo>
                    <a:pt x="112" y="0"/>
                  </a:lnTo>
                  <a:lnTo>
                    <a:pt x="158" y="0"/>
                  </a:lnTo>
                  <a:lnTo>
                    <a:pt x="158"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3"/>
            <p:cNvSpPr>
              <a:spLocks/>
            </p:cNvSpPr>
            <p:nvPr/>
          </p:nvSpPr>
          <p:spPr bwMode="auto">
            <a:xfrm>
              <a:off x="2787650" y="3451225"/>
              <a:ext cx="182563" cy="388937"/>
            </a:xfrm>
            <a:custGeom>
              <a:avLst/>
              <a:gdLst>
                <a:gd name="T0" fmla="*/ 0 w 115"/>
                <a:gd name="T1" fmla="*/ 0 h 245"/>
                <a:gd name="T2" fmla="*/ 0 w 115"/>
                <a:gd name="T3" fmla="*/ 245 h 245"/>
                <a:gd name="T4" fmla="*/ 115 w 115"/>
                <a:gd name="T5" fmla="*/ 245 h 245"/>
              </a:gdLst>
              <a:ahLst/>
              <a:cxnLst>
                <a:cxn ang="0">
                  <a:pos x="T0" y="T1"/>
                </a:cxn>
                <a:cxn ang="0">
                  <a:pos x="T2" y="T3"/>
                </a:cxn>
                <a:cxn ang="0">
                  <a:pos x="T4" y="T5"/>
                </a:cxn>
              </a:cxnLst>
              <a:rect l="0" t="0" r="r" b="b"/>
              <a:pathLst>
                <a:path w="115" h="245">
                  <a:moveTo>
                    <a:pt x="0" y="0"/>
                  </a:moveTo>
                  <a:lnTo>
                    <a:pt x="0" y="245"/>
                  </a:lnTo>
                  <a:lnTo>
                    <a:pt x="115" y="245"/>
                  </a:lnTo>
                </a:path>
              </a:pathLst>
            </a:custGeom>
            <a:noFill/>
            <a:ln w="25400">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45"/>
            <p:cNvSpPr>
              <a:spLocks noChangeShapeType="1"/>
            </p:cNvSpPr>
            <p:nvPr/>
          </p:nvSpPr>
          <p:spPr bwMode="auto">
            <a:xfrm>
              <a:off x="2527300" y="3321050"/>
              <a:ext cx="0" cy="2463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46"/>
            <p:cNvSpPr>
              <a:spLocks noChangeShapeType="1"/>
            </p:cNvSpPr>
            <p:nvPr/>
          </p:nvSpPr>
          <p:spPr bwMode="auto">
            <a:xfrm>
              <a:off x="2527300" y="4357688"/>
              <a:ext cx="442913"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48"/>
            <p:cNvSpPr>
              <a:spLocks noChangeArrowheads="1"/>
            </p:cNvSpPr>
            <p:nvPr/>
          </p:nvSpPr>
          <p:spPr bwMode="auto">
            <a:xfrm>
              <a:off x="5383213" y="3709988"/>
              <a:ext cx="1036638" cy="777875"/>
            </a:xfrm>
            <a:prstGeom prst="rect">
              <a:avLst/>
            </a:prstGeom>
            <a:noFill/>
            <a:ln w="523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49"/>
            <p:cNvSpPr>
              <a:spLocks noEditPoints="1"/>
            </p:cNvSpPr>
            <p:nvPr/>
          </p:nvSpPr>
          <p:spPr bwMode="auto">
            <a:xfrm>
              <a:off x="5475288" y="3959225"/>
              <a:ext cx="269875" cy="280987"/>
            </a:xfrm>
            <a:custGeom>
              <a:avLst/>
              <a:gdLst>
                <a:gd name="T0" fmla="*/ 170 w 170"/>
                <a:gd name="T1" fmla="*/ 89 h 177"/>
                <a:gd name="T2" fmla="*/ 168 w 170"/>
                <a:gd name="T3" fmla="*/ 102 h 177"/>
                <a:gd name="T4" fmla="*/ 164 w 170"/>
                <a:gd name="T5" fmla="*/ 124 h 177"/>
                <a:gd name="T6" fmla="*/ 157 w 170"/>
                <a:gd name="T7" fmla="*/ 133 h 177"/>
                <a:gd name="T8" fmla="*/ 145 w 170"/>
                <a:gd name="T9" fmla="*/ 152 h 177"/>
                <a:gd name="T10" fmla="*/ 129 w 170"/>
                <a:gd name="T11" fmla="*/ 164 h 177"/>
                <a:gd name="T12" fmla="*/ 116 w 170"/>
                <a:gd name="T13" fmla="*/ 170 h 177"/>
                <a:gd name="T14" fmla="*/ 101 w 170"/>
                <a:gd name="T15" fmla="*/ 175 h 177"/>
                <a:gd name="T16" fmla="*/ 84 w 170"/>
                <a:gd name="T17" fmla="*/ 177 h 177"/>
                <a:gd name="T18" fmla="*/ 63 w 170"/>
                <a:gd name="T19" fmla="*/ 177 h 177"/>
                <a:gd name="T20" fmla="*/ 0 w 170"/>
                <a:gd name="T21" fmla="*/ 177 h 177"/>
                <a:gd name="T22" fmla="*/ 0 w 170"/>
                <a:gd name="T23" fmla="*/ 0 h 177"/>
                <a:gd name="T24" fmla="*/ 65 w 170"/>
                <a:gd name="T25" fmla="*/ 0 h 177"/>
                <a:gd name="T26" fmla="*/ 86 w 170"/>
                <a:gd name="T27" fmla="*/ 0 h 177"/>
                <a:gd name="T28" fmla="*/ 103 w 170"/>
                <a:gd name="T29" fmla="*/ 4 h 177"/>
                <a:gd name="T30" fmla="*/ 118 w 170"/>
                <a:gd name="T31" fmla="*/ 7 h 177"/>
                <a:gd name="T32" fmla="*/ 129 w 170"/>
                <a:gd name="T33" fmla="*/ 13 h 177"/>
                <a:gd name="T34" fmla="*/ 146 w 170"/>
                <a:gd name="T35" fmla="*/ 26 h 177"/>
                <a:gd name="T36" fmla="*/ 159 w 170"/>
                <a:gd name="T37" fmla="*/ 44 h 177"/>
                <a:gd name="T38" fmla="*/ 167 w 170"/>
                <a:gd name="T39" fmla="*/ 64 h 177"/>
                <a:gd name="T40" fmla="*/ 170 w 170"/>
                <a:gd name="T41" fmla="*/ 89 h 177"/>
                <a:gd name="T42" fmla="*/ 122 w 170"/>
                <a:gd name="T43" fmla="*/ 88 h 177"/>
                <a:gd name="T44" fmla="*/ 121 w 170"/>
                <a:gd name="T45" fmla="*/ 72 h 177"/>
                <a:gd name="T46" fmla="*/ 116 w 170"/>
                <a:gd name="T47" fmla="*/ 59 h 177"/>
                <a:gd name="T48" fmla="*/ 107 w 170"/>
                <a:gd name="T49" fmla="*/ 46 h 177"/>
                <a:gd name="T50" fmla="*/ 95 w 170"/>
                <a:gd name="T51" fmla="*/ 39 h 177"/>
                <a:gd name="T52" fmla="*/ 88 w 170"/>
                <a:gd name="T53" fmla="*/ 35 h 177"/>
                <a:gd name="T54" fmla="*/ 80 w 170"/>
                <a:gd name="T55" fmla="*/ 34 h 177"/>
                <a:gd name="T56" fmla="*/ 72 w 170"/>
                <a:gd name="T57" fmla="*/ 33 h 177"/>
                <a:gd name="T58" fmla="*/ 58 w 170"/>
                <a:gd name="T59" fmla="*/ 33 h 177"/>
                <a:gd name="T60" fmla="*/ 47 w 170"/>
                <a:gd name="T61" fmla="*/ 33 h 177"/>
                <a:gd name="T62" fmla="*/ 47 w 170"/>
                <a:gd name="T63" fmla="*/ 144 h 177"/>
                <a:gd name="T64" fmla="*/ 58 w 170"/>
                <a:gd name="T65" fmla="*/ 144 h 177"/>
                <a:gd name="T66" fmla="*/ 73 w 170"/>
                <a:gd name="T67" fmla="*/ 144 h 177"/>
                <a:gd name="T68" fmla="*/ 83 w 170"/>
                <a:gd name="T69" fmla="*/ 143 h 177"/>
                <a:gd name="T70" fmla="*/ 90 w 170"/>
                <a:gd name="T71" fmla="*/ 141 h 177"/>
                <a:gd name="T72" fmla="*/ 97 w 170"/>
                <a:gd name="T73" fmla="*/ 137 h 177"/>
                <a:gd name="T74" fmla="*/ 108 w 170"/>
                <a:gd name="T75" fmla="*/ 130 h 177"/>
                <a:gd name="T76" fmla="*/ 116 w 170"/>
                <a:gd name="T77" fmla="*/ 119 h 177"/>
                <a:gd name="T78" fmla="*/ 121 w 170"/>
                <a:gd name="T79" fmla="*/ 105 h 177"/>
                <a:gd name="T80" fmla="*/ 122 w 170"/>
                <a:gd name="T81"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77">
                  <a:moveTo>
                    <a:pt x="170" y="89"/>
                  </a:moveTo>
                  <a:lnTo>
                    <a:pt x="168" y="102"/>
                  </a:lnTo>
                  <a:lnTo>
                    <a:pt x="164" y="124"/>
                  </a:lnTo>
                  <a:lnTo>
                    <a:pt x="157" y="133"/>
                  </a:lnTo>
                  <a:lnTo>
                    <a:pt x="145" y="152"/>
                  </a:lnTo>
                  <a:lnTo>
                    <a:pt x="129" y="164"/>
                  </a:lnTo>
                  <a:lnTo>
                    <a:pt x="116" y="170"/>
                  </a:lnTo>
                  <a:lnTo>
                    <a:pt x="101" y="175"/>
                  </a:lnTo>
                  <a:lnTo>
                    <a:pt x="84" y="177"/>
                  </a:lnTo>
                  <a:lnTo>
                    <a:pt x="63" y="177"/>
                  </a:lnTo>
                  <a:lnTo>
                    <a:pt x="0" y="177"/>
                  </a:lnTo>
                  <a:lnTo>
                    <a:pt x="0" y="0"/>
                  </a:lnTo>
                  <a:lnTo>
                    <a:pt x="65" y="0"/>
                  </a:lnTo>
                  <a:lnTo>
                    <a:pt x="86" y="0"/>
                  </a:lnTo>
                  <a:lnTo>
                    <a:pt x="103" y="4"/>
                  </a:lnTo>
                  <a:lnTo>
                    <a:pt x="118" y="7"/>
                  </a:lnTo>
                  <a:lnTo>
                    <a:pt x="129" y="13"/>
                  </a:lnTo>
                  <a:lnTo>
                    <a:pt x="146" y="26"/>
                  </a:lnTo>
                  <a:lnTo>
                    <a:pt x="159" y="44"/>
                  </a:lnTo>
                  <a:lnTo>
                    <a:pt x="167" y="64"/>
                  </a:lnTo>
                  <a:lnTo>
                    <a:pt x="170" y="89"/>
                  </a:lnTo>
                  <a:close/>
                  <a:moveTo>
                    <a:pt x="122" y="88"/>
                  </a:moveTo>
                  <a:lnTo>
                    <a:pt x="121" y="72"/>
                  </a:lnTo>
                  <a:lnTo>
                    <a:pt x="116" y="59"/>
                  </a:lnTo>
                  <a:lnTo>
                    <a:pt x="107" y="46"/>
                  </a:lnTo>
                  <a:lnTo>
                    <a:pt x="95" y="39"/>
                  </a:lnTo>
                  <a:lnTo>
                    <a:pt x="88" y="35"/>
                  </a:lnTo>
                  <a:lnTo>
                    <a:pt x="80" y="34"/>
                  </a:lnTo>
                  <a:lnTo>
                    <a:pt x="72" y="33"/>
                  </a:lnTo>
                  <a:lnTo>
                    <a:pt x="58" y="33"/>
                  </a:lnTo>
                  <a:lnTo>
                    <a:pt x="47" y="33"/>
                  </a:lnTo>
                  <a:lnTo>
                    <a:pt x="47" y="144"/>
                  </a:lnTo>
                  <a:lnTo>
                    <a:pt x="58" y="144"/>
                  </a:lnTo>
                  <a:lnTo>
                    <a:pt x="73" y="144"/>
                  </a:lnTo>
                  <a:lnTo>
                    <a:pt x="83" y="143"/>
                  </a:lnTo>
                  <a:lnTo>
                    <a:pt x="90" y="141"/>
                  </a:lnTo>
                  <a:lnTo>
                    <a:pt x="97" y="137"/>
                  </a:lnTo>
                  <a:lnTo>
                    <a:pt x="108" y="130"/>
                  </a:lnTo>
                  <a:lnTo>
                    <a:pt x="116" y="119"/>
                  </a:lnTo>
                  <a:lnTo>
                    <a:pt x="121" y="105"/>
                  </a:lnTo>
                  <a:lnTo>
                    <a:pt x="122"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0"/>
            <p:cNvSpPr>
              <a:spLocks noEditPoints="1"/>
            </p:cNvSpPr>
            <p:nvPr/>
          </p:nvSpPr>
          <p:spPr bwMode="auto">
            <a:xfrm>
              <a:off x="5799138" y="3959225"/>
              <a:ext cx="233363" cy="280987"/>
            </a:xfrm>
            <a:custGeom>
              <a:avLst/>
              <a:gdLst>
                <a:gd name="T0" fmla="*/ 147 w 147"/>
                <a:gd name="T1" fmla="*/ 56 h 177"/>
                <a:gd name="T2" fmla="*/ 147 w 147"/>
                <a:gd name="T3" fmla="*/ 67 h 177"/>
                <a:gd name="T4" fmla="*/ 143 w 147"/>
                <a:gd name="T5" fmla="*/ 79 h 177"/>
                <a:gd name="T6" fmla="*/ 139 w 147"/>
                <a:gd name="T7" fmla="*/ 91 h 177"/>
                <a:gd name="T8" fmla="*/ 131 w 147"/>
                <a:gd name="T9" fmla="*/ 98 h 177"/>
                <a:gd name="T10" fmla="*/ 120 w 147"/>
                <a:gd name="T11" fmla="*/ 108 h 177"/>
                <a:gd name="T12" fmla="*/ 108 w 147"/>
                <a:gd name="T13" fmla="*/ 114 h 177"/>
                <a:gd name="T14" fmla="*/ 93 w 147"/>
                <a:gd name="T15" fmla="*/ 119 h 177"/>
                <a:gd name="T16" fmla="*/ 75 w 147"/>
                <a:gd name="T17" fmla="*/ 120 h 177"/>
                <a:gd name="T18" fmla="*/ 47 w 147"/>
                <a:gd name="T19" fmla="*/ 120 h 177"/>
                <a:gd name="T20" fmla="*/ 47 w 147"/>
                <a:gd name="T21" fmla="*/ 177 h 177"/>
                <a:gd name="T22" fmla="*/ 0 w 147"/>
                <a:gd name="T23" fmla="*/ 177 h 177"/>
                <a:gd name="T24" fmla="*/ 0 w 147"/>
                <a:gd name="T25" fmla="*/ 0 h 177"/>
                <a:gd name="T26" fmla="*/ 76 w 147"/>
                <a:gd name="T27" fmla="*/ 0 h 177"/>
                <a:gd name="T28" fmla="*/ 92 w 147"/>
                <a:gd name="T29" fmla="*/ 0 h 177"/>
                <a:gd name="T30" fmla="*/ 104 w 147"/>
                <a:gd name="T31" fmla="*/ 2 h 177"/>
                <a:gd name="T32" fmla="*/ 115 w 147"/>
                <a:gd name="T33" fmla="*/ 6 h 177"/>
                <a:gd name="T34" fmla="*/ 125 w 147"/>
                <a:gd name="T35" fmla="*/ 11 h 177"/>
                <a:gd name="T36" fmla="*/ 135 w 147"/>
                <a:gd name="T37" fmla="*/ 19 h 177"/>
                <a:gd name="T38" fmla="*/ 142 w 147"/>
                <a:gd name="T39" fmla="*/ 29 h 177"/>
                <a:gd name="T40" fmla="*/ 146 w 147"/>
                <a:gd name="T41" fmla="*/ 42 h 177"/>
                <a:gd name="T42" fmla="*/ 147 w 147"/>
                <a:gd name="T43" fmla="*/ 56 h 177"/>
                <a:gd name="T44" fmla="*/ 99 w 147"/>
                <a:gd name="T45" fmla="*/ 57 h 177"/>
                <a:gd name="T46" fmla="*/ 99 w 147"/>
                <a:gd name="T47" fmla="*/ 50 h 177"/>
                <a:gd name="T48" fmla="*/ 96 w 147"/>
                <a:gd name="T49" fmla="*/ 44 h 177"/>
                <a:gd name="T50" fmla="*/ 92 w 147"/>
                <a:gd name="T51" fmla="*/ 39 h 177"/>
                <a:gd name="T52" fmla="*/ 86 w 147"/>
                <a:gd name="T53" fmla="*/ 37 h 177"/>
                <a:gd name="T54" fmla="*/ 80 w 147"/>
                <a:gd name="T55" fmla="*/ 34 h 177"/>
                <a:gd name="T56" fmla="*/ 72 w 147"/>
                <a:gd name="T57" fmla="*/ 33 h 177"/>
                <a:gd name="T58" fmla="*/ 65 w 147"/>
                <a:gd name="T59" fmla="*/ 33 h 177"/>
                <a:gd name="T60" fmla="*/ 54 w 147"/>
                <a:gd name="T61" fmla="*/ 33 h 177"/>
                <a:gd name="T62" fmla="*/ 47 w 147"/>
                <a:gd name="T63" fmla="*/ 33 h 177"/>
                <a:gd name="T64" fmla="*/ 47 w 147"/>
                <a:gd name="T65" fmla="*/ 86 h 177"/>
                <a:gd name="T66" fmla="*/ 59 w 147"/>
                <a:gd name="T67" fmla="*/ 86 h 177"/>
                <a:gd name="T68" fmla="*/ 70 w 147"/>
                <a:gd name="T69" fmla="*/ 86 h 177"/>
                <a:gd name="T70" fmla="*/ 78 w 147"/>
                <a:gd name="T71" fmla="*/ 84 h 177"/>
                <a:gd name="T72" fmla="*/ 86 w 147"/>
                <a:gd name="T73" fmla="*/ 83 h 177"/>
                <a:gd name="T74" fmla="*/ 92 w 147"/>
                <a:gd name="T75" fmla="*/ 79 h 177"/>
                <a:gd name="T76" fmla="*/ 96 w 147"/>
                <a:gd name="T77" fmla="*/ 75 h 177"/>
                <a:gd name="T78" fmla="*/ 98 w 147"/>
                <a:gd name="T79" fmla="*/ 70 h 177"/>
                <a:gd name="T80" fmla="*/ 99 w 147"/>
                <a:gd name="T81" fmla="*/ 64 h 177"/>
                <a:gd name="T82" fmla="*/ 99 w 147"/>
                <a:gd name="T83" fmla="*/ 5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 h="177">
                  <a:moveTo>
                    <a:pt x="147" y="56"/>
                  </a:moveTo>
                  <a:lnTo>
                    <a:pt x="147" y="67"/>
                  </a:lnTo>
                  <a:lnTo>
                    <a:pt x="143" y="79"/>
                  </a:lnTo>
                  <a:lnTo>
                    <a:pt x="139" y="91"/>
                  </a:lnTo>
                  <a:lnTo>
                    <a:pt x="131" y="98"/>
                  </a:lnTo>
                  <a:lnTo>
                    <a:pt x="120" y="108"/>
                  </a:lnTo>
                  <a:lnTo>
                    <a:pt x="108" y="114"/>
                  </a:lnTo>
                  <a:lnTo>
                    <a:pt x="93" y="119"/>
                  </a:lnTo>
                  <a:lnTo>
                    <a:pt x="75" y="120"/>
                  </a:lnTo>
                  <a:lnTo>
                    <a:pt x="47" y="120"/>
                  </a:lnTo>
                  <a:lnTo>
                    <a:pt x="47" y="177"/>
                  </a:lnTo>
                  <a:lnTo>
                    <a:pt x="0" y="177"/>
                  </a:lnTo>
                  <a:lnTo>
                    <a:pt x="0" y="0"/>
                  </a:lnTo>
                  <a:lnTo>
                    <a:pt x="76" y="0"/>
                  </a:lnTo>
                  <a:lnTo>
                    <a:pt x="92" y="0"/>
                  </a:lnTo>
                  <a:lnTo>
                    <a:pt x="104" y="2"/>
                  </a:lnTo>
                  <a:lnTo>
                    <a:pt x="115" y="6"/>
                  </a:lnTo>
                  <a:lnTo>
                    <a:pt x="125" y="11"/>
                  </a:lnTo>
                  <a:lnTo>
                    <a:pt x="135" y="19"/>
                  </a:lnTo>
                  <a:lnTo>
                    <a:pt x="142" y="29"/>
                  </a:lnTo>
                  <a:lnTo>
                    <a:pt x="146" y="42"/>
                  </a:lnTo>
                  <a:lnTo>
                    <a:pt x="147" y="56"/>
                  </a:lnTo>
                  <a:close/>
                  <a:moveTo>
                    <a:pt x="99" y="57"/>
                  </a:moveTo>
                  <a:lnTo>
                    <a:pt x="99" y="50"/>
                  </a:lnTo>
                  <a:lnTo>
                    <a:pt x="96" y="44"/>
                  </a:lnTo>
                  <a:lnTo>
                    <a:pt x="92" y="39"/>
                  </a:lnTo>
                  <a:lnTo>
                    <a:pt x="86" y="37"/>
                  </a:lnTo>
                  <a:lnTo>
                    <a:pt x="80" y="34"/>
                  </a:lnTo>
                  <a:lnTo>
                    <a:pt x="72" y="33"/>
                  </a:lnTo>
                  <a:lnTo>
                    <a:pt x="65" y="33"/>
                  </a:lnTo>
                  <a:lnTo>
                    <a:pt x="54" y="33"/>
                  </a:lnTo>
                  <a:lnTo>
                    <a:pt x="47" y="33"/>
                  </a:lnTo>
                  <a:lnTo>
                    <a:pt x="47" y="86"/>
                  </a:lnTo>
                  <a:lnTo>
                    <a:pt x="59" y="86"/>
                  </a:lnTo>
                  <a:lnTo>
                    <a:pt x="70" y="86"/>
                  </a:lnTo>
                  <a:lnTo>
                    <a:pt x="78" y="84"/>
                  </a:lnTo>
                  <a:lnTo>
                    <a:pt x="86" y="83"/>
                  </a:lnTo>
                  <a:lnTo>
                    <a:pt x="92" y="79"/>
                  </a:lnTo>
                  <a:lnTo>
                    <a:pt x="96" y="75"/>
                  </a:lnTo>
                  <a:lnTo>
                    <a:pt x="98" y="70"/>
                  </a:lnTo>
                  <a:lnTo>
                    <a:pt x="99" y="64"/>
                  </a:lnTo>
                  <a:lnTo>
                    <a:pt x="9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1"/>
            <p:cNvSpPr>
              <a:spLocks/>
            </p:cNvSpPr>
            <p:nvPr/>
          </p:nvSpPr>
          <p:spPr bwMode="auto">
            <a:xfrm>
              <a:off x="6081713" y="3959225"/>
              <a:ext cx="250825" cy="287337"/>
            </a:xfrm>
            <a:custGeom>
              <a:avLst/>
              <a:gdLst>
                <a:gd name="T0" fmla="*/ 158 w 158"/>
                <a:gd name="T1" fmla="*/ 114 h 181"/>
                <a:gd name="T2" fmla="*/ 157 w 158"/>
                <a:gd name="T3" fmla="*/ 128 h 181"/>
                <a:gd name="T4" fmla="*/ 147 w 158"/>
                <a:gd name="T5" fmla="*/ 154 h 181"/>
                <a:gd name="T6" fmla="*/ 138 w 158"/>
                <a:gd name="T7" fmla="*/ 164 h 181"/>
                <a:gd name="T8" fmla="*/ 127 w 158"/>
                <a:gd name="T9" fmla="*/ 171 h 181"/>
                <a:gd name="T10" fmla="*/ 98 w 158"/>
                <a:gd name="T11" fmla="*/ 181 h 181"/>
                <a:gd name="T12" fmla="*/ 78 w 158"/>
                <a:gd name="T13" fmla="*/ 181 h 181"/>
                <a:gd name="T14" fmla="*/ 60 w 158"/>
                <a:gd name="T15" fmla="*/ 181 h 181"/>
                <a:gd name="T16" fmla="*/ 30 w 158"/>
                <a:gd name="T17" fmla="*/ 171 h 181"/>
                <a:gd name="T18" fmla="*/ 19 w 158"/>
                <a:gd name="T19" fmla="*/ 164 h 181"/>
                <a:gd name="T20" fmla="*/ 10 w 158"/>
                <a:gd name="T21" fmla="*/ 154 h 181"/>
                <a:gd name="T22" fmla="*/ 0 w 158"/>
                <a:gd name="T23" fmla="*/ 130 h 181"/>
                <a:gd name="T24" fmla="*/ 0 w 158"/>
                <a:gd name="T25" fmla="*/ 114 h 181"/>
                <a:gd name="T26" fmla="*/ 0 w 158"/>
                <a:gd name="T27" fmla="*/ 0 h 181"/>
                <a:gd name="T28" fmla="*/ 45 w 158"/>
                <a:gd name="T29" fmla="*/ 0 h 181"/>
                <a:gd name="T30" fmla="*/ 45 w 158"/>
                <a:gd name="T31" fmla="*/ 110 h 181"/>
                <a:gd name="T32" fmla="*/ 46 w 158"/>
                <a:gd name="T33" fmla="*/ 127 h 181"/>
                <a:gd name="T34" fmla="*/ 54 w 158"/>
                <a:gd name="T35" fmla="*/ 138 h 181"/>
                <a:gd name="T36" fmla="*/ 62 w 158"/>
                <a:gd name="T37" fmla="*/ 146 h 181"/>
                <a:gd name="T38" fmla="*/ 78 w 158"/>
                <a:gd name="T39" fmla="*/ 147 h 181"/>
                <a:gd name="T40" fmla="*/ 94 w 158"/>
                <a:gd name="T41" fmla="*/ 146 h 181"/>
                <a:gd name="T42" fmla="*/ 104 w 158"/>
                <a:gd name="T43" fmla="*/ 138 h 181"/>
                <a:gd name="T44" fmla="*/ 110 w 158"/>
                <a:gd name="T45" fmla="*/ 128 h 181"/>
                <a:gd name="T46" fmla="*/ 111 w 158"/>
                <a:gd name="T47" fmla="*/ 110 h 181"/>
                <a:gd name="T48" fmla="*/ 111 w 158"/>
                <a:gd name="T49" fmla="*/ 0 h 181"/>
                <a:gd name="T50" fmla="*/ 158 w 158"/>
                <a:gd name="T51" fmla="*/ 0 h 181"/>
                <a:gd name="T52" fmla="*/ 158 w 158"/>
                <a:gd name="T53" fmla="*/ 11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81">
                  <a:moveTo>
                    <a:pt x="158" y="114"/>
                  </a:moveTo>
                  <a:lnTo>
                    <a:pt x="157" y="128"/>
                  </a:lnTo>
                  <a:lnTo>
                    <a:pt x="147" y="154"/>
                  </a:lnTo>
                  <a:lnTo>
                    <a:pt x="138" y="164"/>
                  </a:lnTo>
                  <a:lnTo>
                    <a:pt x="127" y="171"/>
                  </a:lnTo>
                  <a:lnTo>
                    <a:pt x="98" y="181"/>
                  </a:lnTo>
                  <a:lnTo>
                    <a:pt x="78" y="181"/>
                  </a:lnTo>
                  <a:lnTo>
                    <a:pt x="60" y="181"/>
                  </a:lnTo>
                  <a:lnTo>
                    <a:pt x="30" y="171"/>
                  </a:lnTo>
                  <a:lnTo>
                    <a:pt x="19" y="164"/>
                  </a:lnTo>
                  <a:lnTo>
                    <a:pt x="10" y="154"/>
                  </a:lnTo>
                  <a:lnTo>
                    <a:pt x="0" y="130"/>
                  </a:lnTo>
                  <a:lnTo>
                    <a:pt x="0" y="114"/>
                  </a:lnTo>
                  <a:lnTo>
                    <a:pt x="0" y="0"/>
                  </a:lnTo>
                  <a:lnTo>
                    <a:pt x="45" y="0"/>
                  </a:lnTo>
                  <a:lnTo>
                    <a:pt x="45" y="110"/>
                  </a:lnTo>
                  <a:lnTo>
                    <a:pt x="46" y="127"/>
                  </a:lnTo>
                  <a:lnTo>
                    <a:pt x="54" y="138"/>
                  </a:lnTo>
                  <a:lnTo>
                    <a:pt x="62" y="146"/>
                  </a:lnTo>
                  <a:lnTo>
                    <a:pt x="78" y="147"/>
                  </a:lnTo>
                  <a:lnTo>
                    <a:pt x="94" y="146"/>
                  </a:lnTo>
                  <a:lnTo>
                    <a:pt x="104" y="138"/>
                  </a:lnTo>
                  <a:lnTo>
                    <a:pt x="110" y="128"/>
                  </a:lnTo>
                  <a:lnTo>
                    <a:pt x="111" y="110"/>
                  </a:lnTo>
                  <a:lnTo>
                    <a:pt x="111" y="0"/>
                  </a:lnTo>
                  <a:lnTo>
                    <a:pt x="158" y="0"/>
                  </a:lnTo>
                  <a:lnTo>
                    <a:pt x="158"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Line 52"/>
            <p:cNvSpPr>
              <a:spLocks noChangeShapeType="1"/>
            </p:cNvSpPr>
            <p:nvPr/>
          </p:nvSpPr>
          <p:spPr bwMode="auto">
            <a:xfrm>
              <a:off x="4656138" y="3451225"/>
              <a:ext cx="176371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3"/>
            <p:cNvSpPr>
              <a:spLocks noChangeShapeType="1"/>
            </p:cNvSpPr>
            <p:nvPr/>
          </p:nvSpPr>
          <p:spPr bwMode="auto">
            <a:xfrm>
              <a:off x="2579688" y="4746625"/>
              <a:ext cx="1971675"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54"/>
            <p:cNvSpPr>
              <a:spLocks noChangeShapeType="1"/>
            </p:cNvSpPr>
            <p:nvPr/>
          </p:nvSpPr>
          <p:spPr bwMode="auto">
            <a:xfrm>
              <a:off x="2268538" y="4746625"/>
              <a:ext cx="20796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55"/>
            <p:cNvSpPr>
              <a:spLocks noChangeArrowheads="1"/>
            </p:cNvSpPr>
            <p:nvPr/>
          </p:nvSpPr>
          <p:spPr bwMode="auto">
            <a:xfrm>
              <a:off x="3306763" y="5006975"/>
              <a:ext cx="1038225" cy="777875"/>
            </a:xfrm>
            <a:prstGeom prst="rect">
              <a:avLst/>
            </a:prstGeom>
            <a:noFill/>
            <a:ln w="523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56"/>
            <p:cNvSpPr>
              <a:spLocks noEditPoints="1"/>
            </p:cNvSpPr>
            <p:nvPr/>
          </p:nvSpPr>
          <p:spPr bwMode="auto">
            <a:xfrm>
              <a:off x="3402013" y="5254625"/>
              <a:ext cx="266700" cy="284162"/>
            </a:xfrm>
            <a:custGeom>
              <a:avLst/>
              <a:gdLst>
                <a:gd name="T0" fmla="*/ 168 w 168"/>
                <a:gd name="T1" fmla="*/ 89 h 179"/>
                <a:gd name="T2" fmla="*/ 168 w 168"/>
                <a:gd name="T3" fmla="*/ 101 h 179"/>
                <a:gd name="T4" fmla="*/ 161 w 168"/>
                <a:gd name="T5" fmla="*/ 123 h 179"/>
                <a:gd name="T6" fmla="*/ 157 w 168"/>
                <a:gd name="T7" fmla="*/ 135 h 179"/>
                <a:gd name="T8" fmla="*/ 144 w 168"/>
                <a:gd name="T9" fmla="*/ 152 h 179"/>
                <a:gd name="T10" fmla="*/ 127 w 168"/>
                <a:gd name="T11" fmla="*/ 164 h 179"/>
                <a:gd name="T12" fmla="*/ 114 w 168"/>
                <a:gd name="T13" fmla="*/ 171 h 179"/>
                <a:gd name="T14" fmla="*/ 99 w 168"/>
                <a:gd name="T15" fmla="*/ 175 h 179"/>
                <a:gd name="T16" fmla="*/ 82 w 168"/>
                <a:gd name="T17" fmla="*/ 177 h 179"/>
                <a:gd name="T18" fmla="*/ 62 w 168"/>
                <a:gd name="T19" fmla="*/ 179 h 179"/>
                <a:gd name="T20" fmla="*/ 0 w 168"/>
                <a:gd name="T21" fmla="*/ 179 h 179"/>
                <a:gd name="T22" fmla="*/ 0 w 168"/>
                <a:gd name="T23" fmla="*/ 0 h 179"/>
                <a:gd name="T24" fmla="*/ 63 w 168"/>
                <a:gd name="T25" fmla="*/ 0 h 179"/>
                <a:gd name="T26" fmla="*/ 84 w 168"/>
                <a:gd name="T27" fmla="*/ 1 h 179"/>
                <a:gd name="T28" fmla="*/ 101 w 168"/>
                <a:gd name="T29" fmla="*/ 3 h 179"/>
                <a:gd name="T30" fmla="*/ 116 w 168"/>
                <a:gd name="T31" fmla="*/ 8 h 179"/>
                <a:gd name="T32" fmla="*/ 128 w 168"/>
                <a:gd name="T33" fmla="*/ 14 h 179"/>
                <a:gd name="T34" fmla="*/ 146 w 168"/>
                <a:gd name="T35" fmla="*/ 27 h 179"/>
                <a:gd name="T36" fmla="*/ 157 w 168"/>
                <a:gd name="T37" fmla="*/ 45 h 179"/>
                <a:gd name="T38" fmla="*/ 166 w 168"/>
                <a:gd name="T39" fmla="*/ 65 h 179"/>
                <a:gd name="T40" fmla="*/ 168 w 168"/>
                <a:gd name="T41" fmla="*/ 89 h 179"/>
                <a:gd name="T42" fmla="*/ 120 w 168"/>
                <a:gd name="T43" fmla="*/ 89 h 179"/>
                <a:gd name="T44" fmla="*/ 119 w 168"/>
                <a:gd name="T45" fmla="*/ 72 h 179"/>
                <a:gd name="T46" fmla="*/ 114 w 168"/>
                <a:gd name="T47" fmla="*/ 59 h 179"/>
                <a:gd name="T48" fmla="*/ 106 w 168"/>
                <a:gd name="T49" fmla="*/ 48 h 179"/>
                <a:gd name="T50" fmla="*/ 93 w 168"/>
                <a:gd name="T51" fmla="*/ 39 h 179"/>
                <a:gd name="T52" fmla="*/ 87 w 168"/>
                <a:gd name="T53" fmla="*/ 37 h 179"/>
                <a:gd name="T54" fmla="*/ 79 w 168"/>
                <a:gd name="T55" fmla="*/ 35 h 179"/>
                <a:gd name="T56" fmla="*/ 71 w 168"/>
                <a:gd name="T57" fmla="*/ 34 h 179"/>
                <a:gd name="T58" fmla="*/ 57 w 168"/>
                <a:gd name="T59" fmla="*/ 34 h 179"/>
                <a:gd name="T60" fmla="*/ 45 w 168"/>
                <a:gd name="T61" fmla="*/ 34 h 179"/>
                <a:gd name="T62" fmla="*/ 45 w 168"/>
                <a:gd name="T63" fmla="*/ 146 h 179"/>
                <a:gd name="T64" fmla="*/ 57 w 168"/>
                <a:gd name="T65" fmla="*/ 146 h 179"/>
                <a:gd name="T66" fmla="*/ 72 w 168"/>
                <a:gd name="T67" fmla="*/ 144 h 179"/>
                <a:gd name="T68" fmla="*/ 81 w 168"/>
                <a:gd name="T69" fmla="*/ 143 h 179"/>
                <a:gd name="T70" fmla="*/ 88 w 168"/>
                <a:gd name="T71" fmla="*/ 142 h 179"/>
                <a:gd name="T72" fmla="*/ 95 w 168"/>
                <a:gd name="T73" fmla="*/ 138 h 179"/>
                <a:gd name="T74" fmla="*/ 108 w 168"/>
                <a:gd name="T75" fmla="*/ 130 h 179"/>
                <a:gd name="T76" fmla="*/ 114 w 168"/>
                <a:gd name="T77" fmla="*/ 119 h 179"/>
                <a:gd name="T78" fmla="*/ 119 w 168"/>
                <a:gd name="T79" fmla="*/ 106 h 179"/>
                <a:gd name="T80" fmla="*/ 120 w 168"/>
                <a:gd name="T8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79">
                  <a:moveTo>
                    <a:pt x="168" y="89"/>
                  </a:moveTo>
                  <a:lnTo>
                    <a:pt x="168" y="101"/>
                  </a:lnTo>
                  <a:lnTo>
                    <a:pt x="161" y="123"/>
                  </a:lnTo>
                  <a:lnTo>
                    <a:pt x="157" y="135"/>
                  </a:lnTo>
                  <a:lnTo>
                    <a:pt x="144" y="152"/>
                  </a:lnTo>
                  <a:lnTo>
                    <a:pt x="127" y="164"/>
                  </a:lnTo>
                  <a:lnTo>
                    <a:pt x="114" y="171"/>
                  </a:lnTo>
                  <a:lnTo>
                    <a:pt x="99" y="175"/>
                  </a:lnTo>
                  <a:lnTo>
                    <a:pt x="82" y="177"/>
                  </a:lnTo>
                  <a:lnTo>
                    <a:pt x="62" y="179"/>
                  </a:lnTo>
                  <a:lnTo>
                    <a:pt x="0" y="179"/>
                  </a:lnTo>
                  <a:lnTo>
                    <a:pt x="0" y="0"/>
                  </a:lnTo>
                  <a:lnTo>
                    <a:pt x="63" y="0"/>
                  </a:lnTo>
                  <a:lnTo>
                    <a:pt x="84" y="1"/>
                  </a:lnTo>
                  <a:lnTo>
                    <a:pt x="101" y="3"/>
                  </a:lnTo>
                  <a:lnTo>
                    <a:pt x="116" y="8"/>
                  </a:lnTo>
                  <a:lnTo>
                    <a:pt x="128" y="14"/>
                  </a:lnTo>
                  <a:lnTo>
                    <a:pt x="146" y="27"/>
                  </a:lnTo>
                  <a:lnTo>
                    <a:pt x="157" y="45"/>
                  </a:lnTo>
                  <a:lnTo>
                    <a:pt x="166" y="65"/>
                  </a:lnTo>
                  <a:lnTo>
                    <a:pt x="168" y="89"/>
                  </a:lnTo>
                  <a:close/>
                  <a:moveTo>
                    <a:pt x="120" y="89"/>
                  </a:moveTo>
                  <a:lnTo>
                    <a:pt x="119" y="72"/>
                  </a:lnTo>
                  <a:lnTo>
                    <a:pt x="114" y="59"/>
                  </a:lnTo>
                  <a:lnTo>
                    <a:pt x="106" y="48"/>
                  </a:lnTo>
                  <a:lnTo>
                    <a:pt x="93" y="39"/>
                  </a:lnTo>
                  <a:lnTo>
                    <a:pt x="87" y="37"/>
                  </a:lnTo>
                  <a:lnTo>
                    <a:pt x="79" y="35"/>
                  </a:lnTo>
                  <a:lnTo>
                    <a:pt x="71" y="34"/>
                  </a:lnTo>
                  <a:lnTo>
                    <a:pt x="57" y="34"/>
                  </a:lnTo>
                  <a:lnTo>
                    <a:pt x="45" y="34"/>
                  </a:lnTo>
                  <a:lnTo>
                    <a:pt x="45" y="146"/>
                  </a:lnTo>
                  <a:lnTo>
                    <a:pt x="57" y="146"/>
                  </a:lnTo>
                  <a:lnTo>
                    <a:pt x="72" y="144"/>
                  </a:lnTo>
                  <a:lnTo>
                    <a:pt x="81" y="143"/>
                  </a:lnTo>
                  <a:lnTo>
                    <a:pt x="88" y="142"/>
                  </a:lnTo>
                  <a:lnTo>
                    <a:pt x="95" y="138"/>
                  </a:lnTo>
                  <a:lnTo>
                    <a:pt x="108" y="130"/>
                  </a:lnTo>
                  <a:lnTo>
                    <a:pt x="114" y="119"/>
                  </a:lnTo>
                  <a:lnTo>
                    <a:pt x="119" y="106"/>
                  </a:lnTo>
                  <a:lnTo>
                    <a:pt x="12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
            <p:cNvSpPr>
              <a:spLocks noEditPoints="1"/>
            </p:cNvSpPr>
            <p:nvPr/>
          </p:nvSpPr>
          <p:spPr bwMode="auto">
            <a:xfrm>
              <a:off x="3724275" y="5254625"/>
              <a:ext cx="233363" cy="284162"/>
            </a:xfrm>
            <a:custGeom>
              <a:avLst/>
              <a:gdLst>
                <a:gd name="T0" fmla="*/ 147 w 147"/>
                <a:gd name="T1" fmla="*/ 56 h 179"/>
                <a:gd name="T2" fmla="*/ 146 w 147"/>
                <a:gd name="T3" fmla="*/ 68 h 179"/>
                <a:gd name="T4" fmla="*/ 142 w 147"/>
                <a:gd name="T5" fmla="*/ 79 h 179"/>
                <a:gd name="T6" fmla="*/ 137 w 147"/>
                <a:gd name="T7" fmla="*/ 90 h 179"/>
                <a:gd name="T8" fmla="*/ 130 w 147"/>
                <a:gd name="T9" fmla="*/ 99 h 179"/>
                <a:gd name="T10" fmla="*/ 119 w 147"/>
                <a:gd name="T11" fmla="*/ 109 h 179"/>
                <a:gd name="T12" fmla="*/ 107 w 147"/>
                <a:gd name="T13" fmla="*/ 115 h 179"/>
                <a:gd name="T14" fmla="*/ 92 w 147"/>
                <a:gd name="T15" fmla="*/ 120 h 179"/>
                <a:gd name="T16" fmla="*/ 74 w 147"/>
                <a:gd name="T17" fmla="*/ 120 h 179"/>
                <a:gd name="T18" fmla="*/ 46 w 147"/>
                <a:gd name="T19" fmla="*/ 120 h 179"/>
                <a:gd name="T20" fmla="*/ 46 w 147"/>
                <a:gd name="T21" fmla="*/ 179 h 179"/>
                <a:gd name="T22" fmla="*/ 0 w 147"/>
                <a:gd name="T23" fmla="*/ 179 h 179"/>
                <a:gd name="T24" fmla="*/ 0 w 147"/>
                <a:gd name="T25" fmla="*/ 0 h 179"/>
                <a:gd name="T26" fmla="*/ 75 w 147"/>
                <a:gd name="T27" fmla="*/ 0 h 179"/>
                <a:gd name="T28" fmla="*/ 91 w 147"/>
                <a:gd name="T29" fmla="*/ 1 h 179"/>
                <a:gd name="T30" fmla="*/ 104 w 147"/>
                <a:gd name="T31" fmla="*/ 3 h 179"/>
                <a:gd name="T32" fmla="*/ 115 w 147"/>
                <a:gd name="T33" fmla="*/ 7 h 179"/>
                <a:gd name="T34" fmla="*/ 125 w 147"/>
                <a:gd name="T35" fmla="*/ 12 h 179"/>
                <a:gd name="T36" fmla="*/ 135 w 147"/>
                <a:gd name="T37" fmla="*/ 19 h 179"/>
                <a:gd name="T38" fmla="*/ 141 w 147"/>
                <a:gd name="T39" fmla="*/ 30 h 179"/>
                <a:gd name="T40" fmla="*/ 146 w 147"/>
                <a:gd name="T41" fmla="*/ 41 h 179"/>
                <a:gd name="T42" fmla="*/ 147 w 147"/>
                <a:gd name="T43" fmla="*/ 56 h 179"/>
                <a:gd name="T44" fmla="*/ 99 w 147"/>
                <a:gd name="T45" fmla="*/ 57 h 179"/>
                <a:gd name="T46" fmla="*/ 98 w 147"/>
                <a:gd name="T47" fmla="*/ 50 h 179"/>
                <a:gd name="T48" fmla="*/ 95 w 147"/>
                <a:gd name="T49" fmla="*/ 45 h 179"/>
                <a:gd name="T50" fmla="*/ 91 w 147"/>
                <a:gd name="T51" fmla="*/ 40 h 179"/>
                <a:gd name="T52" fmla="*/ 86 w 147"/>
                <a:gd name="T53" fmla="*/ 37 h 179"/>
                <a:gd name="T54" fmla="*/ 79 w 147"/>
                <a:gd name="T55" fmla="*/ 34 h 179"/>
                <a:gd name="T56" fmla="*/ 71 w 147"/>
                <a:gd name="T57" fmla="*/ 34 h 179"/>
                <a:gd name="T58" fmla="*/ 64 w 147"/>
                <a:gd name="T59" fmla="*/ 34 h 179"/>
                <a:gd name="T60" fmla="*/ 54 w 147"/>
                <a:gd name="T61" fmla="*/ 34 h 179"/>
                <a:gd name="T62" fmla="*/ 46 w 147"/>
                <a:gd name="T63" fmla="*/ 34 h 179"/>
                <a:gd name="T64" fmla="*/ 46 w 147"/>
                <a:gd name="T65" fmla="*/ 87 h 179"/>
                <a:gd name="T66" fmla="*/ 59 w 147"/>
                <a:gd name="T67" fmla="*/ 87 h 179"/>
                <a:gd name="T68" fmla="*/ 70 w 147"/>
                <a:gd name="T69" fmla="*/ 87 h 179"/>
                <a:gd name="T70" fmla="*/ 79 w 147"/>
                <a:gd name="T71" fmla="*/ 86 h 179"/>
                <a:gd name="T72" fmla="*/ 85 w 147"/>
                <a:gd name="T73" fmla="*/ 83 h 179"/>
                <a:gd name="T74" fmla="*/ 91 w 147"/>
                <a:gd name="T75" fmla="*/ 79 h 179"/>
                <a:gd name="T76" fmla="*/ 95 w 147"/>
                <a:gd name="T77" fmla="*/ 76 h 179"/>
                <a:gd name="T78" fmla="*/ 97 w 147"/>
                <a:gd name="T79" fmla="*/ 71 h 179"/>
                <a:gd name="T80" fmla="*/ 99 w 147"/>
                <a:gd name="T81" fmla="*/ 65 h 179"/>
                <a:gd name="T82" fmla="*/ 99 w 147"/>
                <a:gd name="T83" fmla="*/ 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 h="179">
                  <a:moveTo>
                    <a:pt x="147" y="56"/>
                  </a:moveTo>
                  <a:lnTo>
                    <a:pt x="146" y="68"/>
                  </a:lnTo>
                  <a:lnTo>
                    <a:pt x="142" y="79"/>
                  </a:lnTo>
                  <a:lnTo>
                    <a:pt x="137" y="90"/>
                  </a:lnTo>
                  <a:lnTo>
                    <a:pt x="130" y="99"/>
                  </a:lnTo>
                  <a:lnTo>
                    <a:pt x="119" y="109"/>
                  </a:lnTo>
                  <a:lnTo>
                    <a:pt x="107" y="115"/>
                  </a:lnTo>
                  <a:lnTo>
                    <a:pt x="92" y="120"/>
                  </a:lnTo>
                  <a:lnTo>
                    <a:pt x="74" y="120"/>
                  </a:lnTo>
                  <a:lnTo>
                    <a:pt x="46" y="120"/>
                  </a:lnTo>
                  <a:lnTo>
                    <a:pt x="46" y="179"/>
                  </a:lnTo>
                  <a:lnTo>
                    <a:pt x="0" y="179"/>
                  </a:lnTo>
                  <a:lnTo>
                    <a:pt x="0" y="0"/>
                  </a:lnTo>
                  <a:lnTo>
                    <a:pt x="75" y="0"/>
                  </a:lnTo>
                  <a:lnTo>
                    <a:pt x="91" y="1"/>
                  </a:lnTo>
                  <a:lnTo>
                    <a:pt x="104" y="3"/>
                  </a:lnTo>
                  <a:lnTo>
                    <a:pt x="115" y="7"/>
                  </a:lnTo>
                  <a:lnTo>
                    <a:pt x="125" y="12"/>
                  </a:lnTo>
                  <a:lnTo>
                    <a:pt x="135" y="19"/>
                  </a:lnTo>
                  <a:lnTo>
                    <a:pt x="141" y="30"/>
                  </a:lnTo>
                  <a:lnTo>
                    <a:pt x="146" y="41"/>
                  </a:lnTo>
                  <a:lnTo>
                    <a:pt x="147" y="56"/>
                  </a:lnTo>
                  <a:close/>
                  <a:moveTo>
                    <a:pt x="99" y="57"/>
                  </a:moveTo>
                  <a:lnTo>
                    <a:pt x="98" y="50"/>
                  </a:lnTo>
                  <a:lnTo>
                    <a:pt x="95" y="45"/>
                  </a:lnTo>
                  <a:lnTo>
                    <a:pt x="91" y="40"/>
                  </a:lnTo>
                  <a:lnTo>
                    <a:pt x="86" y="37"/>
                  </a:lnTo>
                  <a:lnTo>
                    <a:pt x="79" y="34"/>
                  </a:lnTo>
                  <a:lnTo>
                    <a:pt x="71" y="34"/>
                  </a:lnTo>
                  <a:lnTo>
                    <a:pt x="64" y="34"/>
                  </a:lnTo>
                  <a:lnTo>
                    <a:pt x="54" y="34"/>
                  </a:lnTo>
                  <a:lnTo>
                    <a:pt x="46" y="34"/>
                  </a:lnTo>
                  <a:lnTo>
                    <a:pt x="46" y="87"/>
                  </a:lnTo>
                  <a:lnTo>
                    <a:pt x="59" y="87"/>
                  </a:lnTo>
                  <a:lnTo>
                    <a:pt x="70" y="87"/>
                  </a:lnTo>
                  <a:lnTo>
                    <a:pt x="79" y="86"/>
                  </a:lnTo>
                  <a:lnTo>
                    <a:pt x="85" y="83"/>
                  </a:lnTo>
                  <a:lnTo>
                    <a:pt x="91" y="79"/>
                  </a:lnTo>
                  <a:lnTo>
                    <a:pt x="95" y="76"/>
                  </a:lnTo>
                  <a:lnTo>
                    <a:pt x="97" y="71"/>
                  </a:lnTo>
                  <a:lnTo>
                    <a:pt x="99" y="65"/>
                  </a:lnTo>
                  <a:lnTo>
                    <a:pt x="9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8"/>
            <p:cNvSpPr>
              <a:spLocks/>
            </p:cNvSpPr>
            <p:nvPr/>
          </p:nvSpPr>
          <p:spPr bwMode="auto">
            <a:xfrm>
              <a:off x="4005263" y="5254625"/>
              <a:ext cx="250825" cy="288925"/>
            </a:xfrm>
            <a:custGeom>
              <a:avLst/>
              <a:gdLst>
                <a:gd name="T0" fmla="*/ 158 w 158"/>
                <a:gd name="T1" fmla="*/ 114 h 182"/>
                <a:gd name="T2" fmla="*/ 158 w 158"/>
                <a:gd name="T3" fmla="*/ 130 h 182"/>
                <a:gd name="T4" fmla="*/ 148 w 158"/>
                <a:gd name="T5" fmla="*/ 155 h 182"/>
                <a:gd name="T6" fmla="*/ 138 w 158"/>
                <a:gd name="T7" fmla="*/ 165 h 182"/>
                <a:gd name="T8" fmla="*/ 127 w 158"/>
                <a:gd name="T9" fmla="*/ 172 h 182"/>
                <a:gd name="T10" fmla="*/ 98 w 158"/>
                <a:gd name="T11" fmla="*/ 181 h 182"/>
                <a:gd name="T12" fmla="*/ 79 w 158"/>
                <a:gd name="T13" fmla="*/ 182 h 182"/>
                <a:gd name="T14" fmla="*/ 60 w 158"/>
                <a:gd name="T15" fmla="*/ 181 h 182"/>
                <a:gd name="T16" fmla="*/ 30 w 158"/>
                <a:gd name="T17" fmla="*/ 172 h 182"/>
                <a:gd name="T18" fmla="*/ 19 w 158"/>
                <a:gd name="T19" fmla="*/ 165 h 182"/>
                <a:gd name="T20" fmla="*/ 11 w 158"/>
                <a:gd name="T21" fmla="*/ 155 h 182"/>
                <a:gd name="T22" fmla="*/ 1 w 158"/>
                <a:gd name="T23" fmla="*/ 130 h 182"/>
                <a:gd name="T24" fmla="*/ 0 w 158"/>
                <a:gd name="T25" fmla="*/ 114 h 182"/>
                <a:gd name="T26" fmla="*/ 0 w 158"/>
                <a:gd name="T27" fmla="*/ 0 h 182"/>
                <a:gd name="T28" fmla="*/ 46 w 158"/>
                <a:gd name="T29" fmla="*/ 0 h 182"/>
                <a:gd name="T30" fmla="*/ 46 w 158"/>
                <a:gd name="T31" fmla="*/ 111 h 182"/>
                <a:gd name="T32" fmla="*/ 48 w 158"/>
                <a:gd name="T33" fmla="*/ 128 h 182"/>
                <a:gd name="T34" fmla="*/ 54 w 158"/>
                <a:gd name="T35" fmla="*/ 139 h 182"/>
                <a:gd name="T36" fmla="*/ 63 w 158"/>
                <a:gd name="T37" fmla="*/ 147 h 182"/>
                <a:gd name="T38" fmla="*/ 79 w 158"/>
                <a:gd name="T39" fmla="*/ 148 h 182"/>
                <a:gd name="T40" fmla="*/ 94 w 158"/>
                <a:gd name="T41" fmla="*/ 147 h 182"/>
                <a:gd name="T42" fmla="*/ 104 w 158"/>
                <a:gd name="T43" fmla="*/ 139 h 182"/>
                <a:gd name="T44" fmla="*/ 111 w 158"/>
                <a:gd name="T45" fmla="*/ 128 h 182"/>
                <a:gd name="T46" fmla="*/ 112 w 158"/>
                <a:gd name="T47" fmla="*/ 111 h 182"/>
                <a:gd name="T48" fmla="*/ 112 w 158"/>
                <a:gd name="T49" fmla="*/ 0 h 182"/>
                <a:gd name="T50" fmla="*/ 158 w 158"/>
                <a:gd name="T51" fmla="*/ 0 h 182"/>
                <a:gd name="T52" fmla="*/ 158 w 158"/>
                <a:gd name="T53" fmla="*/ 11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82">
                  <a:moveTo>
                    <a:pt x="158" y="114"/>
                  </a:moveTo>
                  <a:lnTo>
                    <a:pt x="158" y="130"/>
                  </a:lnTo>
                  <a:lnTo>
                    <a:pt x="148" y="155"/>
                  </a:lnTo>
                  <a:lnTo>
                    <a:pt x="138" y="165"/>
                  </a:lnTo>
                  <a:lnTo>
                    <a:pt x="127" y="172"/>
                  </a:lnTo>
                  <a:lnTo>
                    <a:pt x="98" y="181"/>
                  </a:lnTo>
                  <a:lnTo>
                    <a:pt x="79" y="182"/>
                  </a:lnTo>
                  <a:lnTo>
                    <a:pt x="60" y="181"/>
                  </a:lnTo>
                  <a:lnTo>
                    <a:pt x="30" y="172"/>
                  </a:lnTo>
                  <a:lnTo>
                    <a:pt x="19" y="165"/>
                  </a:lnTo>
                  <a:lnTo>
                    <a:pt x="11" y="155"/>
                  </a:lnTo>
                  <a:lnTo>
                    <a:pt x="1" y="130"/>
                  </a:lnTo>
                  <a:lnTo>
                    <a:pt x="0" y="114"/>
                  </a:lnTo>
                  <a:lnTo>
                    <a:pt x="0" y="0"/>
                  </a:lnTo>
                  <a:lnTo>
                    <a:pt x="46" y="0"/>
                  </a:lnTo>
                  <a:lnTo>
                    <a:pt x="46" y="111"/>
                  </a:lnTo>
                  <a:lnTo>
                    <a:pt x="48" y="128"/>
                  </a:lnTo>
                  <a:lnTo>
                    <a:pt x="54" y="139"/>
                  </a:lnTo>
                  <a:lnTo>
                    <a:pt x="63" y="147"/>
                  </a:lnTo>
                  <a:lnTo>
                    <a:pt x="79" y="148"/>
                  </a:lnTo>
                  <a:lnTo>
                    <a:pt x="94" y="147"/>
                  </a:lnTo>
                  <a:lnTo>
                    <a:pt x="104" y="139"/>
                  </a:lnTo>
                  <a:lnTo>
                    <a:pt x="111" y="128"/>
                  </a:lnTo>
                  <a:lnTo>
                    <a:pt x="112" y="111"/>
                  </a:lnTo>
                  <a:lnTo>
                    <a:pt x="112" y="0"/>
                  </a:lnTo>
                  <a:lnTo>
                    <a:pt x="158" y="0"/>
                  </a:lnTo>
                  <a:lnTo>
                    <a:pt x="158"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9"/>
            <p:cNvSpPr>
              <a:spLocks noChangeArrowheads="1"/>
            </p:cNvSpPr>
            <p:nvPr/>
          </p:nvSpPr>
          <p:spPr bwMode="auto">
            <a:xfrm>
              <a:off x="5383213" y="5006975"/>
              <a:ext cx="1036638" cy="777875"/>
            </a:xfrm>
            <a:prstGeom prst="rect">
              <a:avLst/>
            </a:prstGeom>
            <a:noFill/>
            <a:ln w="523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0"/>
            <p:cNvSpPr>
              <a:spLocks noEditPoints="1"/>
            </p:cNvSpPr>
            <p:nvPr/>
          </p:nvSpPr>
          <p:spPr bwMode="auto">
            <a:xfrm>
              <a:off x="5475288" y="5254625"/>
              <a:ext cx="269875" cy="284162"/>
            </a:xfrm>
            <a:custGeom>
              <a:avLst/>
              <a:gdLst>
                <a:gd name="T0" fmla="*/ 170 w 170"/>
                <a:gd name="T1" fmla="*/ 89 h 179"/>
                <a:gd name="T2" fmla="*/ 168 w 170"/>
                <a:gd name="T3" fmla="*/ 101 h 179"/>
                <a:gd name="T4" fmla="*/ 164 w 170"/>
                <a:gd name="T5" fmla="*/ 123 h 179"/>
                <a:gd name="T6" fmla="*/ 157 w 170"/>
                <a:gd name="T7" fmla="*/ 135 h 179"/>
                <a:gd name="T8" fmla="*/ 145 w 170"/>
                <a:gd name="T9" fmla="*/ 152 h 179"/>
                <a:gd name="T10" fmla="*/ 129 w 170"/>
                <a:gd name="T11" fmla="*/ 164 h 179"/>
                <a:gd name="T12" fmla="*/ 116 w 170"/>
                <a:gd name="T13" fmla="*/ 171 h 179"/>
                <a:gd name="T14" fmla="*/ 101 w 170"/>
                <a:gd name="T15" fmla="*/ 175 h 179"/>
                <a:gd name="T16" fmla="*/ 84 w 170"/>
                <a:gd name="T17" fmla="*/ 177 h 179"/>
                <a:gd name="T18" fmla="*/ 63 w 170"/>
                <a:gd name="T19" fmla="*/ 179 h 179"/>
                <a:gd name="T20" fmla="*/ 0 w 170"/>
                <a:gd name="T21" fmla="*/ 179 h 179"/>
                <a:gd name="T22" fmla="*/ 0 w 170"/>
                <a:gd name="T23" fmla="*/ 0 h 179"/>
                <a:gd name="T24" fmla="*/ 65 w 170"/>
                <a:gd name="T25" fmla="*/ 0 h 179"/>
                <a:gd name="T26" fmla="*/ 86 w 170"/>
                <a:gd name="T27" fmla="*/ 1 h 179"/>
                <a:gd name="T28" fmla="*/ 103 w 170"/>
                <a:gd name="T29" fmla="*/ 3 h 179"/>
                <a:gd name="T30" fmla="*/ 118 w 170"/>
                <a:gd name="T31" fmla="*/ 8 h 179"/>
                <a:gd name="T32" fmla="*/ 129 w 170"/>
                <a:gd name="T33" fmla="*/ 14 h 179"/>
                <a:gd name="T34" fmla="*/ 146 w 170"/>
                <a:gd name="T35" fmla="*/ 27 h 179"/>
                <a:gd name="T36" fmla="*/ 159 w 170"/>
                <a:gd name="T37" fmla="*/ 45 h 179"/>
                <a:gd name="T38" fmla="*/ 167 w 170"/>
                <a:gd name="T39" fmla="*/ 65 h 179"/>
                <a:gd name="T40" fmla="*/ 170 w 170"/>
                <a:gd name="T41" fmla="*/ 89 h 179"/>
                <a:gd name="T42" fmla="*/ 122 w 170"/>
                <a:gd name="T43" fmla="*/ 89 h 179"/>
                <a:gd name="T44" fmla="*/ 121 w 170"/>
                <a:gd name="T45" fmla="*/ 72 h 179"/>
                <a:gd name="T46" fmla="*/ 116 w 170"/>
                <a:gd name="T47" fmla="*/ 59 h 179"/>
                <a:gd name="T48" fmla="*/ 107 w 170"/>
                <a:gd name="T49" fmla="*/ 48 h 179"/>
                <a:gd name="T50" fmla="*/ 95 w 170"/>
                <a:gd name="T51" fmla="*/ 39 h 179"/>
                <a:gd name="T52" fmla="*/ 88 w 170"/>
                <a:gd name="T53" fmla="*/ 37 h 179"/>
                <a:gd name="T54" fmla="*/ 80 w 170"/>
                <a:gd name="T55" fmla="*/ 35 h 179"/>
                <a:gd name="T56" fmla="*/ 72 w 170"/>
                <a:gd name="T57" fmla="*/ 34 h 179"/>
                <a:gd name="T58" fmla="*/ 58 w 170"/>
                <a:gd name="T59" fmla="*/ 34 h 179"/>
                <a:gd name="T60" fmla="*/ 47 w 170"/>
                <a:gd name="T61" fmla="*/ 34 h 179"/>
                <a:gd name="T62" fmla="*/ 47 w 170"/>
                <a:gd name="T63" fmla="*/ 146 h 179"/>
                <a:gd name="T64" fmla="*/ 58 w 170"/>
                <a:gd name="T65" fmla="*/ 146 h 179"/>
                <a:gd name="T66" fmla="*/ 73 w 170"/>
                <a:gd name="T67" fmla="*/ 144 h 179"/>
                <a:gd name="T68" fmla="*/ 83 w 170"/>
                <a:gd name="T69" fmla="*/ 143 h 179"/>
                <a:gd name="T70" fmla="*/ 90 w 170"/>
                <a:gd name="T71" fmla="*/ 142 h 179"/>
                <a:gd name="T72" fmla="*/ 97 w 170"/>
                <a:gd name="T73" fmla="*/ 138 h 179"/>
                <a:gd name="T74" fmla="*/ 108 w 170"/>
                <a:gd name="T75" fmla="*/ 130 h 179"/>
                <a:gd name="T76" fmla="*/ 116 w 170"/>
                <a:gd name="T77" fmla="*/ 119 h 179"/>
                <a:gd name="T78" fmla="*/ 121 w 170"/>
                <a:gd name="T79" fmla="*/ 106 h 179"/>
                <a:gd name="T80" fmla="*/ 122 w 170"/>
                <a:gd name="T8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79">
                  <a:moveTo>
                    <a:pt x="170" y="89"/>
                  </a:moveTo>
                  <a:lnTo>
                    <a:pt x="168" y="101"/>
                  </a:lnTo>
                  <a:lnTo>
                    <a:pt x="164" y="123"/>
                  </a:lnTo>
                  <a:lnTo>
                    <a:pt x="157" y="135"/>
                  </a:lnTo>
                  <a:lnTo>
                    <a:pt x="145" y="152"/>
                  </a:lnTo>
                  <a:lnTo>
                    <a:pt x="129" y="164"/>
                  </a:lnTo>
                  <a:lnTo>
                    <a:pt x="116" y="171"/>
                  </a:lnTo>
                  <a:lnTo>
                    <a:pt x="101" y="175"/>
                  </a:lnTo>
                  <a:lnTo>
                    <a:pt x="84" y="177"/>
                  </a:lnTo>
                  <a:lnTo>
                    <a:pt x="63" y="179"/>
                  </a:lnTo>
                  <a:lnTo>
                    <a:pt x="0" y="179"/>
                  </a:lnTo>
                  <a:lnTo>
                    <a:pt x="0" y="0"/>
                  </a:lnTo>
                  <a:lnTo>
                    <a:pt x="65" y="0"/>
                  </a:lnTo>
                  <a:lnTo>
                    <a:pt x="86" y="1"/>
                  </a:lnTo>
                  <a:lnTo>
                    <a:pt x="103" y="3"/>
                  </a:lnTo>
                  <a:lnTo>
                    <a:pt x="118" y="8"/>
                  </a:lnTo>
                  <a:lnTo>
                    <a:pt x="129" y="14"/>
                  </a:lnTo>
                  <a:lnTo>
                    <a:pt x="146" y="27"/>
                  </a:lnTo>
                  <a:lnTo>
                    <a:pt x="159" y="45"/>
                  </a:lnTo>
                  <a:lnTo>
                    <a:pt x="167" y="65"/>
                  </a:lnTo>
                  <a:lnTo>
                    <a:pt x="170" y="89"/>
                  </a:lnTo>
                  <a:close/>
                  <a:moveTo>
                    <a:pt x="122" y="89"/>
                  </a:moveTo>
                  <a:lnTo>
                    <a:pt x="121" y="72"/>
                  </a:lnTo>
                  <a:lnTo>
                    <a:pt x="116" y="59"/>
                  </a:lnTo>
                  <a:lnTo>
                    <a:pt x="107" y="48"/>
                  </a:lnTo>
                  <a:lnTo>
                    <a:pt x="95" y="39"/>
                  </a:lnTo>
                  <a:lnTo>
                    <a:pt x="88" y="37"/>
                  </a:lnTo>
                  <a:lnTo>
                    <a:pt x="80" y="35"/>
                  </a:lnTo>
                  <a:lnTo>
                    <a:pt x="72" y="34"/>
                  </a:lnTo>
                  <a:lnTo>
                    <a:pt x="58" y="34"/>
                  </a:lnTo>
                  <a:lnTo>
                    <a:pt x="47" y="34"/>
                  </a:lnTo>
                  <a:lnTo>
                    <a:pt x="47" y="146"/>
                  </a:lnTo>
                  <a:lnTo>
                    <a:pt x="58" y="146"/>
                  </a:lnTo>
                  <a:lnTo>
                    <a:pt x="73" y="144"/>
                  </a:lnTo>
                  <a:lnTo>
                    <a:pt x="83" y="143"/>
                  </a:lnTo>
                  <a:lnTo>
                    <a:pt x="90" y="142"/>
                  </a:lnTo>
                  <a:lnTo>
                    <a:pt x="97" y="138"/>
                  </a:lnTo>
                  <a:lnTo>
                    <a:pt x="108" y="130"/>
                  </a:lnTo>
                  <a:lnTo>
                    <a:pt x="116" y="119"/>
                  </a:lnTo>
                  <a:lnTo>
                    <a:pt x="121" y="106"/>
                  </a:lnTo>
                  <a:lnTo>
                    <a:pt x="12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1"/>
            <p:cNvSpPr>
              <a:spLocks noEditPoints="1"/>
            </p:cNvSpPr>
            <p:nvPr/>
          </p:nvSpPr>
          <p:spPr bwMode="auto">
            <a:xfrm>
              <a:off x="5799138" y="5254625"/>
              <a:ext cx="233363" cy="284162"/>
            </a:xfrm>
            <a:custGeom>
              <a:avLst/>
              <a:gdLst>
                <a:gd name="T0" fmla="*/ 147 w 147"/>
                <a:gd name="T1" fmla="*/ 56 h 179"/>
                <a:gd name="T2" fmla="*/ 147 w 147"/>
                <a:gd name="T3" fmla="*/ 68 h 179"/>
                <a:gd name="T4" fmla="*/ 143 w 147"/>
                <a:gd name="T5" fmla="*/ 79 h 179"/>
                <a:gd name="T6" fmla="*/ 139 w 147"/>
                <a:gd name="T7" fmla="*/ 90 h 179"/>
                <a:gd name="T8" fmla="*/ 131 w 147"/>
                <a:gd name="T9" fmla="*/ 99 h 179"/>
                <a:gd name="T10" fmla="*/ 120 w 147"/>
                <a:gd name="T11" fmla="*/ 109 h 179"/>
                <a:gd name="T12" fmla="*/ 108 w 147"/>
                <a:gd name="T13" fmla="*/ 115 h 179"/>
                <a:gd name="T14" fmla="*/ 93 w 147"/>
                <a:gd name="T15" fmla="*/ 120 h 179"/>
                <a:gd name="T16" fmla="*/ 75 w 147"/>
                <a:gd name="T17" fmla="*/ 120 h 179"/>
                <a:gd name="T18" fmla="*/ 47 w 147"/>
                <a:gd name="T19" fmla="*/ 120 h 179"/>
                <a:gd name="T20" fmla="*/ 47 w 147"/>
                <a:gd name="T21" fmla="*/ 179 h 179"/>
                <a:gd name="T22" fmla="*/ 0 w 147"/>
                <a:gd name="T23" fmla="*/ 179 h 179"/>
                <a:gd name="T24" fmla="*/ 0 w 147"/>
                <a:gd name="T25" fmla="*/ 0 h 179"/>
                <a:gd name="T26" fmla="*/ 76 w 147"/>
                <a:gd name="T27" fmla="*/ 0 h 179"/>
                <a:gd name="T28" fmla="*/ 92 w 147"/>
                <a:gd name="T29" fmla="*/ 1 h 179"/>
                <a:gd name="T30" fmla="*/ 104 w 147"/>
                <a:gd name="T31" fmla="*/ 3 h 179"/>
                <a:gd name="T32" fmla="*/ 115 w 147"/>
                <a:gd name="T33" fmla="*/ 7 h 179"/>
                <a:gd name="T34" fmla="*/ 125 w 147"/>
                <a:gd name="T35" fmla="*/ 12 h 179"/>
                <a:gd name="T36" fmla="*/ 135 w 147"/>
                <a:gd name="T37" fmla="*/ 19 h 179"/>
                <a:gd name="T38" fmla="*/ 142 w 147"/>
                <a:gd name="T39" fmla="*/ 30 h 179"/>
                <a:gd name="T40" fmla="*/ 146 w 147"/>
                <a:gd name="T41" fmla="*/ 41 h 179"/>
                <a:gd name="T42" fmla="*/ 147 w 147"/>
                <a:gd name="T43" fmla="*/ 56 h 179"/>
                <a:gd name="T44" fmla="*/ 99 w 147"/>
                <a:gd name="T45" fmla="*/ 57 h 179"/>
                <a:gd name="T46" fmla="*/ 99 w 147"/>
                <a:gd name="T47" fmla="*/ 50 h 179"/>
                <a:gd name="T48" fmla="*/ 96 w 147"/>
                <a:gd name="T49" fmla="*/ 45 h 179"/>
                <a:gd name="T50" fmla="*/ 92 w 147"/>
                <a:gd name="T51" fmla="*/ 40 h 179"/>
                <a:gd name="T52" fmla="*/ 86 w 147"/>
                <a:gd name="T53" fmla="*/ 37 h 179"/>
                <a:gd name="T54" fmla="*/ 80 w 147"/>
                <a:gd name="T55" fmla="*/ 34 h 179"/>
                <a:gd name="T56" fmla="*/ 72 w 147"/>
                <a:gd name="T57" fmla="*/ 34 h 179"/>
                <a:gd name="T58" fmla="*/ 65 w 147"/>
                <a:gd name="T59" fmla="*/ 34 h 179"/>
                <a:gd name="T60" fmla="*/ 54 w 147"/>
                <a:gd name="T61" fmla="*/ 34 h 179"/>
                <a:gd name="T62" fmla="*/ 47 w 147"/>
                <a:gd name="T63" fmla="*/ 34 h 179"/>
                <a:gd name="T64" fmla="*/ 47 w 147"/>
                <a:gd name="T65" fmla="*/ 87 h 179"/>
                <a:gd name="T66" fmla="*/ 59 w 147"/>
                <a:gd name="T67" fmla="*/ 87 h 179"/>
                <a:gd name="T68" fmla="*/ 70 w 147"/>
                <a:gd name="T69" fmla="*/ 87 h 179"/>
                <a:gd name="T70" fmla="*/ 78 w 147"/>
                <a:gd name="T71" fmla="*/ 86 h 179"/>
                <a:gd name="T72" fmla="*/ 86 w 147"/>
                <a:gd name="T73" fmla="*/ 83 h 179"/>
                <a:gd name="T74" fmla="*/ 92 w 147"/>
                <a:gd name="T75" fmla="*/ 79 h 179"/>
                <a:gd name="T76" fmla="*/ 96 w 147"/>
                <a:gd name="T77" fmla="*/ 76 h 179"/>
                <a:gd name="T78" fmla="*/ 98 w 147"/>
                <a:gd name="T79" fmla="*/ 71 h 179"/>
                <a:gd name="T80" fmla="*/ 99 w 147"/>
                <a:gd name="T81" fmla="*/ 65 h 179"/>
                <a:gd name="T82" fmla="*/ 99 w 147"/>
                <a:gd name="T83" fmla="*/ 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 h="179">
                  <a:moveTo>
                    <a:pt x="147" y="56"/>
                  </a:moveTo>
                  <a:lnTo>
                    <a:pt x="147" y="68"/>
                  </a:lnTo>
                  <a:lnTo>
                    <a:pt x="143" y="79"/>
                  </a:lnTo>
                  <a:lnTo>
                    <a:pt x="139" y="90"/>
                  </a:lnTo>
                  <a:lnTo>
                    <a:pt x="131" y="99"/>
                  </a:lnTo>
                  <a:lnTo>
                    <a:pt x="120" y="109"/>
                  </a:lnTo>
                  <a:lnTo>
                    <a:pt x="108" y="115"/>
                  </a:lnTo>
                  <a:lnTo>
                    <a:pt x="93" y="120"/>
                  </a:lnTo>
                  <a:lnTo>
                    <a:pt x="75" y="120"/>
                  </a:lnTo>
                  <a:lnTo>
                    <a:pt x="47" y="120"/>
                  </a:lnTo>
                  <a:lnTo>
                    <a:pt x="47" y="179"/>
                  </a:lnTo>
                  <a:lnTo>
                    <a:pt x="0" y="179"/>
                  </a:lnTo>
                  <a:lnTo>
                    <a:pt x="0" y="0"/>
                  </a:lnTo>
                  <a:lnTo>
                    <a:pt x="76" y="0"/>
                  </a:lnTo>
                  <a:lnTo>
                    <a:pt x="92" y="1"/>
                  </a:lnTo>
                  <a:lnTo>
                    <a:pt x="104" y="3"/>
                  </a:lnTo>
                  <a:lnTo>
                    <a:pt x="115" y="7"/>
                  </a:lnTo>
                  <a:lnTo>
                    <a:pt x="125" y="12"/>
                  </a:lnTo>
                  <a:lnTo>
                    <a:pt x="135" y="19"/>
                  </a:lnTo>
                  <a:lnTo>
                    <a:pt x="142" y="30"/>
                  </a:lnTo>
                  <a:lnTo>
                    <a:pt x="146" y="41"/>
                  </a:lnTo>
                  <a:lnTo>
                    <a:pt x="147" y="56"/>
                  </a:lnTo>
                  <a:close/>
                  <a:moveTo>
                    <a:pt x="99" y="57"/>
                  </a:moveTo>
                  <a:lnTo>
                    <a:pt x="99" y="50"/>
                  </a:lnTo>
                  <a:lnTo>
                    <a:pt x="96" y="45"/>
                  </a:lnTo>
                  <a:lnTo>
                    <a:pt x="92" y="40"/>
                  </a:lnTo>
                  <a:lnTo>
                    <a:pt x="86" y="37"/>
                  </a:lnTo>
                  <a:lnTo>
                    <a:pt x="80" y="34"/>
                  </a:lnTo>
                  <a:lnTo>
                    <a:pt x="72" y="34"/>
                  </a:lnTo>
                  <a:lnTo>
                    <a:pt x="65" y="34"/>
                  </a:lnTo>
                  <a:lnTo>
                    <a:pt x="54" y="34"/>
                  </a:lnTo>
                  <a:lnTo>
                    <a:pt x="47" y="34"/>
                  </a:lnTo>
                  <a:lnTo>
                    <a:pt x="47" y="87"/>
                  </a:lnTo>
                  <a:lnTo>
                    <a:pt x="59" y="87"/>
                  </a:lnTo>
                  <a:lnTo>
                    <a:pt x="70" y="87"/>
                  </a:lnTo>
                  <a:lnTo>
                    <a:pt x="78" y="86"/>
                  </a:lnTo>
                  <a:lnTo>
                    <a:pt x="86" y="83"/>
                  </a:lnTo>
                  <a:lnTo>
                    <a:pt x="92" y="79"/>
                  </a:lnTo>
                  <a:lnTo>
                    <a:pt x="96" y="76"/>
                  </a:lnTo>
                  <a:lnTo>
                    <a:pt x="98" y="71"/>
                  </a:lnTo>
                  <a:lnTo>
                    <a:pt x="99" y="65"/>
                  </a:lnTo>
                  <a:lnTo>
                    <a:pt x="9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2"/>
            <p:cNvSpPr>
              <a:spLocks/>
            </p:cNvSpPr>
            <p:nvPr/>
          </p:nvSpPr>
          <p:spPr bwMode="auto">
            <a:xfrm>
              <a:off x="6081713" y="5254625"/>
              <a:ext cx="250825" cy="288925"/>
            </a:xfrm>
            <a:custGeom>
              <a:avLst/>
              <a:gdLst>
                <a:gd name="T0" fmla="*/ 158 w 158"/>
                <a:gd name="T1" fmla="*/ 114 h 182"/>
                <a:gd name="T2" fmla="*/ 157 w 158"/>
                <a:gd name="T3" fmla="*/ 130 h 182"/>
                <a:gd name="T4" fmla="*/ 147 w 158"/>
                <a:gd name="T5" fmla="*/ 155 h 182"/>
                <a:gd name="T6" fmla="*/ 138 w 158"/>
                <a:gd name="T7" fmla="*/ 165 h 182"/>
                <a:gd name="T8" fmla="*/ 127 w 158"/>
                <a:gd name="T9" fmla="*/ 172 h 182"/>
                <a:gd name="T10" fmla="*/ 98 w 158"/>
                <a:gd name="T11" fmla="*/ 181 h 182"/>
                <a:gd name="T12" fmla="*/ 78 w 158"/>
                <a:gd name="T13" fmla="*/ 182 h 182"/>
                <a:gd name="T14" fmla="*/ 60 w 158"/>
                <a:gd name="T15" fmla="*/ 181 h 182"/>
                <a:gd name="T16" fmla="*/ 30 w 158"/>
                <a:gd name="T17" fmla="*/ 172 h 182"/>
                <a:gd name="T18" fmla="*/ 19 w 158"/>
                <a:gd name="T19" fmla="*/ 165 h 182"/>
                <a:gd name="T20" fmla="*/ 10 w 158"/>
                <a:gd name="T21" fmla="*/ 155 h 182"/>
                <a:gd name="T22" fmla="*/ 0 w 158"/>
                <a:gd name="T23" fmla="*/ 130 h 182"/>
                <a:gd name="T24" fmla="*/ 0 w 158"/>
                <a:gd name="T25" fmla="*/ 114 h 182"/>
                <a:gd name="T26" fmla="*/ 0 w 158"/>
                <a:gd name="T27" fmla="*/ 0 h 182"/>
                <a:gd name="T28" fmla="*/ 45 w 158"/>
                <a:gd name="T29" fmla="*/ 0 h 182"/>
                <a:gd name="T30" fmla="*/ 45 w 158"/>
                <a:gd name="T31" fmla="*/ 111 h 182"/>
                <a:gd name="T32" fmla="*/ 46 w 158"/>
                <a:gd name="T33" fmla="*/ 128 h 182"/>
                <a:gd name="T34" fmla="*/ 54 w 158"/>
                <a:gd name="T35" fmla="*/ 139 h 182"/>
                <a:gd name="T36" fmla="*/ 62 w 158"/>
                <a:gd name="T37" fmla="*/ 147 h 182"/>
                <a:gd name="T38" fmla="*/ 78 w 158"/>
                <a:gd name="T39" fmla="*/ 148 h 182"/>
                <a:gd name="T40" fmla="*/ 94 w 158"/>
                <a:gd name="T41" fmla="*/ 147 h 182"/>
                <a:gd name="T42" fmla="*/ 104 w 158"/>
                <a:gd name="T43" fmla="*/ 139 h 182"/>
                <a:gd name="T44" fmla="*/ 110 w 158"/>
                <a:gd name="T45" fmla="*/ 128 h 182"/>
                <a:gd name="T46" fmla="*/ 111 w 158"/>
                <a:gd name="T47" fmla="*/ 111 h 182"/>
                <a:gd name="T48" fmla="*/ 111 w 158"/>
                <a:gd name="T49" fmla="*/ 0 h 182"/>
                <a:gd name="T50" fmla="*/ 158 w 158"/>
                <a:gd name="T51" fmla="*/ 0 h 182"/>
                <a:gd name="T52" fmla="*/ 158 w 158"/>
                <a:gd name="T53" fmla="*/ 11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82">
                  <a:moveTo>
                    <a:pt x="158" y="114"/>
                  </a:moveTo>
                  <a:lnTo>
                    <a:pt x="157" y="130"/>
                  </a:lnTo>
                  <a:lnTo>
                    <a:pt x="147" y="155"/>
                  </a:lnTo>
                  <a:lnTo>
                    <a:pt x="138" y="165"/>
                  </a:lnTo>
                  <a:lnTo>
                    <a:pt x="127" y="172"/>
                  </a:lnTo>
                  <a:lnTo>
                    <a:pt x="98" y="181"/>
                  </a:lnTo>
                  <a:lnTo>
                    <a:pt x="78" y="182"/>
                  </a:lnTo>
                  <a:lnTo>
                    <a:pt x="60" y="181"/>
                  </a:lnTo>
                  <a:lnTo>
                    <a:pt x="30" y="172"/>
                  </a:lnTo>
                  <a:lnTo>
                    <a:pt x="19" y="165"/>
                  </a:lnTo>
                  <a:lnTo>
                    <a:pt x="10" y="155"/>
                  </a:lnTo>
                  <a:lnTo>
                    <a:pt x="0" y="130"/>
                  </a:lnTo>
                  <a:lnTo>
                    <a:pt x="0" y="114"/>
                  </a:lnTo>
                  <a:lnTo>
                    <a:pt x="0" y="0"/>
                  </a:lnTo>
                  <a:lnTo>
                    <a:pt x="45" y="0"/>
                  </a:lnTo>
                  <a:lnTo>
                    <a:pt x="45" y="111"/>
                  </a:lnTo>
                  <a:lnTo>
                    <a:pt x="46" y="128"/>
                  </a:lnTo>
                  <a:lnTo>
                    <a:pt x="54" y="139"/>
                  </a:lnTo>
                  <a:lnTo>
                    <a:pt x="62" y="147"/>
                  </a:lnTo>
                  <a:lnTo>
                    <a:pt x="78" y="148"/>
                  </a:lnTo>
                  <a:lnTo>
                    <a:pt x="94" y="147"/>
                  </a:lnTo>
                  <a:lnTo>
                    <a:pt x="104" y="139"/>
                  </a:lnTo>
                  <a:lnTo>
                    <a:pt x="110" y="128"/>
                  </a:lnTo>
                  <a:lnTo>
                    <a:pt x="111" y="111"/>
                  </a:lnTo>
                  <a:lnTo>
                    <a:pt x="111" y="0"/>
                  </a:lnTo>
                  <a:lnTo>
                    <a:pt x="158" y="0"/>
                  </a:lnTo>
                  <a:lnTo>
                    <a:pt x="158"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63"/>
            <p:cNvSpPr>
              <a:spLocks noChangeShapeType="1"/>
            </p:cNvSpPr>
            <p:nvPr/>
          </p:nvSpPr>
          <p:spPr bwMode="auto">
            <a:xfrm>
              <a:off x="4656138" y="4746625"/>
              <a:ext cx="176371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64"/>
            <p:cNvSpPr>
              <a:spLocks noChangeShapeType="1"/>
            </p:cNvSpPr>
            <p:nvPr/>
          </p:nvSpPr>
          <p:spPr bwMode="auto">
            <a:xfrm>
              <a:off x="4603750" y="3321050"/>
              <a:ext cx="0" cy="2463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68"/>
            <p:cNvSpPr>
              <a:spLocks noChangeShapeType="1"/>
            </p:cNvSpPr>
            <p:nvPr/>
          </p:nvSpPr>
          <p:spPr bwMode="auto">
            <a:xfrm>
              <a:off x="2527300" y="3035300"/>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69"/>
            <p:cNvSpPr>
              <a:spLocks noChangeShapeType="1"/>
            </p:cNvSpPr>
            <p:nvPr/>
          </p:nvSpPr>
          <p:spPr bwMode="auto">
            <a:xfrm>
              <a:off x="2527300" y="3140075"/>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70"/>
            <p:cNvSpPr>
              <a:spLocks noChangeShapeType="1"/>
            </p:cNvSpPr>
            <p:nvPr/>
          </p:nvSpPr>
          <p:spPr bwMode="auto">
            <a:xfrm>
              <a:off x="2527300" y="3243263"/>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71"/>
            <p:cNvSpPr>
              <a:spLocks noChangeShapeType="1"/>
            </p:cNvSpPr>
            <p:nvPr/>
          </p:nvSpPr>
          <p:spPr bwMode="auto">
            <a:xfrm>
              <a:off x="2527300" y="2932113"/>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72"/>
            <p:cNvSpPr>
              <a:spLocks noChangeShapeType="1"/>
            </p:cNvSpPr>
            <p:nvPr/>
          </p:nvSpPr>
          <p:spPr bwMode="auto">
            <a:xfrm>
              <a:off x="4603750" y="3035300"/>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73"/>
            <p:cNvSpPr>
              <a:spLocks noChangeShapeType="1"/>
            </p:cNvSpPr>
            <p:nvPr/>
          </p:nvSpPr>
          <p:spPr bwMode="auto">
            <a:xfrm>
              <a:off x="4603750" y="3140075"/>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74"/>
            <p:cNvSpPr>
              <a:spLocks noChangeShapeType="1"/>
            </p:cNvSpPr>
            <p:nvPr/>
          </p:nvSpPr>
          <p:spPr bwMode="auto">
            <a:xfrm>
              <a:off x="4603750" y="3243263"/>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75"/>
            <p:cNvSpPr>
              <a:spLocks noChangeShapeType="1"/>
            </p:cNvSpPr>
            <p:nvPr/>
          </p:nvSpPr>
          <p:spPr bwMode="auto">
            <a:xfrm>
              <a:off x="4603750" y="2932113"/>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76"/>
            <p:cNvSpPr>
              <a:spLocks noChangeShapeType="1"/>
            </p:cNvSpPr>
            <p:nvPr/>
          </p:nvSpPr>
          <p:spPr bwMode="auto">
            <a:xfrm>
              <a:off x="2527300" y="5888038"/>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77"/>
            <p:cNvSpPr>
              <a:spLocks noChangeShapeType="1"/>
            </p:cNvSpPr>
            <p:nvPr/>
          </p:nvSpPr>
          <p:spPr bwMode="auto">
            <a:xfrm>
              <a:off x="2527300" y="5991225"/>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78"/>
            <p:cNvSpPr>
              <a:spLocks noChangeShapeType="1"/>
            </p:cNvSpPr>
            <p:nvPr/>
          </p:nvSpPr>
          <p:spPr bwMode="auto">
            <a:xfrm>
              <a:off x="2527300" y="6096000"/>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79"/>
            <p:cNvSpPr>
              <a:spLocks noChangeShapeType="1"/>
            </p:cNvSpPr>
            <p:nvPr/>
          </p:nvSpPr>
          <p:spPr bwMode="auto">
            <a:xfrm>
              <a:off x="2527300" y="5784850"/>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80"/>
            <p:cNvSpPr>
              <a:spLocks noChangeShapeType="1"/>
            </p:cNvSpPr>
            <p:nvPr/>
          </p:nvSpPr>
          <p:spPr bwMode="auto">
            <a:xfrm>
              <a:off x="4603750" y="5888038"/>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81"/>
            <p:cNvSpPr>
              <a:spLocks noChangeShapeType="1"/>
            </p:cNvSpPr>
            <p:nvPr/>
          </p:nvSpPr>
          <p:spPr bwMode="auto">
            <a:xfrm>
              <a:off x="4603750" y="5991225"/>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82"/>
            <p:cNvSpPr>
              <a:spLocks noChangeShapeType="1"/>
            </p:cNvSpPr>
            <p:nvPr/>
          </p:nvSpPr>
          <p:spPr bwMode="auto">
            <a:xfrm>
              <a:off x="4603750" y="6096000"/>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83"/>
            <p:cNvSpPr>
              <a:spLocks noChangeShapeType="1"/>
            </p:cNvSpPr>
            <p:nvPr/>
          </p:nvSpPr>
          <p:spPr bwMode="auto">
            <a:xfrm>
              <a:off x="4603750" y="5784850"/>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84"/>
            <p:cNvSpPr>
              <a:spLocks noChangeShapeType="1"/>
            </p:cNvSpPr>
            <p:nvPr/>
          </p:nvSpPr>
          <p:spPr bwMode="auto">
            <a:xfrm>
              <a:off x="1879600" y="3451225"/>
              <a:ext cx="3889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Line 85"/>
            <p:cNvSpPr>
              <a:spLocks noChangeShapeType="1"/>
            </p:cNvSpPr>
            <p:nvPr/>
          </p:nvSpPr>
          <p:spPr bwMode="auto">
            <a:xfrm>
              <a:off x="1982788"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86"/>
            <p:cNvSpPr>
              <a:spLocks noChangeShapeType="1"/>
            </p:cNvSpPr>
            <p:nvPr/>
          </p:nvSpPr>
          <p:spPr bwMode="auto">
            <a:xfrm>
              <a:off x="2087563" y="3451225"/>
              <a:ext cx="50800"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87"/>
            <p:cNvSpPr>
              <a:spLocks noChangeShapeType="1"/>
            </p:cNvSpPr>
            <p:nvPr/>
          </p:nvSpPr>
          <p:spPr bwMode="auto">
            <a:xfrm>
              <a:off x="2190750"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88"/>
            <p:cNvSpPr>
              <a:spLocks noChangeShapeType="1"/>
            </p:cNvSpPr>
            <p:nvPr/>
          </p:nvSpPr>
          <p:spPr bwMode="auto">
            <a:xfrm>
              <a:off x="1879600"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89"/>
            <p:cNvSpPr>
              <a:spLocks noChangeShapeType="1"/>
            </p:cNvSpPr>
            <p:nvPr/>
          </p:nvSpPr>
          <p:spPr bwMode="auto">
            <a:xfrm>
              <a:off x="1879600" y="4746625"/>
              <a:ext cx="3889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Line 90"/>
            <p:cNvSpPr>
              <a:spLocks noChangeShapeType="1"/>
            </p:cNvSpPr>
            <p:nvPr/>
          </p:nvSpPr>
          <p:spPr bwMode="auto">
            <a:xfrm>
              <a:off x="1982788"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91"/>
            <p:cNvSpPr>
              <a:spLocks noChangeShapeType="1"/>
            </p:cNvSpPr>
            <p:nvPr/>
          </p:nvSpPr>
          <p:spPr bwMode="auto">
            <a:xfrm>
              <a:off x="2087563" y="4746625"/>
              <a:ext cx="50800"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92"/>
            <p:cNvSpPr>
              <a:spLocks noChangeShapeType="1"/>
            </p:cNvSpPr>
            <p:nvPr/>
          </p:nvSpPr>
          <p:spPr bwMode="auto">
            <a:xfrm>
              <a:off x="2190750"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93"/>
            <p:cNvSpPr>
              <a:spLocks noChangeShapeType="1"/>
            </p:cNvSpPr>
            <p:nvPr/>
          </p:nvSpPr>
          <p:spPr bwMode="auto">
            <a:xfrm>
              <a:off x="1879600"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94"/>
            <p:cNvSpPr>
              <a:spLocks noChangeShapeType="1"/>
            </p:cNvSpPr>
            <p:nvPr/>
          </p:nvSpPr>
          <p:spPr bwMode="auto">
            <a:xfrm>
              <a:off x="6419850" y="3451225"/>
              <a:ext cx="3889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Line 95"/>
            <p:cNvSpPr>
              <a:spLocks noChangeShapeType="1"/>
            </p:cNvSpPr>
            <p:nvPr/>
          </p:nvSpPr>
          <p:spPr bwMode="auto">
            <a:xfrm>
              <a:off x="6524625" y="3451225"/>
              <a:ext cx="50800"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96"/>
            <p:cNvSpPr>
              <a:spLocks noChangeShapeType="1"/>
            </p:cNvSpPr>
            <p:nvPr/>
          </p:nvSpPr>
          <p:spPr bwMode="auto">
            <a:xfrm>
              <a:off x="6627813"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97"/>
            <p:cNvSpPr>
              <a:spLocks noChangeShapeType="1"/>
            </p:cNvSpPr>
            <p:nvPr/>
          </p:nvSpPr>
          <p:spPr bwMode="auto">
            <a:xfrm>
              <a:off x="6731000"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98"/>
            <p:cNvSpPr>
              <a:spLocks noChangeShapeType="1"/>
            </p:cNvSpPr>
            <p:nvPr/>
          </p:nvSpPr>
          <p:spPr bwMode="auto">
            <a:xfrm>
              <a:off x="6419850"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99"/>
            <p:cNvSpPr>
              <a:spLocks noChangeShapeType="1"/>
            </p:cNvSpPr>
            <p:nvPr/>
          </p:nvSpPr>
          <p:spPr bwMode="auto">
            <a:xfrm>
              <a:off x="6419850" y="4746625"/>
              <a:ext cx="3889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Line 100"/>
            <p:cNvSpPr>
              <a:spLocks noChangeShapeType="1"/>
            </p:cNvSpPr>
            <p:nvPr/>
          </p:nvSpPr>
          <p:spPr bwMode="auto">
            <a:xfrm>
              <a:off x="6524625" y="4746625"/>
              <a:ext cx="50800"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01"/>
            <p:cNvSpPr>
              <a:spLocks noChangeShapeType="1"/>
            </p:cNvSpPr>
            <p:nvPr/>
          </p:nvSpPr>
          <p:spPr bwMode="auto">
            <a:xfrm>
              <a:off x="6627813"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02"/>
            <p:cNvSpPr>
              <a:spLocks noChangeShapeType="1"/>
            </p:cNvSpPr>
            <p:nvPr/>
          </p:nvSpPr>
          <p:spPr bwMode="auto">
            <a:xfrm>
              <a:off x="6731000"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03"/>
            <p:cNvSpPr>
              <a:spLocks noChangeShapeType="1"/>
            </p:cNvSpPr>
            <p:nvPr/>
          </p:nvSpPr>
          <p:spPr bwMode="auto">
            <a:xfrm>
              <a:off x="6419850"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3770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1: </a:t>
            </a:r>
            <a:r>
              <a:rPr lang="en-US" dirty="0" err="1"/>
              <a:t>Unpipelined</a:t>
            </a:r>
            <a:r>
              <a:rPr lang="en-US" dirty="0"/>
              <a:t> Broadcast</a:t>
            </a:r>
          </a:p>
        </p:txBody>
      </p:sp>
      <p:sp>
        <p:nvSpPr>
          <p:cNvPr id="3" name="Content Placeholder 2"/>
          <p:cNvSpPr>
            <a:spLocks noGrp="1"/>
          </p:cNvSpPr>
          <p:nvPr>
            <p:ph idx="1"/>
          </p:nvPr>
        </p:nvSpPr>
        <p:spPr>
          <a:xfrm>
            <a:off x="439738" y="1244600"/>
            <a:ext cx="8264525" cy="1930401"/>
          </a:xfrm>
        </p:spPr>
        <p:txBody>
          <a:bodyPr/>
          <a:lstStyle/>
          <a:p>
            <a:r>
              <a:rPr lang="en-US" dirty="0" smtClean="0"/>
              <a:t>Built with GENIE, synthesized with </a:t>
            </a:r>
            <a:r>
              <a:rPr lang="en-US" dirty="0" err="1" smtClean="0"/>
              <a:t>Quartus</a:t>
            </a:r>
            <a:r>
              <a:rPr lang="en-US" dirty="0" smtClean="0"/>
              <a:t> Prime 16.0</a:t>
            </a:r>
          </a:p>
          <a:p>
            <a:r>
              <a:rPr lang="en-US" dirty="0" smtClean="0"/>
              <a:t>Vary compute array size (N), up to 93% of DSPs used</a:t>
            </a:r>
          </a:p>
          <a:p>
            <a:r>
              <a:rPr lang="en-US" dirty="0" smtClean="0"/>
              <a:t>Measure: total system area, frequency</a:t>
            </a:r>
            <a:endParaRPr lang="en-US" dirty="0"/>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15</a:t>
            </a:fld>
            <a:r>
              <a:rPr lang="en-CA"/>
              <a:t>)</a:t>
            </a:r>
          </a:p>
        </p:txBody>
      </p:sp>
      <p:pic>
        <p:nvPicPr>
          <p:cNvPr id="5" name="Picture 4"/>
          <p:cNvPicPr>
            <a:picLocks noChangeAspect="1"/>
          </p:cNvPicPr>
          <p:nvPr/>
        </p:nvPicPr>
        <p:blipFill>
          <a:blip r:embed="rId3"/>
          <a:stretch>
            <a:fillRect/>
          </a:stretch>
        </p:blipFill>
        <p:spPr>
          <a:xfrm>
            <a:off x="913220" y="3429000"/>
            <a:ext cx="7317559" cy="2057400"/>
          </a:xfrm>
          <a:prstGeom prst="rect">
            <a:avLst/>
          </a:prstGeom>
        </p:spPr>
      </p:pic>
      <p:grpSp>
        <p:nvGrpSpPr>
          <p:cNvPr id="11" name="Group 10"/>
          <p:cNvGrpSpPr/>
          <p:nvPr/>
        </p:nvGrpSpPr>
        <p:grpSpPr>
          <a:xfrm>
            <a:off x="239681" y="3581400"/>
            <a:ext cx="522319" cy="1752600"/>
            <a:chOff x="239681" y="3505200"/>
            <a:chExt cx="522319" cy="1752600"/>
          </a:xfrm>
        </p:grpSpPr>
        <p:cxnSp>
          <p:nvCxnSpPr>
            <p:cNvPr id="7" name="Straight Arrow Connector 6"/>
            <p:cNvCxnSpPr/>
            <p:nvPr/>
          </p:nvCxnSpPr>
          <p:spPr bwMode="auto">
            <a:xfrm>
              <a:off x="762000" y="3505200"/>
              <a:ext cx="0" cy="1752600"/>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sp>
          <p:nvSpPr>
            <p:cNvPr id="8" name="TextBox 7"/>
            <p:cNvSpPr txBox="1"/>
            <p:nvPr/>
          </p:nvSpPr>
          <p:spPr>
            <a:xfrm rot="16200000">
              <a:off x="-337079" y="4215315"/>
              <a:ext cx="1553630" cy="400110"/>
            </a:xfrm>
            <a:prstGeom prst="rect">
              <a:avLst/>
            </a:prstGeom>
            <a:noFill/>
          </p:spPr>
          <p:txBody>
            <a:bodyPr wrap="none" rtlCol="0">
              <a:spAutoFit/>
            </a:bodyPr>
            <a:lstStyle/>
            <a:p>
              <a:r>
                <a:rPr lang="en-US" dirty="0">
                  <a:solidFill>
                    <a:schemeClr val="tx1"/>
                  </a:solidFill>
                </a:rPr>
                <a:t>More DPUs</a:t>
              </a:r>
            </a:p>
          </p:txBody>
        </p:sp>
      </p:grpSp>
      <p:grpSp>
        <p:nvGrpSpPr>
          <p:cNvPr id="12" name="Group 11"/>
          <p:cNvGrpSpPr/>
          <p:nvPr/>
        </p:nvGrpSpPr>
        <p:grpSpPr>
          <a:xfrm>
            <a:off x="8305800" y="3588117"/>
            <a:ext cx="536982" cy="1779753"/>
            <a:chOff x="8305800" y="3511917"/>
            <a:chExt cx="536982" cy="1779753"/>
          </a:xfrm>
        </p:grpSpPr>
        <p:sp>
          <p:nvSpPr>
            <p:cNvPr id="9" name="TextBox 8"/>
            <p:cNvSpPr txBox="1"/>
            <p:nvPr/>
          </p:nvSpPr>
          <p:spPr>
            <a:xfrm rot="5400000">
              <a:off x="7802593" y="4151996"/>
              <a:ext cx="1680268" cy="400110"/>
            </a:xfrm>
            <a:prstGeom prst="rect">
              <a:avLst/>
            </a:prstGeom>
            <a:noFill/>
          </p:spPr>
          <p:txBody>
            <a:bodyPr wrap="none" rtlCol="0">
              <a:spAutoFit/>
            </a:bodyPr>
            <a:lstStyle/>
            <a:p>
              <a:r>
                <a:rPr lang="en-US" dirty="0">
                  <a:solidFill>
                    <a:srgbClr val="C00000"/>
                  </a:solidFill>
                </a:rPr>
                <a:t>Lower </a:t>
              </a:r>
              <a:r>
                <a:rPr lang="en-US" dirty="0" err="1">
                  <a:solidFill>
                    <a:srgbClr val="C00000"/>
                  </a:solidFill>
                </a:rPr>
                <a:t>Fmax</a:t>
              </a:r>
              <a:endParaRPr lang="en-US" dirty="0">
                <a:solidFill>
                  <a:srgbClr val="C00000"/>
                </a:solidFill>
              </a:endParaRPr>
            </a:p>
          </p:txBody>
        </p:sp>
        <p:cxnSp>
          <p:nvCxnSpPr>
            <p:cNvPr id="10" name="Straight Arrow Connector 9"/>
            <p:cNvCxnSpPr/>
            <p:nvPr/>
          </p:nvCxnSpPr>
          <p:spPr bwMode="auto">
            <a:xfrm>
              <a:off x="8305800" y="3539070"/>
              <a:ext cx="0" cy="1752600"/>
            </a:xfrm>
            <a:prstGeom prst="straightConnector1">
              <a:avLst/>
            </a:prstGeom>
            <a:solidFill>
              <a:schemeClr val="accent1"/>
            </a:solidFill>
            <a:ln w="76200" cap="flat" cmpd="sng" algn="ctr">
              <a:solidFill>
                <a:srgbClr val="C00000"/>
              </a:solidFill>
              <a:prstDash val="solid"/>
              <a:round/>
              <a:headEnd type="none" w="sm" len="sm"/>
              <a:tailEnd type="triangle"/>
            </a:ln>
            <a:effectLst/>
          </p:spPr>
        </p:cxnSp>
      </p:grpSp>
      <p:grpSp>
        <p:nvGrpSpPr>
          <p:cNvPr id="15" name="Group 14"/>
          <p:cNvGrpSpPr/>
          <p:nvPr/>
        </p:nvGrpSpPr>
        <p:grpSpPr>
          <a:xfrm>
            <a:off x="1801134" y="2927290"/>
            <a:ext cx="3685266" cy="400110"/>
            <a:chOff x="1801134" y="2927290"/>
            <a:chExt cx="3685266" cy="400110"/>
          </a:xfrm>
        </p:grpSpPr>
        <p:sp>
          <p:nvSpPr>
            <p:cNvPr id="13" name="TextBox 12"/>
            <p:cNvSpPr txBox="1"/>
            <p:nvPr/>
          </p:nvSpPr>
          <p:spPr>
            <a:xfrm>
              <a:off x="2804434" y="2927290"/>
              <a:ext cx="1678665" cy="400110"/>
            </a:xfrm>
            <a:prstGeom prst="rect">
              <a:avLst/>
            </a:prstGeom>
            <a:noFill/>
          </p:spPr>
          <p:txBody>
            <a:bodyPr wrap="none" rtlCol="0">
              <a:spAutoFit/>
            </a:bodyPr>
            <a:lstStyle/>
            <a:p>
              <a:r>
                <a:rPr lang="en-US" dirty="0">
                  <a:solidFill>
                    <a:schemeClr val="tx1"/>
                  </a:solidFill>
                </a:rPr>
                <a:t>system total</a:t>
              </a:r>
            </a:p>
          </p:txBody>
        </p:sp>
        <p:sp>
          <p:nvSpPr>
            <p:cNvPr id="14" name="Left Bracket 13"/>
            <p:cNvSpPr/>
            <p:nvPr/>
          </p:nvSpPr>
          <p:spPr bwMode="auto">
            <a:xfrm rot="5400000">
              <a:off x="3618367" y="1459367"/>
              <a:ext cx="50800" cy="3685266"/>
            </a:xfrm>
            <a:prstGeom prst="leftBracket">
              <a:avLst/>
            </a:prstGeom>
            <a:no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11674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2: Pipelined Broadcast</a:t>
            </a:r>
          </a:p>
        </p:txBody>
      </p:sp>
      <p:sp>
        <p:nvSpPr>
          <p:cNvPr id="3" name="Content Placeholder 2"/>
          <p:cNvSpPr>
            <a:spLocks noGrp="1"/>
          </p:cNvSpPr>
          <p:nvPr>
            <p:ph idx="1"/>
          </p:nvPr>
        </p:nvSpPr>
        <p:spPr>
          <a:xfrm>
            <a:off x="439738" y="1244600"/>
            <a:ext cx="8264525" cy="889000"/>
          </a:xfrm>
        </p:spPr>
        <p:txBody>
          <a:bodyPr/>
          <a:lstStyle/>
          <a:p>
            <a:r>
              <a:rPr lang="en-US" dirty="0"/>
              <a:t>Manually pipeline broadcast </a:t>
            </a:r>
            <a:r>
              <a:rPr lang="en-US" dirty="0" smtClean="0"/>
              <a:t>distribution</a:t>
            </a:r>
          </a:p>
          <a:p>
            <a:r>
              <a:rPr lang="en-US" dirty="0" smtClean="0"/>
              <a:t>This breaks synchronized delivery of </a:t>
            </a:r>
            <a:r>
              <a:rPr lang="en-US" dirty="0" err="1" smtClean="0"/>
              <a:t>image+kernel</a:t>
            </a:r>
            <a:endParaRPr lang="en-US" dirty="0" smtClean="0"/>
          </a:p>
          <a:p>
            <a:r>
              <a:rPr lang="en-US" dirty="0" smtClean="0"/>
              <a:t>Insert </a:t>
            </a:r>
            <a:r>
              <a:rPr lang="en-US" dirty="0"/>
              <a:t>FIFOs at each DPU to resynchronize</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16</a:t>
            </a:fld>
            <a:r>
              <a:rPr lang="en-CA"/>
              <a:t>)</a:t>
            </a:r>
          </a:p>
        </p:txBody>
      </p:sp>
      <p:sp>
        <p:nvSpPr>
          <p:cNvPr id="6" name="Line 5"/>
          <p:cNvSpPr>
            <a:spLocks noChangeShapeType="1"/>
          </p:cNvSpPr>
          <p:nvPr/>
        </p:nvSpPr>
        <p:spPr bwMode="auto">
          <a:xfrm>
            <a:off x="4953000" y="5654675"/>
            <a:ext cx="430213"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a:off x="4953000" y="5135563"/>
            <a:ext cx="43021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4862513" y="4746625"/>
            <a:ext cx="184150" cy="388937"/>
          </a:xfrm>
          <a:custGeom>
            <a:avLst/>
            <a:gdLst>
              <a:gd name="T0" fmla="*/ 0 w 116"/>
              <a:gd name="T1" fmla="*/ 0 h 245"/>
              <a:gd name="T2" fmla="*/ 0 w 116"/>
              <a:gd name="T3" fmla="*/ 245 h 245"/>
              <a:gd name="T4" fmla="*/ 116 w 116"/>
              <a:gd name="T5" fmla="*/ 245 h 245"/>
            </a:gdLst>
            <a:ahLst/>
            <a:cxnLst>
              <a:cxn ang="0">
                <a:pos x="T0" y="T1"/>
              </a:cxn>
              <a:cxn ang="0">
                <a:pos x="T2" y="T3"/>
              </a:cxn>
              <a:cxn ang="0">
                <a:pos x="T4" y="T5"/>
              </a:cxn>
            </a:cxnLst>
            <a:rect l="0" t="0" r="r" b="b"/>
            <a:pathLst>
              <a:path w="116" h="245">
                <a:moveTo>
                  <a:pt x="0" y="0"/>
                </a:moveTo>
                <a:lnTo>
                  <a:pt x="0" y="245"/>
                </a:lnTo>
                <a:lnTo>
                  <a:pt x="116" y="245"/>
                </a:lnTo>
              </a:path>
            </a:pathLst>
          </a:custGeom>
          <a:noFill/>
          <a:ln w="25400">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a:off x="4603750" y="5654675"/>
            <a:ext cx="442913"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5"/>
          <p:cNvSpPr>
            <a:spLocks noChangeShapeType="1"/>
          </p:cNvSpPr>
          <p:nvPr/>
        </p:nvSpPr>
        <p:spPr bwMode="auto">
          <a:xfrm>
            <a:off x="4910138" y="4357688"/>
            <a:ext cx="473075"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6"/>
          <p:cNvSpPr>
            <a:spLocks noChangeShapeType="1"/>
          </p:cNvSpPr>
          <p:nvPr/>
        </p:nvSpPr>
        <p:spPr bwMode="auto">
          <a:xfrm>
            <a:off x="5029200" y="3840163"/>
            <a:ext cx="35401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4862513" y="3451225"/>
            <a:ext cx="184150" cy="388937"/>
          </a:xfrm>
          <a:custGeom>
            <a:avLst/>
            <a:gdLst>
              <a:gd name="T0" fmla="*/ 0 w 116"/>
              <a:gd name="T1" fmla="*/ 0 h 245"/>
              <a:gd name="T2" fmla="*/ 0 w 116"/>
              <a:gd name="T3" fmla="*/ 245 h 245"/>
              <a:gd name="T4" fmla="*/ 116 w 116"/>
              <a:gd name="T5" fmla="*/ 245 h 245"/>
            </a:gdLst>
            <a:ahLst/>
            <a:cxnLst>
              <a:cxn ang="0">
                <a:pos x="T0" y="T1"/>
              </a:cxn>
              <a:cxn ang="0">
                <a:pos x="T2" y="T3"/>
              </a:cxn>
              <a:cxn ang="0">
                <a:pos x="T4" y="T5"/>
              </a:cxn>
            </a:cxnLst>
            <a:rect l="0" t="0" r="r" b="b"/>
            <a:pathLst>
              <a:path w="116" h="245">
                <a:moveTo>
                  <a:pt x="0" y="0"/>
                </a:moveTo>
                <a:lnTo>
                  <a:pt x="0" y="245"/>
                </a:lnTo>
                <a:lnTo>
                  <a:pt x="116" y="245"/>
                </a:lnTo>
              </a:path>
            </a:pathLst>
          </a:custGeom>
          <a:noFill/>
          <a:ln w="25400">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9"/>
          <p:cNvSpPr>
            <a:spLocks noChangeShapeType="1"/>
          </p:cNvSpPr>
          <p:nvPr/>
        </p:nvSpPr>
        <p:spPr bwMode="auto">
          <a:xfrm>
            <a:off x="4603750" y="4357688"/>
            <a:ext cx="442913"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5"/>
          <p:cNvSpPr>
            <a:spLocks noChangeShapeType="1"/>
          </p:cNvSpPr>
          <p:nvPr/>
        </p:nvSpPr>
        <p:spPr bwMode="auto">
          <a:xfrm>
            <a:off x="2916238" y="5654675"/>
            <a:ext cx="390525"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6"/>
          <p:cNvSpPr>
            <a:spLocks noChangeShapeType="1"/>
          </p:cNvSpPr>
          <p:nvPr/>
        </p:nvSpPr>
        <p:spPr bwMode="auto">
          <a:xfrm>
            <a:off x="2916238" y="5135563"/>
            <a:ext cx="390525"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7"/>
          <p:cNvSpPr>
            <a:spLocks/>
          </p:cNvSpPr>
          <p:nvPr/>
        </p:nvSpPr>
        <p:spPr bwMode="auto">
          <a:xfrm>
            <a:off x="2787650" y="4746625"/>
            <a:ext cx="182563" cy="388937"/>
          </a:xfrm>
          <a:custGeom>
            <a:avLst/>
            <a:gdLst>
              <a:gd name="T0" fmla="*/ 0 w 115"/>
              <a:gd name="T1" fmla="*/ 0 h 245"/>
              <a:gd name="T2" fmla="*/ 0 w 115"/>
              <a:gd name="T3" fmla="*/ 245 h 245"/>
              <a:gd name="T4" fmla="*/ 115 w 115"/>
              <a:gd name="T5" fmla="*/ 245 h 245"/>
            </a:gdLst>
            <a:ahLst/>
            <a:cxnLst>
              <a:cxn ang="0">
                <a:pos x="T0" y="T1"/>
              </a:cxn>
              <a:cxn ang="0">
                <a:pos x="T2" y="T3"/>
              </a:cxn>
              <a:cxn ang="0">
                <a:pos x="T4" y="T5"/>
              </a:cxn>
            </a:cxnLst>
            <a:rect l="0" t="0" r="r" b="b"/>
            <a:pathLst>
              <a:path w="115" h="245">
                <a:moveTo>
                  <a:pt x="0" y="0"/>
                </a:moveTo>
                <a:lnTo>
                  <a:pt x="0" y="245"/>
                </a:lnTo>
                <a:lnTo>
                  <a:pt x="115" y="245"/>
                </a:lnTo>
              </a:path>
            </a:pathLst>
          </a:custGeom>
          <a:noFill/>
          <a:ln w="25400">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9"/>
          <p:cNvSpPr>
            <a:spLocks noChangeShapeType="1"/>
          </p:cNvSpPr>
          <p:nvPr/>
        </p:nvSpPr>
        <p:spPr bwMode="auto">
          <a:xfrm>
            <a:off x="2527300" y="5654675"/>
            <a:ext cx="442913"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5"/>
          <p:cNvSpPr>
            <a:spLocks noChangeShapeType="1"/>
          </p:cNvSpPr>
          <p:nvPr/>
        </p:nvSpPr>
        <p:spPr bwMode="auto">
          <a:xfrm>
            <a:off x="2916238" y="4357688"/>
            <a:ext cx="390525"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36"/>
          <p:cNvSpPr>
            <a:spLocks noChangeShapeType="1"/>
          </p:cNvSpPr>
          <p:nvPr/>
        </p:nvSpPr>
        <p:spPr bwMode="auto">
          <a:xfrm>
            <a:off x="2916238" y="3840163"/>
            <a:ext cx="390525"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37"/>
          <p:cNvSpPr>
            <a:spLocks noChangeShapeType="1"/>
          </p:cNvSpPr>
          <p:nvPr/>
        </p:nvSpPr>
        <p:spPr bwMode="auto">
          <a:xfrm>
            <a:off x="2579688" y="3451225"/>
            <a:ext cx="1971675"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38"/>
          <p:cNvSpPr>
            <a:spLocks noChangeShapeType="1"/>
          </p:cNvSpPr>
          <p:nvPr/>
        </p:nvSpPr>
        <p:spPr bwMode="auto">
          <a:xfrm>
            <a:off x="2268538" y="3451225"/>
            <a:ext cx="20796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39"/>
          <p:cNvSpPr>
            <a:spLocks noChangeArrowheads="1"/>
          </p:cNvSpPr>
          <p:nvPr/>
        </p:nvSpPr>
        <p:spPr bwMode="auto">
          <a:xfrm>
            <a:off x="3306763" y="3709988"/>
            <a:ext cx="1038225" cy="777875"/>
          </a:xfrm>
          <a:prstGeom prst="rect">
            <a:avLst/>
          </a:prstGeom>
          <a:noFill/>
          <a:ln w="523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40"/>
          <p:cNvSpPr>
            <a:spLocks noEditPoints="1"/>
          </p:cNvSpPr>
          <p:nvPr/>
        </p:nvSpPr>
        <p:spPr bwMode="auto">
          <a:xfrm>
            <a:off x="3402013" y="3959225"/>
            <a:ext cx="266700" cy="280987"/>
          </a:xfrm>
          <a:custGeom>
            <a:avLst/>
            <a:gdLst>
              <a:gd name="T0" fmla="*/ 168 w 168"/>
              <a:gd name="T1" fmla="*/ 89 h 177"/>
              <a:gd name="T2" fmla="*/ 168 w 168"/>
              <a:gd name="T3" fmla="*/ 102 h 177"/>
              <a:gd name="T4" fmla="*/ 161 w 168"/>
              <a:gd name="T5" fmla="*/ 124 h 177"/>
              <a:gd name="T6" fmla="*/ 157 w 168"/>
              <a:gd name="T7" fmla="*/ 133 h 177"/>
              <a:gd name="T8" fmla="*/ 144 w 168"/>
              <a:gd name="T9" fmla="*/ 152 h 177"/>
              <a:gd name="T10" fmla="*/ 127 w 168"/>
              <a:gd name="T11" fmla="*/ 164 h 177"/>
              <a:gd name="T12" fmla="*/ 114 w 168"/>
              <a:gd name="T13" fmla="*/ 170 h 177"/>
              <a:gd name="T14" fmla="*/ 99 w 168"/>
              <a:gd name="T15" fmla="*/ 175 h 177"/>
              <a:gd name="T16" fmla="*/ 82 w 168"/>
              <a:gd name="T17" fmla="*/ 177 h 177"/>
              <a:gd name="T18" fmla="*/ 62 w 168"/>
              <a:gd name="T19" fmla="*/ 177 h 177"/>
              <a:gd name="T20" fmla="*/ 0 w 168"/>
              <a:gd name="T21" fmla="*/ 177 h 177"/>
              <a:gd name="T22" fmla="*/ 0 w 168"/>
              <a:gd name="T23" fmla="*/ 0 h 177"/>
              <a:gd name="T24" fmla="*/ 63 w 168"/>
              <a:gd name="T25" fmla="*/ 0 h 177"/>
              <a:gd name="T26" fmla="*/ 84 w 168"/>
              <a:gd name="T27" fmla="*/ 0 h 177"/>
              <a:gd name="T28" fmla="*/ 101 w 168"/>
              <a:gd name="T29" fmla="*/ 4 h 177"/>
              <a:gd name="T30" fmla="*/ 116 w 168"/>
              <a:gd name="T31" fmla="*/ 7 h 177"/>
              <a:gd name="T32" fmla="*/ 128 w 168"/>
              <a:gd name="T33" fmla="*/ 13 h 177"/>
              <a:gd name="T34" fmla="*/ 146 w 168"/>
              <a:gd name="T35" fmla="*/ 26 h 177"/>
              <a:gd name="T36" fmla="*/ 157 w 168"/>
              <a:gd name="T37" fmla="*/ 44 h 177"/>
              <a:gd name="T38" fmla="*/ 166 w 168"/>
              <a:gd name="T39" fmla="*/ 64 h 177"/>
              <a:gd name="T40" fmla="*/ 168 w 168"/>
              <a:gd name="T41" fmla="*/ 89 h 177"/>
              <a:gd name="T42" fmla="*/ 120 w 168"/>
              <a:gd name="T43" fmla="*/ 88 h 177"/>
              <a:gd name="T44" fmla="*/ 119 w 168"/>
              <a:gd name="T45" fmla="*/ 72 h 177"/>
              <a:gd name="T46" fmla="*/ 114 w 168"/>
              <a:gd name="T47" fmla="*/ 59 h 177"/>
              <a:gd name="T48" fmla="*/ 106 w 168"/>
              <a:gd name="T49" fmla="*/ 46 h 177"/>
              <a:gd name="T50" fmla="*/ 93 w 168"/>
              <a:gd name="T51" fmla="*/ 39 h 177"/>
              <a:gd name="T52" fmla="*/ 87 w 168"/>
              <a:gd name="T53" fmla="*/ 35 h 177"/>
              <a:gd name="T54" fmla="*/ 79 w 168"/>
              <a:gd name="T55" fmla="*/ 34 h 177"/>
              <a:gd name="T56" fmla="*/ 71 w 168"/>
              <a:gd name="T57" fmla="*/ 33 h 177"/>
              <a:gd name="T58" fmla="*/ 57 w 168"/>
              <a:gd name="T59" fmla="*/ 33 h 177"/>
              <a:gd name="T60" fmla="*/ 45 w 168"/>
              <a:gd name="T61" fmla="*/ 33 h 177"/>
              <a:gd name="T62" fmla="*/ 45 w 168"/>
              <a:gd name="T63" fmla="*/ 144 h 177"/>
              <a:gd name="T64" fmla="*/ 57 w 168"/>
              <a:gd name="T65" fmla="*/ 144 h 177"/>
              <a:gd name="T66" fmla="*/ 72 w 168"/>
              <a:gd name="T67" fmla="*/ 144 h 177"/>
              <a:gd name="T68" fmla="*/ 81 w 168"/>
              <a:gd name="T69" fmla="*/ 143 h 177"/>
              <a:gd name="T70" fmla="*/ 88 w 168"/>
              <a:gd name="T71" fmla="*/ 141 h 177"/>
              <a:gd name="T72" fmla="*/ 95 w 168"/>
              <a:gd name="T73" fmla="*/ 137 h 177"/>
              <a:gd name="T74" fmla="*/ 108 w 168"/>
              <a:gd name="T75" fmla="*/ 130 h 177"/>
              <a:gd name="T76" fmla="*/ 114 w 168"/>
              <a:gd name="T77" fmla="*/ 119 h 177"/>
              <a:gd name="T78" fmla="*/ 119 w 168"/>
              <a:gd name="T79" fmla="*/ 105 h 177"/>
              <a:gd name="T80" fmla="*/ 120 w 168"/>
              <a:gd name="T81"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77">
                <a:moveTo>
                  <a:pt x="168" y="89"/>
                </a:moveTo>
                <a:lnTo>
                  <a:pt x="168" y="102"/>
                </a:lnTo>
                <a:lnTo>
                  <a:pt x="161" y="124"/>
                </a:lnTo>
                <a:lnTo>
                  <a:pt x="157" y="133"/>
                </a:lnTo>
                <a:lnTo>
                  <a:pt x="144" y="152"/>
                </a:lnTo>
                <a:lnTo>
                  <a:pt x="127" y="164"/>
                </a:lnTo>
                <a:lnTo>
                  <a:pt x="114" y="170"/>
                </a:lnTo>
                <a:lnTo>
                  <a:pt x="99" y="175"/>
                </a:lnTo>
                <a:lnTo>
                  <a:pt x="82" y="177"/>
                </a:lnTo>
                <a:lnTo>
                  <a:pt x="62" y="177"/>
                </a:lnTo>
                <a:lnTo>
                  <a:pt x="0" y="177"/>
                </a:lnTo>
                <a:lnTo>
                  <a:pt x="0" y="0"/>
                </a:lnTo>
                <a:lnTo>
                  <a:pt x="63" y="0"/>
                </a:lnTo>
                <a:lnTo>
                  <a:pt x="84" y="0"/>
                </a:lnTo>
                <a:lnTo>
                  <a:pt x="101" y="4"/>
                </a:lnTo>
                <a:lnTo>
                  <a:pt x="116" y="7"/>
                </a:lnTo>
                <a:lnTo>
                  <a:pt x="128" y="13"/>
                </a:lnTo>
                <a:lnTo>
                  <a:pt x="146" y="26"/>
                </a:lnTo>
                <a:lnTo>
                  <a:pt x="157" y="44"/>
                </a:lnTo>
                <a:lnTo>
                  <a:pt x="166" y="64"/>
                </a:lnTo>
                <a:lnTo>
                  <a:pt x="168" y="89"/>
                </a:lnTo>
                <a:close/>
                <a:moveTo>
                  <a:pt x="120" y="88"/>
                </a:moveTo>
                <a:lnTo>
                  <a:pt x="119" y="72"/>
                </a:lnTo>
                <a:lnTo>
                  <a:pt x="114" y="59"/>
                </a:lnTo>
                <a:lnTo>
                  <a:pt x="106" y="46"/>
                </a:lnTo>
                <a:lnTo>
                  <a:pt x="93" y="39"/>
                </a:lnTo>
                <a:lnTo>
                  <a:pt x="87" y="35"/>
                </a:lnTo>
                <a:lnTo>
                  <a:pt x="79" y="34"/>
                </a:lnTo>
                <a:lnTo>
                  <a:pt x="71" y="33"/>
                </a:lnTo>
                <a:lnTo>
                  <a:pt x="57" y="33"/>
                </a:lnTo>
                <a:lnTo>
                  <a:pt x="45" y="33"/>
                </a:lnTo>
                <a:lnTo>
                  <a:pt x="45" y="144"/>
                </a:lnTo>
                <a:lnTo>
                  <a:pt x="57" y="144"/>
                </a:lnTo>
                <a:lnTo>
                  <a:pt x="72" y="144"/>
                </a:lnTo>
                <a:lnTo>
                  <a:pt x="81" y="143"/>
                </a:lnTo>
                <a:lnTo>
                  <a:pt x="88" y="141"/>
                </a:lnTo>
                <a:lnTo>
                  <a:pt x="95" y="137"/>
                </a:lnTo>
                <a:lnTo>
                  <a:pt x="108" y="130"/>
                </a:lnTo>
                <a:lnTo>
                  <a:pt x="114" y="119"/>
                </a:lnTo>
                <a:lnTo>
                  <a:pt x="119" y="105"/>
                </a:lnTo>
                <a:lnTo>
                  <a:pt x="12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1"/>
          <p:cNvSpPr>
            <a:spLocks noEditPoints="1"/>
          </p:cNvSpPr>
          <p:nvPr/>
        </p:nvSpPr>
        <p:spPr bwMode="auto">
          <a:xfrm>
            <a:off x="3724275" y="3959225"/>
            <a:ext cx="233363" cy="280987"/>
          </a:xfrm>
          <a:custGeom>
            <a:avLst/>
            <a:gdLst>
              <a:gd name="T0" fmla="*/ 147 w 147"/>
              <a:gd name="T1" fmla="*/ 56 h 177"/>
              <a:gd name="T2" fmla="*/ 146 w 147"/>
              <a:gd name="T3" fmla="*/ 67 h 177"/>
              <a:gd name="T4" fmla="*/ 142 w 147"/>
              <a:gd name="T5" fmla="*/ 79 h 177"/>
              <a:gd name="T6" fmla="*/ 137 w 147"/>
              <a:gd name="T7" fmla="*/ 91 h 177"/>
              <a:gd name="T8" fmla="*/ 130 w 147"/>
              <a:gd name="T9" fmla="*/ 98 h 177"/>
              <a:gd name="T10" fmla="*/ 119 w 147"/>
              <a:gd name="T11" fmla="*/ 108 h 177"/>
              <a:gd name="T12" fmla="*/ 107 w 147"/>
              <a:gd name="T13" fmla="*/ 114 h 177"/>
              <a:gd name="T14" fmla="*/ 92 w 147"/>
              <a:gd name="T15" fmla="*/ 119 h 177"/>
              <a:gd name="T16" fmla="*/ 74 w 147"/>
              <a:gd name="T17" fmla="*/ 120 h 177"/>
              <a:gd name="T18" fmla="*/ 46 w 147"/>
              <a:gd name="T19" fmla="*/ 120 h 177"/>
              <a:gd name="T20" fmla="*/ 46 w 147"/>
              <a:gd name="T21" fmla="*/ 177 h 177"/>
              <a:gd name="T22" fmla="*/ 0 w 147"/>
              <a:gd name="T23" fmla="*/ 177 h 177"/>
              <a:gd name="T24" fmla="*/ 0 w 147"/>
              <a:gd name="T25" fmla="*/ 0 h 177"/>
              <a:gd name="T26" fmla="*/ 75 w 147"/>
              <a:gd name="T27" fmla="*/ 0 h 177"/>
              <a:gd name="T28" fmla="*/ 91 w 147"/>
              <a:gd name="T29" fmla="*/ 0 h 177"/>
              <a:gd name="T30" fmla="*/ 104 w 147"/>
              <a:gd name="T31" fmla="*/ 2 h 177"/>
              <a:gd name="T32" fmla="*/ 115 w 147"/>
              <a:gd name="T33" fmla="*/ 6 h 177"/>
              <a:gd name="T34" fmla="*/ 125 w 147"/>
              <a:gd name="T35" fmla="*/ 11 h 177"/>
              <a:gd name="T36" fmla="*/ 135 w 147"/>
              <a:gd name="T37" fmla="*/ 19 h 177"/>
              <a:gd name="T38" fmla="*/ 141 w 147"/>
              <a:gd name="T39" fmla="*/ 29 h 177"/>
              <a:gd name="T40" fmla="*/ 146 w 147"/>
              <a:gd name="T41" fmla="*/ 42 h 177"/>
              <a:gd name="T42" fmla="*/ 147 w 147"/>
              <a:gd name="T43" fmla="*/ 56 h 177"/>
              <a:gd name="T44" fmla="*/ 99 w 147"/>
              <a:gd name="T45" fmla="*/ 57 h 177"/>
              <a:gd name="T46" fmla="*/ 98 w 147"/>
              <a:gd name="T47" fmla="*/ 50 h 177"/>
              <a:gd name="T48" fmla="*/ 95 w 147"/>
              <a:gd name="T49" fmla="*/ 44 h 177"/>
              <a:gd name="T50" fmla="*/ 91 w 147"/>
              <a:gd name="T51" fmla="*/ 39 h 177"/>
              <a:gd name="T52" fmla="*/ 86 w 147"/>
              <a:gd name="T53" fmla="*/ 37 h 177"/>
              <a:gd name="T54" fmla="*/ 79 w 147"/>
              <a:gd name="T55" fmla="*/ 34 h 177"/>
              <a:gd name="T56" fmla="*/ 71 w 147"/>
              <a:gd name="T57" fmla="*/ 33 h 177"/>
              <a:gd name="T58" fmla="*/ 64 w 147"/>
              <a:gd name="T59" fmla="*/ 33 h 177"/>
              <a:gd name="T60" fmla="*/ 54 w 147"/>
              <a:gd name="T61" fmla="*/ 33 h 177"/>
              <a:gd name="T62" fmla="*/ 46 w 147"/>
              <a:gd name="T63" fmla="*/ 33 h 177"/>
              <a:gd name="T64" fmla="*/ 46 w 147"/>
              <a:gd name="T65" fmla="*/ 86 h 177"/>
              <a:gd name="T66" fmla="*/ 59 w 147"/>
              <a:gd name="T67" fmla="*/ 86 h 177"/>
              <a:gd name="T68" fmla="*/ 70 w 147"/>
              <a:gd name="T69" fmla="*/ 86 h 177"/>
              <a:gd name="T70" fmla="*/ 79 w 147"/>
              <a:gd name="T71" fmla="*/ 84 h 177"/>
              <a:gd name="T72" fmla="*/ 85 w 147"/>
              <a:gd name="T73" fmla="*/ 83 h 177"/>
              <a:gd name="T74" fmla="*/ 91 w 147"/>
              <a:gd name="T75" fmla="*/ 79 h 177"/>
              <a:gd name="T76" fmla="*/ 95 w 147"/>
              <a:gd name="T77" fmla="*/ 75 h 177"/>
              <a:gd name="T78" fmla="*/ 97 w 147"/>
              <a:gd name="T79" fmla="*/ 70 h 177"/>
              <a:gd name="T80" fmla="*/ 99 w 147"/>
              <a:gd name="T81" fmla="*/ 64 h 177"/>
              <a:gd name="T82" fmla="*/ 99 w 147"/>
              <a:gd name="T83" fmla="*/ 5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 h="177">
                <a:moveTo>
                  <a:pt x="147" y="56"/>
                </a:moveTo>
                <a:lnTo>
                  <a:pt x="146" y="67"/>
                </a:lnTo>
                <a:lnTo>
                  <a:pt x="142" y="79"/>
                </a:lnTo>
                <a:lnTo>
                  <a:pt x="137" y="91"/>
                </a:lnTo>
                <a:lnTo>
                  <a:pt x="130" y="98"/>
                </a:lnTo>
                <a:lnTo>
                  <a:pt x="119" y="108"/>
                </a:lnTo>
                <a:lnTo>
                  <a:pt x="107" y="114"/>
                </a:lnTo>
                <a:lnTo>
                  <a:pt x="92" y="119"/>
                </a:lnTo>
                <a:lnTo>
                  <a:pt x="74" y="120"/>
                </a:lnTo>
                <a:lnTo>
                  <a:pt x="46" y="120"/>
                </a:lnTo>
                <a:lnTo>
                  <a:pt x="46" y="177"/>
                </a:lnTo>
                <a:lnTo>
                  <a:pt x="0" y="177"/>
                </a:lnTo>
                <a:lnTo>
                  <a:pt x="0" y="0"/>
                </a:lnTo>
                <a:lnTo>
                  <a:pt x="75" y="0"/>
                </a:lnTo>
                <a:lnTo>
                  <a:pt x="91" y="0"/>
                </a:lnTo>
                <a:lnTo>
                  <a:pt x="104" y="2"/>
                </a:lnTo>
                <a:lnTo>
                  <a:pt x="115" y="6"/>
                </a:lnTo>
                <a:lnTo>
                  <a:pt x="125" y="11"/>
                </a:lnTo>
                <a:lnTo>
                  <a:pt x="135" y="19"/>
                </a:lnTo>
                <a:lnTo>
                  <a:pt x="141" y="29"/>
                </a:lnTo>
                <a:lnTo>
                  <a:pt x="146" y="42"/>
                </a:lnTo>
                <a:lnTo>
                  <a:pt x="147" y="56"/>
                </a:lnTo>
                <a:close/>
                <a:moveTo>
                  <a:pt x="99" y="57"/>
                </a:moveTo>
                <a:lnTo>
                  <a:pt x="98" y="50"/>
                </a:lnTo>
                <a:lnTo>
                  <a:pt x="95" y="44"/>
                </a:lnTo>
                <a:lnTo>
                  <a:pt x="91" y="39"/>
                </a:lnTo>
                <a:lnTo>
                  <a:pt x="86" y="37"/>
                </a:lnTo>
                <a:lnTo>
                  <a:pt x="79" y="34"/>
                </a:lnTo>
                <a:lnTo>
                  <a:pt x="71" y="33"/>
                </a:lnTo>
                <a:lnTo>
                  <a:pt x="64" y="33"/>
                </a:lnTo>
                <a:lnTo>
                  <a:pt x="54" y="33"/>
                </a:lnTo>
                <a:lnTo>
                  <a:pt x="46" y="33"/>
                </a:lnTo>
                <a:lnTo>
                  <a:pt x="46" y="86"/>
                </a:lnTo>
                <a:lnTo>
                  <a:pt x="59" y="86"/>
                </a:lnTo>
                <a:lnTo>
                  <a:pt x="70" y="86"/>
                </a:lnTo>
                <a:lnTo>
                  <a:pt x="79" y="84"/>
                </a:lnTo>
                <a:lnTo>
                  <a:pt x="85" y="83"/>
                </a:lnTo>
                <a:lnTo>
                  <a:pt x="91" y="79"/>
                </a:lnTo>
                <a:lnTo>
                  <a:pt x="95" y="75"/>
                </a:lnTo>
                <a:lnTo>
                  <a:pt x="97" y="70"/>
                </a:lnTo>
                <a:lnTo>
                  <a:pt x="99" y="64"/>
                </a:lnTo>
                <a:lnTo>
                  <a:pt x="9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2"/>
          <p:cNvSpPr>
            <a:spLocks/>
          </p:cNvSpPr>
          <p:nvPr/>
        </p:nvSpPr>
        <p:spPr bwMode="auto">
          <a:xfrm>
            <a:off x="4005263" y="3959225"/>
            <a:ext cx="250825" cy="287337"/>
          </a:xfrm>
          <a:custGeom>
            <a:avLst/>
            <a:gdLst>
              <a:gd name="T0" fmla="*/ 158 w 158"/>
              <a:gd name="T1" fmla="*/ 114 h 181"/>
              <a:gd name="T2" fmla="*/ 158 w 158"/>
              <a:gd name="T3" fmla="*/ 128 h 181"/>
              <a:gd name="T4" fmla="*/ 148 w 158"/>
              <a:gd name="T5" fmla="*/ 154 h 181"/>
              <a:gd name="T6" fmla="*/ 138 w 158"/>
              <a:gd name="T7" fmla="*/ 164 h 181"/>
              <a:gd name="T8" fmla="*/ 127 w 158"/>
              <a:gd name="T9" fmla="*/ 171 h 181"/>
              <a:gd name="T10" fmla="*/ 98 w 158"/>
              <a:gd name="T11" fmla="*/ 181 h 181"/>
              <a:gd name="T12" fmla="*/ 79 w 158"/>
              <a:gd name="T13" fmla="*/ 181 h 181"/>
              <a:gd name="T14" fmla="*/ 60 w 158"/>
              <a:gd name="T15" fmla="*/ 181 h 181"/>
              <a:gd name="T16" fmla="*/ 30 w 158"/>
              <a:gd name="T17" fmla="*/ 171 h 181"/>
              <a:gd name="T18" fmla="*/ 19 w 158"/>
              <a:gd name="T19" fmla="*/ 164 h 181"/>
              <a:gd name="T20" fmla="*/ 11 w 158"/>
              <a:gd name="T21" fmla="*/ 154 h 181"/>
              <a:gd name="T22" fmla="*/ 1 w 158"/>
              <a:gd name="T23" fmla="*/ 130 h 181"/>
              <a:gd name="T24" fmla="*/ 0 w 158"/>
              <a:gd name="T25" fmla="*/ 114 h 181"/>
              <a:gd name="T26" fmla="*/ 0 w 158"/>
              <a:gd name="T27" fmla="*/ 0 h 181"/>
              <a:gd name="T28" fmla="*/ 46 w 158"/>
              <a:gd name="T29" fmla="*/ 0 h 181"/>
              <a:gd name="T30" fmla="*/ 46 w 158"/>
              <a:gd name="T31" fmla="*/ 110 h 181"/>
              <a:gd name="T32" fmla="*/ 48 w 158"/>
              <a:gd name="T33" fmla="*/ 127 h 181"/>
              <a:gd name="T34" fmla="*/ 54 w 158"/>
              <a:gd name="T35" fmla="*/ 138 h 181"/>
              <a:gd name="T36" fmla="*/ 63 w 158"/>
              <a:gd name="T37" fmla="*/ 146 h 181"/>
              <a:gd name="T38" fmla="*/ 79 w 158"/>
              <a:gd name="T39" fmla="*/ 147 h 181"/>
              <a:gd name="T40" fmla="*/ 94 w 158"/>
              <a:gd name="T41" fmla="*/ 146 h 181"/>
              <a:gd name="T42" fmla="*/ 104 w 158"/>
              <a:gd name="T43" fmla="*/ 138 h 181"/>
              <a:gd name="T44" fmla="*/ 111 w 158"/>
              <a:gd name="T45" fmla="*/ 128 h 181"/>
              <a:gd name="T46" fmla="*/ 112 w 158"/>
              <a:gd name="T47" fmla="*/ 110 h 181"/>
              <a:gd name="T48" fmla="*/ 112 w 158"/>
              <a:gd name="T49" fmla="*/ 0 h 181"/>
              <a:gd name="T50" fmla="*/ 158 w 158"/>
              <a:gd name="T51" fmla="*/ 0 h 181"/>
              <a:gd name="T52" fmla="*/ 158 w 158"/>
              <a:gd name="T53" fmla="*/ 11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81">
                <a:moveTo>
                  <a:pt x="158" y="114"/>
                </a:moveTo>
                <a:lnTo>
                  <a:pt x="158" y="128"/>
                </a:lnTo>
                <a:lnTo>
                  <a:pt x="148" y="154"/>
                </a:lnTo>
                <a:lnTo>
                  <a:pt x="138" y="164"/>
                </a:lnTo>
                <a:lnTo>
                  <a:pt x="127" y="171"/>
                </a:lnTo>
                <a:lnTo>
                  <a:pt x="98" y="181"/>
                </a:lnTo>
                <a:lnTo>
                  <a:pt x="79" y="181"/>
                </a:lnTo>
                <a:lnTo>
                  <a:pt x="60" y="181"/>
                </a:lnTo>
                <a:lnTo>
                  <a:pt x="30" y="171"/>
                </a:lnTo>
                <a:lnTo>
                  <a:pt x="19" y="164"/>
                </a:lnTo>
                <a:lnTo>
                  <a:pt x="11" y="154"/>
                </a:lnTo>
                <a:lnTo>
                  <a:pt x="1" y="130"/>
                </a:lnTo>
                <a:lnTo>
                  <a:pt x="0" y="114"/>
                </a:lnTo>
                <a:lnTo>
                  <a:pt x="0" y="0"/>
                </a:lnTo>
                <a:lnTo>
                  <a:pt x="46" y="0"/>
                </a:lnTo>
                <a:lnTo>
                  <a:pt x="46" y="110"/>
                </a:lnTo>
                <a:lnTo>
                  <a:pt x="48" y="127"/>
                </a:lnTo>
                <a:lnTo>
                  <a:pt x="54" y="138"/>
                </a:lnTo>
                <a:lnTo>
                  <a:pt x="63" y="146"/>
                </a:lnTo>
                <a:lnTo>
                  <a:pt x="79" y="147"/>
                </a:lnTo>
                <a:lnTo>
                  <a:pt x="94" y="146"/>
                </a:lnTo>
                <a:lnTo>
                  <a:pt x="104" y="138"/>
                </a:lnTo>
                <a:lnTo>
                  <a:pt x="111" y="128"/>
                </a:lnTo>
                <a:lnTo>
                  <a:pt x="112" y="110"/>
                </a:lnTo>
                <a:lnTo>
                  <a:pt x="112" y="0"/>
                </a:lnTo>
                <a:lnTo>
                  <a:pt x="158" y="0"/>
                </a:lnTo>
                <a:lnTo>
                  <a:pt x="158"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3"/>
          <p:cNvSpPr>
            <a:spLocks/>
          </p:cNvSpPr>
          <p:nvPr/>
        </p:nvSpPr>
        <p:spPr bwMode="auto">
          <a:xfrm>
            <a:off x="2787650" y="3451225"/>
            <a:ext cx="182563" cy="388937"/>
          </a:xfrm>
          <a:custGeom>
            <a:avLst/>
            <a:gdLst>
              <a:gd name="T0" fmla="*/ 0 w 115"/>
              <a:gd name="T1" fmla="*/ 0 h 245"/>
              <a:gd name="T2" fmla="*/ 0 w 115"/>
              <a:gd name="T3" fmla="*/ 245 h 245"/>
              <a:gd name="T4" fmla="*/ 115 w 115"/>
              <a:gd name="T5" fmla="*/ 245 h 245"/>
            </a:gdLst>
            <a:ahLst/>
            <a:cxnLst>
              <a:cxn ang="0">
                <a:pos x="T0" y="T1"/>
              </a:cxn>
              <a:cxn ang="0">
                <a:pos x="T2" y="T3"/>
              </a:cxn>
              <a:cxn ang="0">
                <a:pos x="T4" y="T5"/>
              </a:cxn>
            </a:cxnLst>
            <a:rect l="0" t="0" r="r" b="b"/>
            <a:pathLst>
              <a:path w="115" h="245">
                <a:moveTo>
                  <a:pt x="0" y="0"/>
                </a:moveTo>
                <a:lnTo>
                  <a:pt x="0" y="245"/>
                </a:lnTo>
                <a:lnTo>
                  <a:pt x="115" y="245"/>
                </a:lnTo>
              </a:path>
            </a:pathLst>
          </a:custGeom>
          <a:noFill/>
          <a:ln w="25400">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45"/>
          <p:cNvSpPr>
            <a:spLocks noChangeShapeType="1"/>
          </p:cNvSpPr>
          <p:nvPr/>
        </p:nvSpPr>
        <p:spPr bwMode="auto">
          <a:xfrm>
            <a:off x="2527300" y="3321050"/>
            <a:ext cx="0" cy="2463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46"/>
          <p:cNvSpPr>
            <a:spLocks noChangeShapeType="1"/>
          </p:cNvSpPr>
          <p:nvPr/>
        </p:nvSpPr>
        <p:spPr bwMode="auto">
          <a:xfrm>
            <a:off x="2527300" y="4357688"/>
            <a:ext cx="442913" cy="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48"/>
          <p:cNvSpPr>
            <a:spLocks noChangeArrowheads="1"/>
          </p:cNvSpPr>
          <p:nvPr/>
        </p:nvSpPr>
        <p:spPr bwMode="auto">
          <a:xfrm>
            <a:off x="5383213" y="3709988"/>
            <a:ext cx="1036638" cy="777875"/>
          </a:xfrm>
          <a:prstGeom prst="rect">
            <a:avLst/>
          </a:prstGeom>
          <a:noFill/>
          <a:ln w="523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49"/>
          <p:cNvSpPr>
            <a:spLocks noEditPoints="1"/>
          </p:cNvSpPr>
          <p:nvPr/>
        </p:nvSpPr>
        <p:spPr bwMode="auto">
          <a:xfrm>
            <a:off x="5475288" y="3959225"/>
            <a:ext cx="269875" cy="280987"/>
          </a:xfrm>
          <a:custGeom>
            <a:avLst/>
            <a:gdLst>
              <a:gd name="T0" fmla="*/ 170 w 170"/>
              <a:gd name="T1" fmla="*/ 89 h 177"/>
              <a:gd name="T2" fmla="*/ 168 w 170"/>
              <a:gd name="T3" fmla="*/ 102 h 177"/>
              <a:gd name="T4" fmla="*/ 164 w 170"/>
              <a:gd name="T5" fmla="*/ 124 h 177"/>
              <a:gd name="T6" fmla="*/ 157 w 170"/>
              <a:gd name="T7" fmla="*/ 133 h 177"/>
              <a:gd name="T8" fmla="*/ 145 w 170"/>
              <a:gd name="T9" fmla="*/ 152 h 177"/>
              <a:gd name="T10" fmla="*/ 129 w 170"/>
              <a:gd name="T11" fmla="*/ 164 h 177"/>
              <a:gd name="T12" fmla="*/ 116 w 170"/>
              <a:gd name="T13" fmla="*/ 170 h 177"/>
              <a:gd name="T14" fmla="*/ 101 w 170"/>
              <a:gd name="T15" fmla="*/ 175 h 177"/>
              <a:gd name="T16" fmla="*/ 84 w 170"/>
              <a:gd name="T17" fmla="*/ 177 h 177"/>
              <a:gd name="T18" fmla="*/ 63 w 170"/>
              <a:gd name="T19" fmla="*/ 177 h 177"/>
              <a:gd name="T20" fmla="*/ 0 w 170"/>
              <a:gd name="T21" fmla="*/ 177 h 177"/>
              <a:gd name="T22" fmla="*/ 0 w 170"/>
              <a:gd name="T23" fmla="*/ 0 h 177"/>
              <a:gd name="T24" fmla="*/ 65 w 170"/>
              <a:gd name="T25" fmla="*/ 0 h 177"/>
              <a:gd name="T26" fmla="*/ 86 w 170"/>
              <a:gd name="T27" fmla="*/ 0 h 177"/>
              <a:gd name="T28" fmla="*/ 103 w 170"/>
              <a:gd name="T29" fmla="*/ 4 h 177"/>
              <a:gd name="T30" fmla="*/ 118 w 170"/>
              <a:gd name="T31" fmla="*/ 7 h 177"/>
              <a:gd name="T32" fmla="*/ 129 w 170"/>
              <a:gd name="T33" fmla="*/ 13 h 177"/>
              <a:gd name="T34" fmla="*/ 146 w 170"/>
              <a:gd name="T35" fmla="*/ 26 h 177"/>
              <a:gd name="T36" fmla="*/ 159 w 170"/>
              <a:gd name="T37" fmla="*/ 44 h 177"/>
              <a:gd name="T38" fmla="*/ 167 w 170"/>
              <a:gd name="T39" fmla="*/ 64 h 177"/>
              <a:gd name="T40" fmla="*/ 170 w 170"/>
              <a:gd name="T41" fmla="*/ 89 h 177"/>
              <a:gd name="T42" fmla="*/ 122 w 170"/>
              <a:gd name="T43" fmla="*/ 88 h 177"/>
              <a:gd name="T44" fmla="*/ 121 w 170"/>
              <a:gd name="T45" fmla="*/ 72 h 177"/>
              <a:gd name="T46" fmla="*/ 116 w 170"/>
              <a:gd name="T47" fmla="*/ 59 h 177"/>
              <a:gd name="T48" fmla="*/ 107 w 170"/>
              <a:gd name="T49" fmla="*/ 46 h 177"/>
              <a:gd name="T50" fmla="*/ 95 w 170"/>
              <a:gd name="T51" fmla="*/ 39 h 177"/>
              <a:gd name="T52" fmla="*/ 88 w 170"/>
              <a:gd name="T53" fmla="*/ 35 h 177"/>
              <a:gd name="T54" fmla="*/ 80 w 170"/>
              <a:gd name="T55" fmla="*/ 34 h 177"/>
              <a:gd name="T56" fmla="*/ 72 w 170"/>
              <a:gd name="T57" fmla="*/ 33 h 177"/>
              <a:gd name="T58" fmla="*/ 58 w 170"/>
              <a:gd name="T59" fmla="*/ 33 h 177"/>
              <a:gd name="T60" fmla="*/ 47 w 170"/>
              <a:gd name="T61" fmla="*/ 33 h 177"/>
              <a:gd name="T62" fmla="*/ 47 w 170"/>
              <a:gd name="T63" fmla="*/ 144 h 177"/>
              <a:gd name="T64" fmla="*/ 58 w 170"/>
              <a:gd name="T65" fmla="*/ 144 h 177"/>
              <a:gd name="T66" fmla="*/ 73 w 170"/>
              <a:gd name="T67" fmla="*/ 144 h 177"/>
              <a:gd name="T68" fmla="*/ 83 w 170"/>
              <a:gd name="T69" fmla="*/ 143 h 177"/>
              <a:gd name="T70" fmla="*/ 90 w 170"/>
              <a:gd name="T71" fmla="*/ 141 h 177"/>
              <a:gd name="T72" fmla="*/ 97 w 170"/>
              <a:gd name="T73" fmla="*/ 137 h 177"/>
              <a:gd name="T74" fmla="*/ 108 w 170"/>
              <a:gd name="T75" fmla="*/ 130 h 177"/>
              <a:gd name="T76" fmla="*/ 116 w 170"/>
              <a:gd name="T77" fmla="*/ 119 h 177"/>
              <a:gd name="T78" fmla="*/ 121 w 170"/>
              <a:gd name="T79" fmla="*/ 105 h 177"/>
              <a:gd name="T80" fmla="*/ 122 w 170"/>
              <a:gd name="T81"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77">
                <a:moveTo>
                  <a:pt x="170" y="89"/>
                </a:moveTo>
                <a:lnTo>
                  <a:pt x="168" y="102"/>
                </a:lnTo>
                <a:lnTo>
                  <a:pt x="164" y="124"/>
                </a:lnTo>
                <a:lnTo>
                  <a:pt x="157" y="133"/>
                </a:lnTo>
                <a:lnTo>
                  <a:pt x="145" y="152"/>
                </a:lnTo>
                <a:lnTo>
                  <a:pt x="129" y="164"/>
                </a:lnTo>
                <a:lnTo>
                  <a:pt x="116" y="170"/>
                </a:lnTo>
                <a:lnTo>
                  <a:pt x="101" y="175"/>
                </a:lnTo>
                <a:lnTo>
                  <a:pt x="84" y="177"/>
                </a:lnTo>
                <a:lnTo>
                  <a:pt x="63" y="177"/>
                </a:lnTo>
                <a:lnTo>
                  <a:pt x="0" y="177"/>
                </a:lnTo>
                <a:lnTo>
                  <a:pt x="0" y="0"/>
                </a:lnTo>
                <a:lnTo>
                  <a:pt x="65" y="0"/>
                </a:lnTo>
                <a:lnTo>
                  <a:pt x="86" y="0"/>
                </a:lnTo>
                <a:lnTo>
                  <a:pt x="103" y="4"/>
                </a:lnTo>
                <a:lnTo>
                  <a:pt x="118" y="7"/>
                </a:lnTo>
                <a:lnTo>
                  <a:pt x="129" y="13"/>
                </a:lnTo>
                <a:lnTo>
                  <a:pt x="146" y="26"/>
                </a:lnTo>
                <a:lnTo>
                  <a:pt x="159" y="44"/>
                </a:lnTo>
                <a:lnTo>
                  <a:pt x="167" y="64"/>
                </a:lnTo>
                <a:lnTo>
                  <a:pt x="170" y="89"/>
                </a:lnTo>
                <a:close/>
                <a:moveTo>
                  <a:pt x="122" y="88"/>
                </a:moveTo>
                <a:lnTo>
                  <a:pt x="121" y="72"/>
                </a:lnTo>
                <a:lnTo>
                  <a:pt x="116" y="59"/>
                </a:lnTo>
                <a:lnTo>
                  <a:pt x="107" y="46"/>
                </a:lnTo>
                <a:lnTo>
                  <a:pt x="95" y="39"/>
                </a:lnTo>
                <a:lnTo>
                  <a:pt x="88" y="35"/>
                </a:lnTo>
                <a:lnTo>
                  <a:pt x="80" y="34"/>
                </a:lnTo>
                <a:lnTo>
                  <a:pt x="72" y="33"/>
                </a:lnTo>
                <a:lnTo>
                  <a:pt x="58" y="33"/>
                </a:lnTo>
                <a:lnTo>
                  <a:pt x="47" y="33"/>
                </a:lnTo>
                <a:lnTo>
                  <a:pt x="47" y="144"/>
                </a:lnTo>
                <a:lnTo>
                  <a:pt x="58" y="144"/>
                </a:lnTo>
                <a:lnTo>
                  <a:pt x="73" y="144"/>
                </a:lnTo>
                <a:lnTo>
                  <a:pt x="83" y="143"/>
                </a:lnTo>
                <a:lnTo>
                  <a:pt x="90" y="141"/>
                </a:lnTo>
                <a:lnTo>
                  <a:pt x="97" y="137"/>
                </a:lnTo>
                <a:lnTo>
                  <a:pt x="108" y="130"/>
                </a:lnTo>
                <a:lnTo>
                  <a:pt x="116" y="119"/>
                </a:lnTo>
                <a:lnTo>
                  <a:pt x="121" y="105"/>
                </a:lnTo>
                <a:lnTo>
                  <a:pt x="122"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0"/>
          <p:cNvSpPr>
            <a:spLocks noEditPoints="1"/>
          </p:cNvSpPr>
          <p:nvPr/>
        </p:nvSpPr>
        <p:spPr bwMode="auto">
          <a:xfrm>
            <a:off x="5799138" y="3959225"/>
            <a:ext cx="233363" cy="280987"/>
          </a:xfrm>
          <a:custGeom>
            <a:avLst/>
            <a:gdLst>
              <a:gd name="T0" fmla="*/ 147 w 147"/>
              <a:gd name="T1" fmla="*/ 56 h 177"/>
              <a:gd name="T2" fmla="*/ 147 w 147"/>
              <a:gd name="T3" fmla="*/ 67 h 177"/>
              <a:gd name="T4" fmla="*/ 143 w 147"/>
              <a:gd name="T5" fmla="*/ 79 h 177"/>
              <a:gd name="T6" fmla="*/ 139 w 147"/>
              <a:gd name="T7" fmla="*/ 91 h 177"/>
              <a:gd name="T8" fmla="*/ 131 w 147"/>
              <a:gd name="T9" fmla="*/ 98 h 177"/>
              <a:gd name="T10" fmla="*/ 120 w 147"/>
              <a:gd name="T11" fmla="*/ 108 h 177"/>
              <a:gd name="T12" fmla="*/ 108 w 147"/>
              <a:gd name="T13" fmla="*/ 114 h 177"/>
              <a:gd name="T14" fmla="*/ 93 w 147"/>
              <a:gd name="T15" fmla="*/ 119 h 177"/>
              <a:gd name="T16" fmla="*/ 75 w 147"/>
              <a:gd name="T17" fmla="*/ 120 h 177"/>
              <a:gd name="T18" fmla="*/ 47 w 147"/>
              <a:gd name="T19" fmla="*/ 120 h 177"/>
              <a:gd name="T20" fmla="*/ 47 w 147"/>
              <a:gd name="T21" fmla="*/ 177 h 177"/>
              <a:gd name="T22" fmla="*/ 0 w 147"/>
              <a:gd name="T23" fmla="*/ 177 h 177"/>
              <a:gd name="T24" fmla="*/ 0 w 147"/>
              <a:gd name="T25" fmla="*/ 0 h 177"/>
              <a:gd name="T26" fmla="*/ 76 w 147"/>
              <a:gd name="T27" fmla="*/ 0 h 177"/>
              <a:gd name="T28" fmla="*/ 92 w 147"/>
              <a:gd name="T29" fmla="*/ 0 h 177"/>
              <a:gd name="T30" fmla="*/ 104 w 147"/>
              <a:gd name="T31" fmla="*/ 2 h 177"/>
              <a:gd name="T32" fmla="*/ 115 w 147"/>
              <a:gd name="T33" fmla="*/ 6 h 177"/>
              <a:gd name="T34" fmla="*/ 125 w 147"/>
              <a:gd name="T35" fmla="*/ 11 h 177"/>
              <a:gd name="T36" fmla="*/ 135 w 147"/>
              <a:gd name="T37" fmla="*/ 19 h 177"/>
              <a:gd name="T38" fmla="*/ 142 w 147"/>
              <a:gd name="T39" fmla="*/ 29 h 177"/>
              <a:gd name="T40" fmla="*/ 146 w 147"/>
              <a:gd name="T41" fmla="*/ 42 h 177"/>
              <a:gd name="T42" fmla="*/ 147 w 147"/>
              <a:gd name="T43" fmla="*/ 56 h 177"/>
              <a:gd name="T44" fmla="*/ 99 w 147"/>
              <a:gd name="T45" fmla="*/ 57 h 177"/>
              <a:gd name="T46" fmla="*/ 99 w 147"/>
              <a:gd name="T47" fmla="*/ 50 h 177"/>
              <a:gd name="T48" fmla="*/ 96 w 147"/>
              <a:gd name="T49" fmla="*/ 44 h 177"/>
              <a:gd name="T50" fmla="*/ 92 w 147"/>
              <a:gd name="T51" fmla="*/ 39 h 177"/>
              <a:gd name="T52" fmla="*/ 86 w 147"/>
              <a:gd name="T53" fmla="*/ 37 h 177"/>
              <a:gd name="T54" fmla="*/ 80 w 147"/>
              <a:gd name="T55" fmla="*/ 34 h 177"/>
              <a:gd name="T56" fmla="*/ 72 w 147"/>
              <a:gd name="T57" fmla="*/ 33 h 177"/>
              <a:gd name="T58" fmla="*/ 65 w 147"/>
              <a:gd name="T59" fmla="*/ 33 h 177"/>
              <a:gd name="T60" fmla="*/ 54 w 147"/>
              <a:gd name="T61" fmla="*/ 33 h 177"/>
              <a:gd name="T62" fmla="*/ 47 w 147"/>
              <a:gd name="T63" fmla="*/ 33 h 177"/>
              <a:gd name="T64" fmla="*/ 47 w 147"/>
              <a:gd name="T65" fmla="*/ 86 h 177"/>
              <a:gd name="T66" fmla="*/ 59 w 147"/>
              <a:gd name="T67" fmla="*/ 86 h 177"/>
              <a:gd name="T68" fmla="*/ 70 w 147"/>
              <a:gd name="T69" fmla="*/ 86 h 177"/>
              <a:gd name="T70" fmla="*/ 78 w 147"/>
              <a:gd name="T71" fmla="*/ 84 h 177"/>
              <a:gd name="T72" fmla="*/ 86 w 147"/>
              <a:gd name="T73" fmla="*/ 83 h 177"/>
              <a:gd name="T74" fmla="*/ 92 w 147"/>
              <a:gd name="T75" fmla="*/ 79 h 177"/>
              <a:gd name="T76" fmla="*/ 96 w 147"/>
              <a:gd name="T77" fmla="*/ 75 h 177"/>
              <a:gd name="T78" fmla="*/ 98 w 147"/>
              <a:gd name="T79" fmla="*/ 70 h 177"/>
              <a:gd name="T80" fmla="*/ 99 w 147"/>
              <a:gd name="T81" fmla="*/ 64 h 177"/>
              <a:gd name="T82" fmla="*/ 99 w 147"/>
              <a:gd name="T83" fmla="*/ 5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 h="177">
                <a:moveTo>
                  <a:pt x="147" y="56"/>
                </a:moveTo>
                <a:lnTo>
                  <a:pt x="147" y="67"/>
                </a:lnTo>
                <a:lnTo>
                  <a:pt x="143" y="79"/>
                </a:lnTo>
                <a:lnTo>
                  <a:pt x="139" y="91"/>
                </a:lnTo>
                <a:lnTo>
                  <a:pt x="131" y="98"/>
                </a:lnTo>
                <a:lnTo>
                  <a:pt x="120" y="108"/>
                </a:lnTo>
                <a:lnTo>
                  <a:pt x="108" y="114"/>
                </a:lnTo>
                <a:lnTo>
                  <a:pt x="93" y="119"/>
                </a:lnTo>
                <a:lnTo>
                  <a:pt x="75" y="120"/>
                </a:lnTo>
                <a:lnTo>
                  <a:pt x="47" y="120"/>
                </a:lnTo>
                <a:lnTo>
                  <a:pt x="47" y="177"/>
                </a:lnTo>
                <a:lnTo>
                  <a:pt x="0" y="177"/>
                </a:lnTo>
                <a:lnTo>
                  <a:pt x="0" y="0"/>
                </a:lnTo>
                <a:lnTo>
                  <a:pt x="76" y="0"/>
                </a:lnTo>
                <a:lnTo>
                  <a:pt x="92" y="0"/>
                </a:lnTo>
                <a:lnTo>
                  <a:pt x="104" y="2"/>
                </a:lnTo>
                <a:lnTo>
                  <a:pt x="115" y="6"/>
                </a:lnTo>
                <a:lnTo>
                  <a:pt x="125" y="11"/>
                </a:lnTo>
                <a:lnTo>
                  <a:pt x="135" y="19"/>
                </a:lnTo>
                <a:lnTo>
                  <a:pt x="142" y="29"/>
                </a:lnTo>
                <a:lnTo>
                  <a:pt x="146" y="42"/>
                </a:lnTo>
                <a:lnTo>
                  <a:pt x="147" y="56"/>
                </a:lnTo>
                <a:close/>
                <a:moveTo>
                  <a:pt x="99" y="57"/>
                </a:moveTo>
                <a:lnTo>
                  <a:pt x="99" y="50"/>
                </a:lnTo>
                <a:lnTo>
                  <a:pt x="96" y="44"/>
                </a:lnTo>
                <a:lnTo>
                  <a:pt x="92" y="39"/>
                </a:lnTo>
                <a:lnTo>
                  <a:pt x="86" y="37"/>
                </a:lnTo>
                <a:lnTo>
                  <a:pt x="80" y="34"/>
                </a:lnTo>
                <a:lnTo>
                  <a:pt x="72" y="33"/>
                </a:lnTo>
                <a:lnTo>
                  <a:pt x="65" y="33"/>
                </a:lnTo>
                <a:lnTo>
                  <a:pt x="54" y="33"/>
                </a:lnTo>
                <a:lnTo>
                  <a:pt x="47" y="33"/>
                </a:lnTo>
                <a:lnTo>
                  <a:pt x="47" y="86"/>
                </a:lnTo>
                <a:lnTo>
                  <a:pt x="59" y="86"/>
                </a:lnTo>
                <a:lnTo>
                  <a:pt x="70" y="86"/>
                </a:lnTo>
                <a:lnTo>
                  <a:pt x="78" y="84"/>
                </a:lnTo>
                <a:lnTo>
                  <a:pt x="86" y="83"/>
                </a:lnTo>
                <a:lnTo>
                  <a:pt x="92" y="79"/>
                </a:lnTo>
                <a:lnTo>
                  <a:pt x="96" y="75"/>
                </a:lnTo>
                <a:lnTo>
                  <a:pt x="98" y="70"/>
                </a:lnTo>
                <a:lnTo>
                  <a:pt x="99" y="64"/>
                </a:lnTo>
                <a:lnTo>
                  <a:pt x="9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1"/>
          <p:cNvSpPr>
            <a:spLocks/>
          </p:cNvSpPr>
          <p:nvPr/>
        </p:nvSpPr>
        <p:spPr bwMode="auto">
          <a:xfrm>
            <a:off x="6081713" y="3959225"/>
            <a:ext cx="250825" cy="287337"/>
          </a:xfrm>
          <a:custGeom>
            <a:avLst/>
            <a:gdLst>
              <a:gd name="T0" fmla="*/ 158 w 158"/>
              <a:gd name="T1" fmla="*/ 114 h 181"/>
              <a:gd name="T2" fmla="*/ 157 w 158"/>
              <a:gd name="T3" fmla="*/ 128 h 181"/>
              <a:gd name="T4" fmla="*/ 147 w 158"/>
              <a:gd name="T5" fmla="*/ 154 h 181"/>
              <a:gd name="T6" fmla="*/ 138 w 158"/>
              <a:gd name="T7" fmla="*/ 164 h 181"/>
              <a:gd name="T8" fmla="*/ 127 w 158"/>
              <a:gd name="T9" fmla="*/ 171 h 181"/>
              <a:gd name="T10" fmla="*/ 98 w 158"/>
              <a:gd name="T11" fmla="*/ 181 h 181"/>
              <a:gd name="T12" fmla="*/ 78 w 158"/>
              <a:gd name="T13" fmla="*/ 181 h 181"/>
              <a:gd name="T14" fmla="*/ 60 w 158"/>
              <a:gd name="T15" fmla="*/ 181 h 181"/>
              <a:gd name="T16" fmla="*/ 30 w 158"/>
              <a:gd name="T17" fmla="*/ 171 h 181"/>
              <a:gd name="T18" fmla="*/ 19 w 158"/>
              <a:gd name="T19" fmla="*/ 164 h 181"/>
              <a:gd name="T20" fmla="*/ 10 w 158"/>
              <a:gd name="T21" fmla="*/ 154 h 181"/>
              <a:gd name="T22" fmla="*/ 0 w 158"/>
              <a:gd name="T23" fmla="*/ 130 h 181"/>
              <a:gd name="T24" fmla="*/ 0 w 158"/>
              <a:gd name="T25" fmla="*/ 114 h 181"/>
              <a:gd name="T26" fmla="*/ 0 w 158"/>
              <a:gd name="T27" fmla="*/ 0 h 181"/>
              <a:gd name="T28" fmla="*/ 45 w 158"/>
              <a:gd name="T29" fmla="*/ 0 h 181"/>
              <a:gd name="T30" fmla="*/ 45 w 158"/>
              <a:gd name="T31" fmla="*/ 110 h 181"/>
              <a:gd name="T32" fmla="*/ 46 w 158"/>
              <a:gd name="T33" fmla="*/ 127 h 181"/>
              <a:gd name="T34" fmla="*/ 54 w 158"/>
              <a:gd name="T35" fmla="*/ 138 h 181"/>
              <a:gd name="T36" fmla="*/ 62 w 158"/>
              <a:gd name="T37" fmla="*/ 146 h 181"/>
              <a:gd name="T38" fmla="*/ 78 w 158"/>
              <a:gd name="T39" fmla="*/ 147 h 181"/>
              <a:gd name="T40" fmla="*/ 94 w 158"/>
              <a:gd name="T41" fmla="*/ 146 h 181"/>
              <a:gd name="T42" fmla="*/ 104 w 158"/>
              <a:gd name="T43" fmla="*/ 138 h 181"/>
              <a:gd name="T44" fmla="*/ 110 w 158"/>
              <a:gd name="T45" fmla="*/ 128 h 181"/>
              <a:gd name="T46" fmla="*/ 111 w 158"/>
              <a:gd name="T47" fmla="*/ 110 h 181"/>
              <a:gd name="T48" fmla="*/ 111 w 158"/>
              <a:gd name="T49" fmla="*/ 0 h 181"/>
              <a:gd name="T50" fmla="*/ 158 w 158"/>
              <a:gd name="T51" fmla="*/ 0 h 181"/>
              <a:gd name="T52" fmla="*/ 158 w 158"/>
              <a:gd name="T53" fmla="*/ 11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81">
                <a:moveTo>
                  <a:pt x="158" y="114"/>
                </a:moveTo>
                <a:lnTo>
                  <a:pt x="157" y="128"/>
                </a:lnTo>
                <a:lnTo>
                  <a:pt x="147" y="154"/>
                </a:lnTo>
                <a:lnTo>
                  <a:pt x="138" y="164"/>
                </a:lnTo>
                <a:lnTo>
                  <a:pt x="127" y="171"/>
                </a:lnTo>
                <a:lnTo>
                  <a:pt x="98" y="181"/>
                </a:lnTo>
                <a:lnTo>
                  <a:pt x="78" y="181"/>
                </a:lnTo>
                <a:lnTo>
                  <a:pt x="60" y="181"/>
                </a:lnTo>
                <a:lnTo>
                  <a:pt x="30" y="171"/>
                </a:lnTo>
                <a:lnTo>
                  <a:pt x="19" y="164"/>
                </a:lnTo>
                <a:lnTo>
                  <a:pt x="10" y="154"/>
                </a:lnTo>
                <a:lnTo>
                  <a:pt x="0" y="130"/>
                </a:lnTo>
                <a:lnTo>
                  <a:pt x="0" y="114"/>
                </a:lnTo>
                <a:lnTo>
                  <a:pt x="0" y="0"/>
                </a:lnTo>
                <a:lnTo>
                  <a:pt x="45" y="0"/>
                </a:lnTo>
                <a:lnTo>
                  <a:pt x="45" y="110"/>
                </a:lnTo>
                <a:lnTo>
                  <a:pt x="46" y="127"/>
                </a:lnTo>
                <a:lnTo>
                  <a:pt x="54" y="138"/>
                </a:lnTo>
                <a:lnTo>
                  <a:pt x="62" y="146"/>
                </a:lnTo>
                <a:lnTo>
                  <a:pt x="78" y="147"/>
                </a:lnTo>
                <a:lnTo>
                  <a:pt x="94" y="146"/>
                </a:lnTo>
                <a:lnTo>
                  <a:pt x="104" y="138"/>
                </a:lnTo>
                <a:lnTo>
                  <a:pt x="110" y="128"/>
                </a:lnTo>
                <a:lnTo>
                  <a:pt x="111" y="110"/>
                </a:lnTo>
                <a:lnTo>
                  <a:pt x="111" y="0"/>
                </a:lnTo>
                <a:lnTo>
                  <a:pt x="158" y="0"/>
                </a:lnTo>
                <a:lnTo>
                  <a:pt x="158"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52"/>
          <p:cNvSpPr>
            <a:spLocks noChangeShapeType="1"/>
          </p:cNvSpPr>
          <p:nvPr/>
        </p:nvSpPr>
        <p:spPr bwMode="auto">
          <a:xfrm>
            <a:off x="4656138" y="3451225"/>
            <a:ext cx="176371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53"/>
          <p:cNvSpPr>
            <a:spLocks noChangeShapeType="1"/>
          </p:cNvSpPr>
          <p:nvPr/>
        </p:nvSpPr>
        <p:spPr bwMode="auto">
          <a:xfrm>
            <a:off x="2579688" y="4746625"/>
            <a:ext cx="1971675"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54"/>
          <p:cNvSpPr>
            <a:spLocks noChangeShapeType="1"/>
          </p:cNvSpPr>
          <p:nvPr/>
        </p:nvSpPr>
        <p:spPr bwMode="auto">
          <a:xfrm>
            <a:off x="2268538" y="4746625"/>
            <a:ext cx="20796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55"/>
          <p:cNvSpPr>
            <a:spLocks noChangeArrowheads="1"/>
          </p:cNvSpPr>
          <p:nvPr/>
        </p:nvSpPr>
        <p:spPr bwMode="auto">
          <a:xfrm>
            <a:off x="3306763" y="5006975"/>
            <a:ext cx="1038225" cy="777875"/>
          </a:xfrm>
          <a:prstGeom prst="rect">
            <a:avLst/>
          </a:prstGeom>
          <a:noFill/>
          <a:ln w="523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56"/>
          <p:cNvSpPr>
            <a:spLocks noEditPoints="1"/>
          </p:cNvSpPr>
          <p:nvPr/>
        </p:nvSpPr>
        <p:spPr bwMode="auto">
          <a:xfrm>
            <a:off x="3402013" y="5254625"/>
            <a:ext cx="266700" cy="284162"/>
          </a:xfrm>
          <a:custGeom>
            <a:avLst/>
            <a:gdLst>
              <a:gd name="T0" fmla="*/ 168 w 168"/>
              <a:gd name="T1" fmla="*/ 89 h 179"/>
              <a:gd name="T2" fmla="*/ 168 w 168"/>
              <a:gd name="T3" fmla="*/ 101 h 179"/>
              <a:gd name="T4" fmla="*/ 161 w 168"/>
              <a:gd name="T5" fmla="*/ 123 h 179"/>
              <a:gd name="T6" fmla="*/ 157 w 168"/>
              <a:gd name="T7" fmla="*/ 135 h 179"/>
              <a:gd name="T8" fmla="*/ 144 w 168"/>
              <a:gd name="T9" fmla="*/ 152 h 179"/>
              <a:gd name="T10" fmla="*/ 127 w 168"/>
              <a:gd name="T11" fmla="*/ 164 h 179"/>
              <a:gd name="T12" fmla="*/ 114 w 168"/>
              <a:gd name="T13" fmla="*/ 171 h 179"/>
              <a:gd name="T14" fmla="*/ 99 w 168"/>
              <a:gd name="T15" fmla="*/ 175 h 179"/>
              <a:gd name="T16" fmla="*/ 82 w 168"/>
              <a:gd name="T17" fmla="*/ 177 h 179"/>
              <a:gd name="T18" fmla="*/ 62 w 168"/>
              <a:gd name="T19" fmla="*/ 179 h 179"/>
              <a:gd name="T20" fmla="*/ 0 w 168"/>
              <a:gd name="T21" fmla="*/ 179 h 179"/>
              <a:gd name="T22" fmla="*/ 0 w 168"/>
              <a:gd name="T23" fmla="*/ 0 h 179"/>
              <a:gd name="T24" fmla="*/ 63 w 168"/>
              <a:gd name="T25" fmla="*/ 0 h 179"/>
              <a:gd name="T26" fmla="*/ 84 w 168"/>
              <a:gd name="T27" fmla="*/ 1 h 179"/>
              <a:gd name="T28" fmla="*/ 101 w 168"/>
              <a:gd name="T29" fmla="*/ 3 h 179"/>
              <a:gd name="T30" fmla="*/ 116 w 168"/>
              <a:gd name="T31" fmla="*/ 8 h 179"/>
              <a:gd name="T32" fmla="*/ 128 w 168"/>
              <a:gd name="T33" fmla="*/ 14 h 179"/>
              <a:gd name="T34" fmla="*/ 146 w 168"/>
              <a:gd name="T35" fmla="*/ 27 h 179"/>
              <a:gd name="T36" fmla="*/ 157 w 168"/>
              <a:gd name="T37" fmla="*/ 45 h 179"/>
              <a:gd name="T38" fmla="*/ 166 w 168"/>
              <a:gd name="T39" fmla="*/ 65 h 179"/>
              <a:gd name="T40" fmla="*/ 168 w 168"/>
              <a:gd name="T41" fmla="*/ 89 h 179"/>
              <a:gd name="T42" fmla="*/ 120 w 168"/>
              <a:gd name="T43" fmla="*/ 89 h 179"/>
              <a:gd name="T44" fmla="*/ 119 w 168"/>
              <a:gd name="T45" fmla="*/ 72 h 179"/>
              <a:gd name="T46" fmla="*/ 114 w 168"/>
              <a:gd name="T47" fmla="*/ 59 h 179"/>
              <a:gd name="T48" fmla="*/ 106 w 168"/>
              <a:gd name="T49" fmla="*/ 48 h 179"/>
              <a:gd name="T50" fmla="*/ 93 w 168"/>
              <a:gd name="T51" fmla="*/ 39 h 179"/>
              <a:gd name="T52" fmla="*/ 87 w 168"/>
              <a:gd name="T53" fmla="*/ 37 h 179"/>
              <a:gd name="T54" fmla="*/ 79 w 168"/>
              <a:gd name="T55" fmla="*/ 35 h 179"/>
              <a:gd name="T56" fmla="*/ 71 w 168"/>
              <a:gd name="T57" fmla="*/ 34 h 179"/>
              <a:gd name="T58" fmla="*/ 57 w 168"/>
              <a:gd name="T59" fmla="*/ 34 h 179"/>
              <a:gd name="T60" fmla="*/ 45 w 168"/>
              <a:gd name="T61" fmla="*/ 34 h 179"/>
              <a:gd name="T62" fmla="*/ 45 w 168"/>
              <a:gd name="T63" fmla="*/ 146 h 179"/>
              <a:gd name="T64" fmla="*/ 57 w 168"/>
              <a:gd name="T65" fmla="*/ 146 h 179"/>
              <a:gd name="T66" fmla="*/ 72 w 168"/>
              <a:gd name="T67" fmla="*/ 144 h 179"/>
              <a:gd name="T68" fmla="*/ 81 w 168"/>
              <a:gd name="T69" fmla="*/ 143 h 179"/>
              <a:gd name="T70" fmla="*/ 88 w 168"/>
              <a:gd name="T71" fmla="*/ 142 h 179"/>
              <a:gd name="T72" fmla="*/ 95 w 168"/>
              <a:gd name="T73" fmla="*/ 138 h 179"/>
              <a:gd name="T74" fmla="*/ 108 w 168"/>
              <a:gd name="T75" fmla="*/ 130 h 179"/>
              <a:gd name="T76" fmla="*/ 114 w 168"/>
              <a:gd name="T77" fmla="*/ 119 h 179"/>
              <a:gd name="T78" fmla="*/ 119 w 168"/>
              <a:gd name="T79" fmla="*/ 106 h 179"/>
              <a:gd name="T80" fmla="*/ 120 w 168"/>
              <a:gd name="T8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79">
                <a:moveTo>
                  <a:pt x="168" y="89"/>
                </a:moveTo>
                <a:lnTo>
                  <a:pt x="168" y="101"/>
                </a:lnTo>
                <a:lnTo>
                  <a:pt x="161" y="123"/>
                </a:lnTo>
                <a:lnTo>
                  <a:pt x="157" y="135"/>
                </a:lnTo>
                <a:lnTo>
                  <a:pt x="144" y="152"/>
                </a:lnTo>
                <a:lnTo>
                  <a:pt x="127" y="164"/>
                </a:lnTo>
                <a:lnTo>
                  <a:pt x="114" y="171"/>
                </a:lnTo>
                <a:lnTo>
                  <a:pt x="99" y="175"/>
                </a:lnTo>
                <a:lnTo>
                  <a:pt x="82" y="177"/>
                </a:lnTo>
                <a:lnTo>
                  <a:pt x="62" y="179"/>
                </a:lnTo>
                <a:lnTo>
                  <a:pt x="0" y="179"/>
                </a:lnTo>
                <a:lnTo>
                  <a:pt x="0" y="0"/>
                </a:lnTo>
                <a:lnTo>
                  <a:pt x="63" y="0"/>
                </a:lnTo>
                <a:lnTo>
                  <a:pt x="84" y="1"/>
                </a:lnTo>
                <a:lnTo>
                  <a:pt x="101" y="3"/>
                </a:lnTo>
                <a:lnTo>
                  <a:pt x="116" y="8"/>
                </a:lnTo>
                <a:lnTo>
                  <a:pt x="128" y="14"/>
                </a:lnTo>
                <a:lnTo>
                  <a:pt x="146" y="27"/>
                </a:lnTo>
                <a:lnTo>
                  <a:pt x="157" y="45"/>
                </a:lnTo>
                <a:lnTo>
                  <a:pt x="166" y="65"/>
                </a:lnTo>
                <a:lnTo>
                  <a:pt x="168" y="89"/>
                </a:lnTo>
                <a:close/>
                <a:moveTo>
                  <a:pt x="120" y="89"/>
                </a:moveTo>
                <a:lnTo>
                  <a:pt x="119" y="72"/>
                </a:lnTo>
                <a:lnTo>
                  <a:pt x="114" y="59"/>
                </a:lnTo>
                <a:lnTo>
                  <a:pt x="106" y="48"/>
                </a:lnTo>
                <a:lnTo>
                  <a:pt x="93" y="39"/>
                </a:lnTo>
                <a:lnTo>
                  <a:pt x="87" y="37"/>
                </a:lnTo>
                <a:lnTo>
                  <a:pt x="79" y="35"/>
                </a:lnTo>
                <a:lnTo>
                  <a:pt x="71" y="34"/>
                </a:lnTo>
                <a:lnTo>
                  <a:pt x="57" y="34"/>
                </a:lnTo>
                <a:lnTo>
                  <a:pt x="45" y="34"/>
                </a:lnTo>
                <a:lnTo>
                  <a:pt x="45" y="146"/>
                </a:lnTo>
                <a:lnTo>
                  <a:pt x="57" y="146"/>
                </a:lnTo>
                <a:lnTo>
                  <a:pt x="72" y="144"/>
                </a:lnTo>
                <a:lnTo>
                  <a:pt x="81" y="143"/>
                </a:lnTo>
                <a:lnTo>
                  <a:pt x="88" y="142"/>
                </a:lnTo>
                <a:lnTo>
                  <a:pt x="95" y="138"/>
                </a:lnTo>
                <a:lnTo>
                  <a:pt x="108" y="130"/>
                </a:lnTo>
                <a:lnTo>
                  <a:pt x="114" y="119"/>
                </a:lnTo>
                <a:lnTo>
                  <a:pt x="119" y="106"/>
                </a:lnTo>
                <a:lnTo>
                  <a:pt x="12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
          <p:cNvSpPr>
            <a:spLocks noEditPoints="1"/>
          </p:cNvSpPr>
          <p:nvPr/>
        </p:nvSpPr>
        <p:spPr bwMode="auto">
          <a:xfrm>
            <a:off x="3724275" y="5254625"/>
            <a:ext cx="233363" cy="284162"/>
          </a:xfrm>
          <a:custGeom>
            <a:avLst/>
            <a:gdLst>
              <a:gd name="T0" fmla="*/ 147 w 147"/>
              <a:gd name="T1" fmla="*/ 56 h 179"/>
              <a:gd name="T2" fmla="*/ 146 w 147"/>
              <a:gd name="T3" fmla="*/ 68 h 179"/>
              <a:gd name="T4" fmla="*/ 142 w 147"/>
              <a:gd name="T5" fmla="*/ 79 h 179"/>
              <a:gd name="T6" fmla="*/ 137 w 147"/>
              <a:gd name="T7" fmla="*/ 90 h 179"/>
              <a:gd name="T8" fmla="*/ 130 w 147"/>
              <a:gd name="T9" fmla="*/ 99 h 179"/>
              <a:gd name="T10" fmla="*/ 119 w 147"/>
              <a:gd name="T11" fmla="*/ 109 h 179"/>
              <a:gd name="T12" fmla="*/ 107 w 147"/>
              <a:gd name="T13" fmla="*/ 115 h 179"/>
              <a:gd name="T14" fmla="*/ 92 w 147"/>
              <a:gd name="T15" fmla="*/ 120 h 179"/>
              <a:gd name="T16" fmla="*/ 74 w 147"/>
              <a:gd name="T17" fmla="*/ 120 h 179"/>
              <a:gd name="T18" fmla="*/ 46 w 147"/>
              <a:gd name="T19" fmla="*/ 120 h 179"/>
              <a:gd name="T20" fmla="*/ 46 w 147"/>
              <a:gd name="T21" fmla="*/ 179 h 179"/>
              <a:gd name="T22" fmla="*/ 0 w 147"/>
              <a:gd name="T23" fmla="*/ 179 h 179"/>
              <a:gd name="T24" fmla="*/ 0 w 147"/>
              <a:gd name="T25" fmla="*/ 0 h 179"/>
              <a:gd name="T26" fmla="*/ 75 w 147"/>
              <a:gd name="T27" fmla="*/ 0 h 179"/>
              <a:gd name="T28" fmla="*/ 91 w 147"/>
              <a:gd name="T29" fmla="*/ 1 h 179"/>
              <a:gd name="T30" fmla="*/ 104 w 147"/>
              <a:gd name="T31" fmla="*/ 3 h 179"/>
              <a:gd name="T32" fmla="*/ 115 w 147"/>
              <a:gd name="T33" fmla="*/ 7 h 179"/>
              <a:gd name="T34" fmla="*/ 125 w 147"/>
              <a:gd name="T35" fmla="*/ 12 h 179"/>
              <a:gd name="T36" fmla="*/ 135 w 147"/>
              <a:gd name="T37" fmla="*/ 19 h 179"/>
              <a:gd name="T38" fmla="*/ 141 w 147"/>
              <a:gd name="T39" fmla="*/ 30 h 179"/>
              <a:gd name="T40" fmla="*/ 146 w 147"/>
              <a:gd name="T41" fmla="*/ 41 h 179"/>
              <a:gd name="T42" fmla="*/ 147 w 147"/>
              <a:gd name="T43" fmla="*/ 56 h 179"/>
              <a:gd name="T44" fmla="*/ 99 w 147"/>
              <a:gd name="T45" fmla="*/ 57 h 179"/>
              <a:gd name="T46" fmla="*/ 98 w 147"/>
              <a:gd name="T47" fmla="*/ 50 h 179"/>
              <a:gd name="T48" fmla="*/ 95 w 147"/>
              <a:gd name="T49" fmla="*/ 45 h 179"/>
              <a:gd name="T50" fmla="*/ 91 w 147"/>
              <a:gd name="T51" fmla="*/ 40 h 179"/>
              <a:gd name="T52" fmla="*/ 86 w 147"/>
              <a:gd name="T53" fmla="*/ 37 h 179"/>
              <a:gd name="T54" fmla="*/ 79 w 147"/>
              <a:gd name="T55" fmla="*/ 34 h 179"/>
              <a:gd name="T56" fmla="*/ 71 w 147"/>
              <a:gd name="T57" fmla="*/ 34 h 179"/>
              <a:gd name="T58" fmla="*/ 64 w 147"/>
              <a:gd name="T59" fmla="*/ 34 h 179"/>
              <a:gd name="T60" fmla="*/ 54 w 147"/>
              <a:gd name="T61" fmla="*/ 34 h 179"/>
              <a:gd name="T62" fmla="*/ 46 w 147"/>
              <a:gd name="T63" fmla="*/ 34 h 179"/>
              <a:gd name="T64" fmla="*/ 46 w 147"/>
              <a:gd name="T65" fmla="*/ 87 h 179"/>
              <a:gd name="T66" fmla="*/ 59 w 147"/>
              <a:gd name="T67" fmla="*/ 87 h 179"/>
              <a:gd name="T68" fmla="*/ 70 w 147"/>
              <a:gd name="T69" fmla="*/ 87 h 179"/>
              <a:gd name="T70" fmla="*/ 79 w 147"/>
              <a:gd name="T71" fmla="*/ 86 h 179"/>
              <a:gd name="T72" fmla="*/ 85 w 147"/>
              <a:gd name="T73" fmla="*/ 83 h 179"/>
              <a:gd name="T74" fmla="*/ 91 w 147"/>
              <a:gd name="T75" fmla="*/ 79 h 179"/>
              <a:gd name="T76" fmla="*/ 95 w 147"/>
              <a:gd name="T77" fmla="*/ 76 h 179"/>
              <a:gd name="T78" fmla="*/ 97 w 147"/>
              <a:gd name="T79" fmla="*/ 71 h 179"/>
              <a:gd name="T80" fmla="*/ 99 w 147"/>
              <a:gd name="T81" fmla="*/ 65 h 179"/>
              <a:gd name="T82" fmla="*/ 99 w 147"/>
              <a:gd name="T83" fmla="*/ 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 h="179">
                <a:moveTo>
                  <a:pt x="147" y="56"/>
                </a:moveTo>
                <a:lnTo>
                  <a:pt x="146" y="68"/>
                </a:lnTo>
                <a:lnTo>
                  <a:pt x="142" y="79"/>
                </a:lnTo>
                <a:lnTo>
                  <a:pt x="137" y="90"/>
                </a:lnTo>
                <a:lnTo>
                  <a:pt x="130" y="99"/>
                </a:lnTo>
                <a:lnTo>
                  <a:pt x="119" y="109"/>
                </a:lnTo>
                <a:lnTo>
                  <a:pt x="107" y="115"/>
                </a:lnTo>
                <a:lnTo>
                  <a:pt x="92" y="120"/>
                </a:lnTo>
                <a:lnTo>
                  <a:pt x="74" y="120"/>
                </a:lnTo>
                <a:lnTo>
                  <a:pt x="46" y="120"/>
                </a:lnTo>
                <a:lnTo>
                  <a:pt x="46" y="179"/>
                </a:lnTo>
                <a:lnTo>
                  <a:pt x="0" y="179"/>
                </a:lnTo>
                <a:lnTo>
                  <a:pt x="0" y="0"/>
                </a:lnTo>
                <a:lnTo>
                  <a:pt x="75" y="0"/>
                </a:lnTo>
                <a:lnTo>
                  <a:pt x="91" y="1"/>
                </a:lnTo>
                <a:lnTo>
                  <a:pt x="104" y="3"/>
                </a:lnTo>
                <a:lnTo>
                  <a:pt x="115" y="7"/>
                </a:lnTo>
                <a:lnTo>
                  <a:pt x="125" y="12"/>
                </a:lnTo>
                <a:lnTo>
                  <a:pt x="135" y="19"/>
                </a:lnTo>
                <a:lnTo>
                  <a:pt x="141" y="30"/>
                </a:lnTo>
                <a:lnTo>
                  <a:pt x="146" y="41"/>
                </a:lnTo>
                <a:lnTo>
                  <a:pt x="147" y="56"/>
                </a:lnTo>
                <a:close/>
                <a:moveTo>
                  <a:pt x="99" y="57"/>
                </a:moveTo>
                <a:lnTo>
                  <a:pt x="98" y="50"/>
                </a:lnTo>
                <a:lnTo>
                  <a:pt x="95" y="45"/>
                </a:lnTo>
                <a:lnTo>
                  <a:pt x="91" y="40"/>
                </a:lnTo>
                <a:lnTo>
                  <a:pt x="86" y="37"/>
                </a:lnTo>
                <a:lnTo>
                  <a:pt x="79" y="34"/>
                </a:lnTo>
                <a:lnTo>
                  <a:pt x="71" y="34"/>
                </a:lnTo>
                <a:lnTo>
                  <a:pt x="64" y="34"/>
                </a:lnTo>
                <a:lnTo>
                  <a:pt x="54" y="34"/>
                </a:lnTo>
                <a:lnTo>
                  <a:pt x="46" y="34"/>
                </a:lnTo>
                <a:lnTo>
                  <a:pt x="46" y="87"/>
                </a:lnTo>
                <a:lnTo>
                  <a:pt x="59" y="87"/>
                </a:lnTo>
                <a:lnTo>
                  <a:pt x="70" y="87"/>
                </a:lnTo>
                <a:lnTo>
                  <a:pt x="79" y="86"/>
                </a:lnTo>
                <a:lnTo>
                  <a:pt x="85" y="83"/>
                </a:lnTo>
                <a:lnTo>
                  <a:pt x="91" y="79"/>
                </a:lnTo>
                <a:lnTo>
                  <a:pt x="95" y="76"/>
                </a:lnTo>
                <a:lnTo>
                  <a:pt x="97" y="71"/>
                </a:lnTo>
                <a:lnTo>
                  <a:pt x="99" y="65"/>
                </a:lnTo>
                <a:lnTo>
                  <a:pt x="9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8"/>
          <p:cNvSpPr>
            <a:spLocks/>
          </p:cNvSpPr>
          <p:nvPr/>
        </p:nvSpPr>
        <p:spPr bwMode="auto">
          <a:xfrm>
            <a:off x="4005263" y="5254625"/>
            <a:ext cx="250825" cy="288925"/>
          </a:xfrm>
          <a:custGeom>
            <a:avLst/>
            <a:gdLst>
              <a:gd name="T0" fmla="*/ 158 w 158"/>
              <a:gd name="T1" fmla="*/ 114 h 182"/>
              <a:gd name="T2" fmla="*/ 158 w 158"/>
              <a:gd name="T3" fmla="*/ 130 h 182"/>
              <a:gd name="T4" fmla="*/ 148 w 158"/>
              <a:gd name="T5" fmla="*/ 155 h 182"/>
              <a:gd name="T6" fmla="*/ 138 w 158"/>
              <a:gd name="T7" fmla="*/ 165 h 182"/>
              <a:gd name="T8" fmla="*/ 127 w 158"/>
              <a:gd name="T9" fmla="*/ 172 h 182"/>
              <a:gd name="T10" fmla="*/ 98 w 158"/>
              <a:gd name="T11" fmla="*/ 181 h 182"/>
              <a:gd name="T12" fmla="*/ 79 w 158"/>
              <a:gd name="T13" fmla="*/ 182 h 182"/>
              <a:gd name="T14" fmla="*/ 60 w 158"/>
              <a:gd name="T15" fmla="*/ 181 h 182"/>
              <a:gd name="T16" fmla="*/ 30 w 158"/>
              <a:gd name="T17" fmla="*/ 172 h 182"/>
              <a:gd name="T18" fmla="*/ 19 w 158"/>
              <a:gd name="T19" fmla="*/ 165 h 182"/>
              <a:gd name="T20" fmla="*/ 11 w 158"/>
              <a:gd name="T21" fmla="*/ 155 h 182"/>
              <a:gd name="T22" fmla="*/ 1 w 158"/>
              <a:gd name="T23" fmla="*/ 130 h 182"/>
              <a:gd name="T24" fmla="*/ 0 w 158"/>
              <a:gd name="T25" fmla="*/ 114 h 182"/>
              <a:gd name="T26" fmla="*/ 0 w 158"/>
              <a:gd name="T27" fmla="*/ 0 h 182"/>
              <a:gd name="T28" fmla="*/ 46 w 158"/>
              <a:gd name="T29" fmla="*/ 0 h 182"/>
              <a:gd name="T30" fmla="*/ 46 w 158"/>
              <a:gd name="T31" fmla="*/ 111 h 182"/>
              <a:gd name="T32" fmla="*/ 48 w 158"/>
              <a:gd name="T33" fmla="*/ 128 h 182"/>
              <a:gd name="T34" fmla="*/ 54 w 158"/>
              <a:gd name="T35" fmla="*/ 139 h 182"/>
              <a:gd name="T36" fmla="*/ 63 w 158"/>
              <a:gd name="T37" fmla="*/ 147 h 182"/>
              <a:gd name="T38" fmla="*/ 79 w 158"/>
              <a:gd name="T39" fmla="*/ 148 h 182"/>
              <a:gd name="T40" fmla="*/ 94 w 158"/>
              <a:gd name="T41" fmla="*/ 147 h 182"/>
              <a:gd name="T42" fmla="*/ 104 w 158"/>
              <a:gd name="T43" fmla="*/ 139 h 182"/>
              <a:gd name="T44" fmla="*/ 111 w 158"/>
              <a:gd name="T45" fmla="*/ 128 h 182"/>
              <a:gd name="T46" fmla="*/ 112 w 158"/>
              <a:gd name="T47" fmla="*/ 111 h 182"/>
              <a:gd name="T48" fmla="*/ 112 w 158"/>
              <a:gd name="T49" fmla="*/ 0 h 182"/>
              <a:gd name="T50" fmla="*/ 158 w 158"/>
              <a:gd name="T51" fmla="*/ 0 h 182"/>
              <a:gd name="T52" fmla="*/ 158 w 158"/>
              <a:gd name="T53" fmla="*/ 11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82">
                <a:moveTo>
                  <a:pt x="158" y="114"/>
                </a:moveTo>
                <a:lnTo>
                  <a:pt x="158" y="130"/>
                </a:lnTo>
                <a:lnTo>
                  <a:pt x="148" y="155"/>
                </a:lnTo>
                <a:lnTo>
                  <a:pt x="138" y="165"/>
                </a:lnTo>
                <a:lnTo>
                  <a:pt x="127" y="172"/>
                </a:lnTo>
                <a:lnTo>
                  <a:pt x="98" y="181"/>
                </a:lnTo>
                <a:lnTo>
                  <a:pt x="79" y="182"/>
                </a:lnTo>
                <a:lnTo>
                  <a:pt x="60" y="181"/>
                </a:lnTo>
                <a:lnTo>
                  <a:pt x="30" y="172"/>
                </a:lnTo>
                <a:lnTo>
                  <a:pt x="19" y="165"/>
                </a:lnTo>
                <a:lnTo>
                  <a:pt x="11" y="155"/>
                </a:lnTo>
                <a:lnTo>
                  <a:pt x="1" y="130"/>
                </a:lnTo>
                <a:lnTo>
                  <a:pt x="0" y="114"/>
                </a:lnTo>
                <a:lnTo>
                  <a:pt x="0" y="0"/>
                </a:lnTo>
                <a:lnTo>
                  <a:pt x="46" y="0"/>
                </a:lnTo>
                <a:lnTo>
                  <a:pt x="46" y="111"/>
                </a:lnTo>
                <a:lnTo>
                  <a:pt x="48" y="128"/>
                </a:lnTo>
                <a:lnTo>
                  <a:pt x="54" y="139"/>
                </a:lnTo>
                <a:lnTo>
                  <a:pt x="63" y="147"/>
                </a:lnTo>
                <a:lnTo>
                  <a:pt x="79" y="148"/>
                </a:lnTo>
                <a:lnTo>
                  <a:pt x="94" y="147"/>
                </a:lnTo>
                <a:lnTo>
                  <a:pt x="104" y="139"/>
                </a:lnTo>
                <a:lnTo>
                  <a:pt x="111" y="128"/>
                </a:lnTo>
                <a:lnTo>
                  <a:pt x="112" y="111"/>
                </a:lnTo>
                <a:lnTo>
                  <a:pt x="112" y="0"/>
                </a:lnTo>
                <a:lnTo>
                  <a:pt x="158" y="0"/>
                </a:lnTo>
                <a:lnTo>
                  <a:pt x="158"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59"/>
          <p:cNvSpPr>
            <a:spLocks noChangeArrowheads="1"/>
          </p:cNvSpPr>
          <p:nvPr/>
        </p:nvSpPr>
        <p:spPr bwMode="auto">
          <a:xfrm>
            <a:off x="5383213" y="5006975"/>
            <a:ext cx="1036638" cy="777875"/>
          </a:xfrm>
          <a:prstGeom prst="rect">
            <a:avLst/>
          </a:prstGeom>
          <a:noFill/>
          <a:ln w="523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0"/>
          <p:cNvSpPr>
            <a:spLocks noEditPoints="1"/>
          </p:cNvSpPr>
          <p:nvPr/>
        </p:nvSpPr>
        <p:spPr bwMode="auto">
          <a:xfrm>
            <a:off x="5475288" y="5254625"/>
            <a:ext cx="269875" cy="284162"/>
          </a:xfrm>
          <a:custGeom>
            <a:avLst/>
            <a:gdLst>
              <a:gd name="T0" fmla="*/ 170 w 170"/>
              <a:gd name="T1" fmla="*/ 89 h 179"/>
              <a:gd name="T2" fmla="*/ 168 w 170"/>
              <a:gd name="T3" fmla="*/ 101 h 179"/>
              <a:gd name="T4" fmla="*/ 164 w 170"/>
              <a:gd name="T5" fmla="*/ 123 h 179"/>
              <a:gd name="T6" fmla="*/ 157 w 170"/>
              <a:gd name="T7" fmla="*/ 135 h 179"/>
              <a:gd name="T8" fmla="*/ 145 w 170"/>
              <a:gd name="T9" fmla="*/ 152 h 179"/>
              <a:gd name="T10" fmla="*/ 129 w 170"/>
              <a:gd name="T11" fmla="*/ 164 h 179"/>
              <a:gd name="T12" fmla="*/ 116 w 170"/>
              <a:gd name="T13" fmla="*/ 171 h 179"/>
              <a:gd name="T14" fmla="*/ 101 w 170"/>
              <a:gd name="T15" fmla="*/ 175 h 179"/>
              <a:gd name="T16" fmla="*/ 84 w 170"/>
              <a:gd name="T17" fmla="*/ 177 h 179"/>
              <a:gd name="T18" fmla="*/ 63 w 170"/>
              <a:gd name="T19" fmla="*/ 179 h 179"/>
              <a:gd name="T20" fmla="*/ 0 w 170"/>
              <a:gd name="T21" fmla="*/ 179 h 179"/>
              <a:gd name="T22" fmla="*/ 0 w 170"/>
              <a:gd name="T23" fmla="*/ 0 h 179"/>
              <a:gd name="T24" fmla="*/ 65 w 170"/>
              <a:gd name="T25" fmla="*/ 0 h 179"/>
              <a:gd name="T26" fmla="*/ 86 w 170"/>
              <a:gd name="T27" fmla="*/ 1 h 179"/>
              <a:gd name="T28" fmla="*/ 103 w 170"/>
              <a:gd name="T29" fmla="*/ 3 h 179"/>
              <a:gd name="T30" fmla="*/ 118 w 170"/>
              <a:gd name="T31" fmla="*/ 8 h 179"/>
              <a:gd name="T32" fmla="*/ 129 w 170"/>
              <a:gd name="T33" fmla="*/ 14 h 179"/>
              <a:gd name="T34" fmla="*/ 146 w 170"/>
              <a:gd name="T35" fmla="*/ 27 h 179"/>
              <a:gd name="T36" fmla="*/ 159 w 170"/>
              <a:gd name="T37" fmla="*/ 45 h 179"/>
              <a:gd name="T38" fmla="*/ 167 w 170"/>
              <a:gd name="T39" fmla="*/ 65 h 179"/>
              <a:gd name="T40" fmla="*/ 170 w 170"/>
              <a:gd name="T41" fmla="*/ 89 h 179"/>
              <a:gd name="T42" fmla="*/ 122 w 170"/>
              <a:gd name="T43" fmla="*/ 89 h 179"/>
              <a:gd name="T44" fmla="*/ 121 w 170"/>
              <a:gd name="T45" fmla="*/ 72 h 179"/>
              <a:gd name="T46" fmla="*/ 116 w 170"/>
              <a:gd name="T47" fmla="*/ 59 h 179"/>
              <a:gd name="T48" fmla="*/ 107 w 170"/>
              <a:gd name="T49" fmla="*/ 48 h 179"/>
              <a:gd name="T50" fmla="*/ 95 w 170"/>
              <a:gd name="T51" fmla="*/ 39 h 179"/>
              <a:gd name="T52" fmla="*/ 88 w 170"/>
              <a:gd name="T53" fmla="*/ 37 h 179"/>
              <a:gd name="T54" fmla="*/ 80 w 170"/>
              <a:gd name="T55" fmla="*/ 35 h 179"/>
              <a:gd name="T56" fmla="*/ 72 w 170"/>
              <a:gd name="T57" fmla="*/ 34 h 179"/>
              <a:gd name="T58" fmla="*/ 58 w 170"/>
              <a:gd name="T59" fmla="*/ 34 h 179"/>
              <a:gd name="T60" fmla="*/ 47 w 170"/>
              <a:gd name="T61" fmla="*/ 34 h 179"/>
              <a:gd name="T62" fmla="*/ 47 w 170"/>
              <a:gd name="T63" fmla="*/ 146 h 179"/>
              <a:gd name="T64" fmla="*/ 58 w 170"/>
              <a:gd name="T65" fmla="*/ 146 h 179"/>
              <a:gd name="T66" fmla="*/ 73 w 170"/>
              <a:gd name="T67" fmla="*/ 144 h 179"/>
              <a:gd name="T68" fmla="*/ 83 w 170"/>
              <a:gd name="T69" fmla="*/ 143 h 179"/>
              <a:gd name="T70" fmla="*/ 90 w 170"/>
              <a:gd name="T71" fmla="*/ 142 h 179"/>
              <a:gd name="T72" fmla="*/ 97 w 170"/>
              <a:gd name="T73" fmla="*/ 138 h 179"/>
              <a:gd name="T74" fmla="*/ 108 w 170"/>
              <a:gd name="T75" fmla="*/ 130 h 179"/>
              <a:gd name="T76" fmla="*/ 116 w 170"/>
              <a:gd name="T77" fmla="*/ 119 h 179"/>
              <a:gd name="T78" fmla="*/ 121 w 170"/>
              <a:gd name="T79" fmla="*/ 106 h 179"/>
              <a:gd name="T80" fmla="*/ 122 w 170"/>
              <a:gd name="T8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79">
                <a:moveTo>
                  <a:pt x="170" y="89"/>
                </a:moveTo>
                <a:lnTo>
                  <a:pt x="168" y="101"/>
                </a:lnTo>
                <a:lnTo>
                  <a:pt x="164" y="123"/>
                </a:lnTo>
                <a:lnTo>
                  <a:pt x="157" y="135"/>
                </a:lnTo>
                <a:lnTo>
                  <a:pt x="145" y="152"/>
                </a:lnTo>
                <a:lnTo>
                  <a:pt x="129" y="164"/>
                </a:lnTo>
                <a:lnTo>
                  <a:pt x="116" y="171"/>
                </a:lnTo>
                <a:lnTo>
                  <a:pt x="101" y="175"/>
                </a:lnTo>
                <a:lnTo>
                  <a:pt x="84" y="177"/>
                </a:lnTo>
                <a:lnTo>
                  <a:pt x="63" y="179"/>
                </a:lnTo>
                <a:lnTo>
                  <a:pt x="0" y="179"/>
                </a:lnTo>
                <a:lnTo>
                  <a:pt x="0" y="0"/>
                </a:lnTo>
                <a:lnTo>
                  <a:pt x="65" y="0"/>
                </a:lnTo>
                <a:lnTo>
                  <a:pt x="86" y="1"/>
                </a:lnTo>
                <a:lnTo>
                  <a:pt x="103" y="3"/>
                </a:lnTo>
                <a:lnTo>
                  <a:pt x="118" y="8"/>
                </a:lnTo>
                <a:lnTo>
                  <a:pt x="129" y="14"/>
                </a:lnTo>
                <a:lnTo>
                  <a:pt x="146" y="27"/>
                </a:lnTo>
                <a:lnTo>
                  <a:pt x="159" y="45"/>
                </a:lnTo>
                <a:lnTo>
                  <a:pt x="167" y="65"/>
                </a:lnTo>
                <a:lnTo>
                  <a:pt x="170" y="89"/>
                </a:lnTo>
                <a:close/>
                <a:moveTo>
                  <a:pt x="122" y="89"/>
                </a:moveTo>
                <a:lnTo>
                  <a:pt x="121" y="72"/>
                </a:lnTo>
                <a:lnTo>
                  <a:pt x="116" y="59"/>
                </a:lnTo>
                <a:lnTo>
                  <a:pt x="107" y="48"/>
                </a:lnTo>
                <a:lnTo>
                  <a:pt x="95" y="39"/>
                </a:lnTo>
                <a:lnTo>
                  <a:pt x="88" y="37"/>
                </a:lnTo>
                <a:lnTo>
                  <a:pt x="80" y="35"/>
                </a:lnTo>
                <a:lnTo>
                  <a:pt x="72" y="34"/>
                </a:lnTo>
                <a:lnTo>
                  <a:pt x="58" y="34"/>
                </a:lnTo>
                <a:lnTo>
                  <a:pt x="47" y="34"/>
                </a:lnTo>
                <a:lnTo>
                  <a:pt x="47" y="146"/>
                </a:lnTo>
                <a:lnTo>
                  <a:pt x="58" y="146"/>
                </a:lnTo>
                <a:lnTo>
                  <a:pt x="73" y="144"/>
                </a:lnTo>
                <a:lnTo>
                  <a:pt x="83" y="143"/>
                </a:lnTo>
                <a:lnTo>
                  <a:pt x="90" y="142"/>
                </a:lnTo>
                <a:lnTo>
                  <a:pt x="97" y="138"/>
                </a:lnTo>
                <a:lnTo>
                  <a:pt x="108" y="130"/>
                </a:lnTo>
                <a:lnTo>
                  <a:pt x="116" y="119"/>
                </a:lnTo>
                <a:lnTo>
                  <a:pt x="121" y="106"/>
                </a:lnTo>
                <a:lnTo>
                  <a:pt x="12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1"/>
          <p:cNvSpPr>
            <a:spLocks noEditPoints="1"/>
          </p:cNvSpPr>
          <p:nvPr/>
        </p:nvSpPr>
        <p:spPr bwMode="auto">
          <a:xfrm>
            <a:off x="5799138" y="5254625"/>
            <a:ext cx="233363" cy="284162"/>
          </a:xfrm>
          <a:custGeom>
            <a:avLst/>
            <a:gdLst>
              <a:gd name="T0" fmla="*/ 147 w 147"/>
              <a:gd name="T1" fmla="*/ 56 h 179"/>
              <a:gd name="T2" fmla="*/ 147 w 147"/>
              <a:gd name="T3" fmla="*/ 68 h 179"/>
              <a:gd name="T4" fmla="*/ 143 w 147"/>
              <a:gd name="T5" fmla="*/ 79 h 179"/>
              <a:gd name="T6" fmla="*/ 139 w 147"/>
              <a:gd name="T7" fmla="*/ 90 h 179"/>
              <a:gd name="T8" fmla="*/ 131 w 147"/>
              <a:gd name="T9" fmla="*/ 99 h 179"/>
              <a:gd name="T10" fmla="*/ 120 w 147"/>
              <a:gd name="T11" fmla="*/ 109 h 179"/>
              <a:gd name="T12" fmla="*/ 108 w 147"/>
              <a:gd name="T13" fmla="*/ 115 h 179"/>
              <a:gd name="T14" fmla="*/ 93 w 147"/>
              <a:gd name="T15" fmla="*/ 120 h 179"/>
              <a:gd name="T16" fmla="*/ 75 w 147"/>
              <a:gd name="T17" fmla="*/ 120 h 179"/>
              <a:gd name="T18" fmla="*/ 47 w 147"/>
              <a:gd name="T19" fmla="*/ 120 h 179"/>
              <a:gd name="T20" fmla="*/ 47 w 147"/>
              <a:gd name="T21" fmla="*/ 179 h 179"/>
              <a:gd name="T22" fmla="*/ 0 w 147"/>
              <a:gd name="T23" fmla="*/ 179 h 179"/>
              <a:gd name="T24" fmla="*/ 0 w 147"/>
              <a:gd name="T25" fmla="*/ 0 h 179"/>
              <a:gd name="T26" fmla="*/ 76 w 147"/>
              <a:gd name="T27" fmla="*/ 0 h 179"/>
              <a:gd name="T28" fmla="*/ 92 w 147"/>
              <a:gd name="T29" fmla="*/ 1 h 179"/>
              <a:gd name="T30" fmla="*/ 104 w 147"/>
              <a:gd name="T31" fmla="*/ 3 h 179"/>
              <a:gd name="T32" fmla="*/ 115 w 147"/>
              <a:gd name="T33" fmla="*/ 7 h 179"/>
              <a:gd name="T34" fmla="*/ 125 w 147"/>
              <a:gd name="T35" fmla="*/ 12 h 179"/>
              <a:gd name="T36" fmla="*/ 135 w 147"/>
              <a:gd name="T37" fmla="*/ 19 h 179"/>
              <a:gd name="T38" fmla="*/ 142 w 147"/>
              <a:gd name="T39" fmla="*/ 30 h 179"/>
              <a:gd name="T40" fmla="*/ 146 w 147"/>
              <a:gd name="T41" fmla="*/ 41 h 179"/>
              <a:gd name="T42" fmla="*/ 147 w 147"/>
              <a:gd name="T43" fmla="*/ 56 h 179"/>
              <a:gd name="T44" fmla="*/ 99 w 147"/>
              <a:gd name="T45" fmla="*/ 57 h 179"/>
              <a:gd name="T46" fmla="*/ 99 w 147"/>
              <a:gd name="T47" fmla="*/ 50 h 179"/>
              <a:gd name="T48" fmla="*/ 96 w 147"/>
              <a:gd name="T49" fmla="*/ 45 h 179"/>
              <a:gd name="T50" fmla="*/ 92 w 147"/>
              <a:gd name="T51" fmla="*/ 40 h 179"/>
              <a:gd name="T52" fmla="*/ 86 w 147"/>
              <a:gd name="T53" fmla="*/ 37 h 179"/>
              <a:gd name="T54" fmla="*/ 80 w 147"/>
              <a:gd name="T55" fmla="*/ 34 h 179"/>
              <a:gd name="T56" fmla="*/ 72 w 147"/>
              <a:gd name="T57" fmla="*/ 34 h 179"/>
              <a:gd name="T58" fmla="*/ 65 w 147"/>
              <a:gd name="T59" fmla="*/ 34 h 179"/>
              <a:gd name="T60" fmla="*/ 54 w 147"/>
              <a:gd name="T61" fmla="*/ 34 h 179"/>
              <a:gd name="T62" fmla="*/ 47 w 147"/>
              <a:gd name="T63" fmla="*/ 34 h 179"/>
              <a:gd name="T64" fmla="*/ 47 w 147"/>
              <a:gd name="T65" fmla="*/ 87 h 179"/>
              <a:gd name="T66" fmla="*/ 59 w 147"/>
              <a:gd name="T67" fmla="*/ 87 h 179"/>
              <a:gd name="T68" fmla="*/ 70 w 147"/>
              <a:gd name="T69" fmla="*/ 87 h 179"/>
              <a:gd name="T70" fmla="*/ 78 w 147"/>
              <a:gd name="T71" fmla="*/ 86 h 179"/>
              <a:gd name="T72" fmla="*/ 86 w 147"/>
              <a:gd name="T73" fmla="*/ 83 h 179"/>
              <a:gd name="T74" fmla="*/ 92 w 147"/>
              <a:gd name="T75" fmla="*/ 79 h 179"/>
              <a:gd name="T76" fmla="*/ 96 w 147"/>
              <a:gd name="T77" fmla="*/ 76 h 179"/>
              <a:gd name="T78" fmla="*/ 98 w 147"/>
              <a:gd name="T79" fmla="*/ 71 h 179"/>
              <a:gd name="T80" fmla="*/ 99 w 147"/>
              <a:gd name="T81" fmla="*/ 65 h 179"/>
              <a:gd name="T82" fmla="*/ 99 w 147"/>
              <a:gd name="T83" fmla="*/ 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 h="179">
                <a:moveTo>
                  <a:pt x="147" y="56"/>
                </a:moveTo>
                <a:lnTo>
                  <a:pt x="147" y="68"/>
                </a:lnTo>
                <a:lnTo>
                  <a:pt x="143" y="79"/>
                </a:lnTo>
                <a:lnTo>
                  <a:pt x="139" y="90"/>
                </a:lnTo>
                <a:lnTo>
                  <a:pt x="131" y="99"/>
                </a:lnTo>
                <a:lnTo>
                  <a:pt x="120" y="109"/>
                </a:lnTo>
                <a:lnTo>
                  <a:pt x="108" y="115"/>
                </a:lnTo>
                <a:lnTo>
                  <a:pt x="93" y="120"/>
                </a:lnTo>
                <a:lnTo>
                  <a:pt x="75" y="120"/>
                </a:lnTo>
                <a:lnTo>
                  <a:pt x="47" y="120"/>
                </a:lnTo>
                <a:lnTo>
                  <a:pt x="47" y="179"/>
                </a:lnTo>
                <a:lnTo>
                  <a:pt x="0" y="179"/>
                </a:lnTo>
                <a:lnTo>
                  <a:pt x="0" y="0"/>
                </a:lnTo>
                <a:lnTo>
                  <a:pt x="76" y="0"/>
                </a:lnTo>
                <a:lnTo>
                  <a:pt x="92" y="1"/>
                </a:lnTo>
                <a:lnTo>
                  <a:pt x="104" y="3"/>
                </a:lnTo>
                <a:lnTo>
                  <a:pt x="115" y="7"/>
                </a:lnTo>
                <a:lnTo>
                  <a:pt x="125" y="12"/>
                </a:lnTo>
                <a:lnTo>
                  <a:pt x="135" y="19"/>
                </a:lnTo>
                <a:lnTo>
                  <a:pt x="142" y="30"/>
                </a:lnTo>
                <a:lnTo>
                  <a:pt x="146" y="41"/>
                </a:lnTo>
                <a:lnTo>
                  <a:pt x="147" y="56"/>
                </a:lnTo>
                <a:close/>
                <a:moveTo>
                  <a:pt x="99" y="57"/>
                </a:moveTo>
                <a:lnTo>
                  <a:pt x="99" y="50"/>
                </a:lnTo>
                <a:lnTo>
                  <a:pt x="96" y="45"/>
                </a:lnTo>
                <a:lnTo>
                  <a:pt x="92" y="40"/>
                </a:lnTo>
                <a:lnTo>
                  <a:pt x="86" y="37"/>
                </a:lnTo>
                <a:lnTo>
                  <a:pt x="80" y="34"/>
                </a:lnTo>
                <a:lnTo>
                  <a:pt x="72" y="34"/>
                </a:lnTo>
                <a:lnTo>
                  <a:pt x="65" y="34"/>
                </a:lnTo>
                <a:lnTo>
                  <a:pt x="54" y="34"/>
                </a:lnTo>
                <a:lnTo>
                  <a:pt x="47" y="34"/>
                </a:lnTo>
                <a:lnTo>
                  <a:pt x="47" y="87"/>
                </a:lnTo>
                <a:lnTo>
                  <a:pt x="59" y="87"/>
                </a:lnTo>
                <a:lnTo>
                  <a:pt x="70" y="87"/>
                </a:lnTo>
                <a:lnTo>
                  <a:pt x="78" y="86"/>
                </a:lnTo>
                <a:lnTo>
                  <a:pt x="86" y="83"/>
                </a:lnTo>
                <a:lnTo>
                  <a:pt x="92" y="79"/>
                </a:lnTo>
                <a:lnTo>
                  <a:pt x="96" y="76"/>
                </a:lnTo>
                <a:lnTo>
                  <a:pt x="98" y="71"/>
                </a:lnTo>
                <a:lnTo>
                  <a:pt x="99" y="65"/>
                </a:lnTo>
                <a:lnTo>
                  <a:pt x="9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2"/>
          <p:cNvSpPr>
            <a:spLocks/>
          </p:cNvSpPr>
          <p:nvPr/>
        </p:nvSpPr>
        <p:spPr bwMode="auto">
          <a:xfrm>
            <a:off x="6081713" y="5254625"/>
            <a:ext cx="250825" cy="288925"/>
          </a:xfrm>
          <a:custGeom>
            <a:avLst/>
            <a:gdLst>
              <a:gd name="T0" fmla="*/ 158 w 158"/>
              <a:gd name="T1" fmla="*/ 114 h 182"/>
              <a:gd name="T2" fmla="*/ 157 w 158"/>
              <a:gd name="T3" fmla="*/ 130 h 182"/>
              <a:gd name="T4" fmla="*/ 147 w 158"/>
              <a:gd name="T5" fmla="*/ 155 h 182"/>
              <a:gd name="T6" fmla="*/ 138 w 158"/>
              <a:gd name="T7" fmla="*/ 165 h 182"/>
              <a:gd name="T8" fmla="*/ 127 w 158"/>
              <a:gd name="T9" fmla="*/ 172 h 182"/>
              <a:gd name="T10" fmla="*/ 98 w 158"/>
              <a:gd name="T11" fmla="*/ 181 h 182"/>
              <a:gd name="T12" fmla="*/ 78 w 158"/>
              <a:gd name="T13" fmla="*/ 182 h 182"/>
              <a:gd name="T14" fmla="*/ 60 w 158"/>
              <a:gd name="T15" fmla="*/ 181 h 182"/>
              <a:gd name="T16" fmla="*/ 30 w 158"/>
              <a:gd name="T17" fmla="*/ 172 h 182"/>
              <a:gd name="T18" fmla="*/ 19 w 158"/>
              <a:gd name="T19" fmla="*/ 165 h 182"/>
              <a:gd name="T20" fmla="*/ 10 w 158"/>
              <a:gd name="T21" fmla="*/ 155 h 182"/>
              <a:gd name="T22" fmla="*/ 0 w 158"/>
              <a:gd name="T23" fmla="*/ 130 h 182"/>
              <a:gd name="T24" fmla="*/ 0 w 158"/>
              <a:gd name="T25" fmla="*/ 114 h 182"/>
              <a:gd name="T26" fmla="*/ 0 w 158"/>
              <a:gd name="T27" fmla="*/ 0 h 182"/>
              <a:gd name="T28" fmla="*/ 45 w 158"/>
              <a:gd name="T29" fmla="*/ 0 h 182"/>
              <a:gd name="T30" fmla="*/ 45 w 158"/>
              <a:gd name="T31" fmla="*/ 111 h 182"/>
              <a:gd name="T32" fmla="*/ 46 w 158"/>
              <a:gd name="T33" fmla="*/ 128 h 182"/>
              <a:gd name="T34" fmla="*/ 54 w 158"/>
              <a:gd name="T35" fmla="*/ 139 h 182"/>
              <a:gd name="T36" fmla="*/ 62 w 158"/>
              <a:gd name="T37" fmla="*/ 147 h 182"/>
              <a:gd name="T38" fmla="*/ 78 w 158"/>
              <a:gd name="T39" fmla="*/ 148 h 182"/>
              <a:gd name="T40" fmla="*/ 94 w 158"/>
              <a:gd name="T41" fmla="*/ 147 h 182"/>
              <a:gd name="T42" fmla="*/ 104 w 158"/>
              <a:gd name="T43" fmla="*/ 139 h 182"/>
              <a:gd name="T44" fmla="*/ 110 w 158"/>
              <a:gd name="T45" fmla="*/ 128 h 182"/>
              <a:gd name="T46" fmla="*/ 111 w 158"/>
              <a:gd name="T47" fmla="*/ 111 h 182"/>
              <a:gd name="T48" fmla="*/ 111 w 158"/>
              <a:gd name="T49" fmla="*/ 0 h 182"/>
              <a:gd name="T50" fmla="*/ 158 w 158"/>
              <a:gd name="T51" fmla="*/ 0 h 182"/>
              <a:gd name="T52" fmla="*/ 158 w 158"/>
              <a:gd name="T53" fmla="*/ 11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82">
                <a:moveTo>
                  <a:pt x="158" y="114"/>
                </a:moveTo>
                <a:lnTo>
                  <a:pt x="157" y="130"/>
                </a:lnTo>
                <a:lnTo>
                  <a:pt x="147" y="155"/>
                </a:lnTo>
                <a:lnTo>
                  <a:pt x="138" y="165"/>
                </a:lnTo>
                <a:lnTo>
                  <a:pt x="127" y="172"/>
                </a:lnTo>
                <a:lnTo>
                  <a:pt x="98" y="181"/>
                </a:lnTo>
                <a:lnTo>
                  <a:pt x="78" y="182"/>
                </a:lnTo>
                <a:lnTo>
                  <a:pt x="60" y="181"/>
                </a:lnTo>
                <a:lnTo>
                  <a:pt x="30" y="172"/>
                </a:lnTo>
                <a:lnTo>
                  <a:pt x="19" y="165"/>
                </a:lnTo>
                <a:lnTo>
                  <a:pt x="10" y="155"/>
                </a:lnTo>
                <a:lnTo>
                  <a:pt x="0" y="130"/>
                </a:lnTo>
                <a:lnTo>
                  <a:pt x="0" y="114"/>
                </a:lnTo>
                <a:lnTo>
                  <a:pt x="0" y="0"/>
                </a:lnTo>
                <a:lnTo>
                  <a:pt x="45" y="0"/>
                </a:lnTo>
                <a:lnTo>
                  <a:pt x="45" y="111"/>
                </a:lnTo>
                <a:lnTo>
                  <a:pt x="46" y="128"/>
                </a:lnTo>
                <a:lnTo>
                  <a:pt x="54" y="139"/>
                </a:lnTo>
                <a:lnTo>
                  <a:pt x="62" y="147"/>
                </a:lnTo>
                <a:lnTo>
                  <a:pt x="78" y="148"/>
                </a:lnTo>
                <a:lnTo>
                  <a:pt x="94" y="147"/>
                </a:lnTo>
                <a:lnTo>
                  <a:pt x="104" y="139"/>
                </a:lnTo>
                <a:lnTo>
                  <a:pt x="110" y="128"/>
                </a:lnTo>
                <a:lnTo>
                  <a:pt x="111" y="111"/>
                </a:lnTo>
                <a:lnTo>
                  <a:pt x="111" y="0"/>
                </a:lnTo>
                <a:lnTo>
                  <a:pt x="158" y="0"/>
                </a:lnTo>
                <a:lnTo>
                  <a:pt x="158"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3"/>
          <p:cNvSpPr>
            <a:spLocks noChangeShapeType="1"/>
          </p:cNvSpPr>
          <p:nvPr/>
        </p:nvSpPr>
        <p:spPr bwMode="auto">
          <a:xfrm>
            <a:off x="4656138" y="4746625"/>
            <a:ext cx="1763713" cy="0"/>
          </a:xfrm>
          <a:prstGeom prst="line">
            <a:avLst/>
          </a:prstGeom>
          <a:noFill/>
          <a:ln w="25400">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64"/>
          <p:cNvSpPr>
            <a:spLocks noChangeShapeType="1"/>
          </p:cNvSpPr>
          <p:nvPr/>
        </p:nvSpPr>
        <p:spPr bwMode="auto">
          <a:xfrm>
            <a:off x="4603750" y="3321050"/>
            <a:ext cx="0" cy="2463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8"/>
          <p:cNvSpPr>
            <a:spLocks noChangeShapeType="1"/>
          </p:cNvSpPr>
          <p:nvPr/>
        </p:nvSpPr>
        <p:spPr bwMode="auto">
          <a:xfrm>
            <a:off x="2527300" y="3035300"/>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9"/>
          <p:cNvSpPr>
            <a:spLocks noChangeShapeType="1"/>
          </p:cNvSpPr>
          <p:nvPr/>
        </p:nvSpPr>
        <p:spPr bwMode="auto">
          <a:xfrm>
            <a:off x="2527300" y="3140075"/>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70"/>
          <p:cNvSpPr>
            <a:spLocks noChangeShapeType="1"/>
          </p:cNvSpPr>
          <p:nvPr/>
        </p:nvSpPr>
        <p:spPr bwMode="auto">
          <a:xfrm>
            <a:off x="2527300" y="3243263"/>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71"/>
          <p:cNvSpPr>
            <a:spLocks noChangeShapeType="1"/>
          </p:cNvSpPr>
          <p:nvPr/>
        </p:nvSpPr>
        <p:spPr bwMode="auto">
          <a:xfrm>
            <a:off x="2527300" y="2932113"/>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72"/>
          <p:cNvSpPr>
            <a:spLocks noChangeShapeType="1"/>
          </p:cNvSpPr>
          <p:nvPr/>
        </p:nvSpPr>
        <p:spPr bwMode="auto">
          <a:xfrm>
            <a:off x="4603750" y="3035300"/>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73"/>
          <p:cNvSpPr>
            <a:spLocks noChangeShapeType="1"/>
          </p:cNvSpPr>
          <p:nvPr/>
        </p:nvSpPr>
        <p:spPr bwMode="auto">
          <a:xfrm>
            <a:off x="4603750" y="3140075"/>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74"/>
          <p:cNvSpPr>
            <a:spLocks noChangeShapeType="1"/>
          </p:cNvSpPr>
          <p:nvPr/>
        </p:nvSpPr>
        <p:spPr bwMode="auto">
          <a:xfrm>
            <a:off x="4603750" y="3243263"/>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75"/>
          <p:cNvSpPr>
            <a:spLocks noChangeShapeType="1"/>
          </p:cNvSpPr>
          <p:nvPr/>
        </p:nvSpPr>
        <p:spPr bwMode="auto">
          <a:xfrm>
            <a:off x="4603750" y="2932113"/>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76"/>
          <p:cNvSpPr>
            <a:spLocks noChangeShapeType="1"/>
          </p:cNvSpPr>
          <p:nvPr/>
        </p:nvSpPr>
        <p:spPr bwMode="auto">
          <a:xfrm>
            <a:off x="2527300" y="5888038"/>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77"/>
          <p:cNvSpPr>
            <a:spLocks noChangeShapeType="1"/>
          </p:cNvSpPr>
          <p:nvPr/>
        </p:nvSpPr>
        <p:spPr bwMode="auto">
          <a:xfrm>
            <a:off x="2527300" y="5991225"/>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78"/>
          <p:cNvSpPr>
            <a:spLocks noChangeShapeType="1"/>
          </p:cNvSpPr>
          <p:nvPr/>
        </p:nvSpPr>
        <p:spPr bwMode="auto">
          <a:xfrm>
            <a:off x="2527300" y="6096000"/>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79"/>
          <p:cNvSpPr>
            <a:spLocks noChangeShapeType="1"/>
          </p:cNvSpPr>
          <p:nvPr/>
        </p:nvSpPr>
        <p:spPr bwMode="auto">
          <a:xfrm>
            <a:off x="2527300" y="5784850"/>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80"/>
          <p:cNvSpPr>
            <a:spLocks noChangeShapeType="1"/>
          </p:cNvSpPr>
          <p:nvPr/>
        </p:nvSpPr>
        <p:spPr bwMode="auto">
          <a:xfrm>
            <a:off x="4603750" y="5888038"/>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81"/>
          <p:cNvSpPr>
            <a:spLocks noChangeShapeType="1"/>
          </p:cNvSpPr>
          <p:nvPr/>
        </p:nvSpPr>
        <p:spPr bwMode="auto">
          <a:xfrm>
            <a:off x="4603750" y="5991225"/>
            <a:ext cx="0" cy="52387"/>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82"/>
          <p:cNvSpPr>
            <a:spLocks noChangeShapeType="1"/>
          </p:cNvSpPr>
          <p:nvPr/>
        </p:nvSpPr>
        <p:spPr bwMode="auto">
          <a:xfrm>
            <a:off x="4603750" y="6096000"/>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83"/>
          <p:cNvSpPr>
            <a:spLocks noChangeShapeType="1"/>
          </p:cNvSpPr>
          <p:nvPr/>
        </p:nvSpPr>
        <p:spPr bwMode="auto">
          <a:xfrm>
            <a:off x="4603750" y="5784850"/>
            <a:ext cx="0" cy="50800"/>
          </a:xfrm>
          <a:prstGeom prst="line">
            <a:avLst/>
          </a:prstGeom>
          <a:noFill/>
          <a:ln w="25400">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84"/>
          <p:cNvSpPr>
            <a:spLocks noChangeShapeType="1"/>
          </p:cNvSpPr>
          <p:nvPr/>
        </p:nvSpPr>
        <p:spPr bwMode="auto">
          <a:xfrm>
            <a:off x="1879600" y="3451225"/>
            <a:ext cx="3889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Line 85"/>
          <p:cNvSpPr>
            <a:spLocks noChangeShapeType="1"/>
          </p:cNvSpPr>
          <p:nvPr/>
        </p:nvSpPr>
        <p:spPr bwMode="auto">
          <a:xfrm>
            <a:off x="1982788"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86"/>
          <p:cNvSpPr>
            <a:spLocks noChangeShapeType="1"/>
          </p:cNvSpPr>
          <p:nvPr/>
        </p:nvSpPr>
        <p:spPr bwMode="auto">
          <a:xfrm>
            <a:off x="2087563" y="3451225"/>
            <a:ext cx="50800"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87"/>
          <p:cNvSpPr>
            <a:spLocks noChangeShapeType="1"/>
          </p:cNvSpPr>
          <p:nvPr/>
        </p:nvSpPr>
        <p:spPr bwMode="auto">
          <a:xfrm>
            <a:off x="2190750"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88"/>
          <p:cNvSpPr>
            <a:spLocks noChangeShapeType="1"/>
          </p:cNvSpPr>
          <p:nvPr/>
        </p:nvSpPr>
        <p:spPr bwMode="auto">
          <a:xfrm>
            <a:off x="1879600"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89"/>
          <p:cNvSpPr>
            <a:spLocks noChangeShapeType="1"/>
          </p:cNvSpPr>
          <p:nvPr/>
        </p:nvSpPr>
        <p:spPr bwMode="auto">
          <a:xfrm>
            <a:off x="1879600" y="4746625"/>
            <a:ext cx="3889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Line 90"/>
          <p:cNvSpPr>
            <a:spLocks noChangeShapeType="1"/>
          </p:cNvSpPr>
          <p:nvPr/>
        </p:nvSpPr>
        <p:spPr bwMode="auto">
          <a:xfrm>
            <a:off x="1982788"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91"/>
          <p:cNvSpPr>
            <a:spLocks noChangeShapeType="1"/>
          </p:cNvSpPr>
          <p:nvPr/>
        </p:nvSpPr>
        <p:spPr bwMode="auto">
          <a:xfrm>
            <a:off x="2087563" y="4746625"/>
            <a:ext cx="50800"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92"/>
          <p:cNvSpPr>
            <a:spLocks noChangeShapeType="1"/>
          </p:cNvSpPr>
          <p:nvPr/>
        </p:nvSpPr>
        <p:spPr bwMode="auto">
          <a:xfrm>
            <a:off x="2190750"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93"/>
          <p:cNvSpPr>
            <a:spLocks noChangeShapeType="1"/>
          </p:cNvSpPr>
          <p:nvPr/>
        </p:nvSpPr>
        <p:spPr bwMode="auto">
          <a:xfrm>
            <a:off x="1879600"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94"/>
          <p:cNvSpPr>
            <a:spLocks noChangeShapeType="1"/>
          </p:cNvSpPr>
          <p:nvPr/>
        </p:nvSpPr>
        <p:spPr bwMode="auto">
          <a:xfrm>
            <a:off x="6419850" y="3451225"/>
            <a:ext cx="3889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Line 95"/>
          <p:cNvSpPr>
            <a:spLocks noChangeShapeType="1"/>
          </p:cNvSpPr>
          <p:nvPr/>
        </p:nvSpPr>
        <p:spPr bwMode="auto">
          <a:xfrm>
            <a:off x="6524625" y="3451225"/>
            <a:ext cx="50800"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96"/>
          <p:cNvSpPr>
            <a:spLocks noChangeShapeType="1"/>
          </p:cNvSpPr>
          <p:nvPr/>
        </p:nvSpPr>
        <p:spPr bwMode="auto">
          <a:xfrm>
            <a:off x="6627813"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97"/>
          <p:cNvSpPr>
            <a:spLocks noChangeShapeType="1"/>
          </p:cNvSpPr>
          <p:nvPr/>
        </p:nvSpPr>
        <p:spPr bwMode="auto">
          <a:xfrm>
            <a:off x="6731000"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98"/>
          <p:cNvSpPr>
            <a:spLocks noChangeShapeType="1"/>
          </p:cNvSpPr>
          <p:nvPr/>
        </p:nvSpPr>
        <p:spPr bwMode="auto">
          <a:xfrm>
            <a:off x="6419850" y="34512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99"/>
          <p:cNvSpPr>
            <a:spLocks noChangeShapeType="1"/>
          </p:cNvSpPr>
          <p:nvPr/>
        </p:nvSpPr>
        <p:spPr bwMode="auto">
          <a:xfrm>
            <a:off x="6419850" y="4746625"/>
            <a:ext cx="3889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Line 100"/>
          <p:cNvSpPr>
            <a:spLocks noChangeShapeType="1"/>
          </p:cNvSpPr>
          <p:nvPr/>
        </p:nvSpPr>
        <p:spPr bwMode="auto">
          <a:xfrm>
            <a:off x="6524625" y="4746625"/>
            <a:ext cx="50800"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01"/>
          <p:cNvSpPr>
            <a:spLocks noChangeShapeType="1"/>
          </p:cNvSpPr>
          <p:nvPr/>
        </p:nvSpPr>
        <p:spPr bwMode="auto">
          <a:xfrm>
            <a:off x="6627813"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02"/>
          <p:cNvSpPr>
            <a:spLocks noChangeShapeType="1"/>
          </p:cNvSpPr>
          <p:nvPr/>
        </p:nvSpPr>
        <p:spPr bwMode="auto">
          <a:xfrm>
            <a:off x="6731000"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03"/>
          <p:cNvSpPr>
            <a:spLocks noChangeShapeType="1"/>
          </p:cNvSpPr>
          <p:nvPr/>
        </p:nvSpPr>
        <p:spPr bwMode="auto">
          <a:xfrm>
            <a:off x="6419850" y="4746625"/>
            <a:ext cx="52388" cy="0"/>
          </a:xfrm>
          <a:prstGeom prst="line">
            <a:avLst/>
          </a:prstGeom>
          <a:noFill/>
          <a:ln w="25400">
            <a:solidFill>
              <a:srgbClr val="1179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3" name="Group 82"/>
          <p:cNvGrpSpPr/>
          <p:nvPr/>
        </p:nvGrpSpPr>
        <p:grpSpPr>
          <a:xfrm>
            <a:off x="2398713" y="3321050"/>
            <a:ext cx="3373437" cy="1555750"/>
            <a:chOff x="2398713" y="3321050"/>
            <a:chExt cx="3373437" cy="1555750"/>
          </a:xfrm>
        </p:grpSpPr>
        <p:sp>
          <p:nvSpPr>
            <p:cNvPr id="84" name="Rectangle 65"/>
            <p:cNvSpPr>
              <a:spLocks noChangeArrowheads="1"/>
            </p:cNvSpPr>
            <p:nvPr/>
          </p:nvSpPr>
          <p:spPr bwMode="auto">
            <a:xfrm>
              <a:off x="5641975" y="3321050"/>
              <a:ext cx="130175" cy="258762"/>
            </a:xfrm>
            <a:prstGeom prst="rect">
              <a:avLst/>
            </a:prstGeom>
            <a:solidFill>
              <a:srgbClr val="C1AF07"/>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66"/>
            <p:cNvSpPr>
              <a:spLocks/>
            </p:cNvSpPr>
            <p:nvPr/>
          </p:nvSpPr>
          <p:spPr bwMode="auto">
            <a:xfrm>
              <a:off x="5641975" y="3502025"/>
              <a:ext cx="52388" cy="52387"/>
            </a:xfrm>
            <a:custGeom>
              <a:avLst/>
              <a:gdLst>
                <a:gd name="T0" fmla="*/ 0 w 33"/>
                <a:gd name="T1" fmla="*/ 0 h 33"/>
                <a:gd name="T2" fmla="*/ 33 w 33"/>
                <a:gd name="T3" fmla="*/ 17 h 33"/>
                <a:gd name="T4" fmla="*/ 0 w 33"/>
                <a:gd name="T5" fmla="*/ 33 h 33"/>
              </a:gdLst>
              <a:ahLst/>
              <a:cxnLst>
                <a:cxn ang="0">
                  <a:pos x="T0" y="T1"/>
                </a:cxn>
                <a:cxn ang="0">
                  <a:pos x="T2" y="T3"/>
                </a:cxn>
                <a:cxn ang="0">
                  <a:pos x="T4" y="T5"/>
                </a:cxn>
              </a:cxnLst>
              <a:rect l="0" t="0" r="r" b="b"/>
              <a:pathLst>
                <a:path w="33" h="33">
                  <a:moveTo>
                    <a:pt x="0" y="0"/>
                  </a:moveTo>
                  <a:lnTo>
                    <a:pt x="33" y="17"/>
                  </a:lnTo>
                  <a:lnTo>
                    <a:pt x="0"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7"/>
            <p:cNvSpPr>
              <a:spLocks/>
            </p:cNvSpPr>
            <p:nvPr/>
          </p:nvSpPr>
          <p:spPr bwMode="auto">
            <a:xfrm>
              <a:off x="5641975" y="3502025"/>
              <a:ext cx="52388" cy="52387"/>
            </a:xfrm>
            <a:custGeom>
              <a:avLst/>
              <a:gdLst>
                <a:gd name="T0" fmla="*/ 0 w 33"/>
                <a:gd name="T1" fmla="*/ 0 h 33"/>
                <a:gd name="T2" fmla="*/ 33 w 33"/>
                <a:gd name="T3" fmla="*/ 17 h 33"/>
                <a:gd name="T4" fmla="*/ 0 w 33"/>
                <a:gd name="T5" fmla="*/ 33 h 33"/>
              </a:gdLst>
              <a:ahLst/>
              <a:cxnLst>
                <a:cxn ang="0">
                  <a:pos x="T0" y="T1"/>
                </a:cxn>
                <a:cxn ang="0">
                  <a:pos x="T2" y="T3"/>
                </a:cxn>
                <a:cxn ang="0">
                  <a:pos x="T4" y="T5"/>
                </a:cxn>
              </a:cxnLst>
              <a:rect l="0" t="0" r="r" b="b"/>
              <a:pathLst>
                <a:path w="33" h="33">
                  <a:moveTo>
                    <a:pt x="0" y="0"/>
                  </a:moveTo>
                  <a:lnTo>
                    <a:pt x="33" y="17"/>
                  </a:lnTo>
                  <a:lnTo>
                    <a:pt x="0" y="33"/>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104"/>
            <p:cNvSpPr>
              <a:spLocks noChangeArrowheads="1"/>
            </p:cNvSpPr>
            <p:nvPr/>
          </p:nvSpPr>
          <p:spPr bwMode="auto">
            <a:xfrm>
              <a:off x="5641975" y="4618038"/>
              <a:ext cx="130175" cy="258762"/>
            </a:xfrm>
            <a:prstGeom prst="rect">
              <a:avLst/>
            </a:prstGeom>
            <a:solidFill>
              <a:srgbClr val="C1AF07"/>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05"/>
            <p:cNvSpPr>
              <a:spLocks/>
            </p:cNvSpPr>
            <p:nvPr/>
          </p:nvSpPr>
          <p:spPr bwMode="auto">
            <a:xfrm>
              <a:off x="5641975" y="4799013"/>
              <a:ext cx="52388" cy="52387"/>
            </a:xfrm>
            <a:custGeom>
              <a:avLst/>
              <a:gdLst>
                <a:gd name="T0" fmla="*/ 0 w 33"/>
                <a:gd name="T1" fmla="*/ 0 h 33"/>
                <a:gd name="T2" fmla="*/ 33 w 33"/>
                <a:gd name="T3" fmla="*/ 16 h 33"/>
                <a:gd name="T4" fmla="*/ 0 w 33"/>
                <a:gd name="T5" fmla="*/ 33 h 33"/>
              </a:gdLst>
              <a:ahLst/>
              <a:cxnLst>
                <a:cxn ang="0">
                  <a:pos x="T0" y="T1"/>
                </a:cxn>
                <a:cxn ang="0">
                  <a:pos x="T2" y="T3"/>
                </a:cxn>
                <a:cxn ang="0">
                  <a:pos x="T4" y="T5"/>
                </a:cxn>
              </a:cxnLst>
              <a:rect l="0" t="0" r="r" b="b"/>
              <a:pathLst>
                <a:path w="33" h="33">
                  <a:moveTo>
                    <a:pt x="0" y="0"/>
                  </a:moveTo>
                  <a:lnTo>
                    <a:pt x="33" y="16"/>
                  </a:lnTo>
                  <a:lnTo>
                    <a:pt x="0"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06"/>
            <p:cNvSpPr>
              <a:spLocks/>
            </p:cNvSpPr>
            <p:nvPr/>
          </p:nvSpPr>
          <p:spPr bwMode="auto">
            <a:xfrm>
              <a:off x="5641975" y="4799013"/>
              <a:ext cx="52388" cy="52387"/>
            </a:xfrm>
            <a:custGeom>
              <a:avLst/>
              <a:gdLst>
                <a:gd name="T0" fmla="*/ 0 w 33"/>
                <a:gd name="T1" fmla="*/ 0 h 33"/>
                <a:gd name="T2" fmla="*/ 33 w 33"/>
                <a:gd name="T3" fmla="*/ 16 h 33"/>
                <a:gd name="T4" fmla="*/ 0 w 33"/>
                <a:gd name="T5" fmla="*/ 33 h 33"/>
              </a:gdLst>
              <a:ahLst/>
              <a:cxnLst>
                <a:cxn ang="0">
                  <a:pos x="T0" y="T1"/>
                </a:cxn>
                <a:cxn ang="0">
                  <a:pos x="T2" y="T3"/>
                </a:cxn>
                <a:cxn ang="0">
                  <a:pos x="T4" y="T5"/>
                </a:cxn>
              </a:cxnLst>
              <a:rect l="0" t="0" r="r" b="b"/>
              <a:pathLst>
                <a:path w="33" h="33">
                  <a:moveTo>
                    <a:pt x="0" y="0"/>
                  </a:moveTo>
                  <a:lnTo>
                    <a:pt x="33" y="16"/>
                  </a:lnTo>
                  <a:lnTo>
                    <a:pt x="0" y="33"/>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107"/>
            <p:cNvSpPr>
              <a:spLocks noChangeArrowheads="1"/>
            </p:cNvSpPr>
            <p:nvPr/>
          </p:nvSpPr>
          <p:spPr bwMode="auto">
            <a:xfrm>
              <a:off x="3567113" y="4618038"/>
              <a:ext cx="128588" cy="258762"/>
            </a:xfrm>
            <a:prstGeom prst="rect">
              <a:avLst/>
            </a:prstGeom>
            <a:solidFill>
              <a:srgbClr val="C1AF07"/>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08"/>
            <p:cNvSpPr>
              <a:spLocks/>
            </p:cNvSpPr>
            <p:nvPr/>
          </p:nvSpPr>
          <p:spPr bwMode="auto">
            <a:xfrm>
              <a:off x="3567113" y="4799013"/>
              <a:ext cx="50800" cy="52387"/>
            </a:xfrm>
            <a:custGeom>
              <a:avLst/>
              <a:gdLst>
                <a:gd name="T0" fmla="*/ 0 w 32"/>
                <a:gd name="T1" fmla="*/ 0 h 33"/>
                <a:gd name="T2" fmla="*/ 32 w 32"/>
                <a:gd name="T3" fmla="*/ 16 h 33"/>
                <a:gd name="T4" fmla="*/ 0 w 32"/>
                <a:gd name="T5" fmla="*/ 33 h 33"/>
              </a:gdLst>
              <a:ahLst/>
              <a:cxnLst>
                <a:cxn ang="0">
                  <a:pos x="T0" y="T1"/>
                </a:cxn>
                <a:cxn ang="0">
                  <a:pos x="T2" y="T3"/>
                </a:cxn>
                <a:cxn ang="0">
                  <a:pos x="T4" y="T5"/>
                </a:cxn>
              </a:cxnLst>
              <a:rect l="0" t="0" r="r" b="b"/>
              <a:pathLst>
                <a:path w="32" h="33">
                  <a:moveTo>
                    <a:pt x="0" y="0"/>
                  </a:moveTo>
                  <a:lnTo>
                    <a:pt x="32" y="16"/>
                  </a:lnTo>
                  <a:lnTo>
                    <a:pt x="0"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09"/>
            <p:cNvSpPr>
              <a:spLocks/>
            </p:cNvSpPr>
            <p:nvPr/>
          </p:nvSpPr>
          <p:spPr bwMode="auto">
            <a:xfrm>
              <a:off x="3567113" y="4799013"/>
              <a:ext cx="50800" cy="52387"/>
            </a:xfrm>
            <a:custGeom>
              <a:avLst/>
              <a:gdLst>
                <a:gd name="T0" fmla="*/ 0 w 32"/>
                <a:gd name="T1" fmla="*/ 0 h 33"/>
                <a:gd name="T2" fmla="*/ 32 w 32"/>
                <a:gd name="T3" fmla="*/ 16 h 33"/>
                <a:gd name="T4" fmla="*/ 0 w 32"/>
                <a:gd name="T5" fmla="*/ 33 h 33"/>
              </a:gdLst>
              <a:ahLst/>
              <a:cxnLst>
                <a:cxn ang="0">
                  <a:pos x="T0" y="T1"/>
                </a:cxn>
                <a:cxn ang="0">
                  <a:pos x="T2" y="T3"/>
                </a:cxn>
                <a:cxn ang="0">
                  <a:pos x="T4" y="T5"/>
                </a:cxn>
              </a:cxnLst>
              <a:rect l="0" t="0" r="r" b="b"/>
              <a:pathLst>
                <a:path w="32" h="33">
                  <a:moveTo>
                    <a:pt x="0" y="0"/>
                  </a:moveTo>
                  <a:lnTo>
                    <a:pt x="32" y="16"/>
                  </a:lnTo>
                  <a:lnTo>
                    <a:pt x="0" y="33"/>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110"/>
            <p:cNvSpPr>
              <a:spLocks noChangeArrowheads="1"/>
            </p:cNvSpPr>
            <p:nvPr/>
          </p:nvSpPr>
          <p:spPr bwMode="auto">
            <a:xfrm>
              <a:off x="3567113" y="3321050"/>
              <a:ext cx="128588" cy="258762"/>
            </a:xfrm>
            <a:prstGeom prst="rect">
              <a:avLst/>
            </a:prstGeom>
            <a:solidFill>
              <a:srgbClr val="C1AF07"/>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11"/>
            <p:cNvSpPr>
              <a:spLocks/>
            </p:cNvSpPr>
            <p:nvPr/>
          </p:nvSpPr>
          <p:spPr bwMode="auto">
            <a:xfrm>
              <a:off x="3567113" y="3502025"/>
              <a:ext cx="50800" cy="52387"/>
            </a:xfrm>
            <a:custGeom>
              <a:avLst/>
              <a:gdLst>
                <a:gd name="T0" fmla="*/ 0 w 32"/>
                <a:gd name="T1" fmla="*/ 0 h 33"/>
                <a:gd name="T2" fmla="*/ 32 w 32"/>
                <a:gd name="T3" fmla="*/ 17 h 33"/>
                <a:gd name="T4" fmla="*/ 0 w 32"/>
                <a:gd name="T5" fmla="*/ 33 h 33"/>
              </a:gdLst>
              <a:ahLst/>
              <a:cxnLst>
                <a:cxn ang="0">
                  <a:pos x="T0" y="T1"/>
                </a:cxn>
                <a:cxn ang="0">
                  <a:pos x="T2" y="T3"/>
                </a:cxn>
                <a:cxn ang="0">
                  <a:pos x="T4" y="T5"/>
                </a:cxn>
              </a:cxnLst>
              <a:rect l="0" t="0" r="r" b="b"/>
              <a:pathLst>
                <a:path w="32" h="33">
                  <a:moveTo>
                    <a:pt x="0" y="0"/>
                  </a:moveTo>
                  <a:lnTo>
                    <a:pt x="32" y="17"/>
                  </a:lnTo>
                  <a:lnTo>
                    <a:pt x="0"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12"/>
            <p:cNvSpPr>
              <a:spLocks/>
            </p:cNvSpPr>
            <p:nvPr/>
          </p:nvSpPr>
          <p:spPr bwMode="auto">
            <a:xfrm>
              <a:off x="3567113" y="3502025"/>
              <a:ext cx="50800" cy="52387"/>
            </a:xfrm>
            <a:custGeom>
              <a:avLst/>
              <a:gdLst>
                <a:gd name="T0" fmla="*/ 0 w 32"/>
                <a:gd name="T1" fmla="*/ 0 h 33"/>
                <a:gd name="T2" fmla="*/ 32 w 32"/>
                <a:gd name="T3" fmla="*/ 17 h 33"/>
                <a:gd name="T4" fmla="*/ 0 w 32"/>
                <a:gd name="T5" fmla="*/ 33 h 33"/>
              </a:gdLst>
              <a:ahLst/>
              <a:cxnLst>
                <a:cxn ang="0">
                  <a:pos x="T0" y="T1"/>
                </a:cxn>
                <a:cxn ang="0">
                  <a:pos x="T2" y="T3"/>
                </a:cxn>
                <a:cxn ang="0">
                  <a:pos x="T4" y="T5"/>
                </a:cxn>
              </a:cxnLst>
              <a:rect l="0" t="0" r="r" b="b"/>
              <a:pathLst>
                <a:path w="32" h="33">
                  <a:moveTo>
                    <a:pt x="0" y="0"/>
                  </a:moveTo>
                  <a:lnTo>
                    <a:pt x="32" y="17"/>
                  </a:lnTo>
                  <a:lnTo>
                    <a:pt x="0" y="33"/>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113"/>
            <p:cNvSpPr>
              <a:spLocks noChangeArrowheads="1"/>
            </p:cNvSpPr>
            <p:nvPr/>
          </p:nvSpPr>
          <p:spPr bwMode="auto">
            <a:xfrm>
              <a:off x="2398713" y="4487863"/>
              <a:ext cx="258763" cy="130175"/>
            </a:xfrm>
            <a:prstGeom prst="rect">
              <a:avLst/>
            </a:prstGeom>
            <a:solidFill>
              <a:srgbClr val="C1AF07"/>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14"/>
            <p:cNvSpPr>
              <a:spLocks/>
            </p:cNvSpPr>
            <p:nvPr/>
          </p:nvSpPr>
          <p:spPr bwMode="auto">
            <a:xfrm>
              <a:off x="2424113" y="4487863"/>
              <a:ext cx="52388" cy="52387"/>
            </a:xfrm>
            <a:custGeom>
              <a:avLst/>
              <a:gdLst>
                <a:gd name="T0" fmla="*/ 33 w 33"/>
                <a:gd name="T1" fmla="*/ 0 h 33"/>
                <a:gd name="T2" fmla="*/ 16 w 33"/>
                <a:gd name="T3" fmla="*/ 33 h 33"/>
                <a:gd name="T4" fmla="*/ 0 w 33"/>
                <a:gd name="T5" fmla="*/ 0 h 33"/>
              </a:gdLst>
              <a:ahLst/>
              <a:cxnLst>
                <a:cxn ang="0">
                  <a:pos x="T0" y="T1"/>
                </a:cxn>
                <a:cxn ang="0">
                  <a:pos x="T2" y="T3"/>
                </a:cxn>
                <a:cxn ang="0">
                  <a:pos x="T4" y="T5"/>
                </a:cxn>
              </a:cxnLst>
              <a:rect l="0" t="0" r="r" b="b"/>
              <a:pathLst>
                <a:path w="33" h="33">
                  <a:moveTo>
                    <a:pt x="33" y="0"/>
                  </a:moveTo>
                  <a:lnTo>
                    <a:pt x="16"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15"/>
            <p:cNvSpPr>
              <a:spLocks/>
            </p:cNvSpPr>
            <p:nvPr/>
          </p:nvSpPr>
          <p:spPr bwMode="auto">
            <a:xfrm>
              <a:off x="2424113" y="4487863"/>
              <a:ext cx="52388" cy="52387"/>
            </a:xfrm>
            <a:custGeom>
              <a:avLst/>
              <a:gdLst>
                <a:gd name="T0" fmla="*/ 33 w 33"/>
                <a:gd name="T1" fmla="*/ 0 h 33"/>
                <a:gd name="T2" fmla="*/ 16 w 33"/>
                <a:gd name="T3" fmla="*/ 33 h 33"/>
                <a:gd name="T4" fmla="*/ 0 w 33"/>
                <a:gd name="T5" fmla="*/ 0 h 33"/>
              </a:gdLst>
              <a:ahLst/>
              <a:cxnLst>
                <a:cxn ang="0">
                  <a:pos x="T0" y="T1"/>
                </a:cxn>
                <a:cxn ang="0">
                  <a:pos x="T2" y="T3"/>
                </a:cxn>
                <a:cxn ang="0">
                  <a:pos x="T4" y="T5"/>
                </a:cxn>
              </a:cxnLst>
              <a:rect l="0" t="0" r="r" b="b"/>
              <a:pathLst>
                <a:path w="33" h="33">
                  <a:moveTo>
                    <a:pt x="33" y="0"/>
                  </a:moveTo>
                  <a:lnTo>
                    <a:pt x="16" y="33"/>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116"/>
            <p:cNvSpPr>
              <a:spLocks noChangeArrowheads="1"/>
            </p:cNvSpPr>
            <p:nvPr/>
          </p:nvSpPr>
          <p:spPr bwMode="auto">
            <a:xfrm>
              <a:off x="4473575" y="4487863"/>
              <a:ext cx="260350" cy="130175"/>
            </a:xfrm>
            <a:prstGeom prst="rect">
              <a:avLst/>
            </a:prstGeom>
            <a:solidFill>
              <a:srgbClr val="C1AF07"/>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17"/>
            <p:cNvSpPr>
              <a:spLocks/>
            </p:cNvSpPr>
            <p:nvPr/>
          </p:nvSpPr>
          <p:spPr bwMode="auto">
            <a:xfrm>
              <a:off x="4500563" y="4487863"/>
              <a:ext cx="50800" cy="52387"/>
            </a:xfrm>
            <a:custGeom>
              <a:avLst/>
              <a:gdLst>
                <a:gd name="T0" fmla="*/ 32 w 32"/>
                <a:gd name="T1" fmla="*/ 0 h 33"/>
                <a:gd name="T2" fmla="*/ 16 w 32"/>
                <a:gd name="T3" fmla="*/ 33 h 33"/>
                <a:gd name="T4" fmla="*/ 0 w 32"/>
                <a:gd name="T5" fmla="*/ 0 h 33"/>
              </a:gdLst>
              <a:ahLst/>
              <a:cxnLst>
                <a:cxn ang="0">
                  <a:pos x="T0" y="T1"/>
                </a:cxn>
                <a:cxn ang="0">
                  <a:pos x="T2" y="T3"/>
                </a:cxn>
                <a:cxn ang="0">
                  <a:pos x="T4" y="T5"/>
                </a:cxn>
              </a:cxnLst>
              <a:rect l="0" t="0" r="r" b="b"/>
              <a:pathLst>
                <a:path w="32" h="33">
                  <a:moveTo>
                    <a:pt x="32" y="0"/>
                  </a:moveTo>
                  <a:lnTo>
                    <a:pt x="16"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8"/>
            <p:cNvSpPr>
              <a:spLocks/>
            </p:cNvSpPr>
            <p:nvPr/>
          </p:nvSpPr>
          <p:spPr bwMode="auto">
            <a:xfrm>
              <a:off x="4500563" y="4487863"/>
              <a:ext cx="50800" cy="52387"/>
            </a:xfrm>
            <a:custGeom>
              <a:avLst/>
              <a:gdLst>
                <a:gd name="T0" fmla="*/ 32 w 32"/>
                <a:gd name="T1" fmla="*/ 0 h 33"/>
                <a:gd name="T2" fmla="*/ 16 w 32"/>
                <a:gd name="T3" fmla="*/ 33 h 33"/>
                <a:gd name="T4" fmla="*/ 0 w 32"/>
                <a:gd name="T5" fmla="*/ 0 h 33"/>
              </a:gdLst>
              <a:ahLst/>
              <a:cxnLst>
                <a:cxn ang="0">
                  <a:pos x="T0" y="T1"/>
                </a:cxn>
                <a:cxn ang="0">
                  <a:pos x="T2" y="T3"/>
                </a:cxn>
                <a:cxn ang="0">
                  <a:pos x="T4" y="T5"/>
                </a:cxn>
              </a:cxnLst>
              <a:rect l="0" t="0" r="r" b="b"/>
              <a:pathLst>
                <a:path w="32" h="33">
                  <a:moveTo>
                    <a:pt x="32" y="0"/>
                  </a:moveTo>
                  <a:lnTo>
                    <a:pt x="16" y="33"/>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2833688" y="3709988"/>
            <a:ext cx="2446337" cy="2074862"/>
            <a:chOff x="2833688" y="3709988"/>
            <a:chExt cx="2446337" cy="2074862"/>
          </a:xfrm>
        </p:grpSpPr>
        <p:sp>
          <p:nvSpPr>
            <p:cNvPr id="103" name="Freeform 8"/>
            <p:cNvSpPr>
              <a:spLocks/>
            </p:cNvSpPr>
            <p:nvPr/>
          </p:nvSpPr>
          <p:spPr bwMode="auto">
            <a:xfrm>
              <a:off x="4910138" y="5073650"/>
              <a:ext cx="168275" cy="123825"/>
            </a:xfrm>
            <a:custGeom>
              <a:avLst/>
              <a:gdLst>
                <a:gd name="T0" fmla="*/ 0 w 106"/>
                <a:gd name="T1" fmla="*/ 0 h 78"/>
                <a:gd name="T2" fmla="*/ 106 w 106"/>
                <a:gd name="T3" fmla="*/ 39 h 78"/>
                <a:gd name="T4" fmla="*/ 0 w 106"/>
                <a:gd name="T5" fmla="*/ 78 h 78"/>
                <a:gd name="T6" fmla="*/ 6 w 106"/>
                <a:gd name="T7" fmla="*/ 70 h 78"/>
                <a:gd name="T8" fmla="*/ 12 w 106"/>
                <a:gd name="T9" fmla="*/ 50 h 78"/>
                <a:gd name="T10" fmla="*/ 12 w 106"/>
                <a:gd name="T11" fmla="*/ 29 h 78"/>
                <a:gd name="T12" fmla="*/ 6 w 106"/>
                <a:gd name="T13" fmla="*/ 10 h 78"/>
                <a:gd name="T14" fmla="*/ 0 w 106"/>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8">
                  <a:moveTo>
                    <a:pt x="0" y="0"/>
                  </a:moveTo>
                  <a:lnTo>
                    <a:pt x="106" y="39"/>
                  </a:lnTo>
                  <a:lnTo>
                    <a:pt x="0" y="78"/>
                  </a:lnTo>
                  <a:lnTo>
                    <a:pt x="6" y="70"/>
                  </a:lnTo>
                  <a:lnTo>
                    <a:pt x="12" y="50"/>
                  </a:lnTo>
                  <a:lnTo>
                    <a:pt x="12" y="29"/>
                  </a:lnTo>
                  <a:lnTo>
                    <a:pt x="6" y="10"/>
                  </a:lnTo>
                  <a:lnTo>
                    <a:pt x="0" y="0"/>
                  </a:lnTo>
                  <a:close/>
                </a:path>
              </a:pathLst>
            </a:custGeom>
            <a:solidFill>
              <a:srgbClr val="1078C6"/>
            </a:solidFill>
            <a:ln w="9525">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
            <p:cNvSpPr>
              <a:spLocks/>
            </p:cNvSpPr>
            <p:nvPr/>
          </p:nvSpPr>
          <p:spPr bwMode="auto">
            <a:xfrm>
              <a:off x="4910138" y="5592763"/>
              <a:ext cx="168275" cy="123825"/>
            </a:xfrm>
            <a:custGeom>
              <a:avLst/>
              <a:gdLst>
                <a:gd name="T0" fmla="*/ 0 w 106"/>
                <a:gd name="T1" fmla="*/ 0 h 78"/>
                <a:gd name="T2" fmla="*/ 106 w 106"/>
                <a:gd name="T3" fmla="*/ 39 h 78"/>
                <a:gd name="T4" fmla="*/ 0 w 106"/>
                <a:gd name="T5" fmla="*/ 78 h 78"/>
                <a:gd name="T6" fmla="*/ 6 w 106"/>
                <a:gd name="T7" fmla="*/ 70 h 78"/>
                <a:gd name="T8" fmla="*/ 12 w 106"/>
                <a:gd name="T9" fmla="*/ 49 h 78"/>
                <a:gd name="T10" fmla="*/ 12 w 106"/>
                <a:gd name="T11" fmla="*/ 29 h 78"/>
                <a:gd name="T12" fmla="*/ 6 w 106"/>
                <a:gd name="T13" fmla="*/ 8 h 78"/>
                <a:gd name="T14" fmla="*/ 0 w 106"/>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8">
                  <a:moveTo>
                    <a:pt x="0" y="0"/>
                  </a:moveTo>
                  <a:lnTo>
                    <a:pt x="106" y="39"/>
                  </a:lnTo>
                  <a:lnTo>
                    <a:pt x="0" y="78"/>
                  </a:lnTo>
                  <a:lnTo>
                    <a:pt x="6" y="70"/>
                  </a:lnTo>
                  <a:lnTo>
                    <a:pt x="12" y="49"/>
                  </a:lnTo>
                  <a:lnTo>
                    <a:pt x="12" y="29"/>
                  </a:lnTo>
                  <a:lnTo>
                    <a:pt x="6" y="8"/>
                  </a:lnTo>
                  <a:lnTo>
                    <a:pt x="0" y="0"/>
                  </a:lnTo>
                  <a:close/>
                </a:path>
              </a:pathLst>
            </a:custGeom>
            <a:solidFill>
              <a:srgbClr val="C61010"/>
            </a:solidFill>
            <a:ln w="9525">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Rectangle 11"/>
            <p:cNvSpPr>
              <a:spLocks noChangeArrowheads="1"/>
            </p:cNvSpPr>
            <p:nvPr/>
          </p:nvSpPr>
          <p:spPr bwMode="auto">
            <a:xfrm>
              <a:off x="5095875" y="5006975"/>
              <a:ext cx="184150" cy="311150"/>
            </a:xfrm>
            <a:prstGeom prst="rect">
              <a:avLst/>
            </a:prstGeom>
            <a:solidFill>
              <a:srgbClr val="FFFFFF"/>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2"/>
            <p:cNvSpPr>
              <a:spLocks/>
            </p:cNvSpPr>
            <p:nvPr/>
          </p:nvSpPr>
          <p:spPr bwMode="auto">
            <a:xfrm>
              <a:off x="5127625" y="5067300"/>
              <a:ext cx="120650" cy="188912"/>
            </a:xfrm>
            <a:custGeom>
              <a:avLst/>
              <a:gdLst>
                <a:gd name="T0" fmla="*/ 76 w 76"/>
                <a:gd name="T1" fmla="*/ 15 h 119"/>
                <a:gd name="T2" fmla="*/ 16 w 76"/>
                <a:gd name="T3" fmla="*/ 15 h 119"/>
                <a:gd name="T4" fmla="*/ 16 w 76"/>
                <a:gd name="T5" fmla="*/ 48 h 119"/>
                <a:gd name="T6" fmla="*/ 67 w 76"/>
                <a:gd name="T7" fmla="*/ 48 h 119"/>
                <a:gd name="T8" fmla="*/ 67 w 76"/>
                <a:gd name="T9" fmla="*/ 61 h 119"/>
                <a:gd name="T10" fmla="*/ 16 w 76"/>
                <a:gd name="T11" fmla="*/ 61 h 119"/>
                <a:gd name="T12" fmla="*/ 16 w 76"/>
                <a:gd name="T13" fmla="*/ 119 h 119"/>
                <a:gd name="T14" fmla="*/ 0 w 76"/>
                <a:gd name="T15" fmla="*/ 119 h 119"/>
                <a:gd name="T16" fmla="*/ 0 w 76"/>
                <a:gd name="T17" fmla="*/ 0 h 119"/>
                <a:gd name="T18" fmla="*/ 76 w 76"/>
                <a:gd name="T19" fmla="*/ 0 h 119"/>
                <a:gd name="T20" fmla="*/ 76 w 76"/>
                <a:gd name="T21"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9">
                  <a:moveTo>
                    <a:pt x="76" y="15"/>
                  </a:moveTo>
                  <a:lnTo>
                    <a:pt x="16" y="15"/>
                  </a:lnTo>
                  <a:lnTo>
                    <a:pt x="16" y="48"/>
                  </a:lnTo>
                  <a:lnTo>
                    <a:pt x="67" y="48"/>
                  </a:lnTo>
                  <a:lnTo>
                    <a:pt x="67" y="61"/>
                  </a:lnTo>
                  <a:lnTo>
                    <a:pt x="16" y="61"/>
                  </a:lnTo>
                  <a:lnTo>
                    <a:pt x="16" y="119"/>
                  </a:lnTo>
                  <a:lnTo>
                    <a:pt x="0" y="119"/>
                  </a:lnTo>
                  <a:lnTo>
                    <a:pt x="0" y="0"/>
                  </a:lnTo>
                  <a:lnTo>
                    <a:pt x="76" y="0"/>
                  </a:lnTo>
                  <a:lnTo>
                    <a:pt x="7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3"/>
            <p:cNvSpPr>
              <a:spLocks noChangeArrowheads="1"/>
            </p:cNvSpPr>
            <p:nvPr/>
          </p:nvSpPr>
          <p:spPr bwMode="auto">
            <a:xfrm>
              <a:off x="5095875" y="5473700"/>
              <a:ext cx="184150" cy="311150"/>
            </a:xfrm>
            <a:prstGeom prst="rect">
              <a:avLst/>
            </a:prstGeom>
            <a:solidFill>
              <a:srgbClr val="FFFFFF"/>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4"/>
            <p:cNvSpPr>
              <a:spLocks/>
            </p:cNvSpPr>
            <p:nvPr/>
          </p:nvSpPr>
          <p:spPr bwMode="auto">
            <a:xfrm>
              <a:off x="5127625" y="5534025"/>
              <a:ext cx="120650" cy="188912"/>
            </a:xfrm>
            <a:custGeom>
              <a:avLst/>
              <a:gdLst>
                <a:gd name="T0" fmla="*/ 76 w 76"/>
                <a:gd name="T1" fmla="*/ 15 h 119"/>
                <a:gd name="T2" fmla="*/ 16 w 76"/>
                <a:gd name="T3" fmla="*/ 15 h 119"/>
                <a:gd name="T4" fmla="*/ 16 w 76"/>
                <a:gd name="T5" fmla="*/ 48 h 119"/>
                <a:gd name="T6" fmla="*/ 67 w 76"/>
                <a:gd name="T7" fmla="*/ 48 h 119"/>
                <a:gd name="T8" fmla="*/ 67 w 76"/>
                <a:gd name="T9" fmla="*/ 61 h 119"/>
                <a:gd name="T10" fmla="*/ 16 w 76"/>
                <a:gd name="T11" fmla="*/ 61 h 119"/>
                <a:gd name="T12" fmla="*/ 16 w 76"/>
                <a:gd name="T13" fmla="*/ 119 h 119"/>
                <a:gd name="T14" fmla="*/ 0 w 76"/>
                <a:gd name="T15" fmla="*/ 119 h 119"/>
                <a:gd name="T16" fmla="*/ 0 w 76"/>
                <a:gd name="T17" fmla="*/ 0 h 119"/>
                <a:gd name="T18" fmla="*/ 76 w 76"/>
                <a:gd name="T19" fmla="*/ 0 h 119"/>
                <a:gd name="T20" fmla="*/ 76 w 76"/>
                <a:gd name="T21"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9">
                  <a:moveTo>
                    <a:pt x="76" y="15"/>
                  </a:moveTo>
                  <a:lnTo>
                    <a:pt x="16" y="15"/>
                  </a:lnTo>
                  <a:lnTo>
                    <a:pt x="16" y="48"/>
                  </a:lnTo>
                  <a:lnTo>
                    <a:pt x="67" y="48"/>
                  </a:lnTo>
                  <a:lnTo>
                    <a:pt x="67" y="61"/>
                  </a:lnTo>
                  <a:lnTo>
                    <a:pt x="16" y="61"/>
                  </a:lnTo>
                  <a:lnTo>
                    <a:pt x="16" y="119"/>
                  </a:lnTo>
                  <a:lnTo>
                    <a:pt x="0" y="119"/>
                  </a:lnTo>
                  <a:lnTo>
                    <a:pt x="0" y="0"/>
                  </a:lnTo>
                  <a:lnTo>
                    <a:pt x="76" y="0"/>
                  </a:lnTo>
                  <a:lnTo>
                    <a:pt x="7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8"/>
            <p:cNvSpPr>
              <a:spLocks/>
            </p:cNvSpPr>
            <p:nvPr/>
          </p:nvSpPr>
          <p:spPr bwMode="auto">
            <a:xfrm>
              <a:off x="4910138" y="3776663"/>
              <a:ext cx="168275" cy="125412"/>
            </a:xfrm>
            <a:custGeom>
              <a:avLst/>
              <a:gdLst>
                <a:gd name="T0" fmla="*/ 0 w 106"/>
                <a:gd name="T1" fmla="*/ 0 h 79"/>
                <a:gd name="T2" fmla="*/ 106 w 106"/>
                <a:gd name="T3" fmla="*/ 40 h 79"/>
                <a:gd name="T4" fmla="*/ 0 w 106"/>
                <a:gd name="T5" fmla="*/ 79 h 79"/>
                <a:gd name="T6" fmla="*/ 6 w 106"/>
                <a:gd name="T7" fmla="*/ 70 h 79"/>
                <a:gd name="T8" fmla="*/ 12 w 106"/>
                <a:gd name="T9" fmla="*/ 50 h 79"/>
                <a:gd name="T10" fmla="*/ 12 w 106"/>
                <a:gd name="T11" fmla="*/ 29 h 79"/>
                <a:gd name="T12" fmla="*/ 6 w 106"/>
                <a:gd name="T13" fmla="*/ 9 h 79"/>
                <a:gd name="T14" fmla="*/ 0 w 106"/>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9">
                  <a:moveTo>
                    <a:pt x="0" y="0"/>
                  </a:moveTo>
                  <a:lnTo>
                    <a:pt x="106" y="40"/>
                  </a:lnTo>
                  <a:lnTo>
                    <a:pt x="0" y="79"/>
                  </a:lnTo>
                  <a:lnTo>
                    <a:pt x="6" y="70"/>
                  </a:lnTo>
                  <a:lnTo>
                    <a:pt x="12" y="50"/>
                  </a:lnTo>
                  <a:lnTo>
                    <a:pt x="12" y="29"/>
                  </a:lnTo>
                  <a:lnTo>
                    <a:pt x="6" y="9"/>
                  </a:lnTo>
                  <a:lnTo>
                    <a:pt x="0" y="0"/>
                  </a:lnTo>
                  <a:close/>
                </a:path>
              </a:pathLst>
            </a:custGeom>
            <a:solidFill>
              <a:srgbClr val="1078C6"/>
            </a:solidFill>
            <a:ln w="9525">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0"/>
            <p:cNvSpPr>
              <a:spLocks/>
            </p:cNvSpPr>
            <p:nvPr/>
          </p:nvSpPr>
          <p:spPr bwMode="auto">
            <a:xfrm>
              <a:off x="4910138" y="4295775"/>
              <a:ext cx="168275" cy="123825"/>
            </a:xfrm>
            <a:custGeom>
              <a:avLst/>
              <a:gdLst>
                <a:gd name="T0" fmla="*/ 0 w 106"/>
                <a:gd name="T1" fmla="*/ 0 h 78"/>
                <a:gd name="T2" fmla="*/ 106 w 106"/>
                <a:gd name="T3" fmla="*/ 39 h 78"/>
                <a:gd name="T4" fmla="*/ 0 w 106"/>
                <a:gd name="T5" fmla="*/ 78 h 78"/>
                <a:gd name="T6" fmla="*/ 6 w 106"/>
                <a:gd name="T7" fmla="*/ 70 h 78"/>
                <a:gd name="T8" fmla="*/ 12 w 106"/>
                <a:gd name="T9" fmla="*/ 50 h 78"/>
                <a:gd name="T10" fmla="*/ 12 w 106"/>
                <a:gd name="T11" fmla="*/ 29 h 78"/>
                <a:gd name="T12" fmla="*/ 6 w 106"/>
                <a:gd name="T13" fmla="*/ 10 h 78"/>
                <a:gd name="T14" fmla="*/ 0 w 106"/>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8">
                  <a:moveTo>
                    <a:pt x="0" y="0"/>
                  </a:moveTo>
                  <a:lnTo>
                    <a:pt x="106" y="39"/>
                  </a:lnTo>
                  <a:lnTo>
                    <a:pt x="0" y="78"/>
                  </a:lnTo>
                  <a:lnTo>
                    <a:pt x="6" y="70"/>
                  </a:lnTo>
                  <a:lnTo>
                    <a:pt x="12" y="50"/>
                  </a:lnTo>
                  <a:lnTo>
                    <a:pt x="12" y="29"/>
                  </a:lnTo>
                  <a:lnTo>
                    <a:pt x="6" y="10"/>
                  </a:lnTo>
                  <a:lnTo>
                    <a:pt x="0" y="0"/>
                  </a:lnTo>
                  <a:close/>
                </a:path>
              </a:pathLst>
            </a:custGeom>
            <a:solidFill>
              <a:srgbClr val="C61010"/>
            </a:solidFill>
            <a:ln w="9525">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Rectangle 21"/>
            <p:cNvSpPr>
              <a:spLocks noChangeArrowheads="1"/>
            </p:cNvSpPr>
            <p:nvPr/>
          </p:nvSpPr>
          <p:spPr bwMode="auto">
            <a:xfrm>
              <a:off x="5095875" y="3709988"/>
              <a:ext cx="184150" cy="311150"/>
            </a:xfrm>
            <a:prstGeom prst="rect">
              <a:avLst/>
            </a:prstGeom>
            <a:solidFill>
              <a:srgbClr val="FFFFFF"/>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22"/>
            <p:cNvSpPr>
              <a:spLocks/>
            </p:cNvSpPr>
            <p:nvPr/>
          </p:nvSpPr>
          <p:spPr bwMode="auto">
            <a:xfrm>
              <a:off x="5127625" y="3771900"/>
              <a:ext cx="120650" cy="187325"/>
            </a:xfrm>
            <a:custGeom>
              <a:avLst/>
              <a:gdLst>
                <a:gd name="T0" fmla="*/ 76 w 76"/>
                <a:gd name="T1" fmla="*/ 14 h 118"/>
                <a:gd name="T2" fmla="*/ 16 w 76"/>
                <a:gd name="T3" fmla="*/ 14 h 118"/>
                <a:gd name="T4" fmla="*/ 16 w 76"/>
                <a:gd name="T5" fmla="*/ 47 h 118"/>
                <a:gd name="T6" fmla="*/ 67 w 76"/>
                <a:gd name="T7" fmla="*/ 47 h 118"/>
                <a:gd name="T8" fmla="*/ 67 w 76"/>
                <a:gd name="T9" fmla="*/ 61 h 118"/>
                <a:gd name="T10" fmla="*/ 16 w 76"/>
                <a:gd name="T11" fmla="*/ 61 h 118"/>
                <a:gd name="T12" fmla="*/ 16 w 76"/>
                <a:gd name="T13" fmla="*/ 118 h 118"/>
                <a:gd name="T14" fmla="*/ 0 w 76"/>
                <a:gd name="T15" fmla="*/ 118 h 118"/>
                <a:gd name="T16" fmla="*/ 0 w 76"/>
                <a:gd name="T17" fmla="*/ 0 h 118"/>
                <a:gd name="T18" fmla="*/ 76 w 76"/>
                <a:gd name="T19" fmla="*/ 0 h 118"/>
                <a:gd name="T20" fmla="*/ 76 w 76"/>
                <a:gd name="T21"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8">
                  <a:moveTo>
                    <a:pt x="76" y="14"/>
                  </a:moveTo>
                  <a:lnTo>
                    <a:pt x="16" y="14"/>
                  </a:lnTo>
                  <a:lnTo>
                    <a:pt x="16" y="47"/>
                  </a:lnTo>
                  <a:lnTo>
                    <a:pt x="67" y="47"/>
                  </a:lnTo>
                  <a:lnTo>
                    <a:pt x="67" y="61"/>
                  </a:lnTo>
                  <a:lnTo>
                    <a:pt x="16" y="61"/>
                  </a:lnTo>
                  <a:lnTo>
                    <a:pt x="16" y="118"/>
                  </a:lnTo>
                  <a:lnTo>
                    <a:pt x="0" y="118"/>
                  </a:lnTo>
                  <a:lnTo>
                    <a:pt x="0" y="0"/>
                  </a:lnTo>
                  <a:lnTo>
                    <a:pt x="76" y="0"/>
                  </a:lnTo>
                  <a:lnTo>
                    <a:pt x="7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23"/>
            <p:cNvSpPr>
              <a:spLocks noChangeArrowheads="1"/>
            </p:cNvSpPr>
            <p:nvPr/>
          </p:nvSpPr>
          <p:spPr bwMode="auto">
            <a:xfrm>
              <a:off x="5095875" y="4176713"/>
              <a:ext cx="184150" cy="311150"/>
            </a:xfrm>
            <a:prstGeom prst="rect">
              <a:avLst/>
            </a:prstGeom>
            <a:solidFill>
              <a:srgbClr val="FFFFFF"/>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24"/>
            <p:cNvSpPr>
              <a:spLocks/>
            </p:cNvSpPr>
            <p:nvPr/>
          </p:nvSpPr>
          <p:spPr bwMode="auto">
            <a:xfrm>
              <a:off x="5127625" y="4238625"/>
              <a:ext cx="120650" cy="187325"/>
            </a:xfrm>
            <a:custGeom>
              <a:avLst/>
              <a:gdLst>
                <a:gd name="T0" fmla="*/ 76 w 76"/>
                <a:gd name="T1" fmla="*/ 14 h 118"/>
                <a:gd name="T2" fmla="*/ 16 w 76"/>
                <a:gd name="T3" fmla="*/ 14 h 118"/>
                <a:gd name="T4" fmla="*/ 16 w 76"/>
                <a:gd name="T5" fmla="*/ 47 h 118"/>
                <a:gd name="T6" fmla="*/ 67 w 76"/>
                <a:gd name="T7" fmla="*/ 47 h 118"/>
                <a:gd name="T8" fmla="*/ 67 w 76"/>
                <a:gd name="T9" fmla="*/ 62 h 118"/>
                <a:gd name="T10" fmla="*/ 16 w 76"/>
                <a:gd name="T11" fmla="*/ 62 h 118"/>
                <a:gd name="T12" fmla="*/ 16 w 76"/>
                <a:gd name="T13" fmla="*/ 118 h 118"/>
                <a:gd name="T14" fmla="*/ 0 w 76"/>
                <a:gd name="T15" fmla="*/ 118 h 118"/>
                <a:gd name="T16" fmla="*/ 0 w 76"/>
                <a:gd name="T17" fmla="*/ 0 h 118"/>
                <a:gd name="T18" fmla="*/ 76 w 76"/>
                <a:gd name="T19" fmla="*/ 0 h 118"/>
                <a:gd name="T20" fmla="*/ 76 w 76"/>
                <a:gd name="T21"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8">
                  <a:moveTo>
                    <a:pt x="76" y="14"/>
                  </a:moveTo>
                  <a:lnTo>
                    <a:pt x="16" y="14"/>
                  </a:lnTo>
                  <a:lnTo>
                    <a:pt x="16" y="47"/>
                  </a:lnTo>
                  <a:lnTo>
                    <a:pt x="67" y="47"/>
                  </a:lnTo>
                  <a:lnTo>
                    <a:pt x="67" y="62"/>
                  </a:lnTo>
                  <a:lnTo>
                    <a:pt x="16" y="62"/>
                  </a:lnTo>
                  <a:lnTo>
                    <a:pt x="16" y="118"/>
                  </a:lnTo>
                  <a:lnTo>
                    <a:pt x="0" y="118"/>
                  </a:lnTo>
                  <a:lnTo>
                    <a:pt x="0" y="0"/>
                  </a:lnTo>
                  <a:lnTo>
                    <a:pt x="76" y="0"/>
                  </a:lnTo>
                  <a:lnTo>
                    <a:pt x="7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8"/>
            <p:cNvSpPr>
              <a:spLocks/>
            </p:cNvSpPr>
            <p:nvPr/>
          </p:nvSpPr>
          <p:spPr bwMode="auto">
            <a:xfrm>
              <a:off x="2833688" y="5073650"/>
              <a:ext cx="171450" cy="123825"/>
            </a:xfrm>
            <a:custGeom>
              <a:avLst/>
              <a:gdLst>
                <a:gd name="T0" fmla="*/ 0 w 108"/>
                <a:gd name="T1" fmla="*/ 0 h 78"/>
                <a:gd name="T2" fmla="*/ 108 w 108"/>
                <a:gd name="T3" fmla="*/ 39 h 78"/>
                <a:gd name="T4" fmla="*/ 0 w 108"/>
                <a:gd name="T5" fmla="*/ 78 h 78"/>
                <a:gd name="T6" fmla="*/ 6 w 108"/>
                <a:gd name="T7" fmla="*/ 70 h 78"/>
                <a:gd name="T8" fmla="*/ 12 w 108"/>
                <a:gd name="T9" fmla="*/ 50 h 78"/>
                <a:gd name="T10" fmla="*/ 12 w 108"/>
                <a:gd name="T11" fmla="*/ 29 h 78"/>
                <a:gd name="T12" fmla="*/ 6 w 108"/>
                <a:gd name="T13" fmla="*/ 10 h 78"/>
                <a:gd name="T14" fmla="*/ 0 w 108"/>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78">
                  <a:moveTo>
                    <a:pt x="0" y="0"/>
                  </a:moveTo>
                  <a:lnTo>
                    <a:pt x="108" y="39"/>
                  </a:lnTo>
                  <a:lnTo>
                    <a:pt x="0" y="78"/>
                  </a:lnTo>
                  <a:lnTo>
                    <a:pt x="6" y="70"/>
                  </a:lnTo>
                  <a:lnTo>
                    <a:pt x="12" y="50"/>
                  </a:lnTo>
                  <a:lnTo>
                    <a:pt x="12" y="29"/>
                  </a:lnTo>
                  <a:lnTo>
                    <a:pt x="6" y="10"/>
                  </a:lnTo>
                  <a:lnTo>
                    <a:pt x="0" y="0"/>
                  </a:lnTo>
                  <a:close/>
                </a:path>
              </a:pathLst>
            </a:custGeom>
            <a:solidFill>
              <a:srgbClr val="1078C6"/>
            </a:solidFill>
            <a:ln w="9525">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0"/>
            <p:cNvSpPr>
              <a:spLocks/>
            </p:cNvSpPr>
            <p:nvPr/>
          </p:nvSpPr>
          <p:spPr bwMode="auto">
            <a:xfrm>
              <a:off x="2833688" y="5592763"/>
              <a:ext cx="171450" cy="123825"/>
            </a:xfrm>
            <a:custGeom>
              <a:avLst/>
              <a:gdLst>
                <a:gd name="T0" fmla="*/ 0 w 108"/>
                <a:gd name="T1" fmla="*/ 0 h 78"/>
                <a:gd name="T2" fmla="*/ 108 w 108"/>
                <a:gd name="T3" fmla="*/ 39 h 78"/>
                <a:gd name="T4" fmla="*/ 0 w 108"/>
                <a:gd name="T5" fmla="*/ 78 h 78"/>
                <a:gd name="T6" fmla="*/ 6 w 108"/>
                <a:gd name="T7" fmla="*/ 70 h 78"/>
                <a:gd name="T8" fmla="*/ 12 w 108"/>
                <a:gd name="T9" fmla="*/ 49 h 78"/>
                <a:gd name="T10" fmla="*/ 12 w 108"/>
                <a:gd name="T11" fmla="*/ 29 h 78"/>
                <a:gd name="T12" fmla="*/ 6 w 108"/>
                <a:gd name="T13" fmla="*/ 8 h 78"/>
                <a:gd name="T14" fmla="*/ 0 w 108"/>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78">
                  <a:moveTo>
                    <a:pt x="0" y="0"/>
                  </a:moveTo>
                  <a:lnTo>
                    <a:pt x="108" y="39"/>
                  </a:lnTo>
                  <a:lnTo>
                    <a:pt x="0" y="78"/>
                  </a:lnTo>
                  <a:lnTo>
                    <a:pt x="6" y="70"/>
                  </a:lnTo>
                  <a:lnTo>
                    <a:pt x="12" y="49"/>
                  </a:lnTo>
                  <a:lnTo>
                    <a:pt x="12" y="29"/>
                  </a:lnTo>
                  <a:lnTo>
                    <a:pt x="6" y="8"/>
                  </a:lnTo>
                  <a:lnTo>
                    <a:pt x="0" y="0"/>
                  </a:lnTo>
                  <a:close/>
                </a:path>
              </a:pathLst>
            </a:custGeom>
            <a:solidFill>
              <a:srgbClr val="C61010"/>
            </a:solidFill>
            <a:ln w="9525">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Rectangle 31"/>
            <p:cNvSpPr>
              <a:spLocks noChangeArrowheads="1"/>
            </p:cNvSpPr>
            <p:nvPr/>
          </p:nvSpPr>
          <p:spPr bwMode="auto">
            <a:xfrm>
              <a:off x="3022600" y="5006975"/>
              <a:ext cx="180975" cy="311150"/>
            </a:xfrm>
            <a:prstGeom prst="rect">
              <a:avLst/>
            </a:prstGeom>
            <a:solidFill>
              <a:srgbClr val="FFFFFF"/>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2"/>
            <p:cNvSpPr>
              <a:spLocks/>
            </p:cNvSpPr>
            <p:nvPr/>
          </p:nvSpPr>
          <p:spPr bwMode="auto">
            <a:xfrm>
              <a:off x="3051175" y="5067300"/>
              <a:ext cx="120650" cy="188912"/>
            </a:xfrm>
            <a:custGeom>
              <a:avLst/>
              <a:gdLst>
                <a:gd name="T0" fmla="*/ 76 w 76"/>
                <a:gd name="T1" fmla="*/ 15 h 119"/>
                <a:gd name="T2" fmla="*/ 16 w 76"/>
                <a:gd name="T3" fmla="*/ 15 h 119"/>
                <a:gd name="T4" fmla="*/ 16 w 76"/>
                <a:gd name="T5" fmla="*/ 48 h 119"/>
                <a:gd name="T6" fmla="*/ 67 w 76"/>
                <a:gd name="T7" fmla="*/ 48 h 119"/>
                <a:gd name="T8" fmla="*/ 67 w 76"/>
                <a:gd name="T9" fmla="*/ 61 h 119"/>
                <a:gd name="T10" fmla="*/ 16 w 76"/>
                <a:gd name="T11" fmla="*/ 61 h 119"/>
                <a:gd name="T12" fmla="*/ 16 w 76"/>
                <a:gd name="T13" fmla="*/ 119 h 119"/>
                <a:gd name="T14" fmla="*/ 0 w 76"/>
                <a:gd name="T15" fmla="*/ 119 h 119"/>
                <a:gd name="T16" fmla="*/ 0 w 76"/>
                <a:gd name="T17" fmla="*/ 0 h 119"/>
                <a:gd name="T18" fmla="*/ 76 w 76"/>
                <a:gd name="T19" fmla="*/ 0 h 119"/>
                <a:gd name="T20" fmla="*/ 76 w 76"/>
                <a:gd name="T21"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9">
                  <a:moveTo>
                    <a:pt x="76" y="15"/>
                  </a:moveTo>
                  <a:lnTo>
                    <a:pt x="16" y="15"/>
                  </a:lnTo>
                  <a:lnTo>
                    <a:pt x="16" y="48"/>
                  </a:lnTo>
                  <a:lnTo>
                    <a:pt x="67" y="48"/>
                  </a:lnTo>
                  <a:lnTo>
                    <a:pt x="67" y="61"/>
                  </a:lnTo>
                  <a:lnTo>
                    <a:pt x="16" y="61"/>
                  </a:lnTo>
                  <a:lnTo>
                    <a:pt x="16" y="119"/>
                  </a:lnTo>
                  <a:lnTo>
                    <a:pt x="0" y="119"/>
                  </a:lnTo>
                  <a:lnTo>
                    <a:pt x="0" y="0"/>
                  </a:lnTo>
                  <a:lnTo>
                    <a:pt x="76" y="0"/>
                  </a:lnTo>
                  <a:lnTo>
                    <a:pt x="7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3"/>
            <p:cNvSpPr>
              <a:spLocks noChangeArrowheads="1"/>
            </p:cNvSpPr>
            <p:nvPr/>
          </p:nvSpPr>
          <p:spPr bwMode="auto">
            <a:xfrm>
              <a:off x="3022600" y="5473700"/>
              <a:ext cx="180975" cy="311150"/>
            </a:xfrm>
            <a:prstGeom prst="rect">
              <a:avLst/>
            </a:prstGeom>
            <a:solidFill>
              <a:srgbClr val="FFFFFF"/>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4"/>
            <p:cNvSpPr>
              <a:spLocks/>
            </p:cNvSpPr>
            <p:nvPr/>
          </p:nvSpPr>
          <p:spPr bwMode="auto">
            <a:xfrm>
              <a:off x="3051175" y="5534025"/>
              <a:ext cx="120650" cy="188912"/>
            </a:xfrm>
            <a:custGeom>
              <a:avLst/>
              <a:gdLst>
                <a:gd name="T0" fmla="*/ 76 w 76"/>
                <a:gd name="T1" fmla="*/ 15 h 119"/>
                <a:gd name="T2" fmla="*/ 16 w 76"/>
                <a:gd name="T3" fmla="*/ 15 h 119"/>
                <a:gd name="T4" fmla="*/ 16 w 76"/>
                <a:gd name="T5" fmla="*/ 48 h 119"/>
                <a:gd name="T6" fmla="*/ 67 w 76"/>
                <a:gd name="T7" fmla="*/ 48 h 119"/>
                <a:gd name="T8" fmla="*/ 67 w 76"/>
                <a:gd name="T9" fmla="*/ 61 h 119"/>
                <a:gd name="T10" fmla="*/ 16 w 76"/>
                <a:gd name="T11" fmla="*/ 61 h 119"/>
                <a:gd name="T12" fmla="*/ 16 w 76"/>
                <a:gd name="T13" fmla="*/ 119 h 119"/>
                <a:gd name="T14" fmla="*/ 0 w 76"/>
                <a:gd name="T15" fmla="*/ 119 h 119"/>
                <a:gd name="T16" fmla="*/ 0 w 76"/>
                <a:gd name="T17" fmla="*/ 0 h 119"/>
                <a:gd name="T18" fmla="*/ 76 w 76"/>
                <a:gd name="T19" fmla="*/ 0 h 119"/>
                <a:gd name="T20" fmla="*/ 76 w 76"/>
                <a:gd name="T21"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9">
                  <a:moveTo>
                    <a:pt x="76" y="15"/>
                  </a:moveTo>
                  <a:lnTo>
                    <a:pt x="16" y="15"/>
                  </a:lnTo>
                  <a:lnTo>
                    <a:pt x="16" y="48"/>
                  </a:lnTo>
                  <a:lnTo>
                    <a:pt x="67" y="48"/>
                  </a:lnTo>
                  <a:lnTo>
                    <a:pt x="67" y="61"/>
                  </a:lnTo>
                  <a:lnTo>
                    <a:pt x="16" y="61"/>
                  </a:lnTo>
                  <a:lnTo>
                    <a:pt x="16" y="119"/>
                  </a:lnTo>
                  <a:lnTo>
                    <a:pt x="0" y="119"/>
                  </a:lnTo>
                  <a:lnTo>
                    <a:pt x="0" y="0"/>
                  </a:lnTo>
                  <a:lnTo>
                    <a:pt x="76" y="0"/>
                  </a:lnTo>
                  <a:lnTo>
                    <a:pt x="7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4"/>
            <p:cNvSpPr>
              <a:spLocks/>
            </p:cNvSpPr>
            <p:nvPr/>
          </p:nvSpPr>
          <p:spPr bwMode="auto">
            <a:xfrm>
              <a:off x="2833688" y="3776663"/>
              <a:ext cx="171450" cy="125412"/>
            </a:xfrm>
            <a:custGeom>
              <a:avLst/>
              <a:gdLst>
                <a:gd name="T0" fmla="*/ 0 w 108"/>
                <a:gd name="T1" fmla="*/ 0 h 79"/>
                <a:gd name="T2" fmla="*/ 108 w 108"/>
                <a:gd name="T3" fmla="*/ 40 h 79"/>
                <a:gd name="T4" fmla="*/ 0 w 108"/>
                <a:gd name="T5" fmla="*/ 79 h 79"/>
                <a:gd name="T6" fmla="*/ 6 w 108"/>
                <a:gd name="T7" fmla="*/ 70 h 79"/>
                <a:gd name="T8" fmla="*/ 12 w 108"/>
                <a:gd name="T9" fmla="*/ 50 h 79"/>
                <a:gd name="T10" fmla="*/ 12 w 108"/>
                <a:gd name="T11" fmla="*/ 29 h 79"/>
                <a:gd name="T12" fmla="*/ 6 w 108"/>
                <a:gd name="T13" fmla="*/ 9 h 79"/>
                <a:gd name="T14" fmla="*/ 0 w 108"/>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79">
                  <a:moveTo>
                    <a:pt x="0" y="0"/>
                  </a:moveTo>
                  <a:lnTo>
                    <a:pt x="108" y="40"/>
                  </a:lnTo>
                  <a:lnTo>
                    <a:pt x="0" y="79"/>
                  </a:lnTo>
                  <a:lnTo>
                    <a:pt x="6" y="70"/>
                  </a:lnTo>
                  <a:lnTo>
                    <a:pt x="12" y="50"/>
                  </a:lnTo>
                  <a:lnTo>
                    <a:pt x="12" y="29"/>
                  </a:lnTo>
                  <a:lnTo>
                    <a:pt x="6" y="9"/>
                  </a:lnTo>
                  <a:lnTo>
                    <a:pt x="0" y="0"/>
                  </a:lnTo>
                  <a:close/>
                </a:path>
              </a:pathLst>
            </a:custGeom>
            <a:solidFill>
              <a:srgbClr val="1078C6"/>
            </a:solidFill>
            <a:ln w="9525">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7"/>
            <p:cNvSpPr>
              <a:spLocks/>
            </p:cNvSpPr>
            <p:nvPr/>
          </p:nvSpPr>
          <p:spPr bwMode="auto">
            <a:xfrm>
              <a:off x="2833688" y="4295775"/>
              <a:ext cx="171450" cy="123825"/>
            </a:xfrm>
            <a:custGeom>
              <a:avLst/>
              <a:gdLst>
                <a:gd name="T0" fmla="*/ 0 w 108"/>
                <a:gd name="T1" fmla="*/ 0 h 78"/>
                <a:gd name="T2" fmla="*/ 108 w 108"/>
                <a:gd name="T3" fmla="*/ 39 h 78"/>
                <a:gd name="T4" fmla="*/ 0 w 108"/>
                <a:gd name="T5" fmla="*/ 78 h 78"/>
                <a:gd name="T6" fmla="*/ 6 w 108"/>
                <a:gd name="T7" fmla="*/ 70 h 78"/>
                <a:gd name="T8" fmla="*/ 12 w 108"/>
                <a:gd name="T9" fmla="*/ 50 h 78"/>
                <a:gd name="T10" fmla="*/ 12 w 108"/>
                <a:gd name="T11" fmla="*/ 29 h 78"/>
                <a:gd name="T12" fmla="*/ 6 w 108"/>
                <a:gd name="T13" fmla="*/ 10 h 78"/>
                <a:gd name="T14" fmla="*/ 0 w 108"/>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78">
                  <a:moveTo>
                    <a:pt x="0" y="0"/>
                  </a:moveTo>
                  <a:lnTo>
                    <a:pt x="108" y="39"/>
                  </a:lnTo>
                  <a:lnTo>
                    <a:pt x="0" y="78"/>
                  </a:lnTo>
                  <a:lnTo>
                    <a:pt x="6" y="70"/>
                  </a:lnTo>
                  <a:lnTo>
                    <a:pt x="12" y="50"/>
                  </a:lnTo>
                  <a:lnTo>
                    <a:pt x="12" y="29"/>
                  </a:lnTo>
                  <a:lnTo>
                    <a:pt x="6" y="10"/>
                  </a:lnTo>
                  <a:lnTo>
                    <a:pt x="0" y="0"/>
                  </a:lnTo>
                  <a:close/>
                </a:path>
              </a:pathLst>
            </a:custGeom>
            <a:solidFill>
              <a:srgbClr val="C61010"/>
            </a:solidFill>
            <a:ln w="9525">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Rectangle 119"/>
            <p:cNvSpPr>
              <a:spLocks noChangeArrowheads="1"/>
            </p:cNvSpPr>
            <p:nvPr/>
          </p:nvSpPr>
          <p:spPr bwMode="auto">
            <a:xfrm>
              <a:off x="3022600" y="3709988"/>
              <a:ext cx="180975" cy="311150"/>
            </a:xfrm>
            <a:prstGeom prst="rect">
              <a:avLst/>
            </a:prstGeom>
            <a:solidFill>
              <a:srgbClr val="FFFFFF"/>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0"/>
            <p:cNvSpPr>
              <a:spLocks/>
            </p:cNvSpPr>
            <p:nvPr/>
          </p:nvSpPr>
          <p:spPr bwMode="auto">
            <a:xfrm>
              <a:off x="3051175" y="3771900"/>
              <a:ext cx="120650" cy="187325"/>
            </a:xfrm>
            <a:custGeom>
              <a:avLst/>
              <a:gdLst>
                <a:gd name="T0" fmla="*/ 76 w 76"/>
                <a:gd name="T1" fmla="*/ 14 h 118"/>
                <a:gd name="T2" fmla="*/ 16 w 76"/>
                <a:gd name="T3" fmla="*/ 14 h 118"/>
                <a:gd name="T4" fmla="*/ 16 w 76"/>
                <a:gd name="T5" fmla="*/ 47 h 118"/>
                <a:gd name="T6" fmla="*/ 67 w 76"/>
                <a:gd name="T7" fmla="*/ 47 h 118"/>
                <a:gd name="T8" fmla="*/ 67 w 76"/>
                <a:gd name="T9" fmla="*/ 61 h 118"/>
                <a:gd name="T10" fmla="*/ 16 w 76"/>
                <a:gd name="T11" fmla="*/ 61 h 118"/>
                <a:gd name="T12" fmla="*/ 16 w 76"/>
                <a:gd name="T13" fmla="*/ 118 h 118"/>
                <a:gd name="T14" fmla="*/ 0 w 76"/>
                <a:gd name="T15" fmla="*/ 118 h 118"/>
                <a:gd name="T16" fmla="*/ 0 w 76"/>
                <a:gd name="T17" fmla="*/ 0 h 118"/>
                <a:gd name="T18" fmla="*/ 76 w 76"/>
                <a:gd name="T19" fmla="*/ 0 h 118"/>
                <a:gd name="T20" fmla="*/ 76 w 76"/>
                <a:gd name="T21"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8">
                  <a:moveTo>
                    <a:pt x="76" y="14"/>
                  </a:moveTo>
                  <a:lnTo>
                    <a:pt x="16" y="14"/>
                  </a:lnTo>
                  <a:lnTo>
                    <a:pt x="16" y="47"/>
                  </a:lnTo>
                  <a:lnTo>
                    <a:pt x="67" y="47"/>
                  </a:lnTo>
                  <a:lnTo>
                    <a:pt x="67" y="61"/>
                  </a:lnTo>
                  <a:lnTo>
                    <a:pt x="16" y="61"/>
                  </a:lnTo>
                  <a:lnTo>
                    <a:pt x="16" y="118"/>
                  </a:lnTo>
                  <a:lnTo>
                    <a:pt x="0" y="118"/>
                  </a:lnTo>
                  <a:lnTo>
                    <a:pt x="0" y="0"/>
                  </a:lnTo>
                  <a:lnTo>
                    <a:pt x="76" y="0"/>
                  </a:lnTo>
                  <a:lnTo>
                    <a:pt x="7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1"/>
            <p:cNvSpPr>
              <a:spLocks noChangeArrowheads="1"/>
            </p:cNvSpPr>
            <p:nvPr/>
          </p:nvSpPr>
          <p:spPr bwMode="auto">
            <a:xfrm>
              <a:off x="3022600" y="4176713"/>
              <a:ext cx="180975" cy="311150"/>
            </a:xfrm>
            <a:prstGeom prst="rect">
              <a:avLst/>
            </a:prstGeom>
            <a:solidFill>
              <a:srgbClr val="FFFFFF"/>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2"/>
            <p:cNvSpPr>
              <a:spLocks/>
            </p:cNvSpPr>
            <p:nvPr/>
          </p:nvSpPr>
          <p:spPr bwMode="auto">
            <a:xfrm>
              <a:off x="3051175" y="4238625"/>
              <a:ext cx="120650" cy="187325"/>
            </a:xfrm>
            <a:custGeom>
              <a:avLst/>
              <a:gdLst>
                <a:gd name="T0" fmla="*/ 76 w 76"/>
                <a:gd name="T1" fmla="*/ 14 h 118"/>
                <a:gd name="T2" fmla="*/ 16 w 76"/>
                <a:gd name="T3" fmla="*/ 14 h 118"/>
                <a:gd name="T4" fmla="*/ 16 w 76"/>
                <a:gd name="T5" fmla="*/ 47 h 118"/>
                <a:gd name="T6" fmla="*/ 67 w 76"/>
                <a:gd name="T7" fmla="*/ 47 h 118"/>
                <a:gd name="T8" fmla="*/ 67 w 76"/>
                <a:gd name="T9" fmla="*/ 62 h 118"/>
                <a:gd name="T10" fmla="*/ 16 w 76"/>
                <a:gd name="T11" fmla="*/ 62 h 118"/>
                <a:gd name="T12" fmla="*/ 16 w 76"/>
                <a:gd name="T13" fmla="*/ 118 h 118"/>
                <a:gd name="T14" fmla="*/ 0 w 76"/>
                <a:gd name="T15" fmla="*/ 118 h 118"/>
                <a:gd name="T16" fmla="*/ 0 w 76"/>
                <a:gd name="T17" fmla="*/ 0 h 118"/>
                <a:gd name="T18" fmla="*/ 76 w 76"/>
                <a:gd name="T19" fmla="*/ 0 h 118"/>
                <a:gd name="T20" fmla="*/ 76 w 76"/>
                <a:gd name="T21"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8">
                  <a:moveTo>
                    <a:pt x="76" y="14"/>
                  </a:moveTo>
                  <a:lnTo>
                    <a:pt x="16" y="14"/>
                  </a:lnTo>
                  <a:lnTo>
                    <a:pt x="16" y="47"/>
                  </a:lnTo>
                  <a:lnTo>
                    <a:pt x="67" y="47"/>
                  </a:lnTo>
                  <a:lnTo>
                    <a:pt x="67" y="62"/>
                  </a:lnTo>
                  <a:lnTo>
                    <a:pt x="16" y="62"/>
                  </a:lnTo>
                  <a:lnTo>
                    <a:pt x="16" y="118"/>
                  </a:lnTo>
                  <a:lnTo>
                    <a:pt x="0" y="118"/>
                  </a:lnTo>
                  <a:lnTo>
                    <a:pt x="0" y="0"/>
                  </a:lnTo>
                  <a:lnTo>
                    <a:pt x="76" y="0"/>
                  </a:lnTo>
                  <a:lnTo>
                    <a:pt x="7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6" name="Group 135"/>
          <p:cNvGrpSpPr/>
          <p:nvPr/>
        </p:nvGrpSpPr>
        <p:grpSpPr>
          <a:xfrm>
            <a:off x="2574020" y="3569493"/>
            <a:ext cx="3045730" cy="2357438"/>
            <a:chOff x="2574020" y="3569493"/>
            <a:chExt cx="3045730" cy="2357438"/>
          </a:xfrm>
        </p:grpSpPr>
        <p:sp>
          <p:nvSpPr>
            <p:cNvPr id="5" name="Oval 4"/>
            <p:cNvSpPr/>
            <p:nvPr/>
          </p:nvSpPr>
          <p:spPr bwMode="auto">
            <a:xfrm>
              <a:off x="2574020" y="3569493"/>
              <a:ext cx="1047750" cy="1071563"/>
            </a:xfrm>
            <a:prstGeom prst="ellipse">
              <a:avLst/>
            </a:prstGeom>
            <a:noFill/>
            <a:ln w="57150" cap="flat" cmpd="sng" algn="ctr">
              <a:solidFill>
                <a:srgbClr val="00B05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27" name="Oval 126"/>
            <p:cNvSpPr/>
            <p:nvPr/>
          </p:nvSpPr>
          <p:spPr bwMode="auto">
            <a:xfrm>
              <a:off x="4572000" y="4855368"/>
              <a:ext cx="1047750" cy="1071563"/>
            </a:xfrm>
            <a:prstGeom prst="ellipse">
              <a:avLst/>
            </a:prstGeom>
            <a:noFill/>
            <a:ln w="57150" cap="flat" cmpd="sng" algn="ctr">
              <a:solidFill>
                <a:srgbClr val="00B05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35" name="Group 134"/>
          <p:cNvGrpSpPr/>
          <p:nvPr/>
        </p:nvGrpSpPr>
        <p:grpSpPr>
          <a:xfrm>
            <a:off x="2502126" y="3592172"/>
            <a:ext cx="3088255" cy="2341449"/>
            <a:chOff x="2502126" y="3592172"/>
            <a:chExt cx="3088255" cy="2341449"/>
          </a:xfrm>
        </p:grpSpPr>
        <p:grpSp>
          <p:nvGrpSpPr>
            <p:cNvPr id="131" name="Group 130"/>
            <p:cNvGrpSpPr/>
            <p:nvPr/>
          </p:nvGrpSpPr>
          <p:grpSpPr>
            <a:xfrm>
              <a:off x="4542631" y="3592172"/>
              <a:ext cx="1047750" cy="1071563"/>
              <a:chOff x="7199313" y="3329780"/>
              <a:chExt cx="1047750" cy="1071563"/>
            </a:xfrm>
          </p:grpSpPr>
          <p:sp>
            <p:nvSpPr>
              <p:cNvPr id="128" name="Oval 127"/>
              <p:cNvSpPr/>
              <p:nvPr/>
            </p:nvSpPr>
            <p:spPr bwMode="auto">
              <a:xfrm>
                <a:off x="7199313" y="3329780"/>
                <a:ext cx="1047750" cy="1071563"/>
              </a:xfrm>
              <a:prstGeom prst="ellipse">
                <a:avLst/>
              </a:prstGeom>
              <a:noFill/>
              <a:ln w="57150" cap="flat" cmpd="sng" algn="ctr">
                <a:solidFill>
                  <a:srgbClr val="FF0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130" name="Straight Connector 129"/>
              <p:cNvCxnSpPr>
                <a:stCxn id="128" idx="3"/>
                <a:endCxn id="128" idx="7"/>
              </p:cNvCxnSpPr>
              <p:nvPr/>
            </p:nvCxnSpPr>
            <p:spPr bwMode="auto">
              <a:xfrm flipV="1">
                <a:off x="7352752" y="3486707"/>
                <a:ext cx="740872" cy="757709"/>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grpSp>
          <p:nvGrpSpPr>
            <p:cNvPr id="132" name="Group 131"/>
            <p:cNvGrpSpPr/>
            <p:nvPr/>
          </p:nvGrpSpPr>
          <p:grpSpPr>
            <a:xfrm>
              <a:off x="2502126" y="4862058"/>
              <a:ext cx="1047750" cy="1071563"/>
              <a:chOff x="7199313" y="3329780"/>
              <a:chExt cx="1047750" cy="1071563"/>
            </a:xfrm>
          </p:grpSpPr>
          <p:sp>
            <p:nvSpPr>
              <p:cNvPr id="133" name="Oval 132"/>
              <p:cNvSpPr/>
              <p:nvPr/>
            </p:nvSpPr>
            <p:spPr bwMode="auto">
              <a:xfrm>
                <a:off x="7199313" y="3329780"/>
                <a:ext cx="1047750" cy="1071563"/>
              </a:xfrm>
              <a:prstGeom prst="ellipse">
                <a:avLst/>
              </a:prstGeom>
              <a:noFill/>
              <a:ln w="57150" cap="flat" cmpd="sng" algn="ctr">
                <a:solidFill>
                  <a:srgbClr val="FF0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134" name="Straight Connector 133"/>
              <p:cNvCxnSpPr>
                <a:stCxn id="133" idx="3"/>
                <a:endCxn id="133" idx="7"/>
              </p:cNvCxnSpPr>
              <p:nvPr/>
            </p:nvCxnSpPr>
            <p:spPr bwMode="auto">
              <a:xfrm flipV="1">
                <a:off x="7352752" y="3486707"/>
                <a:ext cx="740872" cy="757709"/>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grpSp>
    </p:spTree>
    <p:extLst>
      <p:ext uri="{BB962C8B-B14F-4D97-AF65-F5344CB8AC3E}">
        <p14:creationId xmlns:p14="http://schemas.microsoft.com/office/powerpoint/2010/main" val="340302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animEffect transition="in" filter="fade">
                                      <p:cBhvr>
                                        <p:cTn id="9" dur="500"/>
                                        <p:tgtEl>
                                          <p:spTgt spid="8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35"/>
                                        </p:tgtEl>
                                        <p:attrNameLst>
                                          <p:attrName>style.visibility</p:attrName>
                                        </p:attrNameLst>
                                      </p:cBhvr>
                                      <p:to>
                                        <p:strVal val="visible"/>
                                      </p:to>
                                    </p:set>
                                    <p:animEffect transition="in" filter="fade">
                                      <p:cBhvr>
                                        <p:cTn id="21" dur="500"/>
                                        <p:tgtEl>
                                          <p:spTgt spid="13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250"/>
                                        <p:tgtEl>
                                          <p:spTgt spid="136"/>
                                        </p:tgtEl>
                                      </p:cBhvr>
                                    </p:animEffect>
                                    <p:set>
                                      <p:cBhvr>
                                        <p:cTn id="28" dur="1" fill="hold">
                                          <p:stCondLst>
                                            <p:cond delay="249"/>
                                          </p:stCondLst>
                                        </p:cTn>
                                        <p:tgtEl>
                                          <p:spTgt spid="13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50"/>
                                        <p:tgtEl>
                                          <p:spTgt spid="135"/>
                                        </p:tgtEl>
                                      </p:cBhvr>
                                    </p:animEffect>
                                    <p:set>
                                      <p:cBhvr>
                                        <p:cTn id="31" dur="1" fill="hold">
                                          <p:stCondLst>
                                            <p:cond delay="249"/>
                                          </p:stCondLst>
                                        </p:cTn>
                                        <p:tgtEl>
                                          <p:spTgt spid="135"/>
                                        </p:tgtEl>
                                        <p:attrNameLst>
                                          <p:attrName>style.visibility</p:attrName>
                                        </p:attrNameLst>
                                      </p:cBhvr>
                                      <p:to>
                                        <p:strVal val="hidden"/>
                                      </p:to>
                                    </p:set>
                                  </p:childTnLst>
                                </p:cTn>
                              </p:par>
                            </p:childTnLst>
                          </p:cTn>
                        </p:par>
                        <p:par>
                          <p:cTn id="32" fill="hold">
                            <p:stCondLst>
                              <p:cond delay="250"/>
                            </p:stCondLst>
                            <p:childTnLst>
                              <p:par>
                                <p:cTn id="33" presetID="10" presetClass="entr" presetSubtype="0" fill="hold" nodeType="after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fade">
                                      <p:cBhvr>
                                        <p:cTn id="3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2: Pipelined Broadcast</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17</a:t>
            </a:fld>
            <a:r>
              <a:rPr lang="en-CA"/>
              <a:t>)</a:t>
            </a:r>
          </a:p>
        </p:txBody>
      </p:sp>
      <p:pic>
        <p:nvPicPr>
          <p:cNvPr id="5" name="Picture 4"/>
          <p:cNvPicPr>
            <a:picLocks noChangeAspect="1"/>
          </p:cNvPicPr>
          <p:nvPr/>
        </p:nvPicPr>
        <p:blipFill>
          <a:blip r:embed="rId3"/>
          <a:stretch>
            <a:fillRect/>
          </a:stretch>
        </p:blipFill>
        <p:spPr>
          <a:xfrm>
            <a:off x="484188" y="1447800"/>
            <a:ext cx="8220075" cy="2118315"/>
          </a:xfrm>
          <a:prstGeom prst="rect">
            <a:avLst/>
          </a:prstGeom>
        </p:spPr>
      </p:pic>
      <p:grpSp>
        <p:nvGrpSpPr>
          <p:cNvPr id="10" name="Group 9"/>
          <p:cNvGrpSpPr/>
          <p:nvPr/>
        </p:nvGrpSpPr>
        <p:grpSpPr>
          <a:xfrm>
            <a:off x="3276600" y="1752600"/>
            <a:ext cx="5402263" cy="2316457"/>
            <a:chOff x="3276600" y="3352800"/>
            <a:chExt cx="5402263" cy="2316457"/>
          </a:xfrm>
        </p:grpSpPr>
        <p:sp>
          <p:nvSpPr>
            <p:cNvPr id="6" name="TextBox 5"/>
            <p:cNvSpPr txBox="1"/>
            <p:nvPr/>
          </p:nvSpPr>
          <p:spPr>
            <a:xfrm>
              <a:off x="3848100" y="5269147"/>
              <a:ext cx="4387740" cy="400110"/>
            </a:xfrm>
            <a:prstGeom prst="rect">
              <a:avLst/>
            </a:prstGeom>
            <a:noFill/>
          </p:spPr>
          <p:txBody>
            <a:bodyPr wrap="none" rtlCol="0">
              <a:spAutoFit/>
            </a:bodyPr>
            <a:lstStyle/>
            <a:p>
              <a:r>
                <a:rPr lang="en-US" dirty="0">
                  <a:solidFill>
                    <a:srgbClr val="00B0F0"/>
                  </a:solidFill>
                </a:rPr>
                <a:t>Change: Pipelined vs. </a:t>
              </a:r>
              <a:r>
                <a:rPr lang="en-US" dirty="0" err="1">
                  <a:solidFill>
                    <a:srgbClr val="00B0F0"/>
                  </a:solidFill>
                </a:rPr>
                <a:t>Unpipelined</a:t>
              </a:r>
              <a:endParaRPr lang="en-US" dirty="0">
                <a:solidFill>
                  <a:srgbClr val="00B0F0"/>
                </a:solidFill>
              </a:endParaRPr>
            </a:p>
          </p:txBody>
        </p:sp>
        <p:sp>
          <p:nvSpPr>
            <p:cNvPr id="7" name="Rectangle 6"/>
            <p:cNvSpPr/>
            <p:nvPr/>
          </p:nvSpPr>
          <p:spPr bwMode="auto">
            <a:xfrm>
              <a:off x="3276600" y="3352800"/>
              <a:ext cx="1143000" cy="1813515"/>
            </a:xfrm>
            <a:prstGeom prst="rect">
              <a:avLst/>
            </a:prstGeom>
            <a:noFill/>
            <a:ln w="57150" cap="flat" cmpd="sng" algn="ctr">
              <a:solidFill>
                <a:srgbClr val="00B0F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8" name="Rectangle 7"/>
            <p:cNvSpPr/>
            <p:nvPr/>
          </p:nvSpPr>
          <p:spPr bwMode="auto">
            <a:xfrm>
              <a:off x="5562600" y="3352800"/>
              <a:ext cx="1066800" cy="1813515"/>
            </a:xfrm>
            <a:prstGeom prst="rect">
              <a:avLst/>
            </a:prstGeom>
            <a:noFill/>
            <a:ln w="57150" cap="flat" cmpd="sng" algn="ctr">
              <a:solidFill>
                <a:srgbClr val="00B0F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
          <p:nvSpPr>
            <p:cNvPr id="9" name="Rectangle 8"/>
            <p:cNvSpPr/>
            <p:nvPr/>
          </p:nvSpPr>
          <p:spPr bwMode="auto">
            <a:xfrm>
              <a:off x="7535863" y="3365500"/>
              <a:ext cx="1143000" cy="1813515"/>
            </a:xfrm>
            <a:prstGeom prst="rect">
              <a:avLst/>
            </a:prstGeom>
            <a:noFill/>
            <a:ln w="57150" cap="flat" cmpd="sng" algn="ctr">
              <a:solidFill>
                <a:srgbClr val="00B0F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12" name="Rectangle 11"/>
          <p:cNvSpPr/>
          <p:nvPr/>
        </p:nvSpPr>
        <p:spPr bwMode="auto">
          <a:xfrm>
            <a:off x="7772400" y="2209800"/>
            <a:ext cx="685800" cy="228600"/>
          </a:xfrm>
          <a:prstGeom prst="rect">
            <a:avLst/>
          </a:prstGeom>
          <a:solidFill>
            <a:schemeClr val="bg1"/>
          </a:solidFill>
          <a:ln w="19050" cap="flat" cmpd="sng" algn="ctr">
            <a:no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1" name="TextBox 10"/>
          <p:cNvSpPr txBox="1"/>
          <p:nvPr/>
        </p:nvSpPr>
        <p:spPr>
          <a:xfrm>
            <a:off x="7676718" y="2093267"/>
            <a:ext cx="877163" cy="461665"/>
          </a:xfrm>
          <a:prstGeom prst="rect">
            <a:avLst/>
          </a:prstGeom>
          <a:noFill/>
        </p:spPr>
        <p:txBody>
          <a:bodyPr wrap="none" rtlCol="0">
            <a:spAutoFit/>
          </a:bodyPr>
          <a:lstStyle/>
          <a:p>
            <a:r>
              <a:rPr lang="en-US" sz="2400" b="0" dirty="0">
                <a:solidFill>
                  <a:srgbClr val="009100"/>
                </a:solidFill>
                <a:latin typeface="Times New Roman" panose="02020603050405020304" pitchFamily="18" charset="0"/>
                <a:cs typeface="Times New Roman" panose="02020603050405020304" pitchFamily="18" charset="0"/>
              </a:rPr>
              <a:t>1.13x</a:t>
            </a:r>
          </a:p>
        </p:txBody>
      </p:sp>
      <p:sp>
        <p:nvSpPr>
          <p:cNvPr id="13" name="Content Placeholder 2"/>
          <p:cNvSpPr>
            <a:spLocks noGrp="1"/>
          </p:cNvSpPr>
          <p:nvPr>
            <p:ph idx="1"/>
          </p:nvPr>
        </p:nvSpPr>
        <p:spPr>
          <a:xfrm>
            <a:off x="414338" y="4184911"/>
            <a:ext cx="8264525" cy="1871435"/>
          </a:xfrm>
        </p:spPr>
        <p:txBody>
          <a:bodyPr/>
          <a:lstStyle/>
          <a:p>
            <a:r>
              <a:rPr lang="en-US" dirty="0"/>
              <a:t>Frequency has increased up to 40%</a:t>
            </a:r>
          </a:p>
          <a:p>
            <a:r>
              <a:rPr lang="en-US" dirty="0"/>
              <a:t>… but at a cost of 144-178% more ALMs</a:t>
            </a:r>
          </a:p>
          <a:p>
            <a:r>
              <a:rPr lang="en-US" dirty="0"/>
              <a:t>Can we do better?</a:t>
            </a:r>
          </a:p>
        </p:txBody>
      </p:sp>
    </p:spTree>
    <p:extLst>
      <p:ext uri="{BB962C8B-B14F-4D97-AF65-F5344CB8AC3E}">
        <p14:creationId xmlns:p14="http://schemas.microsoft.com/office/powerpoint/2010/main" val="328420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3: Synch. Constraints</a:t>
            </a:r>
          </a:p>
        </p:txBody>
      </p:sp>
      <p:sp>
        <p:nvSpPr>
          <p:cNvPr id="3" name="Content Placeholder 2"/>
          <p:cNvSpPr>
            <a:spLocks noGrp="1"/>
          </p:cNvSpPr>
          <p:nvPr>
            <p:ph idx="1"/>
          </p:nvPr>
        </p:nvSpPr>
        <p:spPr>
          <a:xfrm>
            <a:off x="439738" y="1066800"/>
            <a:ext cx="8264525" cy="4521200"/>
          </a:xfrm>
        </p:spPr>
        <p:txBody>
          <a:bodyPr/>
          <a:lstStyle/>
          <a:p>
            <a:r>
              <a:rPr lang="en-US" dirty="0"/>
              <a:t>We’d like to keep the pipeline registers for </a:t>
            </a:r>
            <a:r>
              <a:rPr lang="en-US" dirty="0" err="1"/>
              <a:t>Fmax</a:t>
            </a:r>
            <a:endParaRPr lang="en-US" dirty="0"/>
          </a:p>
          <a:p>
            <a:r>
              <a:rPr lang="en-US" dirty="0"/>
              <a:t>Achieve synchronization without inserting </a:t>
            </a:r>
            <a:r>
              <a:rPr lang="en-US" dirty="0" smtClean="0"/>
              <a:t>FIFOs</a:t>
            </a:r>
            <a:endParaRPr lang="en-US" dirty="0"/>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18</a:t>
            </a:fld>
            <a:r>
              <a:rPr lang="en-CA"/>
              <a:t>)</a:t>
            </a:r>
          </a:p>
        </p:txBody>
      </p:sp>
      <p:grpSp>
        <p:nvGrpSpPr>
          <p:cNvPr id="5" name="Group 4"/>
          <p:cNvGrpSpPr/>
          <p:nvPr/>
        </p:nvGrpSpPr>
        <p:grpSpPr>
          <a:xfrm>
            <a:off x="1866905" y="2522564"/>
            <a:ext cx="5429266" cy="3363947"/>
            <a:chOff x="1866905" y="2522564"/>
            <a:chExt cx="5429266" cy="3363947"/>
          </a:xfrm>
        </p:grpSpPr>
        <p:sp>
          <p:nvSpPr>
            <p:cNvPr id="8" name="Freeform 5"/>
            <p:cNvSpPr>
              <a:spLocks/>
            </p:cNvSpPr>
            <p:nvPr/>
          </p:nvSpPr>
          <p:spPr bwMode="auto">
            <a:xfrm>
              <a:off x="2732095" y="2868643"/>
              <a:ext cx="1987556" cy="2419375"/>
            </a:xfrm>
            <a:custGeom>
              <a:avLst/>
              <a:gdLst>
                <a:gd name="T0" fmla="*/ 0 w 2505"/>
                <a:gd name="T1" fmla="*/ 0 h 3048"/>
                <a:gd name="T2" fmla="*/ 0 w 2505"/>
                <a:gd name="T3" fmla="*/ 217 h 3048"/>
                <a:gd name="T4" fmla="*/ 763 w 2505"/>
                <a:gd name="T5" fmla="*/ 217 h 3048"/>
                <a:gd name="T6" fmla="*/ 763 w 2505"/>
                <a:gd name="T7" fmla="*/ 1416 h 3048"/>
                <a:gd name="T8" fmla="*/ 2505 w 2505"/>
                <a:gd name="T9" fmla="*/ 1416 h 3048"/>
                <a:gd name="T10" fmla="*/ 2505 w 2505"/>
                <a:gd name="T11" fmla="*/ 2503 h 3048"/>
                <a:gd name="T12" fmla="*/ 763 w 2505"/>
                <a:gd name="T13" fmla="*/ 2722 h 3048"/>
                <a:gd name="T14" fmla="*/ 763 w 2505"/>
                <a:gd name="T15" fmla="*/ 3048 h 30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5" h="3048">
                  <a:moveTo>
                    <a:pt x="0" y="0"/>
                  </a:moveTo>
                  <a:lnTo>
                    <a:pt x="0" y="217"/>
                  </a:lnTo>
                  <a:lnTo>
                    <a:pt x="763" y="217"/>
                  </a:lnTo>
                  <a:lnTo>
                    <a:pt x="763" y="1416"/>
                  </a:lnTo>
                  <a:lnTo>
                    <a:pt x="2505" y="1416"/>
                  </a:lnTo>
                  <a:lnTo>
                    <a:pt x="2505" y="2503"/>
                  </a:lnTo>
                  <a:lnTo>
                    <a:pt x="763" y="2722"/>
                  </a:lnTo>
                  <a:lnTo>
                    <a:pt x="763" y="3048"/>
                  </a:lnTo>
                </a:path>
              </a:pathLst>
            </a:custGeom>
            <a:noFill/>
            <a:ln w="17463">
              <a:solidFill>
                <a:srgbClr val="C6101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3295659" y="5197529"/>
              <a:ext cx="82550" cy="112714"/>
            </a:xfrm>
            <a:custGeom>
              <a:avLst/>
              <a:gdLst>
                <a:gd name="T0" fmla="*/ 105 w 105"/>
                <a:gd name="T1" fmla="*/ 0 h 142"/>
                <a:gd name="T2" fmla="*/ 52 w 105"/>
                <a:gd name="T3" fmla="*/ 142 h 142"/>
                <a:gd name="T4" fmla="*/ 0 w 105"/>
                <a:gd name="T5" fmla="*/ 0 h 142"/>
                <a:gd name="T6" fmla="*/ 11 w 105"/>
                <a:gd name="T7" fmla="*/ 8 h 142"/>
                <a:gd name="T8" fmla="*/ 38 w 105"/>
                <a:gd name="T9" fmla="*/ 16 h 142"/>
                <a:gd name="T10" fmla="*/ 65 w 105"/>
                <a:gd name="T11" fmla="*/ 16 h 142"/>
                <a:gd name="T12" fmla="*/ 92 w 105"/>
                <a:gd name="T13" fmla="*/ 8 h 142"/>
                <a:gd name="T14" fmla="*/ 105 w 105"/>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42">
                  <a:moveTo>
                    <a:pt x="105" y="0"/>
                  </a:moveTo>
                  <a:lnTo>
                    <a:pt x="52" y="142"/>
                  </a:lnTo>
                  <a:lnTo>
                    <a:pt x="0" y="0"/>
                  </a:lnTo>
                  <a:lnTo>
                    <a:pt x="11" y="8"/>
                  </a:lnTo>
                  <a:lnTo>
                    <a:pt x="38" y="16"/>
                  </a:lnTo>
                  <a:lnTo>
                    <a:pt x="65" y="16"/>
                  </a:lnTo>
                  <a:lnTo>
                    <a:pt x="92" y="8"/>
                  </a:lnTo>
                  <a:lnTo>
                    <a:pt x="105" y="0"/>
                  </a:lnTo>
                  <a:close/>
                </a:path>
              </a:pathLst>
            </a:custGeom>
            <a:solidFill>
              <a:srgbClr val="C61010"/>
            </a:solidFill>
            <a:ln w="6350">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2559057" y="2868643"/>
              <a:ext cx="777877" cy="2419375"/>
            </a:xfrm>
            <a:custGeom>
              <a:avLst/>
              <a:gdLst>
                <a:gd name="T0" fmla="*/ 0 w 980"/>
                <a:gd name="T1" fmla="*/ 0 h 3048"/>
                <a:gd name="T2" fmla="*/ 0 w 980"/>
                <a:gd name="T3" fmla="*/ 327 h 3048"/>
                <a:gd name="T4" fmla="*/ 761 w 980"/>
                <a:gd name="T5" fmla="*/ 327 h 3048"/>
                <a:gd name="T6" fmla="*/ 761 w 980"/>
                <a:gd name="T7" fmla="*/ 1523 h 3048"/>
                <a:gd name="T8" fmla="*/ 980 w 980"/>
                <a:gd name="T9" fmla="*/ 1633 h 3048"/>
                <a:gd name="T10" fmla="*/ 980 w 980"/>
                <a:gd name="T11" fmla="*/ 2503 h 3048"/>
                <a:gd name="T12" fmla="*/ 761 w 980"/>
                <a:gd name="T13" fmla="*/ 2612 h 3048"/>
                <a:gd name="T14" fmla="*/ 761 w 980"/>
                <a:gd name="T15" fmla="*/ 3048 h 30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3048">
                  <a:moveTo>
                    <a:pt x="0" y="0"/>
                  </a:moveTo>
                  <a:lnTo>
                    <a:pt x="0" y="327"/>
                  </a:lnTo>
                  <a:lnTo>
                    <a:pt x="761" y="327"/>
                  </a:lnTo>
                  <a:lnTo>
                    <a:pt x="761" y="1523"/>
                  </a:lnTo>
                  <a:lnTo>
                    <a:pt x="980" y="1633"/>
                  </a:lnTo>
                  <a:lnTo>
                    <a:pt x="980" y="2503"/>
                  </a:lnTo>
                  <a:lnTo>
                    <a:pt x="761" y="2612"/>
                  </a:lnTo>
                  <a:lnTo>
                    <a:pt x="761" y="3048"/>
                  </a:lnTo>
                </a:path>
              </a:pathLst>
            </a:custGeom>
            <a:noFill/>
            <a:ln w="17463">
              <a:solidFill>
                <a:srgbClr val="C6101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3122621" y="5197529"/>
              <a:ext cx="84138" cy="112714"/>
            </a:xfrm>
            <a:custGeom>
              <a:avLst/>
              <a:gdLst>
                <a:gd name="T0" fmla="*/ 106 w 106"/>
                <a:gd name="T1" fmla="*/ 0 h 142"/>
                <a:gd name="T2" fmla="*/ 52 w 106"/>
                <a:gd name="T3" fmla="*/ 142 h 142"/>
                <a:gd name="T4" fmla="*/ 0 w 106"/>
                <a:gd name="T5" fmla="*/ 0 h 142"/>
                <a:gd name="T6" fmla="*/ 13 w 106"/>
                <a:gd name="T7" fmla="*/ 8 h 142"/>
                <a:gd name="T8" fmla="*/ 39 w 106"/>
                <a:gd name="T9" fmla="*/ 16 h 142"/>
                <a:gd name="T10" fmla="*/ 67 w 106"/>
                <a:gd name="T11" fmla="*/ 16 h 142"/>
                <a:gd name="T12" fmla="*/ 93 w 106"/>
                <a:gd name="T13" fmla="*/ 8 h 142"/>
                <a:gd name="T14" fmla="*/ 106 w 106"/>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42">
                  <a:moveTo>
                    <a:pt x="106" y="0"/>
                  </a:moveTo>
                  <a:lnTo>
                    <a:pt x="52" y="142"/>
                  </a:lnTo>
                  <a:lnTo>
                    <a:pt x="0" y="0"/>
                  </a:lnTo>
                  <a:lnTo>
                    <a:pt x="13" y="8"/>
                  </a:lnTo>
                  <a:lnTo>
                    <a:pt x="39" y="16"/>
                  </a:lnTo>
                  <a:lnTo>
                    <a:pt x="67" y="16"/>
                  </a:lnTo>
                  <a:lnTo>
                    <a:pt x="93" y="8"/>
                  </a:lnTo>
                  <a:lnTo>
                    <a:pt x="106" y="0"/>
                  </a:lnTo>
                  <a:close/>
                </a:path>
              </a:pathLst>
            </a:custGeom>
            <a:solidFill>
              <a:srgbClr val="C61010"/>
            </a:solidFill>
            <a:ln w="6350">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2903546" y="2868643"/>
              <a:ext cx="2854333" cy="2419375"/>
            </a:xfrm>
            <a:custGeom>
              <a:avLst/>
              <a:gdLst>
                <a:gd name="T0" fmla="*/ 0 w 3595"/>
                <a:gd name="T1" fmla="*/ 0 h 3048"/>
                <a:gd name="T2" fmla="*/ 0 w 3595"/>
                <a:gd name="T3" fmla="*/ 110 h 3048"/>
                <a:gd name="T4" fmla="*/ 763 w 3595"/>
                <a:gd name="T5" fmla="*/ 110 h 3048"/>
                <a:gd name="T6" fmla="*/ 763 w 3595"/>
                <a:gd name="T7" fmla="*/ 1306 h 3048"/>
                <a:gd name="T8" fmla="*/ 3595 w 3595"/>
                <a:gd name="T9" fmla="*/ 1306 h 3048"/>
                <a:gd name="T10" fmla="*/ 3595 w 3595"/>
                <a:gd name="T11" fmla="*/ 2503 h 3048"/>
                <a:gd name="T12" fmla="*/ 763 w 3595"/>
                <a:gd name="T13" fmla="*/ 2830 h 3048"/>
                <a:gd name="T14" fmla="*/ 763 w 3595"/>
                <a:gd name="T15" fmla="*/ 3048 h 30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5" h="3048">
                  <a:moveTo>
                    <a:pt x="0" y="0"/>
                  </a:moveTo>
                  <a:lnTo>
                    <a:pt x="0" y="110"/>
                  </a:lnTo>
                  <a:lnTo>
                    <a:pt x="763" y="110"/>
                  </a:lnTo>
                  <a:lnTo>
                    <a:pt x="763" y="1306"/>
                  </a:lnTo>
                  <a:lnTo>
                    <a:pt x="3595" y="1306"/>
                  </a:lnTo>
                  <a:lnTo>
                    <a:pt x="3595" y="2503"/>
                  </a:lnTo>
                  <a:lnTo>
                    <a:pt x="763" y="2830"/>
                  </a:lnTo>
                  <a:lnTo>
                    <a:pt x="763" y="3048"/>
                  </a:lnTo>
                </a:path>
              </a:pathLst>
            </a:custGeom>
            <a:noFill/>
            <a:ln w="17463">
              <a:solidFill>
                <a:srgbClr val="C6101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3468697" y="5197529"/>
              <a:ext cx="82550" cy="112714"/>
            </a:xfrm>
            <a:custGeom>
              <a:avLst/>
              <a:gdLst>
                <a:gd name="T0" fmla="*/ 105 w 105"/>
                <a:gd name="T1" fmla="*/ 0 h 142"/>
                <a:gd name="T2" fmla="*/ 53 w 105"/>
                <a:gd name="T3" fmla="*/ 142 h 142"/>
                <a:gd name="T4" fmla="*/ 0 w 105"/>
                <a:gd name="T5" fmla="*/ 0 h 142"/>
                <a:gd name="T6" fmla="*/ 12 w 105"/>
                <a:gd name="T7" fmla="*/ 8 h 142"/>
                <a:gd name="T8" fmla="*/ 40 w 105"/>
                <a:gd name="T9" fmla="*/ 16 h 142"/>
                <a:gd name="T10" fmla="*/ 66 w 105"/>
                <a:gd name="T11" fmla="*/ 16 h 142"/>
                <a:gd name="T12" fmla="*/ 94 w 105"/>
                <a:gd name="T13" fmla="*/ 8 h 142"/>
                <a:gd name="T14" fmla="*/ 105 w 105"/>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42">
                  <a:moveTo>
                    <a:pt x="105" y="0"/>
                  </a:moveTo>
                  <a:lnTo>
                    <a:pt x="53" y="142"/>
                  </a:lnTo>
                  <a:lnTo>
                    <a:pt x="0" y="0"/>
                  </a:lnTo>
                  <a:lnTo>
                    <a:pt x="12" y="8"/>
                  </a:lnTo>
                  <a:lnTo>
                    <a:pt x="40" y="16"/>
                  </a:lnTo>
                  <a:lnTo>
                    <a:pt x="66" y="16"/>
                  </a:lnTo>
                  <a:lnTo>
                    <a:pt x="94" y="8"/>
                  </a:lnTo>
                  <a:lnTo>
                    <a:pt x="105" y="0"/>
                  </a:lnTo>
                  <a:close/>
                </a:path>
              </a:pathLst>
            </a:custGeom>
            <a:solidFill>
              <a:srgbClr val="C61010"/>
            </a:solidFill>
            <a:ln w="6350">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2039943" y="5288017"/>
              <a:ext cx="692152" cy="517530"/>
            </a:xfrm>
            <a:prstGeom prst="rect">
              <a:avLst/>
            </a:prstGeom>
            <a:noFill/>
            <a:ln w="349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2260606" y="5451532"/>
              <a:ext cx="174626" cy="188914"/>
            </a:xfrm>
            <a:custGeom>
              <a:avLst/>
              <a:gdLst>
                <a:gd name="T0" fmla="*/ 221 w 221"/>
                <a:gd name="T1" fmla="*/ 236 h 236"/>
                <a:gd name="T2" fmla="*/ 145 w 221"/>
                <a:gd name="T3" fmla="*/ 236 h 236"/>
                <a:gd name="T4" fmla="*/ 75 w 221"/>
                <a:gd name="T5" fmla="*/ 142 h 236"/>
                <a:gd name="T6" fmla="*/ 60 w 221"/>
                <a:gd name="T7" fmla="*/ 160 h 236"/>
                <a:gd name="T8" fmla="*/ 60 w 221"/>
                <a:gd name="T9" fmla="*/ 236 h 236"/>
                <a:gd name="T10" fmla="*/ 0 w 221"/>
                <a:gd name="T11" fmla="*/ 236 h 236"/>
                <a:gd name="T12" fmla="*/ 0 w 221"/>
                <a:gd name="T13" fmla="*/ 0 h 236"/>
                <a:gd name="T14" fmla="*/ 60 w 221"/>
                <a:gd name="T15" fmla="*/ 0 h 236"/>
                <a:gd name="T16" fmla="*/ 60 w 221"/>
                <a:gd name="T17" fmla="*/ 107 h 236"/>
                <a:gd name="T18" fmla="*/ 145 w 221"/>
                <a:gd name="T19" fmla="*/ 0 h 236"/>
                <a:gd name="T20" fmla="*/ 217 w 221"/>
                <a:gd name="T21" fmla="*/ 0 h 236"/>
                <a:gd name="T22" fmla="*/ 124 w 221"/>
                <a:gd name="T23" fmla="*/ 109 h 236"/>
                <a:gd name="T24" fmla="*/ 221 w 221"/>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236">
                  <a:moveTo>
                    <a:pt x="221" y="236"/>
                  </a:moveTo>
                  <a:lnTo>
                    <a:pt x="145" y="236"/>
                  </a:lnTo>
                  <a:lnTo>
                    <a:pt x="75" y="142"/>
                  </a:lnTo>
                  <a:lnTo>
                    <a:pt x="60" y="160"/>
                  </a:lnTo>
                  <a:lnTo>
                    <a:pt x="60" y="236"/>
                  </a:lnTo>
                  <a:lnTo>
                    <a:pt x="0" y="236"/>
                  </a:lnTo>
                  <a:lnTo>
                    <a:pt x="0" y="0"/>
                  </a:lnTo>
                  <a:lnTo>
                    <a:pt x="60" y="0"/>
                  </a:lnTo>
                  <a:lnTo>
                    <a:pt x="60" y="107"/>
                  </a:lnTo>
                  <a:lnTo>
                    <a:pt x="145" y="0"/>
                  </a:lnTo>
                  <a:lnTo>
                    <a:pt x="217" y="0"/>
                  </a:lnTo>
                  <a:lnTo>
                    <a:pt x="124" y="109"/>
                  </a:lnTo>
                  <a:lnTo>
                    <a:pt x="221" y="2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p:nvSpPr>
          <p:spPr bwMode="auto">
            <a:xfrm>
              <a:off x="2444757" y="5567420"/>
              <a:ext cx="103188" cy="127001"/>
            </a:xfrm>
            <a:custGeom>
              <a:avLst/>
              <a:gdLst>
                <a:gd name="T0" fmla="*/ 129 w 129"/>
                <a:gd name="T1" fmla="*/ 80 h 160"/>
                <a:gd name="T2" fmla="*/ 128 w 129"/>
                <a:gd name="T3" fmla="*/ 98 h 160"/>
                <a:gd name="T4" fmla="*/ 126 w 129"/>
                <a:gd name="T5" fmla="*/ 114 h 160"/>
                <a:gd name="T6" fmla="*/ 121 w 129"/>
                <a:gd name="T7" fmla="*/ 129 h 160"/>
                <a:gd name="T8" fmla="*/ 114 w 129"/>
                <a:gd name="T9" fmla="*/ 140 h 160"/>
                <a:gd name="T10" fmla="*/ 106 w 129"/>
                <a:gd name="T11" fmla="*/ 149 h 160"/>
                <a:gd name="T12" fmla="*/ 95 w 129"/>
                <a:gd name="T13" fmla="*/ 155 h 160"/>
                <a:gd name="T14" fmla="*/ 82 w 129"/>
                <a:gd name="T15" fmla="*/ 160 h 160"/>
                <a:gd name="T16" fmla="*/ 65 w 129"/>
                <a:gd name="T17" fmla="*/ 160 h 160"/>
                <a:gd name="T18" fmla="*/ 49 w 129"/>
                <a:gd name="T19" fmla="*/ 160 h 160"/>
                <a:gd name="T20" fmla="*/ 34 w 129"/>
                <a:gd name="T21" fmla="*/ 155 h 160"/>
                <a:gd name="T22" fmla="*/ 23 w 129"/>
                <a:gd name="T23" fmla="*/ 149 h 160"/>
                <a:gd name="T24" fmla="*/ 15 w 129"/>
                <a:gd name="T25" fmla="*/ 140 h 160"/>
                <a:gd name="T26" fmla="*/ 8 w 129"/>
                <a:gd name="T27" fmla="*/ 129 h 160"/>
                <a:gd name="T28" fmla="*/ 5 w 129"/>
                <a:gd name="T29" fmla="*/ 114 h 160"/>
                <a:gd name="T30" fmla="*/ 2 w 129"/>
                <a:gd name="T31" fmla="*/ 98 h 160"/>
                <a:gd name="T32" fmla="*/ 0 w 129"/>
                <a:gd name="T33" fmla="*/ 80 h 160"/>
                <a:gd name="T34" fmla="*/ 2 w 129"/>
                <a:gd name="T35" fmla="*/ 60 h 160"/>
                <a:gd name="T36" fmla="*/ 5 w 129"/>
                <a:gd name="T37" fmla="*/ 46 h 160"/>
                <a:gd name="T38" fmla="*/ 8 w 129"/>
                <a:gd name="T39" fmla="*/ 31 h 160"/>
                <a:gd name="T40" fmla="*/ 16 w 129"/>
                <a:gd name="T41" fmla="*/ 20 h 160"/>
                <a:gd name="T42" fmla="*/ 25 w 129"/>
                <a:gd name="T43" fmla="*/ 11 h 160"/>
                <a:gd name="T44" fmla="*/ 36 w 129"/>
                <a:gd name="T45" fmla="*/ 5 h 160"/>
                <a:gd name="T46" fmla="*/ 49 w 129"/>
                <a:gd name="T47" fmla="*/ 0 h 160"/>
                <a:gd name="T48" fmla="*/ 65 w 129"/>
                <a:gd name="T49" fmla="*/ 0 h 160"/>
                <a:gd name="T50" fmla="*/ 82 w 129"/>
                <a:gd name="T51" fmla="*/ 0 h 160"/>
                <a:gd name="T52" fmla="*/ 95 w 129"/>
                <a:gd name="T53" fmla="*/ 5 h 160"/>
                <a:gd name="T54" fmla="*/ 106 w 129"/>
                <a:gd name="T55" fmla="*/ 11 h 160"/>
                <a:gd name="T56" fmla="*/ 114 w 129"/>
                <a:gd name="T57" fmla="*/ 21 h 160"/>
                <a:gd name="T58" fmla="*/ 121 w 129"/>
                <a:gd name="T59" fmla="*/ 31 h 160"/>
                <a:gd name="T60" fmla="*/ 126 w 129"/>
                <a:gd name="T61" fmla="*/ 46 h 160"/>
                <a:gd name="T62" fmla="*/ 128 w 129"/>
                <a:gd name="T63" fmla="*/ 60 h 160"/>
                <a:gd name="T64" fmla="*/ 129 w 129"/>
                <a:gd name="T65" fmla="*/ 80 h 160"/>
                <a:gd name="T66" fmla="*/ 88 w 129"/>
                <a:gd name="T67" fmla="*/ 80 h 160"/>
                <a:gd name="T68" fmla="*/ 88 w 129"/>
                <a:gd name="T69" fmla="*/ 54 h 160"/>
                <a:gd name="T70" fmla="*/ 83 w 129"/>
                <a:gd name="T71" fmla="*/ 41 h 160"/>
                <a:gd name="T72" fmla="*/ 77 w 129"/>
                <a:gd name="T73" fmla="*/ 29 h 160"/>
                <a:gd name="T74" fmla="*/ 65 w 129"/>
                <a:gd name="T75" fmla="*/ 28 h 160"/>
                <a:gd name="T76" fmla="*/ 54 w 129"/>
                <a:gd name="T77" fmla="*/ 29 h 160"/>
                <a:gd name="T78" fmla="*/ 46 w 129"/>
                <a:gd name="T79" fmla="*/ 41 h 160"/>
                <a:gd name="T80" fmla="*/ 43 w 129"/>
                <a:gd name="T81" fmla="*/ 54 h 160"/>
                <a:gd name="T82" fmla="*/ 41 w 129"/>
                <a:gd name="T83" fmla="*/ 80 h 160"/>
                <a:gd name="T84" fmla="*/ 43 w 129"/>
                <a:gd name="T85" fmla="*/ 104 h 160"/>
                <a:gd name="T86" fmla="*/ 46 w 129"/>
                <a:gd name="T87" fmla="*/ 119 h 160"/>
                <a:gd name="T88" fmla="*/ 54 w 129"/>
                <a:gd name="T89" fmla="*/ 131 h 160"/>
                <a:gd name="T90" fmla="*/ 65 w 129"/>
                <a:gd name="T91" fmla="*/ 132 h 160"/>
                <a:gd name="T92" fmla="*/ 77 w 129"/>
                <a:gd name="T93" fmla="*/ 131 h 160"/>
                <a:gd name="T94" fmla="*/ 83 w 129"/>
                <a:gd name="T95" fmla="*/ 119 h 160"/>
                <a:gd name="T96" fmla="*/ 88 w 129"/>
                <a:gd name="T97" fmla="*/ 104 h 160"/>
                <a:gd name="T98" fmla="*/ 88 w 129"/>
                <a:gd name="T99"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160">
                  <a:moveTo>
                    <a:pt x="129" y="80"/>
                  </a:moveTo>
                  <a:lnTo>
                    <a:pt x="128" y="98"/>
                  </a:lnTo>
                  <a:lnTo>
                    <a:pt x="126" y="114"/>
                  </a:lnTo>
                  <a:lnTo>
                    <a:pt x="121" y="129"/>
                  </a:lnTo>
                  <a:lnTo>
                    <a:pt x="114" y="140"/>
                  </a:lnTo>
                  <a:lnTo>
                    <a:pt x="106" y="149"/>
                  </a:lnTo>
                  <a:lnTo>
                    <a:pt x="95" y="155"/>
                  </a:lnTo>
                  <a:lnTo>
                    <a:pt x="82" y="160"/>
                  </a:lnTo>
                  <a:lnTo>
                    <a:pt x="65" y="160"/>
                  </a:lnTo>
                  <a:lnTo>
                    <a:pt x="49" y="160"/>
                  </a:lnTo>
                  <a:lnTo>
                    <a:pt x="34" y="155"/>
                  </a:lnTo>
                  <a:lnTo>
                    <a:pt x="23" y="149"/>
                  </a:lnTo>
                  <a:lnTo>
                    <a:pt x="15" y="140"/>
                  </a:lnTo>
                  <a:lnTo>
                    <a:pt x="8" y="129"/>
                  </a:lnTo>
                  <a:lnTo>
                    <a:pt x="5" y="114"/>
                  </a:lnTo>
                  <a:lnTo>
                    <a:pt x="2" y="98"/>
                  </a:lnTo>
                  <a:lnTo>
                    <a:pt x="0" y="80"/>
                  </a:lnTo>
                  <a:lnTo>
                    <a:pt x="2" y="60"/>
                  </a:lnTo>
                  <a:lnTo>
                    <a:pt x="5" y="46"/>
                  </a:lnTo>
                  <a:lnTo>
                    <a:pt x="8" y="31"/>
                  </a:lnTo>
                  <a:lnTo>
                    <a:pt x="16" y="20"/>
                  </a:lnTo>
                  <a:lnTo>
                    <a:pt x="25" y="11"/>
                  </a:lnTo>
                  <a:lnTo>
                    <a:pt x="36" y="5"/>
                  </a:lnTo>
                  <a:lnTo>
                    <a:pt x="49" y="0"/>
                  </a:lnTo>
                  <a:lnTo>
                    <a:pt x="65" y="0"/>
                  </a:lnTo>
                  <a:lnTo>
                    <a:pt x="82" y="0"/>
                  </a:lnTo>
                  <a:lnTo>
                    <a:pt x="95" y="5"/>
                  </a:lnTo>
                  <a:lnTo>
                    <a:pt x="106" y="11"/>
                  </a:lnTo>
                  <a:lnTo>
                    <a:pt x="114" y="21"/>
                  </a:lnTo>
                  <a:lnTo>
                    <a:pt x="121" y="31"/>
                  </a:lnTo>
                  <a:lnTo>
                    <a:pt x="126" y="46"/>
                  </a:lnTo>
                  <a:lnTo>
                    <a:pt x="128" y="60"/>
                  </a:lnTo>
                  <a:lnTo>
                    <a:pt x="129" y="80"/>
                  </a:lnTo>
                  <a:close/>
                  <a:moveTo>
                    <a:pt x="88" y="80"/>
                  </a:moveTo>
                  <a:lnTo>
                    <a:pt x="88" y="54"/>
                  </a:lnTo>
                  <a:lnTo>
                    <a:pt x="83" y="41"/>
                  </a:lnTo>
                  <a:lnTo>
                    <a:pt x="77" y="29"/>
                  </a:lnTo>
                  <a:lnTo>
                    <a:pt x="65" y="28"/>
                  </a:lnTo>
                  <a:lnTo>
                    <a:pt x="54" y="29"/>
                  </a:lnTo>
                  <a:lnTo>
                    <a:pt x="46" y="41"/>
                  </a:lnTo>
                  <a:lnTo>
                    <a:pt x="43" y="54"/>
                  </a:lnTo>
                  <a:lnTo>
                    <a:pt x="41" y="80"/>
                  </a:lnTo>
                  <a:lnTo>
                    <a:pt x="43" y="104"/>
                  </a:lnTo>
                  <a:lnTo>
                    <a:pt x="46" y="119"/>
                  </a:lnTo>
                  <a:lnTo>
                    <a:pt x="54" y="131"/>
                  </a:lnTo>
                  <a:lnTo>
                    <a:pt x="65" y="132"/>
                  </a:lnTo>
                  <a:lnTo>
                    <a:pt x="77" y="131"/>
                  </a:lnTo>
                  <a:lnTo>
                    <a:pt x="83" y="119"/>
                  </a:lnTo>
                  <a:lnTo>
                    <a:pt x="88" y="104"/>
                  </a:lnTo>
                  <a:lnTo>
                    <a:pt x="88"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5411803" y="4251369"/>
              <a:ext cx="692152" cy="517530"/>
            </a:xfrm>
            <a:prstGeom prst="rect">
              <a:avLst/>
            </a:prstGeom>
            <a:noFill/>
            <a:ln w="349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5629291" y="4408533"/>
              <a:ext cx="109538" cy="188914"/>
            </a:xfrm>
            <a:custGeom>
              <a:avLst/>
              <a:gdLst>
                <a:gd name="T0" fmla="*/ 139 w 139"/>
                <a:gd name="T1" fmla="*/ 237 h 237"/>
                <a:gd name="T2" fmla="*/ 0 w 139"/>
                <a:gd name="T3" fmla="*/ 237 h 237"/>
                <a:gd name="T4" fmla="*/ 0 w 139"/>
                <a:gd name="T5" fmla="*/ 196 h 237"/>
                <a:gd name="T6" fmla="*/ 39 w 139"/>
                <a:gd name="T7" fmla="*/ 196 h 237"/>
                <a:gd name="T8" fmla="*/ 39 w 139"/>
                <a:gd name="T9" fmla="*/ 43 h 237"/>
                <a:gd name="T10" fmla="*/ 0 w 139"/>
                <a:gd name="T11" fmla="*/ 43 h 237"/>
                <a:gd name="T12" fmla="*/ 0 w 139"/>
                <a:gd name="T13" fmla="*/ 0 h 237"/>
                <a:gd name="T14" fmla="*/ 139 w 139"/>
                <a:gd name="T15" fmla="*/ 0 h 237"/>
                <a:gd name="T16" fmla="*/ 139 w 139"/>
                <a:gd name="T17" fmla="*/ 43 h 237"/>
                <a:gd name="T18" fmla="*/ 99 w 139"/>
                <a:gd name="T19" fmla="*/ 43 h 237"/>
                <a:gd name="T20" fmla="*/ 99 w 139"/>
                <a:gd name="T21" fmla="*/ 196 h 237"/>
                <a:gd name="T22" fmla="*/ 139 w 139"/>
                <a:gd name="T23" fmla="*/ 196 h 237"/>
                <a:gd name="T24" fmla="*/ 139 w 139"/>
                <a:gd name="T2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237">
                  <a:moveTo>
                    <a:pt x="139" y="237"/>
                  </a:moveTo>
                  <a:lnTo>
                    <a:pt x="0" y="237"/>
                  </a:lnTo>
                  <a:lnTo>
                    <a:pt x="0" y="196"/>
                  </a:lnTo>
                  <a:lnTo>
                    <a:pt x="39" y="196"/>
                  </a:lnTo>
                  <a:lnTo>
                    <a:pt x="39" y="43"/>
                  </a:lnTo>
                  <a:lnTo>
                    <a:pt x="0" y="43"/>
                  </a:lnTo>
                  <a:lnTo>
                    <a:pt x="0" y="0"/>
                  </a:lnTo>
                  <a:lnTo>
                    <a:pt x="139" y="0"/>
                  </a:lnTo>
                  <a:lnTo>
                    <a:pt x="139" y="43"/>
                  </a:lnTo>
                  <a:lnTo>
                    <a:pt x="99" y="43"/>
                  </a:lnTo>
                  <a:lnTo>
                    <a:pt x="99" y="196"/>
                  </a:lnTo>
                  <a:lnTo>
                    <a:pt x="139" y="196"/>
                  </a:lnTo>
                  <a:lnTo>
                    <a:pt x="139"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noEditPoints="1"/>
            </p:cNvSpPr>
            <p:nvPr/>
          </p:nvSpPr>
          <p:spPr bwMode="auto">
            <a:xfrm>
              <a:off x="5765816" y="4524422"/>
              <a:ext cx="100013" cy="127001"/>
            </a:xfrm>
            <a:custGeom>
              <a:avLst/>
              <a:gdLst>
                <a:gd name="T0" fmla="*/ 128 w 128"/>
                <a:gd name="T1" fmla="*/ 80 h 160"/>
                <a:gd name="T2" fmla="*/ 126 w 128"/>
                <a:gd name="T3" fmla="*/ 99 h 160"/>
                <a:gd name="T4" fmla="*/ 125 w 128"/>
                <a:gd name="T5" fmla="*/ 116 h 160"/>
                <a:gd name="T6" fmla="*/ 120 w 128"/>
                <a:gd name="T7" fmla="*/ 129 h 160"/>
                <a:gd name="T8" fmla="*/ 113 w 128"/>
                <a:gd name="T9" fmla="*/ 140 h 160"/>
                <a:gd name="T10" fmla="*/ 105 w 128"/>
                <a:gd name="T11" fmla="*/ 150 h 160"/>
                <a:gd name="T12" fmla="*/ 94 w 128"/>
                <a:gd name="T13" fmla="*/ 155 h 160"/>
                <a:gd name="T14" fmla="*/ 80 w 128"/>
                <a:gd name="T15" fmla="*/ 160 h 160"/>
                <a:gd name="T16" fmla="*/ 64 w 128"/>
                <a:gd name="T17" fmla="*/ 160 h 160"/>
                <a:gd name="T18" fmla="*/ 48 w 128"/>
                <a:gd name="T19" fmla="*/ 160 h 160"/>
                <a:gd name="T20" fmla="*/ 35 w 128"/>
                <a:gd name="T21" fmla="*/ 155 h 160"/>
                <a:gd name="T22" fmla="*/ 23 w 128"/>
                <a:gd name="T23" fmla="*/ 150 h 160"/>
                <a:gd name="T24" fmla="*/ 13 w 128"/>
                <a:gd name="T25" fmla="*/ 140 h 160"/>
                <a:gd name="T26" fmla="*/ 7 w 128"/>
                <a:gd name="T27" fmla="*/ 129 h 160"/>
                <a:gd name="T28" fmla="*/ 4 w 128"/>
                <a:gd name="T29" fmla="*/ 114 h 160"/>
                <a:gd name="T30" fmla="*/ 0 w 128"/>
                <a:gd name="T31" fmla="*/ 99 h 160"/>
                <a:gd name="T32" fmla="*/ 0 w 128"/>
                <a:gd name="T33" fmla="*/ 80 h 160"/>
                <a:gd name="T34" fmla="*/ 0 w 128"/>
                <a:gd name="T35" fmla="*/ 60 h 160"/>
                <a:gd name="T36" fmla="*/ 4 w 128"/>
                <a:gd name="T37" fmla="*/ 45 h 160"/>
                <a:gd name="T38" fmla="*/ 7 w 128"/>
                <a:gd name="T39" fmla="*/ 31 h 160"/>
                <a:gd name="T40" fmla="*/ 15 w 128"/>
                <a:gd name="T41" fmla="*/ 19 h 160"/>
                <a:gd name="T42" fmla="*/ 23 w 128"/>
                <a:gd name="T43" fmla="*/ 11 h 160"/>
                <a:gd name="T44" fmla="*/ 35 w 128"/>
                <a:gd name="T45" fmla="*/ 5 h 160"/>
                <a:gd name="T46" fmla="*/ 48 w 128"/>
                <a:gd name="T47" fmla="*/ 1 h 160"/>
                <a:gd name="T48" fmla="*/ 64 w 128"/>
                <a:gd name="T49" fmla="*/ 0 h 160"/>
                <a:gd name="T50" fmla="*/ 80 w 128"/>
                <a:gd name="T51" fmla="*/ 1 h 160"/>
                <a:gd name="T52" fmla="*/ 94 w 128"/>
                <a:gd name="T53" fmla="*/ 5 h 160"/>
                <a:gd name="T54" fmla="*/ 105 w 128"/>
                <a:gd name="T55" fmla="*/ 11 h 160"/>
                <a:gd name="T56" fmla="*/ 113 w 128"/>
                <a:gd name="T57" fmla="*/ 21 h 160"/>
                <a:gd name="T58" fmla="*/ 120 w 128"/>
                <a:gd name="T59" fmla="*/ 32 h 160"/>
                <a:gd name="T60" fmla="*/ 125 w 128"/>
                <a:gd name="T61" fmla="*/ 45 h 160"/>
                <a:gd name="T62" fmla="*/ 126 w 128"/>
                <a:gd name="T63" fmla="*/ 62 h 160"/>
                <a:gd name="T64" fmla="*/ 128 w 128"/>
                <a:gd name="T65" fmla="*/ 80 h 160"/>
                <a:gd name="T66" fmla="*/ 87 w 128"/>
                <a:gd name="T67" fmla="*/ 80 h 160"/>
                <a:gd name="T68" fmla="*/ 87 w 128"/>
                <a:gd name="T69" fmla="*/ 55 h 160"/>
                <a:gd name="T70" fmla="*/ 82 w 128"/>
                <a:gd name="T71" fmla="*/ 41 h 160"/>
                <a:gd name="T72" fmla="*/ 76 w 128"/>
                <a:gd name="T73" fmla="*/ 31 h 160"/>
                <a:gd name="T74" fmla="*/ 64 w 128"/>
                <a:gd name="T75" fmla="*/ 29 h 160"/>
                <a:gd name="T76" fmla="*/ 53 w 128"/>
                <a:gd name="T77" fmla="*/ 31 h 160"/>
                <a:gd name="T78" fmla="*/ 46 w 128"/>
                <a:gd name="T79" fmla="*/ 41 h 160"/>
                <a:gd name="T80" fmla="*/ 41 w 128"/>
                <a:gd name="T81" fmla="*/ 55 h 160"/>
                <a:gd name="T82" fmla="*/ 40 w 128"/>
                <a:gd name="T83" fmla="*/ 80 h 160"/>
                <a:gd name="T84" fmla="*/ 41 w 128"/>
                <a:gd name="T85" fmla="*/ 106 h 160"/>
                <a:gd name="T86" fmla="*/ 46 w 128"/>
                <a:gd name="T87" fmla="*/ 121 h 160"/>
                <a:gd name="T88" fmla="*/ 53 w 128"/>
                <a:gd name="T89" fmla="*/ 130 h 160"/>
                <a:gd name="T90" fmla="*/ 64 w 128"/>
                <a:gd name="T91" fmla="*/ 132 h 160"/>
                <a:gd name="T92" fmla="*/ 76 w 128"/>
                <a:gd name="T93" fmla="*/ 130 h 160"/>
                <a:gd name="T94" fmla="*/ 82 w 128"/>
                <a:gd name="T95" fmla="*/ 121 h 160"/>
                <a:gd name="T96" fmla="*/ 87 w 128"/>
                <a:gd name="T97" fmla="*/ 106 h 160"/>
                <a:gd name="T98" fmla="*/ 87 w 128"/>
                <a:gd name="T99"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60">
                  <a:moveTo>
                    <a:pt x="128" y="80"/>
                  </a:moveTo>
                  <a:lnTo>
                    <a:pt x="126" y="99"/>
                  </a:lnTo>
                  <a:lnTo>
                    <a:pt x="125" y="116"/>
                  </a:lnTo>
                  <a:lnTo>
                    <a:pt x="120" y="129"/>
                  </a:lnTo>
                  <a:lnTo>
                    <a:pt x="113" y="140"/>
                  </a:lnTo>
                  <a:lnTo>
                    <a:pt x="105" y="150"/>
                  </a:lnTo>
                  <a:lnTo>
                    <a:pt x="94" y="155"/>
                  </a:lnTo>
                  <a:lnTo>
                    <a:pt x="80" y="160"/>
                  </a:lnTo>
                  <a:lnTo>
                    <a:pt x="64" y="160"/>
                  </a:lnTo>
                  <a:lnTo>
                    <a:pt x="48" y="160"/>
                  </a:lnTo>
                  <a:lnTo>
                    <a:pt x="35" y="155"/>
                  </a:lnTo>
                  <a:lnTo>
                    <a:pt x="23" y="150"/>
                  </a:lnTo>
                  <a:lnTo>
                    <a:pt x="13" y="140"/>
                  </a:lnTo>
                  <a:lnTo>
                    <a:pt x="7" y="129"/>
                  </a:lnTo>
                  <a:lnTo>
                    <a:pt x="4" y="114"/>
                  </a:lnTo>
                  <a:lnTo>
                    <a:pt x="0" y="99"/>
                  </a:lnTo>
                  <a:lnTo>
                    <a:pt x="0" y="80"/>
                  </a:lnTo>
                  <a:lnTo>
                    <a:pt x="0" y="60"/>
                  </a:lnTo>
                  <a:lnTo>
                    <a:pt x="4" y="45"/>
                  </a:lnTo>
                  <a:lnTo>
                    <a:pt x="7" y="31"/>
                  </a:lnTo>
                  <a:lnTo>
                    <a:pt x="15" y="19"/>
                  </a:lnTo>
                  <a:lnTo>
                    <a:pt x="23" y="11"/>
                  </a:lnTo>
                  <a:lnTo>
                    <a:pt x="35" y="5"/>
                  </a:lnTo>
                  <a:lnTo>
                    <a:pt x="48" y="1"/>
                  </a:lnTo>
                  <a:lnTo>
                    <a:pt x="64" y="0"/>
                  </a:lnTo>
                  <a:lnTo>
                    <a:pt x="80" y="1"/>
                  </a:lnTo>
                  <a:lnTo>
                    <a:pt x="94" y="5"/>
                  </a:lnTo>
                  <a:lnTo>
                    <a:pt x="105" y="11"/>
                  </a:lnTo>
                  <a:lnTo>
                    <a:pt x="113" y="21"/>
                  </a:lnTo>
                  <a:lnTo>
                    <a:pt x="120" y="32"/>
                  </a:lnTo>
                  <a:lnTo>
                    <a:pt x="125" y="45"/>
                  </a:lnTo>
                  <a:lnTo>
                    <a:pt x="126" y="62"/>
                  </a:lnTo>
                  <a:lnTo>
                    <a:pt x="128" y="80"/>
                  </a:lnTo>
                  <a:close/>
                  <a:moveTo>
                    <a:pt x="87" y="80"/>
                  </a:moveTo>
                  <a:lnTo>
                    <a:pt x="87" y="55"/>
                  </a:lnTo>
                  <a:lnTo>
                    <a:pt x="82" y="41"/>
                  </a:lnTo>
                  <a:lnTo>
                    <a:pt x="76" y="31"/>
                  </a:lnTo>
                  <a:lnTo>
                    <a:pt x="64" y="29"/>
                  </a:lnTo>
                  <a:lnTo>
                    <a:pt x="53" y="31"/>
                  </a:lnTo>
                  <a:lnTo>
                    <a:pt x="46" y="41"/>
                  </a:lnTo>
                  <a:lnTo>
                    <a:pt x="41" y="55"/>
                  </a:lnTo>
                  <a:lnTo>
                    <a:pt x="40" y="80"/>
                  </a:lnTo>
                  <a:lnTo>
                    <a:pt x="41" y="106"/>
                  </a:lnTo>
                  <a:lnTo>
                    <a:pt x="46" y="121"/>
                  </a:lnTo>
                  <a:lnTo>
                    <a:pt x="53" y="130"/>
                  </a:lnTo>
                  <a:lnTo>
                    <a:pt x="64" y="132"/>
                  </a:lnTo>
                  <a:lnTo>
                    <a:pt x="76" y="130"/>
                  </a:lnTo>
                  <a:lnTo>
                    <a:pt x="82" y="121"/>
                  </a:lnTo>
                  <a:lnTo>
                    <a:pt x="87" y="106"/>
                  </a:lnTo>
                  <a:lnTo>
                    <a:pt x="8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4375162" y="4251369"/>
              <a:ext cx="690565" cy="517530"/>
            </a:xfrm>
            <a:prstGeom prst="rect">
              <a:avLst/>
            </a:prstGeom>
            <a:noFill/>
            <a:ln w="349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4597413" y="4410121"/>
              <a:ext cx="109538" cy="188914"/>
            </a:xfrm>
            <a:custGeom>
              <a:avLst/>
              <a:gdLst>
                <a:gd name="T0" fmla="*/ 139 w 139"/>
                <a:gd name="T1" fmla="*/ 238 h 238"/>
                <a:gd name="T2" fmla="*/ 0 w 139"/>
                <a:gd name="T3" fmla="*/ 238 h 238"/>
                <a:gd name="T4" fmla="*/ 0 w 139"/>
                <a:gd name="T5" fmla="*/ 196 h 238"/>
                <a:gd name="T6" fmla="*/ 39 w 139"/>
                <a:gd name="T7" fmla="*/ 196 h 238"/>
                <a:gd name="T8" fmla="*/ 39 w 139"/>
                <a:gd name="T9" fmla="*/ 42 h 238"/>
                <a:gd name="T10" fmla="*/ 0 w 139"/>
                <a:gd name="T11" fmla="*/ 42 h 238"/>
                <a:gd name="T12" fmla="*/ 0 w 139"/>
                <a:gd name="T13" fmla="*/ 0 h 238"/>
                <a:gd name="T14" fmla="*/ 139 w 139"/>
                <a:gd name="T15" fmla="*/ 0 h 238"/>
                <a:gd name="T16" fmla="*/ 139 w 139"/>
                <a:gd name="T17" fmla="*/ 42 h 238"/>
                <a:gd name="T18" fmla="*/ 100 w 139"/>
                <a:gd name="T19" fmla="*/ 42 h 238"/>
                <a:gd name="T20" fmla="*/ 100 w 139"/>
                <a:gd name="T21" fmla="*/ 196 h 238"/>
                <a:gd name="T22" fmla="*/ 139 w 139"/>
                <a:gd name="T23" fmla="*/ 196 h 238"/>
                <a:gd name="T24" fmla="*/ 139 w 139"/>
                <a:gd name="T25"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238">
                  <a:moveTo>
                    <a:pt x="139" y="238"/>
                  </a:moveTo>
                  <a:lnTo>
                    <a:pt x="0" y="238"/>
                  </a:lnTo>
                  <a:lnTo>
                    <a:pt x="0" y="196"/>
                  </a:lnTo>
                  <a:lnTo>
                    <a:pt x="39" y="196"/>
                  </a:lnTo>
                  <a:lnTo>
                    <a:pt x="39" y="42"/>
                  </a:lnTo>
                  <a:lnTo>
                    <a:pt x="0" y="42"/>
                  </a:lnTo>
                  <a:lnTo>
                    <a:pt x="0" y="0"/>
                  </a:lnTo>
                  <a:lnTo>
                    <a:pt x="139" y="0"/>
                  </a:lnTo>
                  <a:lnTo>
                    <a:pt x="139" y="42"/>
                  </a:lnTo>
                  <a:lnTo>
                    <a:pt x="100" y="42"/>
                  </a:lnTo>
                  <a:lnTo>
                    <a:pt x="100" y="196"/>
                  </a:lnTo>
                  <a:lnTo>
                    <a:pt x="139" y="196"/>
                  </a:lnTo>
                  <a:lnTo>
                    <a:pt x="139"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4745051" y="4527597"/>
              <a:ext cx="80963" cy="123826"/>
            </a:xfrm>
            <a:custGeom>
              <a:avLst/>
              <a:gdLst>
                <a:gd name="T0" fmla="*/ 103 w 103"/>
                <a:gd name="T1" fmla="*/ 155 h 155"/>
                <a:gd name="T2" fmla="*/ 0 w 103"/>
                <a:gd name="T3" fmla="*/ 155 h 155"/>
                <a:gd name="T4" fmla="*/ 0 w 103"/>
                <a:gd name="T5" fmla="*/ 127 h 155"/>
                <a:gd name="T6" fmla="*/ 33 w 103"/>
                <a:gd name="T7" fmla="*/ 127 h 155"/>
                <a:gd name="T8" fmla="*/ 33 w 103"/>
                <a:gd name="T9" fmla="*/ 45 h 155"/>
                <a:gd name="T10" fmla="*/ 0 w 103"/>
                <a:gd name="T11" fmla="*/ 45 h 155"/>
                <a:gd name="T12" fmla="*/ 0 w 103"/>
                <a:gd name="T13" fmla="*/ 21 h 155"/>
                <a:gd name="T14" fmla="*/ 9 w 103"/>
                <a:gd name="T15" fmla="*/ 21 h 155"/>
                <a:gd name="T16" fmla="*/ 15 w 103"/>
                <a:gd name="T17" fmla="*/ 19 h 155"/>
                <a:gd name="T18" fmla="*/ 22 w 103"/>
                <a:gd name="T19" fmla="*/ 19 h 155"/>
                <a:gd name="T20" fmla="*/ 26 w 103"/>
                <a:gd name="T21" fmla="*/ 18 h 155"/>
                <a:gd name="T22" fmla="*/ 31 w 103"/>
                <a:gd name="T23" fmla="*/ 14 h 155"/>
                <a:gd name="T24" fmla="*/ 35 w 103"/>
                <a:gd name="T25" fmla="*/ 9 h 155"/>
                <a:gd name="T26" fmla="*/ 36 w 103"/>
                <a:gd name="T27" fmla="*/ 6 h 155"/>
                <a:gd name="T28" fmla="*/ 38 w 103"/>
                <a:gd name="T29" fmla="*/ 0 h 155"/>
                <a:gd name="T30" fmla="*/ 72 w 103"/>
                <a:gd name="T31" fmla="*/ 0 h 155"/>
                <a:gd name="T32" fmla="*/ 72 w 103"/>
                <a:gd name="T33" fmla="*/ 127 h 155"/>
                <a:gd name="T34" fmla="*/ 103 w 103"/>
                <a:gd name="T35" fmla="*/ 127 h 155"/>
                <a:gd name="T36" fmla="*/ 103 w 103"/>
                <a:gd name="T3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55">
                  <a:moveTo>
                    <a:pt x="103" y="155"/>
                  </a:moveTo>
                  <a:lnTo>
                    <a:pt x="0" y="155"/>
                  </a:lnTo>
                  <a:lnTo>
                    <a:pt x="0" y="127"/>
                  </a:lnTo>
                  <a:lnTo>
                    <a:pt x="33" y="127"/>
                  </a:lnTo>
                  <a:lnTo>
                    <a:pt x="33" y="45"/>
                  </a:lnTo>
                  <a:lnTo>
                    <a:pt x="0" y="45"/>
                  </a:lnTo>
                  <a:lnTo>
                    <a:pt x="0" y="21"/>
                  </a:lnTo>
                  <a:lnTo>
                    <a:pt x="9" y="21"/>
                  </a:lnTo>
                  <a:lnTo>
                    <a:pt x="15" y="19"/>
                  </a:lnTo>
                  <a:lnTo>
                    <a:pt x="22" y="19"/>
                  </a:lnTo>
                  <a:lnTo>
                    <a:pt x="26" y="18"/>
                  </a:lnTo>
                  <a:lnTo>
                    <a:pt x="31" y="14"/>
                  </a:lnTo>
                  <a:lnTo>
                    <a:pt x="35" y="9"/>
                  </a:lnTo>
                  <a:lnTo>
                    <a:pt x="36" y="6"/>
                  </a:lnTo>
                  <a:lnTo>
                    <a:pt x="38" y="0"/>
                  </a:lnTo>
                  <a:lnTo>
                    <a:pt x="72" y="0"/>
                  </a:lnTo>
                  <a:lnTo>
                    <a:pt x="72" y="127"/>
                  </a:lnTo>
                  <a:lnTo>
                    <a:pt x="103" y="127"/>
                  </a:lnTo>
                  <a:lnTo>
                    <a:pt x="103"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2990858" y="4251369"/>
              <a:ext cx="690565" cy="517530"/>
            </a:xfrm>
            <a:prstGeom prst="rect">
              <a:avLst/>
            </a:prstGeom>
            <a:noFill/>
            <a:ln w="349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3097221" y="4408533"/>
              <a:ext cx="111125" cy="188914"/>
            </a:xfrm>
            <a:custGeom>
              <a:avLst/>
              <a:gdLst>
                <a:gd name="T0" fmla="*/ 141 w 141"/>
                <a:gd name="T1" fmla="*/ 237 h 237"/>
                <a:gd name="T2" fmla="*/ 0 w 141"/>
                <a:gd name="T3" fmla="*/ 237 h 237"/>
                <a:gd name="T4" fmla="*/ 0 w 141"/>
                <a:gd name="T5" fmla="*/ 196 h 237"/>
                <a:gd name="T6" fmla="*/ 39 w 141"/>
                <a:gd name="T7" fmla="*/ 196 h 237"/>
                <a:gd name="T8" fmla="*/ 39 w 141"/>
                <a:gd name="T9" fmla="*/ 43 h 237"/>
                <a:gd name="T10" fmla="*/ 0 w 141"/>
                <a:gd name="T11" fmla="*/ 43 h 237"/>
                <a:gd name="T12" fmla="*/ 0 w 141"/>
                <a:gd name="T13" fmla="*/ 0 h 237"/>
                <a:gd name="T14" fmla="*/ 141 w 141"/>
                <a:gd name="T15" fmla="*/ 0 h 237"/>
                <a:gd name="T16" fmla="*/ 141 w 141"/>
                <a:gd name="T17" fmla="*/ 43 h 237"/>
                <a:gd name="T18" fmla="*/ 101 w 141"/>
                <a:gd name="T19" fmla="*/ 43 h 237"/>
                <a:gd name="T20" fmla="*/ 101 w 141"/>
                <a:gd name="T21" fmla="*/ 196 h 237"/>
                <a:gd name="T22" fmla="*/ 141 w 141"/>
                <a:gd name="T23" fmla="*/ 196 h 237"/>
                <a:gd name="T24" fmla="*/ 141 w 141"/>
                <a:gd name="T2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237">
                  <a:moveTo>
                    <a:pt x="141" y="237"/>
                  </a:moveTo>
                  <a:lnTo>
                    <a:pt x="0" y="237"/>
                  </a:lnTo>
                  <a:lnTo>
                    <a:pt x="0" y="196"/>
                  </a:lnTo>
                  <a:lnTo>
                    <a:pt x="39" y="196"/>
                  </a:lnTo>
                  <a:lnTo>
                    <a:pt x="39" y="43"/>
                  </a:lnTo>
                  <a:lnTo>
                    <a:pt x="0" y="43"/>
                  </a:lnTo>
                  <a:lnTo>
                    <a:pt x="0" y="0"/>
                  </a:lnTo>
                  <a:lnTo>
                    <a:pt x="141" y="0"/>
                  </a:lnTo>
                  <a:lnTo>
                    <a:pt x="141" y="43"/>
                  </a:lnTo>
                  <a:lnTo>
                    <a:pt x="101" y="43"/>
                  </a:lnTo>
                  <a:lnTo>
                    <a:pt x="101" y="196"/>
                  </a:lnTo>
                  <a:lnTo>
                    <a:pt x="141" y="196"/>
                  </a:lnTo>
                  <a:lnTo>
                    <a:pt x="141"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3240097" y="4526010"/>
              <a:ext cx="111125" cy="122239"/>
            </a:xfrm>
            <a:custGeom>
              <a:avLst/>
              <a:gdLst>
                <a:gd name="T0" fmla="*/ 140 w 140"/>
                <a:gd name="T1" fmla="*/ 153 h 153"/>
                <a:gd name="T2" fmla="*/ 101 w 140"/>
                <a:gd name="T3" fmla="*/ 153 h 153"/>
                <a:gd name="T4" fmla="*/ 36 w 140"/>
                <a:gd name="T5" fmla="*/ 49 h 153"/>
                <a:gd name="T6" fmla="*/ 36 w 140"/>
                <a:gd name="T7" fmla="*/ 153 h 153"/>
                <a:gd name="T8" fmla="*/ 0 w 140"/>
                <a:gd name="T9" fmla="*/ 153 h 153"/>
                <a:gd name="T10" fmla="*/ 0 w 140"/>
                <a:gd name="T11" fmla="*/ 0 h 153"/>
                <a:gd name="T12" fmla="*/ 47 w 140"/>
                <a:gd name="T13" fmla="*/ 0 h 153"/>
                <a:gd name="T14" fmla="*/ 104 w 140"/>
                <a:gd name="T15" fmla="*/ 88 h 153"/>
                <a:gd name="T16" fmla="*/ 104 w 140"/>
                <a:gd name="T17" fmla="*/ 0 h 153"/>
                <a:gd name="T18" fmla="*/ 140 w 140"/>
                <a:gd name="T19" fmla="*/ 0 h 153"/>
                <a:gd name="T20" fmla="*/ 140 w 140"/>
                <a:gd name="T21"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53">
                  <a:moveTo>
                    <a:pt x="140" y="153"/>
                  </a:moveTo>
                  <a:lnTo>
                    <a:pt x="101" y="153"/>
                  </a:lnTo>
                  <a:lnTo>
                    <a:pt x="36" y="49"/>
                  </a:lnTo>
                  <a:lnTo>
                    <a:pt x="36" y="153"/>
                  </a:lnTo>
                  <a:lnTo>
                    <a:pt x="0" y="153"/>
                  </a:lnTo>
                  <a:lnTo>
                    <a:pt x="0" y="0"/>
                  </a:lnTo>
                  <a:lnTo>
                    <a:pt x="47" y="0"/>
                  </a:lnTo>
                  <a:lnTo>
                    <a:pt x="104" y="88"/>
                  </a:lnTo>
                  <a:lnTo>
                    <a:pt x="104" y="0"/>
                  </a:lnTo>
                  <a:lnTo>
                    <a:pt x="140" y="0"/>
                  </a:lnTo>
                  <a:lnTo>
                    <a:pt x="14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3376622" y="4583160"/>
              <a:ext cx="6191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3470285" y="4526010"/>
              <a:ext cx="80963" cy="122239"/>
            </a:xfrm>
            <a:custGeom>
              <a:avLst/>
              <a:gdLst>
                <a:gd name="T0" fmla="*/ 103 w 103"/>
                <a:gd name="T1" fmla="*/ 153 h 153"/>
                <a:gd name="T2" fmla="*/ 0 w 103"/>
                <a:gd name="T3" fmla="*/ 153 h 153"/>
                <a:gd name="T4" fmla="*/ 0 w 103"/>
                <a:gd name="T5" fmla="*/ 127 h 153"/>
                <a:gd name="T6" fmla="*/ 33 w 103"/>
                <a:gd name="T7" fmla="*/ 127 h 153"/>
                <a:gd name="T8" fmla="*/ 33 w 103"/>
                <a:gd name="T9" fmla="*/ 46 h 153"/>
                <a:gd name="T10" fmla="*/ 0 w 103"/>
                <a:gd name="T11" fmla="*/ 46 h 153"/>
                <a:gd name="T12" fmla="*/ 0 w 103"/>
                <a:gd name="T13" fmla="*/ 21 h 153"/>
                <a:gd name="T14" fmla="*/ 8 w 103"/>
                <a:gd name="T15" fmla="*/ 21 h 153"/>
                <a:gd name="T16" fmla="*/ 15 w 103"/>
                <a:gd name="T17" fmla="*/ 20 h 153"/>
                <a:gd name="T18" fmla="*/ 21 w 103"/>
                <a:gd name="T19" fmla="*/ 18 h 153"/>
                <a:gd name="T20" fmla="*/ 26 w 103"/>
                <a:gd name="T21" fmla="*/ 16 h 153"/>
                <a:gd name="T22" fmla="*/ 31 w 103"/>
                <a:gd name="T23" fmla="*/ 13 h 153"/>
                <a:gd name="T24" fmla="*/ 34 w 103"/>
                <a:gd name="T25" fmla="*/ 10 h 153"/>
                <a:gd name="T26" fmla="*/ 36 w 103"/>
                <a:gd name="T27" fmla="*/ 5 h 153"/>
                <a:gd name="T28" fmla="*/ 38 w 103"/>
                <a:gd name="T29" fmla="*/ 0 h 153"/>
                <a:gd name="T30" fmla="*/ 72 w 103"/>
                <a:gd name="T31" fmla="*/ 0 h 153"/>
                <a:gd name="T32" fmla="*/ 72 w 103"/>
                <a:gd name="T33" fmla="*/ 127 h 153"/>
                <a:gd name="T34" fmla="*/ 103 w 103"/>
                <a:gd name="T35" fmla="*/ 127 h 153"/>
                <a:gd name="T36" fmla="*/ 103 w 103"/>
                <a:gd name="T3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53">
                  <a:moveTo>
                    <a:pt x="103" y="153"/>
                  </a:moveTo>
                  <a:lnTo>
                    <a:pt x="0" y="153"/>
                  </a:lnTo>
                  <a:lnTo>
                    <a:pt x="0" y="127"/>
                  </a:lnTo>
                  <a:lnTo>
                    <a:pt x="33" y="127"/>
                  </a:lnTo>
                  <a:lnTo>
                    <a:pt x="33" y="46"/>
                  </a:lnTo>
                  <a:lnTo>
                    <a:pt x="0" y="46"/>
                  </a:lnTo>
                  <a:lnTo>
                    <a:pt x="0" y="21"/>
                  </a:lnTo>
                  <a:lnTo>
                    <a:pt x="8" y="21"/>
                  </a:lnTo>
                  <a:lnTo>
                    <a:pt x="15" y="20"/>
                  </a:lnTo>
                  <a:lnTo>
                    <a:pt x="21" y="18"/>
                  </a:lnTo>
                  <a:lnTo>
                    <a:pt x="26" y="16"/>
                  </a:lnTo>
                  <a:lnTo>
                    <a:pt x="31" y="13"/>
                  </a:lnTo>
                  <a:lnTo>
                    <a:pt x="34" y="10"/>
                  </a:lnTo>
                  <a:lnTo>
                    <a:pt x="36" y="5"/>
                  </a:lnTo>
                  <a:lnTo>
                    <a:pt x="38" y="0"/>
                  </a:lnTo>
                  <a:lnTo>
                    <a:pt x="72" y="0"/>
                  </a:lnTo>
                  <a:lnTo>
                    <a:pt x="72" y="127"/>
                  </a:lnTo>
                  <a:lnTo>
                    <a:pt x="103" y="127"/>
                  </a:lnTo>
                  <a:lnTo>
                    <a:pt x="103"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3852873" y="4486322"/>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3998924" y="4486322"/>
              <a:ext cx="4762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4144974" y="4486322"/>
              <a:ext cx="4762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0"/>
            <p:cNvSpPr>
              <a:spLocks noChangeArrowheads="1"/>
            </p:cNvSpPr>
            <p:nvPr/>
          </p:nvSpPr>
          <p:spPr bwMode="auto">
            <a:xfrm>
              <a:off x="2990858" y="3298859"/>
              <a:ext cx="690565" cy="519118"/>
            </a:xfrm>
            <a:prstGeom prst="rect">
              <a:avLst/>
            </a:prstGeom>
            <a:noFill/>
            <a:ln w="349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3057534" y="3390935"/>
              <a:ext cx="93663" cy="157164"/>
            </a:xfrm>
            <a:custGeom>
              <a:avLst/>
              <a:gdLst>
                <a:gd name="T0" fmla="*/ 116 w 116"/>
                <a:gd name="T1" fmla="*/ 197 h 197"/>
                <a:gd name="T2" fmla="*/ 0 w 116"/>
                <a:gd name="T3" fmla="*/ 197 h 197"/>
                <a:gd name="T4" fmla="*/ 0 w 116"/>
                <a:gd name="T5" fmla="*/ 161 h 197"/>
                <a:gd name="T6" fmla="*/ 33 w 116"/>
                <a:gd name="T7" fmla="*/ 161 h 197"/>
                <a:gd name="T8" fmla="*/ 33 w 116"/>
                <a:gd name="T9" fmla="*/ 34 h 197"/>
                <a:gd name="T10" fmla="*/ 0 w 116"/>
                <a:gd name="T11" fmla="*/ 34 h 197"/>
                <a:gd name="T12" fmla="*/ 0 w 116"/>
                <a:gd name="T13" fmla="*/ 0 h 197"/>
                <a:gd name="T14" fmla="*/ 116 w 116"/>
                <a:gd name="T15" fmla="*/ 0 h 197"/>
                <a:gd name="T16" fmla="*/ 116 w 116"/>
                <a:gd name="T17" fmla="*/ 34 h 197"/>
                <a:gd name="T18" fmla="*/ 83 w 116"/>
                <a:gd name="T19" fmla="*/ 34 h 197"/>
                <a:gd name="T20" fmla="*/ 83 w 116"/>
                <a:gd name="T21" fmla="*/ 161 h 197"/>
                <a:gd name="T22" fmla="*/ 116 w 116"/>
                <a:gd name="T23" fmla="*/ 161 h 197"/>
                <a:gd name="T24" fmla="*/ 116 w 116"/>
                <a:gd name="T2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6" y="197"/>
                  </a:moveTo>
                  <a:lnTo>
                    <a:pt x="0" y="197"/>
                  </a:lnTo>
                  <a:lnTo>
                    <a:pt x="0" y="161"/>
                  </a:lnTo>
                  <a:lnTo>
                    <a:pt x="33" y="161"/>
                  </a:lnTo>
                  <a:lnTo>
                    <a:pt x="33" y="34"/>
                  </a:lnTo>
                  <a:lnTo>
                    <a:pt x="0" y="34"/>
                  </a:lnTo>
                  <a:lnTo>
                    <a:pt x="0" y="0"/>
                  </a:lnTo>
                  <a:lnTo>
                    <a:pt x="116" y="0"/>
                  </a:lnTo>
                  <a:lnTo>
                    <a:pt x="116" y="34"/>
                  </a:lnTo>
                  <a:lnTo>
                    <a:pt x="83" y="34"/>
                  </a:lnTo>
                  <a:lnTo>
                    <a:pt x="83" y="161"/>
                  </a:lnTo>
                  <a:lnTo>
                    <a:pt x="116" y="161"/>
                  </a:lnTo>
                  <a:lnTo>
                    <a:pt x="116"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3167071" y="3390935"/>
              <a:ext cx="139700" cy="157164"/>
            </a:xfrm>
            <a:custGeom>
              <a:avLst/>
              <a:gdLst>
                <a:gd name="T0" fmla="*/ 175 w 175"/>
                <a:gd name="T1" fmla="*/ 37 h 197"/>
                <a:gd name="T2" fmla="*/ 113 w 175"/>
                <a:gd name="T3" fmla="*/ 37 h 197"/>
                <a:gd name="T4" fmla="*/ 113 w 175"/>
                <a:gd name="T5" fmla="*/ 197 h 197"/>
                <a:gd name="T6" fmla="*/ 62 w 175"/>
                <a:gd name="T7" fmla="*/ 197 h 197"/>
                <a:gd name="T8" fmla="*/ 62 w 175"/>
                <a:gd name="T9" fmla="*/ 37 h 197"/>
                <a:gd name="T10" fmla="*/ 0 w 175"/>
                <a:gd name="T11" fmla="*/ 37 h 197"/>
                <a:gd name="T12" fmla="*/ 0 w 175"/>
                <a:gd name="T13" fmla="*/ 0 h 197"/>
                <a:gd name="T14" fmla="*/ 175 w 175"/>
                <a:gd name="T15" fmla="*/ 0 h 197"/>
                <a:gd name="T16" fmla="*/ 175 w 175"/>
                <a:gd name="T17"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97">
                  <a:moveTo>
                    <a:pt x="175" y="37"/>
                  </a:moveTo>
                  <a:lnTo>
                    <a:pt x="113" y="37"/>
                  </a:lnTo>
                  <a:lnTo>
                    <a:pt x="113" y="197"/>
                  </a:lnTo>
                  <a:lnTo>
                    <a:pt x="62" y="197"/>
                  </a:lnTo>
                  <a:lnTo>
                    <a:pt x="62" y="37"/>
                  </a:lnTo>
                  <a:lnTo>
                    <a:pt x="0" y="37"/>
                  </a:lnTo>
                  <a:lnTo>
                    <a:pt x="0" y="0"/>
                  </a:lnTo>
                  <a:lnTo>
                    <a:pt x="175" y="0"/>
                  </a:lnTo>
                  <a:lnTo>
                    <a:pt x="17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3330584" y="3390935"/>
              <a:ext cx="114300" cy="157164"/>
            </a:xfrm>
            <a:custGeom>
              <a:avLst/>
              <a:gdLst>
                <a:gd name="T0" fmla="*/ 144 w 144"/>
                <a:gd name="T1" fmla="*/ 197 h 197"/>
                <a:gd name="T2" fmla="*/ 0 w 144"/>
                <a:gd name="T3" fmla="*/ 197 h 197"/>
                <a:gd name="T4" fmla="*/ 0 w 144"/>
                <a:gd name="T5" fmla="*/ 0 h 197"/>
                <a:gd name="T6" fmla="*/ 144 w 144"/>
                <a:gd name="T7" fmla="*/ 0 h 197"/>
                <a:gd name="T8" fmla="*/ 144 w 144"/>
                <a:gd name="T9" fmla="*/ 37 h 197"/>
                <a:gd name="T10" fmla="*/ 51 w 144"/>
                <a:gd name="T11" fmla="*/ 37 h 197"/>
                <a:gd name="T12" fmla="*/ 51 w 144"/>
                <a:gd name="T13" fmla="*/ 72 h 197"/>
                <a:gd name="T14" fmla="*/ 137 w 144"/>
                <a:gd name="T15" fmla="*/ 72 h 197"/>
                <a:gd name="T16" fmla="*/ 137 w 144"/>
                <a:gd name="T17" fmla="*/ 111 h 197"/>
                <a:gd name="T18" fmla="*/ 51 w 144"/>
                <a:gd name="T19" fmla="*/ 111 h 197"/>
                <a:gd name="T20" fmla="*/ 51 w 144"/>
                <a:gd name="T21" fmla="*/ 160 h 197"/>
                <a:gd name="T22" fmla="*/ 144 w 144"/>
                <a:gd name="T23" fmla="*/ 160 h 197"/>
                <a:gd name="T24" fmla="*/ 144 w 144"/>
                <a:gd name="T2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7">
                  <a:moveTo>
                    <a:pt x="144" y="197"/>
                  </a:moveTo>
                  <a:lnTo>
                    <a:pt x="0" y="197"/>
                  </a:lnTo>
                  <a:lnTo>
                    <a:pt x="0" y="0"/>
                  </a:lnTo>
                  <a:lnTo>
                    <a:pt x="144" y="0"/>
                  </a:lnTo>
                  <a:lnTo>
                    <a:pt x="144" y="37"/>
                  </a:lnTo>
                  <a:lnTo>
                    <a:pt x="51" y="37"/>
                  </a:lnTo>
                  <a:lnTo>
                    <a:pt x="51" y="72"/>
                  </a:lnTo>
                  <a:lnTo>
                    <a:pt x="137" y="72"/>
                  </a:lnTo>
                  <a:lnTo>
                    <a:pt x="137" y="111"/>
                  </a:lnTo>
                  <a:lnTo>
                    <a:pt x="51" y="111"/>
                  </a:lnTo>
                  <a:lnTo>
                    <a:pt x="51" y="160"/>
                  </a:lnTo>
                  <a:lnTo>
                    <a:pt x="144" y="160"/>
                  </a:lnTo>
                  <a:lnTo>
                    <a:pt x="144"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noEditPoints="1"/>
            </p:cNvSpPr>
            <p:nvPr/>
          </p:nvSpPr>
          <p:spPr bwMode="auto">
            <a:xfrm>
              <a:off x="3478222" y="3390935"/>
              <a:ext cx="152400" cy="157164"/>
            </a:xfrm>
            <a:custGeom>
              <a:avLst/>
              <a:gdLst>
                <a:gd name="T0" fmla="*/ 112 w 192"/>
                <a:gd name="T1" fmla="*/ 60 h 197"/>
                <a:gd name="T2" fmla="*/ 112 w 192"/>
                <a:gd name="T3" fmla="*/ 54 h 197"/>
                <a:gd name="T4" fmla="*/ 108 w 192"/>
                <a:gd name="T5" fmla="*/ 47 h 197"/>
                <a:gd name="T6" fmla="*/ 105 w 192"/>
                <a:gd name="T7" fmla="*/ 42 h 197"/>
                <a:gd name="T8" fmla="*/ 98 w 192"/>
                <a:gd name="T9" fmla="*/ 39 h 197"/>
                <a:gd name="T10" fmla="*/ 92 w 192"/>
                <a:gd name="T11" fmla="*/ 37 h 197"/>
                <a:gd name="T12" fmla="*/ 85 w 192"/>
                <a:gd name="T13" fmla="*/ 36 h 197"/>
                <a:gd name="T14" fmla="*/ 79 w 192"/>
                <a:gd name="T15" fmla="*/ 36 h 197"/>
                <a:gd name="T16" fmla="*/ 69 w 192"/>
                <a:gd name="T17" fmla="*/ 36 h 197"/>
                <a:gd name="T18" fmla="*/ 51 w 192"/>
                <a:gd name="T19" fmla="*/ 36 h 197"/>
                <a:gd name="T20" fmla="*/ 51 w 192"/>
                <a:gd name="T21" fmla="*/ 90 h 197"/>
                <a:gd name="T22" fmla="*/ 67 w 192"/>
                <a:gd name="T23" fmla="*/ 90 h 197"/>
                <a:gd name="T24" fmla="*/ 79 w 192"/>
                <a:gd name="T25" fmla="*/ 90 h 197"/>
                <a:gd name="T26" fmla="*/ 87 w 192"/>
                <a:gd name="T27" fmla="*/ 88 h 197"/>
                <a:gd name="T28" fmla="*/ 95 w 192"/>
                <a:gd name="T29" fmla="*/ 86 h 197"/>
                <a:gd name="T30" fmla="*/ 102 w 192"/>
                <a:gd name="T31" fmla="*/ 83 h 197"/>
                <a:gd name="T32" fmla="*/ 107 w 192"/>
                <a:gd name="T33" fmla="*/ 78 h 197"/>
                <a:gd name="T34" fmla="*/ 108 w 192"/>
                <a:gd name="T35" fmla="*/ 73 h 197"/>
                <a:gd name="T36" fmla="*/ 112 w 192"/>
                <a:gd name="T37" fmla="*/ 68 h 197"/>
                <a:gd name="T38" fmla="*/ 112 w 192"/>
                <a:gd name="T39" fmla="*/ 60 h 197"/>
                <a:gd name="T40" fmla="*/ 192 w 192"/>
                <a:gd name="T41" fmla="*/ 197 h 197"/>
                <a:gd name="T42" fmla="*/ 130 w 192"/>
                <a:gd name="T43" fmla="*/ 197 h 197"/>
                <a:gd name="T44" fmla="*/ 76 w 192"/>
                <a:gd name="T45" fmla="*/ 125 h 197"/>
                <a:gd name="T46" fmla="*/ 51 w 192"/>
                <a:gd name="T47" fmla="*/ 125 h 197"/>
                <a:gd name="T48" fmla="*/ 51 w 192"/>
                <a:gd name="T49" fmla="*/ 197 h 197"/>
                <a:gd name="T50" fmla="*/ 0 w 192"/>
                <a:gd name="T51" fmla="*/ 197 h 197"/>
                <a:gd name="T52" fmla="*/ 0 w 192"/>
                <a:gd name="T53" fmla="*/ 0 h 197"/>
                <a:gd name="T54" fmla="*/ 85 w 192"/>
                <a:gd name="T55" fmla="*/ 0 h 197"/>
                <a:gd name="T56" fmla="*/ 103 w 192"/>
                <a:gd name="T57" fmla="*/ 0 h 197"/>
                <a:gd name="T58" fmla="*/ 116 w 192"/>
                <a:gd name="T59" fmla="*/ 1 h 197"/>
                <a:gd name="T60" fmla="*/ 128 w 192"/>
                <a:gd name="T61" fmla="*/ 5 h 197"/>
                <a:gd name="T62" fmla="*/ 139 w 192"/>
                <a:gd name="T63" fmla="*/ 10 h 197"/>
                <a:gd name="T64" fmla="*/ 151 w 192"/>
                <a:gd name="T65" fmla="*/ 18 h 197"/>
                <a:gd name="T66" fmla="*/ 157 w 192"/>
                <a:gd name="T67" fmla="*/ 28 h 197"/>
                <a:gd name="T68" fmla="*/ 164 w 192"/>
                <a:gd name="T69" fmla="*/ 39 h 197"/>
                <a:gd name="T70" fmla="*/ 164 w 192"/>
                <a:gd name="T71" fmla="*/ 54 h 197"/>
                <a:gd name="T72" fmla="*/ 162 w 192"/>
                <a:gd name="T73" fmla="*/ 75 h 197"/>
                <a:gd name="T74" fmla="*/ 154 w 192"/>
                <a:gd name="T75" fmla="*/ 90 h 197"/>
                <a:gd name="T76" fmla="*/ 143 w 192"/>
                <a:gd name="T77" fmla="*/ 103 h 197"/>
                <a:gd name="T78" fmla="*/ 125 w 192"/>
                <a:gd name="T79" fmla="*/ 112 h 197"/>
                <a:gd name="T80" fmla="*/ 192 w 192"/>
                <a:gd name="T8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97">
                  <a:moveTo>
                    <a:pt x="112" y="60"/>
                  </a:moveTo>
                  <a:lnTo>
                    <a:pt x="112" y="54"/>
                  </a:lnTo>
                  <a:lnTo>
                    <a:pt x="108" y="47"/>
                  </a:lnTo>
                  <a:lnTo>
                    <a:pt x="105" y="42"/>
                  </a:lnTo>
                  <a:lnTo>
                    <a:pt x="98" y="39"/>
                  </a:lnTo>
                  <a:lnTo>
                    <a:pt x="92" y="37"/>
                  </a:lnTo>
                  <a:lnTo>
                    <a:pt x="85" y="36"/>
                  </a:lnTo>
                  <a:lnTo>
                    <a:pt x="79" y="36"/>
                  </a:lnTo>
                  <a:lnTo>
                    <a:pt x="69" y="36"/>
                  </a:lnTo>
                  <a:lnTo>
                    <a:pt x="51" y="36"/>
                  </a:lnTo>
                  <a:lnTo>
                    <a:pt x="51" y="90"/>
                  </a:lnTo>
                  <a:lnTo>
                    <a:pt x="67" y="90"/>
                  </a:lnTo>
                  <a:lnTo>
                    <a:pt x="79" y="90"/>
                  </a:lnTo>
                  <a:lnTo>
                    <a:pt x="87" y="88"/>
                  </a:lnTo>
                  <a:lnTo>
                    <a:pt x="95" y="86"/>
                  </a:lnTo>
                  <a:lnTo>
                    <a:pt x="102" y="83"/>
                  </a:lnTo>
                  <a:lnTo>
                    <a:pt x="107" y="78"/>
                  </a:lnTo>
                  <a:lnTo>
                    <a:pt x="108" y="73"/>
                  </a:lnTo>
                  <a:lnTo>
                    <a:pt x="112" y="68"/>
                  </a:lnTo>
                  <a:lnTo>
                    <a:pt x="112" y="60"/>
                  </a:lnTo>
                  <a:close/>
                  <a:moveTo>
                    <a:pt x="192" y="197"/>
                  </a:moveTo>
                  <a:lnTo>
                    <a:pt x="130" y="197"/>
                  </a:lnTo>
                  <a:lnTo>
                    <a:pt x="76" y="125"/>
                  </a:lnTo>
                  <a:lnTo>
                    <a:pt x="51" y="125"/>
                  </a:lnTo>
                  <a:lnTo>
                    <a:pt x="51" y="197"/>
                  </a:lnTo>
                  <a:lnTo>
                    <a:pt x="0" y="197"/>
                  </a:lnTo>
                  <a:lnTo>
                    <a:pt x="0" y="0"/>
                  </a:lnTo>
                  <a:lnTo>
                    <a:pt x="85" y="0"/>
                  </a:lnTo>
                  <a:lnTo>
                    <a:pt x="103" y="0"/>
                  </a:lnTo>
                  <a:lnTo>
                    <a:pt x="116" y="1"/>
                  </a:lnTo>
                  <a:lnTo>
                    <a:pt x="128" y="5"/>
                  </a:lnTo>
                  <a:lnTo>
                    <a:pt x="139" y="10"/>
                  </a:lnTo>
                  <a:lnTo>
                    <a:pt x="151" y="18"/>
                  </a:lnTo>
                  <a:lnTo>
                    <a:pt x="157" y="28"/>
                  </a:lnTo>
                  <a:lnTo>
                    <a:pt x="164" y="39"/>
                  </a:lnTo>
                  <a:lnTo>
                    <a:pt x="164" y="54"/>
                  </a:lnTo>
                  <a:lnTo>
                    <a:pt x="162" y="75"/>
                  </a:lnTo>
                  <a:lnTo>
                    <a:pt x="154" y="90"/>
                  </a:lnTo>
                  <a:lnTo>
                    <a:pt x="143" y="103"/>
                  </a:lnTo>
                  <a:lnTo>
                    <a:pt x="125" y="112"/>
                  </a:lnTo>
                  <a:lnTo>
                    <a:pt x="192"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p:nvSpPr>
          <p:spPr bwMode="auto">
            <a:xfrm>
              <a:off x="3184534" y="3606838"/>
              <a:ext cx="111125" cy="122239"/>
            </a:xfrm>
            <a:custGeom>
              <a:avLst/>
              <a:gdLst>
                <a:gd name="T0" fmla="*/ 140 w 140"/>
                <a:gd name="T1" fmla="*/ 155 h 155"/>
                <a:gd name="T2" fmla="*/ 102 w 140"/>
                <a:gd name="T3" fmla="*/ 155 h 155"/>
                <a:gd name="T4" fmla="*/ 37 w 140"/>
                <a:gd name="T5" fmla="*/ 49 h 155"/>
                <a:gd name="T6" fmla="*/ 37 w 140"/>
                <a:gd name="T7" fmla="*/ 155 h 155"/>
                <a:gd name="T8" fmla="*/ 0 w 140"/>
                <a:gd name="T9" fmla="*/ 155 h 155"/>
                <a:gd name="T10" fmla="*/ 0 w 140"/>
                <a:gd name="T11" fmla="*/ 0 h 155"/>
                <a:gd name="T12" fmla="*/ 47 w 140"/>
                <a:gd name="T13" fmla="*/ 0 h 155"/>
                <a:gd name="T14" fmla="*/ 104 w 140"/>
                <a:gd name="T15" fmla="*/ 90 h 155"/>
                <a:gd name="T16" fmla="*/ 104 w 140"/>
                <a:gd name="T17" fmla="*/ 0 h 155"/>
                <a:gd name="T18" fmla="*/ 140 w 140"/>
                <a:gd name="T19" fmla="*/ 0 h 155"/>
                <a:gd name="T20" fmla="*/ 140 w 140"/>
                <a:gd name="T2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55">
                  <a:moveTo>
                    <a:pt x="140" y="155"/>
                  </a:moveTo>
                  <a:lnTo>
                    <a:pt x="102" y="155"/>
                  </a:lnTo>
                  <a:lnTo>
                    <a:pt x="37" y="49"/>
                  </a:lnTo>
                  <a:lnTo>
                    <a:pt x="37" y="155"/>
                  </a:lnTo>
                  <a:lnTo>
                    <a:pt x="0" y="155"/>
                  </a:lnTo>
                  <a:lnTo>
                    <a:pt x="0" y="0"/>
                  </a:lnTo>
                  <a:lnTo>
                    <a:pt x="47" y="0"/>
                  </a:lnTo>
                  <a:lnTo>
                    <a:pt x="104" y="90"/>
                  </a:lnTo>
                  <a:lnTo>
                    <a:pt x="104" y="0"/>
                  </a:lnTo>
                  <a:lnTo>
                    <a:pt x="140" y="0"/>
                  </a:lnTo>
                  <a:lnTo>
                    <a:pt x="140"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6"/>
            <p:cNvSpPr>
              <a:spLocks noChangeArrowheads="1"/>
            </p:cNvSpPr>
            <p:nvPr/>
          </p:nvSpPr>
          <p:spPr bwMode="auto">
            <a:xfrm>
              <a:off x="3321059" y="3663988"/>
              <a:ext cx="6350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3414722" y="3606838"/>
              <a:ext cx="82550" cy="122239"/>
            </a:xfrm>
            <a:custGeom>
              <a:avLst/>
              <a:gdLst>
                <a:gd name="T0" fmla="*/ 103 w 103"/>
                <a:gd name="T1" fmla="*/ 155 h 155"/>
                <a:gd name="T2" fmla="*/ 0 w 103"/>
                <a:gd name="T3" fmla="*/ 155 h 155"/>
                <a:gd name="T4" fmla="*/ 0 w 103"/>
                <a:gd name="T5" fmla="*/ 127 h 155"/>
                <a:gd name="T6" fmla="*/ 33 w 103"/>
                <a:gd name="T7" fmla="*/ 127 h 155"/>
                <a:gd name="T8" fmla="*/ 33 w 103"/>
                <a:gd name="T9" fmla="*/ 45 h 155"/>
                <a:gd name="T10" fmla="*/ 0 w 103"/>
                <a:gd name="T11" fmla="*/ 45 h 155"/>
                <a:gd name="T12" fmla="*/ 0 w 103"/>
                <a:gd name="T13" fmla="*/ 21 h 155"/>
                <a:gd name="T14" fmla="*/ 7 w 103"/>
                <a:gd name="T15" fmla="*/ 21 h 155"/>
                <a:gd name="T16" fmla="*/ 13 w 103"/>
                <a:gd name="T17" fmla="*/ 21 h 155"/>
                <a:gd name="T18" fmla="*/ 20 w 103"/>
                <a:gd name="T19" fmla="*/ 19 h 155"/>
                <a:gd name="T20" fmla="*/ 25 w 103"/>
                <a:gd name="T21" fmla="*/ 18 h 155"/>
                <a:gd name="T22" fmla="*/ 30 w 103"/>
                <a:gd name="T23" fmla="*/ 14 h 155"/>
                <a:gd name="T24" fmla="*/ 33 w 103"/>
                <a:gd name="T25" fmla="*/ 11 h 155"/>
                <a:gd name="T26" fmla="*/ 36 w 103"/>
                <a:gd name="T27" fmla="*/ 6 h 155"/>
                <a:gd name="T28" fmla="*/ 36 w 103"/>
                <a:gd name="T29" fmla="*/ 0 h 155"/>
                <a:gd name="T30" fmla="*/ 71 w 103"/>
                <a:gd name="T31" fmla="*/ 0 h 155"/>
                <a:gd name="T32" fmla="*/ 71 w 103"/>
                <a:gd name="T33" fmla="*/ 127 h 155"/>
                <a:gd name="T34" fmla="*/ 103 w 103"/>
                <a:gd name="T35" fmla="*/ 127 h 155"/>
                <a:gd name="T36" fmla="*/ 103 w 103"/>
                <a:gd name="T3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55">
                  <a:moveTo>
                    <a:pt x="103" y="155"/>
                  </a:moveTo>
                  <a:lnTo>
                    <a:pt x="0" y="155"/>
                  </a:lnTo>
                  <a:lnTo>
                    <a:pt x="0" y="127"/>
                  </a:lnTo>
                  <a:lnTo>
                    <a:pt x="33" y="127"/>
                  </a:lnTo>
                  <a:lnTo>
                    <a:pt x="33" y="45"/>
                  </a:lnTo>
                  <a:lnTo>
                    <a:pt x="0" y="45"/>
                  </a:lnTo>
                  <a:lnTo>
                    <a:pt x="0" y="21"/>
                  </a:lnTo>
                  <a:lnTo>
                    <a:pt x="7" y="21"/>
                  </a:lnTo>
                  <a:lnTo>
                    <a:pt x="13" y="21"/>
                  </a:lnTo>
                  <a:lnTo>
                    <a:pt x="20" y="19"/>
                  </a:lnTo>
                  <a:lnTo>
                    <a:pt x="25" y="18"/>
                  </a:lnTo>
                  <a:lnTo>
                    <a:pt x="30" y="14"/>
                  </a:lnTo>
                  <a:lnTo>
                    <a:pt x="33" y="11"/>
                  </a:lnTo>
                  <a:lnTo>
                    <a:pt x="36" y="6"/>
                  </a:lnTo>
                  <a:lnTo>
                    <a:pt x="36" y="0"/>
                  </a:lnTo>
                  <a:lnTo>
                    <a:pt x="71" y="0"/>
                  </a:lnTo>
                  <a:lnTo>
                    <a:pt x="71" y="127"/>
                  </a:lnTo>
                  <a:lnTo>
                    <a:pt x="103" y="127"/>
                  </a:lnTo>
                  <a:lnTo>
                    <a:pt x="103"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8"/>
            <p:cNvSpPr>
              <a:spLocks noChangeArrowheads="1"/>
            </p:cNvSpPr>
            <p:nvPr/>
          </p:nvSpPr>
          <p:spPr bwMode="auto">
            <a:xfrm>
              <a:off x="1866905" y="2522564"/>
              <a:ext cx="1211266" cy="346079"/>
            </a:xfrm>
            <a:prstGeom prst="rect">
              <a:avLst/>
            </a:prstGeom>
            <a:noFill/>
            <a:ln w="349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1993905" y="2616227"/>
              <a:ext cx="112713" cy="157164"/>
            </a:xfrm>
            <a:custGeom>
              <a:avLst/>
              <a:gdLst>
                <a:gd name="T0" fmla="*/ 143 w 143"/>
                <a:gd name="T1" fmla="*/ 198 h 198"/>
                <a:gd name="T2" fmla="*/ 0 w 143"/>
                <a:gd name="T3" fmla="*/ 198 h 198"/>
                <a:gd name="T4" fmla="*/ 0 w 143"/>
                <a:gd name="T5" fmla="*/ 0 h 198"/>
                <a:gd name="T6" fmla="*/ 51 w 143"/>
                <a:gd name="T7" fmla="*/ 0 h 198"/>
                <a:gd name="T8" fmla="*/ 51 w 143"/>
                <a:gd name="T9" fmla="*/ 159 h 198"/>
                <a:gd name="T10" fmla="*/ 143 w 143"/>
                <a:gd name="T11" fmla="*/ 159 h 198"/>
                <a:gd name="T12" fmla="*/ 143 w 143"/>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143" h="198">
                  <a:moveTo>
                    <a:pt x="143" y="198"/>
                  </a:moveTo>
                  <a:lnTo>
                    <a:pt x="0" y="198"/>
                  </a:lnTo>
                  <a:lnTo>
                    <a:pt x="0" y="0"/>
                  </a:lnTo>
                  <a:lnTo>
                    <a:pt x="51" y="0"/>
                  </a:lnTo>
                  <a:lnTo>
                    <a:pt x="51" y="159"/>
                  </a:lnTo>
                  <a:lnTo>
                    <a:pt x="143" y="159"/>
                  </a:lnTo>
                  <a:lnTo>
                    <a:pt x="143"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noEditPoints="1"/>
            </p:cNvSpPr>
            <p:nvPr/>
          </p:nvSpPr>
          <p:spPr bwMode="auto">
            <a:xfrm>
              <a:off x="2112968" y="2616227"/>
              <a:ext cx="163513" cy="157164"/>
            </a:xfrm>
            <a:custGeom>
              <a:avLst/>
              <a:gdLst>
                <a:gd name="T0" fmla="*/ 206 w 206"/>
                <a:gd name="T1" fmla="*/ 198 h 198"/>
                <a:gd name="T2" fmla="*/ 153 w 206"/>
                <a:gd name="T3" fmla="*/ 198 h 198"/>
                <a:gd name="T4" fmla="*/ 139 w 206"/>
                <a:gd name="T5" fmla="*/ 157 h 198"/>
                <a:gd name="T6" fmla="*/ 65 w 206"/>
                <a:gd name="T7" fmla="*/ 157 h 198"/>
                <a:gd name="T8" fmla="*/ 52 w 206"/>
                <a:gd name="T9" fmla="*/ 198 h 198"/>
                <a:gd name="T10" fmla="*/ 0 w 206"/>
                <a:gd name="T11" fmla="*/ 198 h 198"/>
                <a:gd name="T12" fmla="*/ 73 w 206"/>
                <a:gd name="T13" fmla="*/ 0 h 198"/>
                <a:gd name="T14" fmla="*/ 132 w 206"/>
                <a:gd name="T15" fmla="*/ 0 h 198"/>
                <a:gd name="T16" fmla="*/ 206 w 206"/>
                <a:gd name="T17" fmla="*/ 198 h 198"/>
                <a:gd name="T18" fmla="*/ 127 w 206"/>
                <a:gd name="T19" fmla="*/ 121 h 198"/>
                <a:gd name="T20" fmla="*/ 103 w 206"/>
                <a:gd name="T21" fmla="*/ 51 h 198"/>
                <a:gd name="T22" fmla="*/ 78 w 206"/>
                <a:gd name="T23" fmla="*/ 121 h 198"/>
                <a:gd name="T24" fmla="*/ 127 w 206"/>
                <a:gd name="T25" fmla="*/ 12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198">
                  <a:moveTo>
                    <a:pt x="206" y="198"/>
                  </a:moveTo>
                  <a:lnTo>
                    <a:pt x="153" y="198"/>
                  </a:lnTo>
                  <a:lnTo>
                    <a:pt x="139" y="157"/>
                  </a:lnTo>
                  <a:lnTo>
                    <a:pt x="65" y="157"/>
                  </a:lnTo>
                  <a:lnTo>
                    <a:pt x="52" y="198"/>
                  </a:lnTo>
                  <a:lnTo>
                    <a:pt x="0" y="198"/>
                  </a:lnTo>
                  <a:lnTo>
                    <a:pt x="73" y="0"/>
                  </a:lnTo>
                  <a:lnTo>
                    <a:pt x="132" y="0"/>
                  </a:lnTo>
                  <a:lnTo>
                    <a:pt x="206" y="198"/>
                  </a:lnTo>
                  <a:close/>
                  <a:moveTo>
                    <a:pt x="127" y="121"/>
                  </a:moveTo>
                  <a:lnTo>
                    <a:pt x="103" y="51"/>
                  </a:lnTo>
                  <a:lnTo>
                    <a:pt x="78" y="121"/>
                  </a:lnTo>
                  <a:lnTo>
                    <a:pt x="12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2297119" y="2616227"/>
              <a:ext cx="139700" cy="160339"/>
            </a:xfrm>
            <a:custGeom>
              <a:avLst/>
              <a:gdLst>
                <a:gd name="T0" fmla="*/ 176 w 176"/>
                <a:gd name="T1" fmla="*/ 126 h 201"/>
                <a:gd name="T2" fmla="*/ 175 w 176"/>
                <a:gd name="T3" fmla="*/ 144 h 201"/>
                <a:gd name="T4" fmla="*/ 163 w 176"/>
                <a:gd name="T5" fmla="*/ 172 h 201"/>
                <a:gd name="T6" fmla="*/ 153 w 176"/>
                <a:gd name="T7" fmla="*/ 182 h 201"/>
                <a:gd name="T8" fmla="*/ 142 w 176"/>
                <a:gd name="T9" fmla="*/ 191 h 201"/>
                <a:gd name="T10" fmla="*/ 108 w 176"/>
                <a:gd name="T11" fmla="*/ 201 h 201"/>
                <a:gd name="T12" fmla="*/ 88 w 176"/>
                <a:gd name="T13" fmla="*/ 201 h 201"/>
                <a:gd name="T14" fmla="*/ 67 w 176"/>
                <a:gd name="T15" fmla="*/ 201 h 201"/>
                <a:gd name="T16" fmla="*/ 34 w 176"/>
                <a:gd name="T17" fmla="*/ 191 h 201"/>
                <a:gd name="T18" fmla="*/ 21 w 176"/>
                <a:gd name="T19" fmla="*/ 182 h 201"/>
                <a:gd name="T20" fmla="*/ 11 w 176"/>
                <a:gd name="T21" fmla="*/ 172 h 201"/>
                <a:gd name="T22" fmla="*/ 0 w 176"/>
                <a:gd name="T23" fmla="*/ 144 h 201"/>
                <a:gd name="T24" fmla="*/ 0 w 176"/>
                <a:gd name="T25" fmla="*/ 126 h 201"/>
                <a:gd name="T26" fmla="*/ 0 w 176"/>
                <a:gd name="T27" fmla="*/ 0 h 201"/>
                <a:gd name="T28" fmla="*/ 50 w 176"/>
                <a:gd name="T29" fmla="*/ 0 h 201"/>
                <a:gd name="T30" fmla="*/ 50 w 176"/>
                <a:gd name="T31" fmla="*/ 123 h 201"/>
                <a:gd name="T32" fmla="*/ 52 w 176"/>
                <a:gd name="T33" fmla="*/ 142 h 201"/>
                <a:gd name="T34" fmla="*/ 60 w 176"/>
                <a:gd name="T35" fmla="*/ 154 h 201"/>
                <a:gd name="T36" fmla="*/ 70 w 176"/>
                <a:gd name="T37" fmla="*/ 162 h 201"/>
                <a:gd name="T38" fmla="*/ 88 w 176"/>
                <a:gd name="T39" fmla="*/ 164 h 201"/>
                <a:gd name="T40" fmla="*/ 104 w 176"/>
                <a:gd name="T41" fmla="*/ 162 h 201"/>
                <a:gd name="T42" fmla="*/ 116 w 176"/>
                <a:gd name="T43" fmla="*/ 154 h 201"/>
                <a:gd name="T44" fmla="*/ 122 w 176"/>
                <a:gd name="T45" fmla="*/ 142 h 201"/>
                <a:gd name="T46" fmla="*/ 124 w 176"/>
                <a:gd name="T47" fmla="*/ 123 h 201"/>
                <a:gd name="T48" fmla="*/ 124 w 176"/>
                <a:gd name="T49" fmla="*/ 0 h 201"/>
                <a:gd name="T50" fmla="*/ 176 w 176"/>
                <a:gd name="T51" fmla="*/ 0 h 201"/>
                <a:gd name="T52" fmla="*/ 176 w 176"/>
                <a:gd name="T53" fmla="*/ 12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201">
                  <a:moveTo>
                    <a:pt x="176" y="126"/>
                  </a:moveTo>
                  <a:lnTo>
                    <a:pt x="175" y="144"/>
                  </a:lnTo>
                  <a:lnTo>
                    <a:pt x="163" y="172"/>
                  </a:lnTo>
                  <a:lnTo>
                    <a:pt x="153" y="182"/>
                  </a:lnTo>
                  <a:lnTo>
                    <a:pt x="142" y="191"/>
                  </a:lnTo>
                  <a:lnTo>
                    <a:pt x="108" y="201"/>
                  </a:lnTo>
                  <a:lnTo>
                    <a:pt x="88" y="201"/>
                  </a:lnTo>
                  <a:lnTo>
                    <a:pt x="67" y="201"/>
                  </a:lnTo>
                  <a:lnTo>
                    <a:pt x="34" y="191"/>
                  </a:lnTo>
                  <a:lnTo>
                    <a:pt x="21" y="182"/>
                  </a:lnTo>
                  <a:lnTo>
                    <a:pt x="11" y="172"/>
                  </a:lnTo>
                  <a:lnTo>
                    <a:pt x="0" y="144"/>
                  </a:lnTo>
                  <a:lnTo>
                    <a:pt x="0" y="126"/>
                  </a:lnTo>
                  <a:lnTo>
                    <a:pt x="0" y="0"/>
                  </a:lnTo>
                  <a:lnTo>
                    <a:pt x="50" y="0"/>
                  </a:lnTo>
                  <a:lnTo>
                    <a:pt x="50" y="123"/>
                  </a:lnTo>
                  <a:lnTo>
                    <a:pt x="52" y="142"/>
                  </a:lnTo>
                  <a:lnTo>
                    <a:pt x="60" y="154"/>
                  </a:lnTo>
                  <a:lnTo>
                    <a:pt x="70" y="162"/>
                  </a:lnTo>
                  <a:lnTo>
                    <a:pt x="88" y="164"/>
                  </a:lnTo>
                  <a:lnTo>
                    <a:pt x="104" y="162"/>
                  </a:lnTo>
                  <a:lnTo>
                    <a:pt x="116" y="154"/>
                  </a:lnTo>
                  <a:lnTo>
                    <a:pt x="122" y="142"/>
                  </a:lnTo>
                  <a:lnTo>
                    <a:pt x="124" y="123"/>
                  </a:lnTo>
                  <a:lnTo>
                    <a:pt x="124" y="0"/>
                  </a:lnTo>
                  <a:lnTo>
                    <a:pt x="176" y="0"/>
                  </a:lnTo>
                  <a:lnTo>
                    <a:pt x="176"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2474919" y="2616227"/>
              <a:ext cx="142875" cy="157164"/>
            </a:xfrm>
            <a:custGeom>
              <a:avLst/>
              <a:gdLst>
                <a:gd name="T0" fmla="*/ 179 w 179"/>
                <a:gd name="T1" fmla="*/ 198 h 198"/>
                <a:gd name="T2" fmla="*/ 130 w 179"/>
                <a:gd name="T3" fmla="*/ 198 h 198"/>
                <a:gd name="T4" fmla="*/ 47 w 179"/>
                <a:gd name="T5" fmla="*/ 62 h 198"/>
                <a:gd name="T6" fmla="*/ 47 w 179"/>
                <a:gd name="T7" fmla="*/ 198 h 198"/>
                <a:gd name="T8" fmla="*/ 0 w 179"/>
                <a:gd name="T9" fmla="*/ 198 h 198"/>
                <a:gd name="T10" fmla="*/ 0 w 179"/>
                <a:gd name="T11" fmla="*/ 0 h 198"/>
                <a:gd name="T12" fmla="*/ 60 w 179"/>
                <a:gd name="T13" fmla="*/ 0 h 198"/>
                <a:gd name="T14" fmla="*/ 132 w 179"/>
                <a:gd name="T15" fmla="*/ 113 h 198"/>
                <a:gd name="T16" fmla="*/ 132 w 179"/>
                <a:gd name="T17" fmla="*/ 0 h 198"/>
                <a:gd name="T18" fmla="*/ 179 w 179"/>
                <a:gd name="T19" fmla="*/ 0 h 198"/>
                <a:gd name="T20" fmla="*/ 179 w 179"/>
                <a:gd name="T2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98">
                  <a:moveTo>
                    <a:pt x="179" y="198"/>
                  </a:moveTo>
                  <a:lnTo>
                    <a:pt x="130" y="198"/>
                  </a:lnTo>
                  <a:lnTo>
                    <a:pt x="47" y="62"/>
                  </a:lnTo>
                  <a:lnTo>
                    <a:pt x="47" y="198"/>
                  </a:lnTo>
                  <a:lnTo>
                    <a:pt x="0" y="198"/>
                  </a:lnTo>
                  <a:lnTo>
                    <a:pt x="0" y="0"/>
                  </a:lnTo>
                  <a:lnTo>
                    <a:pt x="60" y="0"/>
                  </a:lnTo>
                  <a:lnTo>
                    <a:pt x="132" y="113"/>
                  </a:lnTo>
                  <a:lnTo>
                    <a:pt x="132" y="0"/>
                  </a:lnTo>
                  <a:lnTo>
                    <a:pt x="179" y="0"/>
                  </a:lnTo>
                  <a:lnTo>
                    <a:pt x="179"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2647957" y="2613052"/>
              <a:ext cx="136525" cy="163514"/>
            </a:xfrm>
            <a:custGeom>
              <a:avLst/>
              <a:gdLst>
                <a:gd name="T0" fmla="*/ 80 w 171"/>
                <a:gd name="T1" fmla="*/ 204 h 205"/>
                <a:gd name="T2" fmla="*/ 42 w 171"/>
                <a:gd name="T3" fmla="*/ 191 h 205"/>
                <a:gd name="T4" fmla="*/ 16 w 171"/>
                <a:gd name="T5" fmla="*/ 166 h 205"/>
                <a:gd name="T6" fmla="*/ 1 w 171"/>
                <a:gd name="T7" fmla="*/ 127 h 205"/>
                <a:gd name="T8" fmla="*/ 1 w 171"/>
                <a:gd name="T9" fmla="*/ 80 h 205"/>
                <a:gd name="T10" fmla="*/ 14 w 171"/>
                <a:gd name="T11" fmla="*/ 42 h 205"/>
                <a:gd name="T12" fmla="*/ 42 w 171"/>
                <a:gd name="T13" fmla="*/ 16 h 205"/>
                <a:gd name="T14" fmla="*/ 80 w 171"/>
                <a:gd name="T15" fmla="*/ 1 h 205"/>
                <a:gd name="T16" fmla="*/ 112 w 171"/>
                <a:gd name="T17" fmla="*/ 0 h 205"/>
                <a:gd name="T18" fmla="*/ 134 w 171"/>
                <a:gd name="T19" fmla="*/ 3 h 205"/>
                <a:gd name="T20" fmla="*/ 152 w 171"/>
                <a:gd name="T21" fmla="*/ 8 h 205"/>
                <a:gd name="T22" fmla="*/ 165 w 171"/>
                <a:gd name="T23" fmla="*/ 14 h 205"/>
                <a:gd name="T24" fmla="*/ 171 w 171"/>
                <a:gd name="T25" fmla="*/ 65 h 205"/>
                <a:gd name="T26" fmla="*/ 161 w 171"/>
                <a:gd name="T27" fmla="*/ 62 h 205"/>
                <a:gd name="T28" fmla="*/ 150 w 171"/>
                <a:gd name="T29" fmla="*/ 52 h 205"/>
                <a:gd name="T30" fmla="*/ 135 w 171"/>
                <a:gd name="T31" fmla="*/ 44 h 205"/>
                <a:gd name="T32" fmla="*/ 119 w 171"/>
                <a:gd name="T33" fmla="*/ 39 h 205"/>
                <a:gd name="T34" fmla="*/ 98 w 171"/>
                <a:gd name="T35" fmla="*/ 39 h 205"/>
                <a:gd name="T36" fmla="*/ 80 w 171"/>
                <a:gd name="T37" fmla="*/ 45 h 205"/>
                <a:gd name="T38" fmla="*/ 63 w 171"/>
                <a:gd name="T39" fmla="*/ 62 h 205"/>
                <a:gd name="T40" fmla="*/ 54 w 171"/>
                <a:gd name="T41" fmla="*/ 86 h 205"/>
                <a:gd name="T42" fmla="*/ 54 w 171"/>
                <a:gd name="T43" fmla="*/ 120 h 205"/>
                <a:gd name="T44" fmla="*/ 63 w 171"/>
                <a:gd name="T45" fmla="*/ 146 h 205"/>
                <a:gd name="T46" fmla="*/ 80 w 171"/>
                <a:gd name="T47" fmla="*/ 161 h 205"/>
                <a:gd name="T48" fmla="*/ 99 w 171"/>
                <a:gd name="T49" fmla="*/ 166 h 205"/>
                <a:gd name="T50" fmla="*/ 119 w 171"/>
                <a:gd name="T51" fmla="*/ 166 h 205"/>
                <a:gd name="T52" fmla="*/ 137 w 171"/>
                <a:gd name="T53" fmla="*/ 161 h 205"/>
                <a:gd name="T54" fmla="*/ 152 w 171"/>
                <a:gd name="T55" fmla="*/ 153 h 205"/>
                <a:gd name="T56" fmla="*/ 161 w 171"/>
                <a:gd name="T57" fmla="*/ 145 h 205"/>
                <a:gd name="T58" fmla="*/ 171 w 171"/>
                <a:gd name="T59" fmla="*/ 142 h 205"/>
                <a:gd name="T60" fmla="*/ 163 w 171"/>
                <a:gd name="T61" fmla="*/ 192 h 205"/>
                <a:gd name="T62" fmla="*/ 150 w 171"/>
                <a:gd name="T63" fmla="*/ 197 h 205"/>
                <a:gd name="T64" fmla="*/ 134 w 171"/>
                <a:gd name="T65" fmla="*/ 202 h 205"/>
                <a:gd name="T66" fmla="*/ 114 w 171"/>
                <a:gd name="T6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205">
                  <a:moveTo>
                    <a:pt x="101" y="205"/>
                  </a:moveTo>
                  <a:lnTo>
                    <a:pt x="80" y="204"/>
                  </a:lnTo>
                  <a:lnTo>
                    <a:pt x="60" y="199"/>
                  </a:lnTo>
                  <a:lnTo>
                    <a:pt x="42" y="191"/>
                  </a:lnTo>
                  <a:lnTo>
                    <a:pt x="27" y="179"/>
                  </a:lnTo>
                  <a:lnTo>
                    <a:pt x="16" y="166"/>
                  </a:lnTo>
                  <a:lnTo>
                    <a:pt x="8" y="148"/>
                  </a:lnTo>
                  <a:lnTo>
                    <a:pt x="1" y="127"/>
                  </a:lnTo>
                  <a:lnTo>
                    <a:pt x="0" y="102"/>
                  </a:lnTo>
                  <a:lnTo>
                    <a:pt x="1" y="80"/>
                  </a:lnTo>
                  <a:lnTo>
                    <a:pt x="6" y="60"/>
                  </a:lnTo>
                  <a:lnTo>
                    <a:pt x="14" y="42"/>
                  </a:lnTo>
                  <a:lnTo>
                    <a:pt x="27" y="27"/>
                  </a:lnTo>
                  <a:lnTo>
                    <a:pt x="42" y="16"/>
                  </a:lnTo>
                  <a:lnTo>
                    <a:pt x="60" y="8"/>
                  </a:lnTo>
                  <a:lnTo>
                    <a:pt x="80" y="1"/>
                  </a:lnTo>
                  <a:lnTo>
                    <a:pt x="101" y="0"/>
                  </a:lnTo>
                  <a:lnTo>
                    <a:pt x="112" y="0"/>
                  </a:lnTo>
                  <a:lnTo>
                    <a:pt x="124" y="1"/>
                  </a:lnTo>
                  <a:lnTo>
                    <a:pt x="134" y="3"/>
                  </a:lnTo>
                  <a:lnTo>
                    <a:pt x="142" y="4"/>
                  </a:lnTo>
                  <a:lnTo>
                    <a:pt x="152" y="8"/>
                  </a:lnTo>
                  <a:lnTo>
                    <a:pt x="158" y="11"/>
                  </a:lnTo>
                  <a:lnTo>
                    <a:pt x="165" y="14"/>
                  </a:lnTo>
                  <a:lnTo>
                    <a:pt x="171" y="16"/>
                  </a:lnTo>
                  <a:lnTo>
                    <a:pt x="171" y="65"/>
                  </a:lnTo>
                  <a:lnTo>
                    <a:pt x="165" y="65"/>
                  </a:lnTo>
                  <a:lnTo>
                    <a:pt x="161" y="62"/>
                  </a:lnTo>
                  <a:lnTo>
                    <a:pt x="156" y="57"/>
                  </a:lnTo>
                  <a:lnTo>
                    <a:pt x="150" y="52"/>
                  </a:lnTo>
                  <a:lnTo>
                    <a:pt x="143" y="48"/>
                  </a:lnTo>
                  <a:lnTo>
                    <a:pt x="135" y="44"/>
                  </a:lnTo>
                  <a:lnTo>
                    <a:pt x="127" y="40"/>
                  </a:lnTo>
                  <a:lnTo>
                    <a:pt x="119" y="39"/>
                  </a:lnTo>
                  <a:lnTo>
                    <a:pt x="109" y="39"/>
                  </a:lnTo>
                  <a:lnTo>
                    <a:pt x="98" y="39"/>
                  </a:lnTo>
                  <a:lnTo>
                    <a:pt x="88" y="42"/>
                  </a:lnTo>
                  <a:lnTo>
                    <a:pt x="80" y="45"/>
                  </a:lnTo>
                  <a:lnTo>
                    <a:pt x="70" y="53"/>
                  </a:lnTo>
                  <a:lnTo>
                    <a:pt x="63" y="62"/>
                  </a:lnTo>
                  <a:lnTo>
                    <a:pt x="58" y="73"/>
                  </a:lnTo>
                  <a:lnTo>
                    <a:pt x="54" y="86"/>
                  </a:lnTo>
                  <a:lnTo>
                    <a:pt x="54" y="102"/>
                  </a:lnTo>
                  <a:lnTo>
                    <a:pt x="54" y="120"/>
                  </a:lnTo>
                  <a:lnTo>
                    <a:pt x="58" y="133"/>
                  </a:lnTo>
                  <a:lnTo>
                    <a:pt x="63" y="146"/>
                  </a:lnTo>
                  <a:lnTo>
                    <a:pt x="72" y="153"/>
                  </a:lnTo>
                  <a:lnTo>
                    <a:pt x="80" y="161"/>
                  </a:lnTo>
                  <a:lnTo>
                    <a:pt x="89" y="164"/>
                  </a:lnTo>
                  <a:lnTo>
                    <a:pt x="99" y="166"/>
                  </a:lnTo>
                  <a:lnTo>
                    <a:pt x="109" y="168"/>
                  </a:lnTo>
                  <a:lnTo>
                    <a:pt x="119" y="166"/>
                  </a:lnTo>
                  <a:lnTo>
                    <a:pt x="127" y="164"/>
                  </a:lnTo>
                  <a:lnTo>
                    <a:pt x="137" y="161"/>
                  </a:lnTo>
                  <a:lnTo>
                    <a:pt x="145" y="156"/>
                  </a:lnTo>
                  <a:lnTo>
                    <a:pt x="152" y="153"/>
                  </a:lnTo>
                  <a:lnTo>
                    <a:pt x="156" y="148"/>
                  </a:lnTo>
                  <a:lnTo>
                    <a:pt x="161" y="145"/>
                  </a:lnTo>
                  <a:lnTo>
                    <a:pt x="166" y="142"/>
                  </a:lnTo>
                  <a:lnTo>
                    <a:pt x="171" y="142"/>
                  </a:lnTo>
                  <a:lnTo>
                    <a:pt x="171" y="189"/>
                  </a:lnTo>
                  <a:lnTo>
                    <a:pt x="163" y="192"/>
                  </a:lnTo>
                  <a:lnTo>
                    <a:pt x="156" y="195"/>
                  </a:lnTo>
                  <a:lnTo>
                    <a:pt x="150" y="197"/>
                  </a:lnTo>
                  <a:lnTo>
                    <a:pt x="142" y="200"/>
                  </a:lnTo>
                  <a:lnTo>
                    <a:pt x="134" y="202"/>
                  </a:lnTo>
                  <a:lnTo>
                    <a:pt x="124" y="204"/>
                  </a:lnTo>
                  <a:lnTo>
                    <a:pt x="114" y="205"/>
                  </a:lnTo>
                  <a:lnTo>
                    <a:pt x="101"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2814645" y="2616227"/>
              <a:ext cx="141288" cy="157164"/>
            </a:xfrm>
            <a:custGeom>
              <a:avLst/>
              <a:gdLst>
                <a:gd name="T0" fmla="*/ 178 w 178"/>
                <a:gd name="T1" fmla="*/ 198 h 198"/>
                <a:gd name="T2" fmla="*/ 126 w 178"/>
                <a:gd name="T3" fmla="*/ 198 h 198"/>
                <a:gd name="T4" fmla="*/ 126 w 178"/>
                <a:gd name="T5" fmla="*/ 110 h 198"/>
                <a:gd name="T6" fmla="*/ 50 w 178"/>
                <a:gd name="T7" fmla="*/ 110 h 198"/>
                <a:gd name="T8" fmla="*/ 50 w 178"/>
                <a:gd name="T9" fmla="*/ 198 h 198"/>
                <a:gd name="T10" fmla="*/ 0 w 178"/>
                <a:gd name="T11" fmla="*/ 198 h 198"/>
                <a:gd name="T12" fmla="*/ 0 w 178"/>
                <a:gd name="T13" fmla="*/ 0 h 198"/>
                <a:gd name="T14" fmla="*/ 50 w 178"/>
                <a:gd name="T15" fmla="*/ 0 h 198"/>
                <a:gd name="T16" fmla="*/ 50 w 178"/>
                <a:gd name="T17" fmla="*/ 72 h 198"/>
                <a:gd name="T18" fmla="*/ 126 w 178"/>
                <a:gd name="T19" fmla="*/ 72 h 198"/>
                <a:gd name="T20" fmla="*/ 126 w 178"/>
                <a:gd name="T21" fmla="*/ 0 h 198"/>
                <a:gd name="T22" fmla="*/ 178 w 178"/>
                <a:gd name="T23" fmla="*/ 0 h 198"/>
                <a:gd name="T24" fmla="*/ 178 w 178"/>
                <a:gd name="T2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98">
                  <a:moveTo>
                    <a:pt x="178" y="198"/>
                  </a:moveTo>
                  <a:lnTo>
                    <a:pt x="126" y="198"/>
                  </a:lnTo>
                  <a:lnTo>
                    <a:pt x="126" y="110"/>
                  </a:lnTo>
                  <a:lnTo>
                    <a:pt x="50" y="110"/>
                  </a:lnTo>
                  <a:lnTo>
                    <a:pt x="50" y="198"/>
                  </a:lnTo>
                  <a:lnTo>
                    <a:pt x="0" y="198"/>
                  </a:lnTo>
                  <a:lnTo>
                    <a:pt x="0" y="0"/>
                  </a:lnTo>
                  <a:lnTo>
                    <a:pt x="50" y="0"/>
                  </a:lnTo>
                  <a:lnTo>
                    <a:pt x="50" y="72"/>
                  </a:lnTo>
                  <a:lnTo>
                    <a:pt x="126" y="72"/>
                  </a:lnTo>
                  <a:lnTo>
                    <a:pt x="126" y="0"/>
                  </a:lnTo>
                  <a:lnTo>
                    <a:pt x="178" y="0"/>
                  </a:lnTo>
                  <a:lnTo>
                    <a:pt x="178"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8"/>
            <p:cNvSpPr>
              <a:spLocks noChangeArrowheads="1"/>
            </p:cNvSpPr>
            <p:nvPr/>
          </p:nvSpPr>
          <p:spPr bwMode="auto">
            <a:xfrm>
              <a:off x="2990858" y="5288017"/>
              <a:ext cx="690565" cy="517530"/>
            </a:xfrm>
            <a:prstGeom prst="rect">
              <a:avLst/>
            </a:prstGeom>
            <a:noFill/>
            <a:ln w="349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noEditPoints="1"/>
            </p:cNvSpPr>
            <p:nvPr/>
          </p:nvSpPr>
          <p:spPr bwMode="auto">
            <a:xfrm>
              <a:off x="3052771" y="5451532"/>
              <a:ext cx="179388" cy="190502"/>
            </a:xfrm>
            <a:custGeom>
              <a:avLst/>
              <a:gdLst>
                <a:gd name="T0" fmla="*/ 226 w 226"/>
                <a:gd name="T1" fmla="*/ 119 h 238"/>
                <a:gd name="T2" fmla="*/ 224 w 226"/>
                <a:gd name="T3" fmla="*/ 135 h 238"/>
                <a:gd name="T4" fmla="*/ 218 w 226"/>
                <a:gd name="T5" fmla="*/ 165 h 238"/>
                <a:gd name="T6" fmla="*/ 210 w 226"/>
                <a:gd name="T7" fmla="*/ 179 h 238"/>
                <a:gd name="T8" fmla="*/ 193 w 226"/>
                <a:gd name="T9" fmla="*/ 202 h 238"/>
                <a:gd name="T10" fmla="*/ 172 w 226"/>
                <a:gd name="T11" fmla="*/ 218 h 238"/>
                <a:gd name="T12" fmla="*/ 154 w 226"/>
                <a:gd name="T13" fmla="*/ 228 h 238"/>
                <a:gd name="T14" fmla="*/ 134 w 226"/>
                <a:gd name="T15" fmla="*/ 233 h 238"/>
                <a:gd name="T16" fmla="*/ 112 w 226"/>
                <a:gd name="T17" fmla="*/ 236 h 238"/>
                <a:gd name="T18" fmla="*/ 84 w 226"/>
                <a:gd name="T19" fmla="*/ 238 h 238"/>
                <a:gd name="T20" fmla="*/ 0 w 226"/>
                <a:gd name="T21" fmla="*/ 238 h 238"/>
                <a:gd name="T22" fmla="*/ 0 w 226"/>
                <a:gd name="T23" fmla="*/ 0 h 238"/>
                <a:gd name="T24" fmla="*/ 87 w 226"/>
                <a:gd name="T25" fmla="*/ 0 h 238"/>
                <a:gd name="T26" fmla="*/ 115 w 226"/>
                <a:gd name="T27" fmla="*/ 1 h 238"/>
                <a:gd name="T28" fmla="*/ 138 w 226"/>
                <a:gd name="T29" fmla="*/ 5 h 238"/>
                <a:gd name="T30" fmla="*/ 157 w 226"/>
                <a:gd name="T31" fmla="*/ 11 h 238"/>
                <a:gd name="T32" fmla="*/ 172 w 226"/>
                <a:gd name="T33" fmla="*/ 19 h 238"/>
                <a:gd name="T34" fmla="*/ 195 w 226"/>
                <a:gd name="T35" fmla="*/ 36 h 238"/>
                <a:gd name="T36" fmla="*/ 211 w 226"/>
                <a:gd name="T37" fmla="*/ 60 h 238"/>
                <a:gd name="T38" fmla="*/ 223 w 226"/>
                <a:gd name="T39" fmla="*/ 86 h 238"/>
                <a:gd name="T40" fmla="*/ 226 w 226"/>
                <a:gd name="T41" fmla="*/ 119 h 238"/>
                <a:gd name="T42" fmla="*/ 162 w 226"/>
                <a:gd name="T43" fmla="*/ 119 h 238"/>
                <a:gd name="T44" fmla="*/ 161 w 226"/>
                <a:gd name="T45" fmla="*/ 96 h 238"/>
                <a:gd name="T46" fmla="*/ 154 w 226"/>
                <a:gd name="T47" fmla="*/ 78 h 238"/>
                <a:gd name="T48" fmla="*/ 143 w 226"/>
                <a:gd name="T49" fmla="*/ 63 h 238"/>
                <a:gd name="T50" fmla="*/ 126 w 226"/>
                <a:gd name="T51" fmla="*/ 52 h 238"/>
                <a:gd name="T52" fmla="*/ 116 w 226"/>
                <a:gd name="T53" fmla="*/ 49 h 238"/>
                <a:gd name="T54" fmla="*/ 107 w 226"/>
                <a:gd name="T55" fmla="*/ 47 h 238"/>
                <a:gd name="T56" fmla="*/ 95 w 226"/>
                <a:gd name="T57" fmla="*/ 45 h 238"/>
                <a:gd name="T58" fmla="*/ 77 w 226"/>
                <a:gd name="T59" fmla="*/ 45 h 238"/>
                <a:gd name="T60" fmla="*/ 63 w 226"/>
                <a:gd name="T61" fmla="*/ 45 h 238"/>
                <a:gd name="T62" fmla="*/ 63 w 226"/>
                <a:gd name="T63" fmla="*/ 194 h 238"/>
                <a:gd name="T64" fmla="*/ 77 w 226"/>
                <a:gd name="T65" fmla="*/ 194 h 238"/>
                <a:gd name="T66" fmla="*/ 97 w 226"/>
                <a:gd name="T67" fmla="*/ 192 h 238"/>
                <a:gd name="T68" fmla="*/ 110 w 226"/>
                <a:gd name="T69" fmla="*/ 191 h 238"/>
                <a:gd name="T70" fmla="*/ 120 w 226"/>
                <a:gd name="T71" fmla="*/ 189 h 238"/>
                <a:gd name="T72" fmla="*/ 130 w 226"/>
                <a:gd name="T73" fmla="*/ 184 h 238"/>
                <a:gd name="T74" fmla="*/ 144 w 226"/>
                <a:gd name="T75" fmla="*/ 173 h 238"/>
                <a:gd name="T76" fmla="*/ 154 w 226"/>
                <a:gd name="T77" fmla="*/ 158 h 238"/>
                <a:gd name="T78" fmla="*/ 161 w 226"/>
                <a:gd name="T79" fmla="*/ 142 h 238"/>
                <a:gd name="T80" fmla="*/ 162 w 226"/>
                <a:gd name="T81" fmla="*/ 1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38">
                  <a:moveTo>
                    <a:pt x="226" y="119"/>
                  </a:moveTo>
                  <a:lnTo>
                    <a:pt x="224" y="135"/>
                  </a:lnTo>
                  <a:lnTo>
                    <a:pt x="218" y="165"/>
                  </a:lnTo>
                  <a:lnTo>
                    <a:pt x="210" y="179"/>
                  </a:lnTo>
                  <a:lnTo>
                    <a:pt x="193" y="202"/>
                  </a:lnTo>
                  <a:lnTo>
                    <a:pt x="172" y="218"/>
                  </a:lnTo>
                  <a:lnTo>
                    <a:pt x="154" y="228"/>
                  </a:lnTo>
                  <a:lnTo>
                    <a:pt x="134" y="233"/>
                  </a:lnTo>
                  <a:lnTo>
                    <a:pt x="112" y="236"/>
                  </a:lnTo>
                  <a:lnTo>
                    <a:pt x="84" y="238"/>
                  </a:lnTo>
                  <a:lnTo>
                    <a:pt x="0" y="238"/>
                  </a:lnTo>
                  <a:lnTo>
                    <a:pt x="0" y="0"/>
                  </a:lnTo>
                  <a:lnTo>
                    <a:pt x="87" y="0"/>
                  </a:lnTo>
                  <a:lnTo>
                    <a:pt x="115" y="1"/>
                  </a:lnTo>
                  <a:lnTo>
                    <a:pt x="138" y="5"/>
                  </a:lnTo>
                  <a:lnTo>
                    <a:pt x="157" y="11"/>
                  </a:lnTo>
                  <a:lnTo>
                    <a:pt x="172" y="19"/>
                  </a:lnTo>
                  <a:lnTo>
                    <a:pt x="195" y="36"/>
                  </a:lnTo>
                  <a:lnTo>
                    <a:pt x="211" y="60"/>
                  </a:lnTo>
                  <a:lnTo>
                    <a:pt x="223" y="86"/>
                  </a:lnTo>
                  <a:lnTo>
                    <a:pt x="226" y="119"/>
                  </a:lnTo>
                  <a:close/>
                  <a:moveTo>
                    <a:pt x="162" y="119"/>
                  </a:moveTo>
                  <a:lnTo>
                    <a:pt x="161" y="96"/>
                  </a:lnTo>
                  <a:lnTo>
                    <a:pt x="154" y="78"/>
                  </a:lnTo>
                  <a:lnTo>
                    <a:pt x="143" y="63"/>
                  </a:lnTo>
                  <a:lnTo>
                    <a:pt x="126" y="52"/>
                  </a:lnTo>
                  <a:lnTo>
                    <a:pt x="116" y="49"/>
                  </a:lnTo>
                  <a:lnTo>
                    <a:pt x="107" y="47"/>
                  </a:lnTo>
                  <a:lnTo>
                    <a:pt x="95" y="45"/>
                  </a:lnTo>
                  <a:lnTo>
                    <a:pt x="77" y="45"/>
                  </a:lnTo>
                  <a:lnTo>
                    <a:pt x="63" y="45"/>
                  </a:lnTo>
                  <a:lnTo>
                    <a:pt x="63" y="194"/>
                  </a:lnTo>
                  <a:lnTo>
                    <a:pt x="77" y="194"/>
                  </a:lnTo>
                  <a:lnTo>
                    <a:pt x="97" y="192"/>
                  </a:lnTo>
                  <a:lnTo>
                    <a:pt x="110" y="191"/>
                  </a:lnTo>
                  <a:lnTo>
                    <a:pt x="120" y="189"/>
                  </a:lnTo>
                  <a:lnTo>
                    <a:pt x="130" y="184"/>
                  </a:lnTo>
                  <a:lnTo>
                    <a:pt x="144" y="173"/>
                  </a:lnTo>
                  <a:lnTo>
                    <a:pt x="154" y="158"/>
                  </a:lnTo>
                  <a:lnTo>
                    <a:pt x="161" y="142"/>
                  </a:lnTo>
                  <a:lnTo>
                    <a:pt x="162"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noEditPoints="1"/>
            </p:cNvSpPr>
            <p:nvPr/>
          </p:nvSpPr>
          <p:spPr bwMode="auto">
            <a:xfrm>
              <a:off x="3268672" y="5451532"/>
              <a:ext cx="155575" cy="190502"/>
            </a:xfrm>
            <a:custGeom>
              <a:avLst/>
              <a:gdLst>
                <a:gd name="T0" fmla="*/ 196 w 196"/>
                <a:gd name="T1" fmla="*/ 75 h 238"/>
                <a:gd name="T2" fmla="*/ 196 w 196"/>
                <a:gd name="T3" fmla="*/ 91 h 238"/>
                <a:gd name="T4" fmla="*/ 191 w 196"/>
                <a:gd name="T5" fmla="*/ 106 h 238"/>
                <a:gd name="T6" fmla="*/ 184 w 196"/>
                <a:gd name="T7" fmla="*/ 121 h 238"/>
                <a:gd name="T8" fmla="*/ 175 w 196"/>
                <a:gd name="T9" fmla="*/ 132 h 238"/>
                <a:gd name="T10" fmla="*/ 160 w 196"/>
                <a:gd name="T11" fmla="*/ 145 h 238"/>
                <a:gd name="T12" fmla="*/ 144 w 196"/>
                <a:gd name="T13" fmla="*/ 153 h 238"/>
                <a:gd name="T14" fmla="*/ 124 w 196"/>
                <a:gd name="T15" fmla="*/ 160 h 238"/>
                <a:gd name="T16" fmla="*/ 99 w 196"/>
                <a:gd name="T17" fmla="*/ 160 h 238"/>
                <a:gd name="T18" fmla="*/ 62 w 196"/>
                <a:gd name="T19" fmla="*/ 160 h 238"/>
                <a:gd name="T20" fmla="*/ 62 w 196"/>
                <a:gd name="T21" fmla="*/ 238 h 238"/>
                <a:gd name="T22" fmla="*/ 0 w 196"/>
                <a:gd name="T23" fmla="*/ 238 h 238"/>
                <a:gd name="T24" fmla="*/ 0 w 196"/>
                <a:gd name="T25" fmla="*/ 0 h 238"/>
                <a:gd name="T26" fmla="*/ 101 w 196"/>
                <a:gd name="T27" fmla="*/ 0 h 238"/>
                <a:gd name="T28" fmla="*/ 122 w 196"/>
                <a:gd name="T29" fmla="*/ 1 h 238"/>
                <a:gd name="T30" fmla="*/ 139 w 196"/>
                <a:gd name="T31" fmla="*/ 5 h 238"/>
                <a:gd name="T32" fmla="*/ 153 w 196"/>
                <a:gd name="T33" fmla="*/ 9 h 238"/>
                <a:gd name="T34" fmla="*/ 166 w 196"/>
                <a:gd name="T35" fmla="*/ 16 h 238"/>
                <a:gd name="T36" fmla="*/ 179 w 196"/>
                <a:gd name="T37" fmla="*/ 26 h 238"/>
                <a:gd name="T38" fmla="*/ 189 w 196"/>
                <a:gd name="T39" fmla="*/ 41 h 238"/>
                <a:gd name="T40" fmla="*/ 194 w 196"/>
                <a:gd name="T41" fmla="*/ 55 h 238"/>
                <a:gd name="T42" fmla="*/ 196 w 196"/>
                <a:gd name="T43" fmla="*/ 75 h 238"/>
                <a:gd name="T44" fmla="*/ 132 w 196"/>
                <a:gd name="T45" fmla="*/ 76 h 238"/>
                <a:gd name="T46" fmla="*/ 132 w 196"/>
                <a:gd name="T47" fmla="*/ 67 h 238"/>
                <a:gd name="T48" fmla="*/ 127 w 196"/>
                <a:gd name="T49" fmla="*/ 60 h 238"/>
                <a:gd name="T50" fmla="*/ 122 w 196"/>
                <a:gd name="T51" fmla="*/ 54 h 238"/>
                <a:gd name="T52" fmla="*/ 114 w 196"/>
                <a:gd name="T53" fmla="*/ 49 h 238"/>
                <a:gd name="T54" fmla="*/ 106 w 196"/>
                <a:gd name="T55" fmla="*/ 45 h 238"/>
                <a:gd name="T56" fmla="*/ 96 w 196"/>
                <a:gd name="T57" fmla="*/ 45 h 238"/>
                <a:gd name="T58" fmla="*/ 86 w 196"/>
                <a:gd name="T59" fmla="*/ 45 h 238"/>
                <a:gd name="T60" fmla="*/ 72 w 196"/>
                <a:gd name="T61" fmla="*/ 45 h 238"/>
                <a:gd name="T62" fmla="*/ 62 w 196"/>
                <a:gd name="T63" fmla="*/ 45 h 238"/>
                <a:gd name="T64" fmla="*/ 62 w 196"/>
                <a:gd name="T65" fmla="*/ 116 h 238"/>
                <a:gd name="T66" fmla="*/ 78 w 196"/>
                <a:gd name="T67" fmla="*/ 116 h 238"/>
                <a:gd name="T68" fmla="*/ 93 w 196"/>
                <a:gd name="T69" fmla="*/ 116 h 238"/>
                <a:gd name="T70" fmla="*/ 104 w 196"/>
                <a:gd name="T71" fmla="*/ 114 h 238"/>
                <a:gd name="T72" fmla="*/ 114 w 196"/>
                <a:gd name="T73" fmla="*/ 111 h 238"/>
                <a:gd name="T74" fmla="*/ 122 w 196"/>
                <a:gd name="T75" fmla="*/ 106 h 238"/>
                <a:gd name="T76" fmla="*/ 127 w 196"/>
                <a:gd name="T77" fmla="*/ 101 h 238"/>
                <a:gd name="T78" fmla="*/ 130 w 196"/>
                <a:gd name="T79" fmla="*/ 94 h 238"/>
                <a:gd name="T80" fmla="*/ 132 w 196"/>
                <a:gd name="T81" fmla="*/ 86 h 238"/>
                <a:gd name="T82" fmla="*/ 132 w 196"/>
                <a:gd name="T83" fmla="*/ 7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238">
                  <a:moveTo>
                    <a:pt x="196" y="75"/>
                  </a:moveTo>
                  <a:lnTo>
                    <a:pt x="196" y="91"/>
                  </a:lnTo>
                  <a:lnTo>
                    <a:pt x="191" y="106"/>
                  </a:lnTo>
                  <a:lnTo>
                    <a:pt x="184" y="121"/>
                  </a:lnTo>
                  <a:lnTo>
                    <a:pt x="175" y="132"/>
                  </a:lnTo>
                  <a:lnTo>
                    <a:pt x="160" y="145"/>
                  </a:lnTo>
                  <a:lnTo>
                    <a:pt x="144" y="153"/>
                  </a:lnTo>
                  <a:lnTo>
                    <a:pt x="124" y="160"/>
                  </a:lnTo>
                  <a:lnTo>
                    <a:pt x="99" y="160"/>
                  </a:lnTo>
                  <a:lnTo>
                    <a:pt x="62" y="160"/>
                  </a:lnTo>
                  <a:lnTo>
                    <a:pt x="62" y="238"/>
                  </a:lnTo>
                  <a:lnTo>
                    <a:pt x="0" y="238"/>
                  </a:lnTo>
                  <a:lnTo>
                    <a:pt x="0" y="0"/>
                  </a:lnTo>
                  <a:lnTo>
                    <a:pt x="101" y="0"/>
                  </a:lnTo>
                  <a:lnTo>
                    <a:pt x="122" y="1"/>
                  </a:lnTo>
                  <a:lnTo>
                    <a:pt x="139" y="5"/>
                  </a:lnTo>
                  <a:lnTo>
                    <a:pt x="153" y="9"/>
                  </a:lnTo>
                  <a:lnTo>
                    <a:pt x="166" y="16"/>
                  </a:lnTo>
                  <a:lnTo>
                    <a:pt x="179" y="26"/>
                  </a:lnTo>
                  <a:lnTo>
                    <a:pt x="189" y="41"/>
                  </a:lnTo>
                  <a:lnTo>
                    <a:pt x="194" y="55"/>
                  </a:lnTo>
                  <a:lnTo>
                    <a:pt x="196" y="75"/>
                  </a:lnTo>
                  <a:close/>
                  <a:moveTo>
                    <a:pt x="132" y="76"/>
                  </a:moveTo>
                  <a:lnTo>
                    <a:pt x="132" y="67"/>
                  </a:lnTo>
                  <a:lnTo>
                    <a:pt x="127" y="60"/>
                  </a:lnTo>
                  <a:lnTo>
                    <a:pt x="122" y="54"/>
                  </a:lnTo>
                  <a:lnTo>
                    <a:pt x="114" y="49"/>
                  </a:lnTo>
                  <a:lnTo>
                    <a:pt x="106" y="45"/>
                  </a:lnTo>
                  <a:lnTo>
                    <a:pt x="96" y="45"/>
                  </a:lnTo>
                  <a:lnTo>
                    <a:pt x="86" y="45"/>
                  </a:lnTo>
                  <a:lnTo>
                    <a:pt x="72" y="45"/>
                  </a:lnTo>
                  <a:lnTo>
                    <a:pt x="62" y="45"/>
                  </a:lnTo>
                  <a:lnTo>
                    <a:pt x="62" y="116"/>
                  </a:lnTo>
                  <a:lnTo>
                    <a:pt x="78" y="116"/>
                  </a:lnTo>
                  <a:lnTo>
                    <a:pt x="93" y="116"/>
                  </a:lnTo>
                  <a:lnTo>
                    <a:pt x="104" y="114"/>
                  </a:lnTo>
                  <a:lnTo>
                    <a:pt x="114" y="111"/>
                  </a:lnTo>
                  <a:lnTo>
                    <a:pt x="122" y="106"/>
                  </a:lnTo>
                  <a:lnTo>
                    <a:pt x="127" y="101"/>
                  </a:lnTo>
                  <a:lnTo>
                    <a:pt x="130" y="94"/>
                  </a:lnTo>
                  <a:lnTo>
                    <a:pt x="132" y="86"/>
                  </a:lnTo>
                  <a:lnTo>
                    <a:pt x="132"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p:nvSpPr>
          <p:spPr bwMode="auto">
            <a:xfrm>
              <a:off x="3455997" y="5451532"/>
              <a:ext cx="168275" cy="193677"/>
            </a:xfrm>
            <a:custGeom>
              <a:avLst/>
              <a:gdLst>
                <a:gd name="T0" fmla="*/ 210 w 210"/>
                <a:gd name="T1" fmla="*/ 152 h 243"/>
                <a:gd name="T2" fmla="*/ 209 w 210"/>
                <a:gd name="T3" fmla="*/ 173 h 243"/>
                <a:gd name="T4" fmla="*/ 196 w 210"/>
                <a:gd name="T5" fmla="*/ 207 h 243"/>
                <a:gd name="T6" fmla="*/ 184 w 210"/>
                <a:gd name="T7" fmla="*/ 220 h 243"/>
                <a:gd name="T8" fmla="*/ 170 w 210"/>
                <a:gd name="T9" fmla="*/ 230 h 243"/>
                <a:gd name="T10" fmla="*/ 130 w 210"/>
                <a:gd name="T11" fmla="*/ 241 h 243"/>
                <a:gd name="T12" fmla="*/ 104 w 210"/>
                <a:gd name="T13" fmla="*/ 243 h 243"/>
                <a:gd name="T14" fmla="*/ 80 w 210"/>
                <a:gd name="T15" fmla="*/ 241 h 243"/>
                <a:gd name="T16" fmla="*/ 41 w 210"/>
                <a:gd name="T17" fmla="*/ 230 h 243"/>
                <a:gd name="T18" fmla="*/ 26 w 210"/>
                <a:gd name="T19" fmla="*/ 220 h 243"/>
                <a:gd name="T20" fmla="*/ 13 w 210"/>
                <a:gd name="T21" fmla="*/ 207 h 243"/>
                <a:gd name="T22" fmla="*/ 0 w 210"/>
                <a:gd name="T23" fmla="*/ 173 h 243"/>
                <a:gd name="T24" fmla="*/ 0 w 210"/>
                <a:gd name="T25" fmla="*/ 152 h 243"/>
                <a:gd name="T26" fmla="*/ 0 w 210"/>
                <a:gd name="T27" fmla="*/ 0 h 243"/>
                <a:gd name="T28" fmla="*/ 60 w 210"/>
                <a:gd name="T29" fmla="*/ 0 h 243"/>
                <a:gd name="T30" fmla="*/ 60 w 210"/>
                <a:gd name="T31" fmla="*/ 148 h 243"/>
                <a:gd name="T32" fmla="*/ 62 w 210"/>
                <a:gd name="T33" fmla="*/ 171 h 243"/>
                <a:gd name="T34" fmla="*/ 72 w 210"/>
                <a:gd name="T35" fmla="*/ 186 h 243"/>
                <a:gd name="T36" fmla="*/ 83 w 210"/>
                <a:gd name="T37" fmla="*/ 196 h 243"/>
                <a:gd name="T38" fmla="*/ 104 w 210"/>
                <a:gd name="T39" fmla="*/ 197 h 243"/>
                <a:gd name="T40" fmla="*/ 125 w 210"/>
                <a:gd name="T41" fmla="*/ 196 h 243"/>
                <a:gd name="T42" fmla="*/ 139 w 210"/>
                <a:gd name="T43" fmla="*/ 186 h 243"/>
                <a:gd name="T44" fmla="*/ 147 w 210"/>
                <a:gd name="T45" fmla="*/ 171 h 243"/>
                <a:gd name="T46" fmla="*/ 148 w 210"/>
                <a:gd name="T47" fmla="*/ 148 h 243"/>
                <a:gd name="T48" fmla="*/ 148 w 210"/>
                <a:gd name="T49" fmla="*/ 0 h 243"/>
                <a:gd name="T50" fmla="*/ 210 w 210"/>
                <a:gd name="T51" fmla="*/ 0 h 243"/>
                <a:gd name="T52" fmla="*/ 210 w 210"/>
                <a:gd name="T53" fmla="*/ 15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43">
                  <a:moveTo>
                    <a:pt x="210" y="152"/>
                  </a:moveTo>
                  <a:lnTo>
                    <a:pt x="209" y="173"/>
                  </a:lnTo>
                  <a:lnTo>
                    <a:pt x="196" y="207"/>
                  </a:lnTo>
                  <a:lnTo>
                    <a:pt x="184" y="220"/>
                  </a:lnTo>
                  <a:lnTo>
                    <a:pt x="170" y="230"/>
                  </a:lnTo>
                  <a:lnTo>
                    <a:pt x="130" y="241"/>
                  </a:lnTo>
                  <a:lnTo>
                    <a:pt x="104" y="243"/>
                  </a:lnTo>
                  <a:lnTo>
                    <a:pt x="80" y="241"/>
                  </a:lnTo>
                  <a:lnTo>
                    <a:pt x="41" y="230"/>
                  </a:lnTo>
                  <a:lnTo>
                    <a:pt x="26" y="220"/>
                  </a:lnTo>
                  <a:lnTo>
                    <a:pt x="13" y="207"/>
                  </a:lnTo>
                  <a:lnTo>
                    <a:pt x="0" y="173"/>
                  </a:lnTo>
                  <a:lnTo>
                    <a:pt x="0" y="152"/>
                  </a:lnTo>
                  <a:lnTo>
                    <a:pt x="0" y="0"/>
                  </a:lnTo>
                  <a:lnTo>
                    <a:pt x="60" y="0"/>
                  </a:lnTo>
                  <a:lnTo>
                    <a:pt x="60" y="148"/>
                  </a:lnTo>
                  <a:lnTo>
                    <a:pt x="62" y="171"/>
                  </a:lnTo>
                  <a:lnTo>
                    <a:pt x="72" y="186"/>
                  </a:lnTo>
                  <a:lnTo>
                    <a:pt x="83" y="196"/>
                  </a:lnTo>
                  <a:lnTo>
                    <a:pt x="104" y="197"/>
                  </a:lnTo>
                  <a:lnTo>
                    <a:pt x="125" y="196"/>
                  </a:lnTo>
                  <a:lnTo>
                    <a:pt x="139" y="186"/>
                  </a:lnTo>
                  <a:lnTo>
                    <a:pt x="147" y="171"/>
                  </a:lnTo>
                  <a:lnTo>
                    <a:pt x="148" y="148"/>
                  </a:lnTo>
                  <a:lnTo>
                    <a:pt x="148" y="0"/>
                  </a:lnTo>
                  <a:lnTo>
                    <a:pt x="210" y="0"/>
                  </a:lnTo>
                  <a:lnTo>
                    <a:pt x="210"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p:nvSpPr>
          <p:spPr bwMode="auto">
            <a:xfrm>
              <a:off x="2384432" y="2868643"/>
              <a:ext cx="606427" cy="2678140"/>
            </a:xfrm>
            <a:custGeom>
              <a:avLst/>
              <a:gdLst>
                <a:gd name="T0" fmla="*/ 0 w 763"/>
                <a:gd name="T1" fmla="*/ 0 h 3375"/>
                <a:gd name="T2" fmla="*/ 0 w 763"/>
                <a:gd name="T3" fmla="*/ 3156 h 3375"/>
                <a:gd name="T4" fmla="*/ 327 w 763"/>
                <a:gd name="T5" fmla="*/ 3375 h 3375"/>
                <a:gd name="T6" fmla="*/ 763 w 763"/>
                <a:gd name="T7" fmla="*/ 3375 h 3375"/>
              </a:gdLst>
              <a:ahLst/>
              <a:cxnLst>
                <a:cxn ang="0">
                  <a:pos x="T0" y="T1"/>
                </a:cxn>
                <a:cxn ang="0">
                  <a:pos x="T2" y="T3"/>
                </a:cxn>
                <a:cxn ang="0">
                  <a:pos x="T4" y="T5"/>
                </a:cxn>
                <a:cxn ang="0">
                  <a:pos x="T6" y="T7"/>
                </a:cxn>
              </a:cxnLst>
              <a:rect l="0" t="0" r="r" b="b"/>
              <a:pathLst>
                <a:path w="763" h="3375">
                  <a:moveTo>
                    <a:pt x="0" y="0"/>
                  </a:moveTo>
                  <a:lnTo>
                    <a:pt x="0" y="3156"/>
                  </a:lnTo>
                  <a:lnTo>
                    <a:pt x="327" y="3375"/>
                  </a:lnTo>
                  <a:lnTo>
                    <a:pt x="763" y="3375"/>
                  </a:lnTo>
                </a:path>
              </a:pathLst>
            </a:custGeom>
            <a:noFill/>
            <a:ln w="17463">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p:nvSpPr>
          <p:spPr bwMode="auto">
            <a:xfrm>
              <a:off x="2900371" y="5503920"/>
              <a:ext cx="114300" cy="84138"/>
            </a:xfrm>
            <a:custGeom>
              <a:avLst/>
              <a:gdLst>
                <a:gd name="T0" fmla="*/ 0 w 143"/>
                <a:gd name="T1" fmla="*/ 0 h 106"/>
                <a:gd name="T2" fmla="*/ 143 w 143"/>
                <a:gd name="T3" fmla="*/ 54 h 106"/>
                <a:gd name="T4" fmla="*/ 0 w 143"/>
                <a:gd name="T5" fmla="*/ 106 h 106"/>
                <a:gd name="T6" fmla="*/ 8 w 143"/>
                <a:gd name="T7" fmla="*/ 93 h 106"/>
                <a:gd name="T8" fmla="*/ 16 w 143"/>
                <a:gd name="T9" fmla="*/ 67 h 106"/>
                <a:gd name="T10" fmla="*/ 16 w 143"/>
                <a:gd name="T11" fmla="*/ 39 h 106"/>
                <a:gd name="T12" fmla="*/ 8 w 143"/>
                <a:gd name="T13" fmla="*/ 13 h 106"/>
                <a:gd name="T14" fmla="*/ 0 w 143"/>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06">
                  <a:moveTo>
                    <a:pt x="0" y="0"/>
                  </a:moveTo>
                  <a:lnTo>
                    <a:pt x="143" y="54"/>
                  </a:lnTo>
                  <a:lnTo>
                    <a:pt x="0" y="106"/>
                  </a:lnTo>
                  <a:lnTo>
                    <a:pt x="8" y="93"/>
                  </a:lnTo>
                  <a:lnTo>
                    <a:pt x="16" y="67"/>
                  </a:lnTo>
                  <a:lnTo>
                    <a:pt x="16" y="39"/>
                  </a:lnTo>
                  <a:lnTo>
                    <a:pt x="8" y="13"/>
                  </a:lnTo>
                  <a:lnTo>
                    <a:pt x="0" y="0"/>
                  </a:lnTo>
                  <a:close/>
                </a:path>
              </a:pathLst>
            </a:custGeom>
            <a:solidFill>
              <a:srgbClr val="1078C6"/>
            </a:solidFill>
            <a:ln w="6350">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p:nvSpPr>
          <p:spPr bwMode="auto">
            <a:xfrm>
              <a:off x="2128843" y="3991017"/>
              <a:ext cx="100013" cy="163514"/>
            </a:xfrm>
            <a:custGeom>
              <a:avLst/>
              <a:gdLst>
                <a:gd name="T0" fmla="*/ 124 w 124"/>
                <a:gd name="T1" fmla="*/ 205 h 205"/>
                <a:gd name="T2" fmla="*/ 100 w 124"/>
                <a:gd name="T3" fmla="*/ 205 h 205"/>
                <a:gd name="T4" fmla="*/ 100 w 124"/>
                <a:gd name="T5" fmla="*/ 122 h 205"/>
                <a:gd name="T6" fmla="*/ 100 w 124"/>
                <a:gd name="T7" fmla="*/ 111 h 205"/>
                <a:gd name="T8" fmla="*/ 98 w 124"/>
                <a:gd name="T9" fmla="*/ 103 h 205"/>
                <a:gd name="T10" fmla="*/ 98 w 124"/>
                <a:gd name="T11" fmla="*/ 94 h 205"/>
                <a:gd name="T12" fmla="*/ 95 w 124"/>
                <a:gd name="T13" fmla="*/ 88 h 205"/>
                <a:gd name="T14" fmla="*/ 90 w 124"/>
                <a:gd name="T15" fmla="*/ 83 h 205"/>
                <a:gd name="T16" fmla="*/ 85 w 124"/>
                <a:gd name="T17" fmla="*/ 80 h 205"/>
                <a:gd name="T18" fmla="*/ 78 w 124"/>
                <a:gd name="T19" fmla="*/ 78 h 205"/>
                <a:gd name="T20" fmla="*/ 69 w 124"/>
                <a:gd name="T21" fmla="*/ 76 h 205"/>
                <a:gd name="T22" fmla="*/ 59 w 124"/>
                <a:gd name="T23" fmla="*/ 78 h 205"/>
                <a:gd name="T24" fmla="*/ 47 w 124"/>
                <a:gd name="T25" fmla="*/ 83 h 205"/>
                <a:gd name="T26" fmla="*/ 36 w 124"/>
                <a:gd name="T27" fmla="*/ 88 h 205"/>
                <a:gd name="T28" fmla="*/ 26 w 124"/>
                <a:gd name="T29" fmla="*/ 94 h 205"/>
                <a:gd name="T30" fmla="*/ 26 w 124"/>
                <a:gd name="T31" fmla="*/ 205 h 205"/>
                <a:gd name="T32" fmla="*/ 0 w 124"/>
                <a:gd name="T33" fmla="*/ 205 h 205"/>
                <a:gd name="T34" fmla="*/ 0 w 124"/>
                <a:gd name="T35" fmla="*/ 0 h 205"/>
                <a:gd name="T36" fmla="*/ 26 w 124"/>
                <a:gd name="T37" fmla="*/ 0 h 205"/>
                <a:gd name="T38" fmla="*/ 26 w 124"/>
                <a:gd name="T39" fmla="*/ 75 h 205"/>
                <a:gd name="T40" fmla="*/ 38 w 124"/>
                <a:gd name="T41" fmla="*/ 65 h 205"/>
                <a:gd name="T42" fmla="*/ 51 w 124"/>
                <a:gd name="T43" fmla="*/ 58 h 205"/>
                <a:gd name="T44" fmla="*/ 62 w 124"/>
                <a:gd name="T45" fmla="*/ 54 h 205"/>
                <a:gd name="T46" fmla="*/ 75 w 124"/>
                <a:gd name="T47" fmla="*/ 54 h 205"/>
                <a:gd name="T48" fmla="*/ 87 w 124"/>
                <a:gd name="T49" fmla="*/ 54 h 205"/>
                <a:gd name="T50" fmla="*/ 106 w 124"/>
                <a:gd name="T51" fmla="*/ 62 h 205"/>
                <a:gd name="T52" fmla="*/ 113 w 124"/>
                <a:gd name="T53" fmla="*/ 68 h 205"/>
                <a:gd name="T54" fmla="*/ 123 w 124"/>
                <a:gd name="T55" fmla="*/ 85 h 205"/>
                <a:gd name="T56" fmla="*/ 124 w 124"/>
                <a:gd name="T57" fmla="*/ 109 h 205"/>
                <a:gd name="T58" fmla="*/ 124 w 124"/>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05">
                  <a:moveTo>
                    <a:pt x="124" y="205"/>
                  </a:moveTo>
                  <a:lnTo>
                    <a:pt x="100" y="205"/>
                  </a:lnTo>
                  <a:lnTo>
                    <a:pt x="100" y="122"/>
                  </a:lnTo>
                  <a:lnTo>
                    <a:pt x="100" y="111"/>
                  </a:lnTo>
                  <a:lnTo>
                    <a:pt x="98" y="103"/>
                  </a:lnTo>
                  <a:lnTo>
                    <a:pt x="98" y="94"/>
                  </a:lnTo>
                  <a:lnTo>
                    <a:pt x="95" y="88"/>
                  </a:lnTo>
                  <a:lnTo>
                    <a:pt x="90" y="83"/>
                  </a:lnTo>
                  <a:lnTo>
                    <a:pt x="85" y="80"/>
                  </a:lnTo>
                  <a:lnTo>
                    <a:pt x="78" y="78"/>
                  </a:lnTo>
                  <a:lnTo>
                    <a:pt x="69" y="76"/>
                  </a:lnTo>
                  <a:lnTo>
                    <a:pt x="59" y="78"/>
                  </a:lnTo>
                  <a:lnTo>
                    <a:pt x="47" y="83"/>
                  </a:lnTo>
                  <a:lnTo>
                    <a:pt x="36" y="88"/>
                  </a:lnTo>
                  <a:lnTo>
                    <a:pt x="26" y="94"/>
                  </a:lnTo>
                  <a:lnTo>
                    <a:pt x="26" y="205"/>
                  </a:lnTo>
                  <a:lnTo>
                    <a:pt x="0" y="205"/>
                  </a:lnTo>
                  <a:lnTo>
                    <a:pt x="0" y="0"/>
                  </a:lnTo>
                  <a:lnTo>
                    <a:pt x="26" y="0"/>
                  </a:lnTo>
                  <a:lnTo>
                    <a:pt x="26" y="75"/>
                  </a:lnTo>
                  <a:lnTo>
                    <a:pt x="38" y="65"/>
                  </a:lnTo>
                  <a:lnTo>
                    <a:pt x="51" y="58"/>
                  </a:lnTo>
                  <a:lnTo>
                    <a:pt x="62" y="54"/>
                  </a:lnTo>
                  <a:lnTo>
                    <a:pt x="75" y="54"/>
                  </a:lnTo>
                  <a:lnTo>
                    <a:pt x="87" y="54"/>
                  </a:lnTo>
                  <a:lnTo>
                    <a:pt x="106" y="62"/>
                  </a:lnTo>
                  <a:lnTo>
                    <a:pt x="113" y="68"/>
                  </a:lnTo>
                  <a:lnTo>
                    <a:pt x="123" y="85"/>
                  </a:lnTo>
                  <a:lnTo>
                    <a:pt x="124" y="109"/>
                  </a:lnTo>
                  <a:lnTo>
                    <a:pt x="124" y="205"/>
                  </a:lnTo>
                  <a:close/>
                </a:path>
              </a:pathLst>
            </a:custGeom>
            <a:solidFill>
              <a:srgbClr val="107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p:cNvSpPr>
            <p:nvPr/>
          </p:nvSpPr>
          <p:spPr bwMode="auto">
            <a:xfrm>
              <a:off x="2260606" y="4095793"/>
              <a:ext cx="79375" cy="103189"/>
            </a:xfrm>
            <a:custGeom>
              <a:avLst/>
              <a:gdLst>
                <a:gd name="T0" fmla="*/ 100 w 100"/>
                <a:gd name="T1" fmla="*/ 129 h 129"/>
                <a:gd name="T2" fmla="*/ 78 w 100"/>
                <a:gd name="T3" fmla="*/ 129 h 129"/>
                <a:gd name="T4" fmla="*/ 16 w 100"/>
                <a:gd name="T5" fmla="*/ 13 h 129"/>
                <a:gd name="T6" fmla="*/ 16 w 100"/>
                <a:gd name="T7" fmla="*/ 129 h 129"/>
                <a:gd name="T8" fmla="*/ 0 w 100"/>
                <a:gd name="T9" fmla="*/ 129 h 129"/>
                <a:gd name="T10" fmla="*/ 0 w 100"/>
                <a:gd name="T11" fmla="*/ 0 h 129"/>
                <a:gd name="T12" fmla="*/ 28 w 100"/>
                <a:gd name="T13" fmla="*/ 0 h 129"/>
                <a:gd name="T14" fmla="*/ 83 w 100"/>
                <a:gd name="T15" fmla="*/ 104 h 129"/>
                <a:gd name="T16" fmla="*/ 83 w 100"/>
                <a:gd name="T17" fmla="*/ 0 h 129"/>
                <a:gd name="T18" fmla="*/ 100 w 100"/>
                <a:gd name="T19" fmla="*/ 0 h 129"/>
                <a:gd name="T20" fmla="*/ 100 w 100"/>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29">
                  <a:moveTo>
                    <a:pt x="100" y="129"/>
                  </a:moveTo>
                  <a:lnTo>
                    <a:pt x="78" y="129"/>
                  </a:lnTo>
                  <a:lnTo>
                    <a:pt x="16" y="13"/>
                  </a:lnTo>
                  <a:lnTo>
                    <a:pt x="16" y="129"/>
                  </a:lnTo>
                  <a:lnTo>
                    <a:pt x="0" y="129"/>
                  </a:lnTo>
                  <a:lnTo>
                    <a:pt x="0" y="0"/>
                  </a:lnTo>
                  <a:lnTo>
                    <a:pt x="28" y="0"/>
                  </a:lnTo>
                  <a:lnTo>
                    <a:pt x="83" y="104"/>
                  </a:lnTo>
                  <a:lnTo>
                    <a:pt x="83" y="0"/>
                  </a:lnTo>
                  <a:lnTo>
                    <a:pt x="100" y="0"/>
                  </a:lnTo>
                  <a:lnTo>
                    <a:pt x="100" y="129"/>
                  </a:lnTo>
                  <a:close/>
                </a:path>
              </a:pathLst>
            </a:custGeom>
            <a:solidFill>
              <a:srgbClr val="107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p:nvSpPr>
          <p:spPr bwMode="auto">
            <a:xfrm>
              <a:off x="4760926" y="3994192"/>
              <a:ext cx="98425" cy="165102"/>
            </a:xfrm>
            <a:custGeom>
              <a:avLst/>
              <a:gdLst>
                <a:gd name="T0" fmla="*/ 124 w 124"/>
                <a:gd name="T1" fmla="*/ 207 h 207"/>
                <a:gd name="T2" fmla="*/ 99 w 124"/>
                <a:gd name="T3" fmla="*/ 207 h 207"/>
                <a:gd name="T4" fmla="*/ 99 w 124"/>
                <a:gd name="T5" fmla="*/ 122 h 207"/>
                <a:gd name="T6" fmla="*/ 99 w 124"/>
                <a:gd name="T7" fmla="*/ 113 h 207"/>
                <a:gd name="T8" fmla="*/ 98 w 124"/>
                <a:gd name="T9" fmla="*/ 103 h 207"/>
                <a:gd name="T10" fmla="*/ 96 w 124"/>
                <a:gd name="T11" fmla="*/ 95 h 207"/>
                <a:gd name="T12" fmla="*/ 93 w 124"/>
                <a:gd name="T13" fmla="*/ 90 h 207"/>
                <a:gd name="T14" fmla="*/ 89 w 124"/>
                <a:gd name="T15" fmla="*/ 83 h 207"/>
                <a:gd name="T16" fmla="*/ 83 w 124"/>
                <a:gd name="T17" fmla="*/ 82 h 207"/>
                <a:gd name="T18" fmla="*/ 76 w 124"/>
                <a:gd name="T19" fmla="*/ 78 h 207"/>
                <a:gd name="T20" fmla="*/ 68 w 124"/>
                <a:gd name="T21" fmla="*/ 78 h 207"/>
                <a:gd name="T22" fmla="*/ 57 w 124"/>
                <a:gd name="T23" fmla="*/ 78 h 207"/>
                <a:gd name="T24" fmla="*/ 45 w 124"/>
                <a:gd name="T25" fmla="*/ 83 h 207"/>
                <a:gd name="T26" fmla="*/ 36 w 124"/>
                <a:gd name="T27" fmla="*/ 88 h 207"/>
                <a:gd name="T28" fmla="*/ 24 w 124"/>
                <a:gd name="T29" fmla="*/ 96 h 207"/>
                <a:gd name="T30" fmla="*/ 24 w 124"/>
                <a:gd name="T31" fmla="*/ 207 h 207"/>
                <a:gd name="T32" fmla="*/ 0 w 124"/>
                <a:gd name="T33" fmla="*/ 207 h 207"/>
                <a:gd name="T34" fmla="*/ 0 w 124"/>
                <a:gd name="T35" fmla="*/ 0 h 207"/>
                <a:gd name="T36" fmla="*/ 24 w 124"/>
                <a:gd name="T37" fmla="*/ 0 h 207"/>
                <a:gd name="T38" fmla="*/ 24 w 124"/>
                <a:gd name="T39" fmla="*/ 75 h 207"/>
                <a:gd name="T40" fmla="*/ 37 w 124"/>
                <a:gd name="T41" fmla="*/ 65 h 207"/>
                <a:gd name="T42" fmla="*/ 49 w 124"/>
                <a:gd name="T43" fmla="*/ 60 h 207"/>
                <a:gd name="T44" fmla="*/ 62 w 124"/>
                <a:gd name="T45" fmla="*/ 55 h 207"/>
                <a:gd name="T46" fmla="*/ 75 w 124"/>
                <a:gd name="T47" fmla="*/ 54 h 207"/>
                <a:gd name="T48" fmla="*/ 86 w 124"/>
                <a:gd name="T49" fmla="*/ 55 h 207"/>
                <a:gd name="T50" fmla="*/ 104 w 124"/>
                <a:gd name="T51" fmla="*/ 62 h 207"/>
                <a:gd name="T52" fmla="*/ 111 w 124"/>
                <a:gd name="T53" fmla="*/ 69 h 207"/>
                <a:gd name="T54" fmla="*/ 122 w 124"/>
                <a:gd name="T55" fmla="*/ 85 h 207"/>
                <a:gd name="T56" fmla="*/ 124 w 124"/>
                <a:gd name="T57" fmla="*/ 111 h 207"/>
                <a:gd name="T58" fmla="*/ 124 w 124"/>
                <a:gd name="T59"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07">
                  <a:moveTo>
                    <a:pt x="124" y="207"/>
                  </a:moveTo>
                  <a:lnTo>
                    <a:pt x="99" y="207"/>
                  </a:lnTo>
                  <a:lnTo>
                    <a:pt x="99" y="122"/>
                  </a:lnTo>
                  <a:lnTo>
                    <a:pt x="99" y="113"/>
                  </a:lnTo>
                  <a:lnTo>
                    <a:pt x="98" y="103"/>
                  </a:lnTo>
                  <a:lnTo>
                    <a:pt x="96" y="95"/>
                  </a:lnTo>
                  <a:lnTo>
                    <a:pt x="93" y="90"/>
                  </a:lnTo>
                  <a:lnTo>
                    <a:pt x="89" y="83"/>
                  </a:lnTo>
                  <a:lnTo>
                    <a:pt x="83" y="82"/>
                  </a:lnTo>
                  <a:lnTo>
                    <a:pt x="76" y="78"/>
                  </a:lnTo>
                  <a:lnTo>
                    <a:pt x="68" y="78"/>
                  </a:lnTo>
                  <a:lnTo>
                    <a:pt x="57" y="78"/>
                  </a:lnTo>
                  <a:lnTo>
                    <a:pt x="45" y="83"/>
                  </a:lnTo>
                  <a:lnTo>
                    <a:pt x="36" y="88"/>
                  </a:lnTo>
                  <a:lnTo>
                    <a:pt x="24" y="96"/>
                  </a:lnTo>
                  <a:lnTo>
                    <a:pt x="24" y="207"/>
                  </a:lnTo>
                  <a:lnTo>
                    <a:pt x="0" y="207"/>
                  </a:lnTo>
                  <a:lnTo>
                    <a:pt x="0" y="0"/>
                  </a:lnTo>
                  <a:lnTo>
                    <a:pt x="24" y="0"/>
                  </a:lnTo>
                  <a:lnTo>
                    <a:pt x="24" y="75"/>
                  </a:lnTo>
                  <a:lnTo>
                    <a:pt x="37" y="65"/>
                  </a:lnTo>
                  <a:lnTo>
                    <a:pt x="49" y="60"/>
                  </a:lnTo>
                  <a:lnTo>
                    <a:pt x="62" y="55"/>
                  </a:lnTo>
                  <a:lnTo>
                    <a:pt x="75" y="54"/>
                  </a:lnTo>
                  <a:lnTo>
                    <a:pt x="86" y="55"/>
                  </a:lnTo>
                  <a:lnTo>
                    <a:pt x="104" y="62"/>
                  </a:lnTo>
                  <a:lnTo>
                    <a:pt x="111" y="69"/>
                  </a:lnTo>
                  <a:lnTo>
                    <a:pt x="122" y="85"/>
                  </a:lnTo>
                  <a:lnTo>
                    <a:pt x="124" y="111"/>
                  </a:lnTo>
                  <a:lnTo>
                    <a:pt x="124" y="207"/>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4897451" y="4098968"/>
              <a:ext cx="55563" cy="103189"/>
            </a:xfrm>
            <a:custGeom>
              <a:avLst/>
              <a:gdLst>
                <a:gd name="T0" fmla="*/ 70 w 70"/>
                <a:gd name="T1" fmla="*/ 129 h 129"/>
                <a:gd name="T2" fmla="*/ 0 w 70"/>
                <a:gd name="T3" fmla="*/ 129 h 129"/>
                <a:gd name="T4" fmla="*/ 0 w 70"/>
                <a:gd name="T5" fmla="*/ 116 h 129"/>
                <a:gd name="T6" fmla="*/ 28 w 70"/>
                <a:gd name="T7" fmla="*/ 116 h 129"/>
                <a:gd name="T8" fmla="*/ 28 w 70"/>
                <a:gd name="T9" fmla="*/ 30 h 129"/>
                <a:gd name="T10" fmla="*/ 0 w 70"/>
                <a:gd name="T11" fmla="*/ 30 h 129"/>
                <a:gd name="T12" fmla="*/ 0 w 70"/>
                <a:gd name="T13" fmla="*/ 18 h 129"/>
                <a:gd name="T14" fmla="*/ 7 w 70"/>
                <a:gd name="T15" fmla="*/ 18 h 129"/>
                <a:gd name="T16" fmla="*/ 12 w 70"/>
                <a:gd name="T17" fmla="*/ 17 h 129"/>
                <a:gd name="T18" fmla="*/ 18 w 70"/>
                <a:gd name="T19" fmla="*/ 17 h 129"/>
                <a:gd name="T20" fmla="*/ 21 w 70"/>
                <a:gd name="T21" fmla="*/ 15 h 129"/>
                <a:gd name="T22" fmla="*/ 25 w 70"/>
                <a:gd name="T23" fmla="*/ 12 h 129"/>
                <a:gd name="T24" fmla="*/ 28 w 70"/>
                <a:gd name="T25" fmla="*/ 10 h 129"/>
                <a:gd name="T26" fmla="*/ 30 w 70"/>
                <a:gd name="T27" fmla="*/ 5 h 129"/>
                <a:gd name="T28" fmla="*/ 31 w 70"/>
                <a:gd name="T29" fmla="*/ 0 h 129"/>
                <a:gd name="T30" fmla="*/ 44 w 70"/>
                <a:gd name="T31" fmla="*/ 0 h 129"/>
                <a:gd name="T32" fmla="*/ 44 w 70"/>
                <a:gd name="T33" fmla="*/ 116 h 129"/>
                <a:gd name="T34" fmla="*/ 70 w 70"/>
                <a:gd name="T35" fmla="*/ 116 h 129"/>
                <a:gd name="T36" fmla="*/ 70 w 70"/>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29">
                  <a:moveTo>
                    <a:pt x="70" y="129"/>
                  </a:moveTo>
                  <a:lnTo>
                    <a:pt x="0" y="129"/>
                  </a:lnTo>
                  <a:lnTo>
                    <a:pt x="0" y="116"/>
                  </a:lnTo>
                  <a:lnTo>
                    <a:pt x="28" y="116"/>
                  </a:lnTo>
                  <a:lnTo>
                    <a:pt x="28" y="30"/>
                  </a:lnTo>
                  <a:lnTo>
                    <a:pt x="0" y="30"/>
                  </a:lnTo>
                  <a:lnTo>
                    <a:pt x="0" y="18"/>
                  </a:lnTo>
                  <a:lnTo>
                    <a:pt x="7" y="18"/>
                  </a:lnTo>
                  <a:lnTo>
                    <a:pt x="12" y="17"/>
                  </a:lnTo>
                  <a:lnTo>
                    <a:pt x="18" y="17"/>
                  </a:lnTo>
                  <a:lnTo>
                    <a:pt x="21" y="15"/>
                  </a:lnTo>
                  <a:lnTo>
                    <a:pt x="25" y="12"/>
                  </a:lnTo>
                  <a:lnTo>
                    <a:pt x="28" y="10"/>
                  </a:lnTo>
                  <a:lnTo>
                    <a:pt x="30" y="5"/>
                  </a:lnTo>
                  <a:lnTo>
                    <a:pt x="31" y="0"/>
                  </a:lnTo>
                  <a:lnTo>
                    <a:pt x="44" y="0"/>
                  </a:lnTo>
                  <a:lnTo>
                    <a:pt x="44" y="116"/>
                  </a:lnTo>
                  <a:lnTo>
                    <a:pt x="70" y="116"/>
                  </a:lnTo>
                  <a:lnTo>
                    <a:pt x="70" y="129"/>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p:nvSpPr>
          <p:spPr bwMode="auto">
            <a:xfrm>
              <a:off x="5805504" y="3987842"/>
              <a:ext cx="98425" cy="165102"/>
            </a:xfrm>
            <a:custGeom>
              <a:avLst/>
              <a:gdLst>
                <a:gd name="T0" fmla="*/ 124 w 124"/>
                <a:gd name="T1" fmla="*/ 207 h 207"/>
                <a:gd name="T2" fmla="*/ 100 w 124"/>
                <a:gd name="T3" fmla="*/ 207 h 207"/>
                <a:gd name="T4" fmla="*/ 100 w 124"/>
                <a:gd name="T5" fmla="*/ 122 h 207"/>
                <a:gd name="T6" fmla="*/ 98 w 124"/>
                <a:gd name="T7" fmla="*/ 112 h 207"/>
                <a:gd name="T8" fmla="*/ 98 w 124"/>
                <a:gd name="T9" fmla="*/ 103 h 207"/>
                <a:gd name="T10" fmla="*/ 96 w 124"/>
                <a:gd name="T11" fmla="*/ 94 h 207"/>
                <a:gd name="T12" fmla="*/ 93 w 124"/>
                <a:gd name="T13" fmla="*/ 90 h 207"/>
                <a:gd name="T14" fmla="*/ 90 w 124"/>
                <a:gd name="T15" fmla="*/ 85 h 207"/>
                <a:gd name="T16" fmla="*/ 83 w 124"/>
                <a:gd name="T17" fmla="*/ 81 h 207"/>
                <a:gd name="T18" fmla="*/ 77 w 124"/>
                <a:gd name="T19" fmla="*/ 78 h 207"/>
                <a:gd name="T20" fmla="*/ 67 w 124"/>
                <a:gd name="T21" fmla="*/ 78 h 207"/>
                <a:gd name="T22" fmla="*/ 57 w 124"/>
                <a:gd name="T23" fmla="*/ 80 h 207"/>
                <a:gd name="T24" fmla="*/ 46 w 124"/>
                <a:gd name="T25" fmla="*/ 83 h 207"/>
                <a:gd name="T26" fmla="*/ 34 w 124"/>
                <a:gd name="T27" fmla="*/ 90 h 207"/>
                <a:gd name="T28" fmla="*/ 25 w 124"/>
                <a:gd name="T29" fmla="*/ 96 h 207"/>
                <a:gd name="T30" fmla="*/ 25 w 124"/>
                <a:gd name="T31" fmla="*/ 207 h 207"/>
                <a:gd name="T32" fmla="*/ 0 w 124"/>
                <a:gd name="T33" fmla="*/ 207 h 207"/>
                <a:gd name="T34" fmla="*/ 0 w 124"/>
                <a:gd name="T35" fmla="*/ 0 h 207"/>
                <a:gd name="T36" fmla="*/ 25 w 124"/>
                <a:gd name="T37" fmla="*/ 0 h 207"/>
                <a:gd name="T38" fmla="*/ 25 w 124"/>
                <a:gd name="T39" fmla="*/ 75 h 207"/>
                <a:gd name="T40" fmla="*/ 36 w 124"/>
                <a:gd name="T41" fmla="*/ 67 h 207"/>
                <a:gd name="T42" fmla="*/ 49 w 124"/>
                <a:gd name="T43" fmla="*/ 60 h 207"/>
                <a:gd name="T44" fmla="*/ 62 w 124"/>
                <a:gd name="T45" fmla="*/ 55 h 207"/>
                <a:gd name="T46" fmla="*/ 75 w 124"/>
                <a:gd name="T47" fmla="*/ 55 h 207"/>
                <a:gd name="T48" fmla="*/ 87 w 124"/>
                <a:gd name="T49" fmla="*/ 55 h 207"/>
                <a:gd name="T50" fmla="*/ 105 w 124"/>
                <a:gd name="T51" fmla="*/ 62 h 207"/>
                <a:gd name="T52" fmla="*/ 111 w 124"/>
                <a:gd name="T53" fmla="*/ 68 h 207"/>
                <a:gd name="T54" fmla="*/ 123 w 124"/>
                <a:gd name="T55" fmla="*/ 86 h 207"/>
                <a:gd name="T56" fmla="*/ 124 w 124"/>
                <a:gd name="T57" fmla="*/ 111 h 207"/>
                <a:gd name="T58" fmla="*/ 124 w 124"/>
                <a:gd name="T59"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07">
                  <a:moveTo>
                    <a:pt x="124" y="207"/>
                  </a:moveTo>
                  <a:lnTo>
                    <a:pt x="100" y="207"/>
                  </a:lnTo>
                  <a:lnTo>
                    <a:pt x="100" y="122"/>
                  </a:lnTo>
                  <a:lnTo>
                    <a:pt x="98" y="112"/>
                  </a:lnTo>
                  <a:lnTo>
                    <a:pt x="98" y="103"/>
                  </a:lnTo>
                  <a:lnTo>
                    <a:pt x="96" y="94"/>
                  </a:lnTo>
                  <a:lnTo>
                    <a:pt x="93" y="90"/>
                  </a:lnTo>
                  <a:lnTo>
                    <a:pt x="90" y="85"/>
                  </a:lnTo>
                  <a:lnTo>
                    <a:pt x="83" y="81"/>
                  </a:lnTo>
                  <a:lnTo>
                    <a:pt x="77" y="78"/>
                  </a:lnTo>
                  <a:lnTo>
                    <a:pt x="67" y="78"/>
                  </a:lnTo>
                  <a:lnTo>
                    <a:pt x="57" y="80"/>
                  </a:lnTo>
                  <a:lnTo>
                    <a:pt x="46" y="83"/>
                  </a:lnTo>
                  <a:lnTo>
                    <a:pt x="34" y="90"/>
                  </a:lnTo>
                  <a:lnTo>
                    <a:pt x="25" y="96"/>
                  </a:lnTo>
                  <a:lnTo>
                    <a:pt x="25" y="207"/>
                  </a:lnTo>
                  <a:lnTo>
                    <a:pt x="0" y="207"/>
                  </a:lnTo>
                  <a:lnTo>
                    <a:pt x="0" y="0"/>
                  </a:lnTo>
                  <a:lnTo>
                    <a:pt x="25" y="0"/>
                  </a:lnTo>
                  <a:lnTo>
                    <a:pt x="25" y="75"/>
                  </a:lnTo>
                  <a:lnTo>
                    <a:pt x="36" y="67"/>
                  </a:lnTo>
                  <a:lnTo>
                    <a:pt x="49" y="60"/>
                  </a:lnTo>
                  <a:lnTo>
                    <a:pt x="62" y="55"/>
                  </a:lnTo>
                  <a:lnTo>
                    <a:pt x="75" y="55"/>
                  </a:lnTo>
                  <a:lnTo>
                    <a:pt x="87" y="55"/>
                  </a:lnTo>
                  <a:lnTo>
                    <a:pt x="105" y="62"/>
                  </a:lnTo>
                  <a:lnTo>
                    <a:pt x="111" y="68"/>
                  </a:lnTo>
                  <a:lnTo>
                    <a:pt x="123" y="86"/>
                  </a:lnTo>
                  <a:lnTo>
                    <a:pt x="124" y="111"/>
                  </a:lnTo>
                  <a:lnTo>
                    <a:pt x="124" y="207"/>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noEditPoints="1"/>
            </p:cNvSpPr>
            <p:nvPr/>
          </p:nvSpPr>
          <p:spPr bwMode="auto">
            <a:xfrm>
              <a:off x="5930917" y="4091030"/>
              <a:ext cx="71438" cy="106364"/>
            </a:xfrm>
            <a:custGeom>
              <a:avLst/>
              <a:gdLst>
                <a:gd name="T0" fmla="*/ 89 w 89"/>
                <a:gd name="T1" fmla="*/ 67 h 134"/>
                <a:gd name="T2" fmla="*/ 88 w 89"/>
                <a:gd name="T3" fmla="*/ 98 h 134"/>
                <a:gd name="T4" fmla="*/ 78 w 89"/>
                <a:gd name="T5" fmla="*/ 118 h 134"/>
                <a:gd name="T6" fmla="*/ 73 w 89"/>
                <a:gd name="T7" fmla="*/ 126 h 134"/>
                <a:gd name="T8" fmla="*/ 55 w 89"/>
                <a:gd name="T9" fmla="*/ 134 h 134"/>
                <a:gd name="T10" fmla="*/ 45 w 89"/>
                <a:gd name="T11" fmla="*/ 134 h 134"/>
                <a:gd name="T12" fmla="*/ 34 w 89"/>
                <a:gd name="T13" fmla="*/ 134 h 134"/>
                <a:gd name="T14" fmla="*/ 18 w 89"/>
                <a:gd name="T15" fmla="*/ 124 h 134"/>
                <a:gd name="T16" fmla="*/ 11 w 89"/>
                <a:gd name="T17" fmla="*/ 118 h 134"/>
                <a:gd name="T18" fmla="*/ 3 w 89"/>
                <a:gd name="T19" fmla="*/ 98 h 134"/>
                <a:gd name="T20" fmla="*/ 0 w 89"/>
                <a:gd name="T21" fmla="*/ 67 h 134"/>
                <a:gd name="T22" fmla="*/ 3 w 89"/>
                <a:gd name="T23" fmla="*/ 36 h 134"/>
                <a:gd name="T24" fmla="*/ 11 w 89"/>
                <a:gd name="T25" fmla="*/ 17 h 134"/>
                <a:gd name="T26" fmla="*/ 18 w 89"/>
                <a:gd name="T27" fmla="*/ 9 h 134"/>
                <a:gd name="T28" fmla="*/ 34 w 89"/>
                <a:gd name="T29" fmla="*/ 0 h 134"/>
                <a:gd name="T30" fmla="*/ 45 w 89"/>
                <a:gd name="T31" fmla="*/ 0 h 134"/>
                <a:gd name="T32" fmla="*/ 55 w 89"/>
                <a:gd name="T33" fmla="*/ 0 h 134"/>
                <a:gd name="T34" fmla="*/ 73 w 89"/>
                <a:gd name="T35" fmla="*/ 9 h 134"/>
                <a:gd name="T36" fmla="*/ 78 w 89"/>
                <a:gd name="T37" fmla="*/ 17 h 134"/>
                <a:gd name="T38" fmla="*/ 88 w 89"/>
                <a:gd name="T39" fmla="*/ 36 h 134"/>
                <a:gd name="T40" fmla="*/ 89 w 89"/>
                <a:gd name="T41" fmla="*/ 67 h 134"/>
                <a:gd name="T42" fmla="*/ 67 w 89"/>
                <a:gd name="T43" fmla="*/ 107 h 134"/>
                <a:gd name="T44" fmla="*/ 70 w 89"/>
                <a:gd name="T45" fmla="*/ 98 h 134"/>
                <a:gd name="T46" fmla="*/ 71 w 89"/>
                <a:gd name="T47" fmla="*/ 90 h 134"/>
                <a:gd name="T48" fmla="*/ 71 w 89"/>
                <a:gd name="T49" fmla="*/ 80 h 134"/>
                <a:gd name="T50" fmla="*/ 71 w 89"/>
                <a:gd name="T51" fmla="*/ 67 h 134"/>
                <a:gd name="T52" fmla="*/ 71 w 89"/>
                <a:gd name="T53" fmla="*/ 54 h 134"/>
                <a:gd name="T54" fmla="*/ 71 w 89"/>
                <a:gd name="T55" fmla="*/ 44 h 134"/>
                <a:gd name="T56" fmla="*/ 70 w 89"/>
                <a:gd name="T57" fmla="*/ 35 h 134"/>
                <a:gd name="T58" fmla="*/ 67 w 89"/>
                <a:gd name="T59" fmla="*/ 28 h 134"/>
                <a:gd name="T60" fmla="*/ 63 w 89"/>
                <a:gd name="T61" fmla="*/ 22 h 134"/>
                <a:gd name="T62" fmla="*/ 58 w 89"/>
                <a:gd name="T63" fmla="*/ 18 h 134"/>
                <a:gd name="T64" fmla="*/ 52 w 89"/>
                <a:gd name="T65" fmla="*/ 15 h 134"/>
                <a:gd name="T66" fmla="*/ 45 w 89"/>
                <a:gd name="T67" fmla="*/ 15 h 134"/>
                <a:gd name="T68" fmla="*/ 37 w 89"/>
                <a:gd name="T69" fmla="*/ 15 h 134"/>
                <a:gd name="T70" fmla="*/ 31 w 89"/>
                <a:gd name="T71" fmla="*/ 18 h 134"/>
                <a:gd name="T72" fmla="*/ 26 w 89"/>
                <a:gd name="T73" fmla="*/ 22 h 134"/>
                <a:gd name="T74" fmla="*/ 22 w 89"/>
                <a:gd name="T75" fmla="*/ 28 h 134"/>
                <a:gd name="T76" fmla="*/ 21 w 89"/>
                <a:gd name="T77" fmla="*/ 35 h 134"/>
                <a:gd name="T78" fmla="*/ 19 w 89"/>
                <a:gd name="T79" fmla="*/ 44 h 134"/>
                <a:gd name="T80" fmla="*/ 18 w 89"/>
                <a:gd name="T81" fmla="*/ 56 h 134"/>
                <a:gd name="T82" fmla="*/ 18 w 89"/>
                <a:gd name="T83" fmla="*/ 67 h 134"/>
                <a:gd name="T84" fmla="*/ 18 w 89"/>
                <a:gd name="T85" fmla="*/ 80 h 134"/>
                <a:gd name="T86" fmla="*/ 19 w 89"/>
                <a:gd name="T87" fmla="*/ 90 h 134"/>
                <a:gd name="T88" fmla="*/ 21 w 89"/>
                <a:gd name="T89" fmla="*/ 98 h 134"/>
                <a:gd name="T90" fmla="*/ 22 w 89"/>
                <a:gd name="T91" fmla="*/ 107 h 134"/>
                <a:gd name="T92" fmla="*/ 26 w 89"/>
                <a:gd name="T93" fmla="*/ 113 h 134"/>
                <a:gd name="T94" fmla="*/ 31 w 89"/>
                <a:gd name="T95" fmla="*/ 116 h 134"/>
                <a:gd name="T96" fmla="*/ 37 w 89"/>
                <a:gd name="T97" fmla="*/ 120 h 134"/>
                <a:gd name="T98" fmla="*/ 45 w 89"/>
                <a:gd name="T99" fmla="*/ 120 h 134"/>
                <a:gd name="T100" fmla="*/ 52 w 89"/>
                <a:gd name="T101" fmla="*/ 120 h 134"/>
                <a:gd name="T102" fmla="*/ 58 w 89"/>
                <a:gd name="T103" fmla="*/ 116 h 134"/>
                <a:gd name="T104" fmla="*/ 63 w 89"/>
                <a:gd name="T105" fmla="*/ 113 h 134"/>
                <a:gd name="T106" fmla="*/ 67 w 89"/>
                <a:gd name="T107"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134">
                  <a:moveTo>
                    <a:pt x="89" y="67"/>
                  </a:moveTo>
                  <a:lnTo>
                    <a:pt x="88" y="98"/>
                  </a:lnTo>
                  <a:lnTo>
                    <a:pt x="78" y="118"/>
                  </a:lnTo>
                  <a:lnTo>
                    <a:pt x="73" y="126"/>
                  </a:lnTo>
                  <a:lnTo>
                    <a:pt x="55" y="134"/>
                  </a:lnTo>
                  <a:lnTo>
                    <a:pt x="45" y="134"/>
                  </a:lnTo>
                  <a:lnTo>
                    <a:pt x="34" y="134"/>
                  </a:lnTo>
                  <a:lnTo>
                    <a:pt x="18" y="124"/>
                  </a:lnTo>
                  <a:lnTo>
                    <a:pt x="11" y="118"/>
                  </a:lnTo>
                  <a:lnTo>
                    <a:pt x="3" y="98"/>
                  </a:lnTo>
                  <a:lnTo>
                    <a:pt x="0" y="67"/>
                  </a:lnTo>
                  <a:lnTo>
                    <a:pt x="3" y="36"/>
                  </a:lnTo>
                  <a:lnTo>
                    <a:pt x="11" y="17"/>
                  </a:lnTo>
                  <a:lnTo>
                    <a:pt x="18" y="9"/>
                  </a:lnTo>
                  <a:lnTo>
                    <a:pt x="34" y="0"/>
                  </a:lnTo>
                  <a:lnTo>
                    <a:pt x="45" y="0"/>
                  </a:lnTo>
                  <a:lnTo>
                    <a:pt x="55" y="0"/>
                  </a:lnTo>
                  <a:lnTo>
                    <a:pt x="73" y="9"/>
                  </a:lnTo>
                  <a:lnTo>
                    <a:pt x="78" y="17"/>
                  </a:lnTo>
                  <a:lnTo>
                    <a:pt x="88" y="36"/>
                  </a:lnTo>
                  <a:lnTo>
                    <a:pt x="89" y="67"/>
                  </a:lnTo>
                  <a:close/>
                  <a:moveTo>
                    <a:pt x="67" y="107"/>
                  </a:moveTo>
                  <a:lnTo>
                    <a:pt x="70" y="98"/>
                  </a:lnTo>
                  <a:lnTo>
                    <a:pt x="71" y="90"/>
                  </a:lnTo>
                  <a:lnTo>
                    <a:pt x="71" y="80"/>
                  </a:lnTo>
                  <a:lnTo>
                    <a:pt x="71" y="67"/>
                  </a:lnTo>
                  <a:lnTo>
                    <a:pt x="71" y="54"/>
                  </a:lnTo>
                  <a:lnTo>
                    <a:pt x="71" y="44"/>
                  </a:lnTo>
                  <a:lnTo>
                    <a:pt x="70" y="35"/>
                  </a:lnTo>
                  <a:lnTo>
                    <a:pt x="67" y="28"/>
                  </a:lnTo>
                  <a:lnTo>
                    <a:pt x="63" y="22"/>
                  </a:lnTo>
                  <a:lnTo>
                    <a:pt x="58" y="18"/>
                  </a:lnTo>
                  <a:lnTo>
                    <a:pt x="52" y="15"/>
                  </a:lnTo>
                  <a:lnTo>
                    <a:pt x="45" y="15"/>
                  </a:lnTo>
                  <a:lnTo>
                    <a:pt x="37" y="15"/>
                  </a:lnTo>
                  <a:lnTo>
                    <a:pt x="31" y="18"/>
                  </a:lnTo>
                  <a:lnTo>
                    <a:pt x="26" y="22"/>
                  </a:lnTo>
                  <a:lnTo>
                    <a:pt x="22" y="28"/>
                  </a:lnTo>
                  <a:lnTo>
                    <a:pt x="21" y="35"/>
                  </a:lnTo>
                  <a:lnTo>
                    <a:pt x="19" y="44"/>
                  </a:lnTo>
                  <a:lnTo>
                    <a:pt x="18" y="56"/>
                  </a:lnTo>
                  <a:lnTo>
                    <a:pt x="18" y="67"/>
                  </a:lnTo>
                  <a:lnTo>
                    <a:pt x="18" y="80"/>
                  </a:lnTo>
                  <a:lnTo>
                    <a:pt x="19" y="90"/>
                  </a:lnTo>
                  <a:lnTo>
                    <a:pt x="21" y="98"/>
                  </a:lnTo>
                  <a:lnTo>
                    <a:pt x="22" y="107"/>
                  </a:lnTo>
                  <a:lnTo>
                    <a:pt x="26" y="113"/>
                  </a:lnTo>
                  <a:lnTo>
                    <a:pt x="31" y="116"/>
                  </a:lnTo>
                  <a:lnTo>
                    <a:pt x="37" y="120"/>
                  </a:lnTo>
                  <a:lnTo>
                    <a:pt x="45" y="120"/>
                  </a:lnTo>
                  <a:lnTo>
                    <a:pt x="52" y="120"/>
                  </a:lnTo>
                  <a:lnTo>
                    <a:pt x="58" y="116"/>
                  </a:lnTo>
                  <a:lnTo>
                    <a:pt x="63" y="113"/>
                  </a:lnTo>
                  <a:lnTo>
                    <a:pt x="67" y="107"/>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p:nvSpPr>
          <p:spPr bwMode="auto">
            <a:xfrm>
              <a:off x="2754320" y="3994192"/>
              <a:ext cx="98425" cy="165102"/>
            </a:xfrm>
            <a:custGeom>
              <a:avLst/>
              <a:gdLst>
                <a:gd name="T0" fmla="*/ 124 w 124"/>
                <a:gd name="T1" fmla="*/ 207 h 207"/>
                <a:gd name="T2" fmla="*/ 99 w 124"/>
                <a:gd name="T3" fmla="*/ 207 h 207"/>
                <a:gd name="T4" fmla="*/ 99 w 124"/>
                <a:gd name="T5" fmla="*/ 122 h 207"/>
                <a:gd name="T6" fmla="*/ 99 w 124"/>
                <a:gd name="T7" fmla="*/ 113 h 207"/>
                <a:gd name="T8" fmla="*/ 98 w 124"/>
                <a:gd name="T9" fmla="*/ 103 h 207"/>
                <a:gd name="T10" fmla="*/ 96 w 124"/>
                <a:gd name="T11" fmla="*/ 95 h 207"/>
                <a:gd name="T12" fmla="*/ 94 w 124"/>
                <a:gd name="T13" fmla="*/ 90 h 207"/>
                <a:gd name="T14" fmla="*/ 89 w 124"/>
                <a:gd name="T15" fmla="*/ 83 h 207"/>
                <a:gd name="T16" fmla="*/ 85 w 124"/>
                <a:gd name="T17" fmla="*/ 82 h 207"/>
                <a:gd name="T18" fmla="*/ 78 w 124"/>
                <a:gd name="T19" fmla="*/ 78 h 207"/>
                <a:gd name="T20" fmla="*/ 68 w 124"/>
                <a:gd name="T21" fmla="*/ 78 h 207"/>
                <a:gd name="T22" fmla="*/ 58 w 124"/>
                <a:gd name="T23" fmla="*/ 78 h 207"/>
                <a:gd name="T24" fmla="*/ 47 w 124"/>
                <a:gd name="T25" fmla="*/ 83 h 207"/>
                <a:gd name="T26" fmla="*/ 36 w 124"/>
                <a:gd name="T27" fmla="*/ 88 h 207"/>
                <a:gd name="T28" fmla="*/ 26 w 124"/>
                <a:gd name="T29" fmla="*/ 96 h 207"/>
                <a:gd name="T30" fmla="*/ 26 w 124"/>
                <a:gd name="T31" fmla="*/ 207 h 207"/>
                <a:gd name="T32" fmla="*/ 0 w 124"/>
                <a:gd name="T33" fmla="*/ 207 h 207"/>
                <a:gd name="T34" fmla="*/ 0 w 124"/>
                <a:gd name="T35" fmla="*/ 0 h 207"/>
                <a:gd name="T36" fmla="*/ 26 w 124"/>
                <a:gd name="T37" fmla="*/ 0 h 207"/>
                <a:gd name="T38" fmla="*/ 26 w 124"/>
                <a:gd name="T39" fmla="*/ 75 h 207"/>
                <a:gd name="T40" fmla="*/ 37 w 124"/>
                <a:gd name="T41" fmla="*/ 65 h 207"/>
                <a:gd name="T42" fmla="*/ 49 w 124"/>
                <a:gd name="T43" fmla="*/ 60 h 207"/>
                <a:gd name="T44" fmla="*/ 62 w 124"/>
                <a:gd name="T45" fmla="*/ 55 h 207"/>
                <a:gd name="T46" fmla="*/ 75 w 124"/>
                <a:gd name="T47" fmla="*/ 54 h 207"/>
                <a:gd name="T48" fmla="*/ 86 w 124"/>
                <a:gd name="T49" fmla="*/ 55 h 207"/>
                <a:gd name="T50" fmla="*/ 106 w 124"/>
                <a:gd name="T51" fmla="*/ 62 h 207"/>
                <a:gd name="T52" fmla="*/ 112 w 124"/>
                <a:gd name="T53" fmla="*/ 69 h 207"/>
                <a:gd name="T54" fmla="*/ 122 w 124"/>
                <a:gd name="T55" fmla="*/ 85 h 207"/>
                <a:gd name="T56" fmla="*/ 124 w 124"/>
                <a:gd name="T57" fmla="*/ 111 h 207"/>
                <a:gd name="T58" fmla="*/ 124 w 124"/>
                <a:gd name="T59"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07">
                  <a:moveTo>
                    <a:pt x="124" y="207"/>
                  </a:moveTo>
                  <a:lnTo>
                    <a:pt x="99" y="207"/>
                  </a:lnTo>
                  <a:lnTo>
                    <a:pt x="99" y="122"/>
                  </a:lnTo>
                  <a:lnTo>
                    <a:pt x="99" y="113"/>
                  </a:lnTo>
                  <a:lnTo>
                    <a:pt x="98" y="103"/>
                  </a:lnTo>
                  <a:lnTo>
                    <a:pt x="96" y="95"/>
                  </a:lnTo>
                  <a:lnTo>
                    <a:pt x="94" y="90"/>
                  </a:lnTo>
                  <a:lnTo>
                    <a:pt x="89" y="83"/>
                  </a:lnTo>
                  <a:lnTo>
                    <a:pt x="85" y="82"/>
                  </a:lnTo>
                  <a:lnTo>
                    <a:pt x="78" y="78"/>
                  </a:lnTo>
                  <a:lnTo>
                    <a:pt x="68" y="78"/>
                  </a:lnTo>
                  <a:lnTo>
                    <a:pt x="58" y="78"/>
                  </a:lnTo>
                  <a:lnTo>
                    <a:pt x="47" y="83"/>
                  </a:lnTo>
                  <a:lnTo>
                    <a:pt x="36" y="88"/>
                  </a:lnTo>
                  <a:lnTo>
                    <a:pt x="26" y="96"/>
                  </a:lnTo>
                  <a:lnTo>
                    <a:pt x="26" y="207"/>
                  </a:lnTo>
                  <a:lnTo>
                    <a:pt x="0" y="207"/>
                  </a:lnTo>
                  <a:lnTo>
                    <a:pt x="0" y="0"/>
                  </a:lnTo>
                  <a:lnTo>
                    <a:pt x="26" y="0"/>
                  </a:lnTo>
                  <a:lnTo>
                    <a:pt x="26" y="75"/>
                  </a:lnTo>
                  <a:lnTo>
                    <a:pt x="37" y="65"/>
                  </a:lnTo>
                  <a:lnTo>
                    <a:pt x="49" y="60"/>
                  </a:lnTo>
                  <a:lnTo>
                    <a:pt x="62" y="55"/>
                  </a:lnTo>
                  <a:lnTo>
                    <a:pt x="75" y="54"/>
                  </a:lnTo>
                  <a:lnTo>
                    <a:pt x="86" y="55"/>
                  </a:lnTo>
                  <a:lnTo>
                    <a:pt x="106" y="62"/>
                  </a:lnTo>
                  <a:lnTo>
                    <a:pt x="112" y="69"/>
                  </a:lnTo>
                  <a:lnTo>
                    <a:pt x="122" y="85"/>
                  </a:lnTo>
                  <a:lnTo>
                    <a:pt x="124" y="111"/>
                  </a:lnTo>
                  <a:lnTo>
                    <a:pt x="124" y="207"/>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2886083" y="4098968"/>
              <a:ext cx="77788" cy="103189"/>
            </a:xfrm>
            <a:custGeom>
              <a:avLst/>
              <a:gdLst>
                <a:gd name="T0" fmla="*/ 98 w 98"/>
                <a:gd name="T1" fmla="*/ 129 h 129"/>
                <a:gd name="T2" fmla="*/ 78 w 98"/>
                <a:gd name="T3" fmla="*/ 129 h 129"/>
                <a:gd name="T4" fmla="*/ 16 w 98"/>
                <a:gd name="T5" fmla="*/ 15 h 129"/>
                <a:gd name="T6" fmla="*/ 16 w 98"/>
                <a:gd name="T7" fmla="*/ 129 h 129"/>
                <a:gd name="T8" fmla="*/ 0 w 98"/>
                <a:gd name="T9" fmla="*/ 129 h 129"/>
                <a:gd name="T10" fmla="*/ 0 w 98"/>
                <a:gd name="T11" fmla="*/ 0 h 129"/>
                <a:gd name="T12" fmla="*/ 27 w 98"/>
                <a:gd name="T13" fmla="*/ 0 h 129"/>
                <a:gd name="T14" fmla="*/ 83 w 98"/>
                <a:gd name="T15" fmla="*/ 106 h 129"/>
                <a:gd name="T16" fmla="*/ 83 w 98"/>
                <a:gd name="T17" fmla="*/ 0 h 129"/>
                <a:gd name="T18" fmla="*/ 98 w 98"/>
                <a:gd name="T19" fmla="*/ 0 h 129"/>
                <a:gd name="T20" fmla="*/ 98 w 98"/>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29">
                  <a:moveTo>
                    <a:pt x="98" y="129"/>
                  </a:moveTo>
                  <a:lnTo>
                    <a:pt x="78" y="129"/>
                  </a:lnTo>
                  <a:lnTo>
                    <a:pt x="16" y="15"/>
                  </a:lnTo>
                  <a:lnTo>
                    <a:pt x="16" y="129"/>
                  </a:lnTo>
                  <a:lnTo>
                    <a:pt x="0" y="129"/>
                  </a:lnTo>
                  <a:lnTo>
                    <a:pt x="0" y="0"/>
                  </a:lnTo>
                  <a:lnTo>
                    <a:pt x="27" y="0"/>
                  </a:lnTo>
                  <a:lnTo>
                    <a:pt x="83" y="106"/>
                  </a:lnTo>
                  <a:lnTo>
                    <a:pt x="83" y="0"/>
                  </a:lnTo>
                  <a:lnTo>
                    <a:pt x="98" y="0"/>
                  </a:lnTo>
                  <a:lnTo>
                    <a:pt x="98" y="129"/>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2"/>
            <p:cNvSpPr>
              <a:spLocks noChangeArrowheads="1"/>
            </p:cNvSpPr>
            <p:nvPr/>
          </p:nvSpPr>
          <p:spPr bwMode="auto">
            <a:xfrm>
              <a:off x="2987683" y="4151356"/>
              <a:ext cx="42863" cy="11113"/>
            </a:xfrm>
            <a:prstGeom prst="rect">
              <a:avLst/>
            </a:prstGeom>
            <a:solidFill>
              <a:srgbClr val="C610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p:cNvSpPr>
            <p:nvPr/>
          </p:nvSpPr>
          <p:spPr bwMode="auto">
            <a:xfrm>
              <a:off x="3060709" y="4098968"/>
              <a:ext cx="53975" cy="103189"/>
            </a:xfrm>
            <a:custGeom>
              <a:avLst/>
              <a:gdLst>
                <a:gd name="T0" fmla="*/ 69 w 69"/>
                <a:gd name="T1" fmla="*/ 129 h 129"/>
                <a:gd name="T2" fmla="*/ 0 w 69"/>
                <a:gd name="T3" fmla="*/ 129 h 129"/>
                <a:gd name="T4" fmla="*/ 0 w 69"/>
                <a:gd name="T5" fmla="*/ 116 h 129"/>
                <a:gd name="T6" fmla="*/ 26 w 69"/>
                <a:gd name="T7" fmla="*/ 116 h 129"/>
                <a:gd name="T8" fmla="*/ 26 w 69"/>
                <a:gd name="T9" fmla="*/ 30 h 129"/>
                <a:gd name="T10" fmla="*/ 0 w 69"/>
                <a:gd name="T11" fmla="*/ 30 h 129"/>
                <a:gd name="T12" fmla="*/ 0 w 69"/>
                <a:gd name="T13" fmla="*/ 18 h 129"/>
                <a:gd name="T14" fmla="*/ 5 w 69"/>
                <a:gd name="T15" fmla="*/ 18 h 129"/>
                <a:gd name="T16" fmla="*/ 12 w 69"/>
                <a:gd name="T17" fmla="*/ 17 h 129"/>
                <a:gd name="T18" fmla="*/ 17 w 69"/>
                <a:gd name="T19" fmla="*/ 17 h 129"/>
                <a:gd name="T20" fmla="*/ 22 w 69"/>
                <a:gd name="T21" fmla="*/ 15 h 129"/>
                <a:gd name="T22" fmla="*/ 25 w 69"/>
                <a:gd name="T23" fmla="*/ 12 h 129"/>
                <a:gd name="T24" fmla="*/ 28 w 69"/>
                <a:gd name="T25" fmla="*/ 10 h 129"/>
                <a:gd name="T26" fmla="*/ 30 w 69"/>
                <a:gd name="T27" fmla="*/ 5 h 129"/>
                <a:gd name="T28" fmla="*/ 30 w 69"/>
                <a:gd name="T29" fmla="*/ 0 h 129"/>
                <a:gd name="T30" fmla="*/ 43 w 69"/>
                <a:gd name="T31" fmla="*/ 0 h 129"/>
                <a:gd name="T32" fmla="*/ 43 w 69"/>
                <a:gd name="T33" fmla="*/ 116 h 129"/>
                <a:gd name="T34" fmla="*/ 69 w 69"/>
                <a:gd name="T35" fmla="*/ 116 h 129"/>
                <a:gd name="T36" fmla="*/ 69 w 69"/>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129">
                  <a:moveTo>
                    <a:pt x="69" y="129"/>
                  </a:moveTo>
                  <a:lnTo>
                    <a:pt x="0" y="129"/>
                  </a:lnTo>
                  <a:lnTo>
                    <a:pt x="0" y="116"/>
                  </a:lnTo>
                  <a:lnTo>
                    <a:pt x="26" y="116"/>
                  </a:lnTo>
                  <a:lnTo>
                    <a:pt x="26" y="30"/>
                  </a:lnTo>
                  <a:lnTo>
                    <a:pt x="0" y="30"/>
                  </a:lnTo>
                  <a:lnTo>
                    <a:pt x="0" y="18"/>
                  </a:lnTo>
                  <a:lnTo>
                    <a:pt x="5" y="18"/>
                  </a:lnTo>
                  <a:lnTo>
                    <a:pt x="12" y="17"/>
                  </a:lnTo>
                  <a:lnTo>
                    <a:pt x="17" y="17"/>
                  </a:lnTo>
                  <a:lnTo>
                    <a:pt x="22" y="15"/>
                  </a:lnTo>
                  <a:lnTo>
                    <a:pt x="25" y="12"/>
                  </a:lnTo>
                  <a:lnTo>
                    <a:pt x="28" y="10"/>
                  </a:lnTo>
                  <a:lnTo>
                    <a:pt x="30" y="5"/>
                  </a:lnTo>
                  <a:lnTo>
                    <a:pt x="30" y="0"/>
                  </a:lnTo>
                  <a:lnTo>
                    <a:pt x="43" y="0"/>
                  </a:lnTo>
                  <a:lnTo>
                    <a:pt x="43" y="116"/>
                  </a:lnTo>
                  <a:lnTo>
                    <a:pt x="69" y="116"/>
                  </a:lnTo>
                  <a:lnTo>
                    <a:pt x="69" y="129"/>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p:nvSpPr>
          <p:spPr bwMode="auto">
            <a:xfrm>
              <a:off x="5808679" y="4995914"/>
              <a:ext cx="95250" cy="123826"/>
            </a:xfrm>
            <a:custGeom>
              <a:avLst/>
              <a:gdLst>
                <a:gd name="T0" fmla="*/ 121 w 121"/>
                <a:gd name="T1" fmla="*/ 144 h 155"/>
                <a:gd name="T2" fmla="*/ 110 w 121"/>
                <a:gd name="T3" fmla="*/ 149 h 155"/>
                <a:gd name="T4" fmla="*/ 98 w 121"/>
                <a:gd name="T5" fmla="*/ 152 h 155"/>
                <a:gd name="T6" fmla="*/ 87 w 121"/>
                <a:gd name="T7" fmla="*/ 155 h 155"/>
                <a:gd name="T8" fmla="*/ 74 w 121"/>
                <a:gd name="T9" fmla="*/ 155 h 155"/>
                <a:gd name="T10" fmla="*/ 58 w 121"/>
                <a:gd name="T11" fmla="*/ 155 h 155"/>
                <a:gd name="T12" fmla="*/ 44 w 121"/>
                <a:gd name="T13" fmla="*/ 150 h 155"/>
                <a:gd name="T14" fmla="*/ 31 w 121"/>
                <a:gd name="T15" fmla="*/ 145 h 155"/>
                <a:gd name="T16" fmla="*/ 22 w 121"/>
                <a:gd name="T17" fmla="*/ 137 h 155"/>
                <a:gd name="T18" fmla="*/ 12 w 121"/>
                <a:gd name="T19" fmla="*/ 126 h 155"/>
                <a:gd name="T20" fmla="*/ 7 w 121"/>
                <a:gd name="T21" fmla="*/ 113 h 155"/>
                <a:gd name="T22" fmla="*/ 2 w 121"/>
                <a:gd name="T23" fmla="*/ 96 h 155"/>
                <a:gd name="T24" fmla="*/ 0 w 121"/>
                <a:gd name="T25" fmla="*/ 78 h 155"/>
                <a:gd name="T26" fmla="*/ 2 w 121"/>
                <a:gd name="T27" fmla="*/ 60 h 155"/>
                <a:gd name="T28" fmla="*/ 12 w 121"/>
                <a:gd name="T29" fmla="*/ 33 h 155"/>
                <a:gd name="T30" fmla="*/ 22 w 121"/>
                <a:gd name="T31" fmla="*/ 21 h 155"/>
                <a:gd name="T32" fmla="*/ 31 w 121"/>
                <a:gd name="T33" fmla="*/ 11 h 155"/>
                <a:gd name="T34" fmla="*/ 58 w 121"/>
                <a:gd name="T35" fmla="*/ 2 h 155"/>
                <a:gd name="T36" fmla="*/ 74 w 121"/>
                <a:gd name="T37" fmla="*/ 0 h 155"/>
                <a:gd name="T38" fmla="*/ 87 w 121"/>
                <a:gd name="T39" fmla="*/ 2 h 155"/>
                <a:gd name="T40" fmla="*/ 98 w 121"/>
                <a:gd name="T41" fmla="*/ 3 h 155"/>
                <a:gd name="T42" fmla="*/ 111 w 121"/>
                <a:gd name="T43" fmla="*/ 8 h 155"/>
                <a:gd name="T44" fmla="*/ 121 w 121"/>
                <a:gd name="T45" fmla="*/ 13 h 155"/>
                <a:gd name="T46" fmla="*/ 121 w 121"/>
                <a:gd name="T47" fmla="*/ 41 h 155"/>
                <a:gd name="T48" fmla="*/ 120 w 121"/>
                <a:gd name="T49" fmla="*/ 41 h 155"/>
                <a:gd name="T50" fmla="*/ 108 w 121"/>
                <a:gd name="T51" fmla="*/ 33 h 155"/>
                <a:gd name="T52" fmla="*/ 97 w 121"/>
                <a:gd name="T53" fmla="*/ 26 h 155"/>
                <a:gd name="T54" fmla="*/ 85 w 121"/>
                <a:gd name="T55" fmla="*/ 23 h 155"/>
                <a:gd name="T56" fmla="*/ 72 w 121"/>
                <a:gd name="T57" fmla="*/ 21 h 155"/>
                <a:gd name="T58" fmla="*/ 62 w 121"/>
                <a:gd name="T59" fmla="*/ 23 h 155"/>
                <a:gd name="T60" fmla="*/ 46 w 121"/>
                <a:gd name="T61" fmla="*/ 29 h 155"/>
                <a:gd name="T62" fmla="*/ 40 w 121"/>
                <a:gd name="T63" fmla="*/ 36 h 155"/>
                <a:gd name="T64" fmla="*/ 30 w 121"/>
                <a:gd name="T65" fmla="*/ 52 h 155"/>
                <a:gd name="T66" fmla="*/ 26 w 121"/>
                <a:gd name="T67" fmla="*/ 78 h 155"/>
                <a:gd name="T68" fmla="*/ 30 w 121"/>
                <a:gd name="T69" fmla="*/ 103 h 155"/>
                <a:gd name="T70" fmla="*/ 40 w 121"/>
                <a:gd name="T71" fmla="*/ 119 h 155"/>
                <a:gd name="T72" fmla="*/ 46 w 121"/>
                <a:gd name="T73" fmla="*/ 126 h 155"/>
                <a:gd name="T74" fmla="*/ 62 w 121"/>
                <a:gd name="T75" fmla="*/ 134 h 155"/>
                <a:gd name="T76" fmla="*/ 72 w 121"/>
                <a:gd name="T77" fmla="*/ 134 h 155"/>
                <a:gd name="T78" fmla="*/ 80 w 121"/>
                <a:gd name="T79" fmla="*/ 134 h 155"/>
                <a:gd name="T80" fmla="*/ 89 w 121"/>
                <a:gd name="T81" fmla="*/ 132 h 155"/>
                <a:gd name="T82" fmla="*/ 95 w 121"/>
                <a:gd name="T83" fmla="*/ 129 h 155"/>
                <a:gd name="T84" fmla="*/ 102 w 121"/>
                <a:gd name="T85" fmla="*/ 127 h 155"/>
                <a:gd name="T86" fmla="*/ 108 w 121"/>
                <a:gd name="T87" fmla="*/ 124 h 155"/>
                <a:gd name="T88" fmla="*/ 113 w 121"/>
                <a:gd name="T89" fmla="*/ 121 h 155"/>
                <a:gd name="T90" fmla="*/ 116 w 121"/>
                <a:gd name="T91" fmla="*/ 118 h 155"/>
                <a:gd name="T92" fmla="*/ 120 w 121"/>
                <a:gd name="T93" fmla="*/ 116 h 155"/>
                <a:gd name="T94" fmla="*/ 121 w 121"/>
                <a:gd name="T95" fmla="*/ 116 h 155"/>
                <a:gd name="T96" fmla="*/ 121 w 121"/>
                <a:gd name="T97" fmla="*/ 1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 h="155">
                  <a:moveTo>
                    <a:pt x="121" y="144"/>
                  </a:moveTo>
                  <a:lnTo>
                    <a:pt x="110" y="149"/>
                  </a:lnTo>
                  <a:lnTo>
                    <a:pt x="98" y="152"/>
                  </a:lnTo>
                  <a:lnTo>
                    <a:pt x="87" y="155"/>
                  </a:lnTo>
                  <a:lnTo>
                    <a:pt x="74" y="155"/>
                  </a:lnTo>
                  <a:lnTo>
                    <a:pt x="58" y="155"/>
                  </a:lnTo>
                  <a:lnTo>
                    <a:pt x="44" y="150"/>
                  </a:lnTo>
                  <a:lnTo>
                    <a:pt x="31" y="145"/>
                  </a:lnTo>
                  <a:lnTo>
                    <a:pt x="22" y="137"/>
                  </a:lnTo>
                  <a:lnTo>
                    <a:pt x="12" y="126"/>
                  </a:lnTo>
                  <a:lnTo>
                    <a:pt x="7" y="113"/>
                  </a:lnTo>
                  <a:lnTo>
                    <a:pt x="2" y="96"/>
                  </a:lnTo>
                  <a:lnTo>
                    <a:pt x="0" y="78"/>
                  </a:lnTo>
                  <a:lnTo>
                    <a:pt x="2" y="60"/>
                  </a:lnTo>
                  <a:lnTo>
                    <a:pt x="12" y="33"/>
                  </a:lnTo>
                  <a:lnTo>
                    <a:pt x="22" y="21"/>
                  </a:lnTo>
                  <a:lnTo>
                    <a:pt x="31" y="11"/>
                  </a:lnTo>
                  <a:lnTo>
                    <a:pt x="58" y="2"/>
                  </a:lnTo>
                  <a:lnTo>
                    <a:pt x="74" y="0"/>
                  </a:lnTo>
                  <a:lnTo>
                    <a:pt x="87" y="2"/>
                  </a:lnTo>
                  <a:lnTo>
                    <a:pt x="98" y="3"/>
                  </a:lnTo>
                  <a:lnTo>
                    <a:pt x="111" y="8"/>
                  </a:lnTo>
                  <a:lnTo>
                    <a:pt x="121" y="13"/>
                  </a:lnTo>
                  <a:lnTo>
                    <a:pt x="121" y="41"/>
                  </a:lnTo>
                  <a:lnTo>
                    <a:pt x="120" y="41"/>
                  </a:lnTo>
                  <a:lnTo>
                    <a:pt x="108" y="33"/>
                  </a:lnTo>
                  <a:lnTo>
                    <a:pt x="97" y="26"/>
                  </a:lnTo>
                  <a:lnTo>
                    <a:pt x="85" y="23"/>
                  </a:lnTo>
                  <a:lnTo>
                    <a:pt x="72" y="21"/>
                  </a:lnTo>
                  <a:lnTo>
                    <a:pt x="62" y="23"/>
                  </a:lnTo>
                  <a:lnTo>
                    <a:pt x="46" y="29"/>
                  </a:lnTo>
                  <a:lnTo>
                    <a:pt x="40" y="36"/>
                  </a:lnTo>
                  <a:lnTo>
                    <a:pt x="30" y="52"/>
                  </a:lnTo>
                  <a:lnTo>
                    <a:pt x="26" y="78"/>
                  </a:lnTo>
                  <a:lnTo>
                    <a:pt x="30" y="103"/>
                  </a:lnTo>
                  <a:lnTo>
                    <a:pt x="40" y="119"/>
                  </a:lnTo>
                  <a:lnTo>
                    <a:pt x="46" y="126"/>
                  </a:lnTo>
                  <a:lnTo>
                    <a:pt x="62" y="134"/>
                  </a:lnTo>
                  <a:lnTo>
                    <a:pt x="72" y="134"/>
                  </a:lnTo>
                  <a:lnTo>
                    <a:pt x="80" y="134"/>
                  </a:lnTo>
                  <a:lnTo>
                    <a:pt x="89" y="132"/>
                  </a:lnTo>
                  <a:lnTo>
                    <a:pt x="95" y="129"/>
                  </a:lnTo>
                  <a:lnTo>
                    <a:pt x="102" y="127"/>
                  </a:lnTo>
                  <a:lnTo>
                    <a:pt x="108" y="124"/>
                  </a:lnTo>
                  <a:lnTo>
                    <a:pt x="113" y="121"/>
                  </a:lnTo>
                  <a:lnTo>
                    <a:pt x="116" y="118"/>
                  </a:lnTo>
                  <a:lnTo>
                    <a:pt x="120" y="116"/>
                  </a:lnTo>
                  <a:lnTo>
                    <a:pt x="121" y="116"/>
                  </a:lnTo>
                  <a:lnTo>
                    <a:pt x="121"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noEditPoints="1"/>
            </p:cNvSpPr>
            <p:nvPr/>
          </p:nvSpPr>
          <p:spPr bwMode="auto">
            <a:xfrm>
              <a:off x="5919804" y="5056240"/>
              <a:ext cx="71438" cy="104776"/>
            </a:xfrm>
            <a:custGeom>
              <a:avLst/>
              <a:gdLst>
                <a:gd name="T0" fmla="*/ 90 w 90"/>
                <a:gd name="T1" fmla="*/ 67 h 134"/>
                <a:gd name="T2" fmla="*/ 86 w 90"/>
                <a:gd name="T3" fmla="*/ 98 h 134"/>
                <a:gd name="T4" fmla="*/ 78 w 90"/>
                <a:gd name="T5" fmla="*/ 118 h 134"/>
                <a:gd name="T6" fmla="*/ 72 w 90"/>
                <a:gd name="T7" fmla="*/ 126 h 134"/>
                <a:gd name="T8" fmla="*/ 55 w 90"/>
                <a:gd name="T9" fmla="*/ 134 h 134"/>
                <a:gd name="T10" fmla="*/ 44 w 90"/>
                <a:gd name="T11" fmla="*/ 134 h 134"/>
                <a:gd name="T12" fmla="*/ 34 w 90"/>
                <a:gd name="T13" fmla="*/ 134 h 134"/>
                <a:gd name="T14" fmla="*/ 16 w 90"/>
                <a:gd name="T15" fmla="*/ 126 h 134"/>
                <a:gd name="T16" fmla="*/ 11 w 90"/>
                <a:gd name="T17" fmla="*/ 118 h 134"/>
                <a:gd name="T18" fmla="*/ 1 w 90"/>
                <a:gd name="T19" fmla="*/ 98 h 134"/>
                <a:gd name="T20" fmla="*/ 0 w 90"/>
                <a:gd name="T21" fmla="*/ 67 h 134"/>
                <a:gd name="T22" fmla="*/ 1 w 90"/>
                <a:gd name="T23" fmla="*/ 36 h 134"/>
                <a:gd name="T24" fmla="*/ 11 w 90"/>
                <a:gd name="T25" fmla="*/ 16 h 134"/>
                <a:gd name="T26" fmla="*/ 16 w 90"/>
                <a:gd name="T27" fmla="*/ 10 h 134"/>
                <a:gd name="T28" fmla="*/ 34 w 90"/>
                <a:gd name="T29" fmla="*/ 2 h 134"/>
                <a:gd name="T30" fmla="*/ 44 w 90"/>
                <a:gd name="T31" fmla="*/ 0 h 134"/>
                <a:gd name="T32" fmla="*/ 55 w 90"/>
                <a:gd name="T33" fmla="*/ 2 h 134"/>
                <a:gd name="T34" fmla="*/ 72 w 90"/>
                <a:gd name="T35" fmla="*/ 10 h 134"/>
                <a:gd name="T36" fmla="*/ 78 w 90"/>
                <a:gd name="T37" fmla="*/ 16 h 134"/>
                <a:gd name="T38" fmla="*/ 86 w 90"/>
                <a:gd name="T39" fmla="*/ 36 h 134"/>
                <a:gd name="T40" fmla="*/ 90 w 90"/>
                <a:gd name="T41" fmla="*/ 67 h 134"/>
                <a:gd name="T42" fmla="*/ 67 w 90"/>
                <a:gd name="T43" fmla="*/ 106 h 134"/>
                <a:gd name="T44" fmla="*/ 68 w 90"/>
                <a:gd name="T45" fmla="*/ 100 h 134"/>
                <a:gd name="T46" fmla="*/ 70 w 90"/>
                <a:gd name="T47" fmla="*/ 90 h 134"/>
                <a:gd name="T48" fmla="*/ 72 w 90"/>
                <a:gd name="T49" fmla="*/ 80 h 134"/>
                <a:gd name="T50" fmla="*/ 72 w 90"/>
                <a:gd name="T51" fmla="*/ 67 h 134"/>
                <a:gd name="T52" fmla="*/ 72 w 90"/>
                <a:gd name="T53" fmla="*/ 54 h 134"/>
                <a:gd name="T54" fmla="*/ 70 w 90"/>
                <a:gd name="T55" fmla="*/ 44 h 134"/>
                <a:gd name="T56" fmla="*/ 68 w 90"/>
                <a:gd name="T57" fmla="*/ 36 h 134"/>
                <a:gd name="T58" fmla="*/ 67 w 90"/>
                <a:gd name="T59" fmla="*/ 28 h 134"/>
                <a:gd name="T60" fmla="*/ 62 w 90"/>
                <a:gd name="T61" fmla="*/ 21 h 134"/>
                <a:gd name="T62" fmla="*/ 57 w 90"/>
                <a:gd name="T63" fmla="*/ 18 h 134"/>
                <a:gd name="T64" fmla="*/ 52 w 90"/>
                <a:gd name="T65" fmla="*/ 15 h 134"/>
                <a:gd name="T66" fmla="*/ 44 w 90"/>
                <a:gd name="T67" fmla="*/ 15 h 134"/>
                <a:gd name="T68" fmla="*/ 37 w 90"/>
                <a:gd name="T69" fmla="*/ 15 h 134"/>
                <a:gd name="T70" fmla="*/ 31 w 90"/>
                <a:gd name="T71" fmla="*/ 18 h 134"/>
                <a:gd name="T72" fmla="*/ 26 w 90"/>
                <a:gd name="T73" fmla="*/ 21 h 134"/>
                <a:gd name="T74" fmla="*/ 23 w 90"/>
                <a:gd name="T75" fmla="*/ 28 h 134"/>
                <a:gd name="T76" fmla="*/ 19 w 90"/>
                <a:gd name="T77" fmla="*/ 36 h 134"/>
                <a:gd name="T78" fmla="*/ 18 w 90"/>
                <a:gd name="T79" fmla="*/ 44 h 134"/>
                <a:gd name="T80" fmla="*/ 18 w 90"/>
                <a:gd name="T81" fmla="*/ 56 h 134"/>
                <a:gd name="T82" fmla="*/ 18 w 90"/>
                <a:gd name="T83" fmla="*/ 67 h 134"/>
                <a:gd name="T84" fmla="*/ 18 w 90"/>
                <a:gd name="T85" fmla="*/ 80 h 134"/>
                <a:gd name="T86" fmla="*/ 18 w 90"/>
                <a:gd name="T87" fmla="*/ 90 h 134"/>
                <a:gd name="T88" fmla="*/ 19 w 90"/>
                <a:gd name="T89" fmla="*/ 98 h 134"/>
                <a:gd name="T90" fmla="*/ 23 w 90"/>
                <a:gd name="T91" fmla="*/ 106 h 134"/>
                <a:gd name="T92" fmla="*/ 26 w 90"/>
                <a:gd name="T93" fmla="*/ 113 h 134"/>
                <a:gd name="T94" fmla="*/ 31 w 90"/>
                <a:gd name="T95" fmla="*/ 116 h 134"/>
                <a:gd name="T96" fmla="*/ 36 w 90"/>
                <a:gd name="T97" fmla="*/ 119 h 134"/>
                <a:gd name="T98" fmla="*/ 44 w 90"/>
                <a:gd name="T99" fmla="*/ 119 h 134"/>
                <a:gd name="T100" fmla="*/ 52 w 90"/>
                <a:gd name="T101" fmla="*/ 119 h 134"/>
                <a:gd name="T102" fmla="*/ 59 w 90"/>
                <a:gd name="T103" fmla="*/ 116 h 134"/>
                <a:gd name="T104" fmla="*/ 64 w 90"/>
                <a:gd name="T105" fmla="*/ 113 h 134"/>
                <a:gd name="T106" fmla="*/ 67 w 90"/>
                <a:gd name="T107" fmla="*/ 10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34">
                  <a:moveTo>
                    <a:pt x="90" y="67"/>
                  </a:moveTo>
                  <a:lnTo>
                    <a:pt x="86" y="98"/>
                  </a:lnTo>
                  <a:lnTo>
                    <a:pt x="78" y="118"/>
                  </a:lnTo>
                  <a:lnTo>
                    <a:pt x="72" y="126"/>
                  </a:lnTo>
                  <a:lnTo>
                    <a:pt x="55" y="134"/>
                  </a:lnTo>
                  <a:lnTo>
                    <a:pt x="44" y="134"/>
                  </a:lnTo>
                  <a:lnTo>
                    <a:pt x="34" y="134"/>
                  </a:lnTo>
                  <a:lnTo>
                    <a:pt x="16" y="126"/>
                  </a:lnTo>
                  <a:lnTo>
                    <a:pt x="11" y="118"/>
                  </a:lnTo>
                  <a:lnTo>
                    <a:pt x="1" y="98"/>
                  </a:lnTo>
                  <a:lnTo>
                    <a:pt x="0" y="67"/>
                  </a:lnTo>
                  <a:lnTo>
                    <a:pt x="1" y="36"/>
                  </a:lnTo>
                  <a:lnTo>
                    <a:pt x="11" y="16"/>
                  </a:lnTo>
                  <a:lnTo>
                    <a:pt x="16" y="10"/>
                  </a:lnTo>
                  <a:lnTo>
                    <a:pt x="34" y="2"/>
                  </a:lnTo>
                  <a:lnTo>
                    <a:pt x="44" y="0"/>
                  </a:lnTo>
                  <a:lnTo>
                    <a:pt x="55" y="2"/>
                  </a:lnTo>
                  <a:lnTo>
                    <a:pt x="72" y="10"/>
                  </a:lnTo>
                  <a:lnTo>
                    <a:pt x="78" y="16"/>
                  </a:lnTo>
                  <a:lnTo>
                    <a:pt x="86" y="36"/>
                  </a:lnTo>
                  <a:lnTo>
                    <a:pt x="90" y="67"/>
                  </a:lnTo>
                  <a:close/>
                  <a:moveTo>
                    <a:pt x="67" y="106"/>
                  </a:moveTo>
                  <a:lnTo>
                    <a:pt x="68" y="100"/>
                  </a:lnTo>
                  <a:lnTo>
                    <a:pt x="70" y="90"/>
                  </a:lnTo>
                  <a:lnTo>
                    <a:pt x="72" y="80"/>
                  </a:lnTo>
                  <a:lnTo>
                    <a:pt x="72" y="67"/>
                  </a:lnTo>
                  <a:lnTo>
                    <a:pt x="72" y="54"/>
                  </a:lnTo>
                  <a:lnTo>
                    <a:pt x="70" y="44"/>
                  </a:lnTo>
                  <a:lnTo>
                    <a:pt x="68" y="36"/>
                  </a:lnTo>
                  <a:lnTo>
                    <a:pt x="67" y="28"/>
                  </a:lnTo>
                  <a:lnTo>
                    <a:pt x="62" y="21"/>
                  </a:lnTo>
                  <a:lnTo>
                    <a:pt x="57" y="18"/>
                  </a:lnTo>
                  <a:lnTo>
                    <a:pt x="52" y="15"/>
                  </a:lnTo>
                  <a:lnTo>
                    <a:pt x="44" y="15"/>
                  </a:lnTo>
                  <a:lnTo>
                    <a:pt x="37" y="15"/>
                  </a:lnTo>
                  <a:lnTo>
                    <a:pt x="31" y="18"/>
                  </a:lnTo>
                  <a:lnTo>
                    <a:pt x="26" y="21"/>
                  </a:lnTo>
                  <a:lnTo>
                    <a:pt x="23" y="28"/>
                  </a:lnTo>
                  <a:lnTo>
                    <a:pt x="19" y="36"/>
                  </a:lnTo>
                  <a:lnTo>
                    <a:pt x="18" y="44"/>
                  </a:lnTo>
                  <a:lnTo>
                    <a:pt x="18" y="56"/>
                  </a:lnTo>
                  <a:lnTo>
                    <a:pt x="18" y="67"/>
                  </a:lnTo>
                  <a:lnTo>
                    <a:pt x="18" y="80"/>
                  </a:lnTo>
                  <a:lnTo>
                    <a:pt x="18" y="90"/>
                  </a:lnTo>
                  <a:lnTo>
                    <a:pt x="19" y="98"/>
                  </a:lnTo>
                  <a:lnTo>
                    <a:pt x="23" y="106"/>
                  </a:lnTo>
                  <a:lnTo>
                    <a:pt x="26" y="113"/>
                  </a:lnTo>
                  <a:lnTo>
                    <a:pt x="31" y="116"/>
                  </a:lnTo>
                  <a:lnTo>
                    <a:pt x="36" y="119"/>
                  </a:lnTo>
                  <a:lnTo>
                    <a:pt x="44" y="119"/>
                  </a:lnTo>
                  <a:lnTo>
                    <a:pt x="52" y="119"/>
                  </a:lnTo>
                  <a:lnTo>
                    <a:pt x="59" y="116"/>
                  </a:lnTo>
                  <a:lnTo>
                    <a:pt x="64" y="113"/>
                  </a:lnTo>
                  <a:lnTo>
                    <a:pt x="67"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noEditPoints="1"/>
            </p:cNvSpPr>
            <p:nvPr/>
          </p:nvSpPr>
          <p:spPr bwMode="auto">
            <a:xfrm>
              <a:off x="6035692" y="4999089"/>
              <a:ext cx="25400" cy="117476"/>
            </a:xfrm>
            <a:custGeom>
              <a:avLst/>
              <a:gdLst>
                <a:gd name="T0" fmla="*/ 31 w 31"/>
                <a:gd name="T1" fmla="*/ 38 h 149"/>
                <a:gd name="T2" fmla="*/ 0 w 31"/>
                <a:gd name="T3" fmla="*/ 38 h 149"/>
                <a:gd name="T4" fmla="*/ 0 w 31"/>
                <a:gd name="T5" fmla="*/ 0 h 149"/>
                <a:gd name="T6" fmla="*/ 31 w 31"/>
                <a:gd name="T7" fmla="*/ 0 h 149"/>
                <a:gd name="T8" fmla="*/ 31 w 31"/>
                <a:gd name="T9" fmla="*/ 38 h 149"/>
                <a:gd name="T10" fmla="*/ 31 w 31"/>
                <a:gd name="T11" fmla="*/ 149 h 149"/>
                <a:gd name="T12" fmla="*/ 0 w 31"/>
                <a:gd name="T13" fmla="*/ 149 h 149"/>
                <a:gd name="T14" fmla="*/ 0 w 31"/>
                <a:gd name="T15" fmla="*/ 111 h 149"/>
                <a:gd name="T16" fmla="*/ 31 w 31"/>
                <a:gd name="T17" fmla="*/ 111 h 149"/>
                <a:gd name="T18" fmla="*/ 31 w 31"/>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49">
                  <a:moveTo>
                    <a:pt x="31" y="38"/>
                  </a:moveTo>
                  <a:lnTo>
                    <a:pt x="0" y="38"/>
                  </a:lnTo>
                  <a:lnTo>
                    <a:pt x="0" y="0"/>
                  </a:lnTo>
                  <a:lnTo>
                    <a:pt x="31" y="0"/>
                  </a:lnTo>
                  <a:lnTo>
                    <a:pt x="31" y="38"/>
                  </a:lnTo>
                  <a:close/>
                  <a:moveTo>
                    <a:pt x="31" y="149"/>
                  </a:moveTo>
                  <a:lnTo>
                    <a:pt x="0" y="149"/>
                  </a:lnTo>
                  <a:lnTo>
                    <a:pt x="0" y="111"/>
                  </a:lnTo>
                  <a:lnTo>
                    <a:pt x="31" y="111"/>
                  </a:lnTo>
                  <a:lnTo>
                    <a:pt x="31"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p:nvSpPr>
          <p:spPr bwMode="auto">
            <a:xfrm>
              <a:off x="6192855" y="4953051"/>
              <a:ext cx="98425" cy="163514"/>
            </a:xfrm>
            <a:custGeom>
              <a:avLst/>
              <a:gdLst>
                <a:gd name="T0" fmla="*/ 124 w 124"/>
                <a:gd name="T1" fmla="*/ 206 h 206"/>
                <a:gd name="T2" fmla="*/ 99 w 124"/>
                <a:gd name="T3" fmla="*/ 206 h 206"/>
                <a:gd name="T4" fmla="*/ 99 w 124"/>
                <a:gd name="T5" fmla="*/ 121 h 206"/>
                <a:gd name="T6" fmla="*/ 99 w 124"/>
                <a:gd name="T7" fmla="*/ 111 h 206"/>
                <a:gd name="T8" fmla="*/ 98 w 124"/>
                <a:gd name="T9" fmla="*/ 103 h 206"/>
                <a:gd name="T10" fmla="*/ 96 w 124"/>
                <a:gd name="T11" fmla="*/ 95 h 206"/>
                <a:gd name="T12" fmla="*/ 94 w 124"/>
                <a:gd name="T13" fmla="*/ 88 h 206"/>
                <a:gd name="T14" fmla="*/ 90 w 124"/>
                <a:gd name="T15" fmla="*/ 83 h 206"/>
                <a:gd name="T16" fmla="*/ 85 w 124"/>
                <a:gd name="T17" fmla="*/ 80 h 206"/>
                <a:gd name="T18" fmla="*/ 76 w 124"/>
                <a:gd name="T19" fmla="*/ 78 h 206"/>
                <a:gd name="T20" fmla="*/ 68 w 124"/>
                <a:gd name="T21" fmla="*/ 77 h 206"/>
                <a:gd name="T22" fmla="*/ 57 w 124"/>
                <a:gd name="T23" fmla="*/ 78 h 206"/>
                <a:gd name="T24" fmla="*/ 47 w 124"/>
                <a:gd name="T25" fmla="*/ 82 h 206"/>
                <a:gd name="T26" fmla="*/ 36 w 124"/>
                <a:gd name="T27" fmla="*/ 88 h 206"/>
                <a:gd name="T28" fmla="*/ 26 w 124"/>
                <a:gd name="T29" fmla="*/ 95 h 206"/>
                <a:gd name="T30" fmla="*/ 26 w 124"/>
                <a:gd name="T31" fmla="*/ 206 h 206"/>
                <a:gd name="T32" fmla="*/ 0 w 124"/>
                <a:gd name="T33" fmla="*/ 206 h 206"/>
                <a:gd name="T34" fmla="*/ 0 w 124"/>
                <a:gd name="T35" fmla="*/ 0 h 206"/>
                <a:gd name="T36" fmla="*/ 26 w 124"/>
                <a:gd name="T37" fmla="*/ 0 h 206"/>
                <a:gd name="T38" fmla="*/ 26 w 124"/>
                <a:gd name="T39" fmla="*/ 74 h 206"/>
                <a:gd name="T40" fmla="*/ 37 w 124"/>
                <a:gd name="T41" fmla="*/ 65 h 206"/>
                <a:gd name="T42" fmla="*/ 49 w 124"/>
                <a:gd name="T43" fmla="*/ 59 h 206"/>
                <a:gd name="T44" fmla="*/ 62 w 124"/>
                <a:gd name="T45" fmla="*/ 54 h 206"/>
                <a:gd name="T46" fmla="*/ 75 w 124"/>
                <a:gd name="T47" fmla="*/ 54 h 206"/>
                <a:gd name="T48" fmla="*/ 86 w 124"/>
                <a:gd name="T49" fmla="*/ 54 h 206"/>
                <a:gd name="T50" fmla="*/ 104 w 124"/>
                <a:gd name="T51" fmla="*/ 62 h 206"/>
                <a:gd name="T52" fmla="*/ 112 w 124"/>
                <a:gd name="T53" fmla="*/ 69 h 206"/>
                <a:gd name="T54" fmla="*/ 122 w 124"/>
                <a:gd name="T55" fmla="*/ 85 h 206"/>
                <a:gd name="T56" fmla="*/ 124 w 124"/>
                <a:gd name="T57" fmla="*/ 110 h 206"/>
                <a:gd name="T58" fmla="*/ 124 w 124"/>
                <a:gd name="T5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06">
                  <a:moveTo>
                    <a:pt x="124" y="206"/>
                  </a:moveTo>
                  <a:lnTo>
                    <a:pt x="99" y="206"/>
                  </a:lnTo>
                  <a:lnTo>
                    <a:pt x="99" y="121"/>
                  </a:lnTo>
                  <a:lnTo>
                    <a:pt x="99" y="111"/>
                  </a:lnTo>
                  <a:lnTo>
                    <a:pt x="98" y="103"/>
                  </a:lnTo>
                  <a:lnTo>
                    <a:pt x="96" y="95"/>
                  </a:lnTo>
                  <a:lnTo>
                    <a:pt x="94" y="88"/>
                  </a:lnTo>
                  <a:lnTo>
                    <a:pt x="90" y="83"/>
                  </a:lnTo>
                  <a:lnTo>
                    <a:pt x="85" y="80"/>
                  </a:lnTo>
                  <a:lnTo>
                    <a:pt x="76" y="78"/>
                  </a:lnTo>
                  <a:lnTo>
                    <a:pt x="68" y="77"/>
                  </a:lnTo>
                  <a:lnTo>
                    <a:pt x="57" y="78"/>
                  </a:lnTo>
                  <a:lnTo>
                    <a:pt x="47" y="82"/>
                  </a:lnTo>
                  <a:lnTo>
                    <a:pt x="36" y="88"/>
                  </a:lnTo>
                  <a:lnTo>
                    <a:pt x="26" y="95"/>
                  </a:lnTo>
                  <a:lnTo>
                    <a:pt x="26" y="206"/>
                  </a:lnTo>
                  <a:lnTo>
                    <a:pt x="0" y="206"/>
                  </a:lnTo>
                  <a:lnTo>
                    <a:pt x="0" y="0"/>
                  </a:lnTo>
                  <a:lnTo>
                    <a:pt x="26" y="0"/>
                  </a:lnTo>
                  <a:lnTo>
                    <a:pt x="26" y="74"/>
                  </a:lnTo>
                  <a:lnTo>
                    <a:pt x="37" y="65"/>
                  </a:lnTo>
                  <a:lnTo>
                    <a:pt x="49" y="59"/>
                  </a:lnTo>
                  <a:lnTo>
                    <a:pt x="62" y="54"/>
                  </a:lnTo>
                  <a:lnTo>
                    <a:pt x="75" y="54"/>
                  </a:lnTo>
                  <a:lnTo>
                    <a:pt x="86" y="54"/>
                  </a:lnTo>
                  <a:lnTo>
                    <a:pt x="104" y="62"/>
                  </a:lnTo>
                  <a:lnTo>
                    <a:pt x="112" y="69"/>
                  </a:lnTo>
                  <a:lnTo>
                    <a:pt x="122" y="85"/>
                  </a:lnTo>
                  <a:lnTo>
                    <a:pt x="124" y="110"/>
                  </a:lnTo>
                  <a:lnTo>
                    <a:pt x="124" y="206"/>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noEditPoints="1"/>
            </p:cNvSpPr>
            <p:nvPr/>
          </p:nvSpPr>
          <p:spPr bwMode="auto">
            <a:xfrm>
              <a:off x="6319856" y="5056240"/>
              <a:ext cx="71438" cy="104776"/>
            </a:xfrm>
            <a:custGeom>
              <a:avLst/>
              <a:gdLst>
                <a:gd name="T0" fmla="*/ 88 w 88"/>
                <a:gd name="T1" fmla="*/ 67 h 134"/>
                <a:gd name="T2" fmla="*/ 86 w 88"/>
                <a:gd name="T3" fmla="*/ 98 h 134"/>
                <a:gd name="T4" fmla="*/ 78 w 88"/>
                <a:gd name="T5" fmla="*/ 118 h 134"/>
                <a:gd name="T6" fmla="*/ 72 w 88"/>
                <a:gd name="T7" fmla="*/ 126 h 134"/>
                <a:gd name="T8" fmla="*/ 55 w 88"/>
                <a:gd name="T9" fmla="*/ 134 h 134"/>
                <a:gd name="T10" fmla="*/ 44 w 88"/>
                <a:gd name="T11" fmla="*/ 134 h 134"/>
                <a:gd name="T12" fmla="*/ 32 w 88"/>
                <a:gd name="T13" fmla="*/ 134 h 134"/>
                <a:gd name="T14" fmla="*/ 16 w 88"/>
                <a:gd name="T15" fmla="*/ 126 h 134"/>
                <a:gd name="T16" fmla="*/ 10 w 88"/>
                <a:gd name="T17" fmla="*/ 118 h 134"/>
                <a:gd name="T18" fmla="*/ 1 w 88"/>
                <a:gd name="T19" fmla="*/ 98 h 134"/>
                <a:gd name="T20" fmla="*/ 0 w 88"/>
                <a:gd name="T21" fmla="*/ 67 h 134"/>
                <a:gd name="T22" fmla="*/ 1 w 88"/>
                <a:gd name="T23" fmla="*/ 36 h 134"/>
                <a:gd name="T24" fmla="*/ 11 w 88"/>
                <a:gd name="T25" fmla="*/ 16 h 134"/>
                <a:gd name="T26" fmla="*/ 16 w 88"/>
                <a:gd name="T27" fmla="*/ 10 h 134"/>
                <a:gd name="T28" fmla="*/ 32 w 88"/>
                <a:gd name="T29" fmla="*/ 2 h 134"/>
                <a:gd name="T30" fmla="*/ 44 w 88"/>
                <a:gd name="T31" fmla="*/ 0 h 134"/>
                <a:gd name="T32" fmla="*/ 55 w 88"/>
                <a:gd name="T33" fmla="*/ 2 h 134"/>
                <a:gd name="T34" fmla="*/ 72 w 88"/>
                <a:gd name="T35" fmla="*/ 10 h 134"/>
                <a:gd name="T36" fmla="*/ 78 w 88"/>
                <a:gd name="T37" fmla="*/ 16 h 134"/>
                <a:gd name="T38" fmla="*/ 86 w 88"/>
                <a:gd name="T39" fmla="*/ 36 h 134"/>
                <a:gd name="T40" fmla="*/ 88 w 88"/>
                <a:gd name="T41" fmla="*/ 67 h 134"/>
                <a:gd name="T42" fmla="*/ 65 w 88"/>
                <a:gd name="T43" fmla="*/ 106 h 134"/>
                <a:gd name="T44" fmla="*/ 68 w 88"/>
                <a:gd name="T45" fmla="*/ 100 h 134"/>
                <a:gd name="T46" fmla="*/ 70 w 88"/>
                <a:gd name="T47" fmla="*/ 90 h 134"/>
                <a:gd name="T48" fmla="*/ 72 w 88"/>
                <a:gd name="T49" fmla="*/ 80 h 134"/>
                <a:gd name="T50" fmla="*/ 72 w 88"/>
                <a:gd name="T51" fmla="*/ 67 h 134"/>
                <a:gd name="T52" fmla="*/ 72 w 88"/>
                <a:gd name="T53" fmla="*/ 54 h 134"/>
                <a:gd name="T54" fmla="*/ 70 w 88"/>
                <a:gd name="T55" fmla="*/ 44 h 134"/>
                <a:gd name="T56" fmla="*/ 68 w 88"/>
                <a:gd name="T57" fmla="*/ 36 h 134"/>
                <a:gd name="T58" fmla="*/ 65 w 88"/>
                <a:gd name="T59" fmla="*/ 28 h 134"/>
                <a:gd name="T60" fmla="*/ 62 w 88"/>
                <a:gd name="T61" fmla="*/ 21 h 134"/>
                <a:gd name="T62" fmla="*/ 57 w 88"/>
                <a:gd name="T63" fmla="*/ 18 h 134"/>
                <a:gd name="T64" fmla="*/ 52 w 88"/>
                <a:gd name="T65" fmla="*/ 15 h 134"/>
                <a:gd name="T66" fmla="*/ 44 w 88"/>
                <a:gd name="T67" fmla="*/ 15 h 134"/>
                <a:gd name="T68" fmla="*/ 36 w 88"/>
                <a:gd name="T69" fmla="*/ 15 h 134"/>
                <a:gd name="T70" fmla="*/ 31 w 88"/>
                <a:gd name="T71" fmla="*/ 18 h 134"/>
                <a:gd name="T72" fmla="*/ 26 w 88"/>
                <a:gd name="T73" fmla="*/ 21 h 134"/>
                <a:gd name="T74" fmla="*/ 23 w 88"/>
                <a:gd name="T75" fmla="*/ 28 h 134"/>
                <a:gd name="T76" fmla="*/ 19 w 88"/>
                <a:gd name="T77" fmla="*/ 36 h 134"/>
                <a:gd name="T78" fmla="*/ 18 w 88"/>
                <a:gd name="T79" fmla="*/ 44 h 134"/>
                <a:gd name="T80" fmla="*/ 18 w 88"/>
                <a:gd name="T81" fmla="*/ 56 h 134"/>
                <a:gd name="T82" fmla="*/ 18 w 88"/>
                <a:gd name="T83" fmla="*/ 67 h 134"/>
                <a:gd name="T84" fmla="*/ 18 w 88"/>
                <a:gd name="T85" fmla="*/ 80 h 134"/>
                <a:gd name="T86" fmla="*/ 18 w 88"/>
                <a:gd name="T87" fmla="*/ 90 h 134"/>
                <a:gd name="T88" fmla="*/ 19 w 88"/>
                <a:gd name="T89" fmla="*/ 98 h 134"/>
                <a:gd name="T90" fmla="*/ 23 w 88"/>
                <a:gd name="T91" fmla="*/ 106 h 134"/>
                <a:gd name="T92" fmla="*/ 26 w 88"/>
                <a:gd name="T93" fmla="*/ 113 h 134"/>
                <a:gd name="T94" fmla="*/ 31 w 88"/>
                <a:gd name="T95" fmla="*/ 116 h 134"/>
                <a:gd name="T96" fmla="*/ 36 w 88"/>
                <a:gd name="T97" fmla="*/ 119 h 134"/>
                <a:gd name="T98" fmla="*/ 44 w 88"/>
                <a:gd name="T99" fmla="*/ 119 h 134"/>
                <a:gd name="T100" fmla="*/ 52 w 88"/>
                <a:gd name="T101" fmla="*/ 119 h 134"/>
                <a:gd name="T102" fmla="*/ 57 w 88"/>
                <a:gd name="T103" fmla="*/ 116 h 134"/>
                <a:gd name="T104" fmla="*/ 62 w 88"/>
                <a:gd name="T105" fmla="*/ 113 h 134"/>
                <a:gd name="T106" fmla="*/ 65 w 88"/>
                <a:gd name="T107" fmla="*/ 10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 h="134">
                  <a:moveTo>
                    <a:pt x="88" y="67"/>
                  </a:moveTo>
                  <a:lnTo>
                    <a:pt x="86" y="98"/>
                  </a:lnTo>
                  <a:lnTo>
                    <a:pt x="78" y="118"/>
                  </a:lnTo>
                  <a:lnTo>
                    <a:pt x="72" y="126"/>
                  </a:lnTo>
                  <a:lnTo>
                    <a:pt x="55" y="134"/>
                  </a:lnTo>
                  <a:lnTo>
                    <a:pt x="44" y="134"/>
                  </a:lnTo>
                  <a:lnTo>
                    <a:pt x="32" y="134"/>
                  </a:lnTo>
                  <a:lnTo>
                    <a:pt x="16" y="126"/>
                  </a:lnTo>
                  <a:lnTo>
                    <a:pt x="10" y="118"/>
                  </a:lnTo>
                  <a:lnTo>
                    <a:pt x="1" y="98"/>
                  </a:lnTo>
                  <a:lnTo>
                    <a:pt x="0" y="67"/>
                  </a:lnTo>
                  <a:lnTo>
                    <a:pt x="1" y="36"/>
                  </a:lnTo>
                  <a:lnTo>
                    <a:pt x="11" y="16"/>
                  </a:lnTo>
                  <a:lnTo>
                    <a:pt x="16" y="10"/>
                  </a:lnTo>
                  <a:lnTo>
                    <a:pt x="32" y="2"/>
                  </a:lnTo>
                  <a:lnTo>
                    <a:pt x="44" y="0"/>
                  </a:lnTo>
                  <a:lnTo>
                    <a:pt x="55" y="2"/>
                  </a:lnTo>
                  <a:lnTo>
                    <a:pt x="72" y="10"/>
                  </a:lnTo>
                  <a:lnTo>
                    <a:pt x="78" y="16"/>
                  </a:lnTo>
                  <a:lnTo>
                    <a:pt x="86" y="36"/>
                  </a:lnTo>
                  <a:lnTo>
                    <a:pt x="88" y="67"/>
                  </a:lnTo>
                  <a:close/>
                  <a:moveTo>
                    <a:pt x="65" y="106"/>
                  </a:moveTo>
                  <a:lnTo>
                    <a:pt x="68" y="100"/>
                  </a:lnTo>
                  <a:lnTo>
                    <a:pt x="70" y="90"/>
                  </a:lnTo>
                  <a:lnTo>
                    <a:pt x="72" y="80"/>
                  </a:lnTo>
                  <a:lnTo>
                    <a:pt x="72" y="67"/>
                  </a:lnTo>
                  <a:lnTo>
                    <a:pt x="72" y="54"/>
                  </a:lnTo>
                  <a:lnTo>
                    <a:pt x="70" y="44"/>
                  </a:lnTo>
                  <a:lnTo>
                    <a:pt x="68" y="36"/>
                  </a:lnTo>
                  <a:lnTo>
                    <a:pt x="65" y="28"/>
                  </a:lnTo>
                  <a:lnTo>
                    <a:pt x="62" y="21"/>
                  </a:lnTo>
                  <a:lnTo>
                    <a:pt x="57" y="18"/>
                  </a:lnTo>
                  <a:lnTo>
                    <a:pt x="52" y="15"/>
                  </a:lnTo>
                  <a:lnTo>
                    <a:pt x="44" y="15"/>
                  </a:lnTo>
                  <a:lnTo>
                    <a:pt x="36" y="15"/>
                  </a:lnTo>
                  <a:lnTo>
                    <a:pt x="31" y="18"/>
                  </a:lnTo>
                  <a:lnTo>
                    <a:pt x="26" y="21"/>
                  </a:lnTo>
                  <a:lnTo>
                    <a:pt x="23" y="28"/>
                  </a:lnTo>
                  <a:lnTo>
                    <a:pt x="19" y="36"/>
                  </a:lnTo>
                  <a:lnTo>
                    <a:pt x="18" y="44"/>
                  </a:lnTo>
                  <a:lnTo>
                    <a:pt x="18" y="56"/>
                  </a:lnTo>
                  <a:lnTo>
                    <a:pt x="18" y="67"/>
                  </a:lnTo>
                  <a:lnTo>
                    <a:pt x="18" y="80"/>
                  </a:lnTo>
                  <a:lnTo>
                    <a:pt x="18" y="90"/>
                  </a:lnTo>
                  <a:lnTo>
                    <a:pt x="19" y="98"/>
                  </a:lnTo>
                  <a:lnTo>
                    <a:pt x="23" y="106"/>
                  </a:lnTo>
                  <a:lnTo>
                    <a:pt x="26" y="113"/>
                  </a:lnTo>
                  <a:lnTo>
                    <a:pt x="31" y="116"/>
                  </a:lnTo>
                  <a:lnTo>
                    <a:pt x="36" y="119"/>
                  </a:lnTo>
                  <a:lnTo>
                    <a:pt x="44" y="119"/>
                  </a:lnTo>
                  <a:lnTo>
                    <a:pt x="52" y="119"/>
                  </a:lnTo>
                  <a:lnTo>
                    <a:pt x="57" y="116"/>
                  </a:lnTo>
                  <a:lnTo>
                    <a:pt x="62" y="113"/>
                  </a:lnTo>
                  <a:lnTo>
                    <a:pt x="65" y="106"/>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noEditPoints="1"/>
            </p:cNvSpPr>
            <p:nvPr/>
          </p:nvSpPr>
          <p:spPr bwMode="auto">
            <a:xfrm>
              <a:off x="6502419" y="5018140"/>
              <a:ext cx="125413" cy="60326"/>
            </a:xfrm>
            <a:custGeom>
              <a:avLst/>
              <a:gdLst>
                <a:gd name="T0" fmla="*/ 158 w 158"/>
                <a:gd name="T1" fmla="*/ 21 h 76"/>
                <a:gd name="T2" fmla="*/ 0 w 158"/>
                <a:gd name="T3" fmla="*/ 21 h 76"/>
                <a:gd name="T4" fmla="*/ 0 w 158"/>
                <a:gd name="T5" fmla="*/ 0 h 76"/>
                <a:gd name="T6" fmla="*/ 158 w 158"/>
                <a:gd name="T7" fmla="*/ 0 h 76"/>
                <a:gd name="T8" fmla="*/ 158 w 158"/>
                <a:gd name="T9" fmla="*/ 21 h 76"/>
                <a:gd name="T10" fmla="*/ 158 w 158"/>
                <a:gd name="T11" fmla="*/ 76 h 76"/>
                <a:gd name="T12" fmla="*/ 0 w 158"/>
                <a:gd name="T13" fmla="*/ 76 h 76"/>
                <a:gd name="T14" fmla="*/ 0 w 158"/>
                <a:gd name="T15" fmla="*/ 55 h 76"/>
                <a:gd name="T16" fmla="*/ 158 w 158"/>
                <a:gd name="T17" fmla="*/ 55 h 76"/>
                <a:gd name="T18" fmla="*/ 158 w 158"/>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76">
                  <a:moveTo>
                    <a:pt x="158" y="21"/>
                  </a:moveTo>
                  <a:lnTo>
                    <a:pt x="0" y="21"/>
                  </a:lnTo>
                  <a:lnTo>
                    <a:pt x="0" y="0"/>
                  </a:lnTo>
                  <a:lnTo>
                    <a:pt x="158" y="0"/>
                  </a:lnTo>
                  <a:lnTo>
                    <a:pt x="158" y="21"/>
                  </a:lnTo>
                  <a:close/>
                  <a:moveTo>
                    <a:pt x="158" y="76"/>
                  </a:moveTo>
                  <a:lnTo>
                    <a:pt x="0" y="76"/>
                  </a:lnTo>
                  <a:lnTo>
                    <a:pt x="0" y="55"/>
                  </a:lnTo>
                  <a:lnTo>
                    <a:pt x="158" y="55"/>
                  </a:lnTo>
                  <a:lnTo>
                    <a:pt x="158"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p:nvSpPr>
          <p:spPr bwMode="auto">
            <a:xfrm>
              <a:off x="6748482" y="4953051"/>
              <a:ext cx="98425" cy="163514"/>
            </a:xfrm>
            <a:custGeom>
              <a:avLst/>
              <a:gdLst>
                <a:gd name="T0" fmla="*/ 124 w 124"/>
                <a:gd name="T1" fmla="*/ 206 h 206"/>
                <a:gd name="T2" fmla="*/ 100 w 124"/>
                <a:gd name="T3" fmla="*/ 206 h 206"/>
                <a:gd name="T4" fmla="*/ 100 w 124"/>
                <a:gd name="T5" fmla="*/ 121 h 206"/>
                <a:gd name="T6" fmla="*/ 100 w 124"/>
                <a:gd name="T7" fmla="*/ 111 h 206"/>
                <a:gd name="T8" fmla="*/ 98 w 124"/>
                <a:gd name="T9" fmla="*/ 103 h 206"/>
                <a:gd name="T10" fmla="*/ 96 w 124"/>
                <a:gd name="T11" fmla="*/ 95 h 206"/>
                <a:gd name="T12" fmla="*/ 95 w 124"/>
                <a:gd name="T13" fmla="*/ 88 h 206"/>
                <a:gd name="T14" fmla="*/ 90 w 124"/>
                <a:gd name="T15" fmla="*/ 83 h 206"/>
                <a:gd name="T16" fmla="*/ 85 w 124"/>
                <a:gd name="T17" fmla="*/ 80 h 206"/>
                <a:gd name="T18" fmla="*/ 78 w 124"/>
                <a:gd name="T19" fmla="*/ 78 h 206"/>
                <a:gd name="T20" fmla="*/ 69 w 124"/>
                <a:gd name="T21" fmla="*/ 77 h 206"/>
                <a:gd name="T22" fmla="*/ 57 w 124"/>
                <a:gd name="T23" fmla="*/ 78 h 206"/>
                <a:gd name="T24" fmla="*/ 47 w 124"/>
                <a:gd name="T25" fmla="*/ 82 h 206"/>
                <a:gd name="T26" fmla="*/ 36 w 124"/>
                <a:gd name="T27" fmla="*/ 88 h 206"/>
                <a:gd name="T28" fmla="*/ 26 w 124"/>
                <a:gd name="T29" fmla="*/ 95 h 206"/>
                <a:gd name="T30" fmla="*/ 26 w 124"/>
                <a:gd name="T31" fmla="*/ 206 h 206"/>
                <a:gd name="T32" fmla="*/ 0 w 124"/>
                <a:gd name="T33" fmla="*/ 206 h 206"/>
                <a:gd name="T34" fmla="*/ 0 w 124"/>
                <a:gd name="T35" fmla="*/ 0 h 206"/>
                <a:gd name="T36" fmla="*/ 26 w 124"/>
                <a:gd name="T37" fmla="*/ 0 h 206"/>
                <a:gd name="T38" fmla="*/ 26 w 124"/>
                <a:gd name="T39" fmla="*/ 74 h 206"/>
                <a:gd name="T40" fmla="*/ 38 w 124"/>
                <a:gd name="T41" fmla="*/ 65 h 206"/>
                <a:gd name="T42" fmla="*/ 49 w 124"/>
                <a:gd name="T43" fmla="*/ 59 h 206"/>
                <a:gd name="T44" fmla="*/ 62 w 124"/>
                <a:gd name="T45" fmla="*/ 54 h 206"/>
                <a:gd name="T46" fmla="*/ 75 w 124"/>
                <a:gd name="T47" fmla="*/ 54 h 206"/>
                <a:gd name="T48" fmla="*/ 87 w 124"/>
                <a:gd name="T49" fmla="*/ 54 h 206"/>
                <a:gd name="T50" fmla="*/ 105 w 124"/>
                <a:gd name="T51" fmla="*/ 62 h 206"/>
                <a:gd name="T52" fmla="*/ 113 w 124"/>
                <a:gd name="T53" fmla="*/ 69 h 206"/>
                <a:gd name="T54" fmla="*/ 123 w 124"/>
                <a:gd name="T55" fmla="*/ 85 h 206"/>
                <a:gd name="T56" fmla="*/ 124 w 124"/>
                <a:gd name="T57" fmla="*/ 110 h 206"/>
                <a:gd name="T58" fmla="*/ 124 w 124"/>
                <a:gd name="T5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06">
                  <a:moveTo>
                    <a:pt x="124" y="206"/>
                  </a:moveTo>
                  <a:lnTo>
                    <a:pt x="100" y="206"/>
                  </a:lnTo>
                  <a:lnTo>
                    <a:pt x="100" y="121"/>
                  </a:lnTo>
                  <a:lnTo>
                    <a:pt x="100" y="111"/>
                  </a:lnTo>
                  <a:lnTo>
                    <a:pt x="98" y="103"/>
                  </a:lnTo>
                  <a:lnTo>
                    <a:pt x="96" y="95"/>
                  </a:lnTo>
                  <a:lnTo>
                    <a:pt x="95" y="88"/>
                  </a:lnTo>
                  <a:lnTo>
                    <a:pt x="90" y="83"/>
                  </a:lnTo>
                  <a:lnTo>
                    <a:pt x="85" y="80"/>
                  </a:lnTo>
                  <a:lnTo>
                    <a:pt x="78" y="78"/>
                  </a:lnTo>
                  <a:lnTo>
                    <a:pt x="69" y="77"/>
                  </a:lnTo>
                  <a:lnTo>
                    <a:pt x="57" y="78"/>
                  </a:lnTo>
                  <a:lnTo>
                    <a:pt x="47" y="82"/>
                  </a:lnTo>
                  <a:lnTo>
                    <a:pt x="36" y="88"/>
                  </a:lnTo>
                  <a:lnTo>
                    <a:pt x="26" y="95"/>
                  </a:lnTo>
                  <a:lnTo>
                    <a:pt x="26" y="206"/>
                  </a:lnTo>
                  <a:lnTo>
                    <a:pt x="0" y="206"/>
                  </a:lnTo>
                  <a:lnTo>
                    <a:pt x="0" y="0"/>
                  </a:lnTo>
                  <a:lnTo>
                    <a:pt x="26" y="0"/>
                  </a:lnTo>
                  <a:lnTo>
                    <a:pt x="26" y="74"/>
                  </a:lnTo>
                  <a:lnTo>
                    <a:pt x="38" y="65"/>
                  </a:lnTo>
                  <a:lnTo>
                    <a:pt x="49" y="59"/>
                  </a:lnTo>
                  <a:lnTo>
                    <a:pt x="62" y="54"/>
                  </a:lnTo>
                  <a:lnTo>
                    <a:pt x="75" y="54"/>
                  </a:lnTo>
                  <a:lnTo>
                    <a:pt x="87" y="54"/>
                  </a:lnTo>
                  <a:lnTo>
                    <a:pt x="105" y="62"/>
                  </a:lnTo>
                  <a:lnTo>
                    <a:pt x="113" y="69"/>
                  </a:lnTo>
                  <a:lnTo>
                    <a:pt x="123" y="85"/>
                  </a:lnTo>
                  <a:lnTo>
                    <a:pt x="124" y="110"/>
                  </a:lnTo>
                  <a:lnTo>
                    <a:pt x="124" y="206"/>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1"/>
            <p:cNvSpPr>
              <a:spLocks/>
            </p:cNvSpPr>
            <p:nvPr/>
          </p:nvSpPr>
          <p:spPr bwMode="auto">
            <a:xfrm>
              <a:off x="6885007" y="5057828"/>
              <a:ext cx="55563" cy="103189"/>
            </a:xfrm>
            <a:custGeom>
              <a:avLst/>
              <a:gdLst>
                <a:gd name="T0" fmla="*/ 70 w 70"/>
                <a:gd name="T1" fmla="*/ 129 h 129"/>
                <a:gd name="T2" fmla="*/ 0 w 70"/>
                <a:gd name="T3" fmla="*/ 129 h 129"/>
                <a:gd name="T4" fmla="*/ 0 w 70"/>
                <a:gd name="T5" fmla="*/ 115 h 129"/>
                <a:gd name="T6" fmla="*/ 27 w 70"/>
                <a:gd name="T7" fmla="*/ 115 h 129"/>
                <a:gd name="T8" fmla="*/ 27 w 70"/>
                <a:gd name="T9" fmla="*/ 30 h 129"/>
                <a:gd name="T10" fmla="*/ 0 w 70"/>
                <a:gd name="T11" fmla="*/ 30 h 129"/>
                <a:gd name="T12" fmla="*/ 0 w 70"/>
                <a:gd name="T13" fmla="*/ 18 h 129"/>
                <a:gd name="T14" fmla="*/ 6 w 70"/>
                <a:gd name="T15" fmla="*/ 17 h 129"/>
                <a:gd name="T16" fmla="*/ 13 w 70"/>
                <a:gd name="T17" fmla="*/ 17 h 129"/>
                <a:gd name="T18" fmla="*/ 18 w 70"/>
                <a:gd name="T19" fmla="*/ 15 h 129"/>
                <a:gd name="T20" fmla="*/ 21 w 70"/>
                <a:gd name="T21" fmla="*/ 13 h 129"/>
                <a:gd name="T22" fmla="*/ 26 w 70"/>
                <a:gd name="T23" fmla="*/ 12 h 129"/>
                <a:gd name="T24" fmla="*/ 27 w 70"/>
                <a:gd name="T25" fmla="*/ 9 h 129"/>
                <a:gd name="T26" fmla="*/ 29 w 70"/>
                <a:gd name="T27" fmla="*/ 5 h 129"/>
                <a:gd name="T28" fmla="*/ 31 w 70"/>
                <a:gd name="T29" fmla="*/ 0 h 129"/>
                <a:gd name="T30" fmla="*/ 44 w 70"/>
                <a:gd name="T31" fmla="*/ 0 h 129"/>
                <a:gd name="T32" fmla="*/ 44 w 70"/>
                <a:gd name="T33" fmla="*/ 115 h 129"/>
                <a:gd name="T34" fmla="*/ 70 w 70"/>
                <a:gd name="T35" fmla="*/ 115 h 129"/>
                <a:gd name="T36" fmla="*/ 70 w 70"/>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29">
                  <a:moveTo>
                    <a:pt x="70" y="129"/>
                  </a:moveTo>
                  <a:lnTo>
                    <a:pt x="0" y="129"/>
                  </a:lnTo>
                  <a:lnTo>
                    <a:pt x="0" y="115"/>
                  </a:lnTo>
                  <a:lnTo>
                    <a:pt x="27" y="115"/>
                  </a:lnTo>
                  <a:lnTo>
                    <a:pt x="27" y="30"/>
                  </a:lnTo>
                  <a:lnTo>
                    <a:pt x="0" y="30"/>
                  </a:lnTo>
                  <a:lnTo>
                    <a:pt x="0" y="18"/>
                  </a:lnTo>
                  <a:lnTo>
                    <a:pt x="6" y="17"/>
                  </a:lnTo>
                  <a:lnTo>
                    <a:pt x="13" y="17"/>
                  </a:lnTo>
                  <a:lnTo>
                    <a:pt x="18" y="15"/>
                  </a:lnTo>
                  <a:lnTo>
                    <a:pt x="21" y="13"/>
                  </a:lnTo>
                  <a:lnTo>
                    <a:pt x="26" y="12"/>
                  </a:lnTo>
                  <a:lnTo>
                    <a:pt x="27" y="9"/>
                  </a:lnTo>
                  <a:lnTo>
                    <a:pt x="29" y="5"/>
                  </a:lnTo>
                  <a:lnTo>
                    <a:pt x="31" y="0"/>
                  </a:lnTo>
                  <a:lnTo>
                    <a:pt x="44" y="0"/>
                  </a:lnTo>
                  <a:lnTo>
                    <a:pt x="44" y="115"/>
                  </a:lnTo>
                  <a:lnTo>
                    <a:pt x="70" y="115"/>
                  </a:lnTo>
                  <a:lnTo>
                    <a:pt x="70" y="129"/>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p:nvSpPr>
          <p:spPr bwMode="auto">
            <a:xfrm>
              <a:off x="5808679" y="5273730"/>
              <a:ext cx="95250" cy="122239"/>
            </a:xfrm>
            <a:custGeom>
              <a:avLst/>
              <a:gdLst>
                <a:gd name="T0" fmla="*/ 121 w 121"/>
                <a:gd name="T1" fmla="*/ 142 h 155"/>
                <a:gd name="T2" fmla="*/ 110 w 121"/>
                <a:gd name="T3" fmla="*/ 147 h 155"/>
                <a:gd name="T4" fmla="*/ 98 w 121"/>
                <a:gd name="T5" fmla="*/ 152 h 155"/>
                <a:gd name="T6" fmla="*/ 87 w 121"/>
                <a:gd name="T7" fmla="*/ 154 h 155"/>
                <a:gd name="T8" fmla="*/ 74 w 121"/>
                <a:gd name="T9" fmla="*/ 155 h 155"/>
                <a:gd name="T10" fmla="*/ 58 w 121"/>
                <a:gd name="T11" fmla="*/ 154 h 155"/>
                <a:gd name="T12" fmla="*/ 44 w 121"/>
                <a:gd name="T13" fmla="*/ 151 h 155"/>
                <a:gd name="T14" fmla="*/ 31 w 121"/>
                <a:gd name="T15" fmla="*/ 144 h 155"/>
                <a:gd name="T16" fmla="*/ 22 w 121"/>
                <a:gd name="T17" fmla="*/ 136 h 155"/>
                <a:gd name="T18" fmla="*/ 12 w 121"/>
                <a:gd name="T19" fmla="*/ 126 h 155"/>
                <a:gd name="T20" fmla="*/ 7 w 121"/>
                <a:gd name="T21" fmla="*/ 111 h 155"/>
                <a:gd name="T22" fmla="*/ 2 w 121"/>
                <a:gd name="T23" fmla="*/ 97 h 155"/>
                <a:gd name="T24" fmla="*/ 0 w 121"/>
                <a:gd name="T25" fmla="*/ 77 h 155"/>
                <a:gd name="T26" fmla="*/ 2 w 121"/>
                <a:gd name="T27" fmla="*/ 59 h 155"/>
                <a:gd name="T28" fmla="*/ 12 w 121"/>
                <a:gd name="T29" fmla="*/ 31 h 155"/>
                <a:gd name="T30" fmla="*/ 22 w 121"/>
                <a:gd name="T31" fmla="*/ 20 h 155"/>
                <a:gd name="T32" fmla="*/ 31 w 121"/>
                <a:gd name="T33" fmla="*/ 10 h 155"/>
                <a:gd name="T34" fmla="*/ 58 w 121"/>
                <a:gd name="T35" fmla="*/ 0 h 155"/>
                <a:gd name="T36" fmla="*/ 74 w 121"/>
                <a:gd name="T37" fmla="*/ 0 h 155"/>
                <a:gd name="T38" fmla="*/ 87 w 121"/>
                <a:gd name="T39" fmla="*/ 0 h 155"/>
                <a:gd name="T40" fmla="*/ 98 w 121"/>
                <a:gd name="T41" fmla="*/ 4 h 155"/>
                <a:gd name="T42" fmla="*/ 111 w 121"/>
                <a:gd name="T43" fmla="*/ 7 h 155"/>
                <a:gd name="T44" fmla="*/ 121 w 121"/>
                <a:gd name="T45" fmla="*/ 12 h 155"/>
                <a:gd name="T46" fmla="*/ 121 w 121"/>
                <a:gd name="T47" fmla="*/ 40 h 155"/>
                <a:gd name="T48" fmla="*/ 120 w 121"/>
                <a:gd name="T49" fmla="*/ 40 h 155"/>
                <a:gd name="T50" fmla="*/ 108 w 121"/>
                <a:gd name="T51" fmla="*/ 31 h 155"/>
                <a:gd name="T52" fmla="*/ 97 w 121"/>
                <a:gd name="T53" fmla="*/ 27 h 155"/>
                <a:gd name="T54" fmla="*/ 85 w 121"/>
                <a:gd name="T55" fmla="*/ 22 h 155"/>
                <a:gd name="T56" fmla="*/ 72 w 121"/>
                <a:gd name="T57" fmla="*/ 22 h 155"/>
                <a:gd name="T58" fmla="*/ 62 w 121"/>
                <a:gd name="T59" fmla="*/ 22 h 155"/>
                <a:gd name="T60" fmla="*/ 46 w 121"/>
                <a:gd name="T61" fmla="*/ 30 h 155"/>
                <a:gd name="T62" fmla="*/ 40 w 121"/>
                <a:gd name="T63" fmla="*/ 36 h 155"/>
                <a:gd name="T64" fmla="*/ 30 w 121"/>
                <a:gd name="T65" fmla="*/ 53 h 155"/>
                <a:gd name="T66" fmla="*/ 26 w 121"/>
                <a:gd name="T67" fmla="*/ 77 h 155"/>
                <a:gd name="T68" fmla="*/ 30 w 121"/>
                <a:gd name="T69" fmla="*/ 102 h 155"/>
                <a:gd name="T70" fmla="*/ 40 w 121"/>
                <a:gd name="T71" fmla="*/ 120 h 155"/>
                <a:gd name="T72" fmla="*/ 46 w 121"/>
                <a:gd name="T73" fmla="*/ 126 h 155"/>
                <a:gd name="T74" fmla="*/ 62 w 121"/>
                <a:gd name="T75" fmla="*/ 133 h 155"/>
                <a:gd name="T76" fmla="*/ 72 w 121"/>
                <a:gd name="T77" fmla="*/ 133 h 155"/>
                <a:gd name="T78" fmla="*/ 80 w 121"/>
                <a:gd name="T79" fmla="*/ 133 h 155"/>
                <a:gd name="T80" fmla="*/ 89 w 121"/>
                <a:gd name="T81" fmla="*/ 131 h 155"/>
                <a:gd name="T82" fmla="*/ 95 w 121"/>
                <a:gd name="T83" fmla="*/ 129 h 155"/>
                <a:gd name="T84" fmla="*/ 102 w 121"/>
                <a:gd name="T85" fmla="*/ 126 h 155"/>
                <a:gd name="T86" fmla="*/ 108 w 121"/>
                <a:gd name="T87" fmla="*/ 123 h 155"/>
                <a:gd name="T88" fmla="*/ 113 w 121"/>
                <a:gd name="T89" fmla="*/ 120 h 155"/>
                <a:gd name="T90" fmla="*/ 116 w 121"/>
                <a:gd name="T91" fmla="*/ 116 h 155"/>
                <a:gd name="T92" fmla="*/ 120 w 121"/>
                <a:gd name="T93" fmla="*/ 115 h 155"/>
                <a:gd name="T94" fmla="*/ 121 w 121"/>
                <a:gd name="T95" fmla="*/ 115 h 155"/>
                <a:gd name="T96" fmla="*/ 121 w 121"/>
                <a:gd name="T97" fmla="*/ 1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 h="155">
                  <a:moveTo>
                    <a:pt x="121" y="142"/>
                  </a:moveTo>
                  <a:lnTo>
                    <a:pt x="110" y="147"/>
                  </a:lnTo>
                  <a:lnTo>
                    <a:pt x="98" y="152"/>
                  </a:lnTo>
                  <a:lnTo>
                    <a:pt x="87" y="154"/>
                  </a:lnTo>
                  <a:lnTo>
                    <a:pt x="74" y="155"/>
                  </a:lnTo>
                  <a:lnTo>
                    <a:pt x="58" y="154"/>
                  </a:lnTo>
                  <a:lnTo>
                    <a:pt x="44" y="151"/>
                  </a:lnTo>
                  <a:lnTo>
                    <a:pt x="31" y="144"/>
                  </a:lnTo>
                  <a:lnTo>
                    <a:pt x="22" y="136"/>
                  </a:lnTo>
                  <a:lnTo>
                    <a:pt x="12" y="126"/>
                  </a:lnTo>
                  <a:lnTo>
                    <a:pt x="7" y="111"/>
                  </a:lnTo>
                  <a:lnTo>
                    <a:pt x="2" y="97"/>
                  </a:lnTo>
                  <a:lnTo>
                    <a:pt x="0" y="77"/>
                  </a:lnTo>
                  <a:lnTo>
                    <a:pt x="2" y="59"/>
                  </a:lnTo>
                  <a:lnTo>
                    <a:pt x="12" y="31"/>
                  </a:lnTo>
                  <a:lnTo>
                    <a:pt x="22" y="20"/>
                  </a:lnTo>
                  <a:lnTo>
                    <a:pt x="31" y="10"/>
                  </a:lnTo>
                  <a:lnTo>
                    <a:pt x="58" y="0"/>
                  </a:lnTo>
                  <a:lnTo>
                    <a:pt x="74" y="0"/>
                  </a:lnTo>
                  <a:lnTo>
                    <a:pt x="87" y="0"/>
                  </a:lnTo>
                  <a:lnTo>
                    <a:pt x="98" y="4"/>
                  </a:lnTo>
                  <a:lnTo>
                    <a:pt x="111" y="7"/>
                  </a:lnTo>
                  <a:lnTo>
                    <a:pt x="121" y="12"/>
                  </a:lnTo>
                  <a:lnTo>
                    <a:pt x="121" y="40"/>
                  </a:lnTo>
                  <a:lnTo>
                    <a:pt x="120" y="40"/>
                  </a:lnTo>
                  <a:lnTo>
                    <a:pt x="108" y="31"/>
                  </a:lnTo>
                  <a:lnTo>
                    <a:pt x="97" y="27"/>
                  </a:lnTo>
                  <a:lnTo>
                    <a:pt x="85" y="22"/>
                  </a:lnTo>
                  <a:lnTo>
                    <a:pt x="72" y="22"/>
                  </a:lnTo>
                  <a:lnTo>
                    <a:pt x="62" y="22"/>
                  </a:lnTo>
                  <a:lnTo>
                    <a:pt x="46" y="30"/>
                  </a:lnTo>
                  <a:lnTo>
                    <a:pt x="40" y="36"/>
                  </a:lnTo>
                  <a:lnTo>
                    <a:pt x="30" y="53"/>
                  </a:lnTo>
                  <a:lnTo>
                    <a:pt x="26" y="77"/>
                  </a:lnTo>
                  <a:lnTo>
                    <a:pt x="30" y="102"/>
                  </a:lnTo>
                  <a:lnTo>
                    <a:pt x="40" y="120"/>
                  </a:lnTo>
                  <a:lnTo>
                    <a:pt x="46" y="126"/>
                  </a:lnTo>
                  <a:lnTo>
                    <a:pt x="62" y="133"/>
                  </a:lnTo>
                  <a:lnTo>
                    <a:pt x="72" y="133"/>
                  </a:lnTo>
                  <a:lnTo>
                    <a:pt x="80" y="133"/>
                  </a:lnTo>
                  <a:lnTo>
                    <a:pt x="89" y="131"/>
                  </a:lnTo>
                  <a:lnTo>
                    <a:pt x="95" y="129"/>
                  </a:lnTo>
                  <a:lnTo>
                    <a:pt x="102" y="126"/>
                  </a:lnTo>
                  <a:lnTo>
                    <a:pt x="108" y="123"/>
                  </a:lnTo>
                  <a:lnTo>
                    <a:pt x="113" y="120"/>
                  </a:lnTo>
                  <a:lnTo>
                    <a:pt x="116" y="116"/>
                  </a:lnTo>
                  <a:lnTo>
                    <a:pt x="120" y="115"/>
                  </a:lnTo>
                  <a:lnTo>
                    <a:pt x="121" y="115"/>
                  </a:lnTo>
                  <a:lnTo>
                    <a:pt x="121"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p:nvSpPr>
          <p:spPr bwMode="auto">
            <a:xfrm>
              <a:off x="5929329" y="5334055"/>
              <a:ext cx="55563" cy="103189"/>
            </a:xfrm>
            <a:custGeom>
              <a:avLst/>
              <a:gdLst>
                <a:gd name="T0" fmla="*/ 71 w 71"/>
                <a:gd name="T1" fmla="*/ 129 h 129"/>
                <a:gd name="T2" fmla="*/ 0 w 71"/>
                <a:gd name="T3" fmla="*/ 129 h 129"/>
                <a:gd name="T4" fmla="*/ 0 w 71"/>
                <a:gd name="T5" fmla="*/ 116 h 129"/>
                <a:gd name="T6" fmla="*/ 28 w 71"/>
                <a:gd name="T7" fmla="*/ 116 h 129"/>
                <a:gd name="T8" fmla="*/ 28 w 71"/>
                <a:gd name="T9" fmla="*/ 30 h 129"/>
                <a:gd name="T10" fmla="*/ 0 w 71"/>
                <a:gd name="T11" fmla="*/ 30 h 129"/>
                <a:gd name="T12" fmla="*/ 0 w 71"/>
                <a:gd name="T13" fmla="*/ 18 h 129"/>
                <a:gd name="T14" fmla="*/ 7 w 71"/>
                <a:gd name="T15" fmla="*/ 18 h 129"/>
                <a:gd name="T16" fmla="*/ 13 w 71"/>
                <a:gd name="T17" fmla="*/ 16 h 129"/>
                <a:gd name="T18" fmla="*/ 18 w 71"/>
                <a:gd name="T19" fmla="*/ 16 h 129"/>
                <a:gd name="T20" fmla="*/ 22 w 71"/>
                <a:gd name="T21" fmla="*/ 15 h 129"/>
                <a:gd name="T22" fmla="*/ 26 w 71"/>
                <a:gd name="T23" fmla="*/ 12 h 129"/>
                <a:gd name="T24" fmla="*/ 28 w 71"/>
                <a:gd name="T25" fmla="*/ 8 h 129"/>
                <a:gd name="T26" fmla="*/ 30 w 71"/>
                <a:gd name="T27" fmla="*/ 5 h 129"/>
                <a:gd name="T28" fmla="*/ 31 w 71"/>
                <a:gd name="T29" fmla="*/ 0 h 129"/>
                <a:gd name="T30" fmla="*/ 44 w 71"/>
                <a:gd name="T31" fmla="*/ 0 h 129"/>
                <a:gd name="T32" fmla="*/ 44 w 71"/>
                <a:gd name="T33" fmla="*/ 116 h 129"/>
                <a:gd name="T34" fmla="*/ 71 w 71"/>
                <a:gd name="T35" fmla="*/ 116 h 129"/>
                <a:gd name="T36" fmla="*/ 71 w 71"/>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129">
                  <a:moveTo>
                    <a:pt x="71" y="129"/>
                  </a:moveTo>
                  <a:lnTo>
                    <a:pt x="0" y="129"/>
                  </a:lnTo>
                  <a:lnTo>
                    <a:pt x="0" y="116"/>
                  </a:lnTo>
                  <a:lnTo>
                    <a:pt x="28" y="116"/>
                  </a:lnTo>
                  <a:lnTo>
                    <a:pt x="28" y="30"/>
                  </a:lnTo>
                  <a:lnTo>
                    <a:pt x="0" y="30"/>
                  </a:lnTo>
                  <a:lnTo>
                    <a:pt x="0" y="18"/>
                  </a:lnTo>
                  <a:lnTo>
                    <a:pt x="7" y="18"/>
                  </a:lnTo>
                  <a:lnTo>
                    <a:pt x="13" y="16"/>
                  </a:lnTo>
                  <a:lnTo>
                    <a:pt x="18" y="16"/>
                  </a:lnTo>
                  <a:lnTo>
                    <a:pt x="22" y="15"/>
                  </a:lnTo>
                  <a:lnTo>
                    <a:pt x="26" y="12"/>
                  </a:lnTo>
                  <a:lnTo>
                    <a:pt x="28" y="8"/>
                  </a:lnTo>
                  <a:lnTo>
                    <a:pt x="30" y="5"/>
                  </a:lnTo>
                  <a:lnTo>
                    <a:pt x="31" y="0"/>
                  </a:lnTo>
                  <a:lnTo>
                    <a:pt x="44" y="0"/>
                  </a:lnTo>
                  <a:lnTo>
                    <a:pt x="44" y="116"/>
                  </a:lnTo>
                  <a:lnTo>
                    <a:pt x="71" y="116"/>
                  </a:lnTo>
                  <a:lnTo>
                    <a:pt x="71"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noEditPoints="1"/>
            </p:cNvSpPr>
            <p:nvPr/>
          </p:nvSpPr>
          <p:spPr bwMode="auto">
            <a:xfrm>
              <a:off x="6035692" y="5275317"/>
              <a:ext cx="25400" cy="119064"/>
            </a:xfrm>
            <a:custGeom>
              <a:avLst/>
              <a:gdLst>
                <a:gd name="T0" fmla="*/ 31 w 31"/>
                <a:gd name="T1" fmla="*/ 37 h 148"/>
                <a:gd name="T2" fmla="*/ 0 w 31"/>
                <a:gd name="T3" fmla="*/ 37 h 148"/>
                <a:gd name="T4" fmla="*/ 0 w 31"/>
                <a:gd name="T5" fmla="*/ 0 h 148"/>
                <a:gd name="T6" fmla="*/ 31 w 31"/>
                <a:gd name="T7" fmla="*/ 0 h 148"/>
                <a:gd name="T8" fmla="*/ 31 w 31"/>
                <a:gd name="T9" fmla="*/ 37 h 148"/>
                <a:gd name="T10" fmla="*/ 31 w 31"/>
                <a:gd name="T11" fmla="*/ 148 h 148"/>
                <a:gd name="T12" fmla="*/ 0 w 31"/>
                <a:gd name="T13" fmla="*/ 148 h 148"/>
                <a:gd name="T14" fmla="*/ 0 w 31"/>
                <a:gd name="T15" fmla="*/ 109 h 148"/>
                <a:gd name="T16" fmla="*/ 31 w 31"/>
                <a:gd name="T17" fmla="*/ 109 h 148"/>
                <a:gd name="T18" fmla="*/ 31 w 31"/>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48">
                  <a:moveTo>
                    <a:pt x="31" y="37"/>
                  </a:moveTo>
                  <a:lnTo>
                    <a:pt x="0" y="37"/>
                  </a:lnTo>
                  <a:lnTo>
                    <a:pt x="0" y="0"/>
                  </a:lnTo>
                  <a:lnTo>
                    <a:pt x="31" y="0"/>
                  </a:lnTo>
                  <a:lnTo>
                    <a:pt x="31" y="37"/>
                  </a:lnTo>
                  <a:close/>
                  <a:moveTo>
                    <a:pt x="31" y="148"/>
                  </a:moveTo>
                  <a:lnTo>
                    <a:pt x="0" y="148"/>
                  </a:lnTo>
                  <a:lnTo>
                    <a:pt x="0" y="109"/>
                  </a:lnTo>
                  <a:lnTo>
                    <a:pt x="31" y="109"/>
                  </a:lnTo>
                  <a:lnTo>
                    <a:pt x="31"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p:cNvSpPr>
            <p:nvPr/>
          </p:nvSpPr>
          <p:spPr bwMode="auto">
            <a:xfrm>
              <a:off x="6192855" y="5229279"/>
              <a:ext cx="98425" cy="165102"/>
            </a:xfrm>
            <a:custGeom>
              <a:avLst/>
              <a:gdLst>
                <a:gd name="T0" fmla="*/ 124 w 124"/>
                <a:gd name="T1" fmla="*/ 207 h 207"/>
                <a:gd name="T2" fmla="*/ 99 w 124"/>
                <a:gd name="T3" fmla="*/ 207 h 207"/>
                <a:gd name="T4" fmla="*/ 99 w 124"/>
                <a:gd name="T5" fmla="*/ 122 h 207"/>
                <a:gd name="T6" fmla="*/ 99 w 124"/>
                <a:gd name="T7" fmla="*/ 113 h 207"/>
                <a:gd name="T8" fmla="*/ 98 w 124"/>
                <a:gd name="T9" fmla="*/ 103 h 207"/>
                <a:gd name="T10" fmla="*/ 96 w 124"/>
                <a:gd name="T11" fmla="*/ 95 h 207"/>
                <a:gd name="T12" fmla="*/ 94 w 124"/>
                <a:gd name="T13" fmla="*/ 88 h 207"/>
                <a:gd name="T14" fmla="*/ 90 w 124"/>
                <a:gd name="T15" fmla="*/ 83 h 207"/>
                <a:gd name="T16" fmla="*/ 85 w 124"/>
                <a:gd name="T17" fmla="*/ 80 h 207"/>
                <a:gd name="T18" fmla="*/ 76 w 124"/>
                <a:gd name="T19" fmla="*/ 78 h 207"/>
                <a:gd name="T20" fmla="*/ 68 w 124"/>
                <a:gd name="T21" fmla="*/ 78 h 207"/>
                <a:gd name="T22" fmla="*/ 57 w 124"/>
                <a:gd name="T23" fmla="*/ 78 h 207"/>
                <a:gd name="T24" fmla="*/ 47 w 124"/>
                <a:gd name="T25" fmla="*/ 83 h 207"/>
                <a:gd name="T26" fmla="*/ 36 w 124"/>
                <a:gd name="T27" fmla="*/ 88 h 207"/>
                <a:gd name="T28" fmla="*/ 26 w 124"/>
                <a:gd name="T29" fmla="*/ 96 h 207"/>
                <a:gd name="T30" fmla="*/ 26 w 124"/>
                <a:gd name="T31" fmla="*/ 207 h 207"/>
                <a:gd name="T32" fmla="*/ 0 w 124"/>
                <a:gd name="T33" fmla="*/ 207 h 207"/>
                <a:gd name="T34" fmla="*/ 0 w 124"/>
                <a:gd name="T35" fmla="*/ 0 h 207"/>
                <a:gd name="T36" fmla="*/ 26 w 124"/>
                <a:gd name="T37" fmla="*/ 0 h 207"/>
                <a:gd name="T38" fmla="*/ 26 w 124"/>
                <a:gd name="T39" fmla="*/ 75 h 207"/>
                <a:gd name="T40" fmla="*/ 37 w 124"/>
                <a:gd name="T41" fmla="*/ 65 h 207"/>
                <a:gd name="T42" fmla="*/ 49 w 124"/>
                <a:gd name="T43" fmla="*/ 59 h 207"/>
                <a:gd name="T44" fmla="*/ 62 w 124"/>
                <a:gd name="T45" fmla="*/ 55 h 207"/>
                <a:gd name="T46" fmla="*/ 75 w 124"/>
                <a:gd name="T47" fmla="*/ 54 h 207"/>
                <a:gd name="T48" fmla="*/ 86 w 124"/>
                <a:gd name="T49" fmla="*/ 54 h 207"/>
                <a:gd name="T50" fmla="*/ 104 w 124"/>
                <a:gd name="T51" fmla="*/ 62 h 207"/>
                <a:gd name="T52" fmla="*/ 112 w 124"/>
                <a:gd name="T53" fmla="*/ 68 h 207"/>
                <a:gd name="T54" fmla="*/ 122 w 124"/>
                <a:gd name="T55" fmla="*/ 85 h 207"/>
                <a:gd name="T56" fmla="*/ 124 w 124"/>
                <a:gd name="T57" fmla="*/ 111 h 207"/>
                <a:gd name="T58" fmla="*/ 124 w 124"/>
                <a:gd name="T59"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07">
                  <a:moveTo>
                    <a:pt x="124" y="207"/>
                  </a:moveTo>
                  <a:lnTo>
                    <a:pt x="99" y="207"/>
                  </a:lnTo>
                  <a:lnTo>
                    <a:pt x="99" y="122"/>
                  </a:lnTo>
                  <a:lnTo>
                    <a:pt x="99" y="113"/>
                  </a:lnTo>
                  <a:lnTo>
                    <a:pt x="98" y="103"/>
                  </a:lnTo>
                  <a:lnTo>
                    <a:pt x="96" y="95"/>
                  </a:lnTo>
                  <a:lnTo>
                    <a:pt x="94" y="88"/>
                  </a:lnTo>
                  <a:lnTo>
                    <a:pt x="90" y="83"/>
                  </a:lnTo>
                  <a:lnTo>
                    <a:pt x="85" y="80"/>
                  </a:lnTo>
                  <a:lnTo>
                    <a:pt x="76" y="78"/>
                  </a:lnTo>
                  <a:lnTo>
                    <a:pt x="68" y="78"/>
                  </a:lnTo>
                  <a:lnTo>
                    <a:pt x="57" y="78"/>
                  </a:lnTo>
                  <a:lnTo>
                    <a:pt x="47" y="83"/>
                  </a:lnTo>
                  <a:lnTo>
                    <a:pt x="36" y="88"/>
                  </a:lnTo>
                  <a:lnTo>
                    <a:pt x="26" y="96"/>
                  </a:lnTo>
                  <a:lnTo>
                    <a:pt x="26" y="207"/>
                  </a:lnTo>
                  <a:lnTo>
                    <a:pt x="0" y="207"/>
                  </a:lnTo>
                  <a:lnTo>
                    <a:pt x="0" y="0"/>
                  </a:lnTo>
                  <a:lnTo>
                    <a:pt x="26" y="0"/>
                  </a:lnTo>
                  <a:lnTo>
                    <a:pt x="26" y="75"/>
                  </a:lnTo>
                  <a:lnTo>
                    <a:pt x="37" y="65"/>
                  </a:lnTo>
                  <a:lnTo>
                    <a:pt x="49" y="59"/>
                  </a:lnTo>
                  <a:lnTo>
                    <a:pt x="62" y="55"/>
                  </a:lnTo>
                  <a:lnTo>
                    <a:pt x="75" y="54"/>
                  </a:lnTo>
                  <a:lnTo>
                    <a:pt x="86" y="54"/>
                  </a:lnTo>
                  <a:lnTo>
                    <a:pt x="104" y="62"/>
                  </a:lnTo>
                  <a:lnTo>
                    <a:pt x="112" y="68"/>
                  </a:lnTo>
                  <a:lnTo>
                    <a:pt x="122" y="85"/>
                  </a:lnTo>
                  <a:lnTo>
                    <a:pt x="124" y="111"/>
                  </a:lnTo>
                  <a:lnTo>
                    <a:pt x="124" y="207"/>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p:nvSpPr>
          <p:spPr bwMode="auto">
            <a:xfrm>
              <a:off x="6329381" y="5334055"/>
              <a:ext cx="55563" cy="103189"/>
            </a:xfrm>
            <a:custGeom>
              <a:avLst/>
              <a:gdLst>
                <a:gd name="T0" fmla="*/ 70 w 70"/>
                <a:gd name="T1" fmla="*/ 129 h 129"/>
                <a:gd name="T2" fmla="*/ 0 w 70"/>
                <a:gd name="T3" fmla="*/ 129 h 129"/>
                <a:gd name="T4" fmla="*/ 0 w 70"/>
                <a:gd name="T5" fmla="*/ 116 h 129"/>
                <a:gd name="T6" fmla="*/ 28 w 70"/>
                <a:gd name="T7" fmla="*/ 116 h 129"/>
                <a:gd name="T8" fmla="*/ 28 w 70"/>
                <a:gd name="T9" fmla="*/ 30 h 129"/>
                <a:gd name="T10" fmla="*/ 0 w 70"/>
                <a:gd name="T11" fmla="*/ 30 h 129"/>
                <a:gd name="T12" fmla="*/ 0 w 70"/>
                <a:gd name="T13" fmla="*/ 18 h 129"/>
                <a:gd name="T14" fmla="*/ 7 w 70"/>
                <a:gd name="T15" fmla="*/ 18 h 129"/>
                <a:gd name="T16" fmla="*/ 13 w 70"/>
                <a:gd name="T17" fmla="*/ 16 h 129"/>
                <a:gd name="T18" fmla="*/ 18 w 70"/>
                <a:gd name="T19" fmla="*/ 16 h 129"/>
                <a:gd name="T20" fmla="*/ 21 w 70"/>
                <a:gd name="T21" fmla="*/ 15 h 129"/>
                <a:gd name="T22" fmla="*/ 26 w 70"/>
                <a:gd name="T23" fmla="*/ 12 h 129"/>
                <a:gd name="T24" fmla="*/ 28 w 70"/>
                <a:gd name="T25" fmla="*/ 8 h 129"/>
                <a:gd name="T26" fmla="*/ 30 w 70"/>
                <a:gd name="T27" fmla="*/ 5 h 129"/>
                <a:gd name="T28" fmla="*/ 31 w 70"/>
                <a:gd name="T29" fmla="*/ 0 h 129"/>
                <a:gd name="T30" fmla="*/ 44 w 70"/>
                <a:gd name="T31" fmla="*/ 0 h 129"/>
                <a:gd name="T32" fmla="*/ 44 w 70"/>
                <a:gd name="T33" fmla="*/ 116 h 129"/>
                <a:gd name="T34" fmla="*/ 70 w 70"/>
                <a:gd name="T35" fmla="*/ 116 h 129"/>
                <a:gd name="T36" fmla="*/ 70 w 70"/>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29">
                  <a:moveTo>
                    <a:pt x="70" y="129"/>
                  </a:moveTo>
                  <a:lnTo>
                    <a:pt x="0" y="129"/>
                  </a:lnTo>
                  <a:lnTo>
                    <a:pt x="0" y="116"/>
                  </a:lnTo>
                  <a:lnTo>
                    <a:pt x="28" y="116"/>
                  </a:lnTo>
                  <a:lnTo>
                    <a:pt x="28" y="30"/>
                  </a:lnTo>
                  <a:lnTo>
                    <a:pt x="0" y="30"/>
                  </a:lnTo>
                  <a:lnTo>
                    <a:pt x="0" y="18"/>
                  </a:lnTo>
                  <a:lnTo>
                    <a:pt x="7" y="18"/>
                  </a:lnTo>
                  <a:lnTo>
                    <a:pt x="13" y="16"/>
                  </a:lnTo>
                  <a:lnTo>
                    <a:pt x="18" y="16"/>
                  </a:lnTo>
                  <a:lnTo>
                    <a:pt x="21" y="15"/>
                  </a:lnTo>
                  <a:lnTo>
                    <a:pt x="26" y="12"/>
                  </a:lnTo>
                  <a:lnTo>
                    <a:pt x="28" y="8"/>
                  </a:lnTo>
                  <a:lnTo>
                    <a:pt x="30" y="5"/>
                  </a:lnTo>
                  <a:lnTo>
                    <a:pt x="31" y="0"/>
                  </a:lnTo>
                  <a:lnTo>
                    <a:pt x="44" y="0"/>
                  </a:lnTo>
                  <a:lnTo>
                    <a:pt x="44" y="116"/>
                  </a:lnTo>
                  <a:lnTo>
                    <a:pt x="70" y="116"/>
                  </a:lnTo>
                  <a:lnTo>
                    <a:pt x="70" y="129"/>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noEditPoints="1"/>
            </p:cNvSpPr>
            <p:nvPr/>
          </p:nvSpPr>
          <p:spPr bwMode="auto">
            <a:xfrm>
              <a:off x="6502419" y="5294367"/>
              <a:ext cx="125413" cy="60326"/>
            </a:xfrm>
            <a:custGeom>
              <a:avLst/>
              <a:gdLst>
                <a:gd name="T0" fmla="*/ 158 w 158"/>
                <a:gd name="T1" fmla="*/ 21 h 76"/>
                <a:gd name="T2" fmla="*/ 0 w 158"/>
                <a:gd name="T3" fmla="*/ 21 h 76"/>
                <a:gd name="T4" fmla="*/ 0 w 158"/>
                <a:gd name="T5" fmla="*/ 0 h 76"/>
                <a:gd name="T6" fmla="*/ 158 w 158"/>
                <a:gd name="T7" fmla="*/ 0 h 76"/>
                <a:gd name="T8" fmla="*/ 158 w 158"/>
                <a:gd name="T9" fmla="*/ 21 h 76"/>
                <a:gd name="T10" fmla="*/ 158 w 158"/>
                <a:gd name="T11" fmla="*/ 76 h 76"/>
                <a:gd name="T12" fmla="*/ 0 w 158"/>
                <a:gd name="T13" fmla="*/ 76 h 76"/>
                <a:gd name="T14" fmla="*/ 0 w 158"/>
                <a:gd name="T15" fmla="*/ 55 h 76"/>
                <a:gd name="T16" fmla="*/ 158 w 158"/>
                <a:gd name="T17" fmla="*/ 55 h 76"/>
                <a:gd name="T18" fmla="*/ 158 w 158"/>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76">
                  <a:moveTo>
                    <a:pt x="158" y="21"/>
                  </a:moveTo>
                  <a:lnTo>
                    <a:pt x="0" y="21"/>
                  </a:lnTo>
                  <a:lnTo>
                    <a:pt x="0" y="0"/>
                  </a:lnTo>
                  <a:lnTo>
                    <a:pt x="158" y="0"/>
                  </a:lnTo>
                  <a:lnTo>
                    <a:pt x="158" y="21"/>
                  </a:lnTo>
                  <a:close/>
                  <a:moveTo>
                    <a:pt x="158" y="76"/>
                  </a:moveTo>
                  <a:lnTo>
                    <a:pt x="0" y="76"/>
                  </a:lnTo>
                  <a:lnTo>
                    <a:pt x="0" y="55"/>
                  </a:lnTo>
                  <a:lnTo>
                    <a:pt x="158" y="55"/>
                  </a:lnTo>
                  <a:lnTo>
                    <a:pt x="158"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p:nvSpPr>
          <p:spPr bwMode="auto">
            <a:xfrm>
              <a:off x="6748482" y="5229279"/>
              <a:ext cx="98425" cy="165102"/>
            </a:xfrm>
            <a:custGeom>
              <a:avLst/>
              <a:gdLst>
                <a:gd name="T0" fmla="*/ 124 w 124"/>
                <a:gd name="T1" fmla="*/ 207 h 207"/>
                <a:gd name="T2" fmla="*/ 100 w 124"/>
                <a:gd name="T3" fmla="*/ 207 h 207"/>
                <a:gd name="T4" fmla="*/ 100 w 124"/>
                <a:gd name="T5" fmla="*/ 122 h 207"/>
                <a:gd name="T6" fmla="*/ 100 w 124"/>
                <a:gd name="T7" fmla="*/ 113 h 207"/>
                <a:gd name="T8" fmla="*/ 98 w 124"/>
                <a:gd name="T9" fmla="*/ 103 h 207"/>
                <a:gd name="T10" fmla="*/ 96 w 124"/>
                <a:gd name="T11" fmla="*/ 95 h 207"/>
                <a:gd name="T12" fmla="*/ 95 w 124"/>
                <a:gd name="T13" fmla="*/ 88 h 207"/>
                <a:gd name="T14" fmla="*/ 90 w 124"/>
                <a:gd name="T15" fmla="*/ 83 h 207"/>
                <a:gd name="T16" fmla="*/ 85 w 124"/>
                <a:gd name="T17" fmla="*/ 80 h 207"/>
                <a:gd name="T18" fmla="*/ 78 w 124"/>
                <a:gd name="T19" fmla="*/ 78 h 207"/>
                <a:gd name="T20" fmla="*/ 69 w 124"/>
                <a:gd name="T21" fmla="*/ 78 h 207"/>
                <a:gd name="T22" fmla="*/ 57 w 124"/>
                <a:gd name="T23" fmla="*/ 78 h 207"/>
                <a:gd name="T24" fmla="*/ 47 w 124"/>
                <a:gd name="T25" fmla="*/ 83 h 207"/>
                <a:gd name="T26" fmla="*/ 36 w 124"/>
                <a:gd name="T27" fmla="*/ 88 h 207"/>
                <a:gd name="T28" fmla="*/ 26 w 124"/>
                <a:gd name="T29" fmla="*/ 96 h 207"/>
                <a:gd name="T30" fmla="*/ 26 w 124"/>
                <a:gd name="T31" fmla="*/ 207 h 207"/>
                <a:gd name="T32" fmla="*/ 0 w 124"/>
                <a:gd name="T33" fmla="*/ 207 h 207"/>
                <a:gd name="T34" fmla="*/ 0 w 124"/>
                <a:gd name="T35" fmla="*/ 0 h 207"/>
                <a:gd name="T36" fmla="*/ 26 w 124"/>
                <a:gd name="T37" fmla="*/ 0 h 207"/>
                <a:gd name="T38" fmla="*/ 26 w 124"/>
                <a:gd name="T39" fmla="*/ 75 h 207"/>
                <a:gd name="T40" fmla="*/ 38 w 124"/>
                <a:gd name="T41" fmla="*/ 65 h 207"/>
                <a:gd name="T42" fmla="*/ 49 w 124"/>
                <a:gd name="T43" fmla="*/ 59 h 207"/>
                <a:gd name="T44" fmla="*/ 62 w 124"/>
                <a:gd name="T45" fmla="*/ 55 h 207"/>
                <a:gd name="T46" fmla="*/ 75 w 124"/>
                <a:gd name="T47" fmla="*/ 54 h 207"/>
                <a:gd name="T48" fmla="*/ 87 w 124"/>
                <a:gd name="T49" fmla="*/ 54 h 207"/>
                <a:gd name="T50" fmla="*/ 105 w 124"/>
                <a:gd name="T51" fmla="*/ 62 h 207"/>
                <a:gd name="T52" fmla="*/ 113 w 124"/>
                <a:gd name="T53" fmla="*/ 68 h 207"/>
                <a:gd name="T54" fmla="*/ 123 w 124"/>
                <a:gd name="T55" fmla="*/ 85 h 207"/>
                <a:gd name="T56" fmla="*/ 124 w 124"/>
                <a:gd name="T57" fmla="*/ 111 h 207"/>
                <a:gd name="T58" fmla="*/ 124 w 124"/>
                <a:gd name="T59"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07">
                  <a:moveTo>
                    <a:pt x="124" y="207"/>
                  </a:moveTo>
                  <a:lnTo>
                    <a:pt x="100" y="207"/>
                  </a:lnTo>
                  <a:lnTo>
                    <a:pt x="100" y="122"/>
                  </a:lnTo>
                  <a:lnTo>
                    <a:pt x="100" y="113"/>
                  </a:lnTo>
                  <a:lnTo>
                    <a:pt x="98" y="103"/>
                  </a:lnTo>
                  <a:lnTo>
                    <a:pt x="96" y="95"/>
                  </a:lnTo>
                  <a:lnTo>
                    <a:pt x="95" y="88"/>
                  </a:lnTo>
                  <a:lnTo>
                    <a:pt x="90" y="83"/>
                  </a:lnTo>
                  <a:lnTo>
                    <a:pt x="85" y="80"/>
                  </a:lnTo>
                  <a:lnTo>
                    <a:pt x="78" y="78"/>
                  </a:lnTo>
                  <a:lnTo>
                    <a:pt x="69" y="78"/>
                  </a:lnTo>
                  <a:lnTo>
                    <a:pt x="57" y="78"/>
                  </a:lnTo>
                  <a:lnTo>
                    <a:pt x="47" y="83"/>
                  </a:lnTo>
                  <a:lnTo>
                    <a:pt x="36" y="88"/>
                  </a:lnTo>
                  <a:lnTo>
                    <a:pt x="26" y="96"/>
                  </a:lnTo>
                  <a:lnTo>
                    <a:pt x="26" y="207"/>
                  </a:lnTo>
                  <a:lnTo>
                    <a:pt x="0" y="207"/>
                  </a:lnTo>
                  <a:lnTo>
                    <a:pt x="0" y="0"/>
                  </a:lnTo>
                  <a:lnTo>
                    <a:pt x="26" y="0"/>
                  </a:lnTo>
                  <a:lnTo>
                    <a:pt x="26" y="75"/>
                  </a:lnTo>
                  <a:lnTo>
                    <a:pt x="38" y="65"/>
                  </a:lnTo>
                  <a:lnTo>
                    <a:pt x="49" y="59"/>
                  </a:lnTo>
                  <a:lnTo>
                    <a:pt x="62" y="55"/>
                  </a:lnTo>
                  <a:lnTo>
                    <a:pt x="75" y="54"/>
                  </a:lnTo>
                  <a:lnTo>
                    <a:pt x="87" y="54"/>
                  </a:lnTo>
                  <a:lnTo>
                    <a:pt x="105" y="62"/>
                  </a:lnTo>
                  <a:lnTo>
                    <a:pt x="113" y="68"/>
                  </a:lnTo>
                  <a:lnTo>
                    <a:pt x="123" y="85"/>
                  </a:lnTo>
                  <a:lnTo>
                    <a:pt x="124" y="111"/>
                  </a:lnTo>
                  <a:lnTo>
                    <a:pt x="124" y="207"/>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p:nvSpPr>
          <p:spPr bwMode="auto">
            <a:xfrm>
              <a:off x="6877070" y="5330880"/>
              <a:ext cx="69850" cy="106364"/>
            </a:xfrm>
            <a:custGeom>
              <a:avLst/>
              <a:gdLst>
                <a:gd name="T0" fmla="*/ 88 w 88"/>
                <a:gd name="T1" fmla="*/ 132 h 132"/>
                <a:gd name="T2" fmla="*/ 0 w 88"/>
                <a:gd name="T3" fmla="*/ 132 h 132"/>
                <a:gd name="T4" fmla="*/ 0 w 88"/>
                <a:gd name="T5" fmla="*/ 114 h 132"/>
                <a:gd name="T6" fmla="*/ 18 w 88"/>
                <a:gd name="T7" fmla="*/ 98 h 132"/>
                <a:gd name="T8" fmla="*/ 28 w 88"/>
                <a:gd name="T9" fmla="*/ 91 h 132"/>
                <a:gd name="T10" fmla="*/ 36 w 88"/>
                <a:gd name="T11" fmla="*/ 83 h 132"/>
                <a:gd name="T12" fmla="*/ 50 w 88"/>
                <a:gd name="T13" fmla="*/ 68 h 132"/>
                <a:gd name="T14" fmla="*/ 59 w 88"/>
                <a:gd name="T15" fmla="*/ 57 h 132"/>
                <a:gd name="T16" fmla="*/ 64 w 88"/>
                <a:gd name="T17" fmla="*/ 47 h 132"/>
                <a:gd name="T18" fmla="*/ 64 w 88"/>
                <a:gd name="T19" fmla="*/ 37 h 132"/>
                <a:gd name="T20" fmla="*/ 64 w 88"/>
                <a:gd name="T21" fmla="*/ 28 h 132"/>
                <a:gd name="T22" fmla="*/ 57 w 88"/>
                <a:gd name="T23" fmla="*/ 21 h 132"/>
                <a:gd name="T24" fmla="*/ 50 w 88"/>
                <a:gd name="T25" fmla="*/ 16 h 132"/>
                <a:gd name="T26" fmla="*/ 39 w 88"/>
                <a:gd name="T27" fmla="*/ 16 h 132"/>
                <a:gd name="T28" fmla="*/ 31 w 88"/>
                <a:gd name="T29" fmla="*/ 16 h 132"/>
                <a:gd name="T30" fmla="*/ 23 w 88"/>
                <a:gd name="T31" fmla="*/ 18 h 132"/>
                <a:gd name="T32" fmla="*/ 13 w 88"/>
                <a:gd name="T33" fmla="*/ 21 h 132"/>
                <a:gd name="T34" fmla="*/ 5 w 88"/>
                <a:gd name="T35" fmla="*/ 26 h 132"/>
                <a:gd name="T36" fmla="*/ 3 w 88"/>
                <a:gd name="T37" fmla="*/ 26 h 132"/>
                <a:gd name="T38" fmla="*/ 3 w 88"/>
                <a:gd name="T39" fmla="*/ 8 h 132"/>
                <a:gd name="T40" fmla="*/ 10 w 88"/>
                <a:gd name="T41" fmla="*/ 6 h 132"/>
                <a:gd name="T42" fmla="*/ 19 w 88"/>
                <a:gd name="T43" fmla="*/ 3 h 132"/>
                <a:gd name="T44" fmla="*/ 29 w 88"/>
                <a:gd name="T45" fmla="*/ 1 h 132"/>
                <a:gd name="T46" fmla="*/ 39 w 88"/>
                <a:gd name="T47" fmla="*/ 0 h 132"/>
                <a:gd name="T48" fmla="*/ 59 w 88"/>
                <a:gd name="T49" fmla="*/ 1 h 132"/>
                <a:gd name="T50" fmla="*/ 70 w 88"/>
                <a:gd name="T51" fmla="*/ 10 h 132"/>
                <a:gd name="T52" fmla="*/ 80 w 88"/>
                <a:gd name="T53" fmla="*/ 21 h 132"/>
                <a:gd name="T54" fmla="*/ 82 w 88"/>
                <a:gd name="T55" fmla="*/ 36 h 132"/>
                <a:gd name="T56" fmla="*/ 82 w 88"/>
                <a:gd name="T57" fmla="*/ 44 h 132"/>
                <a:gd name="T58" fmla="*/ 80 w 88"/>
                <a:gd name="T59" fmla="*/ 50 h 132"/>
                <a:gd name="T60" fmla="*/ 78 w 88"/>
                <a:gd name="T61" fmla="*/ 55 h 132"/>
                <a:gd name="T62" fmla="*/ 75 w 88"/>
                <a:gd name="T63" fmla="*/ 62 h 132"/>
                <a:gd name="T64" fmla="*/ 72 w 88"/>
                <a:gd name="T65" fmla="*/ 67 h 132"/>
                <a:gd name="T66" fmla="*/ 67 w 88"/>
                <a:gd name="T67" fmla="*/ 72 h 132"/>
                <a:gd name="T68" fmla="*/ 62 w 88"/>
                <a:gd name="T69" fmla="*/ 78 h 132"/>
                <a:gd name="T70" fmla="*/ 55 w 88"/>
                <a:gd name="T71" fmla="*/ 83 h 132"/>
                <a:gd name="T72" fmla="*/ 46 w 88"/>
                <a:gd name="T73" fmla="*/ 93 h 132"/>
                <a:gd name="T74" fmla="*/ 36 w 88"/>
                <a:gd name="T75" fmla="*/ 101 h 132"/>
                <a:gd name="T76" fmla="*/ 28 w 88"/>
                <a:gd name="T77" fmla="*/ 109 h 132"/>
                <a:gd name="T78" fmla="*/ 18 w 88"/>
                <a:gd name="T79" fmla="*/ 117 h 132"/>
                <a:gd name="T80" fmla="*/ 88 w 88"/>
                <a:gd name="T81" fmla="*/ 117 h 132"/>
                <a:gd name="T82" fmla="*/ 88 w 88"/>
                <a:gd name="T8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32">
                  <a:moveTo>
                    <a:pt x="88" y="132"/>
                  </a:moveTo>
                  <a:lnTo>
                    <a:pt x="0" y="132"/>
                  </a:lnTo>
                  <a:lnTo>
                    <a:pt x="0" y="114"/>
                  </a:lnTo>
                  <a:lnTo>
                    <a:pt x="18" y="98"/>
                  </a:lnTo>
                  <a:lnTo>
                    <a:pt x="28" y="91"/>
                  </a:lnTo>
                  <a:lnTo>
                    <a:pt x="36" y="83"/>
                  </a:lnTo>
                  <a:lnTo>
                    <a:pt x="50" y="68"/>
                  </a:lnTo>
                  <a:lnTo>
                    <a:pt x="59" y="57"/>
                  </a:lnTo>
                  <a:lnTo>
                    <a:pt x="64" y="47"/>
                  </a:lnTo>
                  <a:lnTo>
                    <a:pt x="64" y="37"/>
                  </a:lnTo>
                  <a:lnTo>
                    <a:pt x="64" y="28"/>
                  </a:lnTo>
                  <a:lnTo>
                    <a:pt x="57" y="21"/>
                  </a:lnTo>
                  <a:lnTo>
                    <a:pt x="50" y="16"/>
                  </a:lnTo>
                  <a:lnTo>
                    <a:pt x="39" y="16"/>
                  </a:lnTo>
                  <a:lnTo>
                    <a:pt x="31" y="16"/>
                  </a:lnTo>
                  <a:lnTo>
                    <a:pt x="23" y="18"/>
                  </a:lnTo>
                  <a:lnTo>
                    <a:pt x="13" y="21"/>
                  </a:lnTo>
                  <a:lnTo>
                    <a:pt x="5" y="26"/>
                  </a:lnTo>
                  <a:lnTo>
                    <a:pt x="3" y="26"/>
                  </a:lnTo>
                  <a:lnTo>
                    <a:pt x="3" y="8"/>
                  </a:lnTo>
                  <a:lnTo>
                    <a:pt x="10" y="6"/>
                  </a:lnTo>
                  <a:lnTo>
                    <a:pt x="19" y="3"/>
                  </a:lnTo>
                  <a:lnTo>
                    <a:pt x="29" y="1"/>
                  </a:lnTo>
                  <a:lnTo>
                    <a:pt x="39" y="0"/>
                  </a:lnTo>
                  <a:lnTo>
                    <a:pt x="59" y="1"/>
                  </a:lnTo>
                  <a:lnTo>
                    <a:pt x="70" y="10"/>
                  </a:lnTo>
                  <a:lnTo>
                    <a:pt x="80" y="21"/>
                  </a:lnTo>
                  <a:lnTo>
                    <a:pt x="82" y="36"/>
                  </a:lnTo>
                  <a:lnTo>
                    <a:pt x="82" y="44"/>
                  </a:lnTo>
                  <a:lnTo>
                    <a:pt x="80" y="50"/>
                  </a:lnTo>
                  <a:lnTo>
                    <a:pt x="78" y="55"/>
                  </a:lnTo>
                  <a:lnTo>
                    <a:pt x="75" y="62"/>
                  </a:lnTo>
                  <a:lnTo>
                    <a:pt x="72" y="67"/>
                  </a:lnTo>
                  <a:lnTo>
                    <a:pt x="67" y="72"/>
                  </a:lnTo>
                  <a:lnTo>
                    <a:pt x="62" y="78"/>
                  </a:lnTo>
                  <a:lnTo>
                    <a:pt x="55" y="83"/>
                  </a:lnTo>
                  <a:lnTo>
                    <a:pt x="46" y="93"/>
                  </a:lnTo>
                  <a:lnTo>
                    <a:pt x="36" y="101"/>
                  </a:lnTo>
                  <a:lnTo>
                    <a:pt x="28" y="109"/>
                  </a:lnTo>
                  <a:lnTo>
                    <a:pt x="18" y="117"/>
                  </a:lnTo>
                  <a:lnTo>
                    <a:pt x="88" y="117"/>
                  </a:lnTo>
                  <a:lnTo>
                    <a:pt x="88" y="132"/>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p:cNvSpPr>
            <p:nvPr/>
          </p:nvSpPr>
          <p:spPr bwMode="auto">
            <a:xfrm>
              <a:off x="5808679" y="5721409"/>
              <a:ext cx="95250" cy="123826"/>
            </a:xfrm>
            <a:custGeom>
              <a:avLst/>
              <a:gdLst>
                <a:gd name="T0" fmla="*/ 121 w 121"/>
                <a:gd name="T1" fmla="*/ 144 h 155"/>
                <a:gd name="T2" fmla="*/ 110 w 121"/>
                <a:gd name="T3" fmla="*/ 149 h 155"/>
                <a:gd name="T4" fmla="*/ 98 w 121"/>
                <a:gd name="T5" fmla="*/ 152 h 155"/>
                <a:gd name="T6" fmla="*/ 87 w 121"/>
                <a:gd name="T7" fmla="*/ 155 h 155"/>
                <a:gd name="T8" fmla="*/ 74 w 121"/>
                <a:gd name="T9" fmla="*/ 155 h 155"/>
                <a:gd name="T10" fmla="*/ 58 w 121"/>
                <a:gd name="T11" fmla="*/ 155 h 155"/>
                <a:gd name="T12" fmla="*/ 44 w 121"/>
                <a:gd name="T13" fmla="*/ 150 h 155"/>
                <a:gd name="T14" fmla="*/ 31 w 121"/>
                <a:gd name="T15" fmla="*/ 146 h 155"/>
                <a:gd name="T16" fmla="*/ 22 w 121"/>
                <a:gd name="T17" fmla="*/ 137 h 155"/>
                <a:gd name="T18" fmla="*/ 12 w 121"/>
                <a:gd name="T19" fmla="*/ 126 h 155"/>
                <a:gd name="T20" fmla="*/ 7 w 121"/>
                <a:gd name="T21" fmla="*/ 113 h 155"/>
                <a:gd name="T22" fmla="*/ 2 w 121"/>
                <a:gd name="T23" fmla="*/ 97 h 155"/>
                <a:gd name="T24" fmla="*/ 0 w 121"/>
                <a:gd name="T25" fmla="*/ 79 h 155"/>
                <a:gd name="T26" fmla="*/ 2 w 121"/>
                <a:gd name="T27" fmla="*/ 61 h 155"/>
                <a:gd name="T28" fmla="*/ 12 w 121"/>
                <a:gd name="T29" fmla="*/ 33 h 155"/>
                <a:gd name="T30" fmla="*/ 22 w 121"/>
                <a:gd name="T31" fmla="*/ 22 h 155"/>
                <a:gd name="T32" fmla="*/ 31 w 121"/>
                <a:gd name="T33" fmla="*/ 12 h 155"/>
                <a:gd name="T34" fmla="*/ 58 w 121"/>
                <a:gd name="T35" fmla="*/ 2 h 155"/>
                <a:gd name="T36" fmla="*/ 74 w 121"/>
                <a:gd name="T37" fmla="*/ 0 h 155"/>
                <a:gd name="T38" fmla="*/ 87 w 121"/>
                <a:gd name="T39" fmla="*/ 2 h 155"/>
                <a:gd name="T40" fmla="*/ 98 w 121"/>
                <a:gd name="T41" fmla="*/ 4 h 155"/>
                <a:gd name="T42" fmla="*/ 111 w 121"/>
                <a:gd name="T43" fmla="*/ 8 h 155"/>
                <a:gd name="T44" fmla="*/ 121 w 121"/>
                <a:gd name="T45" fmla="*/ 13 h 155"/>
                <a:gd name="T46" fmla="*/ 121 w 121"/>
                <a:gd name="T47" fmla="*/ 41 h 155"/>
                <a:gd name="T48" fmla="*/ 120 w 121"/>
                <a:gd name="T49" fmla="*/ 41 h 155"/>
                <a:gd name="T50" fmla="*/ 108 w 121"/>
                <a:gd name="T51" fmla="*/ 33 h 155"/>
                <a:gd name="T52" fmla="*/ 97 w 121"/>
                <a:gd name="T53" fmla="*/ 26 h 155"/>
                <a:gd name="T54" fmla="*/ 85 w 121"/>
                <a:gd name="T55" fmla="*/ 23 h 155"/>
                <a:gd name="T56" fmla="*/ 72 w 121"/>
                <a:gd name="T57" fmla="*/ 22 h 155"/>
                <a:gd name="T58" fmla="*/ 62 w 121"/>
                <a:gd name="T59" fmla="*/ 23 h 155"/>
                <a:gd name="T60" fmla="*/ 46 w 121"/>
                <a:gd name="T61" fmla="*/ 30 h 155"/>
                <a:gd name="T62" fmla="*/ 40 w 121"/>
                <a:gd name="T63" fmla="*/ 36 h 155"/>
                <a:gd name="T64" fmla="*/ 30 w 121"/>
                <a:gd name="T65" fmla="*/ 53 h 155"/>
                <a:gd name="T66" fmla="*/ 26 w 121"/>
                <a:gd name="T67" fmla="*/ 79 h 155"/>
                <a:gd name="T68" fmla="*/ 30 w 121"/>
                <a:gd name="T69" fmla="*/ 103 h 155"/>
                <a:gd name="T70" fmla="*/ 40 w 121"/>
                <a:gd name="T71" fmla="*/ 119 h 155"/>
                <a:gd name="T72" fmla="*/ 46 w 121"/>
                <a:gd name="T73" fmla="*/ 126 h 155"/>
                <a:gd name="T74" fmla="*/ 62 w 121"/>
                <a:gd name="T75" fmla="*/ 134 h 155"/>
                <a:gd name="T76" fmla="*/ 72 w 121"/>
                <a:gd name="T77" fmla="*/ 134 h 155"/>
                <a:gd name="T78" fmla="*/ 80 w 121"/>
                <a:gd name="T79" fmla="*/ 134 h 155"/>
                <a:gd name="T80" fmla="*/ 89 w 121"/>
                <a:gd name="T81" fmla="*/ 133 h 155"/>
                <a:gd name="T82" fmla="*/ 95 w 121"/>
                <a:gd name="T83" fmla="*/ 129 h 155"/>
                <a:gd name="T84" fmla="*/ 102 w 121"/>
                <a:gd name="T85" fmla="*/ 128 h 155"/>
                <a:gd name="T86" fmla="*/ 108 w 121"/>
                <a:gd name="T87" fmla="*/ 124 h 155"/>
                <a:gd name="T88" fmla="*/ 113 w 121"/>
                <a:gd name="T89" fmla="*/ 121 h 155"/>
                <a:gd name="T90" fmla="*/ 116 w 121"/>
                <a:gd name="T91" fmla="*/ 118 h 155"/>
                <a:gd name="T92" fmla="*/ 120 w 121"/>
                <a:gd name="T93" fmla="*/ 116 h 155"/>
                <a:gd name="T94" fmla="*/ 121 w 121"/>
                <a:gd name="T95" fmla="*/ 116 h 155"/>
                <a:gd name="T96" fmla="*/ 121 w 121"/>
                <a:gd name="T97" fmla="*/ 1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 h="155">
                  <a:moveTo>
                    <a:pt x="121" y="144"/>
                  </a:moveTo>
                  <a:lnTo>
                    <a:pt x="110" y="149"/>
                  </a:lnTo>
                  <a:lnTo>
                    <a:pt x="98" y="152"/>
                  </a:lnTo>
                  <a:lnTo>
                    <a:pt x="87" y="155"/>
                  </a:lnTo>
                  <a:lnTo>
                    <a:pt x="74" y="155"/>
                  </a:lnTo>
                  <a:lnTo>
                    <a:pt x="58" y="155"/>
                  </a:lnTo>
                  <a:lnTo>
                    <a:pt x="44" y="150"/>
                  </a:lnTo>
                  <a:lnTo>
                    <a:pt x="31" y="146"/>
                  </a:lnTo>
                  <a:lnTo>
                    <a:pt x="22" y="137"/>
                  </a:lnTo>
                  <a:lnTo>
                    <a:pt x="12" y="126"/>
                  </a:lnTo>
                  <a:lnTo>
                    <a:pt x="7" y="113"/>
                  </a:lnTo>
                  <a:lnTo>
                    <a:pt x="2" y="97"/>
                  </a:lnTo>
                  <a:lnTo>
                    <a:pt x="0" y="79"/>
                  </a:lnTo>
                  <a:lnTo>
                    <a:pt x="2" y="61"/>
                  </a:lnTo>
                  <a:lnTo>
                    <a:pt x="12" y="33"/>
                  </a:lnTo>
                  <a:lnTo>
                    <a:pt x="22" y="22"/>
                  </a:lnTo>
                  <a:lnTo>
                    <a:pt x="31" y="12"/>
                  </a:lnTo>
                  <a:lnTo>
                    <a:pt x="58" y="2"/>
                  </a:lnTo>
                  <a:lnTo>
                    <a:pt x="74" y="0"/>
                  </a:lnTo>
                  <a:lnTo>
                    <a:pt x="87" y="2"/>
                  </a:lnTo>
                  <a:lnTo>
                    <a:pt x="98" y="4"/>
                  </a:lnTo>
                  <a:lnTo>
                    <a:pt x="111" y="8"/>
                  </a:lnTo>
                  <a:lnTo>
                    <a:pt x="121" y="13"/>
                  </a:lnTo>
                  <a:lnTo>
                    <a:pt x="121" y="41"/>
                  </a:lnTo>
                  <a:lnTo>
                    <a:pt x="120" y="41"/>
                  </a:lnTo>
                  <a:lnTo>
                    <a:pt x="108" y="33"/>
                  </a:lnTo>
                  <a:lnTo>
                    <a:pt x="97" y="26"/>
                  </a:lnTo>
                  <a:lnTo>
                    <a:pt x="85" y="23"/>
                  </a:lnTo>
                  <a:lnTo>
                    <a:pt x="72" y="22"/>
                  </a:lnTo>
                  <a:lnTo>
                    <a:pt x="62" y="23"/>
                  </a:lnTo>
                  <a:lnTo>
                    <a:pt x="46" y="30"/>
                  </a:lnTo>
                  <a:lnTo>
                    <a:pt x="40" y="36"/>
                  </a:lnTo>
                  <a:lnTo>
                    <a:pt x="30" y="53"/>
                  </a:lnTo>
                  <a:lnTo>
                    <a:pt x="26" y="79"/>
                  </a:lnTo>
                  <a:lnTo>
                    <a:pt x="30" y="103"/>
                  </a:lnTo>
                  <a:lnTo>
                    <a:pt x="40" y="119"/>
                  </a:lnTo>
                  <a:lnTo>
                    <a:pt x="46" y="126"/>
                  </a:lnTo>
                  <a:lnTo>
                    <a:pt x="62" y="134"/>
                  </a:lnTo>
                  <a:lnTo>
                    <a:pt x="72" y="134"/>
                  </a:lnTo>
                  <a:lnTo>
                    <a:pt x="80" y="134"/>
                  </a:lnTo>
                  <a:lnTo>
                    <a:pt x="89" y="133"/>
                  </a:lnTo>
                  <a:lnTo>
                    <a:pt x="95" y="129"/>
                  </a:lnTo>
                  <a:lnTo>
                    <a:pt x="102" y="128"/>
                  </a:lnTo>
                  <a:lnTo>
                    <a:pt x="108" y="124"/>
                  </a:lnTo>
                  <a:lnTo>
                    <a:pt x="113" y="121"/>
                  </a:lnTo>
                  <a:lnTo>
                    <a:pt x="116" y="118"/>
                  </a:lnTo>
                  <a:lnTo>
                    <a:pt x="120" y="116"/>
                  </a:lnTo>
                  <a:lnTo>
                    <a:pt x="121" y="116"/>
                  </a:lnTo>
                  <a:lnTo>
                    <a:pt x="121"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1"/>
            <p:cNvSpPr>
              <a:spLocks/>
            </p:cNvSpPr>
            <p:nvPr/>
          </p:nvSpPr>
          <p:spPr bwMode="auto">
            <a:xfrm>
              <a:off x="5922979" y="5783322"/>
              <a:ext cx="77788" cy="103189"/>
            </a:xfrm>
            <a:custGeom>
              <a:avLst/>
              <a:gdLst>
                <a:gd name="T0" fmla="*/ 98 w 98"/>
                <a:gd name="T1" fmla="*/ 129 h 129"/>
                <a:gd name="T2" fmla="*/ 78 w 98"/>
                <a:gd name="T3" fmla="*/ 129 h 129"/>
                <a:gd name="T4" fmla="*/ 16 w 98"/>
                <a:gd name="T5" fmla="*/ 13 h 129"/>
                <a:gd name="T6" fmla="*/ 16 w 98"/>
                <a:gd name="T7" fmla="*/ 129 h 129"/>
                <a:gd name="T8" fmla="*/ 0 w 98"/>
                <a:gd name="T9" fmla="*/ 129 h 129"/>
                <a:gd name="T10" fmla="*/ 0 w 98"/>
                <a:gd name="T11" fmla="*/ 0 h 129"/>
                <a:gd name="T12" fmla="*/ 28 w 98"/>
                <a:gd name="T13" fmla="*/ 0 h 129"/>
                <a:gd name="T14" fmla="*/ 83 w 98"/>
                <a:gd name="T15" fmla="*/ 104 h 129"/>
                <a:gd name="T16" fmla="*/ 83 w 98"/>
                <a:gd name="T17" fmla="*/ 0 h 129"/>
                <a:gd name="T18" fmla="*/ 98 w 98"/>
                <a:gd name="T19" fmla="*/ 0 h 129"/>
                <a:gd name="T20" fmla="*/ 98 w 98"/>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29">
                  <a:moveTo>
                    <a:pt x="98" y="129"/>
                  </a:moveTo>
                  <a:lnTo>
                    <a:pt x="78" y="129"/>
                  </a:lnTo>
                  <a:lnTo>
                    <a:pt x="16" y="13"/>
                  </a:lnTo>
                  <a:lnTo>
                    <a:pt x="16" y="129"/>
                  </a:lnTo>
                  <a:lnTo>
                    <a:pt x="0" y="129"/>
                  </a:lnTo>
                  <a:lnTo>
                    <a:pt x="0" y="0"/>
                  </a:lnTo>
                  <a:lnTo>
                    <a:pt x="28" y="0"/>
                  </a:lnTo>
                  <a:lnTo>
                    <a:pt x="83" y="104"/>
                  </a:lnTo>
                  <a:lnTo>
                    <a:pt x="83" y="0"/>
                  </a:lnTo>
                  <a:lnTo>
                    <a:pt x="98" y="0"/>
                  </a:lnTo>
                  <a:lnTo>
                    <a:pt x="98"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92"/>
            <p:cNvSpPr>
              <a:spLocks noChangeArrowheads="1"/>
            </p:cNvSpPr>
            <p:nvPr/>
          </p:nvSpPr>
          <p:spPr bwMode="auto">
            <a:xfrm>
              <a:off x="6026167" y="5834123"/>
              <a:ext cx="4286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p:nvSpPr>
          <p:spPr bwMode="auto">
            <a:xfrm>
              <a:off x="6099192" y="5783322"/>
              <a:ext cx="53975" cy="103189"/>
            </a:xfrm>
            <a:custGeom>
              <a:avLst/>
              <a:gdLst>
                <a:gd name="T0" fmla="*/ 69 w 69"/>
                <a:gd name="T1" fmla="*/ 129 h 129"/>
                <a:gd name="T2" fmla="*/ 0 w 69"/>
                <a:gd name="T3" fmla="*/ 129 h 129"/>
                <a:gd name="T4" fmla="*/ 0 w 69"/>
                <a:gd name="T5" fmla="*/ 114 h 129"/>
                <a:gd name="T6" fmla="*/ 26 w 69"/>
                <a:gd name="T7" fmla="*/ 114 h 129"/>
                <a:gd name="T8" fmla="*/ 26 w 69"/>
                <a:gd name="T9" fmla="*/ 29 h 129"/>
                <a:gd name="T10" fmla="*/ 0 w 69"/>
                <a:gd name="T11" fmla="*/ 29 h 129"/>
                <a:gd name="T12" fmla="*/ 0 w 69"/>
                <a:gd name="T13" fmla="*/ 18 h 129"/>
                <a:gd name="T14" fmla="*/ 5 w 69"/>
                <a:gd name="T15" fmla="*/ 16 h 129"/>
                <a:gd name="T16" fmla="*/ 12 w 69"/>
                <a:gd name="T17" fmla="*/ 16 h 129"/>
                <a:gd name="T18" fmla="*/ 17 w 69"/>
                <a:gd name="T19" fmla="*/ 14 h 129"/>
                <a:gd name="T20" fmla="*/ 22 w 69"/>
                <a:gd name="T21" fmla="*/ 13 h 129"/>
                <a:gd name="T22" fmla="*/ 25 w 69"/>
                <a:gd name="T23" fmla="*/ 11 h 129"/>
                <a:gd name="T24" fmla="*/ 28 w 69"/>
                <a:gd name="T25" fmla="*/ 8 h 129"/>
                <a:gd name="T26" fmla="*/ 30 w 69"/>
                <a:gd name="T27" fmla="*/ 5 h 129"/>
                <a:gd name="T28" fmla="*/ 30 w 69"/>
                <a:gd name="T29" fmla="*/ 0 h 129"/>
                <a:gd name="T30" fmla="*/ 43 w 69"/>
                <a:gd name="T31" fmla="*/ 0 h 129"/>
                <a:gd name="T32" fmla="*/ 43 w 69"/>
                <a:gd name="T33" fmla="*/ 114 h 129"/>
                <a:gd name="T34" fmla="*/ 69 w 69"/>
                <a:gd name="T35" fmla="*/ 114 h 129"/>
                <a:gd name="T36" fmla="*/ 69 w 69"/>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129">
                  <a:moveTo>
                    <a:pt x="69" y="129"/>
                  </a:moveTo>
                  <a:lnTo>
                    <a:pt x="0" y="129"/>
                  </a:lnTo>
                  <a:lnTo>
                    <a:pt x="0" y="114"/>
                  </a:lnTo>
                  <a:lnTo>
                    <a:pt x="26" y="114"/>
                  </a:lnTo>
                  <a:lnTo>
                    <a:pt x="26" y="29"/>
                  </a:lnTo>
                  <a:lnTo>
                    <a:pt x="0" y="29"/>
                  </a:lnTo>
                  <a:lnTo>
                    <a:pt x="0" y="18"/>
                  </a:lnTo>
                  <a:lnTo>
                    <a:pt x="5" y="16"/>
                  </a:lnTo>
                  <a:lnTo>
                    <a:pt x="12" y="16"/>
                  </a:lnTo>
                  <a:lnTo>
                    <a:pt x="17" y="14"/>
                  </a:lnTo>
                  <a:lnTo>
                    <a:pt x="22" y="13"/>
                  </a:lnTo>
                  <a:lnTo>
                    <a:pt x="25" y="11"/>
                  </a:lnTo>
                  <a:lnTo>
                    <a:pt x="28" y="8"/>
                  </a:lnTo>
                  <a:lnTo>
                    <a:pt x="30" y="5"/>
                  </a:lnTo>
                  <a:lnTo>
                    <a:pt x="30" y="0"/>
                  </a:lnTo>
                  <a:lnTo>
                    <a:pt x="43" y="0"/>
                  </a:lnTo>
                  <a:lnTo>
                    <a:pt x="43" y="114"/>
                  </a:lnTo>
                  <a:lnTo>
                    <a:pt x="69" y="114"/>
                  </a:lnTo>
                  <a:lnTo>
                    <a:pt x="6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4"/>
            <p:cNvSpPr>
              <a:spLocks noEditPoints="1"/>
            </p:cNvSpPr>
            <p:nvPr/>
          </p:nvSpPr>
          <p:spPr bwMode="auto">
            <a:xfrm>
              <a:off x="6205555" y="5724584"/>
              <a:ext cx="25400" cy="117476"/>
            </a:xfrm>
            <a:custGeom>
              <a:avLst/>
              <a:gdLst>
                <a:gd name="T0" fmla="*/ 33 w 33"/>
                <a:gd name="T1" fmla="*/ 37 h 148"/>
                <a:gd name="T2" fmla="*/ 0 w 33"/>
                <a:gd name="T3" fmla="*/ 37 h 148"/>
                <a:gd name="T4" fmla="*/ 0 w 33"/>
                <a:gd name="T5" fmla="*/ 0 h 148"/>
                <a:gd name="T6" fmla="*/ 33 w 33"/>
                <a:gd name="T7" fmla="*/ 0 h 148"/>
                <a:gd name="T8" fmla="*/ 33 w 33"/>
                <a:gd name="T9" fmla="*/ 37 h 148"/>
                <a:gd name="T10" fmla="*/ 33 w 33"/>
                <a:gd name="T11" fmla="*/ 148 h 148"/>
                <a:gd name="T12" fmla="*/ 0 w 33"/>
                <a:gd name="T13" fmla="*/ 148 h 148"/>
                <a:gd name="T14" fmla="*/ 0 w 33"/>
                <a:gd name="T15" fmla="*/ 111 h 148"/>
                <a:gd name="T16" fmla="*/ 33 w 33"/>
                <a:gd name="T17" fmla="*/ 111 h 148"/>
                <a:gd name="T18" fmla="*/ 33 w 33"/>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48">
                  <a:moveTo>
                    <a:pt x="33" y="37"/>
                  </a:moveTo>
                  <a:lnTo>
                    <a:pt x="0" y="37"/>
                  </a:lnTo>
                  <a:lnTo>
                    <a:pt x="0" y="0"/>
                  </a:lnTo>
                  <a:lnTo>
                    <a:pt x="33" y="0"/>
                  </a:lnTo>
                  <a:lnTo>
                    <a:pt x="33" y="37"/>
                  </a:lnTo>
                  <a:close/>
                  <a:moveTo>
                    <a:pt x="33" y="148"/>
                  </a:moveTo>
                  <a:lnTo>
                    <a:pt x="0" y="148"/>
                  </a:lnTo>
                  <a:lnTo>
                    <a:pt x="0" y="111"/>
                  </a:lnTo>
                  <a:lnTo>
                    <a:pt x="33" y="111"/>
                  </a:lnTo>
                  <a:lnTo>
                    <a:pt x="33"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p:nvSpPr>
          <p:spPr bwMode="auto">
            <a:xfrm>
              <a:off x="6362718" y="5678546"/>
              <a:ext cx="98425" cy="163514"/>
            </a:xfrm>
            <a:custGeom>
              <a:avLst/>
              <a:gdLst>
                <a:gd name="T0" fmla="*/ 124 w 124"/>
                <a:gd name="T1" fmla="*/ 206 h 206"/>
                <a:gd name="T2" fmla="*/ 98 w 124"/>
                <a:gd name="T3" fmla="*/ 206 h 206"/>
                <a:gd name="T4" fmla="*/ 98 w 124"/>
                <a:gd name="T5" fmla="*/ 121 h 206"/>
                <a:gd name="T6" fmla="*/ 98 w 124"/>
                <a:gd name="T7" fmla="*/ 111 h 206"/>
                <a:gd name="T8" fmla="*/ 98 w 124"/>
                <a:gd name="T9" fmla="*/ 103 h 206"/>
                <a:gd name="T10" fmla="*/ 96 w 124"/>
                <a:gd name="T11" fmla="*/ 95 h 206"/>
                <a:gd name="T12" fmla="*/ 93 w 124"/>
                <a:gd name="T13" fmla="*/ 89 h 206"/>
                <a:gd name="T14" fmla="*/ 90 w 124"/>
                <a:gd name="T15" fmla="*/ 84 h 206"/>
                <a:gd name="T16" fmla="*/ 83 w 124"/>
                <a:gd name="T17" fmla="*/ 80 h 206"/>
                <a:gd name="T18" fmla="*/ 77 w 124"/>
                <a:gd name="T19" fmla="*/ 79 h 206"/>
                <a:gd name="T20" fmla="*/ 67 w 124"/>
                <a:gd name="T21" fmla="*/ 77 h 206"/>
                <a:gd name="T22" fmla="*/ 57 w 124"/>
                <a:gd name="T23" fmla="*/ 79 h 206"/>
                <a:gd name="T24" fmla="*/ 45 w 124"/>
                <a:gd name="T25" fmla="*/ 82 h 206"/>
                <a:gd name="T26" fmla="*/ 34 w 124"/>
                <a:gd name="T27" fmla="*/ 89 h 206"/>
                <a:gd name="T28" fmla="*/ 24 w 124"/>
                <a:gd name="T29" fmla="*/ 95 h 206"/>
                <a:gd name="T30" fmla="*/ 24 w 124"/>
                <a:gd name="T31" fmla="*/ 206 h 206"/>
                <a:gd name="T32" fmla="*/ 0 w 124"/>
                <a:gd name="T33" fmla="*/ 206 h 206"/>
                <a:gd name="T34" fmla="*/ 0 w 124"/>
                <a:gd name="T35" fmla="*/ 0 h 206"/>
                <a:gd name="T36" fmla="*/ 24 w 124"/>
                <a:gd name="T37" fmla="*/ 0 h 206"/>
                <a:gd name="T38" fmla="*/ 24 w 124"/>
                <a:gd name="T39" fmla="*/ 74 h 206"/>
                <a:gd name="T40" fmla="*/ 36 w 124"/>
                <a:gd name="T41" fmla="*/ 66 h 206"/>
                <a:gd name="T42" fmla="*/ 49 w 124"/>
                <a:gd name="T43" fmla="*/ 59 h 206"/>
                <a:gd name="T44" fmla="*/ 60 w 124"/>
                <a:gd name="T45" fmla="*/ 54 h 206"/>
                <a:gd name="T46" fmla="*/ 73 w 124"/>
                <a:gd name="T47" fmla="*/ 54 h 206"/>
                <a:gd name="T48" fmla="*/ 85 w 124"/>
                <a:gd name="T49" fmla="*/ 54 h 206"/>
                <a:gd name="T50" fmla="*/ 104 w 124"/>
                <a:gd name="T51" fmla="*/ 62 h 206"/>
                <a:gd name="T52" fmla="*/ 111 w 124"/>
                <a:gd name="T53" fmla="*/ 69 h 206"/>
                <a:gd name="T54" fmla="*/ 121 w 124"/>
                <a:gd name="T55" fmla="*/ 85 h 206"/>
                <a:gd name="T56" fmla="*/ 124 w 124"/>
                <a:gd name="T57" fmla="*/ 110 h 206"/>
                <a:gd name="T58" fmla="*/ 124 w 124"/>
                <a:gd name="T5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06">
                  <a:moveTo>
                    <a:pt x="124" y="206"/>
                  </a:moveTo>
                  <a:lnTo>
                    <a:pt x="98" y="206"/>
                  </a:lnTo>
                  <a:lnTo>
                    <a:pt x="98" y="121"/>
                  </a:lnTo>
                  <a:lnTo>
                    <a:pt x="98" y="111"/>
                  </a:lnTo>
                  <a:lnTo>
                    <a:pt x="98" y="103"/>
                  </a:lnTo>
                  <a:lnTo>
                    <a:pt x="96" y="95"/>
                  </a:lnTo>
                  <a:lnTo>
                    <a:pt x="93" y="89"/>
                  </a:lnTo>
                  <a:lnTo>
                    <a:pt x="90" y="84"/>
                  </a:lnTo>
                  <a:lnTo>
                    <a:pt x="83" y="80"/>
                  </a:lnTo>
                  <a:lnTo>
                    <a:pt x="77" y="79"/>
                  </a:lnTo>
                  <a:lnTo>
                    <a:pt x="67" y="77"/>
                  </a:lnTo>
                  <a:lnTo>
                    <a:pt x="57" y="79"/>
                  </a:lnTo>
                  <a:lnTo>
                    <a:pt x="45" y="82"/>
                  </a:lnTo>
                  <a:lnTo>
                    <a:pt x="34" y="89"/>
                  </a:lnTo>
                  <a:lnTo>
                    <a:pt x="24" y="95"/>
                  </a:lnTo>
                  <a:lnTo>
                    <a:pt x="24" y="206"/>
                  </a:lnTo>
                  <a:lnTo>
                    <a:pt x="0" y="206"/>
                  </a:lnTo>
                  <a:lnTo>
                    <a:pt x="0" y="0"/>
                  </a:lnTo>
                  <a:lnTo>
                    <a:pt x="24" y="0"/>
                  </a:lnTo>
                  <a:lnTo>
                    <a:pt x="24" y="74"/>
                  </a:lnTo>
                  <a:lnTo>
                    <a:pt x="36" y="66"/>
                  </a:lnTo>
                  <a:lnTo>
                    <a:pt x="49" y="59"/>
                  </a:lnTo>
                  <a:lnTo>
                    <a:pt x="60" y="54"/>
                  </a:lnTo>
                  <a:lnTo>
                    <a:pt x="73" y="54"/>
                  </a:lnTo>
                  <a:lnTo>
                    <a:pt x="85" y="54"/>
                  </a:lnTo>
                  <a:lnTo>
                    <a:pt x="104" y="62"/>
                  </a:lnTo>
                  <a:lnTo>
                    <a:pt x="111" y="69"/>
                  </a:lnTo>
                  <a:lnTo>
                    <a:pt x="121" y="85"/>
                  </a:lnTo>
                  <a:lnTo>
                    <a:pt x="124" y="110"/>
                  </a:lnTo>
                  <a:lnTo>
                    <a:pt x="124" y="206"/>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p:nvSpPr>
          <p:spPr bwMode="auto">
            <a:xfrm>
              <a:off x="6494481" y="5783322"/>
              <a:ext cx="77788" cy="103189"/>
            </a:xfrm>
            <a:custGeom>
              <a:avLst/>
              <a:gdLst>
                <a:gd name="T0" fmla="*/ 98 w 98"/>
                <a:gd name="T1" fmla="*/ 129 h 129"/>
                <a:gd name="T2" fmla="*/ 77 w 98"/>
                <a:gd name="T3" fmla="*/ 129 h 129"/>
                <a:gd name="T4" fmla="*/ 14 w 98"/>
                <a:gd name="T5" fmla="*/ 13 h 129"/>
                <a:gd name="T6" fmla="*/ 14 w 98"/>
                <a:gd name="T7" fmla="*/ 129 h 129"/>
                <a:gd name="T8" fmla="*/ 0 w 98"/>
                <a:gd name="T9" fmla="*/ 129 h 129"/>
                <a:gd name="T10" fmla="*/ 0 w 98"/>
                <a:gd name="T11" fmla="*/ 0 h 129"/>
                <a:gd name="T12" fmla="*/ 26 w 98"/>
                <a:gd name="T13" fmla="*/ 0 h 129"/>
                <a:gd name="T14" fmla="*/ 81 w 98"/>
                <a:gd name="T15" fmla="*/ 104 h 129"/>
                <a:gd name="T16" fmla="*/ 81 w 98"/>
                <a:gd name="T17" fmla="*/ 0 h 129"/>
                <a:gd name="T18" fmla="*/ 98 w 98"/>
                <a:gd name="T19" fmla="*/ 0 h 129"/>
                <a:gd name="T20" fmla="*/ 98 w 98"/>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29">
                  <a:moveTo>
                    <a:pt x="98" y="129"/>
                  </a:moveTo>
                  <a:lnTo>
                    <a:pt x="77" y="129"/>
                  </a:lnTo>
                  <a:lnTo>
                    <a:pt x="14" y="13"/>
                  </a:lnTo>
                  <a:lnTo>
                    <a:pt x="14" y="129"/>
                  </a:lnTo>
                  <a:lnTo>
                    <a:pt x="0" y="129"/>
                  </a:lnTo>
                  <a:lnTo>
                    <a:pt x="0" y="0"/>
                  </a:lnTo>
                  <a:lnTo>
                    <a:pt x="26" y="0"/>
                  </a:lnTo>
                  <a:lnTo>
                    <a:pt x="81" y="104"/>
                  </a:lnTo>
                  <a:lnTo>
                    <a:pt x="81" y="0"/>
                  </a:lnTo>
                  <a:lnTo>
                    <a:pt x="98" y="0"/>
                  </a:lnTo>
                  <a:lnTo>
                    <a:pt x="98" y="129"/>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7"/>
            <p:cNvSpPr>
              <a:spLocks noChangeArrowheads="1"/>
            </p:cNvSpPr>
            <p:nvPr/>
          </p:nvSpPr>
          <p:spPr bwMode="auto">
            <a:xfrm>
              <a:off x="6596081" y="5834123"/>
              <a:ext cx="42863" cy="12700"/>
            </a:xfrm>
            <a:prstGeom prst="rect">
              <a:avLst/>
            </a:prstGeom>
            <a:solidFill>
              <a:srgbClr val="C610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p:nvSpPr>
          <p:spPr bwMode="auto">
            <a:xfrm>
              <a:off x="6667519" y="5783322"/>
              <a:ext cx="55563" cy="103189"/>
            </a:xfrm>
            <a:custGeom>
              <a:avLst/>
              <a:gdLst>
                <a:gd name="T0" fmla="*/ 70 w 70"/>
                <a:gd name="T1" fmla="*/ 129 h 129"/>
                <a:gd name="T2" fmla="*/ 0 w 70"/>
                <a:gd name="T3" fmla="*/ 129 h 129"/>
                <a:gd name="T4" fmla="*/ 0 w 70"/>
                <a:gd name="T5" fmla="*/ 114 h 129"/>
                <a:gd name="T6" fmla="*/ 26 w 70"/>
                <a:gd name="T7" fmla="*/ 114 h 129"/>
                <a:gd name="T8" fmla="*/ 26 w 70"/>
                <a:gd name="T9" fmla="*/ 29 h 129"/>
                <a:gd name="T10" fmla="*/ 0 w 70"/>
                <a:gd name="T11" fmla="*/ 29 h 129"/>
                <a:gd name="T12" fmla="*/ 0 w 70"/>
                <a:gd name="T13" fmla="*/ 18 h 129"/>
                <a:gd name="T14" fmla="*/ 5 w 70"/>
                <a:gd name="T15" fmla="*/ 16 h 129"/>
                <a:gd name="T16" fmla="*/ 11 w 70"/>
                <a:gd name="T17" fmla="*/ 16 h 129"/>
                <a:gd name="T18" fmla="*/ 18 w 70"/>
                <a:gd name="T19" fmla="*/ 14 h 129"/>
                <a:gd name="T20" fmla="*/ 21 w 70"/>
                <a:gd name="T21" fmla="*/ 13 h 129"/>
                <a:gd name="T22" fmla="*/ 24 w 70"/>
                <a:gd name="T23" fmla="*/ 11 h 129"/>
                <a:gd name="T24" fmla="*/ 28 w 70"/>
                <a:gd name="T25" fmla="*/ 8 h 129"/>
                <a:gd name="T26" fmla="*/ 29 w 70"/>
                <a:gd name="T27" fmla="*/ 5 h 129"/>
                <a:gd name="T28" fmla="*/ 29 w 70"/>
                <a:gd name="T29" fmla="*/ 0 h 129"/>
                <a:gd name="T30" fmla="*/ 44 w 70"/>
                <a:gd name="T31" fmla="*/ 0 h 129"/>
                <a:gd name="T32" fmla="*/ 44 w 70"/>
                <a:gd name="T33" fmla="*/ 114 h 129"/>
                <a:gd name="T34" fmla="*/ 70 w 70"/>
                <a:gd name="T35" fmla="*/ 114 h 129"/>
                <a:gd name="T36" fmla="*/ 70 w 70"/>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29">
                  <a:moveTo>
                    <a:pt x="70" y="129"/>
                  </a:moveTo>
                  <a:lnTo>
                    <a:pt x="0" y="129"/>
                  </a:lnTo>
                  <a:lnTo>
                    <a:pt x="0" y="114"/>
                  </a:lnTo>
                  <a:lnTo>
                    <a:pt x="26" y="114"/>
                  </a:lnTo>
                  <a:lnTo>
                    <a:pt x="26" y="29"/>
                  </a:lnTo>
                  <a:lnTo>
                    <a:pt x="0" y="29"/>
                  </a:lnTo>
                  <a:lnTo>
                    <a:pt x="0" y="18"/>
                  </a:lnTo>
                  <a:lnTo>
                    <a:pt x="5" y="16"/>
                  </a:lnTo>
                  <a:lnTo>
                    <a:pt x="11" y="16"/>
                  </a:lnTo>
                  <a:lnTo>
                    <a:pt x="18" y="14"/>
                  </a:lnTo>
                  <a:lnTo>
                    <a:pt x="21" y="13"/>
                  </a:lnTo>
                  <a:lnTo>
                    <a:pt x="24" y="11"/>
                  </a:lnTo>
                  <a:lnTo>
                    <a:pt x="28" y="8"/>
                  </a:lnTo>
                  <a:lnTo>
                    <a:pt x="29" y="5"/>
                  </a:lnTo>
                  <a:lnTo>
                    <a:pt x="29" y="0"/>
                  </a:lnTo>
                  <a:lnTo>
                    <a:pt x="44" y="0"/>
                  </a:lnTo>
                  <a:lnTo>
                    <a:pt x="44" y="114"/>
                  </a:lnTo>
                  <a:lnTo>
                    <a:pt x="70" y="114"/>
                  </a:lnTo>
                  <a:lnTo>
                    <a:pt x="70" y="129"/>
                  </a:lnTo>
                  <a:close/>
                </a:path>
              </a:pathLst>
            </a:custGeom>
            <a:solidFill>
              <a:srgbClr val="C6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noEditPoints="1"/>
            </p:cNvSpPr>
            <p:nvPr/>
          </p:nvSpPr>
          <p:spPr bwMode="auto">
            <a:xfrm>
              <a:off x="6840557" y="5743635"/>
              <a:ext cx="123825" cy="60326"/>
            </a:xfrm>
            <a:custGeom>
              <a:avLst/>
              <a:gdLst>
                <a:gd name="T0" fmla="*/ 157 w 157"/>
                <a:gd name="T1" fmla="*/ 21 h 77"/>
                <a:gd name="T2" fmla="*/ 0 w 157"/>
                <a:gd name="T3" fmla="*/ 21 h 77"/>
                <a:gd name="T4" fmla="*/ 0 w 157"/>
                <a:gd name="T5" fmla="*/ 0 h 77"/>
                <a:gd name="T6" fmla="*/ 157 w 157"/>
                <a:gd name="T7" fmla="*/ 0 h 77"/>
                <a:gd name="T8" fmla="*/ 157 w 157"/>
                <a:gd name="T9" fmla="*/ 21 h 77"/>
                <a:gd name="T10" fmla="*/ 157 w 157"/>
                <a:gd name="T11" fmla="*/ 77 h 77"/>
                <a:gd name="T12" fmla="*/ 0 w 157"/>
                <a:gd name="T13" fmla="*/ 77 h 77"/>
                <a:gd name="T14" fmla="*/ 0 w 157"/>
                <a:gd name="T15" fmla="*/ 56 h 77"/>
                <a:gd name="T16" fmla="*/ 157 w 157"/>
                <a:gd name="T17" fmla="*/ 56 h 77"/>
                <a:gd name="T18" fmla="*/ 157 w 157"/>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77">
                  <a:moveTo>
                    <a:pt x="157" y="21"/>
                  </a:moveTo>
                  <a:lnTo>
                    <a:pt x="0" y="21"/>
                  </a:lnTo>
                  <a:lnTo>
                    <a:pt x="0" y="0"/>
                  </a:lnTo>
                  <a:lnTo>
                    <a:pt x="157" y="0"/>
                  </a:lnTo>
                  <a:lnTo>
                    <a:pt x="157" y="21"/>
                  </a:lnTo>
                  <a:close/>
                  <a:moveTo>
                    <a:pt x="157" y="77"/>
                  </a:moveTo>
                  <a:lnTo>
                    <a:pt x="0" y="77"/>
                  </a:lnTo>
                  <a:lnTo>
                    <a:pt x="0" y="56"/>
                  </a:lnTo>
                  <a:lnTo>
                    <a:pt x="157" y="56"/>
                  </a:lnTo>
                  <a:lnTo>
                    <a:pt x="15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p:cNvSpPr>
            <p:nvPr/>
          </p:nvSpPr>
          <p:spPr bwMode="auto">
            <a:xfrm>
              <a:off x="7086620" y="5678546"/>
              <a:ext cx="98425" cy="163514"/>
            </a:xfrm>
            <a:custGeom>
              <a:avLst/>
              <a:gdLst>
                <a:gd name="T0" fmla="*/ 124 w 124"/>
                <a:gd name="T1" fmla="*/ 206 h 206"/>
                <a:gd name="T2" fmla="*/ 99 w 124"/>
                <a:gd name="T3" fmla="*/ 206 h 206"/>
                <a:gd name="T4" fmla="*/ 99 w 124"/>
                <a:gd name="T5" fmla="*/ 121 h 206"/>
                <a:gd name="T6" fmla="*/ 99 w 124"/>
                <a:gd name="T7" fmla="*/ 111 h 206"/>
                <a:gd name="T8" fmla="*/ 98 w 124"/>
                <a:gd name="T9" fmla="*/ 103 h 206"/>
                <a:gd name="T10" fmla="*/ 96 w 124"/>
                <a:gd name="T11" fmla="*/ 95 h 206"/>
                <a:gd name="T12" fmla="*/ 93 w 124"/>
                <a:gd name="T13" fmla="*/ 89 h 206"/>
                <a:gd name="T14" fmla="*/ 89 w 124"/>
                <a:gd name="T15" fmla="*/ 84 h 206"/>
                <a:gd name="T16" fmla="*/ 83 w 124"/>
                <a:gd name="T17" fmla="*/ 80 h 206"/>
                <a:gd name="T18" fmla="*/ 76 w 124"/>
                <a:gd name="T19" fmla="*/ 79 h 206"/>
                <a:gd name="T20" fmla="*/ 67 w 124"/>
                <a:gd name="T21" fmla="*/ 77 h 206"/>
                <a:gd name="T22" fmla="*/ 57 w 124"/>
                <a:gd name="T23" fmla="*/ 79 h 206"/>
                <a:gd name="T24" fmla="*/ 45 w 124"/>
                <a:gd name="T25" fmla="*/ 82 h 206"/>
                <a:gd name="T26" fmla="*/ 35 w 124"/>
                <a:gd name="T27" fmla="*/ 89 h 206"/>
                <a:gd name="T28" fmla="*/ 24 w 124"/>
                <a:gd name="T29" fmla="*/ 95 h 206"/>
                <a:gd name="T30" fmla="*/ 24 w 124"/>
                <a:gd name="T31" fmla="*/ 206 h 206"/>
                <a:gd name="T32" fmla="*/ 0 w 124"/>
                <a:gd name="T33" fmla="*/ 206 h 206"/>
                <a:gd name="T34" fmla="*/ 0 w 124"/>
                <a:gd name="T35" fmla="*/ 0 h 206"/>
                <a:gd name="T36" fmla="*/ 24 w 124"/>
                <a:gd name="T37" fmla="*/ 0 h 206"/>
                <a:gd name="T38" fmla="*/ 24 w 124"/>
                <a:gd name="T39" fmla="*/ 74 h 206"/>
                <a:gd name="T40" fmla="*/ 37 w 124"/>
                <a:gd name="T41" fmla="*/ 66 h 206"/>
                <a:gd name="T42" fmla="*/ 49 w 124"/>
                <a:gd name="T43" fmla="*/ 59 h 206"/>
                <a:gd name="T44" fmla="*/ 62 w 124"/>
                <a:gd name="T45" fmla="*/ 54 h 206"/>
                <a:gd name="T46" fmla="*/ 75 w 124"/>
                <a:gd name="T47" fmla="*/ 54 h 206"/>
                <a:gd name="T48" fmla="*/ 86 w 124"/>
                <a:gd name="T49" fmla="*/ 54 h 206"/>
                <a:gd name="T50" fmla="*/ 104 w 124"/>
                <a:gd name="T51" fmla="*/ 62 h 206"/>
                <a:gd name="T52" fmla="*/ 111 w 124"/>
                <a:gd name="T53" fmla="*/ 69 h 206"/>
                <a:gd name="T54" fmla="*/ 122 w 124"/>
                <a:gd name="T55" fmla="*/ 85 h 206"/>
                <a:gd name="T56" fmla="*/ 124 w 124"/>
                <a:gd name="T57" fmla="*/ 110 h 206"/>
                <a:gd name="T58" fmla="*/ 124 w 124"/>
                <a:gd name="T5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06">
                  <a:moveTo>
                    <a:pt x="124" y="206"/>
                  </a:moveTo>
                  <a:lnTo>
                    <a:pt x="99" y="206"/>
                  </a:lnTo>
                  <a:lnTo>
                    <a:pt x="99" y="121"/>
                  </a:lnTo>
                  <a:lnTo>
                    <a:pt x="99" y="111"/>
                  </a:lnTo>
                  <a:lnTo>
                    <a:pt x="98" y="103"/>
                  </a:lnTo>
                  <a:lnTo>
                    <a:pt x="96" y="95"/>
                  </a:lnTo>
                  <a:lnTo>
                    <a:pt x="93" y="89"/>
                  </a:lnTo>
                  <a:lnTo>
                    <a:pt x="89" y="84"/>
                  </a:lnTo>
                  <a:lnTo>
                    <a:pt x="83" y="80"/>
                  </a:lnTo>
                  <a:lnTo>
                    <a:pt x="76" y="79"/>
                  </a:lnTo>
                  <a:lnTo>
                    <a:pt x="67" y="77"/>
                  </a:lnTo>
                  <a:lnTo>
                    <a:pt x="57" y="79"/>
                  </a:lnTo>
                  <a:lnTo>
                    <a:pt x="45" y="82"/>
                  </a:lnTo>
                  <a:lnTo>
                    <a:pt x="35" y="89"/>
                  </a:lnTo>
                  <a:lnTo>
                    <a:pt x="24" y="95"/>
                  </a:lnTo>
                  <a:lnTo>
                    <a:pt x="24" y="206"/>
                  </a:lnTo>
                  <a:lnTo>
                    <a:pt x="0" y="206"/>
                  </a:lnTo>
                  <a:lnTo>
                    <a:pt x="0" y="0"/>
                  </a:lnTo>
                  <a:lnTo>
                    <a:pt x="24" y="0"/>
                  </a:lnTo>
                  <a:lnTo>
                    <a:pt x="24" y="74"/>
                  </a:lnTo>
                  <a:lnTo>
                    <a:pt x="37" y="66"/>
                  </a:lnTo>
                  <a:lnTo>
                    <a:pt x="49" y="59"/>
                  </a:lnTo>
                  <a:lnTo>
                    <a:pt x="62" y="54"/>
                  </a:lnTo>
                  <a:lnTo>
                    <a:pt x="75" y="54"/>
                  </a:lnTo>
                  <a:lnTo>
                    <a:pt x="86" y="54"/>
                  </a:lnTo>
                  <a:lnTo>
                    <a:pt x="104" y="62"/>
                  </a:lnTo>
                  <a:lnTo>
                    <a:pt x="111" y="69"/>
                  </a:lnTo>
                  <a:lnTo>
                    <a:pt x="122" y="85"/>
                  </a:lnTo>
                  <a:lnTo>
                    <a:pt x="124" y="110"/>
                  </a:lnTo>
                  <a:lnTo>
                    <a:pt x="124" y="206"/>
                  </a:lnTo>
                  <a:close/>
                </a:path>
              </a:pathLst>
            </a:custGeom>
            <a:solidFill>
              <a:srgbClr val="107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p:cNvSpPr>
            <p:nvPr/>
          </p:nvSpPr>
          <p:spPr bwMode="auto">
            <a:xfrm>
              <a:off x="7218383" y="5783322"/>
              <a:ext cx="77788" cy="103189"/>
            </a:xfrm>
            <a:custGeom>
              <a:avLst/>
              <a:gdLst>
                <a:gd name="T0" fmla="*/ 98 w 98"/>
                <a:gd name="T1" fmla="*/ 129 h 129"/>
                <a:gd name="T2" fmla="*/ 76 w 98"/>
                <a:gd name="T3" fmla="*/ 129 h 129"/>
                <a:gd name="T4" fmla="*/ 16 w 98"/>
                <a:gd name="T5" fmla="*/ 13 h 129"/>
                <a:gd name="T6" fmla="*/ 16 w 98"/>
                <a:gd name="T7" fmla="*/ 129 h 129"/>
                <a:gd name="T8" fmla="*/ 0 w 98"/>
                <a:gd name="T9" fmla="*/ 129 h 129"/>
                <a:gd name="T10" fmla="*/ 0 w 98"/>
                <a:gd name="T11" fmla="*/ 0 h 129"/>
                <a:gd name="T12" fmla="*/ 26 w 98"/>
                <a:gd name="T13" fmla="*/ 0 h 129"/>
                <a:gd name="T14" fmla="*/ 81 w 98"/>
                <a:gd name="T15" fmla="*/ 104 h 129"/>
                <a:gd name="T16" fmla="*/ 81 w 98"/>
                <a:gd name="T17" fmla="*/ 0 h 129"/>
                <a:gd name="T18" fmla="*/ 98 w 98"/>
                <a:gd name="T19" fmla="*/ 0 h 129"/>
                <a:gd name="T20" fmla="*/ 98 w 98"/>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29">
                  <a:moveTo>
                    <a:pt x="98" y="129"/>
                  </a:moveTo>
                  <a:lnTo>
                    <a:pt x="76" y="129"/>
                  </a:lnTo>
                  <a:lnTo>
                    <a:pt x="16" y="13"/>
                  </a:lnTo>
                  <a:lnTo>
                    <a:pt x="16" y="129"/>
                  </a:lnTo>
                  <a:lnTo>
                    <a:pt x="0" y="129"/>
                  </a:lnTo>
                  <a:lnTo>
                    <a:pt x="0" y="0"/>
                  </a:lnTo>
                  <a:lnTo>
                    <a:pt x="26" y="0"/>
                  </a:lnTo>
                  <a:lnTo>
                    <a:pt x="81" y="104"/>
                  </a:lnTo>
                  <a:lnTo>
                    <a:pt x="81" y="0"/>
                  </a:lnTo>
                  <a:lnTo>
                    <a:pt x="98" y="0"/>
                  </a:lnTo>
                  <a:lnTo>
                    <a:pt x="98" y="129"/>
                  </a:lnTo>
                  <a:close/>
                </a:path>
              </a:pathLst>
            </a:custGeom>
            <a:solidFill>
              <a:srgbClr val="107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02"/>
            <p:cNvSpPr>
              <a:spLocks noChangeArrowheads="1"/>
            </p:cNvSpPr>
            <p:nvPr/>
          </p:nvSpPr>
          <p:spPr bwMode="auto">
            <a:xfrm>
              <a:off x="6276993" y="5542020"/>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3"/>
            <p:cNvSpPr>
              <a:spLocks noChangeArrowheads="1"/>
            </p:cNvSpPr>
            <p:nvPr/>
          </p:nvSpPr>
          <p:spPr bwMode="auto">
            <a:xfrm>
              <a:off x="6424631" y="5542020"/>
              <a:ext cx="46038"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04"/>
            <p:cNvSpPr>
              <a:spLocks noChangeArrowheads="1"/>
            </p:cNvSpPr>
            <p:nvPr/>
          </p:nvSpPr>
          <p:spPr bwMode="auto">
            <a:xfrm>
              <a:off x="6569094" y="5542020"/>
              <a:ext cx="4762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extBox 108"/>
          <p:cNvSpPr txBox="1"/>
          <p:nvPr/>
        </p:nvSpPr>
        <p:spPr>
          <a:xfrm>
            <a:off x="4784302" y="3551643"/>
            <a:ext cx="997389" cy="400110"/>
          </a:xfrm>
          <a:prstGeom prst="rect">
            <a:avLst/>
          </a:prstGeom>
          <a:noFill/>
        </p:spPr>
        <p:txBody>
          <a:bodyPr wrap="none" rtlCol="0">
            <a:spAutoFit/>
          </a:bodyPr>
          <a:lstStyle/>
          <a:p>
            <a:r>
              <a:rPr lang="en-US" dirty="0">
                <a:solidFill>
                  <a:srgbClr val="33CCCC"/>
                </a:solidFill>
              </a:rPr>
              <a:t>chains</a:t>
            </a:r>
          </a:p>
        </p:txBody>
      </p:sp>
      <p:grpSp>
        <p:nvGrpSpPr>
          <p:cNvPr id="112" name="Group 111"/>
          <p:cNvGrpSpPr/>
          <p:nvPr/>
        </p:nvGrpSpPr>
        <p:grpSpPr>
          <a:xfrm>
            <a:off x="5703904" y="4876800"/>
            <a:ext cx="3182128" cy="1143000"/>
            <a:chOff x="5703904" y="4876800"/>
            <a:chExt cx="3182128" cy="1143000"/>
          </a:xfrm>
        </p:grpSpPr>
        <p:sp>
          <p:nvSpPr>
            <p:cNvPr id="110" name="TextBox 109"/>
            <p:cNvSpPr txBox="1"/>
            <p:nvPr/>
          </p:nvSpPr>
          <p:spPr>
            <a:xfrm>
              <a:off x="7319578" y="4948056"/>
              <a:ext cx="1566454" cy="400110"/>
            </a:xfrm>
            <a:prstGeom prst="rect">
              <a:avLst/>
            </a:prstGeom>
            <a:noFill/>
          </p:spPr>
          <p:txBody>
            <a:bodyPr wrap="none" rtlCol="0">
              <a:spAutoFit/>
            </a:bodyPr>
            <a:lstStyle/>
            <a:p>
              <a:r>
                <a:rPr lang="en-US" dirty="0">
                  <a:solidFill>
                    <a:srgbClr val="33CCCC"/>
                  </a:solidFill>
                </a:rPr>
                <a:t>constraints</a:t>
              </a:r>
            </a:p>
          </p:txBody>
        </p:sp>
        <p:sp>
          <p:nvSpPr>
            <p:cNvPr id="111" name="Rectangle 110"/>
            <p:cNvSpPr/>
            <p:nvPr/>
          </p:nvSpPr>
          <p:spPr bwMode="auto">
            <a:xfrm>
              <a:off x="5703904" y="4876800"/>
              <a:ext cx="1615674" cy="1143000"/>
            </a:xfrm>
            <a:prstGeom prst="rect">
              <a:avLst/>
            </a:prstGeom>
            <a:noFill/>
            <a:ln w="19050" cap="flat" cmpd="sng" algn="ctr">
              <a:solidFill>
                <a:srgbClr val="33CCCC"/>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27" name="Group 126"/>
          <p:cNvGrpSpPr/>
          <p:nvPr/>
        </p:nvGrpSpPr>
        <p:grpSpPr>
          <a:xfrm>
            <a:off x="1532203" y="3193787"/>
            <a:ext cx="6194908" cy="2826013"/>
            <a:chOff x="1532203" y="3193787"/>
            <a:chExt cx="6194908" cy="2826013"/>
          </a:xfrm>
        </p:grpSpPr>
        <p:grpSp>
          <p:nvGrpSpPr>
            <p:cNvPr id="115" name="Group 114"/>
            <p:cNvGrpSpPr/>
            <p:nvPr/>
          </p:nvGrpSpPr>
          <p:grpSpPr>
            <a:xfrm>
              <a:off x="3906177" y="3298859"/>
              <a:ext cx="398004" cy="519118"/>
              <a:chOff x="3905736" y="3298859"/>
              <a:chExt cx="398004" cy="519118"/>
            </a:xfrm>
          </p:grpSpPr>
          <p:sp>
            <p:nvSpPr>
              <p:cNvPr id="113" name="Right Bracket 112"/>
              <p:cNvSpPr/>
              <p:nvPr/>
            </p:nvSpPr>
            <p:spPr bwMode="auto">
              <a:xfrm>
                <a:off x="3905736" y="3298859"/>
                <a:ext cx="131763" cy="519118"/>
              </a:xfrm>
              <a:prstGeom prst="rightBracke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14" name="TextBox 113"/>
              <p:cNvSpPr txBox="1"/>
              <p:nvPr/>
            </p:nvSpPr>
            <p:spPr>
              <a:xfrm>
                <a:off x="3976406" y="3344812"/>
                <a:ext cx="327334" cy="400110"/>
              </a:xfrm>
              <a:prstGeom prst="rect">
                <a:avLst/>
              </a:prstGeom>
              <a:noFill/>
            </p:spPr>
            <p:txBody>
              <a:bodyPr wrap="none" rtlCol="0">
                <a:spAutoFit/>
              </a:bodyPr>
              <a:lstStyle/>
              <a:p>
                <a:r>
                  <a:rPr lang="en-US" b="0" dirty="0">
                    <a:solidFill>
                      <a:schemeClr val="tx1"/>
                    </a:solidFill>
                  </a:rPr>
                  <a:t>3</a:t>
                </a:r>
              </a:p>
            </p:txBody>
          </p:sp>
        </p:grpSp>
        <p:grpSp>
          <p:nvGrpSpPr>
            <p:cNvPr id="116" name="Group 115"/>
            <p:cNvGrpSpPr/>
            <p:nvPr/>
          </p:nvGrpSpPr>
          <p:grpSpPr>
            <a:xfrm>
              <a:off x="6236381" y="4261571"/>
              <a:ext cx="398004" cy="519118"/>
              <a:chOff x="6230955" y="3298859"/>
              <a:chExt cx="398004" cy="519118"/>
            </a:xfrm>
          </p:grpSpPr>
          <p:sp>
            <p:nvSpPr>
              <p:cNvPr id="117" name="Right Bracket 116"/>
              <p:cNvSpPr/>
              <p:nvPr/>
            </p:nvSpPr>
            <p:spPr bwMode="auto">
              <a:xfrm>
                <a:off x="6230955" y="3298859"/>
                <a:ext cx="131763" cy="519118"/>
              </a:xfrm>
              <a:prstGeom prst="rightBracke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18" name="TextBox 117"/>
              <p:cNvSpPr txBox="1"/>
              <p:nvPr/>
            </p:nvSpPr>
            <p:spPr>
              <a:xfrm>
                <a:off x="6301625" y="3344812"/>
                <a:ext cx="327334" cy="400110"/>
              </a:xfrm>
              <a:prstGeom prst="rect">
                <a:avLst/>
              </a:prstGeom>
              <a:noFill/>
            </p:spPr>
            <p:txBody>
              <a:bodyPr wrap="none" rtlCol="0">
                <a:spAutoFit/>
              </a:bodyPr>
              <a:lstStyle/>
              <a:p>
                <a:r>
                  <a:rPr lang="en-US" b="0" dirty="0">
                    <a:solidFill>
                      <a:schemeClr val="tx1"/>
                    </a:solidFill>
                  </a:rPr>
                  <a:t>2</a:t>
                </a:r>
              </a:p>
            </p:txBody>
          </p:sp>
        </p:grpSp>
        <p:grpSp>
          <p:nvGrpSpPr>
            <p:cNvPr id="119" name="Group 118"/>
            <p:cNvGrpSpPr/>
            <p:nvPr/>
          </p:nvGrpSpPr>
          <p:grpSpPr>
            <a:xfrm>
              <a:off x="1556241" y="5294367"/>
              <a:ext cx="413852" cy="519118"/>
              <a:chOff x="6301625" y="3290128"/>
              <a:chExt cx="413852" cy="519118"/>
            </a:xfrm>
          </p:grpSpPr>
          <p:sp>
            <p:nvSpPr>
              <p:cNvPr id="120" name="Right Bracket 119"/>
              <p:cNvSpPr/>
              <p:nvPr/>
            </p:nvSpPr>
            <p:spPr bwMode="auto">
              <a:xfrm rot="10800000">
                <a:off x="6583714" y="3290128"/>
                <a:ext cx="131763" cy="519118"/>
              </a:xfrm>
              <a:prstGeom prst="rightBracke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21" name="TextBox 120"/>
              <p:cNvSpPr txBox="1"/>
              <p:nvPr/>
            </p:nvSpPr>
            <p:spPr>
              <a:xfrm>
                <a:off x="6301625" y="3344812"/>
                <a:ext cx="327334" cy="400110"/>
              </a:xfrm>
              <a:prstGeom prst="rect">
                <a:avLst/>
              </a:prstGeom>
              <a:noFill/>
            </p:spPr>
            <p:txBody>
              <a:bodyPr wrap="none" rtlCol="0">
                <a:spAutoFit/>
              </a:bodyPr>
              <a:lstStyle/>
              <a:p>
                <a:r>
                  <a:rPr lang="en-US" b="0" dirty="0">
                    <a:solidFill>
                      <a:schemeClr val="tx1"/>
                    </a:solidFill>
                  </a:rPr>
                  <a:t>3</a:t>
                </a:r>
              </a:p>
            </p:txBody>
          </p:sp>
        </p:grpSp>
        <p:sp>
          <p:nvSpPr>
            <p:cNvPr id="123" name="Rectangle 122"/>
            <p:cNvSpPr/>
            <p:nvPr/>
          </p:nvSpPr>
          <p:spPr bwMode="auto">
            <a:xfrm>
              <a:off x="6142520" y="4136805"/>
              <a:ext cx="491865" cy="677961"/>
            </a:xfrm>
            <a:prstGeom prst="rect">
              <a:avLst/>
            </a:prstGeom>
            <a:noFill/>
            <a:ln w="19050" cap="flat" cmpd="sng" algn="ctr">
              <a:solidFill>
                <a:srgbClr val="33CCCC"/>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24" name="Rectangle 123"/>
            <p:cNvSpPr/>
            <p:nvPr/>
          </p:nvSpPr>
          <p:spPr bwMode="auto">
            <a:xfrm>
              <a:off x="1532203" y="5181580"/>
              <a:ext cx="491865" cy="838220"/>
            </a:xfrm>
            <a:prstGeom prst="rect">
              <a:avLst/>
            </a:prstGeom>
            <a:noFill/>
            <a:ln w="19050" cap="flat" cmpd="sng" algn="ctr">
              <a:solidFill>
                <a:srgbClr val="33CCCC"/>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25" name="TextBox 124"/>
            <p:cNvSpPr txBox="1"/>
            <p:nvPr/>
          </p:nvSpPr>
          <p:spPr>
            <a:xfrm>
              <a:off x="6617512" y="4126200"/>
              <a:ext cx="1109599" cy="707886"/>
            </a:xfrm>
            <a:prstGeom prst="rect">
              <a:avLst/>
            </a:prstGeom>
            <a:noFill/>
          </p:spPr>
          <p:txBody>
            <a:bodyPr wrap="none" rtlCol="0">
              <a:spAutoFit/>
            </a:bodyPr>
            <a:lstStyle/>
            <a:p>
              <a:r>
                <a:rPr lang="en-US" dirty="0">
                  <a:solidFill>
                    <a:srgbClr val="33CCCC"/>
                  </a:solidFill>
                </a:rPr>
                <a:t>internal</a:t>
              </a:r>
            </a:p>
            <a:p>
              <a:r>
                <a:rPr lang="en-US" dirty="0">
                  <a:solidFill>
                    <a:srgbClr val="33CCCC"/>
                  </a:solidFill>
                </a:rPr>
                <a:t>links</a:t>
              </a:r>
            </a:p>
          </p:txBody>
        </p:sp>
        <p:sp>
          <p:nvSpPr>
            <p:cNvPr id="329" name="Rectangle 328"/>
            <p:cNvSpPr/>
            <p:nvPr/>
          </p:nvSpPr>
          <p:spPr bwMode="auto">
            <a:xfrm>
              <a:off x="3751462" y="3193787"/>
              <a:ext cx="491865" cy="677961"/>
            </a:xfrm>
            <a:prstGeom prst="rect">
              <a:avLst/>
            </a:prstGeom>
            <a:noFill/>
            <a:ln w="19050" cap="flat" cmpd="sng" algn="ctr">
              <a:solidFill>
                <a:srgbClr val="33CCCC"/>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339" name="Group 338"/>
          <p:cNvGrpSpPr/>
          <p:nvPr/>
        </p:nvGrpSpPr>
        <p:grpSpPr>
          <a:xfrm>
            <a:off x="1824455" y="2492155"/>
            <a:ext cx="4629161" cy="4044951"/>
            <a:chOff x="1795470" y="1921164"/>
            <a:chExt cx="4629161" cy="4044951"/>
          </a:xfrm>
        </p:grpSpPr>
        <p:sp>
          <p:nvSpPr>
            <p:cNvPr id="300" name="Freeform 179"/>
            <p:cNvSpPr>
              <a:spLocks/>
            </p:cNvSpPr>
            <p:nvPr/>
          </p:nvSpPr>
          <p:spPr bwMode="auto">
            <a:xfrm>
              <a:off x="4810143" y="3686465"/>
              <a:ext cx="146050" cy="2058988"/>
            </a:xfrm>
            <a:custGeom>
              <a:avLst/>
              <a:gdLst>
                <a:gd name="T0" fmla="*/ 0 w 184"/>
                <a:gd name="T1" fmla="*/ 0 h 2593"/>
                <a:gd name="T2" fmla="*/ 0 w 184"/>
                <a:gd name="T3" fmla="*/ 2593 h 2593"/>
                <a:gd name="T4" fmla="*/ 184 w 184"/>
                <a:gd name="T5" fmla="*/ 2593 h 2593"/>
              </a:gdLst>
              <a:ahLst/>
              <a:cxnLst>
                <a:cxn ang="0">
                  <a:pos x="T0" y="T1"/>
                </a:cxn>
                <a:cxn ang="0">
                  <a:pos x="T2" y="T3"/>
                </a:cxn>
                <a:cxn ang="0">
                  <a:pos x="T4" y="T5"/>
                </a:cxn>
              </a:cxnLst>
              <a:rect l="0" t="0" r="r" b="b"/>
              <a:pathLst>
                <a:path w="184" h="2593">
                  <a:moveTo>
                    <a:pt x="0" y="0"/>
                  </a:moveTo>
                  <a:lnTo>
                    <a:pt x="0" y="2593"/>
                  </a:lnTo>
                  <a:lnTo>
                    <a:pt x="184" y="2593"/>
                  </a:lnTo>
                </a:path>
              </a:pathLst>
            </a:custGeom>
            <a:noFill/>
            <a:ln w="14288">
              <a:solidFill>
                <a:srgbClr val="C60F0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Freeform 183"/>
            <p:cNvSpPr>
              <a:spLocks/>
            </p:cNvSpPr>
            <p:nvPr/>
          </p:nvSpPr>
          <p:spPr bwMode="auto">
            <a:xfrm>
              <a:off x="5691206" y="3686465"/>
              <a:ext cx="146050" cy="2058988"/>
            </a:xfrm>
            <a:custGeom>
              <a:avLst/>
              <a:gdLst>
                <a:gd name="T0" fmla="*/ 0 w 185"/>
                <a:gd name="T1" fmla="*/ 0 h 2593"/>
                <a:gd name="T2" fmla="*/ 0 w 185"/>
                <a:gd name="T3" fmla="*/ 2593 h 2593"/>
                <a:gd name="T4" fmla="*/ 185 w 185"/>
                <a:gd name="T5" fmla="*/ 2593 h 2593"/>
              </a:gdLst>
              <a:ahLst/>
              <a:cxnLst>
                <a:cxn ang="0">
                  <a:pos x="T0" y="T1"/>
                </a:cxn>
                <a:cxn ang="0">
                  <a:pos x="T2" y="T3"/>
                </a:cxn>
                <a:cxn ang="0">
                  <a:pos x="T4" y="T5"/>
                </a:cxn>
              </a:cxnLst>
              <a:rect l="0" t="0" r="r" b="b"/>
              <a:pathLst>
                <a:path w="185" h="2593">
                  <a:moveTo>
                    <a:pt x="0" y="0"/>
                  </a:moveTo>
                  <a:lnTo>
                    <a:pt x="0" y="2593"/>
                  </a:lnTo>
                  <a:lnTo>
                    <a:pt x="185" y="2593"/>
                  </a:lnTo>
                </a:path>
              </a:pathLst>
            </a:custGeom>
            <a:noFill/>
            <a:ln w="14288">
              <a:solidFill>
                <a:srgbClr val="C60F0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142"/>
            <p:cNvSpPr>
              <a:spLocks noChangeShapeType="1"/>
            </p:cNvSpPr>
            <p:nvPr/>
          </p:nvSpPr>
          <p:spPr bwMode="auto">
            <a:xfrm>
              <a:off x="4810143" y="2510128"/>
              <a:ext cx="0" cy="147638"/>
            </a:xfrm>
            <a:prstGeom prst="line">
              <a:avLst/>
            </a:prstGeom>
            <a:noFill/>
            <a:ln w="14288">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143"/>
            <p:cNvSpPr>
              <a:spLocks noChangeShapeType="1"/>
            </p:cNvSpPr>
            <p:nvPr/>
          </p:nvSpPr>
          <p:spPr bwMode="auto">
            <a:xfrm>
              <a:off x="5691206" y="2510128"/>
              <a:ext cx="0" cy="147638"/>
            </a:xfrm>
            <a:prstGeom prst="line">
              <a:avLst/>
            </a:prstGeom>
            <a:noFill/>
            <a:ln w="14288">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Line 174"/>
            <p:cNvSpPr>
              <a:spLocks noChangeShapeType="1"/>
            </p:cNvSpPr>
            <p:nvPr/>
          </p:nvSpPr>
          <p:spPr bwMode="auto">
            <a:xfrm>
              <a:off x="3050390" y="1921164"/>
              <a:ext cx="2647166" cy="0"/>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Rectangle 121"/>
            <p:cNvSpPr>
              <a:spLocks noChangeArrowheads="1"/>
            </p:cNvSpPr>
            <p:nvPr/>
          </p:nvSpPr>
          <p:spPr bwMode="auto">
            <a:xfrm>
              <a:off x="5397518" y="2068803"/>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Freeform 122"/>
            <p:cNvSpPr>
              <a:spLocks/>
            </p:cNvSpPr>
            <p:nvPr/>
          </p:nvSpPr>
          <p:spPr bwMode="auto">
            <a:xfrm>
              <a:off x="5454668" y="2146590"/>
              <a:ext cx="77788" cy="133350"/>
            </a:xfrm>
            <a:custGeom>
              <a:avLst/>
              <a:gdLst>
                <a:gd name="T0" fmla="*/ 98 w 98"/>
                <a:gd name="T1" fmla="*/ 168 h 168"/>
                <a:gd name="T2" fmla="*/ 0 w 98"/>
                <a:gd name="T3" fmla="*/ 168 h 168"/>
                <a:gd name="T4" fmla="*/ 0 w 98"/>
                <a:gd name="T5" fmla="*/ 138 h 168"/>
                <a:gd name="T6" fmla="*/ 28 w 98"/>
                <a:gd name="T7" fmla="*/ 138 h 168"/>
                <a:gd name="T8" fmla="*/ 28 w 98"/>
                <a:gd name="T9" fmla="*/ 29 h 168"/>
                <a:gd name="T10" fmla="*/ 0 w 98"/>
                <a:gd name="T11" fmla="*/ 29 h 168"/>
                <a:gd name="T12" fmla="*/ 0 w 98"/>
                <a:gd name="T13" fmla="*/ 0 h 168"/>
                <a:gd name="T14" fmla="*/ 98 w 98"/>
                <a:gd name="T15" fmla="*/ 0 h 168"/>
                <a:gd name="T16" fmla="*/ 98 w 98"/>
                <a:gd name="T17" fmla="*/ 29 h 168"/>
                <a:gd name="T18" fmla="*/ 71 w 98"/>
                <a:gd name="T19" fmla="*/ 29 h 168"/>
                <a:gd name="T20" fmla="*/ 71 w 98"/>
                <a:gd name="T21" fmla="*/ 138 h 168"/>
                <a:gd name="T22" fmla="*/ 98 w 98"/>
                <a:gd name="T23" fmla="*/ 138 h 168"/>
                <a:gd name="T24" fmla="*/ 98 w 98"/>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68">
                  <a:moveTo>
                    <a:pt x="98" y="168"/>
                  </a:moveTo>
                  <a:lnTo>
                    <a:pt x="0" y="168"/>
                  </a:lnTo>
                  <a:lnTo>
                    <a:pt x="0" y="138"/>
                  </a:lnTo>
                  <a:lnTo>
                    <a:pt x="28" y="138"/>
                  </a:lnTo>
                  <a:lnTo>
                    <a:pt x="28" y="29"/>
                  </a:lnTo>
                  <a:lnTo>
                    <a:pt x="0" y="29"/>
                  </a:lnTo>
                  <a:lnTo>
                    <a:pt x="0" y="0"/>
                  </a:lnTo>
                  <a:lnTo>
                    <a:pt x="98" y="0"/>
                  </a:lnTo>
                  <a:lnTo>
                    <a:pt x="98" y="29"/>
                  </a:lnTo>
                  <a:lnTo>
                    <a:pt x="71" y="29"/>
                  </a:lnTo>
                  <a:lnTo>
                    <a:pt x="71" y="138"/>
                  </a:lnTo>
                  <a:lnTo>
                    <a:pt x="98" y="138"/>
                  </a:lnTo>
                  <a:lnTo>
                    <a:pt x="98"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23"/>
            <p:cNvSpPr>
              <a:spLocks/>
            </p:cNvSpPr>
            <p:nvPr/>
          </p:nvSpPr>
          <p:spPr bwMode="auto">
            <a:xfrm>
              <a:off x="5546743" y="2146590"/>
              <a:ext cx="119063" cy="133350"/>
            </a:xfrm>
            <a:custGeom>
              <a:avLst/>
              <a:gdLst>
                <a:gd name="T0" fmla="*/ 149 w 149"/>
                <a:gd name="T1" fmla="*/ 32 h 168"/>
                <a:gd name="T2" fmla="*/ 96 w 149"/>
                <a:gd name="T3" fmla="*/ 32 h 168"/>
                <a:gd name="T4" fmla="*/ 96 w 149"/>
                <a:gd name="T5" fmla="*/ 168 h 168"/>
                <a:gd name="T6" fmla="*/ 53 w 149"/>
                <a:gd name="T7" fmla="*/ 168 h 168"/>
                <a:gd name="T8" fmla="*/ 53 w 149"/>
                <a:gd name="T9" fmla="*/ 32 h 168"/>
                <a:gd name="T10" fmla="*/ 0 w 149"/>
                <a:gd name="T11" fmla="*/ 32 h 168"/>
                <a:gd name="T12" fmla="*/ 0 w 149"/>
                <a:gd name="T13" fmla="*/ 0 h 168"/>
                <a:gd name="T14" fmla="*/ 149 w 149"/>
                <a:gd name="T15" fmla="*/ 0 h 168"/>
                <a:gd name="T16" fmla="*/ 149 w 149"/>
                <a:gd name="T17" fmla="*/ 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68">
                  <a:moveTo>
                    <a:pt x="149" y="32"/>
                  </a:moveTo>
                  <a:lnTo>
                    <a:pt x="96" y="32"/>
                  </a:lnTo>
                  <a:lnTo>
                    <a:pt x="96" y="168"/>
                  </a:lnTo>
                  <a:lnTo>
                    <a:pt x="53" y="168"/>
                  </a:lnTo>
                  <a:lnTo>
                    <a:pt x="53" y="32"/>
                  </a:lnTo>
                  <a:lnTo>
                    <a:pt x="0" y="32"/>
                  </a:lnTo>
                  <a:lnTo>
                    <a:pt x="0" y="0"/>
                  </a:lnTo>
                  <a:lnTo>
                    <a:pt x="149" y="0"/>
                  </a:lnTo>
                  <a:lnTo>
                    <a:pt x="149"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24"/>
            <p:cNvSpPr>
              <a:spLocks/>
            </p:cNvSpPr>
            <p:nvPr/>
          </p:nvSpPr>
          <p:spPr bwMode="auto">
            <a:xfrm>
              <a:off x="5686443" y="2146590"/>
              <a:ext cx="96838" cy="133350"/>
            </a:xfrm>
            <a:custGeom>
              <a:avLst/>
              <a:gdLst>
                <a:gd name="T0" fmla="*/ 123 w 123"/>
                <a:gd name="T1" fmla="*/ 168 h 168"/>
                <a:gd name="T2" fmla="*/ 0 w 123"/>
                <a:gd name="T3" fmla="*/ 168 h 168"/>
                <a:gd name="T4" fmla="*/ 0 w 123"/>
                <a:gd name="T5" fmla="*/ 0 h 168"/>
                <a:gd name="T6" fmla="*/ 123 w 123"/>
                <a:gd name="T7" fmla="*/ 0 h 168"/>
                <a:gd name="T8" fmla="*/ 123 w 123"/>
                <a:gd name="T9" fmla="*/ 32 h 168"/>
                <a:gd name="T10" fmla="*/ 43 w 123"/>
                <a:gd name="T11" fmla="*/ 32 h 168"/>
                <a:gd name="T12" fmla="*/ 43 w 123"/>
                <a:gd name="T13" fmla="*/ 61 h 168"/>
                <a:gd name="T14" fmla="*/ 117 w 123"/>
                <a:gd name="T15" fmla="*/ 61 h 168"/>
                <a:gd name="T16" fmla="*/ 117 w 123"/>
                <a:gd name="T17" fmla="*/ 95 h 168"/>
                <a:gd name="T18" fmla="*/ 43 w 123"/>
                <a:gd name="T19" fmla="*/ 95 h 168"/>
                <a:gd name="T20" fmla="*/ 43 w 123"/>
                <a:gd name="T21" fmla="*/ 136 h 168"/>
                <a:gd name="T22" fmla="*/ 123 w 123"/>
                <a:gd name="T23" fmla="*/ 136 h 168"/>
                <a:gd name="T24" fmla="*/ 123 w 123"/>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68">
                  <a:moveTo>
                    <a:pt x="123" y="168"/>
                  </a:moveTo>
                  <a:lnTo>
                    <a:pt x="0" y="168"/>
                  </a:lnTo>
                  <a:lnTo>
                    <a:pt x="0" y="0"/>
                  </a:lnTo>
                  <a:lnTo>
                    <a:pt x="123" y="0"/>
                  </a:lnTo>
                  <a:lnTo>
                    <a:pt x="123" y="32"/>
                  </a:lnTo>
                  <a:lnTo>
                    <a:pt x="43" y="32"/>
                  </a:lnTo>
                  <a:lnTo>
                    <a:pt x="43" y="61"/>
                  </a:lnTo>
                  <a:lnTo>
                    <a:pt x="117" y="61"/>
                  </a:lnTo>
                  <a:lnTo>
                    <a:pt x="117" y="95"/>
                  </a:lnTo>
                  <a:lnTo>
                    <a:pt x="43" y="95"/>
                  </a:lnTo>
                  <a:lnTo>
                    <a:pt x="43" y="136"/>
                  </a:lnTo>
                  <a:lnTo>
                    <a:pt x="123" y="136"/>
                  </a:lnTo>
                  <a:lnTo>
                    <a:pt x="123"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25"/>
            <p:cNvSpPr>
              <a:spLocks noEditPoints="1"/>
            </p:cNvSpPr>
            <p:nvPr/>
          </p:nvSpPr>
          <p:spPr bwMode="auto">
            <a:xfrm>
              <a:off x="5811856" y="2146590"/>
              <a:ext cx="128588" cy="133350"/>
            </a:xfrm>
            <a:custGeom>
              <a:avLst/>
              <a:gdLst>
                <a:gd name="T0" fmla="*/ 94 w 162"/>
                <a:gd name="T1" fmla="*/ 52 h 168"/>
                <a:gd name="T2" fmla="*/ 94 w 162"/>
                <a:gd name="T3" fmla="*/ 46 h 168"/>
                <a:gd name="T4" fmla="*/ 91 w 162"/>
                <a:gd name="T5" fmla="*/ 41 h 168"/>
                <a:gd name="T6" fmla="*/ 89 w 162"/>
                <a:gd name="T7" fmla="*/ 36 h 168"/>
                <a:gd name="T8" fmla="*/ 83 w 162"/>
                <a:gd name="T9" fmla="*/ 34 h 168"/>
                <a:gd name="T10" fmla="*/ 77 w 162"/>
                <a:gd name="T11" fmla="*/ 32 h 168"/>
                <a:gd name="T12" fmla="*/ 72 w 162"/>
                <a:gd name="T13" fmla="*/ 31 h 168"/>
                <a:gd name="T14" fmla="*/ 66 w 162"/>
                <a:gd name="T15" fmla="*/ 31 h 168"/>
                <a:gd name="T16" fmla="*/ 58 w 162"/>
                <a:gd name="T17" fmla="*/ 31 h 168"/>
                <a:gd name="T18" fmla="*/ 43 w 162"/>
                <a:gd name="T19" fmla="*/ 31 h 168"/>
                <a:gd name="T20" fmla="*/ 43 w 162"/>
                <a:gd name="T21" fmla="*/ 77 h 168"/>
                <a:gd name="T22" fmla="*/ 57 w 162"/>
                <a:gd name="T23" fmla="*/ 77 h 168"/>
                <a:gd name="T24" fmla="*/ 66 w 162"/>
                <a:gd name="T25" fmla="*/ 77 h 168"/>
                <a:gd name="T26" fmla="*/ 73 w 162"/>
                <a:gd name="T27" fmla="*/ 75 h 168"/>
                <a:gd name="T28" fmla="*/ 80 w 162"/>
                <a:gd name="T29" fmla="*/ 74 h 168"/>
                <a:gd name="T30" fmla="*/ 86 w 162"/>
                <a:gd name="T31" fmla="*/ 71 h 168"/>
                <a:gd name="T32" fmla="*/ 90 w 162"/>
                <a:gd name="T33" fmla="*/ 67 h 168"/>
                <a:gd name="T34" fmla="*/ 91 w 162"/>
                <a:gd name="T35" fmla="*/ 63 h 168"/>
                <a:gd name="T36" fmla="*/ 94 w 162"/>
                <a:gd name="T37" fmla="*/ 59 h 168"/>
                <a:gd name="T38" fmla="*/ 94 w 162"/>
                <a:gd name="T39" fmla="*/ 52 h 168"/>
                <a:gd name="T40" fmla="*/ 162 w 162"/>
                <a:gd name="T41" fmla="*/ 168 h 168"/>
                <a:gd name="T42" fmla="*/ 109 w 162"/>
                <a:gd name="T43" fmla="*/ 168 h 168"/>
                <a:gd name="T44" fmla="*/ 64 w 162"/>
                <a:gd name="T45" fmla="*/ 107 h 168"/>
                <a:gd name="T46" fmla="*/ 43 w 162"/>
                <a:gd name="T47" fmla="*/ 107 h 168"/>
                <a:gd name="T48" fmla="*/ 43 w 162"/>
                <a:gd name="T49" fmla="*/ 168 h 168"/>
                <a:gd name="T50" fmla="*/ 0 w 162"/>
                <a:gd name="T51" fmla="*/ 168 h 168"/>
                <a:gd name="T52" fmla="*/ 0 w 162"/>
                <a:gd name="T53" fmla="*/ 0 h 168"/>
                <a:gd name="T54" fmla="*/ 72 w 162"/>
                <a:gd name="T55" fmla="*/ 0 h 168"/>
                <a:gd name="T56" fmla="*/ 87 w 162"/>
                <a:gd name="T57" fmla="*/ 0 h 168"/>
                <a:gd name="T58" fmla="*/ 98 w 162"/>
                <a:gd name="T59" fmla="*/ 2 h 168"/>
                <a:gd name="T60" fmla="*/ 108 w 162"/>
                <a:gd name="T61" fmla="*/ 4 h 168"/>
                <a:gd name="T62" fmla="*/ 118 w 162"/>
                <a:gd name="T63" fmla="*/ 9 h 168"/>
                <a:gd name="T64" fmla="*/ 127 w 162"/>
                <a:gd name="T65" fmla="*/ 16 h 168"/>
                <a:gd name="T66" fmla="*/ 133 w 162"/>
                <a:gd name="T67" fmla="*/ 24 h 168"/>
                <a:gd name="T68" fmla="*/ 138 w 162"/>
                <a:gd name="T69" fmla="*/ 34 h 168"/>
                <a:gd name="T70" fmla="*/ 138 w 162"/>
                <a:gd name="T71" fmla="*/ 46 h 168"/>
                <a:gd name="T72" fmla="*/ 137 w 162"/>
                <a:gd name="T73" fmla="*/ 64 h 168"/>
                <a:gd name="T74" fmla="*/ 130 w 162"/>
                <a:gd name="T75" fmla="*/ 77 h 168"/>
                <a:gd name="T76" fmla="*/ 120 w 162"/>
                <a:gd name="T77" fmla="*/ 88 h 168"/>
                <a:gd name="T78" fmla="*/ 105 w 162"/>
                <a:gd name="T79" fmla="*/ 96 h 168"/>
                <a:gd name="T80" fmla="*/ 162 w 162"/>
                <a:gd name="T8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68">
                  <a:moveTo>
                    <a:pt x="94" y="52"/>
                  </a:moveTo>
                  <a:lnTo>
                    <a:pt x="94" y="46"/>
                  </a:lnTo>
                  <a:lnTo>
                    <a:pt x="91" y="41"/>
                  </a:lnTo>
                  <a:lnTo>
                    <a:pt x="89" y="36"/>
                  </a:lnTo>
                  <a:lnTo>
                    <a:pt x="83" y="34"/>
                  </a:lnTo>
                  <a:lnTo>
                    <a:pt x="77" y="32"/>
                  </a:lnTo>
                  <a:lnTo>
                    <a:pt x="72" y="31"/>
                  </a:lnTo>
                  <a:lnTo>
                    <a:pt x="66" y="31"/>
                  </a:lnTo>
                  <a:lnTo>
                    <a:pt x="58" y="31"/>
                  </a:lnTo>
                  <a:lnTo>
                    <a:pt x="43" y="31"/>
                  </a:lnTo>
                  <a:lnTo>
                    <a:pt x="43" y="77"/>
                  </a:lnTo>
                  <a:lnTo>
                    <a:pt x="57" y="77"/>
                  </a:lnTo>
                  <a:lnTo>
                    <a:pt x="66" y="77"/>
                  </a:lnTo>
                  <a:lnTo>
                    <a:pt x="73" y="75"/>
                  </a:lnTo>
                  <a:lnTo>
                    <a:pt x="80" y="74"/>
                  </a:lnTo>
                  <a:lnTo>
                    <a:pt x="86" y="71"/>
                  </a:lnTo>
                  <a:lnTo>
                    <a:pt x="90" y="67"/>
                  </a:lnTo>
                  <a:lnTo>
                    <a:pt x="91" y="63"/>
                  </a:lnTo>
                  <a:lnTo>
                    <a:pt x="94" y="59"/>
                  </a:lnTo>
                  <a:lnTo>
                    <a:pt x="94" y="52"/>
                  </a:lnTo>
                  <a:close/>
                  <a:moveTo>
                    <a:pt x="162" y="168"/>
                  </a:moveTo>
                  <a:lnTo>
                    <a:pt x="109" y="168"/>
                  </a:lnTo>
                  <a:lnTo>
                    <a:pt x="64" y="107"/>
                  </a:lnTo>
                  <a:lnTo>
                    <a:pt x="43" y="107"/>
                  </a:lnTo>
                  <a:lnTo>
                    <a:pt x="43" y="168"/>
                  </a:lnTo>
                  <a:lnTo>
                    <a:pt x="0" y="168"/>
                  </a:lnTo>
                  <a:lnTo>
                    <a:pt x="0" y="0"/>
                  </a:lnTo>
                  <a:lnTo>
                    <a:pt x="72" y="0"/>
                  </a:lnTo>
                  <a:lnTo>
                    <a:pt x="87" y="0"/>
                  </a:lnTo>
                  <a:lnTo>
                    <a:pt x="98" y="2"/>
                  </a:lnTo>
                  <a:lnTo>
                    <a:pt x="108" y="4"/>
                  </a:lnTo>
                  <a:lnTo>
                    <a:pt x="118" y="9"/>
                  </a:lnTo>
                  <a:lnTo>
                    <a:pt x="127" y="16"/>
                  </a:lnTo>
                  <a:lnTo>
                    <a:pt x="133" y="24"/>
                  </a:lnTo>
                  <a:lnTo>
                    <a:pt x="138" y="34"/>
                  </a:lnTo>
                  <a:lnTo>
                    <a:pt x="138" y="46"/>
                  </a:lnTo>
                  <a:lnTo>
                    <a:pt x="137" y="64"/>
                  </a:lnTo>
                  <a:lnTo>
                    <a:pt x="130" y="77"/>
                  </a:lnTo>
                  <a:lnTo>
                    <a:pt x="120" y="88"/>
                  </a:lnTo>
                  <a:lnTo>
                    <a:pt x="105" y="96"/>
                  </a:lnTo>
                  <a:lnTo>
                    <a:pt x="16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26"/>
            <p:cNvSpPr>
              <a:spLocks noEditPoints="1"/>
            </p:cNvSpPr>
            <p:nvPr/>
          </p:nvSpPr>
          <p:spPr bwMode="auto">
            <a:xfrm>
              <a:off x="5645168" y="2332328"/>
              <a:ext cx="85725" cy="109538"/>
            </a:xfrm>
            <a:custGeom>
              <a:avLst/>
              <a:gdLst>
                <a:gd name="T0" fmla="*/ 108 w 108"/>
                <a:gd name="T1" fmla="*/ 68 h 138"/>
                <a:gd name="T2" fmla="*/ 108 w 108"/>
                <a:gd name="T3" fmla="*/ 85 h 138"/>
                <a:gd name="T4" fmla="*/ 106 w 108"/>
                <a:gd name="T5" fmla="*/ 99 h 138"/>
                <a:gd name="T6" fmla="*/ 103 w 108"/>
                <a:gd name="T7" fmla="*/ 111 h 138"/>
                <a:gd name="T8" fmla="*/ 97 w 108"/>
                <a:gd name="T9" fmla="*/ 119 h 138"/>
                <a:gd name="T10" fmla="*/ 89 w 108"/>
                <a:gd name="T11" fmla="*/ 128 h 138"/>
                <a:gd name="T12" fmla="*/ 79 w 108"/>
                <a:gd name="T13" fmla="*/ 133 h 138"/>
                <a:gd name="T14" fmla="*/ 69 w 108"/>
                <a:gd name="T15" fmla="*/ 136 h 138"/>
                <a:gd name="T16" fmla="*/ 54 w 108"/>
                <a:gd name="T17" fmla="*/ 138 h 138"/>
                <a:gd name="T18" fmla="*/ 40 w 108"/>
                <a:gd name="T19" fmla="*/ 136 h 138"/>
                <a:gd name="T20" fmla="*/ 29 w 108"/>
                <a:gd name="T21" fmla="*/ 133 h 138"/>
                <a:gd name="T22" fmla="*/ 19 w 108"/>
                <a:gd name="T23" fmla="*/ 128 h 138"/>
                <a:gd name="T24" fmla="*/ 13 w 108"/>
                <a:gd name="T25" fmla="*/ 119 h 138"/>
                <a:gd name="T26" fmla="*/ 7 w 108"/>
                <a:gd name="T27" fmla="*/ 110 h 138"/>
                <a:gd name="T28" fmla="*/ 3 w 108"/>
                <a:gd name="T29" fmla="*/ 99 h 138"/>
                <a:gd name="T30" fmla="*/ 1 w 108"/>
                <a:gd name="T31" fmla="*/ 85 h 138"/>
                <a:gd name="T32" fmla="*/ 0 w 108"/>
                <a:gd name="T33" fmla="*/ 68 h 138"/>
                <a:gd name="T34" fmla="*/ 1 w 108"/>
                <a:gd name="T35" fmla="*/ 53 h 138"/>
                <a:gd name="T36" fmla="*/ 3 w 108"/>
                <a:gd name="T37" fmla="*/ 39 h 138"/>
                <a:gd name="T38" fmla="*/ 7 w 108"/>
                <a:gd name="T39" fmla="*/ 26 h 138"/>
                <a:gd name="T40" fmla="*/ 13 w 108"/>
                <a:gd name="T41" fmla="*/ 18 h 138"/>
                <a:gd name="T42" fmla="*/ 19 w 108"/>
                <a:gd name="T43" fmla="*/ 10 h 138"/>
                <a:gd name="T44" fmla="*/ 29 w 108"/>
                <a:gd name="T45" fmla="*/ 4 h 138"/>
                <a:gd name="T46" fmla="*/ 40 w 108"/>
                <a:gd name="T47" fmla="*/ 1 h 138"/>
                <a:gd name="T48" fmla="*/ 54 w 108"/>
                <a:gd name="T49" fmla="*/ 0 h 138"/>
                <a:gd name="T50" fmla="*/ 69 w 108"/>
                <a:gd name="T51" fmla="*/ 1 h 138"/>
                <a:gd name="T52" fmla="*/ 81 w 108"/>
                <a:gd name="T53" fmla="*/ 6 h 138"/>
                <a:gd name="T54" fmla="*/ 89 w 108"/>
                <a:gd name="T55" fmla="*/ 10 h 138"/>
                <a:gd name="T56" fmla="*/ 97 w 108"/>
                <a:gd name="T57" fmla="*/ 18 h 138"/>
                <a:gd name="T58" fmla="*/ 103 w 108"/>
                <a:gd name="T59" fmla="*/ 28 h 138"/>
                <a:gd name="T60" fmla="*/ 106 w 108"/>
                <a:gd name="T61" fmla="*/ 39 h 138"/>
                <a:gd name="T62" fmla="*/ 108 w 108"/>
                <a:gd name="T63" fmla="*/ 53 h 138"/>
                <a:gd name="T64" fmla="*/ 108 w 108"/>
                <a:gd name="T65" fmla="*/ 68 h 138"/>
                <a:gd name="T66" fmla="*/ 75 w 108"/>
                <a:gd name="T67" fmla="*/ 68 h 138"/>
                <a:gd name="T68" fmla="*/ 74 w 108"/>
                <a:gd name="T69" fmla="*/ 47 h 138"/>
                <a:gd name="T70" fmla="*/ 69 w 108"/>
                <a:gd name="T71" fmla="*/ 35 h 138"/>
                <a:gd name="T72" fmla="*/ 64 w 108"/>
                <a:gd name="T73" fmla="*/ 26 h 138"/>
                <a:gd name="T74" fmla="*/ 54 w 108"/>
                <a:gd name="T75" fmla="*/ 25 h 138"/>
                <a:gd name="T76" fmla="*/ 44 w 108"/>
                <a:gd name="T77" fmla="*/ 26 h 138"/>
                <a:gd name="T78" fmla="*/ 39 w 108"/>
                <a:gd name="T79" fmla="*/ 35 h 138"/>
                <a:gd name="T80" fmla="*/ 35 w 108"/>
                <a:gd name="T81" fmla="*/ 47 h 138"/>
                <a:gd name="T82" fmla="*/ 35 w 108"/>
                <a:gd name="T83" fmla="*/ 69 h 138"/>
                <a:gd name="T84" fmla="*/ 35 w 108"/>
                <a:gd name="T85" fmla="*/ 90 h 138"/>
                <a:gd name="T86" fmla="*/ 39 w 108"/>
                <a:gd name="T87" fmla="*/ 103 h 138"/>
                <a:gd name="T88" fmla="*/ 44 w 108"/>
                <a:gd name="T89" fmla="*/ 111 h 138"/>
                <a:gd name="T90" fmla="*/ 54 w 108"/>
                <a:gd name="T91" fmla="*/ 113 h 138"/>
                <a:gd name="T92" fmla="*/ 64 w 108"/>
                <a:gd name="T93" fmla="*/ 111 h 138"/>
                <a:gd name="T94" fmla="*/ 69 w 108"/>
                <a:gd name="T95" fmla="*/ 103 h 138"/>
                <a:gd name="T96" fmla="*/ 74 w 108"/>
                <a:gd name="T97" fmla="*/ 90 h 138"/>
                <a:gd name="T98" fmla="*/ 75 w 108"/>
                <a:gd name="T99"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38">
                  <a:moveTo>
                    <a:pt x="108" y="68"/>
                  </a:moveTo>
                  <a:lnTo>
                    <a:pt x="108" y="85"/>
                  </a:lnTo>
                  <a:lnTo>
                    <a:pt x="106" y="99"/>
                  </a:lnTo>
                  <a:lnTo>
                    <a:pt x="103" y="111"/>
                  </a:lnTo>
                  <a:lnTo>
                    <a:pt x="97" y="119"/>
                  </a:lnTo>
                  <a:lnTo>
                    <a:pt x="89" y="128"/>
                  </a:lnTo>
                  <a:lnTo>
                    <a:pt x="79" y="133"/>
                  </a:lnTo>
                  <a:lnTo>
                    <a:pt x="69" y="136"/>
                  </a:lnTo>
                  <a:lnTo>
                    <a:pt x="54" y="138"/>
                  </a:lnTo>
                  <a:lnTo>
                    <a:pt x="40" y="136"/>
                  </a:lnTo>
                  <a:lnTo>
                    <a:pt x="29" y="133"/>
                  </a:lnTo>
                  <a:lnTo>
                    <a:pt x="19" y="128"/>
                  </a:lnTo>
                  <a:lnTo>
                    <a:pt x="13" y="119"/>
                  </a:lnTo>
                  <a:lnTo>
                    <a:pt x="7" y="110"/>
                  </a:lnTo>
                  <a:lnTo>
                    <a:pt x="3" y="99"/>
                  </a:lnTo>
                  <a:lnTo>
                    <a:pt x="1" y="85"/>
                  </a:lnTo>
                  <a:lnTo>
                    <a:pt x="0" y="68"/>
                  </a:lnTo>
                  <a:lnTo>
                    <a:pt x="1" y="53"/>
                  </a:lnTo>
                  <a:lnTo>
                    <a:pt x="3" y="39"/>
                  </a:lnTo>
                  <a:lnTo>
                    <a:pt x="7" y="26"/>
                  </a:lnTo>
                  <a:lnTo>
                    <a:pt x="13" y="18"/>
                  </a:lnTo>
                  <a:lnTo>
                    <a:pt x="19" y="10"/>
                  </a:lnTo>
                  <a:lnTo>
                    <a:pt x="29" y="4"/>
                  </a:lnTo>
                  <a:lnTo>
                    <a:pt x="40" y="1"/>
                  </a:lnTo>
                  <a:lnTo>
                    <a:pt x="54" y="0"/>
                  </a:lnTo>
                  <a:lnTo>
                    <a:pt x="69" y="1"/>
                  </a:lnTo>
                  <a:lnTo>
                    <a:pt x="81" y="6"/>
                  </a:lnTo>
                  <a:lnTo>
                    <a:pt x="89" y="10"/>
                  </a:lnTo>
                  <a:lnTo>
                    <a:pt x="97" y="18"/>
                  </a:lnTo>
                  <a:lnTo>
                    <a:pt x="103" y="28"/>
                  </a:lnTo>
                  <a:lnTo>
                    <a:pt x="106" y="39"/>
                  </a:lnTo>
                  <a:lnTo>
                    <a:pt x="108" y="53"/>
                  </a:lnTo>
                  <a:lnTo>
                    <a:pt x="108" y="68"/>
                  </a:lnTo>
                  <a:close/>
                  <a:moveTo>
                    <a:pt x="75" y="68"/>
                  </a:moveTo>
                  <a:lnTo>
                    <a:pt x="74" y="47"/>
                  </a:lnTo>
                  <a:lnTo>
                    <a:pt x="69" y="35"/>
                  </a:lnTo>
                  <a:lnTo>
                    <a:pt x="64" y="26"/>
                  </a:lnTo>
                  <a:lnTo>
                    <a:pt x="54" y="25"/>
                  </a:lnTo>
                  <a:lnTo>
                    <a:pt x="44" y="26"/>
                  </a:lnTo>
                  <a:lnTo>
                    <a:pt x="39" y="35"/>
                  </a:lnTo>
                  <a:lnTo>
                    <a:pt x="35" y="47"/>
                  </a:lnTo>
                  <a:lnTo>
                    <a:pt x="35" y="69"/>
                  </a:lnTo>
                  <a:lnTo>
                    <a:pt x="35" y="90"/>
                  </a:lnTo>
                  <a:lnTo>
                    <a:pt x="39" y="103"/>
                  </a:lnTo>
                  <a:lnTo>
                    <a:pt x="44" y="111"/>
                  </a:lnTo>
                  <a:lnTo>
                    <a:pt x="54" y="113"/>
                  </a:lnTo>
                  <a:lnTo>
                    <a:pt x="64" y="111"/>
                  </a:lnTo>
                  <a:lnTo>
                    <a:pt x="69" y="103"/>
                  </a:lnTo>
                  <a:lnTo>
                    <a:pt x="74" y="90"/>
                  </a:lnTo>
                  <a:lnTo>
                    <a:pt x="75"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127"/>
            <p:cNvSpPr>
              <a:spLocks noChangeArrowheads="1"/>
            </p:cNvSpPr>
            <p:nvPr/>
          </p:nvSpPr>
          <p:spPr bwMode="auto">
            <a:xfrm>
              <a:off x="4516456" y="2068803"/>
              <a:ext cx="585788"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Freeform 128"/>
            <p:cNvSpPr>
              <a:spLocks/>
            </p:cNvSpPr>
            <p:nvPr/>
          </p:nvSpPr>
          <p:spPr bwMode="auto">
            <a:xfrm>
              <a:off x="4573606" y="2146590"/>
              <a:ext cx="77788" cy="133350"/>
            </a:xfrm>
            <a:custGeom>
              <a:avLst/>
              <a:gdLst>
                <a:gd name="T0" fmla="*/ 99 w 99"/>
                <a:gd name="T1" fmla="*/ 168 h 168"/>
                <a:gd name="T2" fmla="*/ 0 w 99"/>
                <a:gd name="T3" fmla="*/ 168 h 168"/>
                <a:gd name="T4" fmla="*/ 0 w 99"/>
                <a:gd name="T5" fmla="*/ 138 h 168"/>
                <a:gd name="T6" fmla="*/ 28 w 99"/>
                <a:gd name="T7" fmla="*/ 138 h 168"/>
                <a:gd name="T8" fmla="*/ 28 w 99"/>
                <a:gd name="T9" fmla="*/ 29 h 168"/>
                <a:gd name="T10" fmla="*/ 0 w 99"/>
                <a:gd name="T11" fmla="*/ 29 h 168"/>
                <a:gd name="T12" fmla="*/ 0 w 99"/>
                <a:gd name="T13" fmla="*/ 0 h 168"/>
                <a:gd name="T14" fmla="*/ 99 w 99"/>
                <a:gd name="T15" fmla="*/ 0 h 168"/>
                <a:gd name="T16" fmla="*/ 99 w 99"/>
                <a:gd name="T17" fmla="*/ 29 h 168"/>
                <a:gd name="T18" fmla="*/ 71 w 99"/>
                <a:gd name="T19" fmla="*/ 29 h 168"/>
                <a:gd name="T20" fmla="*/ 71 w 99"/>
                <a:gd name="T21" fmla="*/ 138 h 168"/>
                <a:gd name="T22" fmla="*/ 99 w 99"/>
                <a:gd name="T23" fmla="*/ 138 h 168"/>
                <a:gd name="T24" fmla="*/ 99 w 99"/>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68">
                  <a:moveTo>
                    <a:pt x="99" y="168"/>
                  </a:moveTo>
                  <a:lnTo>
                    <a:pt x="0" y="168"/>
                  </a:lnTo>
                  <a:lnTo>
                    <a:pt x="0" y="138"/>
                  </a:lnTo>
                  <a:lnTo>
                    <a:pt x="28" y="138"/>
                  </a:lnTo>
                  <a:lnTo>
                    <a:pt x="28" y="29"/>
                  </a:lnTo>
                  <a:lnTo>
                    <a:pt x="0" y="29"/>
                  </a:lnTo>
                  <a:lnTo>
                    <a:pt x="0" y="0"/>
                  </a:lnTo>
                  <a:lnTo>
                    <a:pt x="99" y="0"/>
                  </a:lnTo>
                  <a:lnTo>
                    <a:pt x="99" y="29"/>
                  </a:lnTo>
                  <a:lnTo>
                    <a:pt x="71" y="29"/>
                  </a:lnTo>
                  <a:lnTo>
                    <a:pt x="71" y="138"/>
                  </a:lnTo>
                  <a:lnTo>
                    <a:pt x="99" y="138"/>
                  </a:lnTo>
                  <a:lnTo>
                    <a:pt x="9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29"/>
            <p:cNvSpPr>
              <a:spLocks/>
            </p:cNvSpPr>
            <p:nvPr/>
          </p:nvSpPr>
          <p:spPr bwMode="auto">
            <a:xfrm>
              <a:off x="4665681" y="2146590"/>
              <a:ext cx="117475" cy="133350"/>
            </a:xfrm>
            <a:custGeom>
              <a:avLst/>
              <a:gdLst>
                <a:gd name="T0" fmla="*/ 148 w 148"/>
                <a:gd name="T1" fmla="*/ 32 h 168"/>
                <a:gd name="T2" fmla="*/ 96 w 148"/>
                <a:gd name="T3" fmla="*/ 32 h 168"/>
                <a:gd name="T4" fmla="*/ 96 w 148"/>
                <a:gd name="T5" fmla="*/ 168 h 168"/>
                <a:gd name="T6" fmla="*/ 53 w 148"/>
                <a:gd name="T7" fmla="*/ 168 h 168"/>
                <a:gd name="T8" fmla="*/ 53 w 148"/>
                <a:gd name="T9" fmla="*/ 32 h 168"/>
                <a:gd name="T10" fmla="*/ 0 w 148"/>
                <a:gd name="T11" fmla="*/ 32 h 168"/>
                <a:gd name="T12" fmla="*/ 0 w 148"/>
                <a:gd name="T13" fmla="*/ 0 h 168"/>
                <a:gd name="T14" fmla="*/ 148 w 148"/>
                <a:gd name="T15" fmla="*/ 0 h 168"/>
                <a:gd name="T16" fmla="*/ 148 w 148"/>
                <a:gd name="T17" fmla="*/ 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68">
                  <a:moveTo>
                    <a:pt x="148" y="32"/>
                  </a:moveTo>
                  <a:lnTo>
                    <a:pt x="96" y="32"/>
                  </a:lnTo>
                  <a:lnTo>
                    <a:pt x="96" y="168"/>
                  </a:lnTo>
                  <a:lnTo>
                    <a:pt x="53" y="168"/>
                  </a:lnTo>
                  <a:lnTo>
                    <a:pt x="53" y="32"/>
                  </a:lnTo>
                  <a:lnTo>
                    <a:pt x="0" y="32"/>
                  </a:lnTo>
                  <a:lnTo>
                    <a:pt x="0" y="0"/>
                  </a:lnTo>
                  <a:lnTo>
                    <a:pt x="148" y="0"/>
                  </a:lnTo>
                  <a:lnTo>
                    <a:pt x="14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30"/>
            <p:cNvSpPr>
              <a:spLocks/>
            </p:cNvSpPr>
            <p:nvPr/>
          </p:nvSpPr>
          <p:spPr bwMode="auto">
            <a:xfrm>
              <a:off x="4803793" y="2146590"/>
              <a:ext cx="96838" cy="133350"/>
            </a:xfrm>
            <a:custGeom>
              <a:avLst/>
              <a:gdLst>
                <a:gd name="T0" fmla="*/ 122 w 122"/>
                <a:gd name="T1" fmla="*/ 168 h 168"/>
                <a:gd name="T2" fmla="*/ 0 w 122"/>
                <a:gd name="T3" fmla="*/ 168 h 168"/>
                <a:gd name="T4" fmla="*/ 0 w 122"/>
                <a:gd name="T5" fmla="*/ 0 h 168"/>
                <a:gd name="T6" fmla="*/ 122 w 122"/>
                <a:gd name="T7" fmla="*/ 0 h 168"/>
                <a:gd name="T8" fmla="*/ 122 w 122"/>
                <a:gd name="T9" fmla="*/ 32 h 168"/>
                <a:gd name="T10" fmla="*/ 43 w 122"/>
                <a:gd name="T11" fmla="*/ 32 h 168"/>
                <a:gd name="T12" fmla="*/ 43 w 122"/>
                <a:gd name="T13" fmla="*/ 61 h 168"/>
                <a:gd name="T14" fmla="*/ 116 w 122"/>
                <a:gd name="T15" fmla="*/ 61 h 168"/>
                <a:gd name="T16" fmla="*/ 116 w 122"/>
                <a:gd name="T17" fmla="*/ 95 h 168"/>
                <a:gd name="T18" fmla="*/ 43 w 122"/>
                <a:gd name="T19" fmla="*/ 95 h 168"/>
                <a:gd name="T20" fmla="*/ 43 w 122"/>
                <a:gd name="T21" fmla="*/ 136 h 168"/>
                <a:gd name="T22" fmla="*/ 122 w 122"/>
                <a:gd name="T23" fmla="*/ 136 h 168"/>
                <a:gd name="T24" fmla="*/ 122 w 122"/>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68">
                  <a:moveTo>
                    <a:pt x="122" y="168"/>
                  </a:moveTo>
                  <a:lnTo>
                    <a:pt x="0" y="168"/>
                  </a:lnTo>
                  <a:lnTo>
                    <a:pt x="0" y="0"/>
                  </a:lnTo>
                  <a:lnTo>
                    <a:pt x="122" y="0"/>
                  </a:lnTo>
                  <a:lnTo>
                    <a:pt x="122" y="32"/>
                  </a:lnTo>
                  <a:lnTo>
                    <a:pt x="43" y="32"/>
                  </a:lnTo>
                  <a:lnTo>
                    <a:pt x="43" y="61"/>
                  </a:lnTo>
                  <a:lnTo>
                    <a:pt x="116" y="61"/>
                  </a:lnTo>
                  <a:lnTo>
                    <a:pt x="116" y="95"/>
                  </a:lnTo>
                  <a:lnTo>
                    <a:pt x="43" y="95"/>
                  </a:lnTo>
                  <a:lnTo>
                    <a:pt x="43" y="136"/>
                  </a:lnTo>
                  <a:lnTo>
                    <a:pt x="122" y="136"/>
                  </a:lnTo>
                  <a:lnTo>
                    <a:pt x="12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31"/>
            <p:cNvSpPr>
              <a:spLocks noEditPoints="1"/>
            </p:cNvSpPr>
            <p:nvPr/>
          </p:nvSpPr>
          <p:spPr bwMode="auto">
            <a:xfrm>
              <a:off x="4930793" y="2146590"/>
              <a:ext cx="128588" cy="133350"/>
            </a:xfrm>
            <a:custGeom>
              <a:avLst/>
              <a:gdLst>
                <a:gd name="T0" fmla="*/ 94 w 162"/>
                <a:gd name="T1" fmla="*/ 52 h 168"/>
                <a:gd name="T2" fmla="*/ 94 w 162"/>
                <a:gd name="T3" fmla="*/ 46 h 168"/>
                <a:gd name="T4" fmla="*/ 92 w 162"/>
                <a:gd name="T5" fmla="*/ 41 h 168"/>
                <a:gd name="T6" fmla="*/ 89 w 162"/>
                <a:gd name="T7" fmla="*/ 36 h 168"/>
                <a:gd name="T8" fmla="*/ 83 w 162"/>
                <a:gd name="T9" fmla="*/ 34 h 168"/>
                <a:gd name="T10" fmla="*/ 78 w 162"/>
                <a:gd name="T11" fmla="*/ 32 h 168"/>
                <a:gd name="T12" fmla="*/ 72 w 162"/>
                <a:gd name="T13" fmla="*/ 31 h 168"/>
                <a:gd name="T14" fmla="*/ 67 w 162"/>
                <a:gd name="T15" fmla="*/ 31 h 168"/>
                <a:gd name="T16" fmla="*/ 58 w 162"/>
                <a:gd name="T17" fmla="*/ 31 h 168"/>
                <a:gd name="T18" fmla="*/ 43 w 162"/>
                <a:gd name="T19" fmla="*/ 31 h 168"/>
                <a:gd name="T20" fmla="*/ 43 w 162"/>
                <a:gd name="T21" fmla="*/ 77 h 168"/>
                <a:gd name="T22" fmla="*/ 57 w 162"/>
                <a:gd name="T23" fmla="*/ 77 h 168"/>
                <a:gd name="T24" fmla="*/ 67 w 162"/>
                <a:gd name="T25" fmla="*/ 77 h 168"/>
                <a:gd name="T26" fmla="*/ 74 w 162"/>
                <a:gd name="T27" fmla="*/ 75 h 168"/>
                <a:gd name="T28" fmla="*/ 81 w 162"/>
                <a:gd name="T29" fmla="*/ 74 h 168"/>
                <a:gd name="T30" fmla="*/ 86 w 162"/>
                <a:gd name="T31" fmla="*/ 71 h 168"/>
                <a:gd name="T32" fmla="*/ 90 w 162"/>
                <a:gd name="T33" fmla="*/ 67 h 168"/>
                <a:gd name="T34" fmla="*/ 92 w 162"/>
                <a:gd name="T35" fmla="*/ 63 h 168"/>
                <a:gd name="T36" fmla="*/ 94 w 162"/>
                <a:gd name="T37" fmla="*/ 59 h 168"/>
                <a:gd name="T38" fmla="*/ 94 w 162"/>
                <a:gd name="T39" fmla="*/ 52 h 168"/>
                <a:gd name="T40" fmla="*/ 162 w 162"/>
                <a:gd name="T41" fmla="*/ 168 h 168"/>
                <a:gd name="T42" fmla="*/ 110 w 162"/>
                <a:gd name="T43" fmla="*/ 168 h 168"/>
                <a:gd name="T44" fmla="*/ 64 w 162"/>
                <a:gd name="T45" fmla="*/ 107 h 168"/>
                <a:gd name="T46" fmla="*/ 43 w 162"/>
                <a:gd name="T47" fmla="*/ 107 h 168"/>
                <a:gd name="T48" fmla="*/ 43 w 162"/>
                <a:gd name="T49" fmla="*/ 168 h 168"/>
                <a:gd name="T50" fmla="*/ 0 w 162"/>
                <a:gd name="T51" fmla="*/ 168 h 168"/>
                <a:gd name="T52" fmla="*/ 0 w 162"/>
                <a:gd name="T53" fmla="*/ 0 h 168"/>
                <a:gd name="T54" fmla="*/ 72 w 162"/>
                <a:gd name="T55" fmla="*/ 0 h 168"/>
                <a:gd name="T56" fmla="*/ 87 w 162"/>
                <a:gd name="T57" fmla="*/ 0 h 168"/>
                <a:gd name="T58" fmla="*/ 99 w 162"/>
                <a:gd name="T59" fmla="*/ 2 h 168"/>
                <a:gd name="T60" fmla="*/ 108 w 162"/>
                <a:gd name="T61" fmla="*/ 4 h 168"/>
                <a:gd name="T62" fmla="*/ 118 w 162"/>
                <a:gd name="T63" fmla="*/ 9 h 168"/>
                <a:gd name="T64" fmla="*/ 128 w 162"/>
                <a:gd name="T65" fmla="*/ 16 h 168"/>
                <a:gd name="T66" fmla="*/ 133 w 162"/>
                <a:gd name="T67" fmla="*/ 24 h 168"/>
                <a:gd name="T68" fmla="*/ 139 w 162"/>
                <a:gd name="T69" fmla="*/ 34 h 168"/>
                <a:gd name="T70" fmla="*/ 139 w 162"/>
                <a:gd name="T71" fmla="*/ 46 h 168"/>
                <a:gd name="T72" fmla="*/ 137 w 162"/>
                <a:gd name="T73" fmla="*/ 64 h 168"/>
                <a:gd name="T74" fmla="*/ 131 w 162"/>
                <a:gd name="T75" fmla="*/ 77 h 168"/>
                <a:gd name="T76" fmla="*/ 121 w 162"/>
                <a:gd name="T77" fmla="*/ 88 h 168"/>
                <a:gd name="T78" fmla="*/ 106 w 162"/>
                <a:gd name="T79" fmla="*/ 96 h 168"/>
                <a:gd name="T80" fmla="*/ 162 w 162"/>
                <a:gd name="T8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68">
                  <a:moveTo>
                    <a:pt x="94" y="52"/>
                  </a:moveTo>
                  <a:lnTo>
                    <a:pt x="94" y="46"/>
                  </a:lnTo>
                  <a:lnTo>
                    <a:pt x="92" y="41"/>
                  </a:lnTo>
                  <a:lnTo>
                    <a:pt x="89" y="36"/>
                  </a:lnTo>
                  <a:lnTo>
                    <a:pt x="83" y="34"/>
                  </a:lnTo>
                  <a:lnTo>
                    <a:pt x="78" y="32"/>
                  </a:lnTo>
                  <a:lnTo>
                    <a:pt x="72" y="31"/>
                  </a:lnTo>
                  <a:lnTo>
                    <a:pt x="67" y="31"/>
                  </a:lnTo>
                  <a:lnTo>
                    <a:pt x="58" y="31"/>
                  </a:lnTo>
                  <a:lnTo>
                    <a:pt x="43" y="31"/>
                  </a:lnTo>
                  <a:lnTo>
                    <a:pt x="43" y="77"/>
                  </a:lnTo>
                  <a:lnTo>
                    <a:pt x="57" y="77"/>
                  </a:lnTo>
                  <a:lnTo>
                    <a:pt x="67" y="77"/>
                  </a:lnTo>
                  <a:lnTo>
                    <a:pt x="74" y="75"/>
                  </a:lnTo>
                  <a:lnTo>
                    <a:pt x="81" y="74"/>
                  </a:lnTo>
                  <a:lnTo>
                    <a:pt x="86" y="71"/>
                  </a:lnTo>
                  <a:lnTo>
                    <a:pt x="90" y="67"/>
                  </a:lnTo>
                  <a:lnTo>
                    <a:pt x="92" y="63"/>
                  </a:lnTo>
                  <a:lnTo>
                    <a:pt x="94" y="59"/>
                  </a:lnTo>
                  <a:lnTo>
                    <a:pt x="94" y="52"/>
                  </a:lnTo>
                  <a:close/>
                  <a:moveTo>
                    <a:pt x="162" y="168"/>
                  </a:moveTo>
                  <a:lnTo>
                    <a:pt x="110" y="168"/>
                  </a:lnTo>
                  <a:lnTo>
                    <a:pt x="64" y="107"/>
                  </a:lnTo>
                  <a:lnTo>
                    <a:pt x="43" y="107"/>
                  </a:lnTo>
                  <a:lnTo>
                    <a:pt x="43" y="168"/>
                  </a:lnTo>
                  <a:lnTo>
                    <a:pt x="0" y="168"/>
                  </a:lnTo>
                  <a:lnTo>
                    <a:pt x="0" y="0"/>
                  </a:lnTo>
                  <a:lnTo>
                    <a:pt x="72" y="0"/>
                  </a:lnTo>
                  <a:lnTo>
                    <a:pt x="87" y="0"/>
                  </a:lnTo>
                  <a:lnTo>
                    <a:pt x="99" y="2"/>
                  </a:lnTo>
                  <a:lnTo>
                    <a:pt x="108" y="4"/>
                  </a:lnTo>
                  <a:lnTo>
                    <a:pt x="118" y="9"/>
                  </a:lnTo>
                  <a:lnTo>
                    <a:pt x="128" y="16"/>
                  </a:lnTo>
                  <a:lnTo>
                    <a:pt x="133" y="24"/>
                  </a:lnTo>
                  <a:lnTo>
                    <a:pt x="139" y="34"/>
                  </a:lnTo>
                  <a:lnTo>
                    <a:pt x="139" y="46"/>
                  </a:lnTo>
                  <a:lnTo>
                    <a:pt x="137" y="64"/>
                  </a:lnTo>
                  <a:lnTo>
                    <a:pt x="131" y="77"/>
                  </a:lnTo>
                  <a:lnTo>
                    <a:pt x="121" y="88"/>
                  </a:lnTo>
                  <a:lnTo>
                    <a:pt x="106" y="96"/>
                  </a:lnTo>
                  <a:lnTo>
                    <a:pt x="16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32"/>
            <p:cNvSpPr>
              <a:spLocks/>
            </p:cNvSpPr>
            <p:nvPr/>
          </p:nvSpPr>
          <p:spPr bwMode="auto">
            <a:xfrm>
              <a:off x="4784743" y="2335503"/>
              <a:ext cx="69850" cy="104775"/>
            </a:xfrm>
            <a:custGeom>
              <a:avLst/>
              <a:gdLst>
                <a:gd name="T0" fmla="*/ 89 w 89"/>
                <a:gd name="T1" fmla="*/ 132 h 132"/>
                <a:gd name="T2" fmla="*/ 0 w 89"/>
                <a:gd name="T3" fmla="*/ 132 h 132"/>
                <a:gd name="T4" fmla="*/ 0 w 89"/>
                <a:gd name="T5" fmla="*/ 108 h 132"/>
                <a:gd name="T6" fmla="*/ 28 w 89"/>
                <a:gd name="T7" fmla="*/ 108 h 132"/>
                <a:gd name="T8" fmla="*/ 28 w 89"/>
                <a:gd name="T9" fmla="*/ 39 h 132"/>
                <a:gd name="T10" fmla="*/ 0 w 89"/>
                <a:gd name="T11" fmla="*/ 39 h 132"/>
                <a:gd name="T12" fmla="*/ 0 w 89"/>
                <a:gd name="T13" fmla="*/ 18 h 132"/>
                <a:gd name="T14" fmla="*/ 7 w 89"/>
                <a:gd name="T15" fmla="*/ 18 h 132"/>
                <a:gd name="T16" fmla="*/ 12 w 89"/>
                <a:gd name="T17" fmla="*/ 16 h 132"/>
                <a:gd name="T18" fmla="*/ 18 w 89"/>
                <a:gd name="T19" fmla="*/ 16 h 132"/>
                <a:gd name="T20" fmla="*/ 22 w 89"/>
                <a:gd name="T21" fmla="*/ 14 h 132"/>
                <a:gd name="T22" fmla="*/ 26 w 89"/>
                <a:gd name="T23" fmla="*/ 12 h 132"/>
                <a:gd name="T24" fmla="*/ 29 w 89"/>
                <a:gd name="T25" fmla="*/ 8 h 132"/>
                <a:gd name="T26" fmla="*/ 32 w 89"/>
                <a:gd name="T27" fmla="*/ 5 h 132"/>
                <a:gd name="T28" fmla="*/ 32 w 89"/>
                <a:gd name="T29" fmla="*/ 0 h 132"/>
                <a:gd name="T30" fmla="*/ 61 w 89"/>
                <a:gd name="T31" fmla="*/ 0 h 132"/>
                <a:gd name="T32" fmla="*/ 61 w 89"/>
                <a:gd name="T33" fmla="*/ 108 h 132"/>
                <a:gd name="T34" fmla="*/ 89 w 89"/>
                <a:gd name="T35" fmla="*/ 108 h 132"/>
                <a:gd name="T36" fmla="*/ 89 w 89"/>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32">
                  <a:moveTo>
                    <a:pt x="89" y="132"/>
                  </a:moveTo>
                  <a:lnTo>
                    <a:pt x="0" y="132"/>
                  </a:lnTo>
                  <a:lnTo>
                    <a:pt x="0" y="108"/>
                  </a:lnTo>
                  <a:lnTo>
                    <a:pt x="28" y="108"/>
                  </a:lnTo>
                  <a:lnTo>
                    <a:pt x="28" y="39"/>
                  </a:lnTo>
                  <a:lnTo>
                    <a:pt x="0" y="39"/>
                  </a:lnTo>
                  <a:lnTo>
                    <a:pt x="0" y="18"/>
                  </a:lnTo>
                  <a:lnTo>
                    <a:pt x="7" y="18"/>
                  </a:lnTo>
                  <a:lnTo>
                    <a:pt x="12" y="16"/>
                  </a:lnTo>
                  <a:lnTo>
                    <a:pt x="18" y="16"/>
                  </a:lnTo>
                  <a:lnTo>
                    <a:pt x="22" y="14"/>
                  </a:lnTo>
                  <a:lnTo>
                    <a:pt x="26" y="12"/>
                  </a:lnTo>
                  <a:lnTo>
                    <a:pt x="29" y="8"/>
                  </a:lnTo>
                  <a:lnTo>
                    <a:pt x="32" y="5"/>
                  </a:lnTo>
                  <a:lnTo>
                    <a:pt x="32" y="0"/>
                  </a:lnTo>
                  <a:lnTo>
                    <a:pt x="61" y="0"/>
                  </a:lnTo>
                  <a:lnTo>
                    <a:pt x="61" y="108"/>
                  </a:lnTo>
                  <a:lnTo>
                    <a:pt x="89" y="108"/>
                  </a:lnTo>
                  <a:lnTo>
                    <a:pt x="89"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Line 153"/>
            <p:cNvSpPr>
              <a:spLocks noChangeShapeType="1"/>
            </p:cNvSpPr>
            <p:nvPr/>
          </p:nvSpPr>
          <p:spPr bwMode="auto">
            <a:xfrm>
              <a:off x="4810143" y="1921165"/>
              <a:ext cx="0" cy="147638"/>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Freeform 154"/>
            <p:cNvSpPr>
              <a:spLocks/>
            </p:cNvSpPr>
            <p:nvPr/>
          </p:nvSpPr>
          <p:spPr bwMode="auto">
            <a:xfrm>
              <a:off x="4775218" y="1992603"/>
              <a:ext cx="69850" cy="95250"/>
            </a:xfrm>
            <a:custGeom>
              <a:avLst/>
              <a:gdLst>
                <a:gd name="T0" fmla="*/ 89 w 89"/>
                <a:gd name="T1" fmla="*/ 0 h 121"/>
                <a:gd name="T2" fmla="*/ 45 w 89"/>
                <a:gd name="T3" fmla="*/ 121 h 121"/>
                <a:gd name="T4" fmla="*/ 0 w 89"/>
                <a:gd name="T5" fmla="*/ 0 h 121"/>
                <a:gd name="T6" fmla="*/ 10 w 89"/>
                <a:gd name="T7" fmla="*/ 5 h 121"/>
                <a:gd name="T8" fmla="*/ 32 w 89"/>
                <a:gd name="T9" fmla="*/ 14 h 121"/>
                <a:gd name="T10" fmla="*/ 56 w 89"/>
                <a:gd name="T11" fmla="*/ 14 h 121"/>
                <a:gd name="T12" fmla="*/ 78 w 89"/>
                <a:gd name="T13" fmla="*/ 5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5"/>
                  </a:lnTo>
                  <a:lnTo>
                    <a:pt x="32" y="14"/>
                  </a:lnTo>
                  <a:lnTo>
                    <a:pt x="56" y="14"/>
                  </a:lnTo>
                  <a:lnTo>
                    <a:pt x="78" y="5"/>
                  </a:lnTo>
                  <a:lnTo>
                    <a:pt x="89"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Line 155"/>
            <p:cNvSpPr>
              <a:spLocks noChangeShapeType="1"/>
            </p:cNvSpPr>
            <p:nvPr/>
          </p:nvSpPr>
          <p:spPr bwMode="auto">
            <a:xfrm>
              <a:off x="5691206" y="1921165"/>
              <a:ext cx="0" cy="147638"/>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Freeform 156"/>
            <p:cNvSpPr>
              <a:spLocks/>
            </p:cNvSpPr>
            <p:nvPr/>
          </p:nvSpPr>
          <p:spPr bwMode="auto">
            <a:xfrm>
              <a:off x="5656281" y="1992603"/>
              <a:ext cx="69850" cy="95250"/>
            </a:xfrm>
            <a:custGeom>
              <a:avLst/>
              <a:gdLst>
                <a:gd name="T0" fmla="*/ 89 w 89"/>
                <a:gd name="T1" fmla="*/ 0 h 121"/>
                <a:gd name="T2" fmla="*/ 44 w 89"/>
                <a:gd name="T3" fmla="*/ 121 h 121"/>
                <a:gd name="T4" fmla="*/ 0 w 89"/>
                <a:gd name="T5" fmla="*/ 0 h 121"/>
                <a:gd name="T6" fmla="*/ 10 w 89"/>
                <a:gd name="T7" fmla="*/ 5 h 121"/>
                <a:gd name="T8" fmla="*/ 32 w 89"/>
                <a:gd name="T9" fmla="*/ 14 h 121"/>
                <a:gd name="T10" fmla="*/ 55 w 89"/>
                <a:gd name="T11" fmla="*/ 14 h 121"/>
                <a:gd name="T12" fmla="*/ 78 w 89"/>
                <a:gd name="T13" fmla="*/ 5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4" y="121"/>
                  </a:lnTo>
                  <a:lnTo>
                    <a:pt x="0" y="0"/>
                  </a:lnTo>
                  <a:lnTo>
                    <a:pt x="10" y="5"/>
                  </a:lnTo>
                  <a:lnTo>
                    <a:pt x="32" y="14"/>
                  </a:lnTo>
                  <a:lnTo>
                    <a:pt x="55" y="14"/>
                  </a:lnTo>
                  <a:lnTo>
                    <a:pt x="78" y="5"/>
                  </a:lnTo>
                  <a:lnTo>
                    <a:pt x="89"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Rectangle 68"/>
            <p:cNvSpPr>
              <a:spLocks noChangeArrowheads="1"/>
            </p:cNvSpPr>
            <p:nvPr/>
          </p:nvSpPr>
          <p:spPr bwMode="auto">
            <a:xfrm>
              <a:off x="1944706" y="5156490"/>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69"/>
            <p:cNvSpPr>
              <a:spLocks/>
            </p:cNvSpPr>
            <p:nvPr/>
          </p:nvSpPr>
          <p:spPr bwMode="auto">
            <a:xfrm>
              <a:off x="2016143" y="5296190"/>
              <a:ext cx="150813" cy="160338"/>
            </a:xfrm>
            <a:custGeom>
              <a:avLst/>
              <a:gdLst>
                <a:gd name="T0" fmla="*/ 189 w 189"/>
                <a:gd name="T1" fmla="*/ 203 h 203"/>
                <a:gd name="T2" fmla="*/ 125 w 189"/>
                <a:gd name="T3" fmla="*/ 203 h 203"/>
                <a:gd name="T4" fmla="*/ 64 w 189"/>
                <a:gd name="T5" fmla="*/ 122 h 203"/>
                <a:gd name="T6" fmla="*/ 52 w 189"/>
                <a:gd name="T7" fmla="*/ 136 h 203"/>
                <a:gd name="T8" fmla="*/ 52 w 189"/>
                <a:gd name="T9" fmla="*/ 203 h 203"/>
                <a:gd name="T10" fmla="*/ 0 w 189"/>
                <a:gd name="T11" fmla="*/ 203 h 203"/>
                <a:gd name="T12" fmla="*/ 0 w 189"/>
                <a:gd name="T13" fmla="*/ 0 h 203"/>
                <a:gd name="T14" fmla="*/ 52 w 189"/>
                <a:gd name="T15" fmla="*/ 0 h 203"/>
                <a:gd name="T16" fmla="*/ 52 w 189"/>
                <a:gd name="T17" fmla="*/ 91 h 203"/>
                <a:gd name="T18" fmla="*/ 124 w 189"/>
                <a:gd name="T19" fmla="*/ 0 h 203"/>
                <a:gd name="T20" fmla="*/ 185 w 189"/>
                <a:gd name="T21" fmla="*/ 0 h 203"/>
                <a:gd name="T22" fmla="*/ 106 w 189"/>
                <a:gd name="T23" fmla="*/ 94 h 203"/>
                <a:gd name="T24" fmla="*/ 189 w 189"/>
                <a:gd name="T2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203">
                  <a:moveTo>
                    <a:pt x="189" y="203"/>
                  </a:moveTo>
                  <a:lnTo>
                    <a:pt x="125" y="203"/>
                  </a:lnTo>
                  <a:lnTo>
                    <a:pt x="64" y="122"/>
                  </a:lnTo>
                  <a:lnTo>
                    <a:pt x="52" y="136"/>
                  </a:lnTo>
                  <a:lnTo>
                    <a:pt x="52" y="203"/>
                  </a:lnTo>
                  <a:lnTo>
                    <a:pt x="0" y="203"/>
                  </a:lnTo>
                  <a:lnTo>
                    <a:pt x="0" y="0"/>
                  </a:lnTo>
                  <a:lnTo>
                    <a:pt x="52" y="0"/>
                  </a:lnTo>
                  <a:lnTo>
                    <a:pt x="52" y="91"/>
                  </a:lnTo>
                  <a:lnTo>
                    <a:pt x="124" y="0"/>
                  </a:lnTo>
                  <a:lnTo>
                    <a:pt x="185" y="0"/>
                  </a:lnTo>
                  <a:lnTo>
                    <a:pt x="106" y="94"/>
                  </a:lnTo>
                  <a:lnTo>
                    <a:pt x="189"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70"/>
            <p:cNvSpPr>
              <a:spLocks/>
            </p:cNvSpPr>
            <p:nvPr/>
          </p:nvSpPr>
          <p:spPr bwMode="auto">
            <a:xfrm>
              <a:off x="2179656" y="5396203"/>
              <a:ext cx="109538" cy="104775"/>
            </a:xfrm>
            <a:custGeom>
              <a:avLst/>
              <a:gdLst>
                <a:gd name="T0" fmla="*/ 137 w 137"/>
                <a:gd name="T1" fmla="*/ 132 h 132"/>
                <a:gd name="T2" fmla="*/ 104 w 137"/>
                <a:gd name="T3" fmla="*/ 132 h 132"/>
                <a:gd name="T4" fmla="*/ 104 w 137"/>
                <a:gd name="T5" fmla="*/ 45 h 132"/>
                <a:gd name="T6" fmla="*/ 79 w 137"/>
                <a:gd name="T7" fmla="*/ 102 h 132"/>
                <a:gd name="T8" fmla="*/ 55 w 137"/>
                <a:gd name="T9" fmla="*/ 102 h 132"/>
                <a:gd name="T10" fmla="*/ 32 w 137"/>
                <a:gd name="T11" fmla="*/ 45 h 132"/>
                <a:gd name="T12" fmla="*/ 32 w 137"/>
                <a:gd name="T13" fmla="*/ 132 h 132"/>
                <a:gd name="T14" fmla="*/ 0 w 137"/>
                <a:gd name="T15" fmla="*/ 132 h 132"/>
                <a:gd name="T16" fmla="*/ 0 w 137"/>
                <a:gd name="T17" fmla="*/ 0 h 132"/>
                <a:gd name="T18" fmla="*/ 39 w 137"/>
                <a:gd name="T19" fmla="*/ 0 h 132"/>
                <a:gd name="T20" fmla="*/ 68 w 137"/>
                <a:gd name="T21" fmla="*/ 67 h 132"/>
                <a:gd name="T22" fmla="*/ 97 w 137"/>
                <a:gd name="T23" fmla="*/ 0 h 132"/>
                <a:gd name="T24" fmla="*/ 137 w 137"/>
                <a:gd name="T25" fmla="*/ 0 h 132"/>
                <a:gd name="T26" fmla="*/ 137 w 137"/>
                <a:gd name="T2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32">
                  <a:moveTo>
                    <a:pt x="137" y="132"/>
                  </a:moveTo>
                  <a:lnTo>
                    <a:pt x="104" y="132"/>
                  </a:lnTo>
                  <a:lnTo>
                    <a:pt x="104" y="45"/>
                  </a:lnTo>
                  <a:lnTo>
                    <a:pt x="79" y="102"/>
                  </a:lnTo>
                  <a:lnTo>
                    <a:pt x="55" y="102"/>
                  </a:lnTo>
                  <a:lnTo>
                    <a:pt x="32" y="45"/>
                  </a:lnTo>
                  <a:lnTo>
                    <a:pt x="32" y="132"/>
                  </a:lnTo>
                  <a:lnTo>
                    <a:pt x="0" y="132"/>
                  </a:lnTo>
                  <a:lnTo>
                    <a:pt x="0" y="0"/>
                  </a:lnTo>
                  <a:lnTo>
                    <a:pt x="39" y="0"/>
                  </a:lnTo>
                  <a:lnTo>
                    <a:pt x="68" y="67"/>
                  </a:lnTo>
                  <a:lnTo>
                    <a:pt x="97" y="0"/>
                  </a:lnTo>
                  <a:lnTo>
                    <a:pt x="137" y="0"/>
                  </a:lnTo>
                  <a:lnTo>
                    <a:pt x="13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71"/>
            <p:cNvSpPr>
              <a:spLocks noChangeArrowheads="1"/>
            </p:cNvSpPr>
            <p:nvPr/>
          </p:nvSpPr>
          <p:spPr bwMode="auto">
            <a:xfrm>
              <a:off x="2309831" y="5445415"/>
              <a:ext cx="5238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72"/>
            <p:cNvSpPr>
              <a:spLocks/>
            </p:cNvSpPr>
            <p:nvPr/>
          </p:nvSpPr>
          <p:spPr bwMode="auto">
            <a:xfrm>
              <a:off x="2389206" y="5396203"/>
              <a:ext cx="69850" cy="104775"/>
            </a:xfrm>
            <a:custGeom>
              <a:avLst/>
              <a:gdLst>
                <a:gd name="T0" fmla="*/ 87 w 87"/>
                <a:gd name="T1" fmla="*/ 132 h 132"/>
                <a:gd name="T2" fmla="*/ 0 w 87"/>
                <a:gd name="T3" fmla="*/ 132 h 132"/>
                <a:gd name="T4" fmla="*/ 0 w 87"/>
                <a:gd name="T5" fmla="*/ 109 h 132"/>
                <a:gd name="T6" fmla="*/ 27 w 87"/>
                <a:gd name="T7" fmla="*/ 109 h 132"/>
                <a:gd name="T8" fmla="*/ 27 w 87"/>
                <a:gd name="T9" fmla="*/ 39 h 132"/>
                <a:gd name="T10" fmla="*/ 0 w 87"/>
                <a:gd name="T11" fmla="*/ 39 h 132"/>
                <a:gd name="T12" fmla="*/ 0 w 87"/>
                <a:gd name="T13" fmla="*/ 18 h 132"/>
                <a:gd name="T14" fmla="*/ 7 w 87"/>
                <a:gd name="T15" fmla="*/ 18 h 132"/>
                <a:gd name="T16" fmla="*/ 12 w 87"/>
                <a:gd name="T17" fmla="*/ 18 h 132"/>
                <a:gd name="T18" fmla="*/ 18 w 87"/>
                <a:gd name="T19" fmla="*/ 17 h 132"/>
                <a:gd name="T20" fmla="*/ 22 w 87"/>
                <a:gd name="T21" fmla="*/ 16 h 132"/>
                <a:gd name="T22" fmla="*/ 26 w 87"/>
                <a:gd name="T23" fmla="*/ 13 h 132"/>
                <a:gd name="T24" fmla="*/ 29 w 87"/>
                <a:gd name="T25" fmla="*/ 9 h 132"/>
                <a:gd name="T26" fmla="*/ 30 w 87"/>
                <a:gd name="T27" fmla="*/ 6 h 132"/>
                <a:gd name="T28" fmla="*/ 32 w 87"/>
                <a:gd name="T29" fmla="*/ 0 h 132"/>
                <a:gd name="T30" fmla="*/ 61 w 87"/>
                <a:gd name="T31" fmla="*/ 0 h 132"/>
                <a:gd name="T32" fmla="*/ 61 w 87"/>
                <a:gd name="T33" fmla="*/ 109 h 132"/>
                <a:gd name="T34" fmla="*/ 87 w 87"/>
                <a:gd name="T35" fmla="*/ 109 h 132"/>
                <a:gd name="T36" fmla="*/ 87 w 87"/>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2">
                  <a:moveTo>
                    <a:pt x="87" y="132"/>
                  </a:moveTo>
                  <a:lnTo>
                    <a:pt x="0" y="132"/>
                  </a:lnTo>
                  <a:lnTo>
                    <a:pt x="0" y="109"/>
                  </a:lnTo>
                  <a:lnTo>
                    <a:pt x="27" y="109"/>
                  </a:lnTo>
                  <a:lnTo>
                    <a:pt x="27" y="39"/>
                  </a:lnTo>
                  <a:lnTo>
                    <a:pt x="0" y="39"/>
                  </a:lnTo>
                  <a:lnTo>
                    <a:pt x="0" y="18"/>
                  </a:lnTo>
                  <a:lnTo>
                    <a:pt x="7" y="18"/>
                  </a:lnTo>
                  <a:lnTo>
                    <a:pt x="12" y="18"/>
                  </a:lnTo>
                  <a:lnTo>
                    <a:pt x="18" y="17"/>
                  </a:lnTo>
                  <a:lnTo>
                    <a:pt x="22" y="16"/>
                  </a:lnTo>
                  <a:lnTo>
                    <a:pt x="26" y="13"/>
                  </a:lnTo>
                  <a:lnTo>
                    <a:pt x="29" y="9"/>
                  </a:lnTo>
                  <a:lnTo>
                    <a:pt x="30" y="6"/>
                  </a:lnTo>
                  <a:lnTo>
                    <a:pt x="32" y="0"/>
                  </a:lnTo>
                  <a:lnTo>
                    <a:pt x="61" y="0"/>
                  </a:lnTo>
                  <a:lnTo>
                    <a:pt x="61" y="109"/>
                  </a:lnTo>
                  <a:lnTo>
                    <a:pt x="87" y="109"/>
                  </a:lnTo>
                  <a:lnTo>
                    <a:pt x="8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Line 157"/>
            <p:cNvSpPr>
              <a:spLocks noChangeShapeType="1"/>
            </p:cNvSpPr>
            <p:nvPr/>
          </p:nvSpPr>
          <p:spPr bwMode="auto">
            <a:xfrm>
              <a:off x="1797068" y="5377153"/>
              <a:ext cx="147638"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Freeform 158"/>
            <p:cNvSpPr>
              <a:spLocks/>
            </p:cNvSpPr>
            <p:nvPr/>
          </p:nvSpPr>
          <p:spPr bwMode="auto">
            <a:xfrm>
              <a:off x="1866918" y="5340640"/>
              <a:ext cx="96838" cy="71438"/>
            </a:xfrm>
            <a:custGeom>
              <a:avLst/>
              <a:gdLst>
                <a:gd name="T0" fmla="*/ 0 w 121"/>
                <a:gd name="T1" fmla="*/ 0 h 89"/>
                <a:gd name="T2" fmla="*/ 121 w 121"/>
                <a:gd name="T3" fmla="*/ 44 h 89"/>
                <a:gd name="T4" fmla="*/ 0 w 121"/>
                <a:gd name="T5" fmla="*/ 89 h 89"/>
                <a:gd name="T6" fmla="*/ 7 w 121"/>
                <a:gd name="T7" fmla="*/ 79 h 89"/>
                <a:gd name="T8" fmla="*/ 14 w 121"/>
                <a:gd name="T9" fmla="*/ 57 h 89"/>
                <a:gd name="T10" fmla="*/ 14 w 121"/>
                <a:gd name="T11" fmla="*/ 33 h 89"/>
                <a:gd name="T12" fmla="*/ 7 w 121"/>
                <a:gd name="T13" fmla="*/ 11 h 89"/>
                <a:gd name="T14" fmla="*/ 0 w 121"/>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89">
                  <a:moveTo>
                    <a:pt x="0" y="0"/>
                  </a:moveTo>
                  <a:lnTo>
                    <a:pt x="121" y="44"/>
                  </a:lnTo>
                  <a:lnTo>
                    <a:pt x="0" y="89"/>
                  </a:lnTo>
                  <a:lnTo>
                    <a:pt x="7" y="79"/>
                  </a:lnTo>
                  <a:lnTo>
                    <a:pt x="14" y="57"/>
                  </a:lnTo>
                  <a:lnTo>
                    <a:pt x="14" y="33"/>
                  </a:lnTo>
                  <a:lnTo>
                    <a:pt x="7" y="11"/>
                  </a:lnTo>
                  <a:lnTo>
                    <a:pt x="0"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Line 73"/>
            <p:cNvSpPr>
              <a:spLocks noChangeShapeType="1"/>
            </p:cNvSpPr>
            <p:nvPr/>
          </p:nvSpPr>
          <p:spPr bwMode="auto">
            <a:xfrm>
              <a:off x="1795470" y="3830977"/>
              <a:ext cx="6351" cy="1546175"/>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61"/>
            <p:cNvSpPr>
              <a:spLocks noChangeArrowheads="1"/>
            </p:cNvSpPr>
            <p:nvPr/>
          </p:nvSpPr>
          <p:spPr bwMode="auto">
            <a:xfrm>
              <a:off x="5227656" y="5116803"/>
              <a:ext cx="4127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64"/>
            <p:cNvSpPr>
              <a:spLocks noChangeArrowheads="1"/>
            </p:cNvSpPr>
            <p:nvPr/>
          </p:nvSpPr>
          <p:spPr bwMode="auto">
            <a:xfrm>
              <a:off x="6115068" y="5119978"/>
              <a:ext cx="42863"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51"/>
            <p:cNvSpPr>
              <a:spLocks noChangeArrowheads="1"/>
            </p:cNvSpPr>
            <p:nvPr/>
          </p:nvSpPr>
          <p:spPr bwMode="auto">
            <a:xfrm>
              <a:off x="3402031" y="5127915"/>
              <a:ext cx="42863"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59"/>
            <p:cNvSpPr>
              <a:spLocks noChangeArrowheads="1"/>
            </p:cNvSpPr>
            <p:nvPr/>
          </p:nvSpPr>
          <p:spPr bwMode="auto">
            <a:xfrm>
              <a:off x="5227656" y="4869153"/>
              <a:ext cx="41275"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60"/>
            <p:cNvSpPr>
              <a:spLocks noChangeArrowheads="1"/>
            </p:cNvSpPr>
            <p:nvPr/>
          </p:nvSpPr>
          <p:spPr bwMode="auto">
            <a:xfrm>
              <a:off x="5227656" y="4994565"/>
              <a:ext cx="4127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62"/>
            <p:cNvSpPr>
              <a:spLocks noChangeArrowheads="1"/>
            </p:cNvSpPr>
            <p:nvPr/>
          </p:nvSpPr>
          <p:spPr bwMode="auto">
            <a:xfrm>
              <a:off x="6115068" y="4870740"/>
              <a:ext cx="42863"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63"/>
            <p:cNvSpPr>
              <a:spLocks noChangeArrowheads="1"/>
            </p:cNvSpPr>
            <p:nvPr/>
          </p:nvSpPr>
          <p:spPr bwMode="auto">
            <a:xfrm>
              <a:off x="6115068" y="4996153"/>
              <a:ext cx="42863"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65"/>
            <p:cNvSpPr>
              <a:spLocks/>
            </p:cNvSpPr>
            <p:nvPr/>
          </p:nvSpPr>
          <p:spPr bwMode="auto">
            <a:xfrm>
              <a:off x="4162443" y="4886615"/>
              <a:ext cx="58738" cy="58738"/>
            </a:xfrm>
            <a:custGeom>
              <a:avLst/>
              <a:gdLst>
                <a:gd name="T0" fmla="*/ 36 w 73"/>
                <a:gd name="T1" fmla="*/ 74 h 74"/>
                <a:gd name="T2" fmla="*/ 0 w 73"/>
                <a:gd name="T3" fmla="*/ 38 h 74"/>
                <a:gd name="T4" fmla="*/ 37 w 73"/>
                <a:gd name="T5" fmla="*/ 0 h 74"/>
                <a:gd name="T6" fmla="*/ 73 w 73"/>
                <a:gd name="T7" fmla="*/ 37 h 74"/>
                <a:gd name="T8" fmla="*/ 36 w 73"/>
                <a:gd name="T9" fmla="*/ 74 h 74"/>
              </a:gdLst>
              <a:ahLst/>
              <a:cxnLst>
                <a:cxn ang="0">
                  <a:pos x="T0" y="T1"/>
                </a:cxn>
                <a:cxn ang="0">
                  <a:pos x="T2" y="T3"/>
                </a:cxn>
                <a:cxn ang="0">
                  <a:pos x="T4" y="T5"/>
                </a:cxn>
                <a:cxn ang="0">
                  <a:pos x="T6" y="T7"/>
                </a:cxn>
                <a:cxn ang="0">
                  <a:pos x="T8" y="T9"/>
                </a:cxn>
              </a:cxnLst>
              <a:rect l="0" t="0" r="r" b="b"/>
              <a:pathLst>
                <a:path w="73" h="74">
                  <a:moveTo>
                    <a:pt x="36" y="74"/>
                  </a:moveTo>
                  <a:lnTo>
                    <a:pt x="0" y="38"/>
                  </a:lnTo>
                  <a:lnTo>
                    <a:pt x="37" y="0"/>
                  </a:lnTo>
                  <a:lnTo>
                    <a:pt x="73" y="37"/>
                  </a:lnTo>
                  <a:lnTo>
                    <a:pt x="3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66"/>
            <p:cNvSpPr>
              <a:spLocks/>
            </p:cNvSpPr>
            <p:nvPr/>
          </p:nvSpPr>
          <p:spPr bwMode="auto">
            <a:xfrm>
              <a:off x="4249756" y="4973928"/>
              <a:ext cx="58738" cy="58738"/>
            </a:xfrm>
            <a:custGeom>
              <a:avLst/>
              <a:gdLst>
                <a:gd name="T0" fmla="*/ 37 w 74"/>
                <a:gd name="T1" fmla="*/ 74 h 74"/>
                <a:gd name="T2" fmla="*/ 0 w 74"/>
                <a:gd name="T3" fmla="*/ 39 h 74"/>
                <a:gd name="T4" fmla="*/ 39 w 74"/>
                <a:gd name="T5" fmla="*/ 0 h 74"/>
                <a:gd name="T6" fmla="*/ 74 w 74"/>
                <a:gd name="T7" fmla="*/ 36 h 74"/>
                <a:gd name="T8" fmla="*/ 37 w 74"/>
                <a:gd name="T9" fmla="*/ 74 h 74"/>
              </a:gdLst>
              <a:ahLst/>
              <a:cxnLst>
                <a:cxn ang="0">
                  <a:pos x="T0" y="T1"/>
                </a:cxn>
                <a:cxn ang="0">
                  <a:pos x="T2" y="T3"/>
                </a:cxn>
                <a:cxn ang="0">
                  <a:pos x="T4" y="T5"/>
                </a:cxn>
                <a:cxn ang="0">
                  <a:pos x="T6" y="T7"/>
                </a:cxn>
                <a:cxn ang="0">
                  <a:pos x="T8" y="T9"/>
                </a:cxn>
              </a:cxnLst>
              <a:rect l="0" t="0" r="r" b="b"/>
              <a:pathLst>
                <a:path w="74" h="74">
                  <a:moveTo>
                    <a:pt x="37" y="74"/>
                  </a:moveTo>
                  <a:lnTo>
                    <a:pt x="0" y="39"/>
                  </a:lnTo>
                  <a:lnTo>
                    <a:pt x="39" y="0"/>
                  </a:lnTo>
                  <a:lnTo>
                    <a:pt x="74" y="36"/>
                  </a:lnTo>
                  <a:lnTo>
                    <a:pt x="3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67"/>
            <p:cNvSpPr>
              <a:spLocks/>
            </p:cNvSpPr>
            <p:nvPr/>
          </p:nvSpPr>
          <p:spPr bwMode="auto">
            <a:xfrm>
              <a:off x="4338656" y="5062828"/>
              <a:ext cx="58738" cy="57150"/>
            </a:xfrm>
            <a:custGeom>
              <a:avLst/>
              <a:gdLst>
                <a:gd name="T0" fmla="*/ 37 w 74"/>
                <a:gd name="T1" fmla="*/ 74 h 74"/>
                <a:gd name="T2" fmla="*/ 0 w 74"/>
                <a:gd name="T3" fmla="*/ 38 h 74"/>
                <a:gd name="T4" fmla="*/ 38 w 74"/>
                <a:gd name="T5" fmla="*/ 0 h 74"/>
                <a:gd name="T6" fmla="*/ 74 w 74"/>
                <a:gd name="T7" fmla="*/ 36 h 74"/>
                <a:gd name="T8" fmla="*/ 37 w 74"/>
                <a:gd name="T9" fmla="*/ 74 h 74"/>
              </a:gdLst>
              <a:ahLst/>
              <a:cxnLst>
                <a:cxn ang="0">
                  <a:pos x="T0" y="T1"/>
                </a:cxn>
                <a:cxn ang="0">
                  <a:pos x="T2" y="T3"/>
                </a:cxn>
                <a:cxn ang="0">
                  <a:pos x="T4" y="T5"/>
                </a:cxn>
                <a:cxn ang="0">
                  <a:pos x="T6" y="T7"/>
                </a:cxn>
                <a:cxn ang="0">
                  <a:pos x="T8" y="T9"/>
                </a:cxn>
              </a:cxnLst>
              <a:rect l="0" t="0" r="r" b="b"/>
              <a:pathLst>
                <a:path w="74" h="74">
                  <a:moveTo>
                    <a:pt x="37" y="74"/>
                  </a:moveTo>
                  <a:lnTo>
                    <a:pt x="0" y="38"/>
                  </a:lnTo>
                  <a:lnTo>
                    <a:pt x="38" y="0"/>
                  </a:lnTo>
                  <a:lnTo>
                    <a:pt x="74" y="36"/>
                  </a:lnTo>
                  <a:lnTo>
                    <a:pt x="3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49"/>
            <p:cNvSpPr>
              <a:spLocks noChangeArrowheads="1"/>
            </p:cNvSpPr>
            <p:nvPr/>
          </p:nvSpPr>
          <p:spPr bwMode="auto">
            <a:xfrm>
              <a:off x="3402031" y="4880265"/>
              <a:ext cx="42863"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50"/>
            <p:cNvSpPr>
              <a:spLocks noChangeArrowheads="1"/>
            </p:cNvSpPr>
            <p:nvPr/>
          </p:nvSpPr>
          <p:spPr bwMode="auto">
            <a:xfrm>
              <a:off x="3402031" y="5005678"/>
              <a:ext cx="42863"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10"/>
            <p:cNvSpPr>
              <a:spLocks/>
            </p:cNvSpPr>
            <p:nvPr/>
          </p:nvSpPr>
          <p:spPr bwMode="auto">
            <a:xfrm>
              <a:off x="3048008" y="4197394"/>
              <a:ext cx="136536" cy="1548058"/>
            </a:xfrm>
            <a:custGeom>
              <a:avLst/>
              <a:gdLst>
                <a:gd name="T0" fmla="*/ 0 w 185"/>
                <a:gd name="T1" fmla="*/ 0 h 2593"/>
                <a:gd name="T2" fmla="*/ 0 w 185"/>
                <a:gd name="T3" fmla="*/ 2593 h 2593"/>
                <a:gd name="T4" fmla="*/ 185 w 185"/>
                <a:gd name="T5" fmla="*/ 2593 h 2593"/>
              </a:gdLst>
              <a:ahLst/>
              <a:cxnLst>
                <a:cxn ang="0">
                  <a:pos x="T0" y="T1"/>
                </a:cxn>
                <a:cxn ang="0">
                  <a:pos x="T2" y="T3"/>
                </a:cxn>
                <a:cxn ang="0">
                  <a:pos x="T4" y="T5"/>
                </a:cxn>
              </a:cxnLst>
              <a:rect l="0" t="0" r="r" b="b"/>
              <a:pathLst>
                <a:path w="185" h="2593">
                  <a:moveTo>
                    <a:pt x="0" y="0"/>
                  </a:moveTo>
                  <a:lnTo>
                    <a:pt x="0" y="2593"/>
                  </a:lnTo>
                  <a:lnTo>
                    <a:pt x="185" y="2593"/>
                  </a:lnTo>
                </a:path>
              </a:pathLst>
            </a:custGeom>
            <a:noFill/>
            <a:ln w="14288">
              <a:solidFill>
                <a:srgbClr val="C6101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1"/>
            <p:cNvSpPr>
              <a:spLocks noChangeArrowheads="1"/>
            </p:cNvSpPr>
            <p:nvPr/>
          </p:nvSpPr>
          <p:spPr bwMode="auto">
            <a:xfrm>
              <a:off x="4956193" y="5524790"/>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
            <p:cNvSpPr>
              <a:spLocks noEditPoints="1"/>
            </p:cNvSpPr>
            <p:nvPr/>
          </p:nvSpPr>
          <p:spPr bwMode="auto">
            <a:xfrm>
              <a:off x="5008581" y="5664490"/>
              <a:ext cx="152400" cy="160338"/>
            </a:xfrm>
            <a:custGeom>
              <a:avLst/>
              <a:gdLst>
                <a:gd name="T0" fmla="*/ 192 w 192"/>
                <a:gd name="T1" fmla="*/ 101 h 203"/>
                <a:gd name="T2" fmla="*/ 190 w 192"/>
                <a:gd name="T3" fmla="*/ 115 h 203"/>
                <a:gd name="T4" fmla="*/ 185 w 192"/>
                <a:gd name="T5" fmla="*/ 140 h 203"/>
                <a:gd name="T6" fmla="*/ 178 w 192"/>
                <a:gd name="T7" fmla="*/ 153 h 203"/>
                <a:gd name="T8" fmla="*/ 164 w 192"/>
                <a:gd name="T9" fmla="*/ 172 h 203"/>
                <a:gd name="T10" fmla="*/ 146 w 192"/>
                <a:gd name="T11" fmla="*/ 186 h 203"/>
                <a:gd name="T12" fmla="*/ 130 w 192"/>
                <a:gd name="T13" fmla="*/ 194 h 203"/>
                <a:gd name="T14" fmla="*/ 114 w 192"/>
                <a:gd name="T15" fmla="*/ 198 h 203"/>
                <a:gd name="T16" fmla="*/ 94 w 192"/>
                <a:gd name="T17" fmla="*/ 201 h 203"/>
                <a:gd name="T18" fmla="*/ 71 w 192"/>
                <a:gd name="T19" fmla="*/ 203 h 203"/>
                <a:gd name="T20" fmla="*/ 0 w 192"/>
                <a:gd name="T21" fmla="*/ 203 h 203"/>
                <a:gd name="T22" fmla="*/ 0 w 192"/>
                <a:gd name="T23" fmla="*/ 0 h 203"/>
                <a:gd name="T24" fmla="*/ 74 w 192"/>
                <a:gd name="T25" fmla="*/ 0 h 203"/>
                <a:gd name="T26" fmla="*/ 97 w 192"/>
                <a:gd name="T27" fmla="*/ 1 h 203"/>
                <a:gd name="T28" fmla="*/ 117 w 192"/>
                <a:gd name="T29" fmla="*/ 4 h 203"/>
                <a:gd name="T30" fmla="*/ 133 w 192"/>
                <a:gd name="T31" fmla="*/ 10 h 203"/>
                <a:gd name="T32" fmla="*/ 146 w 192"/>
                <a:gd name="T33" fmla="*/ 16 h 203"/>
                <a:gd name="T34" fmla="*/ 165 w 192"/>
                <a:gd name="T35" fmla="*/ 30 h 203"/>
                <a:gd name="T36" fmla="*/ 179 w 192"/>
                <a:gd name="T37" fmla="*/ 51 h 203"/>
                <a:gd name="T38" fmla="*/ 189 w 192"/>
                <a:gd name="T39" fmla="*/ 73 h 203"/>
                <a:gd name="T40" fmla="*/ 192 w 192"/>
                <a:gd name="T41" fmla="*/ 101 h 203"/>
                <a:gd name="T42" fmla="*/ 137 w 192"/>
                <a:gd name="T43" fmla="*/ 101 h 203"/>
                <a:gd name="T44" fmla="*/ 136 w 192"/>
                <a:gd name="T45" fmla="*/ 82 h 203"/>
                <a:gd name="T46" fmla="*/ 130 w 192"/>
                <a:gd name="T47" fmla="*/ 66 h 203"/>
                <a:gd name="T48" fmla="*/ 121 w 192"/>
                <a:gd name="T49" fmla="*/ 54 h 203"/>
                <a:gd name="T50" fmla="*/ 107 w 192"/>
                <a:gd name="T51" fmla="*/ 44 h 203"/>
                <a:gd name="T52" fmla="*/ 99 w 192"/>
                <a:gd name="T53" fmla="*/ 41 h 203"/>
                <a:gd name="T54" fmla="*/ 90 w 192"/>
                <a:gd name="T55" fmla="*/ 40 h 203"/>
                <a:gd name="T56" fmla="*/ 80 w 192"/>
                <a:gd name="T57" fmla="*/ 39 h 203"/>
                <a:gd name="T58" fmla="*/ 65 w 192"/>
                <a:gd name="T59" fmla="*/ 39 h 203"/>
                <a:gd name="T60" fmla="*/ 53 w 192"/>
                <a:gd name="T61" fmla="*/ 39 h 203"/>
                <a:gd name="T62" fmla="*/ 53 w 192"/>
                <a:gd name="T63" fmla="*/ 165 h 203"/>
                <a:gd name="T64" fmla="*/ 65 w 192"/>
                <a:gd name="T65" fmla="*/ 165 h 203"/>
                <a:gd name="T66" fmla="*/ 82 w 192"/>
                <a:gd name="T67" fmla="*/ 164 h 203"/>
                <a:gd name="T68" fmla="*/ 93 w 192"/>
                <a:gd name="T69" fmla="*/ 162 h 203"/>
                <a:gd name="T70" fmla="*/ 101 w 192"/>
                <a:gd name="T71" fmla="*/ 161 h 203"/>
                <a:gd name="T72" fmla="*/ 110 w 192"/>
                <a:gd name="T73" fmla="*/ 157 h 203"/>
                <a:gd name="T74" fmla="*/ 122 w 192"/>
                <a:gd name="T75" fmla="*/ 147 h 203"/>
                <a:gd name="T76" fmla="*/ 130 w 192"/>
                <a:gd name="T77" fmla="*/ 135 h 203"/>
                <a:gd name="T78" fmla="*/ 136 w 192"/>
                <a:gd name="T79" fmla="*/ 121 h 203"/>
                <a:gd name="T80" fmla="*/ 137 w 192"/>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03">
                  <a:moveTo>
                    <a:pt x="192" y="101"/>
                  </a:moveTo>
                  <a:lnTo>
                    <a:pt x="190" y="115"/>
                  </a:lnTo>
                  <a:lnTo>
                    <a:pt x="185" y="140"/>
                  </a:lnTo>
                  <a:lnTo>
                    <a:pt x="178" y="153"/>
                  </a:lnTo>
                  <a:lnTo>
                    <a:pt x="164" y="172"/>
                  </a:lnTo>
                  <a:lnTo>
                    <a:pt x="146" y="186"/>
                  </a:lnTo>
                  <a:lnTo>
                    <a:pt x="130" y="194"/>
                  </a:lnTo>
                  <a:lnTo>
                    <a:pt x="114" y="198"/>
                  </a:lnTo>
                  <a:lnTo>
                    <a:pt x="94" y="201"/>
                  </a:lnTo>
                  <a:lnTo>
                    <a:pt x="71" y="203"/>
                  </a:lnTo>
                  <a:lnTo>
                    <a:pt x="0" y="203"/>
                  </a:lnTo>
                  <a:lnTo>
                    <a:pt x="0" y="0"/>
                  </a:lnTo>
                  <a:lnTo>
                    <a:pt x="74" y="0"/>
                  </a:lnTo>
                  <a:lnTo>
                    <a:pt x="97" y="1"/>
                  </a:lnTo>
                  <a:lnTo>
                    <a:pt x="117" y="4"/>
                  </a:lnTo>
                  <a:lnTo>
                    <a:pt x="133" y="10"/>
                  </a:lnTo>
                  <a:lnTo>
                    <a:pt x="146" y="16"/>
                  </a:lnTo>
                  <a:lnTo>
                    <a:pt x="165" y="30"/>
                  </a:lnTo>
                  <a:lnTo>
                    <a:pt x="179" y="51"/>
                  </a:lnTo>
                  <a:lnTo>
                    <a:pt x="189" y="73"/>
                  </a:lnTo>
                  <a:lnTo>
                    <a:pt x="192" y="101"/>
                  </a:lnTo>
                  <a:close/>
                  <a:moveTo>
                    <a:pt x="137" y="101"/>
                  </a:moveTo>
                  <a:lnTo>
                    <a:pt x="136" y="82"/>
                  </a:lnTo>
                  <a:lnTo>
                    <a:pt x="130" y="66"/>
                  </a:lnTo>
                  <a:lnTo>
                    <a:pt x="121" y="54"/>
                  </a:lnTo>
                  <a:lnTo>
                    <a:pt x="107" y="44"/>
                  </a:lnTo>
                  <a:lnTo>
                    <a:pt x="99" y="41"/>
                  </a:lnTo>
                  <a:lnTo>
                    <a:pt x="90" y="40"/>
                  </a:lnTo>
                  <a:lnTo>
                    <a:pt x="80" y="39"/>
                  </a:lnTo>
                  <a:lnTo>
                    <a:pt x="65" y="39"/>
                  </a:lnTo>
                  <a:lnTo>
                    <a:pt x="53" y="39"/>
                  </a:lnTo>
                  <a:lnTo>
                    <a:pt x="53" y="165"/>
                  </a:lnTo>
                  <a:lnTo>
                    <a:pt x="65" y="165"/>
                  </a:lnTo>
                  <a:lnTo>
                    <a:pt x="82" y="164"/>
                  </a:lnTo>
                  <a:lnTo>
                    <a:pt x="93" y="162"/>
                  </a:lnTo>
                  <a:lnTo>
                    <a:pt x="101" y="161"/>
                  </a:lnTo>
                  <a:lnTo>
                    <a:pt x="110"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3"/>
            <p:cNvSpPr>
              <a:spLocks noEditPoints="1"/>
            </p:cNvSpPr>
            <p:nvPr/>
          </p:nvSpPr>
          <p:spPr bwMode="auto">
            <a:xfrm>
              <a:off x="5192731" y="5664490"/>
              <a:ext cx="131763" cy="160338"/>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3 h 203"/>
                <a:gd name="T12" fmla="*/ 123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7 w 167"/>
                <a:gd name="T27" fmla="*/ 0 h 203"/>
                <a:gd name="T28" fmla="*/ 105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6 w 167"/>
                <a:gd name="T41" fmla="*/ 47 h 203"/>
                <a:gd name="T42" fmla="*/ 167 w 167"/>
                <a:gd name="T43" fmla="*/ 64 h 203"/>
                <a:gd name="T44" fmla="*/ 113 w 167"/>
                <a:gd name="T45" fmla="*/ 65 h 203"/>
                <a:gd name="T46" fmla="*/ 113 w 167"/>
                <a:gd name="T47" fmla="*/ 57 h 203"/>
                <a:gd name="T48" fmla="*/ 109 w 167"/>
                <a:gd name="T49" fmla="*/ 51 h 203"/>
                <a:gd name="T50" fmla="*/ 105 w 167"/>
                <a:gd name="T51" fmla="*/ 46 h 203"/>
                <a:gd name="T52" fmla="*/ 98 w 167"/>
                <a:gd name="T53" fmla="*/ 41 h 203"/>
                <a:gd name="T54" fmla="*/ 91 w 167"/>
                <a:gd name="T55" fmla="*/ 39 h 203"/>
                <a:gd name="T56" fmla="*/ 82 w 167"/>
                <a:gd name="T57" fmla="*/ 39 h 203"/>
                <a:gd name="T58" fmla="*/ 74 w 167"/>
                <a:gd name="T59" fmla="*/ 39 h 203"/>
                <a:gd name="T60" fmla="*/ 62 w 167"/>
                <a:gd name="T61" fmla="*/ 39 h 203"/>
                <a:gd name="T62" fmla="*/ 53 w 167"/>
                <a:gd name="T63" fmla="*/ 39 h 203"/>
                <a:gd name="T64" fmla="*/ 53 w 167"/>
                <a:gd name="T65" fmla="*/ 98 h 203"/>
                <a:gd name="T66" fmla="*/ 67 w 167"/>
                <a:gd name="T67" fmla="*/ 98 h 203"/>
                <a:gd name="T68" fmla="*/ 80 w 167"/>
                <a:gd name="T69" fmla="*/ 98 h 203"/>
                <a:gd name="T70" fmla="*/ 89 w 167"/>
                <a:gd name="T71" fmla="*/ 97 h 203"/>
                <a:gd name="T72" fmla="*/ 98 w 167"/>
                <a:gd name="T73" fmla="*/ 94 h 203"/>
                <a:gd name="T74" fmla="*/ 105 w 167"/>
                <a:gd name="T75" fmla="*/ 90 h 203"/>
                <a:gd name="T76" fmla="*/ 109 w 167"/>
                <a:gd name="T77" fmla="*/ 86 h 203"/>
                <a:gd name="T78" fmla="*/ 111 w 167"/>
                <a:gd name="T79" fmla="*/ 80 h 203"/>
                <a:gd name="T80" fmla="*/ 113 w 167"/>
                <a:gd name="T81" fmla="*/ 73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3"/>
                  </a:lnTo>
                  <a:lnTo>
                    <a:pt x="123" y="130"/>
                  </a:lnTo>
                  <a:lnTo>
                    <a:pt x="106" y="136"/>
                  </a:lnTo>
                  <a:lnTo>
                    <a:pt x="85" y="136"/>
                  </a:lnTo>
                  <a:lnTo>
                    <a:pt x="53" y="136"/>
                  </a:lnTo>
                  <a:lnTo>
                    <a:pt x="53" y="203"/>
                  </a:lnTo>
                  <a:lnTo>
                    <a:pt x="0" y="203"/>
                  </a:lnTo>
                  <a:lnTo>
                    <a:pt x="0" y="0"/>
                  </a:lnTo>
                  <a:lnTo>
                    <a:pt x="87" y="0"/>
                  </a:lnTo>
                  <a:lnTo>
                    <a:pt x="105" y="1"/>
                  </a:lnTo>
                  <a:lnTo>
                    <a:pt x="118" y="4"/>
                  </a:lnTo>
                  <a:lnTo>
                    <a:pt x="131" y="8"/>
                  </a:lnTo>
                  <a:lnTo>
                    <a:pt x="142" y="14"/>
                  </a:lnTo>
                  <a:lnTo>
                    <a:pt x="153" y="22"/>
                  </a:lnTo>
                  <a:lnTo>
                    <a:pt x="161" y="35"/>
                  </a:lnTo>
                  <a:lnTo>
                    <a:pt x="166" y="47"/>
                  </a:lnTo>
                  <a:lnTo>
                    <a:pt x="167" y="64"/>
                  </a:lnTo>
                  <a:close/>
                  <a:moveTo>
                    <a:pt x="113" y="65"/>
                  </a:moveTo>
                  <a:lnTo>
                    <a:pt x="113" y="57"/>
                  </a:lnTo>
                  <a:lnTo>
                    <a:pt x="109" y="51"/>
                  </a:lnTo>
                  <a:lnTo>
                    <a:pt x="105" y="46"/>
                  </a:lnTo>
                  <a:lnTo>
                    <a:pt x="98" y="41"/>
                  </a:lnTo>
                  <a:lnTo>
                    <a:pt x="91" y="39"/>
                  </a:lnTo>
                  <a:lnTo>
                    <a:pt x="82" y="39"/>
                  </a:lnTo>
                  <a:lnTo>
                    <a:pt x="74" y="39"/>
                  </a:lnTo>
                  <a:lnTo>
                    <a:pt x="62" y="39"/>
                  </a:lnTo>
                  <a:lnTo>
                    <a:pt x="53" y="39"/>
                  </a:lnTo>
                  <a:lnTo>
                    <a:pt x="53" y="98"/>
                  </a:lnTo>
                  <a:lnTo>
                    <a:pt x="67" y="98"/>
                  </a:lnTo>
                  <a:lnTo>
                    <a:pt x="80" y="98"/>
                  </a:lnTo>
                  <a:lnTo>
                    <a:pt x="89" y="97"/>
                  </a:lnTo>
                  <a:lnTo>
                    <a:pt x="98" y="94"/>
                  </a:lnTo>
                  <a:lnTo>
                    <a:pt x="105" y="90"/>
                  </a:lnTo>
                  <a:lnTo>
                    <a:pt x="109" y="86"/>
                  </a:lnTo>
                  <a:lnTo>
                    <a:pt x="111" y="80"/>
                  </a:lnTo>
                  <a:lnTo>
                    <a:pt x="113" y="73"/>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
            <p:cNvSpPr>
              <a:spLocks/>
            </p:cNvSpPr>
            <p:nvPr/>
          </p:nvSpPr>
          <p:spPr bwMode="auto">
            <a:xfrm>
              <a:off x="5351481" y="5664490"/>
              <a:ext cx="142875" cy="163513"/>
            </a:xfrm>
            <a:custGeom>
              <a:avLst/>
              <a:gdLst>
                <a:gd name="T0" fmla="*/ 179 w 179"/>
                <a:gd name="T1" fmla="*/ 129 h 207"/>
                <a:gd name="T2" fmla="*/ 177 w 179"/>
                <a:gd name="T3" fmla="*/ 147 h 207"/>
                <a:gd name="T4" fmla="*/ 166 w 179"/>
                <a:gd name="T5" fmla="*/ 176 h 207"/>
                <a:gd name="T6" fmla="*/ 157 w 179"/>
                <a:gd name="T7" fmla="*/ 187 h 207"/>
                <a:gd name="T8" fmla="*/ 144 w 179"/>
                <a:gd name="T9" fmla="*/ 196 h 207"/>
                <a:gd name="T10" fmla="*/ 111 w 179"/>
                <a:gd name="T11" fmla="*/ 205 h 207"/>
                <a:gd name="T12" fmla="*/ 89 w 179"/>
                <a:gd name="T13" fmla="*/ 207 h 207"/>
                <a:gd name="T14" fmla="*/ 68 w 179"/>
                <a:gd name="T15" fmla="*/ 205 h 207"/>
                <a:gd name="T16" fmla="*/ 34 w 179"/>
                <a:gd name="T17" fmla="*/ 196 h 207"/>
                <a:gd name="T18" fmla="*/ 22 w 179"/>
                <a:gd name="T19" fmla="*/ 187 h 207"/>
                <a:gd name="T20" fmla="*/ 11 w 179"/>
                <a:gd name="T21" fmla="*/ 176 h 207"/>
                <a:gd name="T22" fmla="*/ 0 w 179"/>
                <a:gd name="T23" fmla="*/ 147 h 207"/>
                <a:gd name="T24" fmla="*/ 0 w 179"/>
                <a:gd name="T25" fmla="*/ 129 h 207"/>
                <a:gd name="T26" fmla="*/ 0 w 179"/>
                <a:gd name="T27" fmla="*/ 0 h 207"/>
                <a:gd name="T28" fmla="*/ 51 w 179"/>
                <a:gd name="T29" fmla="*/ 0 h 207"/>
                <a:gd name="T30" fmla="*/ 51 w 179"/>
                <a:gd name="T31" fmla="*/ 126 h 207"/>
                <a:gd name="T32" fmla="*/ 52 w 179"/>
                <a:gd name="T33" fmla="*/ 146 h 207"/>
                <a:gd name="T34" fmla="*/ 61 w 179"/>
                <a:gd name="T35" fmla="*/ 158 h 207"/>
                <a:gd name="T36" fmla="*/ 71 w 179"/>
                <a:gd name="T37" fmla="*/ 167 h 207"/>
                <a:gd name="T38" fmla="*/ 89 w 179"/>
                <a:gd name="T39" fmla="*/ 168 h 207"/>
                <a:gd name="T40" fmla="*/ 107 w 179"/>
                <a:gd name="T41" fmla="*/ 167 h 207"/>
                <a:gd name="T42" fmla="*/ 118 w 179"/>
                <a:gd name="T43" fmla="*/ 158 h 207"/>
                <a:gd name="T44" fmla="*/ 125 w 179"/>
                <a:gd name="T45" fmla="*/ 146 h 207"/>
                <a:gd name="T46" fmla="*/ 126 w 179"/>
                <a:gd name="T47" fmla="*/ 126 h 207"/>
                <a:gd name="T48" fmla="*/ 126 w 179"/>
                <a:gd name="T49" fmla="*/ 0 h 207"/>
                <a:gd name="T50" fmla="*/ 179 w 179"/>
                <a:gd name="T51" fmla="*/ 0 h 207"/>
                <a:gd name="T52" fmla="*/ 179 w 179"/>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207">
                  <a:moveTo>
                    <a:pt x="179" y="129"/>
                  </a:moveTo>
                  <a:lnTo>
                    <a:pt x="177" y="147"/>
                  </a:lnTo>
                  <a:lnTo>
                    <a:pt x="166" y="176"/>
                  </a:lnTo>
                  <a:lnTo>
                    <a:pt x="157" y="187"/>
                  </a:lnTo>
                  <a:lnTo>
                    <a:pt x="144" y="196"/>
                  </a:lnTo>
                  <a:lnTo>
                    <a:pt x="111" y="205"/>
                  </a:lnTo>
                  <a:lnTo>
                    <a:pt x="89" y="207"/>
                  </a:lnTo>
                  <a:lnTo>
                    <a:pt x="68" y="205"/>
                  </a:lnTo>
                  <a:lnTo>
                    <a:pt x="34" y="196"/>
                  </a:lnTo>
                  <a:lnTo>
                    <a:pt x="22" y="187"/>
                  </a:lnTo>
                  <a:lnTo>
                    <a:pt x="11" y="176"/>
                  </a:lnTo>
                  <a:lnTo>
                    <a:pt x="0" y="147"/>
                  </a:lnTo>
                  <a:lnTo>
                    <a:pt x="0" y="129"/>
                  </a:lnTo>
                  <a:lnTo>
                    <a:pt x="0" y="0"/>
                  </a:lnTo>
                  <a:lnTo>
                    <a:pt x="51" y="0"/>
                  </a:lnTo>
                  <a:lnTo>
                    <a:pt x="51" y="126"/>
                  </a:lnTo>
                  <a:lnTo>
                    <a:pt x="52" y="146"/>
                  </a:lnTo>
                  <a:lnTo>
                    <a:pt x="61" y="158"/>
                  </a:lnTo>
                  <a:lnTo>
                    <a:pt x="71" y="167"/>
                  </a:lnTo>
                  <a:lnTo>
                    <a:pt x="89" y="168"/>
                  </a:lnTo>
                  <a:lnTo>
                    <a:pt x="107" y="167"/>
                  </a:lnTo>
                  <a:lnTo>
                    <a:pt x="118" y="158"/>
                  </a:lnTo>
                  <a:lnTo>
                    <a:pt x="125" y="146"/>
                  </a:lnTo>
                  <a:lnTo>
                    <a:pt x="126" y="126"/>
                  </a:lnTo>
                  <a:lnTo>
                    <a:pt x="126" y="0"/>
                  </a:lnTo>
                  <a:lnTo>
                    <a:pt x="179" y="0"/>
                  </a:lnTo>
                  <a:lnTo>
                    <a:pt x="17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Line 17"/>
            <p:cNvSpPr>
              <a:spLocks noChangeShapeType="1"/>
            </p:cNvSpPr>
            <p:nvPr/>
          </p:nvSpPr>
          <p:spPr bwMode="auto">
            <a:xfrm>
              <a:off x="4838718" y="5377153"/>
              <a:ext cx="822325"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8"/>
            <p:cNvSpPr>
              <a:spLocks noChangeArrowheads="1"/>
            </p:cNvSpPr>
            <p:nvPr/>
          </p:nvSpPr>
          <p:spPr bwMode="auto">
            <a:xfrm>
              <a:off x="5837256" y="5524790"/>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p:cNvSpPr>
              <a:spLocks noEditPoints="1"/>
            </p:cNvSpPr>
            <p:nvPr/>
          </p:nvSpPr>
          <p:spPr bwMode="auto">
            <a:xfrm>
              <a:off x="5891231" y="5664490"/>
              <a:ext cx="152400" cy="160338"/>
            </a:xfrm>
            <a:custGeom>
              <a:avLst/>
              <a:gdLst>
                <a:gd name="T0" fmla="*/ 191 w 191"/>
                <a:gd name="T1" fmla="*/ 101 h 203"/>
                <a:gd name="T2" fmla="*/ 190 w 191"/>
                <a:gd name="T3" fmla="*/ 115 h 203"/>
                <a:gd name="T4" fmla="*/ 184 w 191"/>
                <a:gd name="T5" fmla="*/ 140 h 203"/>
                <a:gd name="T6" fmla="*/ 177 w 191"/>
                <a:gd name="T7" fmla="*/ 153 h 203"/>
                <a:gd name="T8" fmla="*/ 163 w 191"/>
                <a:gd name="T9" fmla="*/ 172 h 203"/>
                <a:gd name="T10" fmla="*/ 145 w 191"/>
                <a:gd name="T11" fmla="*/ 186 h 203"/>
                <a:gd name="T12" fmla="*/ 130 w 191"/>
                <a:gd name="T13" fmla="*/ 194 h 203"/>
                <a:gd name="T14" fmla="*/ 113 w 191"/>
                <a:gd name="T15" fmla="*/ 198 h 203"/>
                <a:gd name="T16" fmla="*/ 94 w 191"/>
                <a:gd name="T17" fmla="*/ 201 h 203"/>
                <a:gd name="T18" fmla="*/ 70 w 191"/>
                <a:gd name="T19" fmla="*/ 203 h 203"/>
                <a:gd name="T20" fmla="*/ 0 w 191"/>
                <a:gd name="T21" fmla="*/ 203 h 203"/>
                <a:gd name="T22" fmla="*/ 0 w 191"/>
                <a:gd name="T23" fmla="*/ 0 h 203"/>
                <a:gd name="T24" fmla="*/ 73 w 191"/>
                <a:gd name="T25" fmla="*/ 0 h 203"/>
                <a:gd name="T26" fmla="*/ 97 w 191"/>
                <a:gd name="T27" fmla="*/ 1 h 203"/>
                <a:gd name="T28" fmla="*/ 116 w 191"/>
                <a:gd name="T29" fmla="*/ 4 h 203"/>
                <a:gd name="T30" fmla="*/ 133 w 191"/>
                <a:gd name="T31" fmla="*/ 10 h 203"/>
                <a:gd name="T32" fmla="*/ 145 w 191"/>
                <a:gd name="T33" fmla="*/ 16 h 203"/>
                <a:gd name="T34" fmla="*/ 165 w 191"/>
                <a:gd name="T35" fmla="*/ 30 h 203"/>
                <a:gd name="T36" fmla="*/ 179 w 191"/>
                <a:gd name="T37" fmla="*/ 51 h 203"/>
                <a:gd name="T38" fmla="*/ 188 w 191"/>
                <a:gd name="T39" fmla="*/ 73 h 203"/>
                <a:gd name="T40" fmla="*/ 191 w 191"/>
                <a:gd name="T41" fmla="*/ 101 h 203"/>
                <a:gd name="T42" fmla="*/ 137 w 191"/>
                <a:gd name="T43" fmla="*/ 101 h 203"/>
                <a:gd name="T44" fmla="*/ 136 w 191"/>
                <a:gd name="T45" fmla="*/ 82 h 203"/>
                <a:gd name="T46" fmla="*/ 130 w 191"/>
                <a:gd name="T47" fmla="*/ 66 h 203"/>
                <a:gd name="T48" fmla="*/ 120 w 191"/>
                <a:gd name="T49" fmla="*/ 54 h 203"/>
                <a:gd name="T50" fmla="*/ 107 w 191"/>
                <a:gd name="T51" fmla="*/ 44 h 203"/>
                <a:gd name="T52" fmla="*/ 98 w 191"/>
                <a:gd name="T53" fmla="*/ 41 h 203"/>
                <a:gd name="T54" fmla="*/ 90 w 191"/>
                <a:gd name="T55" fmla="*/ 40 h 203"/>
                <a:gd name="T56" fmla="*/ 80 w 191"/>
                <a:gd name="T57" fmla="*/ 39 h 203"/>
                <a:gd name="T58" fmla="*/ 65 w 191"/>
                <a:gd name="T59" fmla="*/ 39 h 203"/>
                <a:gd name="T60" fmla="*/ 52 w 191"/>
                <a:gd name="T61" fmla="*/ 39 h 203"/>
                <a:gd name="T62" fmla="*/ 52 w 191"/>
                <a:gd name="T63" fmla="*/ 165 h 203"/>
                <a:gd name="T64" fmla="*/ 65 w 191"/>
                <a:gd name="T65" fmla="*/ 165 h 203"/>
                <a:gd name="T66" fmla="*/ 82 w 191"/>
                <a:gd name="T67" fmla="*/ 164 h 203"/>
                <a:gd name="T68" fmla="*/ 93 w 191"/>
                <a:gd name="T69" fmla="*/ 162 h 203"/>
                <a:gd name="T70" fmla="*/ 101 w 191"/>
                <a:gd name="T71" fmla="*/ 161 h 203"/>
                <a:gd name="T72" fmla="*/ 109 w 191"/>
                <a:gd name="T73" fmla="*/ 157 h 203"/>
                <a:gd name="T74" fmla="*/ 122 w 191"/>
                <a:gd name="T75" fmla="*/ 147 h 203"/>
                <a:gd name="T76" fmla="*/ 130 w 191"/>
                <a:gd name="T77" fmla="*/ 135 h 203"/>
                <a:gd name="T78" fmla="*/ 136 w 191"/>
                <a:gd name="T79" fmla="*/ 121 h 203"/>
                <a:gd name="T80" fmla="*/ 137 w 191"/>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203">
                  <a:moveTo>
                    <a:pt x="191" y="101"/>
                  </a:moveTo>
                  <a:lnTo>
                    <a:pt x="190" y="115"/>
                  </a:lnTo>
                  <a:lnTo>
                    <a:pt x="184" y="140"/>
                  </a:lnTo>
                  <a:lnTo>
                    <a:pt x="177" y="153"/>
                  </a:lnTo>
                  <a:lnTo>
                    <a:pt x="163" y="172"/>
                  </a:lnTo>
                  <a:lnTo>
                    <a:pt x="145" y="186"/>
                  </a:lnTo>
                  <a:lnTo>
                    <a:pt x="130" y="194"/>
                  </a:lnTo>
                  <a:lnTo>
                    <a:pt x="113" y="198"/>
                  </a:lnTo>
                  <a:lnTo>
                    <a:pt x="94" y="201"/>
                  </a:lnTo>
                  <a:lnTo>
                    <a:pt x="70" y="203"/>
                  </a:lnTo>
                  <a:lnTo>
                    <a:pt x="0" y="203"/>
                  </a:lnTo>
                  <a:lnTo>
                    <a:pt x="0" y="0"/>
                  </a:lnTo>
                  <a:lnTo>
                    <a:pt x="73" y="0"/>
                  </a:lnTo>
                  <a:lnTo>
                    <a:pt x="97" y="1"/>
                  </a:lnTo>
                  <a:lnTo>
                    <a:pt x="116" y="4"/>
                  </a:lnTo>
                  <a:lnTo>
                    <a:pt x="133" y="10"/>
                  </a:lnTo>
                  <a:lnTo>
                    <a:pt x="145" y="16"/>
                  </a:lnTo>
                  <a:lnTo>
                    <a:pt x="165" y="30"/>
                  </a:lnTo>
                  <a:lnTo>
                    <a:pt x="179" y="51"/>
                  </a:lnTo>
                  <a:lnTo>
                    <a:pt x="188" y="73"/>
                  </a:lnTo>
                  <a:lnTo>
                    <a:pt x="191" y="101"/>
                  </a:lnTo>
                  <a:close/>
                  <a:moveTo>
                    <a:pt x="137" y="101"/>
                  </a:moveTo>
                  <a:lnTo>
                    <a:pt x="136" y="82"/>
                  </a:lnTo>
                  <a:lnTo>
                    <a:pt x="130" y="66"/>
                  </a:lnTo>
                  <a:lnTo>
                    <a:pt x="120" y="54"/>
                  </a:lnTo>
                  <a:lnTo>
                    <a:pt x="107" y="44"/>
                  </a:lnTo>
                  <a:lnTo>
                    <a:pt x="98" y="41"/>
                  </a:lnTo>
                  <a:lnTo>
                    <a:pt x="90" y="40"/>
                  </a:lnTo>
                  <a:lnTo>
                    <a:pt x="80" y="39"/>
                  </a:lnTo>
                  <a:lnTo>
                    <a:pt x="65" y="39"/>
                  </a:lnTo>
                  <a:lnTo>
                    <a:pt x="52" y="39"/>
                  </a:lnTo>
                  <a:lnTo>
                    <a:pt x="52" y="165"/>
                  </a:lnTo>
                  <a:lnTo>
                    <a:pt x="65" y="165"/>
                  </a:lnTo>
                  <a:lnTo>
                    <a:pt x="82" y="164"/>
                  </a:lnTo>
                  <a:lnTo>
                    <a:pt x="93" y="162"/>
                  </a:lnTo>
                  <a:lnTo>
                    <a:pt x="101" y="161"/>
                  </a:lnTo>
                  <a:lnTo>
                    <a:pt x="109"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p:cNvSpPr>
              <a:spLocks noEditPoints="1"/>
            </p:cNvSpPr>
            <p:nvPr/>
          </p:nvSpPr>
          <p:spPr bwMode="auto">
            <a:xfrm>
              <a:off x="6073793" y="5664490"/>
              <a:ext cx="131763" cy="160338"/>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3 h 203"/>
                <a:gd name="T12" fmla="*/ 122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6 w 167"/>
                <a:gd name="T27" fmla="*/ 0 h 203"/>
                <a:gd name="T28" fmla="*/ 104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5 w 167"/>
                <a:gd name="T41" fmla="*/ 47 h 203"/>
                <a:gd name="T42" fmla="*/ 167 w 167"/>
                <a:gd name="T43" fmla="*/ 64 h 203"/>
                <a:gd name="T44" fmla="*/ 113 w 167"/>
                <a:gd name="T45" fmla="*/ 65 h 203"/>
                <a:gd name="T46" fmla="*/ 113 w 167"/>
                <a:gd name="T47" fmla="*/ 57 h 203"/>
                <a:gd name="T48" fmla="*/ 108 w 167"/>
                <a:gd name="T49" fmla="*/ 51 h 203"/>
                <a:gd name="T50" fmla="*/ 104 w 167"/>
                <a:gd name="T51" fmla="*/ 46 h 203"/>
                <a:gd name="T52" fmla="*/ 97 w 167"/>
                <a:gd name="T53" fmla="*/ 41 h 203"/>
                <a:gd name="T54" fmla="*/ 90 w 167"/>
                <a:gd name="T55" fmla="*/ 39 h 203"/>
                <a:gd name="T56" fmla="*/ 82 w 167"/>
                <a:gd name="T57" fmla="*/ 39 h 203"/>
                <a:gd name="T58" fmla="*/ 74 w 167"/>
                <a:gd name="T59" fmla="*/ 39 h 203"/>
                <a:gd name="T60" fmla="*/ 61 w 167"/>
                <a:gd name="T61" fmla="*/ 39 h 203"/>
                <a:gd name="T62" fmla="*/ 53 w 167"/>
                <a:gd name="T63" fmla="*/ 39 h 203"/>
                <a:gd name="T64" fmla="*/ 53 w 167"/>
                <a:gd name="T65" fmla="*/ 98 h 203"/>
                <a:gd name="T66" fmla="*/ 67 w 167"/>
                <a:gd name="T67" fmla="*/ 98 h 203"/>
                <a:gd name="T68" fmla="*/ 79 w 167"/>
                <a:gd name="T69" fmla="*/ 98 h 203"/>
                <a:gd name="T70" fmla="*/ 89 w 167"/>
                <a:gd name="T71" fmla="*/ 97 h 203"/>
                <a:gd name="T72" fmla="*/ 97 w 167"/>
                <a:gd name="T73" fmla="*/ 94 h 203"/>
                <a:gd name="T74" fmla="*/ 104 w 167"/>
                <a:gd name="T75" fmla="*/ 90 h 203"/>
                <a:gd name="T76" fmla="*/ 108 w 167"/>
                <a:gd name="T77" fmla="*/ 86 h 203"/>
                <a:gd name="T78" fmla="*/ 111 w 167"/>
                <a:gd name="T79" fmla="*/ 80 h 203"/>
                <a:gd name="T80" fmla="*/ 113 w 167"/>
                <a:gd name="T81" fmla="*/ 73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3"/>
                  </a:lnTo>
                  <a:lnTo>
                    <a:pt x="122" y="130"/>
                  </a:lnTo>
                  <a:lnTo>
                    <a:pt x="106" y="136"/>
                  </a:lnTo>
                  <a:lnTo>
                    <a:pt x="85" y="136"/>
                  </a:lnTo>
                  <a:lnTo>
                    <a:pt x="53" y="136"/>
                  </a:lnTo>
                  <a:lnTo>
                    <a:pt x="53" y="203"/>
                  </a:lnTo>
                  <a:lnTo>
                    <a:pt x="0" y="203"/>
                  </a:lnTo>
                  <a:lnTo>
                    <a:pt x="0" y="0"/>
                  </a:lnTo>
                  <a:lnTo>
                    <a:pt x="86" y="0"/>
                  </a:lnTo>
                  <a:lnTo>
                    <a:pt x="104" y="1"/>
                  </a:lnTo>
                  <a:lnTo>
                    <a:pt x="118" y="4"/>
                  </a:lnTo>
                  <a:lnTo>
                    <a:pt x="131" y="8"/>
                  </a:lnTo>
                  <a:lnTo>
                    <a:pt x="142" y="14"/>
                  </a:lnTo>
                  <a:lnTo>
                    <a:pt x="153" y="22"/>
                  </a:lnTo>
                  <a:lnTo>
                    <a:pt x="161" y="35"/>
                  </a:lnTo>
                  <a:lnTo>
                    <a:pt x="165" y="47"/>
                  </a:lnTo>
                  <a:lnTo>
                    <a:pt x="167" y="64"/>
                  </a:lnTo>
                  <a:close/>
                  <a:moveTo>
                    <a:pt x="113" y="65"/>
                  </a:moveTo>
                  <a:lnTo>
                    <a:pt x="113" y="57"/>
                  </a:lnTo>
                  <a:lnTo>
                    <a:pt x="108" y="51"/>
                  </a:lnTo>
                  <a:lnTo>
                    <a:pt x="104" y="46"/>
                  </a:lnTo>
                  <a:lnTo>
                    <a:pt x="97" y="41"/>
                  </a:lnTo>
                  <a:lnTo>
                    <a:pt x="90" y="39"/>
                  </a:lnTo>
                  <a:lnTo>
                    <a:pt x="82" y="39"/>
                  </a:lnTo>
                  <a:lnTo>
                    <a:pt x="74" y="39"/>
                  </a:lnTo>
                  <a:lnTo>
                    <a:pt x="61" y="39"/>
                  </a:lnTo>
                  <a:lnTo>
                    <a:pt x="53" y="39"/>
                  </a:lnTo>
                  <a:lnTo>
                    <a:pt x="53" y="98"/>
                  </a:lnTo>
                  <a:lnTo>
                    <a:pt x="67" y="98"/>
                  </a:lnTo>
                  <a:lnTo>
                    <a:pt x="79" y="98"/>
                  </a:lnTo>
                  <a:lnTo>
                    <a:pt x="89" y="97"/>
                  </a:lnTo>
                  <a:lnTo>
                    <a:pt x="97" y="94"/>
                  </a:lnTo>
                  <a:lnTo>
                    <a:pt x="104" y="90"/>
                  </a:lnTo>
                  <a:lnTo>
                    <a:pt x="108" y="86"/>
                  </a:lnTo>
                  <a:lnTo>
                    <a:pt x="111" y="80"/>
                  </a:lnTo>
                  <a:lnTo>
                    <a:pt x="113" y="73"/>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p:cNvSpPr>
              <a:spLocks/>
            </p:cNvSpPr>
            <p:nvPr/>
          </p:nvSpPr>
          <p:spPr bwMode="auto">
            <a:xfrm>
              <a:off x="6234131" y="5664490"/>
              <a:ext cx="141288" cy="163513"/>
            </a:xfrm>
            <a:custGeom>
              <a:avLst/>
              <a:gdLst>
                <a:gd name="T0" fmla="*/ 179 w 179"/>
                <a:gd name="T1" fmla="*/ 129 h 207"/>
                <a:gd name="T2" fmla="*/ 178 w 179"/>
                <a:gd name="T3" fmla="*/ 147 h 207"/>
                <a:gd name="T4" fmla="*/ 167 w 179"/>
                <a:gd name="T5" fmla="*/ 176 h 207"/>
                <a:gd name="T6" fmla="*/ 157 w 179"/>
                <a:gd name="T7" fmla="*/ 187 h 207"/>
                <a:gd name="T8" fmla="*/ 145 w 179"/>
                <a:gd name="T9" fmla="*/ 196 h 207"/>
                <a:gd name="T10" fmla="*/ 111 w 179"/>
                <a:gd name="T11" fmla="*/ 205 h 207"/>
                <a:gd name="T12" fmla="*/ 89 w 179"/>
                <a:gd name="T13" fmla="*/ 207 h 207"/>
                <a:gd name="T14" fmla="*/ 68 w 179"/>
                <a:gd name="T15" fmla="*/ 205 h 207"/>
                <a:gd name="T16" fmla="*/ 35 w 179"/>
                <a:gd name="T17" fmla="*/ 196 h 207"/>
                <a:gd name="T18" fmla="*/ 23 w 179"/>
                <a:gd name="T19" fmla="*/ 187 h 207"/>
                <a:gd name="T20" fmla="*/ 11 w 179"/>
                <a:gd name="T21" fmla="*/ 176 h 207"/>
                <a:gd name="T22" fmla="*/ 0 w 179"/>
                <a:gd name="T23" fmla="*/ 147 h 207"/>
                <a:gd name="T24" fmla="*/ 0 w 179"/>
                <a:gd name="T25" fmla="*/ 129 h 207"/>
                <a:gd name="T26" fmla="*/ 0 w 179"/>
                <a:gd name="T27" fmla="*/ 0 h 207"/>
                <a:gd name="T28" fmla="*/ 52 w 179"/>
                <a:gd name="T29" fmla="*/ 0 h 207"/>
                <a:gd name="T30" fmla="*/ 52 w 179"/>
                <a:gd name="T31" fmla="*/ 126 h 207"/>
                <a:gd name="T32" fmla="*/ 53 w 179"/>
                <a:gd name="T33" fmla="*/ 146 h 207"/>
                <a:gd name="T34" fmla="*/ 61 w 179"/>
                <a:gd name="T35" fmla="*/ 158 h 207"/>
                <a:gd name="T36" fmla="*/ 71 w 179"/>
                <a:gd name="T37" fmla="*/ 167 h 207"/>
                <a:gd name="T38" fmla="*/ 89 w 179"/>
                <a:gd name="T39" fmla="*/ 168 h 207"/>
                <a:gd name="T40" fmla="*/ 107 w 179"/>
                <a:gd name="T41" fmla="*/ 167 h 207"/>
                <a:gd name="T42" fmla="*/ 118 w 179"/>
                <a:gd name="T43" fmla="*/ 158 h 207"/>
                <a:gd name="T44" fmla="*/ 125 w 179"/>
                <a:gd name="T45" fmla="*/ 146 h 207"/>
                <a:gd name="T46" fmla="*/ 127 w 179"/>
                <a:gd name="T47" fmla="*/ 126 h 207"/>
                <a:gd name="T48" fmla="*/ 127 w 179"/>
                <a:gd name="T49" fmla="*/ 0 h 207"/>
                <a:gd name="T50" fmla="*/ 179 w 179"/>
                <a:gd name="T51" fmla="*/ 0 h 207"/>
                <a:gd name="T52" fmla="*/ 179 w 179"/>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207">
                  <a:moveTo>
                    <a:pt x="179" y="129"/>
                  </a:moveTo>
                  <a:lnTo>
                    <a:pt x="178" y="147"/>
                  </a:lnTo>
                  <a:lnTo>
                    <a:pt x="167" y="176"/>
                  </a:lnTo>
                  <a:lnTo>
                    <a:pt x="157" y="187"/>
                  </a:lnTo>
                  <a:lnTo>
                    <a:pt x="145" y="196"/>
                  </a:lnTo>
                  <a:lnTo>
                    <a:pt x="111" y="205"/>
                  </a:lnTo>
                  <a:lnTo>
                    <a:pt x="89" y="207"/>
                  </a:lnTo>
                  <a:lnTo>
                    <a:pt x="68" y="205"/>
                  </a:lnTo>
                  <a:lnTo>
                    <a:pt x="35" y="196"/>
                  </a:lnTo>
                  <a:lnTo>
                    <a:pt x="23" y="187"/>
                  </a:lnTo>
                  <a:lnTo>
                    <a:pt x="11" y="176"/>
                  </a:lnTo>
                  <a:lnTo>
                    <a:pt x="0" y="147"/>
                  </a:lnTo>
                  <a:lnTo>
                    <a:pt x="0" y="129"/>
                  </a:lnTo>
                  <a:lnTo>
                    <a:pt x="0" y="0"/>
                  </a:lnTo>
                  <a:lnTo>
                    <a:pt x="52" y="0"/>
                  </a:lnTo>
                  <a:lnTo>
                    <a:pt x="52" y="126"/>
                  </a:lnTo>
                  <a:lnTo>
                    <a:pt x="53" y="146"/>
                  </a:lnTo>
                  <a:lnTo>
                    <a:pt x="61" y="158"/>
                  </a:lnTo>
                  <a:lnTo>
                    <a:pt x="71" y="167"/>
                  </a:lnTo>
                  <a:lnTo>
                    <a:pt x="89" y="168"/>
                  </a:lnTo>
                  <a:lnTo>
                    <a:pt x="107" y="167"/>
                  </a:lnTo>
                  <a:lnTo>
                    <a:pt x="118" y="158"/>
                  </a:lnTo>
                  <a:lnTo>
                    <a:pt x="125" y="146"/>
                  </a:lnTo>
                  <a:lnTo>
                    <a:pt x="127" y="126"/>
                  </a:lnTo>
                  <a:lnTo>
                    <a:pt x="127" y="0"/>
                  </a:lnTo>
                  <a:lnTo>
                    <a:pt x="179" y="0"/>
                  </a:lnTo>
                  <a:lnTo>
                    <a:pt x="17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22"/>
            <p:cNvSpPr>
              <a:spLocks noChangeArrowheads="1"/>
            </p:cNvSpPr>
            <p:nvPr/>
          </p:nvSpPr>
          <p:spPr bwMode="auto">
            <a:xfrm>
              <a:off x="4148156" y="4181765"/>
              <a:ext cx="39688"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p:cNvSpPr>
              <a:spLocks noChangeArrowheads="1"/>
            </p:cNvSpPr>
            <p:nvPr/>
          </p:nvSpPr>
          <p:spPr bwMode="auto">
            <a:xfrm>
              <a:off x="4270393" y="4181765"/>
              <a:ext cx="41275"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24"/>
            <p:cNvSpPr>
              <a:spLocks noChangeArrowheads="1"/>
            </p:cNvSpPr>
            <p:nvPr/>
          </p:nvSpPr>
          <p:spPr bwMode="auto">
            <a:xfrm>
              <a:off x="4395806" y="4181765"/>
              <a:ext cx="39688"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38"/>
            <p:cNvSpPr>
              <a:spLocks noChangeArrowheads="1"/>
            </p:cNvSpPr>
            <p:nvPr/>
          </p:nvSpPr>
          <p:spPr bwMode="auto">
            <a:xfrm>
              <a:off x="4956193" y="3980153"/>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39"/>
            <p:cNvSpPr>
              <a:spLocks noEditPoints="1"/>
            </p:cNvSpPr>
            <p:nvPr/>
          </p:nvSpPr>
          <p:spPr bwMode="auto">
            <a:xfrm>
              <a:off x="5008581" y="4119853"/>
              <a:ext cx="152400" cy="161925"/>
            </a:xfrm>
            <a:custGeom>
              <a:avLst/>
              <a:gdLst>
                <a:gd name="T0" fmla="*/ 192 w 192"/>
                <a:gd name="T1" fmla="*/ 101 h 203"/>
                <a:gd name="T2" fmla="*/ 190 w 192"/>
                <a:gd name="T3" fmla="*/ 115 h 203"/>
                <a:gd name="T4" fmla="*/ 185 w 192"/>
                <a:gd name="T5" fmla="*/ 140 h 203"/>
                <a:gd name="T6" fmla="*/ 178 w 192"/>
                <a:gd name="T7" fmla="*/ 153 h 203"/>
                <a:gd name="T8" fmla="*/ 164 w 192"/>
                <a:gd name="T9" fmla="*/ 172 h 203"/>
                <a:gd name="T10" fmla="*/ 146 w 192"/>
                <a:gd name="T11" fmla="*/ 186 h 203"/>
                <a:gd name="T12" fmla="*/ 130 w 192"/>
                <a:gd name="T13" fmla="*/ 194 h 203"/>
                <a:gd name="T14" fmla="*/ 114 w 192"/>
                <a:gd name="T15" fmla="*/ 199 h 203"/>
                <a:gd name="T16" fmla="*/ 94 w 192"/>
                <a:gd name="T17" fmla="*/ 201 h 203"/>
                <a:gd name="T18" fmla="*/ 71 w 192"/>
                <a:gd name="T19" fmla="*/ 203 h 203"/>
                <a:gd name="T20" fmla="*/ 0 w 192"/>
                <a:gd name="T21" fmla="*/ 203 h 203"/>
                <a:gd name="T22" fmla="*/ 0 w 192"/>
                <a:gd name="T23" fmla="*/ 0 h 203"/>
                <a:gd name="T24" fmla="*/ 74 w 192"/>
                <a:gd name="T25" fmla="*/ 0 h 203"/>
                <a:gd name="T26" fmla="*/ 97 w 192"/>
                <a:gd name="T27" fmla="*/ 1 h 203"/>
                <a:gd name="T28" fmla="*/ 117 w 192"/>
                <a:gd name="T29" fmla="*/ 4 h 203"/>
                <a:gd name="T30" fmla="*/ 133 w 192"/>
                <a:gd name="T31" fmla="*/ 10 h 203"/>
                <a:gd name="T32" fmla="*/ 146 w 192"/>
                <a:gd name="T33" fmla="*/ 17 h 203"/>
                <a:gd name="T34" fmla="*/ 165 w 192"/>
                <a:gd name="T35" fmla="*/ 30 h 203"/>
                <a:gd name="T36" fmla="*/ 179 w 192"/>
                <a:gd name="T37" fmla="*/ 51 h 203"/>
                <a:gd name="T38" fmla="*/ 189 w 192"/>
                <a:gd name="T39" fmla="*/ 74 h 203"/>
                <a:gd name="T40" fmla="*/ 192 w 192"/>
                <a:gd name="T41" fmla="*/ 101 h 203"/>
                <a:gd name="T42" fmla="*/ 137 w 192"/>
                <a:gd name="T43" fmla="*/ 101 h 203"/>
                <a:gd name="T44" fmla="*/ 136 w 192"/>
                <a:gd name="T45" fmla="*/ 82 h 203"/>
                <a:gd name="T46" fmla="*/ 130 w 192"/>
                <a:gd name="T47" fmla="*/ 67 h 203"/>
                <a:gd name="T48" fmla="*/ 121 w 192"/>
                <a:gd name="T49" fmla="*/ 54 h 203"/>
                <a:gd name="T50" fmla="*/ 107 w 192"/>
                <a:gd name="T51" fmla="*/ 44 h 203"/>
                <a:gd name="T52" fmla="*/ 99 w 192"/>
                <a:gd name="T53" fmla="*/ 42 h 203"/>
                <a:gd name="T54" fmla="*/ 90 w 192"/>
                <a:gd name="T55" fmla="*/ 40 h 203"/>
                <a:gd name="T56" fmla="*/ 80 w 192"/>
                <a:gd name="T57" fmla="*/ 39 h 203"/>
                <a:gd name="T58" fmla="*/ 65 w 192"/>
                <a:gd name="T59" fmla="*/ 39 h 203"/>
                <a:gd name="T60" fmla="*/ 53 w 192"/>
                <a:gd name="T61" fmla="*/ 39 h 203"/>
                <a:gd name="T62" fmla="*/ 53 w 192"/>
                <a:gd name="T63" fmla="*/ 165 h 203"/>
                <a:gd name="T64" fmla="*/ 65 w 192"/>
                <a:gd name="T65" fmla="*/ 165 h 203"/>
                <a:gd name="T66" fmla="*/ 82 w 192"/>
                <a:gd name="T67" fmla="*/ 164 h 203"/>
                <a:gd name="T68" fmla="*/ 93 w 192"/>
                <a:gd name="T69" fmla="*/ 162 h 203"/>
                <a:gd name="T70" fmla="*/ 101 w 192"/>
                <a:gd name="T71" fmla="*/ 161 h 203"/>
                <a:gd name="T72" fmla="*/ 110 w 192"/>
                <a:gd name="T73" fmla="*/ 157 h 203"/>
                <a:gd name="T74" fmla="*/ 122 w 192"/>
                <a:gd name="T75" fmla="*/ 147 h 203"/>
                <a:gd name="T76" fmla="*/ 130 w 192"/>
                <a:gd name="T77" fmla="*/ 135 h 203"/>
                <a:gd name="T78" fmla="*/ 136 w 192"/>
                <a:gd name="T79" fmla="*/ 121 h 203"/>
                <a:gd name="T80" fmla="*/ 137 w 192"/>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03">
                  <a:moveTo>
                    <a:pt x="192" y="101"/>
                  </a:moveTo>
                  <a:lnTo>
                    <a:pt x="190" y="115"/>
                  </a:lnTo>
                  <a:lnTo>
                    <a:pt x="185" y="140"/>
                  </a:lnTo>
                  <a:lnTo>
                    <a:pt x="178" y="153"/>
                  </a:lnTo>
                  <a:lnTo>
                    <a:pt x="164" y="172"/>
                  </a:lnTo>
                  <a:lnTo>
                    <a:pt x="146" y="186"/>
                  </a:lnTo>
                  <a:lnTo>
                    <a:pt x="130" y="194"/>
                  </a:lnTo>
                  <a:lnTo>
                    <a:pt x="114" y="199"/>
                  </a:lnTo>
                  <a:lnTo>
                    <a:pt x="94" y="201"/>
                  </a:lnTo>
                  <a:lnTo>
                    <a:pt x="71" y="203"/>
                  </a:lnTo>
                  <a:lnTo>
                    <a:pt x="0" y="203"/>
                  </a:lnTo>
                  <a:lnTo>
                    <a:pt x="0" y="0"/>
                  </a:lnTo>
                  <a:lnTo>
                    <a:pt x="74" y="0"/>
                  </a:lnTo>
                  <a:lnTo>
                    <a:pt x="97" y="1"/>
                  </a:lnTo>
                  <a:lnTo>
                    <a:pt x="117" y="4"/>
                  </a:lnTo>
                  <a:lnTo>
                    <a:pt x="133" y="10"/>
                  </a:lnTo>
                  <a:lnTo>
                    <a:pt x="146" y="17"/>
                  </a:lnTo>
                  <a:lnTo>
                    <a:pt x="165" y="30"/>
                  </a:lnTo>
                  <a:lnTo>
                    <a:pt x="179" y="51"/>
                  </a:lnTo>
                  <a:lnTo>
                    <a:pt x="189" y="74"/>
                  </a:lnTo>
                  <a:lnTo>
                    <a:pt x="192" y="101"/>
                  </a:lnTo>
                  <a:close/>
                  <a:moveTo>
                    <a:pt x="137" y="101"/>
                  </a:moveTo>
                  <a:lnTo>
                    <a:pt x="136" y="82"/>
                  </a:lnTo>
                  <a:lnTo>
                    <a:pt x="130" y="67"/>
                  </a:lnTo>
                  <a:lnTo>
                    <a:pt x="121" y="54"/>
                  </a:lnTo>
                  <a:lnTo>
                    <a:pt x="107" y="44"/>
                  </a:lnTo>
                  <a:lnTo>
                    <a:pt x="99" y="42"/>
                  </a:lnTo>
                  <a:lnTo>
                    <a:pt x="90" y="40"/>
                  </a:lnTo>
                  <a:lnTo>
                    <a:pt x="80" y="39"/>
                  </a:lnTo>
                  <a:lnTo>
                    <a:pt x="65" y="39"/>
                  </a:lnTo>
                  <a:lnTo>
                    <a:pt x="53" y="39"/>
                  </a:lnTo>
                  <a:lnTo>
                    <a:pt x="53" y="165"/>
                  </a:lnTo>
                  <a:lnTo>
                    <a:pt x="65" y="165"/>
                  </a:lnTo>
                  <a:lnTo>
                    <a:pt x="82" y="164"/>
                  </a:lnTo>
                  <a:lnTo>
                    <a:pt x="93" y="162"/>
                  </a:lnTo>
                  <a:lnTo>
                    <a:pt x="101" y="161"/>
                  </a:lnTo>
                  <a:lnTo>
                    <a:pt x="110"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40"/>
            <p:cNvSpPr>
              <a:spLocks noEditPoints="1"/>
            </p:cNvSpPr>
            <p:nvPr/>
          </p:nvSpPr>
          <p:spPr bwMode="auto">
            <a:xfrm>
              <a:off x="5192731" y="4119853"/>
              <a:ext cx="131763" cy="161925"/>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4 h 203"/>
                <a:gd name="T12" fmla="*/ 123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7 w 167"/>
                <a:gd name="T27" fmla="*/ 0 h 203"/>
                <a:gd name="T28" fmla="*/ 105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6 w 167"/>
                <a:gd name="T41" fmla="*/ 47 h 203"/>
                <a:gd name="T42" fmla="*/ 167 w 167"/>
                <a:gd name="T43" fmla="*/ 64 h 203"/>
                <a:gd name="T44" fmla="*/ 113 w 167"/>
                <a:gd name="T45" fmla="*/ 65 h 203"/>
                <a:gd name="T46" fmla="*/ 113 w 167"/>
                <a:gd name="T47" fmla="*/ 57 h 203"/>
                <a:gd name="T48" fmla="*/ 109 w 167"/>
                <a:gd name="T49" fmla="*/ 51 h 203"/>
                <a:gd name="T50" fmla="*/ 105 w 167"/>
                <a:gd name="T51" fmla="*/ 46 h 203"/>
                <a:gd name="T52" fmla="*/ 98 w 167"/>
                <a:gd name="T53" fmla="*/ 42 h 203"/>
                <a:gd name="T54" fmla="*/ 91 w 167"/>
                <a:gd name="T55" fmla="*/ 39 h 203"/>
                <a:gd name="T56" fmla="*/ 82 w 167"/>
                <a:gd name="T57" fmla="*/ 39 h 203"/>
                <a:gd name="T58" fmla="*/ 74 w 167"/>
                <a:gd name="T59" fmla="*/ 39 h 203"/>
                <a:gd name="T60" fmla="*/ 62 w 167"/>
                <a:gd name="T61" fmla="*/ 39 h 203"/>
                <a:gd name="T62" fmla="*/ 53 w 167"/>
                <a:gd name="T63" fmla="*/ 39 h 203"/>
                <a:gd name="T64" fmla="*/ 53 w 167"/>
                <a:gd name="T65" fmla="*/ 99 h 203"/>
                <a:gd name="T66" fmla="*/ 67 w 167"/>
                <a:gd name="T67" fmla="*/ 99 h 203"/>
                <a:gd name="T68" fmla="*/ 80 w 167"/>
                <a:gd name="T69" fmla="*/ 99 h 203"/>
                <a:gd name="T70" fmla="*/ 89 w 167"/>
                <a:gd name="T71" fmla="*/ 97 h 203"/>
                <a:gd name="T72" fmla="*/ 98 w 167"/>
                <a:gd name="T73" fmla="*/ 94 h 203"/>
                <a:gd name="T74" fmla="*/ 105 w 167"/>
                <a:gd name="T75" fmla="*/ 90 h 203"/>
                <a:gd name="T76" fmla="*/ 109 w 167"/>
                <a:gd name="T77" fmla="*/ 86 h 203"/>
                <a:gd name="T78" fmla="*/ 111 w 167"/>
                <a:gd name="T79" fmla="*/ 80 h 203"/>
                <a:gd name="T80" fmla="*/ 113 w 167"/>
                <a:gd name="T81" fmla="*/ 74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4"/>
                  </a:lnTo>
                  <a:lnTo>
                    <a:pt x="123" y="130"/>
                  </a:lnTo>
                  <a:lnTo>
                    <a:pt x="106" y="136"/>
                  </a:lnTo>
                  <a:lnTo>
                    <a:pt x="85" y="136"/>
                  </a:lnTo>
                  <a:lnTo>
                    <a:pt x="53" y="136"/>
                  </a:lnTo>
                  <a:lnTo>
                    <a:pt x="53" y="203"/>
                  </a:lnTo>
                  <a:lnTo>
                    <a:pt x="0" y="203"/>
                  </a:lnTo>
                  <a:lnTo>
                    <a:pt x="0" y="0"/>
                  </a:lnTo>
                  <a:lnTo>
                    <a:pt x="87" y="0"/>
                  </a:lnTo>
                  <a:lnTo>
                    <a:pt x="105" y="1"/>
                  </a:lnTo>
                  <a:lnTo>
                    <a:pt x="118" y="4"/>
                  </a:lnTo>
                  <a:lnTo>
                    <a:pt x="131" y="8"/>
                  </a:lnTo>
                  <a:lnTo>
                    <a:pt x="142" y="14"/>
                  </a:lnTo>
                  <a:lnTo>
                    <a:pt x="153" y="22"/>
                  </a:lnTo>
                  <a:lnTo>
                    <a:pt x="161" y="35"/>
                  </a:lnTo>
                  <a:lnTo>
                    <a:pt x="166" y="47"/>
                  </a:lnTo>
                  <a:lnTo>
                    <a:pt x="167" y="64"/>
                  </a:lnTo>
                  <a:close/>
                  <a:moveTo>
                    <a:pt x="113" y="65"/>
                  </a:moveTo>
                  <a:lnTo>
                    <a:pt x="113" y="57"/>
                  </a:lnTo>
                  <a:lnTo>
                    <a:pt x="109" y="51"/>
                  </a:lnTo>
                  <a:lnTo>
                    <a:pt x="105" y="46"/>
                  </a:lnTo>
                  <a:lnTo>
                    <a:pt x="98" y="42"/>
                  </a:lnTo>
                  <a:lnTo>
                    <a:pt x="91" y="39"/>
                  </a:lnTo>
                  <a:lnTo>
                    <a:pt x="82" y="39"/>
                  </a:lnTo>
                  <a:lnTo>
                    <a:pt x="74" y="39"/>
                  </a:lnTo>
                  <a:lnTo>
                    <a:pt x="62" y="39"/>
                  </a:lnTo>
                  <a:lnTo>
                    <a:pt x="53" y="39"/>
                  </a:lnTo>
                  <a:lnTo>
                    <a:pt x="53" y="99"/>
                  </a:lnTo>
                  <a:lnTo>
                    <a:pt x="67" y="99"/>
                  </a:lnTo>
                  <a:lnTo>
                    <a:pt x="80" y="99"/>
                  </a:lnTo>
                  <a:lnTo>
                    <a:pt x="89" y="97"/>
                  </a:lnTo>
                  <a:lnTo>
                    <a:pt x="98" y="94"/>
                  </a:lnTo>
                  <a:lnTo>
                    <a:pt x="105" y="90"/>
                  </a:lnTo>
                  <a:lnTo>
                    <a:pt x="109" y="86"/>
                  </a:lnTo>
                  <a:lnTo>
                    <a:pt x="111" y="80"/>
                  </a:lnTo>
                  <a:lnTo>
                    <a:pt x="113" y="74"/>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41"/>
            <p:cNvSpPr>
              <a:spLocks/>
            </p:cNvSpPr>
            <p:nvPr/>
          </p:nvSpPr>
          <p:spPr bwMode="auto">
            <a:xfrm>
              <a:off x="5351481" y="4119853"/>
              <a:ext cx="142875" cy="165100"/>
            </a:xfrm>
            <a:custGeom>
              <a:avLst/>
              <a:gdLst>
                <a:gd name="T0" fmla="*/ 179 w 179"/>
                <a:gd name="T1" fmla="*/ 129 h 207"/>
                <a:gd name="T2" fmla="*/ 177 w 179"/>
                <a:gd name="T3" fmla="*/ 147 h 207"/>
                <a:gd name="T4" fmla="*/ 166 w 179"/>
                <a:gd name="T5" fmla="*/ 176 h 207"/>
                <a:gd name="T6" fmla="*/ 157 w 179"/>
                <a:gd name="T7" fmla="*/ 187 h 207"/>
                <a:gd name="T8" fmla="*/ 144 w 179"/>
                <a:gd name="T9" fmla="*/ 196 h 207"/>
                <a:gd name="T10" fmla="*/ 111 w 179"/>
                <a:gd name="T11" fmla="*/ 206 h 207"/>
                <a:gd name="T12" fmla="*/ 89 w 179"/>
                <a:gd name="T13" fmla="*/ 207 h 207"/>
                <a:gd name="T14" fmla="*/ 68 w 179"/>
                <a:gd name="T15" fmla="*/ 206 h 207"/>
                <a:gd name="T16" fmla="*/ 34 w 179"/>
                <a:gd name="T17" fmla="*/ 196 h 207"/>
                <a:gd name="T18" fmla="*/ 22 w 179"/>
                <a:gd name="T19" fmla="*/ 187 h 207"/>
                <a:gd name="T20" fmla="*/ 11 w 179"/>
                <a:gd name="T21" fmla="*/ 176 h 207"/>
                <a:gd name="T22" fmla="*/ 0 w 179"/>
                <a:gd name="T23" fmla="*/ 147 h 207"/>
                <a:gd name="T24" fmla="*/ 0 w 179"/>
                <a:gd name="T25" fmla="*/ 129 h 207"/>
                <a:gd name="T26" fmla="*/ 0 w 179"/>
                <a:gd name="T27" fmla="*/ 0 h 207"/>
                <a:gd name="T28" fmla="*/ 51 w 179"/>
                <a:gd name="T29" fmla="*/ 0 h 207"/>
                <a:gd name="T30" fmla="*/ 51 w 179"/>
                <a:gd name="T31" fmla="*/ 126 h 207"/>
                <a:gd name="T32" fmla="*/ 52 w 179"/>
                <a:gd name="T33" fmla="*/ 146 h 207"/>
                <a:gd name="T34" fmla="*/ 61 w 179"/>
                <a:gd name="T35" fmla="*/ 158 h 207"/>
                <a:gd name="T36" fmla="*/ 71 w 179"/>
                <a:gd name="T37" fmla="*/ 167 h 207"/>
                <a:gd name="T38" fmla="*/ 89 w 179"/>
                <a:gd name="T39" fmla="*/ 168 h 207"/>
                <a:gd name="T40" fmla="*/ 107 w 179"/>
                <a:gd name="T41" fmla="*/ 167 h 207"/>
                <a:gd name="T42" fmla="*/ 118 w 179"/>
                <a:gd name="T43" fmla="*/ 158 h 207"/>
                <a:gd name="T44" fmla="*/ 125 w 179"/>
                <a:gd name="T45" fmla="*/ 146 h 207"/>
                <a:gd name="T46" fmla="*/ 126 w 179"/>
                <a:gd name="T47" fmla="*/ 126 h 207"/>
                <a:gd name="T48" fmla="*/ 126 w 179"/>
                <a:gd name="T49" fmla="*/ 0 h 207"/>
                <a:gd name="T50" fmla="*/ 179 w 179"/>
                <a:gd name="T51" fmla="*/ 0 h 207"/>
                <a:gd name="T52" fmla="*/ 179 w 179"/>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207">
                  <a:moveTo>
                    <a:pt x="179" y="129"/>
                  </a:moveTo>
                  <a:lnTo>
                    <a:pt x="177" y="147"/>
                  </a:lnTo>
                  <a:lnTo>
                    <a:pt x="166" y="176"/>
                  </a:lnTo>
                  <a:lnTo>
                    <a:pt x="157" y="187"/>
                  </a:lnTo>
                  <a:lnTo>
                    <a:pt x="144" y="196"/>
                  </a:lnTo>
                  <a:lnTo>
                    <a:pt x="111" y="206"/>
                  </a:lnTo>
                  <a:lnTo>
                    <a:pt x="89" y="207"/>
                  </a:lnTo>
                  <a:lnTo>
                    <a:pt x="68" y="206"/>
                  </a:lnTo>
                  <a:lnTo>
                    <a:pt x="34" y="196"/>
                  </a:lnTo>
                  <a:lnTo>
                    <a:pt x="22" y="187"/>
                  </a:lnTo>
                  <a:lnTo>
                    <a:pt x="11" y="176"/>
                  </a:lnTo>
                  <a:lnTo>
                    <a:pt x="0" y="147"/>
                  </a:lnTo>
                  <a:lnTo>
                    <a:pt x="0" y="129"/>
                  </a:lnTo>
                  <a:lnTo>
                    <a:pt x="0" y="0"/>
                  </a:lnTo>
                  <a:lnTo>
                    <a:pt x="51" y="0"/>
                  </a:lnTo>
                  <a:lnTo>
                    <a:pt x="51" y="126"/>
                  </a:lnTo>
                  <a:lnTo>
                    <a:pt x="52" y="146"/>
                  </a:lnTo>
                  <a:lnTo>
                    <a:pt x="61" y="158"/>
                  </a:lnTo>
                  <a:lnTo>
                    <a:pt x="71" y="167"/>
                  </a:lnTo>
                  <a:lnTo>
                    <a:pt x="89" y="168"/>
                  </a:lnTo>
                  <a:lnTo>
                    <a:pt x="107" y="167"/>
                  </a:lnTo>
                  <a:lnTo>
                    <a:pt x="118" y="158"/>
                  </a:lnTo>
                  <a:lnTo>
                    <a:pt x="125" y="146"/>
                  </a:lnTo>
                  <a:lnTo>
                    <a:pt x="126" y="126"/>
                  </a:lnTo>
                  <a:lnTo>
                    <a:pt x="126" y="0"/>
                  </a:lnTo>
                  <a:lnTo>
                    <a:pt x="179" y="0"/>
                  </a:lnTo>
                  <a:lnTo>
                    <a:pt x="17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Line 46"/>
            <p:cNvSpPr>
              <a:spLocks noChangeShapeType="1"/>
            </p:cNvSpPr>
            <p:nvPr/>
          </p:nvSpPr>
          <p:spPr bwMode="auto">
            <a:xfrm>
              <a:off x="4838718" y="3832515"/>
              <a:ext cx="822325"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52"/>
            <p:cNvSpPr>
              <a:spLocks noChangeArrowheads="1"/>
            </p:cNvSpPr>
            <p:nvPr/>
          </p:nvSpPr>
          <p:spPr bwMode="auto">
            <a:xfrm>
              <a:off x="4130693" y="5720053"/>
              <a:ext cx="39688"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53"/>
            <p:cNvSpPr>
              <a:spLocks noChangeArrowheads="1"/>
            </p:cNvSpPr>
            <p:nvPr/>
          </p:nvSpPr>
          <p:spPr bwMode="auto">
            <a:xfrm>
              <a:off x="4252931" y="5720053"/>
              <a:ext cx="39688"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54"/>
            <p:cNvSpPr>
              <a:spLocks noChangeArrowheads="1"/>
            </p:cNvSpPr>
            <p:nvPr/>
          </p:nvSpPr>
          <p:spPr bwMode="auto">
            <a:xfrm>
              <a:off x="4376756" y="5720053"/>
              <a:ext cx="41275" cy="42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Line 57"/>
            <p:cNvSpPr>
              <a:spLocks noChangeShapeType="1"/>
            </p:cNvSpPr>
            <p:nvPr/>
          </p:nvSpPr>
          <p:spPr bwMode="auto">
            <a:xfrm>
              <a:off x="3482985" y="5377153"/>
              <a:ext cx="446096"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58"/>
            <p:cNvSpPr>
              <a:spLocks/>
            </p:cNvSpPr>
            <p:nvPr/>
          </p:nvSpPr>
          <p:spPr bwMode="auto">
            <a:xfrm>
              <a:off x="3851293" y="5340640"/>
              <a:ext cx="95250" cy="71438"/>
            </a:xfrm>
            <a:custGeom>
              <a:avLst/>
              <a:gdLst>
                <a:gd name="T0" fmla="*/ 0 w 121"/>
                <a:gd name="T1" fmla="*/ 0 h 89"/>
                <a:gd name="T2" fmla="*/ 121 w 121"/>
                <a:gd name="T3" fmla="*/ 44 h 89"/>
                <a:gd name="T4" fmla="*/ 0 w 121"/>
                <a:gd name="T5" fmla="*/ 89 h 89"/>
                <a:gd name="T6" fmla="*/ 7 w 121"/>
                <a:gd name="T7" fmla="*/ 79 h 89"/>
                <a:gd name="T8" fmla="*/ 14 w 121"/>
                <a:gd name="T9" fmla="*/ 57 h 89"/>
                <a:gd name="T10" fmla="*/ 14 w 121"/>
                <a:gd name="T11" fmla="*/ 33 h 89"/>
                <a:gd name="T12" fmla="*/ 7 w 121"/>
                <a:gd name="T13" fmla="*/ 11 h 89"/>
                <a:gd name="T14" fmla="*/ 0 w 121"/>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89">
                  <a:moveTo>
                    <a:pt x="0" y="0"/>
                  </a:moveTo>
                  <a:lnTo>
                    <a:pt x="121" y="44"/>
                  </a:lnTo>
                  <a:lnTo>
                    <a:pt x="0" y="89"/>
                  </a:lnTo>
                  <a:lnTo>
                    <a:pt x="7" y="79"/>
                  </a:lnTo>
                  <a:lnTo>
                    <a:pt x="14" y="57"/>
                  </a:lnTo>
                  <a:lnTo>
                    <a:pt x="14" y="33"/>
                  </a:lnTo>
                  <a:lnTo>
                    <a:pt x="7" y="11"/>
                  </a:lnTo>
                  <a:lnTo>
                    <a:pt x="0"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73"/>
            <p:cNvSpPr>
              <a:spLocks noChangeShapeType="1"/>
            </p:cNvSpPr>
            <p:nvPr/>
          </p:nvSpPr>
          <p:spPr bwMode="auto">
            <a:xfrm>
              <a:off x="2532081" y="5377153"/>
              <a:ext cx="484188"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Rectangle 94"/>
            <p:cNvSpPr>
              <a:spLocks noChangeArrowheads="1"/>
            </p:cNvSpPr>
            <p:nvPr/>
          </p:nvSpPr>
          <p:spPr bwMode="auto">
            <a:xfrm>
              <a:off x="2224106" y="4480215"/>
              <a:ext cx="4127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95"/>
            <p:cNvSpPr>
              <a:spLocks noChangeArrowheads="1"/>
            </p:cNvSpPr>
            <p:nvPr/>
          </p:nvSpPr>
          <p:spPr bwMode="auto">
            <a:xfrm>
              <a:off x="2224106" y="4604040"/>
              <a:ext cx="4127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96"/>
            <p:cNvSpPr>
              <a:spLocks noChangeArrowheads="1"/>
            </p:cNvSpPr>
            <p:nvPr/>
          </p:nvSpPr>
          <p:spPr bwMode="auto">
            <a:xfrm>
              <a:off x="2224106" y="4726278"/>
              <a:ext cx="41275"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170"/>
            <p:cNvSpPr>
              <a:spLocks noChangeArrowheads="1"/>
            </p:cNvSpPr>
            <p:nvPr/>
          </p:nvSpPr>
          <p:spPr bwMode="auto">
            <a:xfrm>
              <a:off x="3779856" y="2270415"/>
              <a:ext cx="39688"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171"/>
            <p:cNvSpPr>
              <a:spLocks noChangeArrowheads="1"/>
            </p:cNvSpPr>
            <p:nvPr/>
          </p:nvSpPr>
          <p:spPr bwMode="auto">
            <a:xfrm>
              <a:off x="3903681" y="2270415"/>
              <a:ext cx="39688"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172"/>
            <p:cNvSpPr>
              <a:spLocks noChangeArrowheads="1"/>
            </p:cNvSpPr>
            <p:nvPr/>
          </p:nvSpPr>
          <p:spPr bwMode="auto">
            <a:xfrm>
              <a:off x="4025918" y="2270415"/>
              <a:ext cx="41275"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Line 173"/>
            <p:cNvSpPr>
              <a:spLocks noChangeShapeType="1"/>
            </p:cNvSpPr>
            <p:nvPr/>
          </p:nvSpPr>
          <p:spPr bwMode="auto">
            <a:xfrm flipH="1">
              <a:off x="4662506" y="5377153"/>
              <a:ext cx="117475"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Rectangle 175"/>
            <p:cNvSpPr>
              <a:spLocks noChangeArrowheads="1"/>
            </p:cNvSpPr>
            <p:nvPr/>
          </p:nvSpPr>
          <p:spPr bwMode="auto">
            <a:xfrm>
              <a:off x="5837256" y="3980153"/>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Freeform 176"/>
            <p:cNvSpPr>
              <a:spLocks noEditPoints="1"/>
            </p:cNvSpPr>
            <p:nvPr/>
          </p:nvSpPr>
          <p:spPr bwMode="auto">
            <a:xfrm>
              <a:off x="5891231" y="4119853"/>
              <a:ext cx="152400" cy="161925"/>
            </a:xfrm>
            <a:custGeom>
              <a:avLst/>
              <a:gdLst>
                <a:gd name="T0" fmla="*/ 191 w 191"/>
                <a:gd name="T1" fmla="*/ 101 h 203"/>
                <a:gd name="T2" fmla="*/ 190 w 191"/>
                <a:gd name="T3" fmla="*/ 115 h 203"/>
                <a:gd name="T4" fmla="*/ 184 w 191"/>
                <a:gd name="T5" fmla="*/ 140 h 203"/>
                <a:gd name="T6" fmla="*/ 177 w 191"/>
                <a:gd name="T7" fmla="*/ 153 h 203"/>
                <a:gd name="T8" fmla="*/ 163 w 191"/>
                <a:gd name="T9" fmla="*/ 172 h 203"/>
                <a:gd name="T10" fmla="*/ 145 w 191"/>
                <a:gd name="T11" fmla="*/ 186 h 203"/>
                <a:gd name="T12" fmla="*/ 130 w 191"/>
                <a:gd name="T13" fmla="*/ 194 h 203"/>
                <a:gd name="T14" fmla="*/ 113 w 191"/>
                <a:gd name="T15" fmla="*/ 199 h 203"/>
                <a:gd name="T16" fmla="*/ 94 w 191"/>
                <a:gd name="T17" fmla="*/ 201 h 203"/>
                <a:gd name="T18" fmla="*/ 70 w 191"/>
                <a:gd name="T19" fmla="*/ 203 h 203"/>
                <a:gd name="T20" fmla="*/ 0 w 191"/>
                <a:gd name="T21" fmla="*/ 203 h 203"/>
                <a:gd name="T22" fmla="*/ 0 w 191"/>
                <a:gd name="T23" fmla="*/ 0 h 203"/>
                <a:gd name="T24" fmla="*/ 73 w 191"/>
                <a:gd name="T25" fmla="*/ 0 h 203"/>
                <a:gd name="T26" fmla="*/ 97 w 191"/>
                <a:gd name="T27" fmla="*/ 1 h 203"/>
                <a:gd name="T28" fmla="*/ 116 w 191"/>
                <a:gd name="T29" fmla="*/ 4 h 203"/>
                <a:gd name="T30" fmla="*/ 133 w 191"/>
                <a:gd name="T31" fmla="*/ 10 h 203"/>
                <a:gd name="T32" fmla="*/ 145 w 191"/>
                <a:gd name="T33" fmla="*/ 17 h 203"/>
                <a:gd name="T34" fmla="*/ 165 w 191"/>
                <a:gd name="T35" fmla="*/ 30 h 203"/>
                <a:gd name="T36" fmla="*/ 179 w 191"/>
                <a:gd name="T37" fmla="*/ 51 h 203"/>
                <a:gd name="T38" fmla="*/ 188 w 191"/>
                <a:gd name="T39" fmla="*/ 74 h 203"/>
                <a:gd name="T40" fmla="*/ 191 w 191"/>
                <a:gd name="T41" fmla="*/ 101 h 203"/>
                <a:gd name="T42" fmla="*/ 137 w 191"/>
                <a:gd name="T43" fmla="*/ 101 h 203"/>
                <a:gd name="T44" fmla="*/ 136 w 191"/>
                <a:gd name="T45" fmla="*/ 82 h 203"/>
                <a:gd name="T46" fmla="*/ 130 w 191"/>
                <a:gd name="T47" fmla="*/ 67 h 203"/>
                <a:gd name="T48" fmla="*/ 120 w 191"/>
                <a:gd name="T49" fmla="*/ 54 h 203"/>
                <a:gd name="T50" fmla="*/ 107 w 191"/>
                <a:gd name="T51" fmla="*/ 44 h 203"/>
                <a:gd name="T52" fmla="*/ 98 w 191"/>
                <a:gd name="T53" fmla="*/ 42 h 203"/>
                <a:gd name="T54" fmla="*/ 90 w 191"/>
                <a:gd name="T55" fmla="*/ 40 h 203"/>
                <a:gd name="T56" fmla="*/ 80 w 191"/>
                <a:gd name="T57" fmla="*/ 39 h 203"/>
                <a:gd name="T58" fmla="*/ 65 w 191"/>
                <a:gd name="T59" fmla="*/ 39 h 203"/>
                <a:gd name="T60" fmla="*/ 52 w 191"/>
                <a:gd name="T61" fmla="*/ 39 h 203"/>
                <a:gd name="T62" fmla="*/ 52 w 191"/>
                <a:gd name="T63" fmla="*/ 165 h 203"/>
                <a:gd name="T64" fmla="*/ 65 w 191"/>
                <a:gd name="T65" fmla="*/ 165 h 203"/>
                <a:gd name="T66" fmla="*/ 82 w 191"/>
                <a:gd name="T67" fmla="*/ 164 h 203"/>
                <a:gd name="T68" fmla="*/ 93 w 191"/>
                <a:gd name="T69" fmla="*/ 162 h 203"/>
                <a:gd name="T70" fmla="*/ 101 w 191"/>
                <a:gd name="T71" fmla="*/ 161 h 203"/>
                <a:gd name="T72" fmla="*/ 109 w 191"/>
                <a:gd name="T73" fmla="*/ 157 h 203"/>
                <a:gd name="T74" fmla="*/ 122 w 191"/>
                <a:gd name="T75" fmla="*/ 147 h 203"/>
                <a:gd name="T76" fmla="*/ 130 w 191"/>
                <a:gd name="T77" fmla="*/ 135 h 203"/>
                <a:gd name="T78" fmla="*/ 136 w 191"/>
                <a:gd name="T79" fmla="*/ 121 h 203"/>
                <a:gd name="T80" fmla="*/ 137 w 191"/>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203">
                  <a:moveTo>
                    <a:pt x="191" y="101"/>
                  </a:moveTo>
                  <a:lnTo>
                    <a:pt x="190" y="115"/>
                  </a:lnTo>
                  <a:lnTo>
                    <a:pt x="184" y="140"/>
                  </a:lnTo>
                  <a:lnTo>
                    <a:pt x="177" y="153"/>
                  </a:lnTo>
                  <a:lnTo>
                    <a:pt x="163" y="172"/>
                  </a:lnTo>
                  <a:lnTo>
                    <a:pt x="145" y="186"/>
                  </a:lnTo>
                  <a:lnTo>
                    <a:pt x="130" y="194"/>
                  </a:lnTo>
                  <a:lnTo>
                    <a:pt x="113" y="199"/>
                  </a:lnTo>
                  <a:lnTo>
                    <a:pt x="94" y="201"/>
                  </a:lnTo>
                  <a:lnTo>
                    <a:pt x="70" y="203"/>
                  </a:lnTo>
                  <a:lnTo>
                    <a:pt x="0" y="203"/>
                  </a:lnTo>
                  <a:lnTo>
                    <a:pt x="0" y="0"/>
                  </a:lnTo>
                  <a:lnTo>
                    <a:pt x="73" y="0"/>
                  </a:lnTo>
                  <a:lnTo>
                    <a:pt x="97" y="1"/>
                  </a:lnTo>
                  <a:lnTo>
                    <a:pt x="116" y="4"/>
                  </a:lnTo>
                  <a:lnTo>
                    <a:pt x="133" y="10"/>
                  </a:lnTo>
                  <a:lnTo>
                    <a:pt x="145" y="17"/>
                  </a:lnTo>
                  <a:lnTo>
                    <a:pt x="165" y="30"/>
                  </a:lnTo>
                  <a:lnTo>
                    <a:pt x="179" y="51"/>
                  </a:lnTo>
                  <a:lnTo>
                    <a:pt x="188" y="74"/>
                  </a:lnTo>
                  <a:lnTo>
                    <a:pt x="191" y="101"/>
                  </a:lnTo>
                  <a:close/>
                  <a:moveTo>
                    <a:pt x="137" y="101"/>
                  </a:moveTo>
                  <a:lnTo>
                    <a:pt x="136" y="82"/>
                  </a:lnTo>
                  <a:lnTo>
                    <a:pt x="130" y="67"/>
                  </a:lnTo>
                  <a:lnTo>
                    <a:pt x="120" y="54"/>
                  </a:lnTo>
                  <a:lnTo>
                    <a:pt x="107" y="44"/>
                  </a:lnTo>
                  <a:lnTo>
                    <a:pt x="98" y="42"/>
                  </a:lnTo>
                  <a:lnTo>
                    <a:pt x="90" y="40"/>
                  </a:lnTo>
                  <a:lnTo>
                    <a:pt x="80" y="39"/>
                  </a:lnTo>
                  <a:lnTo>
                    <a:pt x="65" y="39"/>
                  </a:lnTo>
                  <a:lnTo>
                    <a:pt x="52" y="39"/>
                  </a:lnTo>
                  <a:lnTo>
                    <a:pt x="52" y="165"/>
                  </a:lnTo>
                  <a:lnTo>
                    <a:pt x="65" y="165"/>
                  </a:lnTo>
                  <a:lnTo>
                    <a:pt x="82" y="164"/>
                  </a:lnTo>
                  <a:lnTo>
                    <a:pt x="93" y="162"/>
                  </a:lnTo>
                  <a:lnTo>
                    <a:pt x="101" y="161"/>
                  </a:lnTo>
                  <a:lnTo>
                    <a:pt x="109"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77"/>
            <p:cNvSpPr>
              <a:spLocks noEditPoints="1"/>
            </p:cNvSpPr>
            <p:nvPr/>
          </p:nvSpPr>
          <p:spPr bwMode="auto">
            <a:xfrm>
              <a:off x="6073793" y="4119853"/>
              <a:ext cx="131763" cy="161925"/>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4 h 203"/>
                <a:gd name="T12" fmla="*/ 122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6 w 167"/>
                <a:gd name="T27" fmla="*/ 0 h 203"/>
                <a:gd name="T28" fmla="*/ 104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5 w 167"/>
                <a:gd name="T41" fmla="*/ 47 h 203"/>
                <a:gd name="T42" fmla="*/ 167 w 167"/>
                <a:gd name="T43" fmla="*/ 64 h 203"/>
                <a:gd name="T44" fmla="*/ 113 w 167"/>
                <a:gd name="T45" fmla="*/ 65 h 203"/>
                <a:gd name="T46" fmla="*/ 113 w 167"/>
                <a:gd name="T47" fmla="*/ 57 h 203"/>
                <a:gd name="T48" fmla="*/ 108 w 167"/>
                <a:gd name="T49" fmla="*/ 51 h 203"/>
                <a:gd name="T50" fmla="*/ 104 w 167"/>
                <a:gd name="T51" fmla="*/ 46 h 203"/>
                <a:gd name="T52" fmla="*/ 97 w 167"/>
                <a:gd name="T53" fmla="*/ 42 h 203"/>
                <a:gd name="T54" fmla="*/ 90 w 167"/>
                <a:gd name="T55" fmla="*/ 39 h 203"/>
                <a:gd name="T56" fmla="*/ 82 w 167"/>
                <a:gd name="T57" fmla="*/ 39 h 203"/>
                <a:gd name="T58" fmla="*/ 74 w 167"/>
                <a:gd name="T59" fmla="*/ 39 h 203"/>
                <a:gd name="T60" fmla="*/ 61 w 167"/>
                <a:gd name="T61" fmla="*/ 39 h 203"/>
                <a:gd name="T62" fmla="*/ 53 w 167"/>
                <a:gd name="T63" fmla="*/ 39 h 203"/>
                <a:gd name="T64" fmla="*/ 53 w 167"/>
                <a:gd name="T65" fmla="*/ 99 h 203"/>
                <a:gd name="T66" fmla="*/ 67 w 167"/>
                <a:gd name="T67" fmla="*/ 99 h 203"/>
                <a:gd name="T68" fmla="*/ 79 w 167"/>
                <a:gd name="T69" fmla="*/ 99 h 203"/>
                <a:gd name="T70" fmla="*/ 89 w 167"/>
                <a:gd name="T71" fmla="*/ 97 h 203"/>
                <a:gd name="T72" fmla="*/ 97 w 167"/>
                <a:gd name="T73" fmla="*/ 94 h 203"/>
                <a:gd name="T74" fmla="*/ 104 w 167"/>
                <a:gd name="T75" fmla="*/ 90 h 203"/>
                <a:gd name="T76" fmla="*/ 108 w 167"/>
                <a:gd name="T77" fmla="*/ 86 h 203"/>
                <a:gd name="T78" fmla="*/ 111 w 167"/>
                <a:gd name="T79" fmla="*/ 80 h 203"/>
                <a:gd name="T80" fmla="*/ 113 w 167"/>
                <a:gd name="T81" fmla="*/ 74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4"/>
                  </a:lnTo>
                  <a:lnTo>
                    <a:pt x="122" y="130"/>
                  </a:lnTo>
                  <a:lnTo>
                    <a:pt x="106" y="136"/>
                  </a:lnTo>
                  <a:lnTo>
                    <a:pt x="85" y="136"/>
                  </a:lnTo>
                  <a:lnTo>
                    <a:pt x="53" y="136"/>
                  </a:lnTo>
                  <a:lnTo>
                    <a:pt x="53" y="203"/>
                  </a:lnTo>
                  <a:lnTo>
                    <a:pt x="0" y="203"/>
                  </a:lnTo>
                  <a:lnTo>
                    <a:pt x="0" y="0"/>
                  </a:lnTo>
                  <a:lnTo>
                    <a:pt x="86" y="0"/>
                  </a:lnTo>
                  <a:lnTo>
                    <a:pt x="104" y="1"/>
                  </a:lnTo>
                  <a:lnTo>
                    <a:pt x="118" y="4"/>
                  </a:lnTo>
                  <a:lnTo>
                    <a:pt x="131" y="8"/>
                  </a:lnTo>
                  <a:lnTo>
                    <a:pt x="142" y="14"/>
                  </a:lnTo>
                  <a:lnTo>
                    <a:pt x="153" y="22"/>
                  </a:lnTo>
                  <a:lnTo>
                    <a:pt x="161" y="35"/>
                  </a:lnTo>
                  <a:lnTo>
                    <a:pt x="165" y="47"/>
                  </a:lnTo>
                  <a:lnTo>
                    <a:pt x="167" y="64"/>
                  </a:lnTo>
                  <a:close/>
                  <a:moveTo>
                    <a:pt x="113" y="65"/>
                  </a:moveTo>
                  <a:lnTo>
                    <a:pt x="113" y="57"/>
                  </a:lnTo>
                  <a:lnTo>
                    <a:pt x="108" y="51"/>
                  </a:lnTo>
                  <a:lnTo>
                    <a:pt x="104" y="46"/>
                  </a:lnTo>
                  <a:lnTo>
                    <a:pt x="97" y="42"/>
                  </a:lnTo>
                  <a:lnTo>
                    <a:pt x="90" y="39"/>
                  </a:lnTo>
                  <a:lnTo>
                    <a:pt x="82" y="39"/>
                  </a:lnTo>
                  <a:lnTo>
                    <a:pt x="74" y="39"/>
                  </a:lnTo>
                  <a:lnTo>
                    <a:pt x="61" y="39"/>
                  </a:lnTo>
                  <a:lnTo>
                    <a:pt x="53" y="39"/>
                  </a:lnTo>
                  <a:lnTo>
                    <a:pt x="53" y="99"/>
                  </a:lnTo>
                  <a:lnTo>
                    <a:pt x="67" y="99"/>
                  </a:lnTo>
                  <a:lnTo>
                    <a:pt x="79" y="99"/>
                  </a:lnTo>
                  <a:lnTo>
                    <a:pt x="89" y="97"/>
                  </a:lnTo>
                  <a:lnTo>
                    <a:pt x="97" y="94"/>
                  </a:lnTo>
                  <a:lnTo>
                    <a:pt x="104" y="90"/>
                  </a:lnTo>
                  <a:lnTo>
                    <a:pt x="108" y="86"/>
                  </a:lnTo>
                  <a:lnTo>
                    <a:pt x="111" y="80"/>
                  </a:lnTo>
                  <a:lnTo>
                    <a:pt x="113" y="74"/>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78"/>
            <p:cNvSpPr>
              <a:spLocks/>
            </p:cNvSpPr>
            <p:nvPr/>
          </p:nvSpPr>
          <p:spPr bwMode="auto">
            <a:xfrm>
              <a:off x="6234131" y="4119853"/>
              <a:ext cx="141288" cy="165100"/>
            </a:xfrm>
            <a:custGeom>
              <a:avLst/>
              <a:gdLst>
                <a:gd name="T0" fmla="*/ 179 w 179"/>
                <a:gd name="T1" fmla="*/ 129 h 207"/>
                <a:gd name="T2" fmla="*/ 178 w 179"/>
                <a:gd name="T3" fmla="*/ 147 h 207"/>
                <a:gd name="T4" fmla="*/ 167 w 179"/>
                <a:gd name="T5" fmla="*/ 176 h 207"/>
                <a:gd name="T6" fmla="*/ 157 w 179"/>
                <a:gd name="T7" fmla="*/ 187 h 207"/>
                <a:gd name="T8" fmla="*/ 145 w 179"/>
                <a:gd name="T9" fmla="*/ 196 h 207"/>
                <a:gd name="T10" fmla="*/ 111 w 179"/>
                <a:gd name="T11" fmla="*/ 206 h 207"/>
                <a:gd name="T12" fmla="*/ 89 w 179"/>
                <a:gd name="T13" fmla="*/ 207 h 207"/>
                <a:gd name="T14" fmla="*/ 68 w 179"/>
                <a:gd name="T15" fmla="*/ 206 h 207"/>
                <a:gd name="T16" fmla="*/ 35 w 179"/>
                <a:gd name="T17" fmla="*/ 196 h 207"/>
                <a:gd name="T18" fmla="*/ 23 w 179"/>
                <a:gd name="T19" fmla="*/ 187 h 207"/>
                <a:gd name="T20" fmla="*/ 11 w 179"/>
                <a:gd name="T21" fmla="*/ 176 h 207"/>
                <a:gd name="T22" fmla="*/ 0 w 179"/>
                <a:gd name="T23" fmla="*/ 147 h 207"/>
                <a:gd name="T24" fmla="*/ 0 w 179"/>
                <a:gd name="T25" fmla="*/ 129 h 207"/>
                <a:gd name="T26" fmla="*/ 0 w 179"/>
                <a:gd name="T27" fmla="*/ 0 h 207"/>
                <a:gd name="T28" fmla="*/ 52 w 179"/>
                <a:gd name="T29" fmla="*/ 0 h 207"/>
                <a:gd name="T30" fmla="*/ 52 w 179"/>
                <a:gd name="T31" fmla="*/ 126 h 207"/>
                <a:gd name="T32" fmla="*/ 53 w 179"/>
                <a:gd name="T33" fmla="*/ 146 h 207"/>
                <a:gd name="T34" fmla="*/ 61 w 179"/>
                <a:gd name="T35" fmla="*/ 158 h 207"/>
                <a:gd name="T36" fmla="*/ 71 w 179"/>
                <a:gd name="T37" fmla="*/ 167 h 207"/>
                <a:gd name="T38" fmla="*/ 89 w 179"/>
                <a:gd name="T39" fmla="*/ 168 h 207"/>
                <a:gd name="T40" fmla="*/ 107 w 179"/>
                <a:gd name="T41" fmla="*/ 167 h 207"/>
                <a:gd name="T42" fmla="*/ 118 w 179"/>
                <a:gd name="T43" fmla="*/ 158 h 207"/>
                <a:gd name="T44" fmla="*/ 125 w 179"/>
                <a:gd name="T45" fmla="*/ 146 h 207"/>
                <a:gd name="T46" fmla="*/ 127 w 179"/>
                <a:gd name="T47" fmla="*/ 126 h 207"/>
                <a:gd name="T48" fmla="*/ 127 w 179"/>
                <a:gd name="T49" fmla="*/ 0 h 207"/>
                <a:gd name="T50" fmla="*/ 179 w 179"/>
                <a:gd name="T51" fmla="*/ 0 h 207"/>
                <a:gd name="T52" fmla="*/ 179 w 179"/>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207">
                  <a:moveTo>
                    <a:pt x="179" y="129"/>
                  </a:moveTo>
                  <a:lnTo>
                    <a:pt x="178" y="147"/>
                  </a:lnTo>
                  <a:lnTo>
                    <a:pt x="167" y="176"/>
                  </a:lnTo>
                  <a:lnTo>
                    <a:pt x="157" y="187"/>
                  </a:lnTo>
                  <a:lnTo>
                    <a:pt x="145" y="196"/>
                  </a:lnTo>
                  <a:lnTo>
                    <a:pt x="111" y="206"/>
                  </a:lnTo>
                  <a:lnTo>
                    <a:pt x="89" y="207"/>
                  </a:lnTo>
                  <a:lnTo>
                    <a:pt x="68" y="206"/>
                  </a:lnTo>
                  <a:lnTo>
                    <a:pt x="35" y="196"/>
                  </a:lnTo>
                  <a:lnTo>
                    <a:pt x="23" y="187"/>
                  </a:lnTo>
                  <a:lnTo>
                    <a:pt x="11" y="176"/>
                  </a:lnTo>
                  <a:lnTo>
                    <a:pt x="0" y="147"/>
                  </a:lnTo>
                  <a:lnTo>
                    <a:pt x="0" y="129"/>
                  </a:lnTo>
                  <a:lnTo>
                    <a:pt x="0" y="0"/>
                  </a:lnTo>
                  <a:lnTo>
                    <a:pt x="52" y="0"/>
                  </a:lnTo>
                  <a:lnTo>
                    <a:pt x="52" y="126"/>
                  </a:lnTo>
                  <a:lnTo>
                    <a:pt x="53" y="146"/>
                  </a:lnTo>
                  <a:lnTo>
                    <a:pt x="61" y="158"/>
                  </a:lnTo>
                  <a:lnTo>
                    <a:pt x="71" y="167"/>
                  </a:lnTo>
                  <a:lnTo>
                    <a:pt x="89" y="168"/>
                  </a:lnTo>
                  <a:lnTo>
                    <a:pt x="107" y="167"/>
                  </a:lnTo>
                  <a:lnTo>
                    <a:pt x="118" y="158"/>
                  </a:lnTo>
                  <a:lnTo>
                    <a:pt x="125" y="146"/>
                  </a:lnTo>
                  <a:lnTo>
                    <a:pt x="127" y="126"/>
                  </a:lnTo>
                  <a:lnTo>
                    <a:pt x="127" y="0"/>
                  </a:lnTo>
                  <a:lnTo>
                    <a:pt x="179" y="0"/>
                  </a:lnTo>
                  <a:lnTo>
                    <a:pt x="17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80"/>
            <p:cNvSpPr>
              <a:spLocks/>
            </p:cNvSpPr>
            <p:nvPr/>
          </p:nvSpPr>
          <p:spPr bwMode="auto">
            <a:xfrm>
              <a:off x="4879993" y="5708940"/>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1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1"/>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Line 181"/>
            <p:cNvSpPr>
              <a:spLocks noChangeShapeType="1"/>
            </p:cNvSpPr>
            <p:nvPr/>
          </p:nvSpPr>
          <p:spPr bwMode="auto">
            <a:xfrm>
              <a:off x="4810143" y="4200815"/>
              <a:ext cx="146050" cy="0"/>
            </a:xfrm>
            <a:prstGeom prst="line">
              <a:avLst/>
            </a:prstGeom>
            <a:noFill/>
            <a:ln w="14288">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Freeform 182"/>
            <p:cNvSpPr>
              <a:spLocks/>
            </p:cNvSpPr>
            <p:nvPr/>
          </p:nvSpPr>
          <p:spPr bwMode="auto">
            <a:xfrm>
              <a:off x="4879993" y="4164303"/>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2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2"/>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84"/>
            <p:cNvSpPr>
              <a:spLocks/>
            </p:cNvSpPr>
            <p:nvPr/>
          </p:nvSpPr>
          <p:spPr bwMode="auto">
            <a:xfrm>
              <a:off x="5761056" y="5708940"/>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1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1"/>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Line 185"/>
            <p:cNvSpPr>
              <a:spLocks noChangeShapeType="1"/>
            </p:cNvSpPr>
            <p:nvPr/>
          </p:nvSpPr>
          <p:spPr bwMode="auto">
            <a:xfrm>
              <a:off x="5691206" y="4200815"/>
              <a:ext cx="146050" cy="0"/>
            </a:xfrm>
            <a:prstGeom prst="line">
              <a:avLst/>
            </a:prstGeom>
            <a:noFill/>
            <a:ln w="14288">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Freeform 186"/>
            <p:cNvSpPr>
              <a:spLocks/>
            </p:cNvSpPr>
            <p:nvPr/>
          </p:nvSpPr>
          <p:spPr bwMode="auto">
            <a:xfrm>
              <a:off x="5761056" y="4164303"/>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2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2"/>
                  </a:lnTo>
                  <a:lnTo>
                    <a:pt x="0"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193"/>
            <p:cNvSpPr>
              <a:spLocks noChangeArrowheads="1"/>
            </p:cNvSpPr>
            <p:nvPr/>
          </p:nvSpPr>
          <p:spPr bwMode="auto">
            <a:xfrm>
              <a:off x="3194068" y="5524790"/>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Freeform 194"/>
            <p:cNvSpPr>
              <a:spLocks noEditPoints="1"/>
            </p:cNvSpPr>
            <p:nvPr/>
          </p:nvSpPr>
          <p:spPr bwMode="auto">
            <a:xfrm>
              <a:off x="3246456" y="5664490"/>
              <a:ext cx="152400" cy="160338"/>
            </a:xfrm>
            <a:custGeom>
              <a:avLst/>
              <a:gdLst>
                <a:gd name="T0" fmla="*/ 191 w 191"/>
                <a:gd name="T1" fmla="*/ 101 h 203"/>
                <a:gd name="T2" fmla="*/ 190 w 191"/>
                <a:gd name="T3" fmla="*/ 115 h 203"/>
                <a:gd name="T4" fmla="*/ 184 w 191"/>
                <a:gd name="T5" fmla="*/ 140 h 203"/>
                <a:gd name="T6" fmla="*/ 177 w 191"/>
                <a:gd name="T7" fmla="*/ 153 h 203"/>
                <a:gd name="T8" fmla="*/ 163 w 191"/>
                <a:gd name="T9" fmla="*/ 172 h 203"/>
                <a:gd name="T10" fmla="*/ 145 w 191"/>
                <a:gd name="T11" fmla="*/ 186 h 203"/>
                <a:gd name="T12" fmla="*/ 130 w 191"/>
                <a:gd name="T13" fmla="*/ 194 h 203"/>
                <a:gd name="T14" fmla="*/ 114 w 191"/>
                <a:gd name="T15" fmla="*/ 198 h 203"/>
                <a:gd name="T16" fmla="*/ 94 w 191"/>
                <a:gd name="T17" fmla="*/ 201 h 203"/>
                <a:gd name="T18" fmla="*/ 70 w 191"/>
                <a:gd name="T19" fmla="*/ 203 h 203"/>
                <a:gd name="T20" fmla="*/ 0 w 191"/>
                <a:gd name="T21" fmla="*/ 203 h 203"/>
                <a:gd name="T22" fmla="*/ 0 w 191"/>
                <a:gd name="T23" fmla="*/ 0 h 203"/>
                <a:gd name="T24" fmla="*/ 73 w 191"/>
                <a:gd name="T25" fmla="*/ 0 h 203"/>
                <a:gd name="T26" fmla="*/ 97 w 191"/>
                <a:gd name="T27" fmla="*/ 1 h 203"/>
                <a:gd name="T28" fmla="*/ 116 w 191"/>
                <a:gd name="T29" fmla="*/ 4 h 203"/>
                <a:gd name="T30" fmla="*/ 133 w 191"/>
                <a:gd name="T31" fmla="*/ 10 h 203"/>
                <a:gd name="T32" fmla="*/ 145 w 191"/>
                <a:gd name="T33" fmla="*/ 16 h 203"/>
                <a:gd name="T34" fmla="*/ 165 w 191"/>
                <a:gd name="T35" fmla="*/ 30 h 203"/>
                <a:gd name="T36" fmla="*/ 179 w 191"/>
                <a:gd name="T37" fmla="*/ 51 h 203"/>
                <a:gd name="T38" fmla="*/ 188 w 191"/>
                <a:gd name="T39" fmla="*/ 73 h 203"/>
                <a:gd name="T40" fmla="*/ 191 w 191"/>
                <a:gd name="T41" fmla="*/ 101 h 203"/>
                <a:gd name="T42" fmla="*/ 137 w 191"/>
                <a:gd name="T43" fmla="*/ 101 h 203"/>
                <a:gd name="T44" fmla="*/ 136 w 191"/>
                <a:gd name="T45" fmla="*/ 82 h 203"/>
                <a:gd name="T46" fmla="*/ 130 w 191"/>
                <a:gd name="T47" fmla="*/ 66 h 203"/>
                <a:gd name="T48" fmla="*/ 120 w 191"/>
                <a:gd name="T49" fmla="*/ 54 h 203"/>
                <a:gd name="T50" fmla="*/ 107 w 191"/>
                <a:gd name="T51" fmla="*/ 44 h 203"/>
                <a:gd name="T52" fmla="*/ 98 w 191"/>
                <a:gd name="T53" fmla="*/ 41 h 203"/>
                <a:gd name="T54" fmla="*/ 90 w 191"/>
                <a:gd name="T55" fmla="*/ 40 h 203"/>
                <a:gd name="T56" fmla="*/ 80 w 191"/>
                <a:gd name="T57" fmla="*/ 39 h 203"/>
                <a:gd name="T58" fmla="*/ 65 w 191"/>
                <a:gd name="T59" fmla="*/ 39 h 203"/>
                <a:gd name="T60" fmla="*/ 52 w 191"/>
                <a:gd name="T61" fmla="*/ 39 h 203"/>
                <a:gd name="T62" fmla="*/ 52 w 191"/>
                <a:gd name="T63" fmla="*/ 165 h 203"/>
                <a:gd name="T64" fmla="*/ 65 w 191"/>
                <a:gd name="T65" fmla="*/ 165 h 203"/>
                <a:gd name="T66" fmla="*/ 82 w 191"/>
                <a:gd name="T67" fmla="*/ 164 h 203"/>
                <a:gd name="T68" fmla="*/ 93 w 191"/>
                <a:gd name="T69" fmla="*/ 162 h 203"/>
                <a:gd name="T70" fmla="*/ 101 w 191"/>
                <a:gd name="T71" fmla="*/ 161 h 203"/>
                <a:gd name="T72" fmla="*/ 109 w 191"/>
                <a:gd name="T73" fmla="*/ 157 h 203"/>
                <a:gd name="T74" fmla="*/ 122 w 191"/>
                <a:gd name="T75" fmla="*/ 147 h 203"/>
                <a:gd name="T76" fmla="*/ 130 w 191"/>
                <a:gd name="T77" fmla="*/ 135 h 203"/>
                <a:gd name="T78" fmla="*/ 136 w 191"/>
                <a:gd name="T79" fmla="*/ 121 h 203"/>
                <a:gd name="T80" fmla="*/ 137 w 191"/>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203">
                  <a:moveTo>
                    <a:pt x="191" y="101"/>
                  </a:moveTo>
                  <a:lnTo>
                    <a:pt x="190" y="115"/>
                  </a:lnTo>
                  <a:lnTo>
                    <a:pt x="184" y="140"/>
                  </a:lnTo>
                  <a:lnTo>
                    <a:pt x="177" y="153"/>
                  </a:lnTo>
                  <a:lnTo>
                    <a:pt x="163" y="172"/>
                  </a:lnTo>
                  <a:lnTo>
                    <a:pt x="145" y="186"/>
                  </a:lnTo>
                  <a:lnTo>
                    <a:pt x="130" y="194"/>
                  </a:lnTo>
                  <a:lnTo>
                    <a:pt x="114" y="198"/>
                  </a:lnTo>
                  <a:lnTo>
                    <a:pt x="94" y="201"/>
                  </a:lnTo>
                  <a:lnTo>
                    <a:pt x="70" y="203"/>
                  </a:lnTo>
                  <a:lnTo>
                    <a:pt x="0" y="203"/>
                  </a:lnTo>
                  <a:lnTo>
                    <a:pt x="0" y="0"/>
                  </a:lnTo>
                  <a:lnTo>
                    <a:pt x="73" y="0"/>
                  </a:lnTo>
                  <a:lnTo>
                    <a:pt x="97" y="1"/>
                  </a:lnTo>
                  <a:lnTo>
                    <a:pt x="116" y="4"/>
                  </a:lnTo>
                  <a:lnTo>
                    <a:pt x="133" y="10"/>
                  </a:lnTo>
                  <a:lnTo>
                    <a:pt x="145" y="16"/>
                  </a:lnTo>
                  <a:lnTo>
                    <a:pt x="165" y="30"/>
                  </a:lnTo>
                  <a:lnTo>
                    <a:pt x="179" y="51"/>
                  </a:lnTo>
                  <a:lnTo>
                    <a:pt x="188" y="73"/>
                  </a:lnTo>
                  <a:lnTo>
                    <a:pt x="191" y="101"/>
                  </a:lnTo>
                  <a:close/>
                  <a:moveTo>
                    <a:pt x="137" y="101"/>
                  </a:moveTo>
                  <a:lnTo>
                    <a:pt x="136" y="82"/>
                  </a:lnTo>
                  <a:lnTo>
                    <a:pt x="130" y="66"/>
                  </a:lnTo>
                  <a:lnTo>
                    <a:pt x="120" y="54"/>
                  </a:lnTo>
                  <a:lnTo>
                    <a:pt x="107" y="44"/>
                  </a:lnTo>
                  <a:lnTo>
                    <a:pt x="98" y="41"/>
                  </a:lnTo>
                  <a:lnTo>
                    <a:pt x="90" y="40"/>
                  </a:lnTo>
                  <a:lnTo>
                    <a:pt x="80" y="39"/>
                  </a:lnTo>
                  <a:lnTo>
                    <a:pt x="65" y="39"/>
                  </a:lnTo>
                  <a:lnTo>
                    <a:pt x="52" y="39"/>
                  </a:lnTo>
                  <a:lnTo>
                    <a:pt x="52" y="165"/>
                  </a:lnTo>
                  <a:lnTo>
                    <a:pt x="65" y="165"/>
                  </a:lnTo>
                  <a:lnTo>
                    <a:pt x="82" y="164"/>
                  </a:lnTo>
                  <a:lnTo>
                    <a:pt x="93" y="162"/>
                  </a:lnTo>
                  <a:lnTo>
                    <a:pt x="101" y="161"/>
                  </a:lnTo>
                  <a:lnTo>
                    <a:pt x="109"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195"/>
            <p:cNvSpPr>
              <a:spLocks noEditPoints="1"/>
            </p:cNvSpPr>
            <p:nvPr/>
          </p:nvSpPr>
          <p:spPr bwMode="auto">
            <a:xfrm>
              <a:off x="3429018" y="5664490"/>
              <a:ext cx="131763" cy="160338"/>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3 h 203"/>
                <a:gd name="T12" fmla="*/ 122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6 w 167"/>
                <a:gd name="T27" fmla="*/ 0 h 203"/>
                <a:gd name="T28" fmla="*/ 104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5 w 167"/>
                <a:gd name="T41" fmla="*/ 47 h 203"/>
                <a:gd name="T42" fmla="*/ 167 w 167"/>
                <a:gd name="T43" fmla="*/ 64 h 203"/>
                <a:gd name="T44" fmla="*/ 113 w 167"/>
                <a:gd name="T45" fmla="*/ 65 h 203"/>
                <a:gd name="T46" fmla="*/ 113 w 167"/>
                <a:gd name="T47" fmla="*/ 57 h 203"/>
                <a:gd name="T48" fmla="*/ 108 w 167"/>
                <a:gd name="T49" fmla="*/ 51 h 203"/>
                <a:gd name="T50" fmla="*/ 104 w 167"/>
                <a:gd name="T51" fmla="*/ 46 h 203"/>
                <a:gd name="T52" fmla="*/ 97 w 167"/>
                <a:gd name="T53" fmla="*/ 41 h 203"/>
                <a:gd name="T54" fmla="*/ 90 w 167"/>
                <a:gd name="T55" fmla="*/ 39 h 203"/>
                <a:gd name="T56" fmla="*/ 82 w 167"/>
                <a:gd name="T57" fmla="*/ 39 h 203"/>
                <a:gd name="T58" fmla="*/ 74 w 167"/>
                <a:gd name="T59" fmla="*/ 39 h 203"/>
                <a:gd name="T60" fmla="*/ 61 w 167"/>
                <a:gd name="T61" fmla="*/ 39 h 203"/>
                <a:gd name="T62" fmla="*/ 53 w 167"/>
                <a:gd name="T63" fmla="*/ 39 h 203"/>
                <a:gd name="T64" fmla="*/ 53 w 167"/>
                <a:gd name="T65" fmla="*/ 98 h 203"/>
                <a:gd name="T66" fmla="*/ 67 w 167"/>
                <a:gd name="T67" fmla="*/ 98 h 203"/>
                <a:gd name="T68" fmla="*/ 79 w 167"/>
                <a:gd name="T69" fmla="*/ 98 h 203"/>
                <a:gd name="T70" fmla="*/ 89 w 167"/>
                <a:gd name="T71" fmla="*/ 97 h 203"/>
                <a:gd name="T72" fmla="*/ 97 w 167"/>
                <a:gd name="T73" fmla="*/ 94 h 203"/>
                <a:gd name="T74" fmla="*/ 104 w 167"/>
                <a:gd name="T75" fmla="*/ 90 h 203"/>
                <a:gd name="T76" fmla="*/ 108 w 167"/>
                <a:gd name="T77" fmla="*/ 86 h 203"/>
                <a:gd name="T78" fmla="*/ 111 w 167"/>
                <a:gd name="T79" fmla="*/ 80 h 203"/>
                <a:gd name="T80" fmla="*/ 113 w 167"/>
                <a:gd name="T81" fmla="*/ 73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3"/>
                  </a:lnTo>
                  <a:lnTo>
                    <a:pt x="122" y="130"/>
                  </a:lnTo>
                  <a:lnTo>
                    <a:pt x="106" y="136"/>
                  </a:lnTo>
                  <a:lnTo>
                    <a:pt x="85" y="136"/>
                  </a:lnTo>
                  <a:lnTo>
                    <a:pt x="53" y="136"/>
                  </a:lnTo>
                  <a:lnTo>
                    <a:pt x="53" y="203"/>
                  </a:lnTo>
                  <a:lnTo>
                    <a:pt x="0" y="203"/>
                  </a:lnTo>
                  <a:lnTo>
                    <a:pt x="0" y="0"/>
                  </a:lnTo>
                  <a:lnTo>
                    <a:pt x="86" y="0"/>
                  </a:lnTo>
                  <a:lnTo>
                    <a:pt x="104" y="1"/>
                  </a:lnTo>
                  <a:lnTo>
                    <a:pt x="118" y="4"/>
                  </a:lnTo>
                  <a:lnTo>
                    <a:pt x="131" y="8"/>
                  </a:lnTo>
                  <a:lnTo>
                    <a:pt x="142" y="14"/>
                  </a:lnTo>
                  <a:lnTo>
                    <a:pt x="153" y="22"/>
                  </a:lnTo>
                  <a:lnTo>
                    <a:pt x="161" y="35"/>
                  </a:lnTo>
                  <a:lnTo>
                    <a:pt x="165" y="47"/>
                  </a:lnTo>
                  <a:lnTo>
                    <a:pt x="167" y="64"/>
                  </a:lnTo>
                  <a:close/>
                  <a:moveTo>
                    <a:pt x="113" y="65"/>
                  </a:moveTo>
                  <a:lnTo>
                    <a:pt x="113" y="57"/>
                  </a:lnTo>
                  <a:lnTo>
                    <a:pt x="108" y="51"/>
                  </a:lnTo>
                  <a:lnTo>
                    <a:pt x="104" y="46"/>
                  </a:lnTo>
                  <a:lnTo>
                    <a:pt x="97" y="41"/>
                  </a:lnTo>
                  <a:lnTo>
                    <a:pt x="90" y="39"/>
                  </a:lnTo>
                  <a:lnTo>
                    <a:pt x="82" y="39"/>
                  </a:lnTo>
                  <a:lnTo>
                    <a:pt x="74" y="39"/>
                  </a:lnTo>
                  <a:lnTo>
                    <a:pt x="61" y="39"/>
                  </a:lnTo>
                  <a:lnTo>
                    <a:pt x="53" y="39"/>
                  </a:lnTo>
                  <a:lnTo>
                    <a:pt x="53" y="98"/>
                  </a:lnTo>
                  <a:lnTo>
                    <a:pt x="67" y="98"/>
                  </a:lnTo>
                  <a:lnTo>
                    <a:pt x="79" y="98"/>
                  </a:lnTo>
                  <a:lnTo>
                    <a:pt x="89" y="97"/>
                  </a:lnTo>
                  <a:lnTo>
                    <a:pt x="97" y="94"/>
                  </a:lnTo>
                  <a:lnTo>
                    <a:pt x="104" y="90"/>
                  </a:lnTo>
                  <a:lnTo>
                    <a:pt x="108" y="86"/>
                  </a:lnTo>
                  <a:lnTo>
                    <a:pt x="111" y="80"/>
                  </a:lnTo>
                  <a:lnTo>
                    <a:pt x="113" y="73"/>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96"/>
            <p:cNvSpPr>
              <a:spLocks/>
            </p:cNvSpPr>
            <p:nvPr/>
          </p:nvSpPr>
          <p:spPr bwMode="auto">
            <a:xfrm>
              <a:off x="3589356" y="5664490"/>
              <a:ext cx="141288" cy="163513"/>
            </a:xfrm>
            <a:custGeom>
              <a:avLst/>
              <a:gdLst>
                <a:gd name="T0" fmla="*/ 180 w 180"/>
                <a:gd name="T1" fmla="*/ 129 h 207"/>
                <a:gd name="T2" fmla="*/ 178 w 180"/>
                <a:gd name="T3" fmla="*/ 147 h 207"/>
                <a:gd name="T4" fmla="*/ 167 w 180"/>
                <a:gd name="T5" fmla="*/ 176 h 207"/>
                <a:gd name="T6" fmla="*/ 157 w 180"/>
                <a:gd name="T7" fmla="*/ 187 h 207"/>
                <a:gd name="T8" fmla="*/ 145 w 180"/>
                <a:gd name="T9" fmla="*/ 196 h 207"/>
                <a:gd name="T10" fmla="*/ 112 w 180"/>
                <a:gd name="T11" fmla="*/ 205 h 207"/>
                <a:gd name="T12" fmla="*/ 89 w 180"/>
                <a:gd name="T13" fmla="*/ 207 h 207"/>
                <a:gd name="T14" fmla="*/ 68 w 180"/>
                <a:gd name="T15" fmla="*/ 205 h 207"/>
                <a:gd name="T16" fmla="*/ 35 w 180"/>
                <a:gd name="T17" fmla="*/ 196 h 207"/>
                <a:gd name="T18" fmla="*/ 23 w 180"/>
                <a:gd name="T19" fmla="*/ 187 h 207"/>
                <a:gd name="T20" fmla="*/ 12 w 180"/>
                <a:gd name="T21" fmla="*/ 176 h 207"/>
                <a:gd name="T22" fmla="*/ 0 w 180"/>
                <a:gd name="T23" fmla="*/ 147 h 207"/>
                <a:gd name="T24" fmla="*/ 0 w 180"/>
                <a:gd name="T25" fmla="*/ 129 h 207"/>
                <a:gd name="T26" fmla="*/ 0 w 180"/>
                <a:gd name="T27" fmla="*/ 0 h 207"/>
                <a:gd name="T28" fmla="*/ 52 w 180"/>
                <a:gd name="T29" fmla="*/ 0 h 207"/>
                <a:gd name="T30" fmla="*/ 52 w 180"/>
                <a:gd name="T31" fmla="*/ 126 h 207"/>
                <a:gd name="T32" fmla="*/ 53 w 180"/>
                <a:gd name="T33" fmla="*/ 146 h 207"/>
                <a:gd name="T34" fmla="*/ 62 w 180"/>
                <a:gd name="T35" fmla="*/ 158 h 207"/>
                <a:gd name="T36" fmla="*/ 71 w 180"/>
                <a:gd name="T37" fmla="*/ 167 h 207"/>
                <a:gd name="T38" fmla="*/ 89 w 180"/>
                <a:gd name="T39" fmla="*/ 168 h 207"/>
                <a:gd name="T40" fmla="*/ 107 w 180"/>
                <a:gd name="T41" fmla="*/ 167 h 207"/>
                <a:gd name="T42" fmla="*/ 118 w 180"/>
                <a:gd name="T43" fmla="*/ 158 h 207"/>
                <a:gd name="T44" fmla="*/ 125 w 180"/>
                <a:gd name="T45" fmla="*/ 146 h 207"/>
                <a:gd name="T46" fmla="*/ 127 w 180"/>
                <a:gd name="T47" fmla="*/ 126 h 207"/>
                <a:gd name="T48" fmla="*/ 127 w 180"/>
                <a:gd name="T49" fmla="*/ 0 h 207"/>
                <a:gd name="T50" fmla="*/ 180 w 180"/>
                <a:gd name="T51" fmla="*/ 0 h 207"/>
                <a:gd name="T52" fmla="*/ 180 w 180"/>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07">
                  <a:moveTo>
                    <a:pt x="180" y="129"/>
                  </a:moveTo>
                  <a:lnTo>
                    <a:pt x="178" y="147"/>
                  </a:lnTo>
                  <a:lnTo>
                    <a:pt x="167" y="176"/>
                  </a:lnTo>
                  <a:lnTo>
                    <a:pt x="157" y="187"/>
                  </a:lnTo>
                  <a:lnTo>
                    <a:pt x="145" y="196"/>
                  </a:lnTo>
                  <a:lnTo>
                    <a:pt x="112" y="205"/>
                  </a:lnTo>
                  <a:lnTo>
                    <a:pt x="89" y="207"/>
                  </a:lnTo>
                  <a:lnTo>
                    <a:pt x="68" y="205"/>
                  </a:lnTo>
                  <a:lnTo>
                    <a:pt x="35" y="196"/>
                  </a:lnTo>
                  <a:lnTo>
                    <a:pt x="23" y="187"/>
                  </a:lnTo>
                  <a:lnTo>
                    <a:pt x="12" y="176"/>
                  </a:lnTo>
                  <a:lnTo>
                    <a:pt x="0" y="147"/>
                  </a:lnTo>
                  <a:lnTo>
                    <a:pt x="0" y="129"/>
                  </a:lnTo>
                  <a:lnTo>
                    <a:pt x="0" y="0"/>
                  </a:lnTo>
                  <a:lnTo>
                    <a:pt x="52" y="0"/>
                  </a:lnTo>
                  <a:lnTo>
                    <a:pt x="52" y="126"/>
                  </a:lnTo>
                  <a:lnTo>
                    <a:pt x="53" y="146"/>
                  </a:lnTo>
                  <a:lnTo>
                    <a:pt x="62" y="158"/>
                  </a:lnTo>
                  <a:lnTo>
                    <a:pt x="71" y="167"/>
                  </a:lnTo>
                  <a:lnTo>
                    <a:pt x="89" y="168"/>
                  </a:lnTo>
                  <a:lnTo>
                    <a:pt x="107" y="167"/>
                  </a:lnTo>
                  <a:lnTo>
                    <a:pt x="118" y="158"/>
                  </a:lnTo>
                  <a:lnTo>
                    <a:pt x="125" y="146"/>
                  </a:lnTo>
                  <a:lnTo>
                    <a:pt x="127" y="126"/>
                  </a:lnTo>
                  <a:lnTo>
                    <a:pt x="127" y="0"/>
                  </a:lnTo>
                  <a:lnTo>
                    <a:pt x="180" y="0"/>
                  </a:lnTo>
                  <a:lnTo>
                    <a:pt x="18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Line 199"/>
            <p:cNvSpPr>
              <a:spLocks noChangeShapeType="1"/>
            </p:cNvSpPr>
            <p:nvPr/>
          </p:nvSpPr>
          <p:spPr bwMode="auto">
            <a:xfrm>
              <a:off x="5251468" y="3832515"/>
              <a:ext cx="0" cy="147638"/>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Freeform 200"/>
            <p:cNvSpPr>
              <a:spLocks/>
            </p:cNvSpPr>
            <p:nvPr/>
          </p:nvSpPr>
          <p:spPr bwMode="auto">
            <a:xfrm>
              <a:off x="5214956" y="3903953"/>
              <a:ext cx="71438" cy="95250"/>
            </a:xfrm>
            <a:custGeom>
              <a:avLst/>
              <a:gdLst>
                <a:gd name="T0" fmla="*/ 88 w 88"/>
                <a:gd name="T1" fmla="*/ 0 h 121"/>
                <a:gd name="T2" fmla="*/ 44 w 88"/>
                <a:gd name="T3" fmla="*/ 121 h 121"/>
                <a:gd name="T4" fmla="*/ 0 w 88"/>
                <a:gd name="T5" fmla="*/ 0 h 121"/>
                <a:gd name="T6" fmla="*/ 9 w 88"/>
                <a:gd name="T7" fmla="*/ 7 h 121"/>
                <a:gd name="T8" fmla="*/ 32 w 88"/>
                <a:gd name="T9" fmla="*/ 14 h 121"/>
                <a:gd name="T10" fmla="*/ 55 w 88"/>
                <a:gd name="T11" fmla="*/ 14 h 121"/>
                <a:gd name="T12" fmla="*/ 77 w 88"/>
                <a:gd name="T13" fmla="*/ 7 h 121"/>
                <a:gd name="T14" fmla="*/ 88 w 88"/>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1">
                  <a:moveTo>
                    <a:pt x="88" y="0"/>
                  </a:moveTo>
                  <a:lnTo>
                    <a:pt x="44" y="121"/>
                  </a:lnTo>
                  <a:lnTo>
                    <a:pt x="0" y="0"/>
                  </a:lnTo>
                  <a:lnTo>
                    <a:pt x="9" y="7"/>
                  </a:lnTo>
                  <a:lnTo>
                    <a:pt x="32" y="14"/>
                  </a:lnTo>
                  <a:lnTo>
                    <a:pt x="55" y="14"/>
                  </a:lnTo>
                  <a:lnTo>
                    <a:pt x="77" y="7"/>
                  </a:lnTo>
                  <a:lnTo>
                    <a:pt x="88"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201"/>
            <p:cNvSpPr>
              <a:spLocks/>
            </p:cNvSpPr>
            <p:nvPr/>
          </p:nvSpPr>
          <p:spPr bwMode="auto">
            <a:xfrm>
              <a:off x="5719781" y="3832515"/>
              <a:ext cx="412750" cy="147638"/>
            </a:xfrm>
            <a:custGeom>
              <a:avLst/>
              <a:gdLst>
                <a:gd name="T0" fmla="*/ 0 w 520"/>
                <a:gd name="T1" fmla="*/ 0 h 186"/>
                <a:gd name="T2" fmla="*/ 520 w 520"/>
                <a:gd name="T3" fmla="*/ 0 h 186"/>
                <a:gd name="T4" fmla="*/ 520 w 520"/>
                <a:gd name="T5" fmla="*/ 186 h 186"/>
              </a:gdLst>
              <a:ahLst/>
              <a:cxnLst>
                <a:cxn ang="0">
                  <a:pos x="T0" y="T1"/>
                </a:cxn>
                <a:cxn ang="0">
                  <a:pos x="T2" y="T3"/>
                </a:cxn>
                <a:cxn ang="0">
                  <a:pos x="T4" y="T5"/>
                </a:cxn>
              </a:cxnLst>
              <a:rect l="0" t="0" r="r" b="b"/>
              <a:pathLst>
                <a:path w="520" h="186">
                  <a:moveTo>
                    <a:pt x="0" y="0"/>
                  </a:moveTo>
                  <a:lnTo>
                    <a:pt x="520" y="0"/>
                  </a:lnTo>
                  <a:lnTo>
                    <a:pt x="520" y="186"/>
                  </a:lnTo>
                </a:path>
              </a:pathLst>
            </a:custGeom>
            <a:noFill/>
            <a:ln w="14288">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Freeform 202"/>
            <p:cNvSpPr>
              <a:spLocks/>
            </p:cNvSpPr>
            <p:nvPr/>
          </p:nvSpPr>
          <p:spPr bwMode="auto">
            <a:xfrm>
              <a:off x="6097606" y="3903953"/>
              <a:ext cx="69850" cy="95250"/>
            </a:xfrm>
            <a:custGeom>
              <a:avLst/>
              <a:gdLst>
                <a:gd name="T0" fmla="*/ 89 w 89"/>
                <a:gd name="T1" fmla="*/ 0 h 121"/>
                <a:gd name="T2" fmla="*/ 45 w 89"/>
                <a:gd name="T3" fmla="*/ 121 h 121"/>
                <a:gd name="T4" fmla="*/ 0 w 89"/>
                <a:gd name="T5" fmla="*/ 0 h 121"/>
                <a:gd name="T6" fmla="*/ 10 w 89"/>
                <a:gd name="T7" fmla="*/ 7 h 121"/>
                <a:gd name="T8" fmla="*/ 32 w 89"/>
                <a:gd name="T9" fmla="*/ 14 h 121"/>
                <a:gd name="T10" fmla="*/ 56 w 89"/>
                <a:gd name="T11" fmla="*/ 14 h 121"/>
                <a:gd name="T12" fmla="*/ 78 w 89"/>
                <a:gd name="T13" fmla="*/ 7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7"/>
                  </a:lnTo>
                  <a:lnTo>
                    <a:pt x="32" y="14"/>
                  </a:lnTo>
                  <a:lnTo>
                    <a:pt x="56" y="14"/>
                  </a:lnTo>
                  <a:lnTo>
                    <a:pt x="78" y="7"/>
                  </a:lnTo>
                  <a:lnTo>
                    <a:pt x="89"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03"/>
            <p:cNvSpPr>
              <a:spLocks/>
            </p:cNvSpPr>
            <p:nvPr/>
          </p:nvSpPr>
          <p:spPr bwMode="auto">
            <a:xfrm>
              <a:off x="5719781" y="5377153"/>
              <a:ext cx="412750" cy="147638"/>
            </a:xfrm>
            <a:custGeom>
              <a:avLst/>
              <a:gdLst>
                <a:gd name="T0" fmla="*/ 0 w 520"/>
                <a:gd name="T1" fmla="*/ 0 h 186"/>
                <a:gd name="T2" fmla="*/ 520 w 520"/>
                <a:gd name="T3" fmla="*/ 0 h 186"/>
                <a:gd name="T4" fmla="*/ 520 w 520"/>
                <a:gd name="T5" fmla="*/ 186 h 186"/>
              </a:gdLst>
              <a:ahLst/>
              <a:cxnLst>
                <a:cxn ang="0">
                  <a:pos x="T0" y="T1"/>
                </a:cxn>
                <a:cxn ang="0">
                  <a:pos x="T2" y="T3"/>
                </a:cxn>
                <a:cxn ang="0">
                  <a:pos x="T4" y="T5"/>
                </a:cxn>
              </a:cxnLst>
              <a:rect l="0" t="0" r="r" b="b"/>
              <a:pathLst>
                <a:path w="520" h="186">
                  <a:moveTo>
                    <a:pt x="0" y="0"/>
                  </a:moveTo>
                  <a:lnTo>
                    <a:pt x="520" y="0"/>
                  </a:lnTo>
                  <a:lnTo>
                    <a:pt x="520" y="186"/>
                  </a:lnTo>
                </a:path>
              </a:pathLst>
            </a:custGeom>
            <a:noFill/>
            <a:ln w="14288">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Freeform 204"/>
            <p:cNvSpPr>
              <a:spLocks/>
            </p:cNvSpPr>
            <p:nvPr/>
          </p:nvSpPr>
          <p:spPr bwMode="auto">
            <a:xfrm>
              <a:off x="6097606" y="5447003"/>
              <a:ext cx="69850" cy="95250"/>
            </a:xfrm>
            <a:custGeom>
              <a:avLst/>
              <a:gdLst>
                <a:gd name="T0" fmla="*/ 89 w 89"/>
                <a:gd name="T1" fmla="*/ 0 h 121"/>
                <a:gd name="T2" fmla="*/ 45 w 89"/>
                <a:gd name="T3" fmla="*/ 121 h 121"/>
                <a:gd name="T4" fmla="*/ 0 w 89"/>
                <a:gd name="T5" fmla="*/ 0 h 121"/>
                <a:gd name="T6" fmla="*/ 10 w 89"/>
                <a:gd name="T7" fmla="*/ 7 h 121"/>
                <a:gd name="T8" fmla="*/ 32 w 89"/>
                <a:gd name="T9" fmla="*/ 14 h 121"/>
                <a:gd name="T10" fmla="*/ 56 w 89"/>
                <a:gd name="T11" fmla="*/ 14 h 121"/>
                <a:gd name="T12" fmla="*/ 78 w 89"/>
                <a:gd name="T13" fmla="*/ 7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7"/>
                  </a:lnTo>
                  <a:lnTo>
                    <a:pt x="32" y="14"/>
                  </a:lnTo>
                  <a:lnTo>
                    <a:pt x="56" y="14"/>
                  </a:lnTo>
                  <a:lnTo>
                    <a:pt x="78" y="7"/>
                  </a:lnTo>
                  <a:lnTo>
                    <a:pt x="89"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Line 206"/>
            <p:cNvSpPr>
              <a:spLocks noChangeShapeType="1"/>
            </p:cNvSpPr>
            <p:nvPr/>
          </p:nvSpPr>
          <p:spPr bwMode="auto">
            <a:xfrm>
              <a:off x="5251468" y="5377153"/>
              <a:ext cx="0" cy="147638"/>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207"/>
            <p:cNvSpPr>
              <a:spLocks/>
            </p:cNvSpPr>
            <p:nvPr/>
          </p:nvSpPr>
          <p:spPr bwMode="auto">
            <a:xfrm>
              <a:off x="5214956" y="5447003"/>
              <a:ext cx="71438" cy="95250"/>
            </a:xfrm>
            <a:custGeom>
              <a:avLst/>
              <a:gdLst>
                <a:gd name="T0" fmla="*/ 88 w 88"/>
                <a:gd name="T1" fmla="*/ 0 h 121"/>
                <a:gd name="T2" fmla="*/ 44 w 88"/>
                <a:gd name="T3" fmla="*/ 121 h 121"/>
                <a:gd name="T4" fmla="*/ 0 w 88"/>
                <a:gd name="T5" fmla="*/ 0 h 121"/>
                <a:gd name="T6" fmla="*/ 9 w 88"/>
                <a:gd name="T7" fmla="*/ 7 h 121"/>
                <a:gd name="T8" fmla="*/ 32 w 88"/>
                <a:gd name="T9" fmla="*/ 14 h 121"/>
                <a:gd name="T10" fmla="*/ 55 w 88"/>
                <a:gd name="T11" fmla="*/ 14 h 121"/>
                <a:gd name="T12" fmla="*/ 77 w 88"/>
                <a:gd name="T13" fmla="*/ 7 h 121"/>
                <a:gd name="T14" fmla="*/ 88 w 88"/>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1">
                  <a:moveTo>
                    <a:pt x="88" y="0"/>
                  </a:moveTo>
                  <a:lnTo>
                    <a:pt x="44" y="121"/>
                  </a:lnTo>
                  <a:lnTo>
                    <a:pt x="0" y="0"/>
                  </a:lnTo>
                  <a:lnTo>
                    <a:pt x="9" y="7"/>
                  </a:lnTo>
                  <a:lnTo>
                    <a:pt x="32" y="14"/>
                  </a:lnTo>
                  <a:lnTo>
                    <a:pt x="55" y="14"/>
                  </a:lnTo>
                  <a:lnTo>
                    <a:pt x="77" y="7"/>
                  </a:lnTo>
                  <a:lnTo>
                    <a:pt x="88"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Line 208"/>
            <p:cNvSpPr>
              <a:spLocks noChangeShapeType="1"/>
            </p:cNvSpPr>
            <p:nvPr/>
          </p:nvSpPr>
          <p:spPr bwMode="auto">
            <a:xfrm>
              <a:off x="3487756" y="5377153"/>
              <a:ext cx="0" cy="147638"/>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209"/>
            <p:cNvSpPr>
              <a:spLocks/>
            </p:cNvSpPr>
            <p:nvPr/>
          </p:nvSpPr>
          <p:spPr bwMode="auto">
            <a:xfrm>
              <a:off x="3452831" y="5447003"/>
              <a:ext cx="69850" cy="95250"/>
            </a:xfrm>
            <a:custGeom>
              <a:avLst/>
              <a:gdLst>
                <a:gd name="T0" fmla="*/ 89 w 89"/>
                <a:gd name="T1" fmla="*/ 0 h 121"/>
                <a:gd name="T2" fmla="*/ 45 w 89"/>
                <a:gd name="T3" fmla="*/ 121 h 121"/>
                <a:gd name="T4" fmla="*/ 0 w 89"/>
                <a:gd name="T5" fmla="*/ 0 h 121"/>
                <a:gd name="T6" fmla="*/ 10 w 89"/>
                <a:gd name="T7" fmla="*/ 7 h 121"/>
                <a:gd name="T8" fmla="*/ 32 w 89"/>
                <a:gd name="T9" fmla="*/ 14 h 121"/>
                <a:gd name="T10" fmla="*/ 56 w 89"/>
                <a:gd name="T11" fmla="*/ 14 h 121"/>
                <a:gd name="T12" fmla="*/ 78 w 89"/>
                <a:gd name="T13" fmla="*/ 7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7"/>
                  </a:lnTo>
                  <a:lnTo>
                    <a:pt x="32" y="14"/>
                  </a:lnTo>
                  <a:lnTo>
                    <a:pt x="56" y="14"/>
                  </a:lnTo>
                  <a:lnTo>
                    <a:pt x="78" y="7"/>
                  </a:lnTo>
                  <a:lnTo>
                    <a:pt x="89"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11"/>
            <p:cNvSpPr>
              <a:spLocks/>
            </p:cNvSpPr>
            <p:nvPr/>
          </p:nvSpPr>
          <p:spPr bwMode="auto">
            <a:xfrm>
              <a:off x="3116281" y="5708940"/>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1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1"/>
                  </a:lnTo>
                  <a:lnTo>
                    <a:pt x="0"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Line 47"/>
            <p:cNvSpPr>
              <a:spLocks noChangeShapeType="1"/>
            </p:cNvSpPr>
            <p:nvPr/>
          </p:nvSpPr>
          <p:spPr bwMode="auto">
            <a:xfrm>
              <a:off x="3478222" y="3833815"/>
              <a:ext cx="1310156"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Line 73"/>
            <p:cNvSpPr>
              <a:spLocks noChangeShapeType="1"/>
            </p:cNvSpPr>
            <p:nvPr/>
          </p:nvSpPr>
          <p:spPr bwMode="auto">
            <a:xfrm>
              <a:off x="3063903" y="5377152"/>
              <a:ext cx="430658"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0" name="Group 339"/>
          <p:cNvGrpSpPr/>
          <p:nvPr/>
        </p:nvGrpSpPr>
        <p:grpSpPr>
          <a:xfrm>
            <a:off x="1822863" y="1977806"/>
            <a:ext cx="4191015" cy="3014663"/>
            <a:chOff x="1822863" y="1977806"/>
            <a:chExt cx="4191015" cy="3014663"/>
          </a:xfrm>
        </p:grpSpPr>
        <p:sp>
          <p:nvSpPr>
            <p:cNvPr id="168" name="Rectangle 37"/>
            <p:cNvSpPr>
              <a:spLocks noChangeArrowheads="1"/>
            </p:cNvSpPr>
            <p:nvPr/>
          </p:nvSpPr>
          <p:spPr bwMode="auto">
            <a:xfrm>
              <a:off x="1973691" y="4182844"/>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44"/>
            <p:cNvSpPr>
              <a:spLocks/>
            </p:cNvSpPr>
            <p:nvPr/>
          </p:nvSpPr>
          <p:spPr bwMode="auto">
            <a:xfrm>
              <a:off x="2161016" y="4322544"/>
              <a:ext cx="149225" cy="161925"/>
            </a:xfrm>
            <a:custGeom>
              <a:avLst/>
              <a:gdLst>
                <a:gd name="T0" fmla="*/ 188 w 188"/>
                <a:gd name="T1" fmla="*/ 203 h 203"/>
                <a:gd name="T2" fmla="*/ 124 w 188"/>
                <a:gd name="T3" fmla="*/ 203 h 203"/>
                <a:gd name="T4" fmla="*/ 64 w 188"/>
                <a:gd name="T5" fmla="*/ 122 h 203"/>
                <a:gd name="T6" fmla="*/ 51 w 188"/>
                <a:gd name="T7" fmla="*/ 136 h 203"/>
                <a:gd name="T8" fmla="*/ 51 w 188"/>
                <a:gd name="T9" fmla="*/ 203 h 203"/>
                <a:gd name="T10" fmla="*/ 0 w 188"/>
                <a:gd name="T11" fmla="*/ 203 h 203"/>
                <a:gd name="T12" fmla="*/ 0 w 188"/>
                <a:gd name="T13" fmla="*/ 0 h 203"/>
                <a:gd name="T14" fmla="*/ 51 w 188"/>
                <a:gd name="T15" fmla="*/ 0 h 203"/>
                <a:gd name="T16" fmla="*/ 51 w 188"/>
                <a:gd name="T17" fmla="*/ 92 h 203"/>
                <a:gd name="T18" fmla="*/ 124 w 188"/>
                <a:gd name="T19" fmla="*/ 0 h 203"/>
                <a:gd name="T20" fmla="*/ 185 w 188"/>
                <a:gd name="T21" fmla="*/ 0 h 203"/>
                <a:gd name="T22" fmla="*/ 106 w 188"/>
                <a:gd name="T23" fmla="*/ 94 h 203"/>
                <a:gd name="T24" fmla="*/ 188 w 188"/>
                <a:gd name="T2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03">
                  <a:moveTo>
                    <a:pt x="188" y="203"/>
                  </a:moveTo>
                  <a:lnTo>
                    <a:pt x="124" y="203"/>
                  </a:lnTo>
                  <a:lnTo>
                    <a:pt x="64" y="122"/>
                  </a:lnTo>
                  <a:lnTo>
                    <a:pt x="51" y="136"/>
                  </a:lnTo>
                  <a:lnTo>
                    <a:pt x="51" y="203"/>
                  </a:lnTo>
                  <a:lnTo>
                    <a:pt x="0" y="203"/>
                  </a:lnTo>
                  <a:lnTo>
                    <a:pt x="0" y="0"/>
                  </a:lnTo>
                  <a:lnTo>
                    <a:pt x="51" y="0"/>
                  </a:lnTo>
                  <a:lnTo>
                    <a:pt x="51" y="92"/>
                  </a:lnTo>
                  <a:lnTo>
                    <a:pt x="124" y="0"/>
                  </a:lnTo>
                  <a:lnTo>
                    <a:pt x="185" y="0"/>
                  </a:lnTo>
                  <a:lnTo>
                    <a:pt x="106" y="94"/>
                  </a:lnTo>
                  <a:lnTo>
                    <a:pt x="188"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45"/>
            <p:cNvSpPr>
              <a:spLocks noEditPoints="1"/>
            </p:cNvSpPr>
            <p:nvPr/>
          </p:nvSpPr>
          <p:spPr bwMode="auto">
            <a:xfrm>
              <a:off x="2318178" y="4420969"/>
              <a:ext cx="85725" cy="109538"/>
            </a:xfrm>
            <a:custGeom>
              <a:avLst/>
              <a:gdLst>
                <a:gd name="T0" fmla="*/ 110 w 110"/>
                <a:gd name="T1" fmla="*/ 69 h 137"/>
                <a:gd name="T2" fmla="*/ 109 w 110"/>
                <a:gd name="T3" fmla="*/ 84 h 137"/>
                <a:gd name="T4" fmla="*/ 107 w 110"/>
                <a:gd name="T5" fmla="*/ 98 h 137"/>
                <a:gd name="T6" fmla="*/ 103 w 110"/>
                <a:gd name="T7" fmla="*/ 111 h 137"/>
                <a:gd name="T8" fmla="*/ 97 w 110"/>
                <a:gd name="T9" fmla="*/ 119 h 137"/>
                <a:gd name="T10" fmla="*/ 90 w 110"/>
                <a:gd name="T11" fmla="*/ 127 h 137"/>
                <a:gd name="T12" fmla="*/ 81 w 110"/>
                <a:gd name="T13" fmla="*/ 133 h 137"/>
                <a:gd name="T14" fmla="*/ 70 w 110"/>
                <a:gd name="T15" fmla="*/ 136 h 137"/>
                <a:gd name="T16" fmla="*/ 56 w 110"/>
                <a:gd name="T17" fmla="*/ 137 h 137"/>
                <a:gd name="T18" fmla="*/ 42 w 110"/>
                <a:gd name="T19" fmla="*/ 136 h 137"/>
                <a:gd name="T20" fmla="*/ 29 w 110"/>
                <a:gd name="T21" fmla="*/ 133 h 137"/>
                <a:gd name="T22" fmla="*/ 20 w 110"/>
                <a:gd name="T23" fmla="*/ 127 h 137"/>
                <a:gd name="T24" fmla="*/ 13 w 110"/>
                <a:gd name="T25" fmla="*/ 119 h 137"/>
                <a:gd name="T26" fmla="*/ 7 w 110"/>
                <a:gd name="T27" fmla="*/ 111 h 137"/>
                <a:gd name="T28" fmla="*/ 4 w 110"/>
                <a:gd name="T29" fmla="*/ 98 h 137"/>
                <a:gd name="T30" fmla="*/ 2 w 110"/>
                <a:gd name="T31" fmla="*/ 84 h 137"/>
                <a:gd name="T32" fmla="*/ 0 w 110"/>
                <a:gd name="T33" fmla="*/ 69 h 137"/>
                <a:gd name="T34" fmla="*/ 2 w 110"/>
                <a:gd name="T35" fmla="*/ 52 h 137"/>
                <a:gd name="T36" fmla="*/ 4 w 110"/>
                <a:gd name="T37" fmla="*/ 38 h 137"/>
                <a:gd name="T38" fmla="*/ 7 w 110"/>
                <a:gd name="T39" fmla="*/ 27 h 137"/>
                <a:gd name="T40" fmla="*/ 14 w 110"/>
                <a:gd name="T41" fmla="*/ 18 h 137"/>
                <a:gd name="T42" fmla="*/ 21 w 110"/>
                <a:gd name="T43" fmla="*/ 9 h 137"/>
                <a:gd name="T44" fmla="*/ 31 w 110"/>
                <a:gd name="T45" fmla="*/ 5 h 137"/>
                <a:gd name="T46" fmla="*/ 42 w 110"/>
                <a:gd name="T47" fmla="*/ 1 h 137"/>
                <a:gd name="T48" fmla="*/ 56 w 110"/>
                <a:gd name="T49" fmla="*/ 0 h 137"/>
                <a:gd name="T50" fmla="*/ 70 w 110"/>
                <a:gd name="T51" fmla="*/ 1 h 137"/>
                <a:gd name="T52" fmla="*/ 81 w 110"/>
                <a:gd name="T53" fmla="*/ 5 h 137"/>
                <a:gd name="T54" fmla="*/ 90 w 110"/>
                <a:gd name="T55" fmla="*/ 9 h 137"/>
                <a:gd name="T56" fmla="*/ 97 w 110"/>
                <a:gd name="T57" fmla="*/ 18 h 137"/>
                <a:gd name="T58" fmla="*/ 103 w 110"/>
                <a:gd name="T59" fmla="*/ 27 h 137"/>
                <a:gd name="T60" fmla="*/ 107 w 110"/>
                <a:gd name="T61" fmla="*/ 40 h 137"/>
                <a:gd name="T62" fmla="*/ 109 w 110"/>
                <a:gd name="T63" fmla="*/ 52 h 137"/>
                <a:gd name="T64" fmla="*/ 110 w 110"/>
                <a:gd name="T65" fmla="*/ 69 h 137"/>
                <a:gd name="T66" fmla="*/ 75 w 110"/>
                <a:gd name="T67" fmla="*/ 69 h 137"/>
                <a:gd name="T68" fmla="*/ 75 w 110"/>
                <a:gd name="T69" fmla="*/ 47 h 137"/>
                <a:gd name="T70" fmla="*/ 71 w 110"/>
                <a:gd name="T71" fmla="*/ 34 h 137"/>
                <a:gd name="T72" fmla="*/ 65 w 110"/>
                <a:gd name="T73" fmla="*/ 26 h 137"/>
                <a:gd name="T74" fmla="*/ 56 w 110"/>
                <a:gd name="T75" fmla="*/ 25 h 137"/>
                <a:gd name="T76" fmla="*/ 46 w 110"/>
                <a:gd name="T77" fmla="*/ 26 h 137"/>
                <a:gd name="T78" fmla="*/ 39 w 110"/>
                <a:gd name="T79" fmla="*/ 34 h 137"/>
                <a:gd name="T80" fmla="*/ 36 w 110"/>
                <a:gd name="T81" fmla="*/ 47 h 137"/>
                <a:gd name="T82" fmla="*/ 35 w 110"/>
                <a:gd name="T83" fmla="*/ 69 h 137"/>
                <a:gd name="T84" fmla="*/ 36 w 110"/>
                <a:gd name="T85" fmla="*/ 90 h 137"/>
                <a:gd name="T86" fmla="*/ 39 w 110"/>
                <a:gd name="T87" fmla="*/ 102 h 137"/>
                <a:gd name="T88" fmla="*/ 46 w 110"/>
                <a:gd name="T89" fmla="*/ 111 h 137"/>
                <a:gd name="T90" fmla="*/ 56 w 110"/>
                <a:gd name="T91" fmla="*/ 112 h 137"/>
                <a:gd name="T92" fmla="*/ 65 w 110"/>
                <a:gd name="T93" fmla="*/ 111 h 137"/>
                <a:gd name="T94" fmla="*/ 71 w 110"/>
                <a:gd name="T95" fmla="*/ 102 h 137"/>
                <a:gd name="T96" fmla="*/ 75 w 110"/>
                <a:gd name="T97" fmla="*/ 90 h 137"/>
                <a:gd name="T98" fmla="*/ 75 w 110"/>
                <a:gd name="T9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37">
                  <a:moveTo>
                    <a:pt x="110" y="69"/>
                  </a:moveTo>
                  <a:lnTo>
                    <a:pt x="109" y="84"/>
                  </a:lnTo>
                  <a:lnTo>
                    <a:pt x="107" y="98"/>
                  </a:lnTo>
                  <a:lnTo>
                    <a:pt x="103" y="111"/>
                  </a:lnTo>
                  <a:lnTo>
                    <a:pt x="97" y="119"/>
                  </a:lnTo>
                  <a:lnTo>
                    <a:pt x="90" y="127"/>
                  </a:lnTo>
                  <a:lnTo>
                    <a:pt x="81" y="133"/>
                  </a:lnTo>
                  <a:lnTo>
                    <a:pt x="70" y="136"/>
                  </a:lnTo>
                  <a:lnTo>
                    <a:pt x="56" y="137"/>
                  </a:lnTo>
                  <a:lnTo>
                    <a:pt x="42" y="136"/>
                  </a:lnTo>
                  <a:lnTo>
                    <a:pt x="29" y="133"/>
                  </a:lnTo>
                  <a:lnTo>
                    <a:pt x="20" y="127"/>
                  </a:lnTo>
                  <a:lnTo>
                    <a:pt x="13" y="119"/>
                  </a:lnTo>
                  <a:lnTo>
                    <a:pt x="7" y="111"/>
                  </a:lnTo>
                  <a:lnTo>
                    <a:pt x="4" y="98"/>
                  </a:lnTo>
                  <a:lnTo>
                    <a:pt x="2" y="84"/>
                  </a:lnTo>
                  <a:lnTo>
                    <a:pt x="0" y="69"/>
                  </a:lnTo>
                  <a:lnTo>
                    <a:pt x="2" y="52"/>
                  </a:lnTo>
                  <a:lnTo>
                    <a:pt x="4" y="38"/>
                  </a:lnTo>
                  <a:lnTo>
                    <a:pt x="7" y="27"/>
                  </a:lnTo>
                  <a:lnTo>
                    <a:pt x="14" y="18"/>
                  </a:lnTo>
                  <a:lnTo>
                    <a:pt x="21" y="9"/>
                  </a:lnTo>
                  <a:lnTo>
                    <a:pt x="31" y="5"/>
                  </a:lnTo>
                  <a:lnTo>
                    <a:pt x="42" y="1"/>
                  </a:lnTo>
                  <a:lnTo>
                    <a:pt x="56" y="0"/>
                  </a:lnTo>
                  <a:lnTo>
                    <a:pt x="70" y="1"/>
                  </a:lnTo>
                  <a:lnTo>
                    <a:pt x="81" y="5"/>
                  </a:lnTo>
                  <a:lnTo>
                    <a:pt x="90" y="9"/>
                  </a:lnTo>
                  <a:lnTo>
                    <a:pt x="97" y="18"/>
                  </a:lnTo>
                  <a:lnTo>
                    <a:pt x="103" y="27"/>
                  </a:lnTo>
                  <a:lnTo>
                    <a:pt x="107" y="40"/>
                  </a:lnTo>
                  <a:lnTo>
                    <a:pt x="109" y="52"/>
                  </a:lnTo>
                  <a:lnTo>
                    <a:pt x="110" y="69"/>
                  </a:lnTo>
                  <a:close/>
                  <a:moveTo>
                    <a:pt x="75" y="69"/>
                  </a:moveTo>
                  <a:lnTo>
                    <a:pt x="75" y="47"/>
                  </a:lnTo>
                  <a:lnTo>
                    <a:pt x="71" y="34"/>
                  </a:lnTo>
                  <a:lnTo>
                    <a:pt x="65" y="26"/>
                  </a:lnTo>
                  <a:lnTo>
                    <a:pt x="56" y="25"/>
                  </a:lnTo>
                  <a:lnTo>
                    <a:pt x="46" y="26"/>
                  </a:lnTo>
                  <a:lnTo>
                    <a:pt x="39" y="34"/>
                  </a:lnTo>
                  <a:lnTo>
                    <a:pt x="36" y="47"/>
                  </a:lnTo>
                  <a:lnTo>
                    <a:pt x="35" y="69"/>
                  </a:lnTo>
                  <a:lnTo>
                    <a:pt x="36" y="90"/>
                  </a:lnTo>
                  <a:lnTo>
                    <a:pt x="39" y="102"/>
                  </a:lnTo>
                  <a:lnTo>
                    <a:pt x="46" y="111"/>
                  </a:lnTo>
                  <a:lnTo>
                    <a:pt x="56" y="112"/>
                  </a:lnTo>
                  <a:lnTo>
                    <a:pt x="65" y="111"/>
                  </a:lnTo>
                  <a:lnTo>
                    <a:pt x="71" y="102"/>
                  </a:lnTo>
                  <a:lnTo>
                    <a:pt x="75" y="90"/>
                  </a:lnTo>
                  <a:lnTo>
                    <a:pt x="75"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Line 47"/>
            <p:cNvSpPr>
              <a:spLocks noChangeShapeType="1"/>
            </p:cNvSpPr>
            <p:nvPr/>
          </p:nvSpPr>
          <p:spPr bwMode="auto">
            <a:xfrm>
              <a:off x="3103991" y="4403506"/>
              <a:ext cx="419555"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48"/>
            <p:cNvSpPr>
              <a:spLocks noChangeShapeType="1"/>
            </p:cNvSpPr>
            <p:nvPr/>
          </p:nvSpPr>
          <p:spPr bwMode="auto">
            <a:xfrm>
              <a:off x="2561066" y="4403506"/>
              <a:ext cx="484188"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Rectangle 80"/>
            <p:cNvSpPr>
              <a:spLocks noChangeArrowheads="1"/>
            </p:cNvSpPr>
            <p:nvPr/>
          </p:nvSpPr>
          <p:spPr bwMode="auto">
            <a:xfrm>
              <a:off x="2781728" y="3520856"/>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Freeform 81"/>
            <p:cNvSpPr>
              <a:spLocks/>
            </p:cNvSpPr>
            <p:nvPr/>
          </p:nvSpPr>
          <p:spPr bwMode="auto">
            <a:xfrm>
              <a:off x="2872216" y="3657381"/>
              <a:ext cx="93663" cy="160338"/>
            </a:xfrm>
            <a:custGeom>
              <a:avLst/>
              <a:gdLst>
                <a:gd name="T0" fmla="*/ 119 w 119"/>
                <a:gd name="T1" fmla="*/ 201 h 201"/>
                <a:gd name="T2" fmla="*/ 0 w 119"/>
                <a:gd name="T3" fmla="*/ 201 h 201"/>
                <a:gd name="T4" fmla="*/ 0 w 119"/>
                <a:gd name="T5" fmla="*/ 165 h 201"/>
                <a:gd name="T6" fmla="*/ 33 w 119"/>
                <a:gd name="T7" fmla="*/ 165 h 201"/>
                <a:gd name="T8" fmla="*/ 33 w 119"/>
                <a:gd name="T9" fmla="*/ 36 h 201"/>
                <a:gd name="T10" fmla="*/ 0 w 119"/>
                <a:gd name="T11" fmla="*/ 36 h 201"/>
                <a:gd name="T12" fmla="*/ 0 w 119"/>
                <a:gd name="T13" fmla="*/ 0 h 201"/>
                <a:gd name="T14" fmla="*/ 119 w 119"/>
                <a:gd name="T15" fmla="*/ 0 h 201"/>
                <a:gd name="T16" fmla="*/ 119 w 119"/>
                <a:gd name="T17" fmla="*/ 36 h 201"/>
                <a:gd name="T18" fmla="*/ 86 w 119"/>
                <a:gd name="T19" fmla="*/ 36 h 201"/>
                <a:gd name="T20" fmla="*/ 86 w 119"/>
                <a:gd name="T21" fmla="*/ 165 h 201"/>
                <a:gd name="T22" fmla="*/ 119 w 119"/>
                <a:gd name="T23" fmla="*/ 165 h 201"/>
                <a:gd name="T24" fmla="*/ 119 w 119"/>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01">
                  <a:moveTo>
                    <a:pt x="119" y="201"/>
                  </a:moveTo>
                  <a:lnTo>
                    <a:pt x="0" y="201"/>
                  </a:lnTo>
                  <a:lnTo>
                    <a:pt x="0" y="165"/>
                  </a:lnTo>
                  <a:lnTo>
                    <a:pt x="33" y="165"/>
                  </a:lnTo>
                  <a:lnTo>
                    <a:pt x="33" y="36"/>
                  </a:lnTo>
                  <a:lnTo>
                    <a:pt x="0" y="36"/>
                  </a:lnTo>
                  <a:lnTo>
                    <a:pt x="0" y="0"/>
                  </a:lnTo>
                  <a:lnTo>
                    <a:pt x="119" y="0"/>
                  </a:lnTo>
                  <a:lnTo>
                    <a:pt x="119" y="36"/>
                  </a:lnTo>
                  <a:lnTo>
                    <a:pt x="86" y="36"/>
                  </a:lnTo>
                  <a:lnTo>
                    <a:pt x="86" y="165"/>
                  </a:lnTo>
                  <a:lnTo>
                    <a:pt x="119" y="165"/>
                  </a:lnTo>
                  <a:lnTo>
                    <a:pt x="119"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82"/>
            <p:cNvSpPr>
              <a:spLocks/>
            </p:cNvSpPr>
            <p:nvPr/>
          </p:nvSpPr>
          <p:spPr bwMode="auto">
            <a:xfrm>
              <a:off x="2992866" y="3757394"/>
              <a:ext cx="95250" cy="103188"/>
            </a:xfrm>
            <a:custGeom>
              <a:avLst/>
              <a:gdLst>
                <a:gd name="T0" fmla="*/ 120 w 120"/>
                <a:gd name="T1" fmla="*/ 131 h 131"/>
                <a:gd name="T2" fmla="*/ 86 w 120"/>
                <a:gd name="T3" fmla="*/ 131 h 131"/>
                <a:gd name="T4" fmla="*/ 31 w 120"/>
                <a:gd name="T5" fmla="*/ 41 h 131"/>
                <a:gd name="T6" fmla="*/ 31 w 120"/>
                <a:gd name="T7" fmla="*/ 131 h 131"/>
                <a:gd name="T8" fmla="*/ 0 w 120"/>
                <a:gd name="T9" fmla="*/ 131 h 131"/>
                <a:gd name="T10" fmla="*/ 0 w 120"/>
                <a:gd name="T11" fmla="*/ 0 h 131"/>
                <a:gd name="T12" fmla="*/ 41 w 120"/>
                <a:gd name="T13" fmla="*/ 0 h 131"/>
                <a:gd name="T14" fmla="*/ 89 w 120"/>
                <a:gd name="T15" fmla="*/ 75 h 131"/>
                <a:gd name="T16" fmla="*/ 89 w 120"/>
                <a:gd name="T17" fmla="*/ 0 h 131"/>
                <a:gd name="T18" fmla="*/ 120 w 120"/>
                <a:gd name="T19" fmla="*/ 0 h 131"/>
                <a:gd name="T20" fmla="*/ 120 w 120"/>
                <a:gd name="T2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1">
                  <a:moveTo>
                    <a:pt x="120" y="131"/>
                  </a:moveTo>
                  <a:lnTo>
                    <a:pt x="86" y="131"/>
                  </a:lnTo>
                  <a:lnTo>
                    <a:pt x="31" y="41"/>
                  </a:lnTo>
                  <a:lnTo>
                    <a:pt x="31" y="131"/>
                  </a:lnTo>
                  <a:lnTo>
                    <a:pt x="0" y="131"/>
                  </a:lnTo>
                  <a:lnTo>
                    <a:pt x="0" y="0"/>
                  </a:lnTo>
                  <a:lnTo>
                    <a:pt x="41" y="0"/>
                  </a:lnTo>
                  <a:lnTo>
                    <a:pt x="89" y="75"/>
                  </a:lnTo>
                  <a:lnTo>
                    <a:pt x="89" y="0"/>
                  </a:lnTo>
                  <a:lnTo>
                    <a:pt x="120" y="0"/>
                  </a:lnTo>
                  <a:lnTo>
                    <a:pt x="12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83"/>
            <p:cNvSpPr>
              <a:spLocks noChangeArrowheads="1"/>
            </p:cNvSpPr>
            <p:nvPr/>
          </p:nvSpPr>
          <p:spPr bwMode="auto">
            <a:xfrm>
              <a:off x="3108753" y="3805019"/>
              <a:ext cx="5238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84"/>
            <p:cNvSpPr>
              <a:spLocks/>
            </p:cNvSpPr>
            <p:nvPr/>
          </p:nvSpPr>
          <p:spPr bwMode="auto">
            <a:xfrm>
              <a:off x="3188128" y="3755806"/>
              <a:ext cx="69850" cy="104775"/>
            </a:xfrm>
            <a:custGeom>
              <a:avLst/>
              <a:gdLst>
                <a:gd name="T0" fmla="*/ 87 w 87"/>
                <a:gd name="T1" fmla="*/ 132 h 132"/>
                <a:gd name="T2" fmla="*/ 0 w 87"/>
                <a:gd name="T3" fmla="*/ 132 h 132"/>
                <a:gd name="T4" fmla="*/ 0 w 87"/>
                <a:gd name="T5" fmla="*/ 110 h 132"/>
                <a:gd name="T6" fmla="*/ 28 w 87"/>
                <a:gd name="T7" fmla="*/ 110 h 132"/>
                <a:gd name="T8" fmla="*/ 28 w 87"/>
                <a:gd name="T9" fmla="*/ 40 h 132"/>
                <a:gd name="T10" fmla="*/ 0 w 87"/>
                <a:gd name="T11" fmla="*/ 40 h 132"/>
                <a:gd name="T12" fmla="*/ 0 w 87"/>
                <a:gd name="T13" fmla="*/ 18 h 132"/>
                <a:gd name="T14" fmla="*/ 7 w 87"/>
                <a:gd name="T15" fmla="*/ 18 h 132"/>
                <a:gd name="T16" fmla="*/ 12 w 87"/>
                <a:gd name="T17" fmla="*/ 18 h 132"/>
                <a:gd name="T18" fmla="*/ 18 w 87"/>
                <a:gd name="T19" fmla="*/ 17 h 132"/>
                <a:gd name="T20" fmla="*/ 22 w 87"/>
                <a:gd name="T21" fmla="*/ 15 h 132"/>
                <a:gd name="T22" fmla="*/ 26 w 87"/>
                <a:gd name="T23" fmla="*/ 12 h 132"/>
                <a:gd name="T24" fmla="*/ 29 w 87"/>
                <a:gd name="T25" fmla="*/ 10 h 132"/>
                <a:gd name="T26" fmla="*/ 31 w 87"/>
                <a:gd name="T27" fmla="*/ 5 h 132"/>
                <a:gd name="T28" fmla="*/ 32 w 87"/>
                <a:gd name="T29" fmla="*/ 0 h 132"/>
                <a:gd name="T30" fmla="*/ 61 w 87"/>
                <a:gd name="T31" fmla="*/ 0 h 132"/>
                <a:gd name="T32" fmla="*/ 61 w 87"/>
                <a:gd name="T33" fmla="*/ 110 h 132"/>
                <a:gd name="T34" fmla="*/ 87 w 87"/>
                <a:gd name="T35" fmla="*/ 110 h 132"/>
                <a:gd name="T36" fmla="*/ 87 w 87"/>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2">
                  <a:moveTo>
                    <a:pt x="87" y="132"/>
                  </a:moveTo>
                  <a:lnTo>
                    <a:pt x="0" y="132"/>
                  </a:lnTo>
                  <a:lnTo>
                    <a:pt x="0" y="110"/>
                  </a:lnTo>
                  <a:lnTo>
                    <a:pt x="28" y="110"/>
                  </a:lnTo>
                  <a:lnTo>
                    <a:pt x="28" y="40"/>
                  </a:lnTo>
                  <a:lnTo>
                    <a:pt x="0" y="40"/>
                  </a:lnTo>
                  <a:lnTo>
                    <a:pt x="0" y="18"/>
                  </a:lnTo>
                  <a:lnTo>
                    <a:pt x="7" y="18"/>
                  </a:lnTo>
                  <a:lnTo>
                    <a:pt x="12" y="18"/>
                  </a:lnTo>
                  <a:lnTo>
                    <a:pt x="18" y="17"/>
                  </a:lnTo>
                  <a:lnTo>
                    <a:pt x="22" y="15"/>
                  </a:lnTo>
                  <a:lnTo>
                    <a:pt x="26" y="12"/>
                  </a:lnTo>
                  <a:lnTo>
                    <a:pt x="29" y="10"/>
                  </a:lnTo>
                  <a:lnTo>
                    <a:pt x="31" y="5"/>
                  </a:lnTo>
                  <a:lnTo>
                    <a:pt x="32" y="0"/>
                  </a:lnTo>
                  <a:lnTo>
                    <a:pt x="61" y="0"/>
                  </a:lnTo>
                  <a:lnTo>
                    <a:pt x="61" y="110"/>
                  </a:lnTo>
                  <a:lnTo>
                    <a:pt x="87" y="110"/>
                  </a:lnTo>
                  <a:lnTo>
                    <a:pt x="8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Line 85"/>
            <p:cNvSpPr>
              <a:spLocks noChangeShapeType="1"/>
            </p:cNvSpPr>
            <p:nvPr/>
          </p:nvSpPr>
          <p:spPr bwMode="auto">
            <a:xfrm>
              <a:off x="3075416" y="3374806"/>
              <a:ext cx="0" cy="146050"/>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86"/>
            <p:cNvSpPr>
              <a:spLocks/>
            </p:cNvSpPr>
            <p:nvPr/>
          </p:nvSpPr>
          <p:spPr bwMode="auto">
            <a:xfrm>
              <a:off x="3040491" y="3446244"/>
              <a:ext cx="69850" cy="95250"/>
            </a:xfrm>
            <a:custGeom>
              <a:avLst/>
              <a:gdLst>
                <a:gd name="T0" fmla="*/ 89 w 89"/>
                <a:gd name="T1" fmla="*/ 0 h 121"/>
                <a:gd name="T2" fmla="*/ 44 w 89"/>
                <a:gd name="T3" fmla="*/ 121 h 121"/>
                <a:gd name="T4" fmla="*/ 0 w 89"/>
                <a:gd name="T5" fmla="*/ 0 h 121"/>
                <a:gd name="T6" fmla="*/ 10 w 89"/>
                <a:gd name="T7" fmla="*/ 6 h 121"/>
                <a:gd name="T8" fmla="*/ 32 w 89"/>
                <a:gd name="T9" fmla="*/ 14 h 121"/>
                <a:gd name="T10" fmla="*/ 55 w 89"/>
                <a:gd name="T11" fmla="*/ 14 h 121"/>
                <a:gd name="T12" fmla="*/ 78 w 89"/>
                <a:gd name="T13" fmla="*/ 6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4" y="121"/>
                  </a:lnTo>
                  <a:lnTo>
                    <a:pt x="0" y="0"/>
                  </a:lnTo>
                  <a:lnTo>
                    <a:pt x="10" y="6"/>
                  </a:lnTo>
                  <a:lnTo>
                    <a:pt x="32" y="14"/>
                  </a:lnTo>
                  <a:lnTo>
                    <a:pt x="55" y="14"/>
                  </a:lnTo>
                  <a:lnTo>
                    <a:pt x="78" y="6"/>
                  </a:lnTo>
                  <a:lnTo>
                    <a:pt x="89"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Rectangle 97"/>
            <p:cNvSpPr>
              <a:spLocks noChangeArrowheads="1"/>
            </p:cNvSpPr>
            <p:nvPr/>
          </p:nvSpPr>
          <p:spPr bwMode="auto">
            <a:xfrm>
              <a:off x="2927778" y="3228756"/>
              <a:ext cx="2938463"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Freeform 98"/>
            <p:cNvSpPr>
              <a:spLocks/>
            </p:cNvSpPr>
            <p:nvPr/>
          </p:nvSpPr>
          <p:spPr bwMode="auto">
            <a:xfrm>
              <a:off x="4173966" y="3276381"/>
              <a:ext cx="50800" cy="63500"/>
            </a:xfrm>
            <a:custGeom>
              <a:avLst/>
              <a:gdLst>
                <a:gd name="T0" fmla="*/ 62 w 62"/>
                <a:gd name="T1" fmla="*/ 73 h 79"/>
                <a:gd name="T2" fmla="*/ 55 w 62"/>
                <a:gd name="T3" fmla="*/ 76 h 79"/>
                <a:gd name="T4" fmla="*/ 50 w 62"/>
                <a:gd name="T5" fmla="*/ 77 h 79"/>
                <a:gd name="T6" fmla="*/ 44 w 62"/>
                <a:gd name="T7" fmla="*/ 79 h 79"/>
                <a:gd name="T8" fmla="*/ 37 w 62"/>
                <a:gd name="T9" fmla="*/ 79 h 79"/>
                <a:gd name="T10" fmla="*/ 29 w 62"/>
                <a:gd name="T11" fmla="*/ 79 h 79"/>
                <a:gd name="T12" fmla="*/ 22 w 62"/>
                <a:gd name="T13" fmla="*/ 77 h 79"/>
                <a:gd name="T14" fmla="*/ 16 w 62"/>
                <a:gd name="T15" fmla="*/ 73 h 79"/>
                <a:gd name="T16" fmla="*/ 11 w 62"/>
                <a:gd name="T17" fmla="*/ 69 h 79"/>
                <a:gd name="T18" fmla="*/ 6 w 62"/>
                <a:gd name="T19" fmla="*/ 63 h 79"/>
                <a:gd name="T20" fmla="*/ 2 w 62"/>
                <a:gd name="T21" fmla="*/ 57 h 79"/>
                <a:gd name="T22" fmla="*/ 1 w 62"/>
                <a:gd name="T23" fmla="*/ 50 h 79"/>
                <a:gd name="T24" fmla="*/ 0 w 62"/>
                <a:gd name="T25" fmla="*/ 40 h 79"/>
                <a:gd name="T26" fmla="*/ 2 w 62"/>
                <a:gd name="T27" fmla="*/ 22 h 79"/>
                <a:gd name="T28" fmla="*/ 11 w 62"/>
                <a:gd name="T29" fmla="*/ 11 h 79"/>
                <a:gd name="T30" fmla="*/ 22 w 62"/>
                <a:gd name="T31" fmla="*/ 1 h 79"/>
                <a:gd name="T32" fmla="*/ 37 w 62"/>
                <a:gd name="T33" fmla="*/ 0 h 79"/>
                <a:gd name="T34" fmla="*/ 44 w 62"/>
                <a:gd name="T35" fmla="*/ 0 h 79"/>
                <a:gd name="T36" fmla="*/ 50 w 62"/>
                <a:gd name="T37" fmla="*/ 2 h 79"/>
                <a:gd name="T38" fmla="*/ 56 w 62"/>
                <a:gd name="T39" fmla="*/ 4 h 79"/>
                <a:gd name="T40" fmla="*/ 62 w 62"/>
                <a:gd name="T41" fmla="*/ 6 h 79"/>
                <a:gd name="T42" fmla="*/ 62 w 62"/>
                <a:gd name="T43" fmla="*/ 20 h 79"/>
                <a:gd name="T44" fmla="*/ 61 w 62"/>
                <a:gd name="T45" fmla="*/ 20 h 79"/>
                <a:gd name="T46" fmla="*/ 55 w 62"/>
                <a:gd name="T47" fmla="*/ 16 h 79"/>
                <a:gd name="T48" fmla="*/ 48 w 62"/>
                <a:gd name="T49" fmla="*/ 13 h 79"/>
                <a:gd name="T50" fmla="*/ 43 w 62"/>
                <a:gd name="T51" fmla="*/ 11 h 79"/>
                <a:gd name="T52" fmla="*/ 37 w 62"/>
                <a:gd name="T53" fmla="*/ 11 h 79"/>
                <a:gd name="T54" fmla="*/ 26 w 62"/>
                <a:gd name="T55" fmla="*/ 12 h 79"/>
                <a:gd name="T56" fmla="*/ 19 w 62"/>
                <a:gd name="T57" fmla="*/ 18 h 79"/>
                <a:gd name="T58" fmla="*/ 15 w 62"/>
                <a:gd name="T59" fmla="*/ 26 h 79"/>
                <a:gd name="T60" fmla="*/ 13 w 62"/>
                <a:gd name="T61" fmla="*/ 40 h 79"/>
                <a:gd name="T62" fmla="*/ 15 w 62"/>
                <a:gd name="T63" fmla="*/ 52 h 79"/>
                <a:gd name="T64" fmla="*/ 19 w 62"/>
                <a:gd name="T65" fmla="*/ 61 h 79"/>
                <a:gd name="T66" fmla="*/ 26 w 62"/>
                <a:gd name="T67" fmla="*/ 66 h 79"/>
                <a:gd name="T68" fmla="*/ 37 w 62"/>
                <a:gd name="T69" fmla="*/ 68 h 79"/>
                <a:gd name="T70" fmla="*/ 41 w 62"/>
                <a:gd name="T71" fmla="*/ 68 h 79"/>
                <a:gd name="T72" fmla="*/ 44 w 62"/>
                <a:gd name="T73" fmla="*/ 68 h 79"/>
                <a:gd name="T74" fmla="*/ 48 w 62"/>
                <a:gd name="T75" fmla="*/ 66 h 79"/>
                <a:gd name="T76" fmla="*/ 52 w 62"/>
                <a:gd name="T77" fmla="*/ 65 h 79"/>
                <a:gd name="T78" fmla="*/ 55 w 62"/>
                <a:gd name="T79" fmla="*/ 63 h 79"/>
                <a:gd name="T80" fmla="*/ 56 w 62"/>
                <a:gd name="T81" fmla="*/ 61 h 79"/>
                <a:gd name="T82" fmla="*/ 59 w 62"/>
                <a:gd name="T83" fmla="*/ 59 h 79"/>
                <a:gd name="T84" fmla="*/ 61 w 62"/>
                <a:gd name="T85" fmla="*/ 58 h 79"/>
                <a:gd name="T86" fmla="*/ 62 w 62"/>
                <a:gd name="T87" fmla="*/ 58 h 79"/>
                <a:gd name="T88" fmla="*/ 62 w 62"/>
                <a:gd name="T89"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79">
                  <a:moveTo>
                    <a:pt x="62" y="73"/>
                  </a:moveTo>
                  <a:lnTo>
                    <a:pt x="55" y="76"/>
                  </a:lnTo>
                  <a:lnTo>
                    <a:pt x="50" y="77"/>
                  </a:lnTo>
                  <a:lnTo>
                    <a:pt x="44" y="79"/>
                  </a:lnTo>
                  <a:lnTo>
                    <a:pt x="37" y="79"/>
                  </a:lnTo>
                  <a:lnTo>
                    <a:pt x="29" y="79"/>
                  </a:lnTo>
                  <a:lnTo>
                    <a:pt x="22" y="77"/>
                  </a:lnTo>
                  <a:lnTo>
                    <a:pt x="16" y="73"/>
                  </a:lnTo>
                  <a:lnTo>
                    <a:pt x="11" y="69"/>
                  </a:lnTo>
                  <a:lnTo>
                    <a:pt x="6" y="63"/>
                  </a:lnTo>
                  <a:lnTo>
                    <a:pt x="2" y="57"/>
                  </a:lnTo>
                  <a:lnTo>
                    <a:pt x="1" y="50"/>
                  </a:lnTo>
                  <a:lnTo>
                    <a:pt x="0" y="40"/>
                  </a:lnTo>
                  <a:lnTo>
                    <a:pt x="2" y="22"/>
                  </a:lnTo>
                  <a:lnTo>
                    <a:pt x="11" y="11"/>
                  </a:lnTo>
                  <a:lnTo>
                    <a:pt x="22" y="1"/>
                  </a:lnTo>
                  <a:lnTo>
                    <a:pt x="37" y="0"/>
                  </a:lnTo>
                  <a:lnTo>
                    <a:pt x="44" y="0"/>
                  </a:lnTo>
                  <a:lnTo>
                    <a:pt x="50" y="2"/>
                  </a:lnTo>
                  <a:lnTo>
                    <a:pt x="56" y="4"/>
                  </a:lnTo>
                  <a:lnTo>
                    <a:pt x="62" y="6"/>
                  </a:lnTo>
                  <a:lnTo>
                    <a:pt x="62" y="20"/>
                  </a:lnTo>
                  <a:lnTo>
                    <a:pt x="61" y="20"/>
                  </a:lnTo>
                  <a:lnTo>
                    <a:pt x="55" y="16"/>
                  </a:lnTo>
                  <a:lnTo>
                    <a:pt x="48" y="13"/>
                  </a:lnTo>
                  <a:lnTo>
                    <a:pt x="43" y="11"/>
                  </a:lnTo>
                  <a:lnTo>
                    <a:pt x="37" y="11"/>
                  </a:lnTo>
                  <a:lnTo>
                    <a:pt x="26" y="12"/>
                  </a:lnTo>
                  <a:lnTo>
                    <a:pt x="19" y="18"/>
                  </a:lnTo>
                  <a:lnTo>
                    <a:pt x="15" y="26"/>
                  </a:lnTo>
                  <a:lnTo>
                    <a:pt x="13" y="40"/>
                  </a:lnTo>
                  <a:lnTo>
                    <a:pt x="15" y="52"/>
                  </a:lnTo>
                  <a:lnTo>
                    <a:pt x="19" y="61"/>
                  </a:lnTo>
                  <a:lnTo>
                    <a:pt x="26" y="66"/>
                  </a:lnTo>
                  <a:lnTo>
                    <a:pt x="37" y="68"/>
                  </a:lnTo>
                  <a:lnTo>
                    <a:pt x="41" y="68"/>
                  </a:lnTo>
                  <a:lnTo>
                    <a:pt x="44" y="68"/>
                  </a:lnTo>
                  <a:lnTo>
                    <a:pt x="48" y="66"/>
                  </a:lnTo>
                  <a:lnTo>
                    <a:pt x="52" y="65"/>
                  </a:lnTo>
                  <a:lnTo>
                    <a:pt x="55" y="63"/>
                  </a:lnTo>
                  <a:lnTo>
                    <a:pt x="56" y="61"/>
                  </a:lnTo>
                  <a:lnTo>
                    <a:pt x="59" y="59"/>
                  </a:lnTo>
                  <a:lnTo>
                    <a:pt x="61" y="58"/>
                  </a:lnTo>
                  <a:lnTo>
                    <a:pt x="62" y="58"/>
                  </a:lnTo>
                  <a:lnTo>
                    <a:pt x="62"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99"/>
            <p:cNvSpPr>
              <a:spLocks/>
            </p:cNvSpPr>
            <p:nvPr/>
          </p:nvSpPr>
          <p:spPr bwMode="auto">
            <a:xfrm>
              <a:off x="4235878" y="3277969"/>
              <a:ext cx="38100" cy="60325"/>
            </a:xfrm>
            <a:custGeom>
              <a:avLst/>
              <a:gdLst>
                <a:gd name="T0" fmla="*/ 47 w 47"/>
                <a:gd name="T1" fmla="*/ 14 h 76"/>
                <a:gd name="T2" fmla="*/ 47 w 47"/>
                <a:gd name="T3" fmla="*/ 14 h 76"/>
                <a:gd name="T4" fmla="*/ 45 w 47"/>
                <a:gd name="T5" fmla="*/ 14 h 76"/>
                <a:gd name="T6" fmla="*/ 42 w 47"/>
                <a:gd name="T7" fmla="*/ 14 h 76"/>
                <a:gd name="T8" fmla="*/ 39 w 47"/>
                <a:gd name="T9" fmla="*/ 14 h 76"/>
                <a:gd name="T10" fmla="*/ 35 w 47"/>
                <a:gd name="T11" fmla="*/ 14 h 76"/>
                <a:gd name="T12" fmla="*/ 29 w 47"/>
                <a:gd name="T13" fmla="*/ 14 h 76"/>
                <a:gd name="T14" fmla="*/ 24 w 47"/>
                <a:gd name="T15" fmla="*/ 15 h 76"/>
                <a:gd name="T16" fmla="*/ 18 w 47"/>
                <a:gd name="T17" fmla="*/ 18 h 76"/>
                <a:gd name="T18" fmla="*/ 14 w 47"/>
                <a:gd name="T19" fmla="*/ 22 h 76"/>
                <a:gd name="T20" fmla="*/ 14 w 47"/>
                <a:gd name="T21" fmla="*/ 76 h 76"/>
                <a:gd name="T22" fmla="*/ 0 w 47"/>
                <a:gd name="T23" fmla="*/ 76 h 76"/>
                <a:gd name="T24" fmla="*/ 0 w 47"/>
                <a:gd name="T25" fmla="*/ 0 h 76"/>
                <a:gd name="T26" fmla="*/ 14 w 47"/>
                <a:gd name="T27" fmla="*/ 0 h 76"/>
                <a:gd name="T28" fmla="*/ 14 w 47"/>
                <a:gd name="T29" fmla="*/ 12 h 76"/>
                <a:gd name="T30" fmla="*/ 21 w 47"/>
                <a:gd name="T31" fmla="*/ 7 h 76"/>
                <a:gd name="T32" fmla="*/ 27 w 47"/>
                <a:gd name="T33" fmla="*/ 3 h 76"/>
                <a:gd name="T34" fmla="*/ 32 w 47"/>
                <a:gd name="T35" fmla="*/ 1 h 76"/>
                <a:gd name="T36" fmla="*/ 39 w 47"/>
                <a:gd name="T37" fmla="*/ 0 h 76"/>
                <a:gd name="T38" fmla="*/ 42 w 47"/>
                <a:gd name="T39" fmla="*/ 0 h 76"/>
                <a:gd name="T40" fmla="*/ 43 w 47"/>
                <a:gd name="T41" fmla="*/ 1 h 76"/>
                <a:gd name="T42" fmla="*/ 46 w 47"/>
                <a:gd name="T43" fmla="*/ 1 h 76"/>
                <a:gd name="T44" fmla="*/ 47 w 47"/>
                <a:gd name="T45" fmla="*/ 1 h 76"/>
                <a:gd name="T46" fmla="*/ 47 w 47"/>
                <a:gd name="T4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76">
                  <a:moveTo>
                    <a:pt x="47" y="14"/>
                  </a:moveTo>
                  <a:lnTo>
                    <a:pt x="47" y="14"/>
                  </a:lnTo>
                  <a:lnTo>
                    <a:pt x="45" y="14"/>
                  </a:lnTo>
                  <a:lnTo>
                    <a:pt x="42" y="14"/>
                  </a:lnTo>
                  <a:lnTo>
                    <a:pt x="39" y="14"/>
                  </a:lnTo>
                  <a:lnTo>
                    <a:pt x="35" y="14"/>
                  </a:lnTo>
                  <a:lnTo>
                    <a:pt x="29" y="14"/>
                  </a:lnTo>
                  <a:lnTo>
                    <a:pt x="24" y="15"/>
                  </a:lnTo>
                  <a:lnTo>
                    <a:pt x="18" y="18"/>
                  </a:lnTo>
                  <a:lnTo>
                    <a:pt x="14" y="22"/>
                  </a:lnTo>
                  <a:lnTo>
                    <a:pt x="14" y="76"/>
                  </a:lnTo>
                  <a:lnTo>
                    <a:pt x="0" y="76"/>
                  </a:lnTo>
                  <a:lnTo>
                    <a:pt x="0" y="0"/>
                  </a:lnTo>
                  <a:lnTo>
                    <a:pt x="14" y="0"/>
                  </a:lnTo>
                  <a:lnTo>
                    <a:pt x="14" y="12"/>
                  </a:lnTo>
                  <a:lnTo>
                    <a:pt x="21" y="7"/>
                  </a:lnTo>
                  <a:lnTo>
                    <a:pt x="27" y="3"/>
                  </a:lnTo>
                  <a:lnTo>
                    <a:pt x="32" y="1"/>
                  </a:lnTo>
                  <a:lnTo>
                    <a:pt x="39" y="0"/>
                  </a:lnTo>
                  <a:lnTo>
                    <a:pt x="42" y="0"/>
                  </a:lnTo>
                  <a:lnTo>
                    <a:pt x="43" y="1"/>
                  </a:lnTo>
                  <a:lnTo>
                    <a:pt x="46" y="1"/>
                  </a:lnTo>
                  <a:lnTo>
                    <a:pt x="47" y="1"/>
                  </a:lnTo>
                  <a:lnTo>
                    <a:pt x="4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00"/>
            <p:cNvSpPr>
              <a:spLocks noEditPoints="1"/>
            </p:cNvSpPr>
            <p:nvPr/>
          </p:nvSpPr>
          <p:spPr bwMode="auto">
            <a:xfrm>
              <a:off x="4278741" y="3276381"/>
              <a:ext cx="57150" cy="65088"/>
            </a:xfrm>
            <a:custGeom>
              <a:avLst/>
              <a:gdLst>
                <a:gd name="T0" fmla="*/ 71 w 71"/>
                <a:gd name="T1" fmla="*/ 40 h 80"/>
                <a:gd name="T2" fmla="*/ 70 w 71"/>
                <a:gd name="T3" fmla="*/ 57 h 80"/>
                <a:gd name="T4" fmla="*/ 62 w 71"/>
                <a:gd name="T5" fmla="*/ 69 h 80"/>
                <a:gd name="T6" fmla="*/ 50 w 71"/>
                <a:gd name="T7" fmla="*/ 77 h 80"/>
                <a:gd name="T8" fmla="*/ 37 w 71"/>
                <a:gd name="T9" fmla="*/ 80 h 80"/>
                <a:gd name="T10" fmla="*/ 21 w 71"/>
                <a:gd name="T11" fmla="*/ 77 h 80"/>
                <a:gd name="T12" fmla="*/ 10 w 71"/>
                <a:gd name="T13" fmla="*/ 69 h 80"/>
                <a:gd name="T14" fmla="*/ 2 w 71"/>
                <a:gd name="T15" fmla="*/ 57 h 80"/>
                <a:gd name="T16" fmla="*/ 0 w 71"/>
                <a:gd name="T17" fmla="*/ 40 h 80"/>
                <a:gd name="T18" fmla="*/ 2 w 71"/>
                <a:gd name="T19" fmla="*/ 22 h 80"/>
                <a:gd name="T20" fmla="*/ 10 w 71"/>
                <a:gd name="T21" fmla="*/ 11 h 80"/>
                <a:gd name="T22" fmla="*/ 21 w 71"/>
                <a:gd name="T23" fmla="*/ 1 h 80"/>
                <a:gd name="T24" fmla="*/ 37 w 71"/>
                <a:gd name="T25" fmla="*/ 0 h 80"/>
                <a:gd name="T26" fmla="*/ 50 w 71"/>
                <a:gd name="T27" fmla="*/ 1 h 80"/>
                <a:gd name="T28" fmla="*/ 62 w 71"/>
                <a:gd name="T29" fmla="*/ 11 h 80"/>
                <a:gd name="T30" fmla="*/ 70 w 71"/>
                <a:gd name="T31" fmla="*/ 22 h 80"/>
                <a:gd name="T32" fmla="*/ 71 w 71"/>
                <a:gd name="T33" fmla="*/ 40 h 80"/>
                <a:gd name="T34" fmla="*/ 57 w 71"/>
                <a:gd name="T35" fmla="*/ 40 h 80"/>
                <a:gd name="T36" fmla="*/ 57 w 71"/>
                <a:gd name="T37" fmla="*/ 26 h 80"/>
                <a:gd name="T38" fmla="*/ 52 w 71"/>
                <a:gd name="T39" fmla="*/ 18 h 80"/>
                <a:gd name="T40" fmla="*/ 45 w 71"/>
                <a:gd name="T41" fmla="*/ 12 h 80"/>
                <a:gd name="T42" fmla="*/ 37 w 71"/>
                <a:gd name="T43" fmla="*/ 11 h 80"/>
                <a:gd name="T44" fmla="*/ 27 w 71"/>
                <a:gd name="T45" fmla="*/ 12 h 80"/>
                <a:gd name="T46" fmla="*/ 20 w 71"/>
                <a:gd name="T47" fmla="*/ 18 h 80"/>
                <a:gd name="T48" fmla="*/ 16 w 71"/>
                <a:gd name="T49" fmla="*/ 26 h 80"/>
                <a:gd name="T50" fmla="*/ 14 w 71"/>
                <a:gd name="T51" fmla="*/ 40 h 80"/>
                <a:gd name="T52" fmla="*/ 16 w 71"/>
                <a:gd name="T53" fmla="*/ 52 h 80"/>
                <a:gd name="T54" fmla="*/ 20 w 71"/>
                <a:gd name="T55" fmla="*/ 61 h 80"/>
                <a:gd name="T56" fmla="*/ 27 w 71"/>
                <a:gd name="T57" fmla="*/ 68 h 80"/>
                <a:gd name="T58" fmla="*/ 37 w 71"/>
                <a:gd name="T59" fmla="*/ 69 h 80"/>
                <a:gd name="T60" fmla="*/ 45 w 71"/>
                <a:gd name="T61" fmla="*/ 68 h 80"/>
                <a:gd name="T62" fmla="*/ 52 w 71"/>
                <a:gd name="T63" fmla="*/ 61 h 80"/>
                <a:gd name="T64" fmla="*/ 57 w 71"/>
                <a:gd name="T65" fmla="*/ 52 h 80"/>
                <a:gd name="T66" fmla="*/ 57 w 71"/>
                <a:gd name="T67"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80">
                  <a:moveTo>
                    <a:pt x="71" y="40"/>
                  </a:moveTo>
                  <a:lnTo>
                    <a:pt x="70" y="57"/>
                  </a:lnTo>
                  <a:lnTo>
                    <a:pt x="62" y="69"/>
                  </a:lnTo>
                  <a:lnTo>
                    <a:pt x="50" y="77"/>
                  </a:lnTo>
                  <a:lnTo>
                    <a:pt x="37" y="80"/>
                  </a:lnTo>
                  <a:lnTo>
                    <a:pt x="21" y="77"/>
                  </a:lnTo>
                  <a:lnTo>
                    <a:pt x="10" y="69"/>
                  </a:lnTo>
                  <a:lnTo>
                    <a:pt x="2" y="57"/>
                  </a:lnTo>
                  <a:lnTo>
                    <a:pt x="0" y="40"/>
                  </a:lnTo>
                  <a:lnTo>
                    <a:pt x="2" y="22"/>
                  </a:lnTo>
                  <a:lnTo>
                    <a:pt x="10" y="11"/>
                  </a:lnTo>
                  <a:lnTo>
                    <a:pt x="21" y="1"/>
                  </a:lnTo>
                  <a:lnTo>
                    <a:pt x="37" y="0"/>
                  </a:lnTo>
                  <a:lnTo>
                    <a:pt x="50" y="1"/>
                  </a:lnTo>
                  <a:lnTo>
                    <a:pt x="62" y="11"/>
                  </a:lnTo>
                  <a:lnTo>
                    <a:pt x="70" y="22"/>
                  </a:lnTo>
                  <a:lnTo>
                    <a:pt x="71" y="40"/>
                  </a:lnTo>
                  <a:close/>
                  <a:moveTo>
                    <a:pt x="57" y="40"/>
                  </a:moveTo>
                  <a:lnTo>
                    <a:pt x="57" y="26"/>
                  </a:lnTo>
                  <a:lnTo>
                    <a:pt x="52" y="18"/>
                  </a:lnTo>
                  <a:lnTo>
                    <a:pt x="45" y="12"/>
                  </a:lnTo>
                  <a:lnTo>
                    <a:pt x="37" y="11"/>
                  </a:lnTo>
                  <a:lnTo>
                    <a:pt x="27" y="12"/>
                  </a:lnTo>
                  <a:lnTo>
                    <a:pt x="20" y="18"/>
                  </a:lnTo>
                  <a:lnTo>
                    <a:pt x="16" y="26"/>
                  </a:lnTo>
                  <a:lnTo>
                    <a:pt x="14" y="40"/>
                  </a:lnTo>
                  <a:lnTo>
                    <a:pt x="16" y="52"/>
                  </a:lnTo>
                  <a:lnTo>
                    <a:pt x="20" y="61"/>
                  </a:lnTo>
                  <a:lnTo>
                    <a:pt x="27" y="68"/>
                  </a:lnTo>
                  <a:lnTo>
                    <a:pt x="37" y="69"/>
                  </a:lnTo>
                  <a:lnTo>
                    <a:pt x="45" y="68"/>
                  </a:lnTo>
                  <a:lnTo>
                    <a:pt x="52" y="61"/>
                  </a:lnTo>
                  <a:lnTo>
                    <a:pt x="57" y="52"/>
                  </a:lnTo>
                  <a:lnTo>
                    <a:pt x="5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01"/>
            <p:cNvSpPr>
              <a:spLocks/>
            </p:cNvSpPr>
            <p:nvPr/>
          </p:nvSpPr>
          <p:spPr bwMode="auto">
            <a:xfrm>
              <a:off x="4347003" y="3276381"/>
              <a:ext cx="46038" cy="63500"/>
            </a:xfrm>
            <a:custGeom>
              <a:avLst/>
              <a:gdLst>
                <a:gd name="T0" fmla="*/ 58 w 60"/>
                <a:gd name="T1" fmla="*/ 65 h 79"/>
                <a:gd name="T2" fmla="*/ 42 w 60"/>
                <a:gd name="T3" fmla="*/ 79 h 79"/>
                <a:gd name="T4" fmla="*/ 20 w 60"/>
                <a:gd name="T5" fmla="*/ 79 h 79"/>
                <a:gd name="T6" fmla="*/ 6 w 60"/>
                <a:gd name="T7" fmla="*/ 75 h 79"/>
                <a:gd name="T8" fmla="*/ 0 w 60"/>
                <a:gd name="T9" fmla="*/ 58 h 79"/>
                <a:gd name="T10" fmla="*/ 7 w 60"/>
                <a:gd name="T11" fmla="*/ 62 h 79"/>
                <a:gd name="T12" fmla="*/ 22 w 60"/>
                <a:gd name="T13" fmla="*/ 68 h 79"/>
                <a:gd name="T14" fmla="*/ 36 w 60"/>
                <a:gd name="T15" fmla="*/ 68 h 79"/>
                <a:gd name="T16" fmla="*/ 46 w 60"/>
                <a:gd name="T17" fmla="*/ 62 h 79"/>
                <a:gd name="T18" fmla="*/ 46 w 60"/>
                <a:gd name="T19" fmla="*/ 52 h 79"/>
                <a:gd name="T20" fmla="*/ 40 w 60"/>
                <a:gd name="T21" fmla="*/ 48 h 79"/>
                <a:gd name="T22" fmla="*/ 31 w 60"/>
                <a:gd name="T23" fmla="*/ 45 h 79"/>
                <a:gd name="T24" fmla="*/ 22 w 60"/>
                <a:gd name="T25" fmla="*/ 44 h 79"/>
                <a:gd name="T26" fmla="*/ 10 w 60"/>
                <a:gd name="T27" fmla="*/ 40 h 79"/>
                <a:gd name="T28" fmla="*/ 1 w 60"/>
                <a:gd name="T29" fmla="*/ 30 h 79"/>
                <a:gd name="T30" fmla="*/ 1 w 60"/>
                <a:gd name="T31" fmla="*/ 18 h 79"/>
                <a:gd name="T32" fmla="*/ 6 w 60"/>
                <a:gd name="T33" fmla="*/ 11 h 79"/>
                <a:gd name="T34" fmla="*/ 13 w 60"/>
                <a:gd name="T35" fmla="*/ 4 h 79"/>
                <a:gd name="T36" fmla="*/ 24 w 60"/>
                <a:gd name="T37" fmla="*/ 0 h 79"/>
                <a:gd name="T38" fmla="*/ 38 w 60"/>
                <a:gd name="T39" fmla="*/ 0 h 79"/>
                <a:gd name="T40" fmla="*/ 51 w 60"/>
                <a:gd name="T41" fmla="*/ 4 h 79"/>
                <a:gd name="T42" fmla="*/ 57 w 60"/>
                <a:gd name="T43" fmla="*/ 19 h 79"/>
                <a:gd name="T44" fmla="*/ 51 w 60"/>
                <a:gd name="T45" fmla="*/ 16 h 79"/>
                <a:gd name="T46" fmla="*/ 38 w 60"/>
                <a:gd name="T47" fmla="*/ 11 h 79"/>
                <a:gd name="T48" fmla="*/ 24 w 60"/>
                <a:gd name="T49" fmla="*/ 11 h 79"/>
                <a:gd name="T50" fmla="*/ 14 w 60"/>
                <a:gd name="T51" fmla="*/ 16 h 79"/>
                <a:gd name="T52" fmla="*/ 14 w 60"/>
                <a:gd name="T53" fmla="*/ 26 h 79"/>
                <a:gd name="T54" fmla="*/ 20 w 60"/>
                <a:gd name="T55" fmla="*/ 30 h 79"/>
                <a:gd name="T56" fmla="*/ 29 w 60"/>
                <a:gd name="T57" fmla="*/ 33 h 79"/>
                <a:gd name="T58" fmla="*/ 38 w 60"/>
                <a:gd name="T59" fmla="*/ 34 h 79"/>
                <a:gd name="T60" fmla="*/ 49 w 60"/>
                <a:gd name="T61" fmla="*/ 37 h 79"/>
                <a:gd name="T62" fmla="*/ 58 w 60"/>
                <a:gd name="T63"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79">
                  <a:moveTo>
                    <a:pt x="60" y="55"/>
                  </a:moveTo>
                  <a:lnTo>
                    <a:pt x="58" y="65"/>
                  </a:lnTo>
                  <a:lnTo>
                    <a:pt x="51" y="73"/>
                  </a:lnTo>
                  <a:lnTo>
                    <a:pt x="42" y="79"/>
                  </a:lnTo>
                  <a:lnTo>
                    <a:pt x="28" y="79"/>
                  </a:lnTo>
                  <a:lnTo>
                    <a:pt x="20" y="79"/>
                  </a:lnTo>
                  <a:lnTo>
                    <a:pt x="13" y="77"/>
                  </a:lnTo>
                  <a:lnTo>
                    <a:pt x="6" y="75"/>
                  </a:lnTo>
                  <a:lnTo>
                    <a:pt x="0" y="73"/>
                  </a:lnTo>
                  <a:lnTo>
                    <a:pt x="0" y="58"/>
                  </a:lnTo>
                  <a:lnTo>
                    <a:pt x="1" y="58"/>
                  </a:lnTo>
                  <a:lnTo>
                    <a:pt x="7" y="62"/>
                  </a:lnTo>
                  <a:lnTo>
                    <a:pt x="14" y="66"/>
                  </a:lnTo>
                  <a:lnTo>
                    <a:pt x="22" y="68"/>
                  </a:lnTo>
                  <a:lnTo>
                    <a:pt x="29" y="69"/>
                  </a:lnTo>
                  <a:lnTo>
                    <a:pt x="36" y="68"/>
                  </a:lnTo>
                  <a:lnTo>
                    <a:pt x="42" y="66"/>
                  </a:lnTo>
                  <a:lnTo>
                    <a:pt x="46" y="62"/>
                  </a:lnTo>
                  <a:lnTo>
                    <a:pt x="47" y="57"/>
                  </a:lnTo>
                  <a:lnTo>
                    <a:pt x="46" y="52"/>
                  </a:lnTo>
                  <a:lnTo>
                    <a:pt x="45" y="51"/>
                  </a:lnTo>
                  <a:lnTo>
                    <a:pt x="40" y="48"/>
                  </a:lnTo>
                  <a:lnTo>
                    <a:pt x="35" y="47"/>
                  </a:lnTo>
                  <a:lnTo>
                    <a:pt x="31" y="45"/>
                  </a:lnTo>
                  <a:lnTo>
                    <a:pt x="26" y="45"/>
                  </a:lnTo>
                  <a:lnTo>
                    <a:pt x="22" y="44"/>
                  </a:lnTo>
                  <a:lnTo>
                    <a:pt x="20" y="43"/>
                  </a:lnTo>
                  <a:lnTo>
                    <a:pt x="10" y="40"/>
                  </a:lnTo>
                  <a:lnTo>
                    <a:pt x="6" y="36"/>
                  </a:lnTo>
                  <a:lnTo>
                    <a:pt x="1" y="30"/>
                  </a:lnTo>
                  <a:lnTo>
                    <a:pt x="1" y="23"/>
                  </a:lnTo>
                  <a:lnTo>
                    <a:pt x="1" y="18"/>
                  </a:lnTo>
                  <a:lnTo>
                    <a:pt x="3" y="13"/>
                  </a:lnTo>
                  <a:lnTo>
                    <a:pt x="6" y="11"/>
                  </a:lnTo>
                  <a:lnTo>
                    <a:pt x="8" y="6"/>
                  </a:lnTo>
                  <a:lnTo>
                    <a:pt x="13" y="4"/>
                  </a:lnTo>
                  <a:lnTo>
                    <a:pt x="18" y="2"/>
                  </a:lnTo>
                  <a:lnTo>
                    <a:pt x="24" y="0"/>
                  </a:lnTo>
                  <a:lnTo>
                    <a:pt x="32" y="0"/>
                  </a:lnTo>
                  <a:lnTo>
                    <a:pt x="38" y="0"/>
                  </a:lnTo>
                  <a:lnTo>
                    <a:pt x="45" y="1"/>
                  </a:lnTo>
                  <a:lnTo>
                    <a:pt x="51" y="4"/>
                  </a:lnTo>
                  <a:lnTo>
                    <a:pt x="57" y="5"/>
                  </a:lnTo>
                  <a:lnTo>
                    <a:pt x="57" y="19"/>
                  </a:lnTo>
                  <a:lnTo>
                    <a:pt x="56" y="19"/>
                  </a:lnTo>
                  <a:lnTo>
                    <a:pt x="51" y="16"/>
                  </a:lnTo>
                  <a:lnTo>
                    <a:pt x="45" y="13"/>
                  </a:lnTo>
                  <a:lnTo>
                    <a:pt x="38" y="11"/>
                  </a:lnTo>
                  <a:lnTo>
                    <a:pt x="31" y="11"/>
                  </a:lnTo>
                  <a:lnTo>
                    <a:pt x="24" y="11"/>
                  </a:lnTo>
                  <a:lnTo>
                    <a:pt x="18" y="13"/>
                  </a:lnTo>
                  <a:lnTo>
                    <a:pt x="14" y="16"/>
                  </a:lnTo>
                  <a:lnTo>
                    <a:pt x="14" y="22"/>
                  </a:lnTo>
                  <a:lnTo>
                    <a:pt x="14" y="26"/>
                  </a:lnTo>
                  <a:lnTo>
                    <a:pt x="17" y="29"/>
                  </a:lnTo>
                  <a:lnTo>
                    <a:pt x="20" y="30"/>
                  </a:lnTo>
                  <a:lnTo>
                    <a:pt x="26" y="32"/>
                  </a:lnTo>
                  <a:lnTo>
                    <a:pt x="29" y="33"/>
                  </a:lnTo>
                  <a:lnTo>
                    <a:pt x="33" y="34"/>
                  </a:lnTo>
                  <a:lnTo>
                    <a:pt x="38" y="34"/>
                  </a:lnTo>
                  <a:lnTo>
                    <a:pt x="42" y="36"/>
                  </a:lnTo>
                  <a:lnTo>
                    <a:pt x="49" y="37"/>
                  </a:lnTo>
                  <a:lnTo>
                    <a:pt x="54" y="43"/>
                  </a:lnTo>
                  <a:lnTo>
                    <a:pt x="58" y="48"/>
                  </a:lnTo>
                  <a:lnTo>
                    <a:pt x="6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02"/>
            <p:cNvSpPr>
              <a:spLocks/>
            </p:cNvSpPr>
            <p:nvPr/>
          </p:nvSpPr>
          <p:spPr bwMode="auto">
            <a:xfrm>
              <a:off x="4404153" y="3276381"/>
              <a:ext cx="46038" cy="63500"/>
            </a:xfrm>
            <a:custGeom>
              <a:avLst/>
              <a:gdLst>
                <a:gd name="T0" fmla="*/ 59 w 60"/>
                <a:gd name="T1" fmla="*/ 65 h 79"/>
                <a:gd name="T2" fmla="*/ 42 w 60"/>
                <a:gd name="T3" fmla="*/ 79 h 79"/>
                <a:gd name="T4" fmla="*/ 20 w 60"/>
                <a:gd name="T5" fmla="*/ 79 h 79"/>
                <a:gd name="T6" fmla="*/ 6 w 60"/>
                <a:gd name="T7" fmla="*/ 75 h 79"/>
                <a:gd name="T8" fmla="*/ 0 w 60"/>
                <a:gd name="T9" fmla="*/ 58 h 79"/>
                <a:gd name="T10" fmla="*/ 7 w 60"/>
                <a:gd name="T11" fmla="*/ 62 h 79"/>
                <a:gd name="T12" fmla="*/ 23 w 60"/>
                <a:gd name="T13" fmla="*/ 68 h 79"/>
                <a:gd name="T14" fmla="*/ 36 w 60"/>
                <a:gd name="T15" fmla="*/ 68 h 79"/>
                <a:gd name="T16" fmla="*/ 46 w 60"/>
                <a:gd name="T17" fmla="*/ 62 h 79"/>
                <a:gd name="T18" fmla="*/ 46 w 60"/>
                <a:gd name="T19" fmla="*/ 52 h 79"/>
                <a:gd name="T20" fmla="*/ 41 w 60"/>
                <a:gd name="T21" fmla="*/ 48 h 79"/>
                <a:gd name="T22" fmla="*/ 32 w 60"/>
                <a:gd name="T23" fmla="*/ 45 h 79"/>
                <a:gd name="T24" fmla="*/ 24 w 60"/>
                <a:gd name="T25" fmla="*/ 44 h 79"/>
                <a:gd name="T26" fmla="*/ 10 w 60"/>
                <a:gd name="T27" fmla="*/ 40 h 79"/>
                <a:gd name="T28" fmla="*/ 2 w 60"/>
                <a:gd name="T29" fmla="*/ 30 h 79"/>
                <a:gd name="T30" fmla="*/ 2 w 60"/>
                <a:gd name="T31" fmla="*/ 18 h 79"/>
                <a:gd name="T32" fmla="*/ 6 w 60"/>
                <a:gd name="T33" fmla="*/ 11 h 79"/>
                <a:gd name="T34" fmla="*/ 13 w 60"/>
                <a:gd name="T35" fmla="*/ 4 h 79"/>
                <a:gd name="T36" fmla="*/ 25 w 60"/>
                <a:gd name="T37" fmla="*/ 0 h 79"/>
                <a:gd name="T38" fmla="*/ 39 w 60"/>
                <a:gd name="T39" fmla="*/ 0 h 79"/>
                <a:gd name="T40" fmla="*/ 52 w 60"/>
                <a:gd name="T41" fmla="*/ 4 h 79"/>
                <a:gd name="T42" fmla="*/ 57 w 60"/>
                <a:gd name="T43" fmla="*/ 19 h 79"/>
                <a:gd name="T44" fmla="*/ 52 w 60"/>
                <a:gd name="T45" fmla="*/ 16 h 79"/>
                <a:gd name="T46" fmla="*/ 38 w 60"/>
                <a:gd name="T47" fmla="*/ 11 h 79"/>
                <a:gd name="T48" fmla="*/ 24 w 60"/>
                <a:gd name="T49" fmla="*/ 11 h 79"/>
                <a:gd name="T50" fmla="*/ 16 w 60"/>
                <a:gd name="T51" fmla="*/ 16 h 79"/>
                <a:gd name="T52" fmla="*/ 14 w 60"/>
                <a:gd name="T53" fmla="*/ 26 h 79"/>
                <a:gd name="T54" fmla="*/ 21 w 60"/>
                <a:gd name="T55" fmla="*/ 30 h 79"/>
                <a:gd name="T56" fmla="*/ 29 w 60"/>
                <a:gd name="T57" fmla="*/ 33 h 79"/>
                <a:gd name="T58" fmla="*/ 38 w 60"/>
                <a:gd name="T59" fmla="*/ 34 h 79"/>
                <a:gd name="T60" fmla="*/ 50 w 60"/>
                <a:gd name="T61" fmla="*/ 37 h 79"/>
                <a:gd name="T62" fmla="*/ 59 w 60"/>
                <a:gd name="T63"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79">
                  <a:moveTo>
                    <a:pt x="60" y="55"/>
                  </a:moveTo>
                  <a:lnTo>
                    <a:pt x="59" y="65"/>
                  </a:lnTo>
                  <a:lnTo>
                    <a:pt x="52" y="73"/>
                  </a:lnTo>
                  <a:lnTo>
                    <a:pt x="42" y="79"/>
                  </a:lnTo>
                  <a:lnTo>
                    <a:pt x="28" y="79"/>
                  </a:lnTo>
                  <a:lnTo>
                    <a:pt x="20" y="79"/>
                  </a:lnTo>
                  <a:lnTo>
                    <a:pt x="13" y="77"/>
                  </a:lnTo>
                  <a:lnTo>
                    <a:pt x="6" y="75"/>
                  </a:lnTo>
                  <a:lnTo>
                    <a:pt x="0" y="73"/>
                  </a:lnTo>
                  <a:lnTo>
                    <a:pt x="0" y="58"/>
                  </a:lnTo>
                  <a:lnTo>
                    <a:pt x="2" y="58"/>
                  </a:lnTo>
                  <a:lnTo>
                    <a:pt x="7" y="62"/>
                  </a:lnTo>
                  <a:lnTo>
                    <a:pt x="16" y="66"/>
                  </a:lnTo>
                  <a:lnTo>
                    <a:pt x="23" y="68"/>
                  </a:lnTo>
                  <a:lnTo>
                    <a:pt x="29" y="69"/>
                  </a:lnTo>
                  <a:lnTo>
                    <a:pt x="36" y="68"/>
                  </a:lnTo>
                  <a:lnTo>
                    <a:pt x="42" y="66"/>
                  </a:lnTo>
                  <a:lnTo>
                    <a:pt x="46" y="62"/>
                  </a:lnTo>
                  <a:lnTo>
                    <a:pt x="48" y="57"/>
                  </a:lnTo>
                  <a:lnTo>
                    <a:pt x="46" y="52"/>
                  </a:lnTo>
                  <a:lnTo>
                    <a:pt x="45" y="51"/>
                  </a:lnTo>
                  <a:lnTo>
                    <a:pt x="41" y="48"/>
                  </a:lnTo>
                  <a:lnTo>
                    <a:pt x="35" y="47"/>
                  </a:lnTo>
                  <a:lnTo>
                    <a:pt x="32" y="45"/>
                  </a:lnTo>
                  <a:lnTo>
                    <a:pt x="28" y="45"/>
                  </a:lnTo>
                  <a:lnTo>
                    <a:pt x="24" y="44"/>
                  </a:lnTo>
                  <a:lnTo>
                    <a:pt x="20" y="43"/>
                  </a:lnTo>
                  <a:lnTo>
                    <a:pt x="10" y="40"/>
                  </a:lnTo>
                  <a:lnTo>
                    <a:pt x="6" y="36"/>
                  </a:lnTo>
                  <a:lnTo>
                    <a:pt x="2" y="30"/>
                  </a:lnTo>
                  <a:lnTo>
                    <a:pt x="2" y="23"/>
                  </a:lnTo>
                  <a:lnTo>
                    <a:pt x="2" y="18"/>
                  </a:lnTo>
                  <a:lnTo>
                    <a:pt x="3" y="13"/>
                  </a:lnTo>
                  <a:lnTo>
                    <a:pt x="6" y="11"/>
                  </a:lnTo>
                  <a:lnTo>
                    <a:pt x="9" y="6"/>
                  </a:lnTo>
                  <a:lnTo>
                    <a:pt x="13" y="4"/>
                  </a:lnTo>
                  <a:lnTo>
                    <a:pt x="18" y="2"/>
                  </a:lnTo>
                  <a:lnTo>
                    <a:pt x="25" y="0"/>
                  </a:lnTo>
                  <a:lnTo>
                    <a:pt x="32" y="0"/>
                  </a:lnTo>
                  <a:lnTo>
                    <a:pt x="39" y="0"/>
                  </a:lnTo>
                  <a:lnTo>
                    <a:pt x="46" y="1"/>
                  </a:lnTo>
                  <a:lnTo>
                    <a:pt x="52" y="4"/>
                  </a:lnTo>
                  <a:lnTo>
                    <a:pt x="57" y="5"/>
                  </a:lnTo>
                  <a:lnTo>
                    <a:pt x="57" y="19"/>
                  </a:lnTo>
                  <a:lnTo>
                    <a:pt x="56" y="19"/>
                  </a:lnTo>
                  <a:lnTo>
                    <a:pt x="52" y="16"/>
                  </a:lnTo>
                  <a:lnTo>
                    <a:pt x="45" y="13"/>
                  </a:lnTo>
                  <a:lnTo>
                    <a:pt x="38" y="11"/>
                  </a:lnTo>
                  <a:lnTo>
                    <a:pt x="31" y="11"/>
                  </a:lnTo>
                  <a:lnTo>
                    <a:pt x="24" y="11"/>
                  </a:lnTo>
                  <a:lnTo>
                    <a:pt x="20" y="13"/>
                  </a:lnTo>
                  <a:lnTo>
                    <a:pt x="16" y="16"/>
                  </a:lnTo>
                  <a:lnTo>
                    <a:pt x="14" y="22"/>
                  </a:lnTo>
                  <a:lnTo>
                    <a:pt x="14" y="26"/>
                  </a:lnTo>
                  <a:lnTo>
                    <a:pt x="17" y="29"/>
                  </a:lnTo>
                  <a:lnTo>
                    <a:pt x="21" y="30"/>
                  </a:lnTo>
                  <a:lnTo>
                    <a:pt x="27" y="32"/>
                  </a:lnTo>
                  <a:lnTo>
                    <a:pt x="29" y="33"/>
                  </a:lnTo>
                  <a:lnTo>
                    <a:pt x="34" y="34"/>
                  </a:lnTo>
                  <a:lnTo>
                    <a:pt x="38" y="34"/>
                  </a:lnTo>
                  <a:lnTo>
                    <a:pt x="42" y="36"/>
                  </a:lnTo>
                  <a:lnTo>
                    <a:pt x="50" y="37"/>
                  </a:lnTo>
                  <a:lnTo>
                    <a:pt x="56" y="43"/>
                  </a:lnTo>
                  <a:lnTo>
                    <a:pt x="59" y="48"/>
                  </a:lnTo>
                  <a:lnTo>
                    <a:pt x="6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03"/>
            <p:cNvSpPr>
              <a:spLocks noEditPoints="1"/>
            </p:cNvSpPr>
            <p:nvPr/>
          </p:nvSpPr>
          <p:spPr bwMode="auto">
            <a:xfrm>
              <a:off x="4466066" y="3254156"/>
              <a:ext cx="52388" cy="87313"/>
            </a:xfrm>
            <a:custGeom>
              <a:avLst/>
              <a:gdLst>
                <a:gd name="T0" fmla="*/ 67 w 67"/>
                <a:gd name="T1" fmla="*/ 66 h 108"/>
                <a:gd name="T2" fmla="*/ 67 w 67"/>
                <a:gd name="T3" fmla="*/ 76 h 108"/>
                <a:gd name="T4" fmla="*/ 64 w 67"/>
                <a:gd name="T5" fmla="*/ 85 h 108"/>
                <a:gd name="T6" fmla="*/ 61 w 67"/>
                <a:gd name="T7" fmla="*/ 91 h 108"/>
                <a:gd name="T8" fmla="*/ 57 w 67"/>
                <a:gd name="T9" fmla="*/ 97 h 108"/>
                <a:gd name="T10" fmla="*/ 53 w 67"/>
                <a:gd name="T11" fmla="*/ 101 h 108"/>
                <a:gd name="T12" fmla="*/ 47 w 67"/>
                <a:gd name="T13" fmla="*/ 105 h 108"/>
                <a:gd name="T14" fmla="*/ 40 w 67"/>
                <a:gd name="T15" fmla="*/ 107 h 108"/>
                <a:gd name="T16" fmla="*/ 33 w 67"/>
                <a:gd name="T17" fmla="*/ 108 h 108"/>
                <a:gd name="T18" fmla="*/ 28 w 67"/>
                <a:gd name="T19" fmla="*/ 107 h 108"/>
                <a:gd name="T20" fmla="*/ 22 w 67"/>
                <a:gd name="T21" fmla="*/ 105 h 108"/>
                <a:gd name="T22" fmla="*/ 18 w 67"/>
                <a:gd name="T23" fmla="*/ 104 h 108"/>
                <a:gd name="T24" fmla="*/ 13 w 67"/>
                <a:gd name="T25" fmla="*/ 101 h 108"/>
                <a:gd name="T26" fmla="*/ 13 w 67"/>
                <a:gd name="T27" fmla="*/ 105 h 108"/>
                <a:gd name="T28" fmla="*/ 0 w 67"/>
                <a:gd name="T29" fmla="*/ 105 h 108"/>
                <a:gd name="T30" fmla="*/ 0 w 67"/>
                <a:gd name="T31" fmla="*/ 0 h 108"/>
                <a:gd name="T32" fmla="*/ 13 w 67"/>
                <a:gd name="T33" fmla="*/ 0 h 108"/>
                <a:gd name="T34" fmla="*/ 13 w 67"/>
                <a:gd name="T35" fmla="*/ 37 h 108"/>
                <a:gd name="T36" fmla="*/ 18 w 67"/>
                <a:gd name="T37" fmla="*/ 33 h 108"/>
                <a:gd name="T38" fmla="*/ 25 w 67"/>
                <a:gd name="T39" fmla="*/ 30 h 108"/>
                <a:gd name="T40" fmla="*/ 31 w 67"/>
                <a:gd name="T41" fmla="*/ 28 h 108"/>
                <a:gd name="T42" fmla="*/ 38 w 67"/>
                <a:gd name="T43" fmla="*/ 28 h 108"/>
                <a:gd name="T44" fmla="*/ 50 w 67"/>
                <a:gd name="T45" fmla="*/ 29 h 108"/>
                <a:gd name="T46" fmla="*/ 60 w 67"/>
                <a:gd name="T47" fmla="*/ 37 h 108"/>
                <a:gd name="T48" fmla="*/ 65 w 67"/>
                <a:gd name="T49" fmla="*/ 50 h 108"/>
                <a:gd name="T50" fmla="*/ 67 w 67"/>
                <a:gd name="T51" fmla="*/ 66 h 108"/>
                <a:gd name="T52" fmla="*/ 54 w 67"/>
                <a:gd name="T53" fmla="*/ 68 h 108"/>
                <a:gd name="T54" fmla="*/ 53 w 67"/>
                <a:gd name="T55" fmla="*/ 55 h 108"/>
                <a:gd name="T56" fmla="*/ 50 w 67"/>
                <a:gd name="T57" fmla="*/ 47 h 108"/>
                <a:gd name="T58" fmla="*/ 44 w 67"/>
                <a:gd name="T59" fmla="*/ 41 h 108"/>
                <a:gd name="T60" fmla="*/ 35 w 67"/>
                <a:gd name="T61" fmla="*/ 40 h 108"/>
                <a:gd name="T62" fmla="*/ 29 w 67"/>
                <a:gd name="T63" fmla="*/ 40 h 108"/>
                <a:gd name="T64" fmla="*/ 24 w 67"/>
                <a:gd name="T65" fmla="*/ 41 h 108"/>
                <a:gd name="T66" fmla="*/ 18 w 67"/>
                <a:gd name="T67" fmla="*/ 44 h 108"/>
                <a:gd name="T68" fmla="*/ 13 w 67"/>
                <a:gd name="T69" fmla="*/ 48 h 108"/>
                <a:gd name="T70" fmla="*/ 13 w 67"/>
                <a:gd name="T71" fmla="*/ 91 h 108"/>
                <a:gd name="T72" fmla="*/ 18 w 67"/>
                <a:gd name="T73" fmla="*/ 94 h 108"/>
                <a:gd name="T74" fmla="*/ 22 w 67"/>
                <a:gd name="T75" fmla="*/ 96 h 108"/>
                <a:gd name="T76" fmla="*/ 26 w 67"/>
                <a:gd name="T77" fmla="*/ 96 h 108"/>
                <a:gd name="T78" fmla="*/ 32 w 67"/>
                <a:gd name="T79" fmla="*/ 96 h 108"/>
                <a:gd name="T80" fmla="*/ 42 w 67"/>
                <a:gd name="T81" fmla="*/ 94 h 108"/>
                <a:gd name="T82" fmla="*/ 47 w 67"/>
                <a:gd name="T83" fmla="*/ 89 h 108"/>
                <a:gd name="T84" fmla="*/ 53 w 67"/>
                <a:gd name="T85" fmla="*/ 80 h 108"/>
                <a:gd name="T86" fmla="*/ 54 w 67"/>
                <a:gd name="T87" fmla="*/ 6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108">
                  <a:moveTo>
                    <a:pt x="67" y="66"/>
                  </a:moveTo>
                  <a:lnTo>
                    <a:pt x="67" y="76"/>
                  </a:lnTo>
                  <a:lnTo>
                    <a:pt x="64" y="85"/>
                  </a:lnTo>
                  <a:lnTo>
                    <a:pt x="61" y="91"/>
                  </a:lnTo>
                  <a:lnTo>
                    <a:pt x="57" y="97"/>
                  </a:lnTo>
                  <a:lnTo>
                    <a:pt x="53" y="101"/>
                  </a:lnTo>
                  <a:lnTo>
                    <a:pt x="47" y="105"/>
                  </a:lnTo>
                  <a:lnTo>
                    <a:pt x="40" y="107"/>
                  </a:lnTo>
                  <a:lnTo>
                    <a:pt x="33" y="108"/>
                  </a:lnTo>
                  <a:lnTo>
                    <a:pt x="28" y="107"/>
                  </a:lnTo>
                  <a:lnTo>
                    <a:pt x="22" y="105"/>
                  </a:lnTo>
                  <a:lnTo>
                    <a:pt x="18" y="104"/>
                  </a:lnTo>
                  <a:lnTo>
                    <a:pt x="13" y="101"/>
                  </a:lnTo>
                  <a:lnTo>
                    <a:pt x="13" y="105"/>
                  </a:lnTo>
                  <a:lnTo>
                    <a:pt x="0" y="105"/>
                  </a:lnTo>
                  <a:lnTo>
                    <a:pt x="0" y="0"/>
                  </a:lnTo>
                  <a:lnTo>
                    <a:pt x="13" y="0"/>
                  </a:lnTo>
                  <a:lnTo>
                    <a:pt x="13" y="37"/>
                  </a:lnTo>
                  <a:lnTo>
                    <a:pt x="18" y="33"/>
                  </a:lnTo>
                  <a:lnTo>
                    <a:pt x="25" y="30"/>
                  </a:lnTo>
                  <a:lnTo>
                    <a:pt x="31" y="28"/>
                  </a:lnTo>
                  <a:lnTo>
                    <a:pt x="38" y="28"/>
                  </a:lnTo>
                  <a:lnTo>
                    <a:pt x="50" y="29"/>
                  </a:lnTo>
                  <a:lnTo>
                    <a:pt x="60" y="37"/>
                  </a:lnTo>
                  <a:lnTo>
                    <a:pt x="65" y="50"/>
                  </a:lnTo>
                  <a:lnTo>
                    <a:pt x="67" y="66"/>
                  </a:lnTo>
                  <a:close/>
                  <a:moveTo>
                    <a:pt x="54" y="68"/>
                  </a:moveTo>
                  <a:lnTo>
                    <a:pt x="53" y="55"/>
                  </a:lnTo>
                  <a:lnTo>
                    <a:pt x="50" y="47"/>
                  </a:lnTo>
                  <a:lnTo>
                    <a:pt x="44" y="41"/>
                  </a:lnTo>
                  <a:lnTo>
                    <a:pt x="35" y="40"/>
                  </a:lnTo>
                  <a:lnTo>
                    <a:pt x="29" y="40"/>
                  </a:lnTo>
                  <a:lnTo>
                    <a:pt x="24" y="41"/>
                  </a:lnTo>
                  <a:lnTo>
                    <a:pt x="18" y="44"/>
                  </a:lnTo>
                  <a:lnTo>
                    <a:pt x="13" y="48"/>
                  </a:lnTo>
                  <a:lnTo>
                    <a:pt x="13" y="91"/>
                  </a:lnTo>
                  <a:lnTo>
                    <a:pt x="18" y="94"/>
                  </a:lnTo>
                  <a:lnTo>
                    <a:pt x="22" y="96"/>
                  </a:lnTo>
                  <a:lnTo>
                    <a:pt x="26" y="96"/>
                  </a:lnTo>
                  <a:lnTo>
                    <a:pt x="32" y="96"/>
                  </a:lnTo>
                  <a:lnTo>
                    <a:pt x="42" y="94"/>
                  </a:lnTo>
                  <a:lnTo>
                    <a:pt x="47" y="89"/>
                  </a:lnTo>
                  <a:lnTo>
                    <a:pt x="53" y="80"/>
                  </a:lnTo>
                  <a:lnTo>
                    <a:pt x="5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04"/>
            <p:cNvSpPr>
              <a:spLocks noEditPoints="1"/>
            </p:cNvSpPr>
            <p:nvPr/>
          </p:nvSpPr>
          <p:spPr bwMode="auto">
            <a:xfrm>
              <a:off x="4529566" y="3276381"/>
              <a:ext cx="50800" cy="65088"/>
            </a:xfrm>
            <a:custGeom>
              <a:avLst/>
              <a:gdLst>
                <a:gd name="T0" fmla="*/ 51 w 64"/>
                <a:gd name="T1" fmla="*/ 77 h 80"/>
                <a:gd name="T2" fmla="*/ 49 w 64"/>
                <a:gd name="T3" fmla="*/ 70 h 80"/>
                <a:gd name="T4" fmla="*/ 43 w 64"/>
                <a:gd name="T5" fmla="*/ 75 h 80"/>
                <a:gd name="T6" fmla="*/ 37 w 64"/>
                <a:gd name="T7" fmla="*/ 77 h 80"/>
                <a:gd name="T8" fmla="*/ 29 w 64"/>
                <a:gd name="T9" fmla="*/ 79 h 80"/>
                <a:gd name="T10" fmla="*/ 14 w 64"/>
                <a:gd name="T11" fmla="*/ 79 h 80"/>
                <a:gd name="T12" fmla="*/ 0 w 64"/>
                <a:gd name="T13" fmla="*/ 65 h 80"/>
                <a:gd name="T14" fmla="*/ 0 w 64"/>
                <a:gd name="T15" fmla="*/ 47 h 80"/>
                <a:gd name="T16" fmla="*/ 7 w 64"/>
                <a:gd name="T17" fmla="*/ 37 h 80"/>
                <a:gd name="T18" fmla="*/ 21 w 64"/>
                <a:gd name="T19" fmla="*/ 30 h 80"/>
                <a:gd name="T20" fmla="*/ 40 w 64"/>
                <a:gd name="T21" fmla="*/ 27 h 80"/>
                <a:gd name="T22" fmla="*/ 51 w 64"/>
                <a:gd name="T23" fmla="*/ 26 h 80"/>
                <a:gd name="T24" fmla="*/ 50 w 64"/>
                <a:gd name="T25" fmla="*/ 18 h 80"/>
                <a:gd name="T26" fmla="*/ 46 w 64"/>
                <a:gd name="T27" fmla="*/ 13 h 80"/>
                <a:gd name="T28" fmla="*/ 39 w 64"/>
                <a:gd name="T29" fmla="*/ 12 h 80"/>
                <a:gd name="T30" fmla="*/ 30 w 64"/>
                <a:gd name="T31" fmla="*/ 11 h 80"/>
                <a:gd name="T32" fmla="*/ 19 w 64"/>
                <a:gd name="T33" fmla="*/ 12 h 80"/>
                <a:gd name="T34" fmla="*/ 7 w 64"/>
                <a:gd name="T35" fmla="*/ 16 h 80"/>
                <a:gd name="T36" fmla="*/ 6 w 64"/>
                <a:gd name="T37" fmla="*/ 4 h 80"/>
                <a:gd name="T38" fmla="*/ 17 w 64"/>
                <a:gd name="T39" fmla="*/ 1 h 80"/>
                <a:gd name="T40" fmla="*/ 30 w 64"/>
                <a:gd name="T41" fmla="*/ 0 h 80"/>
                <a:gd name="T42" fmla="*/ 44 w 64"/>
                <a:gd name="T43" fmla="*/ 1 h 80"/>
                <a:gd name="T44" fmla="*/ 55 w 64"/>
                <a:gd name="T45" fmla="*/ 5 h 80"/>
                <a:gd name="T46" fmla="*/ 61 w 64"/>
                <a:gd name="T47" fmla="*/ 13 h 80"/>
                <a:gd name="T48" fmla="*/ 64 w 64"/>
                <a:gd name="T49" fmla="*/ 26 h 80"/>
                <a:gd name="T50" fmla="*/ 51 w 64"/>
                <a:gd name="T51" fmla="*/ 59 h 80"/>
                <a:gd name="T52" fmla="*/ 44 w 64"/>
                <a:gd name="T53" fmla="*/ 38 h 80"/>
                <a:gd name="T54" fmla="*/ 30 w 64"/>
                <a:gd name="T55" fmla="*/ 40 h 80"/>
                <a:gd name="T56" fmla="*/ 19 w 64"/>
                <a:gd name="T57" fmla="*/ 43 h 80"/>
                <a:gd name="T58" fmla="*/ 12 w 64"/>
                <a:gd name="T59" fmla="*/ 50 h 80"/>
                <a:gd name="T60" fmla="*/ 14 w 64"/>
                <a:gd name="T61" fmla="*/ 61 h 80"/>
                <a:gd name="T62" fmla="*/ 21 w 64"/>
                <a:gd name="T63" fmla="*/ 68 h 80"/>
                <a:gd name="T64" fmla="*/ 35 w 64"/>
                <a:gd name="T65" fmla="*/ 68 h 80"/>
                <a:gd name="T66" fmla="*/ 46 w 64"/>
                <a:gd name="T6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80">
                  <a:moveTo>
                    <a:pt x="64" y="77"/>
                  </a:moveTo>
                  <a:lnTo>
                    <a:pt x="51" y="77"/>
                  </a:lnTo>
                  <a:lnTo>
                    <a:pt x="51" y="69"/>
                  </a:lnTo>
                  <a:lnTo>
                    <a:pt x="49" y="70"/>
                  </a:lnTo>
                  <a:lnTo>
                    <a:pt x="46" y="73"/>
                  </a:lnTo>
                  <a:lnTo>
                    <a:pt x="43" y="75"/>
                  </a:lnTo>
                  <a:lnTo>
                    <a:pt x="40" y="76"/>
                  </a:lnTo>
                  <a:lnTo>
                    <a:pt x="37" y="77"/>
                  </a:lnTo>
                  <a:lnTo>
                    <a:pt x="33" y="79"/>
                  </a:lnTo>
                  <a:lnTo>
                    <a:pt x="29" y="79"/>
                  </a:lnTo>
                  <a:lnTo>
                    <a:pt x="24" y="80"/>
                  </a:lnTo>
                  <a:lnTo>
                    <a:pt x="14" y="79"/>
                  </a:lnTo>
                  <a:lnTo>
                    <a:pt x="7" y="73"/>
                  </a:lnTo>
                  <a:lnTo>
                    <a:pt x="0" y="65"/>
                  </a:lnTo>
                  <a:lnTo>
                    <a:pt x="0" y="55"/>
                  </a:lnTo>
                  <a:lnTo>
                    <a:pt x="0" y="47"/>
                  </a:lnTo>
                  <a:lnTo>
                    <a:pt x="3" y="41"/>
                  </a:lnTo>
                  <a:lnTo>
                    <a:pt x="7" y="37"/>
                  </a:lnTo>
                  <a:lnTo>
                    <a:pt x="14" y="33"/>
                  </a:lnTo>
                  <a:lnTo>
                    <a:pt x="21" y="30"/>
                  </a:lnTo>
                  <a:lnTo>
                    <a:pt x="30" y="29"/>
                  </a:lnTo>
                  <a:lnTo>
                    <a:pt x="40" y="27"/>
                  </a:lnTo>
                  <a:lnTo>
                    <a:pt x="51" y="27"/>
                  </a:lnTo>
                  <a:lnTo>
                    <a:pt x="51" y="26"/>
                  </a:lnTo>
                  <a:lnTo>
                    <a:pt x="51" y="22"/>
                  </a:lnTo>
                  <a:lnTo>
                    <a:pt x="50" y="18"/>
                  </a:lnTo>
                  <a:lnTo>
                    <a:pt x="47" y="15"/>
                  </a:lnTo>
                  <a:lnTo>
                    <a:pt x="46" y="13"/>
                  </a:lnTo>
                  <a:lnTo>
                    <a:pt x="42" y="12"/>
                  </a:lnTo>
                  <a:lnTo>
                    <a:pt x="39" y="12"/>
                  </a:lnTo>
                  <a:lnTo>
                    <a:pt x="35" y="11"/>
                  </a:lnTo>
                  <a:lnTo>
                    <a:pt x="30" y="11"/>
                  </a:lnTo>
                  <a:lnTo>
                    <a:pt x="25" y="11"/>
                  </a:lnTo>
                  <a:lnTo>
                    <a:pt x="19" y="12"/>
                  </a:lnTo>
                  <a:lnTo>
                    <a:pt x="14" y="13"/>
                  </a:lnTo>
                  <a:lnTo>
                    <a:pt x="7" y="16"/>
                  </a:lnTo>
                  <a:lnTo>
                    <a:pt x="6" y="16"/>
                  </a:lnTo>
                  <a:lnTo>
                    <a:pt x="6" y="4"/>
                  </a:lnTo>
                  <a:lnTo>
                    <a:pt x="11" y="2"/>
                  </a:lnTo>
                  <a:lnTo>
                    <a:pt x="17" y="1"/>
                  </a:lnTo>
                  <a:lnTo>
                    <a:pt x="24" y="0"/>
                  </a:lnTo>
                  <a:lnTo>
                    <a:pt x="30" y="0"/>
                  </a:lnTo>
                  <a:lnTo>
                    <a:pt x="39" y="0"/>
                  </a:lnTo>
                  <a:lnTo>
                    <a:pt x="44" y="1"/>
                  </a:lnTo>
                  <a:lnTo>
                    <a:pt x="50" y="2"/>
                  </a:lnTo>
                  <a:lnTo>
                    <a:pt x="55" y="5"/>
                  </a:lnTo>
                  <a:lnTo>
                    <a:pt x="58" y="9"/>
                  </a:lnTo>
                  <a:lnTo>
                    <a:pt x="61" y="13"/>
                  </a:lnTo>
                  <a:lnTo>
                    <a:pt x="64" y="19"/>
                  </a:lnTo>
                  <a:lnTo>
                    <a:pt x="64" y="26"/>
                  </a:lnTo>
                  <a:lnTo>
                    <a:pt x="64" y="77"/>
                  </a:lnTo>
                  <a:close/>
                  <a:moveTo>
                    <a:pt x="51" y="59"/>
                  </a:moveTo>
                  <a:lnTo>
                    <a:pt x="51" y="37"/>
                  </a:lnTo>
                  <a:lnTo>
                    <a:pt x="44" y="38"/>
                  </a:lnTo>
                  <a:lnTo>
                    <a:pt x="37" y="38"/>
                  </a:lnTo>
                  <a:lnTo>
                    <a:pt x="30" y="40"/>
                  </a:lnTo>
                  <a:lnTo>
                    <a:pt x="25" y="41"/>
                  </a:lnTo>
                  <a:lnTo>
                    <a:pt x="19" y="43"/>
                  </a:lnTo>
                  <a:lnTo>
                    <a:pt x="17" y="45"/>
                  </a:lnTo>
                  <a:lnTo>
                    <a:pt x="12" y="50"/>
                  </a:lnTo>
                  <a:lnTo>
                    <a:pt x="12" y="55"/>
                  </a:lnTo>
                  <a:lnTo>
                    <a:pt x="14" y="61"/>
                  </a:lnTo>
                  <a:lnTo>
                    <a:pt x="17" y="65"/>
                  </a:lnTo>
                  <a:lnTo>
                    <a:pt x="21" y="68"/>
                  </a:lnTo>
                  <a:lnTo>
                    <a:pt x="29" y="68"/>
                  </a:lnTo>
                  <a:lnTo>
                    <a:pt x="35" y="68"/>
                  </a:lnTo>
                  <a:lnTo>
                    <a:pt x="40" y="65"/>
                  </a:lnTo>
                  <a:lnTo>
                    <a:pt x="46" y="62"/>
                  </a:lnTo>
                  <a:lnTo>
                    <a:pt x="5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05"/>
            <p:cNvSpPr>
              <a:spLocks/>
            </p:cNvSpPr>
            <p:nvPr/>
          </p:nvSpPr>
          <p:spPr bwMode="auto">
            <a:xfrm>
              <a:off x="4601003" y="3277969"/>
              <a:ext cx="38100" cy="60325"/>
            </a:xfrm>
            <a:custGeom>
              <a:avLst/>
              <a:gdLst>
                <a:gd name="T0" fmla="*/ 47 w 47"/>
                <a:gd name="T1" fmla="*/ 14 h 76"/>
                <a:gd name="T2" fmla="*/ 46 w 47"/>
                <a:gd name="T3" fmla="*/ 14 h 76"/>
                <a:gd name="T4" fmla="*/ 43 w 47"/>
                <a:gd name="T5" fmla="*/ 14 h 76"/>
                <a:gd name="T6" fmla="*/ 40 w 47"/>
                <a:gd name="T7" fmla="*/ 14 h 76"/>
                <a:gd name="T8" fmla="*/ 37 w 47"/>
                <a:gd name="T9" fmla="*/ 14 h 76"/>
                <a:gd name="T10" fmla="*/ 35 w 47"/>
                <a:gd name="T11" fmla="*/ 14 h 76"/>
                <a:gd name="T12" fmla="*/ 29 w 47"/>
                <a:gd name="T13" fmla="*/ 14 h 76"/>
                <a:gd name="T14" fmla="*/ 23 w 47"/>
                <a:gd name="T15" fmla="*/ 15 h 76"/>
                <a:gd name="T16" fmla="*/ 18 w 47"/>
                <a:gd name="T17" fmla="*/ 18 h 76"/>
                <a:gd name="T18" fmla="*/ 12 w 47"/>
                <a:gd name="T19" fmla="*/ 22 h 76"/>
                <a:gd name="T20" fmla="*/ 12 w 47"/>
                <a:gd name="T21" fmla="*/ 76 h 76"/>
                <a:gd name="T22" fmla="*/ 0 w 47"/>
                <a:gd name="T23" fmla="*/ 76 h 76"/>
                <a:gd name="T24" fmla="*/ 0 w 47"/>
                <a:gd name="T25" fmla="*/ 0 h 76"/>
                <a:gd name="T26" fmla="*/ 12 w 47"/>
                <a:gd name="T27" fmla="*/ 0 h 76"/>
                <a:gd name="T28" fmla="*/ 12 w 47"/>
                <a:gd name="T29" fmla="*/ 12 h 76"/>
                <a:gd name="T30" fmla="*/ 19 w 47"/>
                <a:gd name="T31" fmla="*/ 7 h 76"/>
                <a:gd name="T32" fmla="*/ 26 w 47"/>
                <a:gd name="T33" fmla="*/ 3 h 76"/>
                <a:gd name="T34" fmla="*/ 32 w 47"/>
                <a:gd name="T35" fmla="*/ 1 h 76"/>
                <a:gd name="T36" fmla="*/ 37 w 47"/>
                <a:gd name="T37" fmla="*/ 0 h 76"/>
                <a:gd name="T38" fmla="*/ 40 w 47"/>
                <a:gd name="T39" fmla="*/ 0 h 76"/>
                <a:gd name="T40" fmla="*/ 43 w 47"/>
                <a:gd name="T41" fmla="*/ 1 h 76"/>
                <a:gd name="T42" fmla="*/ 44 w 47"/>
                <a:gd name="T43" fmla="*/ 1 h 76"/>
                <a:gd name="T44" fmla="*/ 47 w 47"/>
                <a:gd name="T45" fmla="*/ 1 h 76"/>
                <a:gd name="T46" fmla="*/ 47 w 47"/>
                <a:gd name="T4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76">
                  <a:moveTo>
                    <a:pt x="47" y="14"/>
                  </a:moveTo>
                  <a:lnTo>
                    <a:pt x="46" y="14"/>
                  </a:lnTo>
                  <a:lnTo>
                    <a:pt x="43" y="14"/>
                  </a:lnTo>
                  <a:lnTo>
                    <a:pt x="40" y="14"/>
                  </a:lnTo>
                  <a:lnTo>
                    <a:pt x="37" y="14"/>
                  </a:lnTo>
                  <a:lnTo>
                    <a:pt x="35" y="14"/>
                  </a:lnTo>
                  <a:lnTo>
                    <a:pt x="29" y="14"/>
                  </a:lnTo>
                  <a:lnTo>
                    <a:pt x="23" y="15"/>
                  </a:lnTo>
                  <a:lnTo>
                    <a:pt x="18" y="18"/>
                  </a:lnTo>
                  <a:lnTo>
                    <a:pt x="12" y="22"/>
                  </a:lnTo>
                  <a:lnTo>
                    <a:pt x="12" y="76"/>
                  </a:lnTo>
                  <a:lnTo>
                    <a:pt x="0" y="76"/>
                  </a:lnTo>
                  <a:lnTo>
                    <a:pt x="0" y="0"/>
                  </a:lnTo>
                  <a:lnTo>
                    <a:pt x="12" y="0"/>
                  </a:lnTo>
                  <a:lnTo>
                    <a:pt x="12" y="12"/>
                  </a:lnTo>
                  <a:lnTo>
                    <a:pt x="19" y="7"/>
                  </a:lnTo>
                  <a:lnTo>
                    <a:pt x="26" y="3"/>
                  </a:lnTo>
                  <a:lnTo>
                    <a:pt x="32" y="1"/>
                  </a:lnTo>
                  <a:lnTo>
                    <a:pt x="37" y="0"/>
                  </a:lnTo>
                  <a:lnTo>
                    <a:pt x="40" y="0"/>
                  </a:lnTo>
                  <a:lnTo>
                    <a:pt x="43" y="1"/>
                  </a:lnTo>
                  <a:lnTo>
                    <a:pt x="44" y="1"/>
                  </a:lnTo>
                  <a:lnTo>
                    <a:pt x="47" y="1"/>
                  </a:lnTo>
                  <a:lnTo>
                    <a:pt x="4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106"/>
            <p:cNvSpPr>
              <a:spLocks noChangeArrowheads="1"/>
            </p:cNvSpPr>
            <p:nvPr/>
          </p:nvSpPr>
          <p:spPr bwMode="auto">
            <a:xfrm>
              <a:off x="2927778" y="4109819"/>
              <a:ext cx="2938463" cy="147638"/>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Freeform 107"/>
            <p:cNvSpPr>
              <a:spLocks/>
            </p:cNvSpPr>
            <p:nvPr/>
          </p:nvSpPr>
          <p:spPr bwMode="auto">
            <a:xfrm>
              <a:off x="4173966" y="4159031"/>
              <a:ext cx="50800" cy="63500"/>
            </a:xfrm>
            <a:custGeom>
              <a:avLst/>
              <a:gdLst>
                <a:gd name="T0" fmla="*/ 62 w 62"/>
                <a:gd name="T1" fmla="*/ 74 h 79"/>
                <a:gd name="T2" fmla="*/ 55 w 62"/>
                <a:gd name="T3" fmla="*/ 76 h 79"/>
                <a:gd name="T4" fmla="*/ 50 w 62"/>
                <a:gd name="T5" fmla="*/ 78 h 79"/>
                <a:gd name="T6" fmla="*/ 44 w 62"/>
                <a:gd name="T7" fmla="*/ 79 h 79"/>
                <a:gd name="T8" fmla="*/ 37 w 62"/>
                <a:gd name="T9" fmla="*/ 79 h 79"/>
                <a:gd name="T10" fmla="*/ 29 w 62"/>
                <a:gd name="T11" fmla="*/ 79 h 79"/>
                <a:gd name="T12" fmla="*/ 22 w 62"/>
                <a:gd name="T13" fmla="*/ 78 h 79"/>
                <a:gd name="T14" fmla="*/ 16 w 62"/>
                <a:gd name="T15" fmla="*/ 74 h 79"/>
                <a:gd name="T16" fmla="*/ 11 w 62"/>
                <a:gd name="T17" fmla="*/ 69 h 79"/>
                <a:gd name="T18" fmla="*/ 6 w 62"/>
                <a:gd name="T19" fmla="*/ 64 h 79"/>
                <a:gd name="T20" fmla="*/ 2 w 62"/>
                <a:gd name="T21" fmla="*/ 57 h 79"/>
                <a:gd name="T22" fmla="*/ 1 w 62"/>
                <a:gd name="T23" fmla="*/ 50 h 79"/>
                <a:gd name="T24" fmla="*/ 0 w 62"/>
                <a:gd name="T25" fmla="*/ 40 h 79"/>
                <a:gd name="T26" fmla="*/ 2 w 62"/>
                <a:gd name="T27" fmla="*/ 22 h 79"/>
                <a:gd name="T28" fmla="*/ 11 w 62"/>
                <a:gd name="T29" fmla="*/ 11 h 79"/>
                <a:gd name="T30" fmla="*/ 22 w 62"/>
                <a:gd name="T31" fmla="*/ 1 h 79"/>
                <a:gd name="T32" fmla="*/ 37 w 62"/>
                <a:gd name="T33" fmla="*/ 0 h 79"/>
                <a:gd name="T34" fmla="*/ 44 w 62"/>
                <a:gd name="T35" fmla="*/ 0 h 79"/>
                <a:gd name="T36" fmla="*/ 50 w 62"/>
                <a:gd name="T37" fmla="*/ 3 h 79"/>
                <a:gd name="T38" fmla="*/ 56 w 62"/>
                <a:gd name="T39" fmla="*/ 4 h 79"/>
                <a:gd name="T40" fmla="*/ 62 w 62"/>
                <a:gd name="T41" fmla="*/ 7 h 79"/>
                <a:gd name="T42" fmla="*/ 62 w 62"/>
                <a:gd name="T43" fmla="*/ 21 h 79"/>
                <a:gd name="T44" fmla="*/ 61 w 62"/>
                <a:gd name="T45" fmla="*/ 21 h 79"/>
                <a:gd name="T46" fmla="*/ 55 w 62"/>
                <a:gd name="T47" fmla="*/ 17 h 79"/>
                <a:gd name="T48" fmla="*/ 48 w 62"/>
                <a:gd name="T49" fmla="*/ 14 h 79"/>
                <a:gd name="T50" fmla="*/ 43 w 62"/>
                <a:gd name="T51" fmla="*/ 11 h 79"/>
                <a:gd name="T52" fmla="*/ 37 w 62"/>
                <a:gd name="T53" fmla="*/ 11 h 79"/>
                <a:gd name="T54" fmla="*/ 26 w 62"/>
                <a:gd name="T55" fmla="*/ 12 h 79"/>
                <a:gd name="T56" fmla="*/ 19 w 62"/>
                <a:gd name="T57" fmla="*/ 18 h 79"/>
                <a:gd name="T58" fmla="*/ 15 w 62"/>
                <a:gd name="T59" fmla="*/ 26 h 79"/>
                <a:gd name="T60" fmla="*/ 13 w 62"/>
                <a:gd name="T61" fmla="*/ 40 h 79"/>
                <a:gd name="T62" fmla="*/ 15 w 62"/>
                <a:gd name="T63" fmla="*/ 53 h 79"/>
                <a:gd name="T64" fmla="*/ 19 w 62"/>
                <a:gd name="T65" fmla="*/ 61 h 79"/>
                <a:gd name="T66" fmla="*/ 26 w 62"/>
                <a:gd name="T67" fmla="*/ 67 h 79"/>
                <a:gd name="T68" fmla="*/ 37 w 62"/>
                <a:gd name="T69" fmla="*/ 68 h 79"/>
                <a:gd name="T70" fmla="*/ 41 w 62"/>
                <a:gd name="T71" fmla="*/ 68 h 79"/>
                <a:gd name="T72" fmla="*/ 44 w 62"/>
                <a:gd name="T73" fmla="*/ 68 h 79"/>
                <a:gd name="T74" fmla="*/ 48 w 62"/>
                <a:gd name="T75" fmla="*/ 67 h 79"/>
                <a:gd name="T76" fmla="*/ 52 w 62"/>
                <a:gd name="T77" fmla="*/ 65 h 79"/>
                <a:gd name="T78" fmla="*/ 55 w 62"/>
                <a:gd name="T79" fmla="*/ 64 h 79"/>
                <a:gd name="T80" fmla="*/ 56 w 62"/>
                <a:gd name="T81" fmla="*/ 61 h 79"/>
                <a:gd name="T82" fmla="*/ 59 w 62"/>
                <a:gd name="T83" fmla="*/ 60 h 79"/>
                <a:gd name="T84" fmla="*/ 61 w 62"/>
                <a:gd name="T85" fmla="*/ 58 h 79"/>
                <a:gd name="T86" fmla="*/ 62 w 62"/>
                <a:gd name="T87" fmla="*/ 58 h 79"/>
                <a:gd name="T88" fmla="*/ 62 w 62"/>
                <a:gd name="T89" fmla="*/ 7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79">
                  <a:moveTo>
                    <a:pt x="62" y="74"/>
                  </a:moveTo>
                  <a:lnTo>
                    <a:pt x="55" y="76"/>
                  </a:lnTo>
                  <a:lnTo>
                    <a:pt x="50" y="78"/>
                  </a:lnTo>
                  <a:lnTo>
                    <a:pt x="44" y="79"/>
                  </a:lnTo>
                  <a:lnTo>
                    <a:pt x="37" y="79"/>
                  </a:lnTo>
                  <a:lnTo>
                    <a:pt x="29" y="79"/>
                  </a:lnTo>
                  <a:lnTo>
                    <a:pt x="22" y="78"/>
                  </a:lnTo>
                  <a:lnTo>
                    <a:pt x="16" y="74"/>
                  </a:lnTo>
                  <a:lnTo>
                    <a:pt x="11" y="69"/>
                  </a:lnTo>
                  <a:lnTo>
                    <a:pt x="6" y="64"/>
                  </a:lnTo>
                  <a:lnTo>
                    <a:pt x="2" y="57"/>
                  </a:lnTo>
                  <a:lnTo>
                    <a:pt x="1" y="50"/>
                  </a:lnTo>
                  <a:lnTo>
                    <a:pt x="0" y="40"/>
                  </a:lnTo>
                  <a:lnTo>
                    <a:pt x="2" y="22"/>
                  </a:lnTo>
                  <a:lnTo>
                    <a:pt x="11" y="11"/>
                  </a:lnTo>
                  <a:lnTo>
                    <a:pt x="22" y="1"/>
                  </a:lnTo>
                  <a:lnTo>
                    <a:pt x="37" y="0"/>
                  </a:lnTo>
                  <a:lnTo>
                    <a:pt x="44" y="0"/>
                  </a:lnTo>
                  <a:lnTo>
                    <a:pt x="50" y="3"/>
                  </a:lnTo>
                  <a:lnTo>
                    <a:pt x="56" y="4"/>
                  </a:lnTo>
                  <a:lnTo>
                    <a:pt x="62" y="7"/>
                  </a:lnTo>
                  <a:lnTo>
                    <a:pt x="62" y="21"/>
                  </a:lnTo>
                  <a:lnTo>
                    <a:pt x="61" y="21"/>
                  </a:lnTo>
                  <a:lnTo>
                    <a:pt x="55" y="17"/>
                  </a:lnTo>
                  <a:lnTo>
                    <a:pt x="48" y="14"/>
                  </a:lnTo>
                  <a:lnTo>
                    <a:pt x="43" y="11"/>
                  </a:lnTo>
                  <a:lnTo>
                    <a:pt x="37" y="11"/>
                  </a:lnTo>
                  <a:lnTo>
                    <a:pt x="26" y="12"/>
                  </a:lnTo>
                  <a:lnTo>
                    <a:pt x="19" y="18"/>
                  </a:lnTo>
                  <a:lnTo>
                    <a:pt x="15" y="26"/>
                  </a:lnTo>
                  <a:lnTo>
                    <a:pt x="13" y="40"/>
                  </a:lnTo>
                  <a:lnTo>
                    <a:pt x="15" y="53"/>
                  </a:lnTo>
                  <a:lnTo>
                    <a:pt x="19" y="61"/>
                  </a:lnTo>
                  <a:lnTo>
                    <a:pt x="26" y="67"/>
                  </a:lnTo>
                  <a:lnTo>
                    <a:pt x="37" y="68"/>
                  </a:lnTo>
                  <a:lnTo>
                    <a:pt x="41" y="68"/>
                  </a:lnTo>
                  <a:lnTo>
                    <a:pt x="44" y="68"/>
                  </a:lnTo>
                  <a:lnTo>
                    <a:pt x="48" y="67"/>
                  </a:lnTo>
                  <a:lnTo>
                    <a:pt x="52" y="65"/>
                  </a:lnTo>
                  <a:lnTo>
                    <a:pt x="55" y="64"/>
                  </a:lnTo>
                  <a:lnTo>
                    <a:pt x="56" y="61"/>
                  </a:lnTo>
                  <a:lnTo>
                    <a:pt x="59" y="60"/>
                  </a:lnTo>
                  <a:lnTo>
                    <a:pt x="61" y="58"/>
                  </a:lnTo>
                  <a:lnTo>
                    <a:pt x="62" y="58"/>
                  </a:lnTo>
                  <a:lnTo>
                    <a:pt x="6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08"/>
            <p:cNvSpPr>
              <a:spLocks/>
            </p:cNvSpPr>
            <p:nvPr/>
          </p:nvSpPr>
          <p:spPr bwMode="auto">
            <a:xfrm>
              <a:off x="4235878" y="4160619"/>
              <a:ext cx="38100" cy="60325"/>
            </a:xfrm>
            <a:custGeom>
              <a:avLst/>
              <a:gdLst>
                <a:gd name="T0" fmla="*/ 47 w 47"/>
                <a:gd name="T1" fmla="*/ 14 h 77"/>
                <a:gd name="T2" fmla="*/ 47 w 47"/>
                <a:gd name="T3" fmla="*/ 14 h 77"/>
                <a:gd name="T4" fmla="*/ 45 w 47"/>
                <a:gd name="T5" fmla="*/ 14 h 77"/>
                <a:gd name="T6" fmla="*/ 42 w 47"/>
                <a:gd name="T7" fmla="*/ 14 h 77"/>
                <a:gd name="T8" fmla="*/ 39 w 47"/>
                <a:gd name="T9" fmla="*/ 14 h 77"/>
                <a:gd name="T10" fmla="*/ 35 w 47"/>
                <a:gd name="T11" fmla="*/ 14 h 77"/>
                <a:gd name="T12" fmla="*/ 29 w 47"/>
                <a:gd name="T13" fmla="*/ 14 h 77"/>
                <a:gd name="T14" fmla="*/ 24 w 47"/>
                <a:gd name="T15" fmla="*/ 16 h 77"/>
                <a:gd name="T16" fmla="*/ 18 w 47"/>
                <a:gd name="T17" fmla="*/ 18 h 77"/>
                <a:gd name="T18" fmla="*/ 14 w 47"/>
                <a:gd name="T19" fmla="*/ 23 h 77"/>
                <a:gd name="T20" fmla="*/ 14 w 47"/>
                <a:gd name="T21" fmla="*/ 77 h 77"/>
                <a:gd name="T22" fmla="*/ 0 w 47"/>
                <a:gd name="T23" fmla="*/ 77 h 77"/>
                <a:gd name="T24" fmla="*/ 0 w 47"/>
                <a:gd name="T25" fmla="*/ 0 h 77"/>
                <a:gd name="T26" fmla="*/ 14 w 47"/>
                <a:gd name="T27" fmla="*/ 0 h 77"/>
                <a:gd name="T28" fmla="*/ 14 w 47"/>
                <a:gd name="T29" fmla="*/ 13 h 77"/>
                <a:gd name="T30" fmla="*/ 21 w 47"/>
                <a:gd name="T31" fmla="*/ 7 h 77"/>
                <a:gd name="T32" fmla="*/ 27 w 47"/>
                <a:gd name="T33" fmla="*/ 3 h 77"/>
                <a:gd name="T34" fmla="*/ 32 w 47"/>
                <a:gd name="T35" fmla="*/ 2 h 77"/>
                <a:gd name="T36" fmla="*/ 39 w 47"/>
                <a:gd name="T37" fmla="*/ 0 h 77"/>
                <a:gd name="T38" fmla="*/ 42 w 47"/>
                <a:gd name="T39" fmla="*/ 0 h 77"/>
                <a:gd name="T40" fmla="*/ 43 w 47"/>
                <a:gd name="T41" fmla="*/ 2 h 77"/>
                <a:gd name="T42" fmla="*/ 46 w 47"/>
                <a:gd name="T43" fmla="*/ 2 h 77"/>
                <a:gd name="T44" fmla="*/ 47 w 47"/>
                <a:gd name="T45" fmla="*/ 2 h 77"/>
                <a:gd name="T46" fmla="*/ 47 w 47"/>
                <a:gd name="T47"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77">
                  <a:moveTo>
                    <a:pt x="47" y="14"/>
                  </a:moveTo>
                  <a:lnTo>
                    <a:pt x="47" y="14"/>
                  </a:lnTo>
                  <a:lnTo>
                    <a:pt x="45" y="14"/>
                  </a:lnTo>
                  <a:lnTo>
                    <a:pt x="42" y="14"/>
                  </a:lnTo>
                  <a:lnTo>
                    <a:pt x="39" y="14"/>
                  </a:lnTo>
                  <a:lnTo>
                    <a:pt x="35" y="14"/>
                  </a:lnTo>
                  <a:lnTo>
                    <a:pt x="29" y="14"/>
                  </a:lnTo>
                  <a:lnTo>
                    <a:pt x="24" y="16"/>
                  </a:lnTo>
                  <a:lnTo>
                    <a:pt x="18" y="18"/>
                  </a:lnTo>
                  <a:lnTo>
                    <a:pt x="14" y="23"/>
                  </a:lnTo>
                  <a:lnTo>
                    <a:pt x="14" y="77"/>
                  </a:lnTo>
                  <a:lnTo>
                    <a:pt x="0" y="77"/>
                  </a:lnTo>
                  <a:lnTo>
                    <a:pt x="0" y="0"/>
                  </a:lnTo>
                  <a:lnTo>
                    <a:pt x="14" y="0"/>
                  </a:lnTo>
                  <a:lnTo>
                    <a:pt x="14" y="13"/>
                  </a:lnTo>
                  <a:lnTo>
                    <a:pt x="21" y="7"/>
                  </a:lnTo>
                  <a:lnTo>
                    <a:pt x="27" y="3"/>
                  </a:lnTo>
                  <a:lnTo>
                    <a:pt x="32" y="2"/>
                  </a:lnTo>
                  <a:lnTo>
                    <a:pt x="39" y="0"/>
                  </a:lnTo>
                  <a:lnTo>
                    <a:pt x="42" y="0"/>
                  </a:lnTo>
                  <a:lnTo>
                    <a:pt x="43" y="2"/>
                  </a:lnTo>
                  <a:lnTo>
                    <a:pt x="46" y="2"/>
                  </a:lnTo>
                  <a:lnTo>
                    <a:pt x="47" y="2"/>
                  </a:lnTo>
                  <a:lnTo>
                    <a:pt x="4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09"/>
            <p:cNvSpPr>
              <a:spLocks noEditPoints="1"/>
            </p:cNvSpPr>
            <p:nvPr/>
          </p:nvSpPr>
          <p:spPr bwMode="auto">
            <a:xfrm>
              <a:off x="4278741" y="4159031"/>
              <a:ext cx="57150" cy="63500"/>
            </a:xfrm>
            <a:custGeom>
              <a:avLst/>
              <a:gdLst>
                <a:gd name="T0" fmla="*/ 71 w 71"/>
                <a:gd name="T1" fmla="*/ 40 h 80"/>
                <a:gd name="T2" fmla="*/ 70 w 71"/>
                <a:gd name="T3" fmla="*/ 57 h 80"/>
                <a:gd name="T4" fmla="*/ 62 w 71"/>
                <a:gd name="T5" fmla="*/ 69 h 80"/>
                <a:gd name="T6" fmla="*/ 50 w 71"/>
                <a:gd name="T7" fmla="*/ 78 h 80"/>
                <a:gd name="T8" fmla="*/ 37 w 71"/>
                <a:gd name="T9" fmla="*/ 80 h 80"/>
                <a:gd name="T10" fmla="*/ 21 w 71"/>
                <a:gd name="T11" fmla="*/ 78 h 80"/>
                <a:gd name="T12" fmla="*/ 10 w 71"/>
                <a:gd name="T13" fmla="*/ 69 h 80"/>
                <a:gd name="T14" fmla="*/ 2 w 71"/>
                <a:gd name="T15" fmla="*/ 57 h 80"/>
                <a:gd name="T16" fmla="*/ 0 w 71"/>
                <a:gd name="T17" fmla="*/ 40 h 80"/>
                <a:gd name="T18" fmla="*/ 2 w 71"/>
                <a:gd name="T19" fmla="*/ 22 h 80"/>
                <a:gd name="T20" fmla="*/ 10 w 71"/>
                <a:gd name="T21" fmla="*/ 11 h 80"/>
                <a:gd name="T22" fmla="*/ 21 w 71"/>
                <a:gd name="T23" fmla="*/ 1 h 80"/>
                <a:gd name="T24" fmla="*/ 37 w 71"/>
                <a:gd name="T25" fmla="*/ 0 h 80"/>
                <a:gd name="T26" fmla="*/ 50 w 71"/>
                <a:gd name="T27" fmla="*/ 1 h 80"/>
                <a:gd name="T28" fmla="*/ 62 w 71"/>
                <a:gd name="T29" fmla="*/ 11 h 80"/>
                <a:gd name="T30" fmla="*/ 70 w 71"/>
                <a:gd name="T31" fmla="*/ 22 h 80"/>
                <a:gd name="T32" fmla="*/ 71 w 71"/>
                <a:gd name="T33" fmla="*/ 40 h 80"/>
                <a:gd name="T34" fmla="*/ 57 w 71"/>
                <a:gd name="T35" fmla="*/ 40 h 80"/>
                <a:gd name="T36" fmla="*/ 57 w 71"/>
                <a:gd name="T37" fmla="*/ 26 h 80"/>
                <a:gd name="T38" fmla="*/ 52 w 71"/>
                <a:gd name="T39" fmla="*/ 18 h 80"/>
                <a:gd name="T40" fmla="*/ 45 w 71"/>
                <a:gd name="T41" fmla="*/ 12 h 80"/>
                <a:gd name="T42" fmla="*/ 37 w 71"/>
                <a:gd name="T43" fmla="*/ 11 h 80"/>
                <a:gd name="T44" fmla="*/ 27 w 71"/>
                <a:gd name="T45" fmla="*/ 12 h 80"/>
                <a:gd name="T46" fmla="*/ 20 w 71"/>
                <a:gd name="T47" fmla="*/ 18 h 80"/>
                <a:gd name="T48" fmla="*/ 16 w 71"/>
                <a:gd name="T49" fmla="*/ 26 h 80"/>
                <a:gd name="T50" fmla="*/ 14 w 71"/>
                <a:gd name="T51" fmla="*/ 40 h 80"/>
                <a:gd name="T52" fmla="*/ 16 w 71"/>
                <a:gd name="T53" fmla="*/ 53 h 80"/>
                <a:gd name="T54" fmla="*/ 20 w 71"/>
                <a:gd name="T55" fmla="*/ 61 h 80"/>
                <a:gd name="T56" fmla="*/ 27 w 71"/>
                <a:gd name="T57" fmla="*/ 68 h 80"/>
                <a:gd name="T58" fmla="*/ 37 w 71"/>
                <a:gd name="T59" fmla="*/ 69 h 80"/>
                <a:gd name="T60" fmla="*/ 45 w 71"/>
                <a:gd name="T61" fmla="*/ 68 h 80"/>
                <a:gd name="T62" fmla="*/ 52 w 71"/>
                <a:gd name="T63" fmla="*/ 61 h 80"/>
                <a:gd name="T64" fmla="*/ 57 w 71"/>
                <a:gd name="T65" fmla="*/ 53 h 80"/>
                <a:gd name="T66" fmla="*/ 57 w 71"/>
                <a:gd name="T67"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80">
                  <a:moveTo>
                    <a:pt x="71" y="40"/>
                  </a:moveTo>
                  <a:lnTo>
                    <a:pt x="70" y="57"/>
                  </a:lnTo>
                  <a:lnTo>
                    <a:pt x="62" y="69"/>
                  </a:lnTo>
                  <a:lnTo>
                    <a:pt x="50" y="78"/>
                  </a:lnTo>
                  <a:lnTo>
                    <a:pt x="37" y="80"/>
                  </a:lnTo>
                  <a:lnTo>
                    <a:pt x="21" y="78"/>
                  </a:lnTo>
                  <a:lnTo>
                    <a:pt x="10" y="69"/>
                  </a:lnTo>
                  <a:lnTo>
                    <a:pt x="2" y="57"/>
                  </a:lnTo>
                  <a:lnTo>
                    <a:pt x="0" y="40"/>
                  </a:lnTo>
                  <a:lnTo>
                    <a:pt x="2" y="22"/>
                  </a:lnTo>
                  <a:lnTo>
                    <a:pt x="10" y="11"/>
                  </a:lnTo>
                  <a:lnTo>
                    <a:pt x="21" y="1"/>
                  </a:lnTo>
                  <a:lnTo>
                    <a:pt x="37" y="0"/>
                  </a:lnTo>
                  <a:lnTo>
                    <a:pt x="50" y="1"/>
                  </a:lnTo>
                  <a:lnTo>
                    <a:pt x="62" y="11"/>
                  </a:lnTo>
                  <a:lnTo>
                    <a:pt x="70" y="22"/>
                  </a:lnTo>
                  <a:lnTo>
                    <a:pt x="71" y="40"/>
                  </a:lnTo>
                  <a:close/>
                  <a:moveTo>
                    <a:pt x="57" y="40"/>
                  </a:moveTo>
                  <a:lnTo>
                    <a:pt x="57" y="26"/>
                  </a:lnTo>
                  <a:lnTo>
                    <a:pt x="52" y="18"/>
                  </a:lnTo>
                  <a:lnTo>
                    <a:pt x="45" y="12"/>
                  </a:lnTo>
                  <a:lnTo>
                    <a:pt x="37" y="11"/>
                  </a:lnTo>
                  <a:lnTo>
                    <a:pt x="27" y="12"/>
                  </a:lnTo>
                  <a:lnTo>
                    <a:pt x="20" y="18"/>
                  </a:lnTo>
                  <a:lnTo>
                    <a:pt x="16" y="26"/>
                  </a:lnTo>
                  <a:lnTo>
                    <a:pt x="14" y="40"/>
                  </a:lnTo>
                  <a:lnTo>
                    <a:pt x="16" y="53"/>
                  </a:lnTo>
                  <a:lnTo>
                    <a:pt x="20" y="61"/>
                  </a:lnTo>
                  <a:lnTo>
                    <a:pt x="27" y="68"/>
                  </a:lnTo>
                  <a:lnTo>
                    <a:pt x="37" y="69"/>
                  </a:lnTo>
                  <a:lnTo>
                    <a:pt x="45" y="68"/>
                  </a:lnTo>
                  <a:lnTo>
                    <a:pt x="52" y="61"/>
                  </a:lnTo>
                  <a:lnTo>
                    <a:pt x="57" y="53"/>
                  </a:lnTo>
                  <a:lnTo>
                    <a:pt x="5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10"/>
            <p:cNvSpPr>
              <a:spLocks/>
            </p:cNvSpPr>
            <p:nvPr/>
          </p:nvSpPr>
          <p:spPr bwMode="auto">
            <a:xfrm>
              <a:off x="4347003" y="4159031"/>
              <a:ext cx="46038" cy="63500"/>
            </a:xfrm>
            <a:custGeom>
              <a:avLst/>
              <a:gdLst>
                <a:gd name="T0" fmla="*/ 58 w 60"/>
                <a:gd name="T1" fmla="*/ 65 h 79"/>
                <a:gd name="T2" fmla="*/ 42 w 60"/>
                <a:gd name="T3" fmla="*/ 79 h 79"/>
                <a:gd name="T4" fmla="*/ 20 w 60"/>
                <a:gd name="T5" fmla="*/ 79 h 79"/>
                <a:gd name="T6" fmla="*/ 6 w 60"/>
                <a:gd name="T7" fmla="*/ 75 h 79"/>
                <a:gd name="T8" fmla="*/ 0 w 60"/>
                <a:gd name="T9" fmla="*/ 58 h 79"/>
                <a:gd name="T10" fmla="*/ 7 w 60"/>
                <a:gd name="T11" fmla="*/ 62 h 79"/>
                <a:gd name="T12" fmla="*/ 22 w 60"/>
                <a:gd name="T13" fmla="*/ 68 h 79"/>
                <a:gd name="T14" fmla="*/ 36 w 60"/>
                <a:gd name="T15" fmla="*/ 68 h 79"/>
                <a:gd name="T16" fmla="*/ 46 w 60"/>
                <a:gd name="T17" fmla="*/ 62 h 79"/>
                <a:gd name="T18" fmla="*/ 46 w 60"/>
                <a:gd name="T19" fmla="*/ 53 h 79"/>
                <a:gd name="T20" fmla="*/ 40 w 60"/>
                <a:gd name="T21" fmla="*/ 49 h 79"/>
                <a:gd name="T22" fmla="*/ 31 w 60"/>
                <a:gd name="T23" fmla="*/ 46 h 79"/>
                <a:gd name="T24" fmla="*/ 22 w 60"/>
                <a:gd name="T25" fmla="*/ 44 h 79"/>
                <a:gd name="T26" fmla="*/ 10 w 60"/>
                <a:gd name="T27" fmla="*/ 40 h 79"/>
                <a:gd name="T28" fmla="*/ 1 w 60"/>
                <a:gd name="T29" fmla="*/ 30 h 79"/>
                <a:gd name="T30" fmla="*/ 1 w 60"/>
                <a:gd name="T31" fmla="*/ 18 h 79"/>
                <a:gd name="T32" fmla="*/ 6 w 60"/>
                <a:gd name="T33" fmla="*/ 11 h 79"/>
                <a:gd name="T34" fmla="*/ 13 w 60"/>
                <a:gd name="T35" fmla="*/ 4 h 79"/>
                <a:gd name="T36" fmla="*/ 24 w 60"/>
                <a:gd name="T37" fmla="*/ 0 h 79"/>
                <a:gd name="T38" fmla="*/ 38 w 60"/>
                <a:gd name="T39" fmla="*/ 0 h 79"/>
                <a:gd name="T40" fmla="*/ 51 w 60"/>
                <a:gd name="T41" fmla="*/ 4 h 79"/>
                <a:gd name="T42" fmla="*/ 57 w 60"/>
                <a:gd name="T43" fmla="*/ 19 h 79"/>
                <a:gd name="T44" fmla="*/ 51 w 60"/>
                <a:gd name="T45" fmla="*/ 17 h 79"/>
                <a:gd name="T46" fmla="*/ 38 w 60"/>
                <a:gd name="T47" fmla="*/ 11 h 79"/>
                <a:gd name="T48" fmla="*/ 24 w 60"/>
                <a:gd name="T49" fmla="*/ 11 h 79"/>
                <a:gd name="T50" fmla="*/ 14 w 60"/>
                <a:gd name="T51" fmla="*/ 17 h 79"/>
                <a:gd name="T52" fmla="*/ 14 w 60"/>
                <a:gd name="T53" fmla="*/ 26 h 79"/>
                <a:gd name="T54" fmla="*/ 20 w 60"/>
                <a:gd name="T55" fmla="*/ 30 h 79"/>
                <a:gd name="T56" fmla="*/ 29 w 60"/>
                <a:gd name="T57" fmla="*/ 33 h 79"/>
                <a:gd name="T58" fmla="*/ 38 w 60"/>
                <a:gd name="T59" fmla="*/ 35 h 79"/>
                <a:gd name="T60" fmla="*/ 49 w 60"/>
                <a:gd name="T61" fmla="*/ 37 h 79"/>
                <a:gd name="T62" fmla="*/ 58 w 60"/>
                <a:gd name="T6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79">
                  <a:moveTo>
                    <a:pt x="60" y="55"/>
                  </a:moveTo>
                  <a:lnTo>
                    <a:pt x="58" y="65"/>
                  </a:lnTo>
                  <a:lnTo>
                    <a:pt x="51" y="74"/>
                  </a:lnTo>
                  <a:lnTo>
                    <a:pt x="42" y="79"/>
                  </a:lnTo>
                  <a:lnTo>
                    <a:pt x="28" y="79"/>
                  </a:lnTo>
                  <a:lnTo>
                    <a:pt x="20" y="79"/>
                  </a:lnTo>
                  <a:lnTo>
                    <a:pt x="13" y="78"/>
                  </a:lnTo>
                  <a:lnTo>
                    <a:pt x="6" y="75"/>
                  </a:lnTo>
                  <a:lnTo>
                    <a:pt x="0" y="74"/>
                  </a:lnTo>
                  <a:lnTo>
                    <a:pt x="0" y="58"/>
                  </a:lnTo>
                  <a:lnTo>
                    <a:pt x="1" y="58"/>
                  </a:lnTo>
                  <a:lnTo>
                    <a:pt x="7" y="62"/>
                  </a:lnTo>
                  <a:lnTo>
                    <a:pt x="14" y="67"/>
                  </a:lnTo>
                  <a:lnTo>
                    <a:pt x="22" y="68"/>
                  </a:lnTo>
                  <a:lnTo>
                    <a:pt x="29" y="69"/>
                  </a:lnTo>
                  <a:lnTo>
                    <a:pt x="36" y="68"/>
                  </a:lnTo>
                  <a:lnTo>
                    <a:pt x="42" y="67"/>
                  </a:lnTo>
                  <a:lnTo>
                    <a:pt x="46" y="62"/>
                  </a:lnTo>
                  <a:lnTo>
                    <a:pt x="47" y="57"/>
                  </a:lnTo>
                  <a:lnTo>
                    <a:pt x="46" y="53"/>
                  </a:lnTo>
                  <a:lnTo>
                    <a:pt x="45" y="51"/>
                  </a:lnTo>
                  <a:lnTo>
                    <a:pt x="40" y="49"/>
                  </a:lnTo>
                  <a:lnTo>
                    <a:pt x="35" y="47"/>
                  </a:lnTo>
                  <a:lnTo>
                    <a:pt x="31" y="46"/>
                  </a:lnTo>
                  <a:lnTo>
                    <a:pt x="26" y="46"/>
                  </a:lnTo>
                  <a:lnTo>
                    <a:pt x="22" y="44"/>
                  </a:lnTo>
                  <a:lnTo>
                    <a:pt x="20" y="43"/>
                  </a:lnTo>
                  <a:lnTo>
                    <a:pt x="10" y="40"/>
                  </a:lnTo>
                  <a:lnTo>
                    <a:pt x="6" y="36"/>
                  </a:lnTo>
                  <a:lnTo>
                    <a:pt x="1" y="30"/>
                  </a:lnTo>
                  <a:lnTo>
                    <a:pt x="1" y="24"/>
                  </a:lnTo>
                  <a:lnTo>
                    <a:pt x="1" y="18"/>
                  </a:lnTo>
                  <a:lnTo>
                    <a:pt x="3" y="14"/>
                  </a:lnTo>
                  <a:lnTo>
                    <a:pt x="6" y="11"/>
                  </a:lnTo>
                  <a:lnTo>
                    <a:pt x="8" y="7"/>
                  </a:lnTo>
                  <a:lnTo>
                    <a:pt x="13" y="4"/>
                  </a:lnTo>
                  <a:lnTo>
                    <a:pt x="18" y="3"/>
                  </a:lnTo>
                  <a:lnTo>
                    <a:pt x="24" y="0"/>
                  </a:lnTo>
                  <a:lnTo>
                    <a:pt x="32" y="0"/>
                  </a:lnTo>
                  <a:lnTo>
                    <a:pt x="38" y="0"/>
                  </a:lnTo>
                  <a:lnTo>
                    <a:pt x="45" y="1"/>
                  </a:lnTo>
                  <a:lnTo>
                    <a:pt x="51" y="4"/>
                  </a:lnTo>
                  <a:lnTo>
                    <a:pt x="57" y="5"/>
                  </a:lnTo>
                  <a:lnTo>
                    <a:pt x="57" y="19"/>
                  </a:lnTo>
                  <a:lnTo>
                    <a:pt x="56" y="19"/>
                  </a:lnTo>
                  <a:lnTo>
                    <a:pt x="51" y="17"/>
                  </a:lnTo>
                  <a:lnTo>
                    <a:pt x="45" y="14"/>
                  </a:lnTo>
                  <a:lnTo>
                    <a:pt x="38" y="11"/>
                  </a:lnTo>
                  <a:lnTo>
                    <a:pt x="31" y="11"/>
                  </a:lnTo>
                  <a:lnTo>
                    <a:pt x="24" y="11"/>
                  </a:lnTo>
                  <a:lnTo>
                    <a:pt x="18" y="14"/>
                  </a:lnTo>
                  <a:lnTo>
                    <a:pt x="14" y="17"/>
                  </a:lnTo>
                  <a:lnTo>
                    <a:pt x="14" y="22"/>
                  </a:lnTo>
                  <a:lnTo>
                    <a:pt x="14" y="26"/>
                  </a:lnTo>
                  <a:lnTo>
                    <a:pt x="17" y="29"/>
                  </a:lnTo>
                  <a:lnTo>
                    <a:pt x="20" y="30"/>
                  </a:lnTo>
                  <a:lnTo>
                    <a:pt x="26" y="32"/>
                  </a:lnTo>
                  <a:lnTo>
                    <a:pt x="29" y="33"/>
                  </a:lnTo>
                  <a:lnTo>
                    <a:pt x="33" y="35"/>
                  </a:lnTo>
                  <a:lnTo>
                    <a:pt x="38" y="35"/>
                  </a:lnTo>
                  <a:lnTo>
                    <a:pt x="42" y="36"/>
                  </a:lnTo>
                  <a:lnTo>
                    <a:pt x="49" y="37"/>
                  </a:lnTo>
                  <a:lnTo>
                    <a:pt x="54" y="43"/>
                  </a:lnTo>
                  <a:lnTo>
                    <a:pt x="58" y="49"/>
                  </a:lnTo>
                  <a:lnTo>
                    <a:pt x="6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11"/>
            <p:cNvSpPr>
              <a:spLocks/>
            </p:cNvSpPr>
            <p:nvPr/>
          </p:nvSpPr>
          <p:spPr bwMode="auto">
            <a:xfrm>
              <a:off x="4404153" y="4159031"/>
              <a:ext cx="46038" cy="63500"/>
            </a:xfrm>
            <a:custGeom>
              <a:avLst/>
              <a:gdLst>
                <a:gd name="T0" fmla="*/ 59 w 60"/>
                <a:gd name="T1" fmla="*/ 65 h 79"/>
                <a:gd name="T2" fmla="*/ 42 w 60"/>
                <a:gd name="T3" fmla="*/ 79 h 79"/>
                <a:gd name="T4" fmla="*/ 20 w 60"/>
                <a:gd name="T5" fmla="*/ 79 h 79"/>
                <a:gd name="T6" fmla="*/ 6 w 60"/>
                <a:gd name="T7" fmla="*/ 75 h 79"/>
                <a:gd name="T8" fmla="*/ 0 w 60"/>
                <a:gd name="T9" fmla="*/ 58 h 79"/>
                <a:gd name="T10" fmla="*/ 7 w 60"/>
                <a:gd name="T11" fmla="*/ 62 h 79"/>
                <a:gd name="T12" fmla="*/ 23 w 60"/>
                <a:gd name="T13" fmla="*/ 68 h 79"/>
                <a:gd name="T14" fmla="*/ 36 w 60"/>
                <a:gd name="T15" fmla="*/ 68 h 79"/>
                <a:gd name="T16" fmla="*/ 46 w 60"/>
                <a:gd name="T17" fmla="*/ 62 h 79"/>
                <a:gd name="T18" fmla="*/ 46 w 60"/>
                <a:gd name="T19" fmla="*/ 53 h 79"/>
                <a:gd name="T20" fmla="*/ 41 w 60"/>
                <a:gd name="T21" fmla="*/ 49 h 79"/>
                <a:gd name="T22" fmla="*/ 32 w 60"/>
                <a:gd name="T23" fmla="*/ 46 h 79"/>
                <a:gd name="T24" fmla="*/ 24 w 60"/>
                <a:gd name="T25" fmla="*/ 44 h 79"/>
                <a:gd name="T26" fmla="*/ 10 w 60"/>
                <a:gd name="T27" fmla="*/ 40 h 79"/>
                <a:gd name="T28" fmla="*/ 2 w 60"/>
                <a:gd name="T29" fmla="*/ 30 h 79"/>
                <a:gd name="T30" fmla="*/ 2 w 60"/>
                <a:gd name="T31" fmla="*/ 18 h 79"/>
                <a:gd name="T32" fmla="*/ 6 w 60"/>
                <a:gd name="T33" fmla="*/ 11 h 79"/>
                <a:gd name="T34" fmla="*/ 13 w 60"/>
                <a:gd name="T35" fmla="*/ 4 h 79"/>
                <a:gd name="T36" fmla="*/ 25 w 60"/>
                <a:gd name="T37" fmla="*/ 0 h 79"/>
                <a:gd name="T38" fmla="*/ 39 w 60"/>
                <a:gd name="T39" fmla="*/ 0 h 79"/>
                <a:gd name="T40" fmla="*/ 52 w 60"/>
                <a:gd name="T41" fmla="*/ 4 h 79"/>
                <a:gd name="T42" fmla="*/ 57 w 60"/>
                <a:gd name="T43" fmla="*/ 19 h 79"/>
                <a:gd name="T44" fmla="*/ 52 w 60"/>
                <a:gd name="T45" fmla="*/ 17 h 79"/>
                <a:gd name="T46" fmla="*/ 38 w 60"/>
                <a:gd name="T47" fmla="*/ 11 h 79"/>
                <a:gd name="T48" fmla="*/ 24 w 60"/>
                <a:gd name="T49" fmla="*/ 11 h 79"/>
                <a:gd name="T50" fmla="*/ 16 w 60"/>
                <a:gd name="T51" fmla="*/ 17 h 79"/>
                <a:gd name="T52" fmla="*/ 14 w 60"/>
                <a:gd name="T53" fmla="*/ 26 h 79"/>
                <a:gd name="T54" fmla="*/ 21 w 60"/>
                <a:gd name="T55" fmla="*/ 30 h 79"/>
                <a:gd name="T56" fmla="*/ 29 w 60"/>
                <a:gd name="T57" fmla="*/ 33 h 79"/>
                <a:gd name="T58" fmla="*/ 38 w 60"/>
                <a:gd name="T59" fmla="*/ 35 h 79"/>
                <a:gd name="T60" fmla="*/ 50 w 60"/>
                <a:gd name="T61" fmla="*/ 37 h 79"/>
                <a:gd name="T62" fmla="*/ 59 w 60"/>
                <a:gd name="T6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79">
                  <a:moveTo>
                    <a:pt x="60" y="55"/>
                  </a:moveTo>
                  <a:lnTo>
                    <a:pt x="59" y="65"/>
                  </a:lnTo>
                  <a:lnTo>
                    <a:pt x="52" y="74"/>
                  </a:lnTo>
                  <a:lnTo>
                    <a:pt x="42" y="79"/>
                  </a:lnTo>
                  <a:lnTo>
                    <a:pt x="28" y="79"/>
                  </a:lnTo>
                  <a:lnTo>
                    <a:pt x="20" y="79"/>
                  </a:lnTo>
                  <a:lnTo>
                    <a:pt x="13" y="78"/>
                  </a:lnTo>
                  <a:lnTo>
                    <a:pt x="6" y="75"/>
                  </a:lnTo>
                  <a:lnTo>
                    <a:pt x="0" y="74"/>
                  </a:lnTo>
                  <a:lnTo>
                    <a:pt x="0" y="58"/>
                  </a:lnTo>
                  <a:lnTo>
                    <a:pt x="2" y="58"/>
                  </a:lnTo>
                  <a:lnTo>
                    <a:pt x="7" y="62"/>
                  </a:lnTo>
                  <a:lnTo>
                    <a:pt x="16" y="67"/>
                  </a:lnTo>
                  <a:lnTo>
                    <a:pt x="23" y="68"/>
                  </a:lnTo>
                  <a:lnTo>
                    <a:pt x="29" y="69"/>
                  </a:lnTo>
                  <a:lnTo>
                    <a:pt x="36" y="68"/>
                  </a:lnTo>
                  <a:lnTo>
                    <a:pt x="42" y="67"/>
                  </a:lnTo>
                  <a:lnTo>
                    <a:pt x="46" y="62"/>
                  </a:lnTo>
                  <a:lnTo>
                    <a:pt x="48" y="57"/>
                  </a:lnTo>
                  <a:lnTo>
                    <a:pt x="46" y="53"/>
                  </a:lnTo>
                  <a:lnTo>
                    <a:pt x="45" y="51"/>
                  </a:lnTo>
                  <a:lnTo>
                    <a:pt x="41" y="49"/>
                  </a:lnTo>
                  <a:lnTo>
                    <a:pt x="35" y="47"/>
                  </a:lnTo>
                  <a:lnTo>
                    <a:pt x="32" y="46"/>
                  </a:lnTo>
                  <a:lnTo>
                    <a:pt x="28" y="46"/>
                  </a:lnTo>
                  <a:lnTo>
                    <a:pt x="24" y="44"/>
                  </a:lnTo>
                  <a:lnTo>
                    <a:pt x="20" y="43"/>
                  </a:lnTo>
                  <a:lnTo>
                    <a:pt x="10" y="40"/>
                  </a:lnTo>
                  <a:lnTo>
                    <a:pt x="6" y="36"/>
                  </a:lnTo>
                  <a:lnTo>
                    <a:pt x="2" y="30"/>
                  </a:lnTo>
                  <a:lnTo>
                    <a:pt x="2" y="24"/>
                  </a:lnTo>
                  <a:lnTo>
                    <a:pt x="2" y="18"/>
                  </a:lnTo>
                  <a:lnTo>
                    <a:pt x="3" y="14"/>
                  </a:lnTo>
                  <a:lnTo>
                    <a:pt x="6" y="11"/>
                  </a:lnTo>
                  <a:lnTo>
                    <a:pt x="9" y="7"/>
                  </a:lnTo>
                  <a:lnTo>
                    <a:pt x="13" y="4"/>
                  </a:lnTo>
                  <a:lnTo>
                    <a:pt x="18" y="3"/>
                  </a:lnTo>
                  <a:lnTo>
                    <a:pt x="25" y="0"/>
                  </a:lnTo>
                  <a:lnTo>
                    <a:pt x="32" y="0"/>
                  </a:lnTo>
                  <a:lnTo>
                    <a:pt x="39" y="0"/>
                  </a:lnTo>
                  <a:lnTo>
                    <a:pt x="46" y="1"/>
                  </a:lnTo>
                  <a:lnTo>
                    <a:pt x="52" y="4"/>
                  </a:lnTo>
                  <a:lnTo>
                    <a:pt x="57" y="5"/>
                  </a:lnTo>
                  <a:lnTo>
                    <a:pt x="57" y="19"/>
                  </a:lnTo>
                  <a:lnTo>
                    <a:pt x="56" y="19"/>
                  </a:lnTo>
                  <a:lnTo>
                    <a:pt x="52" y="17"/>
                  </a:lnTo>
                  <a:lnTo>
                    <a:pt x="45" y="14"/>
                  </a:lnTo>
                  <a:lnTo>
                    <a:pt x="38" y="11"/>
                  </a:lnTo>
                  <a:lnTo>
                    <a:pt x="31" y="11"/>
                  </a:lnTo>
                  <a:lnTo>
                    <a:pt x="24" y="11"/>
                  </a:lnTo>
                  <a:lnTo>
                    <a:pt x="20" y="14"/>
                  </a:lnTo>
                  <a:lnTo>
                    <a:pt x="16" y="17"/>
                  </a:lnTo>
                  <a:lnTo>
                    <a:pt x="14" y="22"/>
                  </a:lnTo>
                  <a:lnTo>
                    <a:pt x="14" y="26"/>
                  </a:lnTo>
                  <a:lnTo>
                    <a:pt x="17" y="29"/>
                  </a:lnTo>
                  <a:lnTo>
                    <a:pt x="21" y="30"/>
                  </a:lnTo>
                  <a:lnTo>
                    <a:pt x="27" y="32"/>
                  </a:lnTo>
                  <a:lnTo>
                    <a:pt x="29" y="33"/>
                  </a:lnTo>
                  <a:lnTo>
                    <a:pt x="34" y="35"/>
                  </a:lnTo>
                  <a:lnTo>
                    <a:pt x="38" y="35"/>
                  </a:lnTo>
                  <a:lnTo>
                    <a:pt x="42" y="36"/>
                  </a:lnTo>
                  <a:lnTo>
                    <a:pt x="50" y="37"/>
                  </a:lnTo>
                  <a:lnTo>
                    <a:pt x="56" y="43"/>
                  </a:lnTo>
                  <a:lnTo>
                    <a:pt x="59" y="49"/>
                  </a:lnTo>
                  <a:lnTo>
                    <a:pt x="6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12"/>
            <p:cNvSpPr>
              <a:spLocks noEditPoints="1"/>
            </p:cNvSpPr>
            <p:nvPr/>
          </p:nvSpPr>
          <p:spPr bwMode="auto">
            <a:xfrm>
              <a:off x="4466066" y="4136806"/>
              <a:ext cx="52388" cy="85725"/>
            </a:xfrm>
            <a:custGeom>
              <a:avLst/>
              <a:gdLst>
                <a:gd name="T0" fmla="*/ 67 w 67"/>
                <a:gd name="T1" fmla="*/ 67 h 108"/>
                <a:gd name="T2" fmla="*/ 67 w 67"/>
                <a:gd name="T3" fmla="*/ 77 h 108"/>
                <a:gd name="T4" fmla="*/ 64 w 67"/>
                <a:gd name="T5" fmla="*/ 85 h 108"/>
                <a:gd name="T6" fmla="*/ 61 w 67"/>
                <a:gd name="T7" fmla="*/ 92 h 108"/>
                <a:gd name="T8" fmla="*/ 57 w 67"/>
                <a:gd name="T9" fmla="*/ 97 h 108"/>
                <a:gd name="T10" fmla="*/ 53 w 67"/>
                <a:gd name="T11" fmla="*/ 102 h 108"/>
                <a:gd name="T12" fmla="*/ 47 w 67"/>
                <a:gd name="T13" fmla="*/ 106 h 108"/>
                <a:gd name="T14" fmla="*/ 40 w 67"/>
                <a:gd name="T15" fmla="*/ 107 h 108"/>
                <a:gd name="T16" fmla="*/ 33 w 67"/>
                <a:gd name="T17" fmla="*/ 108 h 108"/>
                <a:gd name="T18" fmla="*/ 28 w 67"/>
                <a:gd name="T19" fmla="*/ 107 h 108"/>
                <a:gd name="T20" fmla="*/ 22 w 67"/>
                <a:gd name="T21" fmla="*/ 106 h 108"/>
                <a:gd name="T22" fmla="*/ 18 w 67"/>
                <a:gd name="T23" fmla="*/ 104 h 108"/>
                <a:gd name="T24" fmla="*/ 13 w 67"/>
                <a:gd name="T25" fmla="*/ 102 h 108"/>
                <a:gd name="T26" fmla="*/ 13 w 67"/>
                <a:gd name="T27" fmla="*/ 106 h 108"/>
                <a:gd name="T28" fmla="*/ 0 w 67"/>
                <a:gd name="T29" fmla="*/ 106 h 108"/>
                <a:gd name="T30" fmla="*/ 0 w 67"/>
                <a:gd name="T31" fmla="*/ 0 h 108"/>
                <a:gd name="T32" fmla="*/ 13 w 67"/>
                <a:gd name="T33" fmla="*/ 0 h 108"/>
                <a:gd name="T34" fmla="*/ 13 w 67"/>
                <a:gd name="T35" fmla="*/ 38 h 108"/>
                <a:gd name="T36" fmla="*/ 18 w 67"/>
                <a:gd name="T37" fmla="*/ 33 h 108"/>
                <a:gd name="T38" fmla="*/ 25 w 67"/>
                <a:gd name="T39" fmla="*/ 31 h 108"/>
                <a:gd name="T40" fmla="*/ 31 w 67"/>
                <a:gd name="T41" fmla="*/ 28 h 108"/>
                <a:gd name="T42" fmla="*/ 38 w 67"/>
                <a:gd name="T43" fmla="*/ 28 h 108"/>
                <a:gd name="T44" fmla="*/ 50 w 67"/>
                <a:gd name="T45" fmla="*/ 29 h 108"/>
                <a:gd name="T46" fmla="*/ 60 w 67"/>
                <a:gd name="T47" fmla="*/ 38 h 108"/>
                <a:gd name="T48" fmla="*/ 65 w 67"/>
                <a:gd name="T49" fmla="*/ 50 h 108"/>
                <a:gd name="T50" fmla="*/ 67 w 67"/>
                <a:gd name="T51" fmla="*/ 67 h 108"/>
                <a:gd name="T52" fmla="*/ 54 w 67"/>
                <a:gd name="T53" fmla="*/ 68 h 108"/>
                <a:gd name="T54" fmla="*/ 53 w 67"/>
                <a:gd name="T55" fmla="*/ 56 h 108"/>
                <a:gd name="T56" fmla="*/ 50 w 67"/>
                <a:gd name="T57" fmla="*/ 47 h 108"/>
                <a:gd name="T58" fmla="*/ 44 w 67"/>
                <a:gd name="T59" fmla="*/ 42 h 108"/>
                <a:gd name="T60" fmla="*/ 35 w 67"/>
                <a:gd name="T61" fmla="*/ 40 h 108"/>
                <a:gd name="T62" fmla="*/ 29 w 67"/>
                <a:gd name="T63" fmla="*/ 40 h 108"/>
                <a:gd name="T64" fmla="*/ 24 w 67"/>
                <a:gd name="T65" fmla="*/ 42 h 108"/>
                <a:gd name="T66" fmla="*/ 18 w 67"/>
                <a:gd name="T67" fmla="*/ 45 h 108"/>
                <a:gd name="T68" fmla="*/ 13 w 67"/>
                <a:gd name="T69" fmla="*/ 49 h 108"/>
                <a:gd name="T70" fmla="*/ 13 w 67"/>
                <a:gd name="T71" fmla="*/ 92 h 108"/>
                <a:gd name="T72" fmla="*/ 18 w 67"/>
                <a:gd name="T73" fmla="*/ 95 h 108"/>
                <a:gd name="T74" fmla="*/ 22 w 67"/>
                <a:gd name="T75" fmla="*/ 96 h 108"/>
                <a:gd name="T76" fmla="*/ 26 w 67"/>
                <a:gd name="T77" fmla="*/ 96 h 108"/>
                <a:gd name="T78" fmla="*/ 32 w 67"/>
                <a:gd name="T79" fmla="*/ 96 h 108"/>
                <a:gd name="T80" fmla="*/ 42 w 67"/>
                <a:gd name="T81" fmla="*/ 95 h 108"/>
                <a:gd name="T82" fmla="*/ 47 w 67"/>
                <a:gd name="T83" fmla="*/ 89 h 108"/>
                <a:gd name="T84" fmla="*/ 53 w 67"/>
                <a:gd name="T85" fmla="*/ 81 h 108"/>
                <a:gd name="T86" fmla="*/ 54 w 67"/>
                <a:gd name="T87" fmla="*/ 6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108">
                  <a:moveTo>
                    <a:pt x="67" y="67"/>
                  </a:moveTo>
                  <a:lnTo>
                    <a:pt x="67" y="77"/>
                  </a:lnTo>
                  <a:lnTo>
                    <a:pt x="64" y="85"/>
                  </a:lnTo>
                  <a:lnTo>
                    <a:pt x="61" y="92"/>
                  </a:lnTo>
                  <a:lnTo>
                    <a:pt x="57" y="97"/>
                  </a:lnTo>
                  <a:lnTo>
                    <a:pt x="53" y="102"/>
                  </a:lnTo>
                  <a:lnTo>
                    <a:pt x="47" y="106"/>
                  </a:lnTo>
                  <a:lnTo>
                    <a:pt x="40" y="107"/>
                  </a:lnTo>
                  <a:lnTo>
                    <a:pt x="33" y="108"/>
                  </a:lnTo>
                  <a:lnTo>
                    <a:pt x="28" y="107"/>
                  </a:lnTo>
                  <a:lnTo>
                    <a:pt x="22" y="106"/>
                  </a:lnTo>
                  <a:lnTo>
                    <a:pt x="18" y="104"/>
                  </a:lnTo>
                  <a:lnTo>
                    <a:pt x="13" y="102"/>
                  </a:lnTo>
                  <a:lnTo>
                    <a:pt x="13" y="106"/>
                  </a:lnTo>
                  <a:lnTo>
                    <a:pt x="0" y="106"/>
                  </a:lnTo>
                  <a:lnTo>
                    <a:pt x="0" y="0"/>
                  </a:lnTo>
                  <a:lnTo>
                    <a:pt x="13" y="0"/>
                  </a:lnTo>
                  <a:lnTo>
                    <a:pt x="13" y="38"/>
                  </a:lnTo>
                  <a:lnTo>
                    <a:pt x="18" y="33"/>
                  </a:lnTo>
                  <a:lnTo>
                    <a:pt x="25" y="31"/>
                  </a:lnTo>
                  <a:lnTo>
                    <a:pt x="31" y="28"/>
                  </a:lnTo>
                  <a:lnTo>
                    <a:pt x="38" y="28"/>
                  </a:lnTo>
                  <a:lnTo>
                    <a:pt x="50" y="29"/>
                  </a:lnTo>
                  <a:lnTo>
                    <a:pt x="60" y="38"/>
                  </a:lnTo>
                  <a:lnTo>
                    <a:pt x="65" y="50"/>
                  </a:lnTo>
                  <a:lnTo>
                    <a:pt x="67" y="67"/>
                  </a:lnTo>
                  <a:close/>
                  <a:moveTo>
                    <a:pt x="54" y="68"/>
                  </a:moveTo>
                  <a:lnTo>
                    <a:pt x="53" y="56"/>
                  </a:lnTo>
                  <a:lnTo>
                    <a:pt x="50" y="47"/>
                  </a:lnTo>
                  <a:lnTo>
                    <a:pt x="44" y="42"/>
                  </a:lnTo>
                  <a:lnTo>
                    <a:pt x="35" y="40"/>
                  </a:lnTo>
                  <a:lnTo>
                    <a:pt x="29" y="40"/>
                  </a:lnTo>
                  <a:lnTo>
                    <a:pt x="24" y="42"/>
                  </a:lnTo>
                  <a:lnTo>
                    <a:pt x="18" y="45"/>
                  </a:lnTo>
                  <a:lnTo>
                    <a:pt x="13" y="49"/>
                  </a:lnTo>
                  <a:lnTo>
                    <a:pt x="13" y="92"/>
                  </a:lnTo>
                  <a:lnTo>
                    <a:pt x="18" y="95"/>
                  </a:lnTo>
                  <a:lnTo>
                    <a:pt x="22" y="96"/>
                  </a:lnTo>
                  <a:lnTo>
                    <a:pt x="26" y="96"/>
                  </a:lnTo>
                  <a:lnTo>
                    <a:pt x="32" y="96"/>
                  </a:lnTo>
                  <a:lnTo>
                    <a:pt x="42" y="95"/>
                  </a:lnTo>
                  <a:lnTo>
                    <a:pt x="47" y="89"/>
                  </a:lnTo>
                  <a:lnTo>
                    <a:pt x="53" y="81"/>
                  </a:lnTo>
                  <a:lnTo>
                    <a:pt x="5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13"/>
            <p:cNvSpPr>
              <a:spLocks noEditPoints="1"/>
            </p:cNvSpPr>
            <p:nvPr/>
          </p:nvSpPr>
          <p:spPr bwMode="auto">
            <a:xfrm>
              <a:off x="4529566" y="4159031"/>
              <a:ext cx="50800" cy="63500"/>
            </a:xfrm>
            <a:custGeom>
              <a:avLst/>
              <a:gdLst>
                <a:gd name="T0" fmla="*/ 51 w 64"/>
                <a:gd name="T1" fmla="*/ 78 h 80"/>
                <a:gd name="T2" fmla="*/ 49 w 64"/>
                <a:gd name="T3" fmla="*/ 71 h 80"/>
                <a:gd name="T4" fmla="*/ 43 w 64"/>
                <a:gd name="T5" fmla="*/ 75 h 80"/>
                <a:gd name="T6" fmla="*/ 37 w 64"/>
                <a:gd name="T7" fmla="*/ 78 h 80"/>
                <a:gd name="T8" fmla="*/ 29 w 64"/>
                <a:gd name="T9" fmla="*/ 79 h 80"/>
                <a:gd name="T10" fmla="*/ 14 w 64"/>
                <a:gd name="T11" fmla="*/ 79 h 80"/>
                <a:gd name="T12" fmla="*/ 0 w 64"/>
                <a:gd name="T13" fmla="*/ 65 h 80"/>
                <a:gd name="T14" fmla="*/ 0 w 64"/>
                <a:gd name="T15" fmla="*/ 47 h 80"/>
                <a:gd name="T16" fmla="*/ 7 w 64"/>
                <a:gd name="T17" fmla="*/ 37 h 80"/>
                <a:gd name="T18" fmla="*/ 21 w 64"/>
                <a:gd name="T19" fmla="*/ 30 h 80"/>
                <a:gd name="T20" fmla="*/ 40 w 64"/>
                <a:gd name="T21" fmla="*/ 28 h 80"/>
                <a:gd name="T22" fmla="*/ 51 w 64"/>
                <a:gd name="T23" fmla="*/ 26 h 80"/>
                <a:gd name="T24" fmla="*/ 50 w 64"/>
                <a:gd name="T25" fmla="*/ 18 h 80"/>
                <a:gd name="T26" fmla="*/ 46 w 64"/>
                <a:gd name="T27" fmla="*/ 14 h 80"/>
                <a:gd name="T28" fmla="*/ 39 w 64"/>
                <a:gd name="T29" fmla="*/ 12 h 80"/>
                <a:gd name="T30" fmla="*/ 30 w 64"/>
                <a:gd name="T31" fmla="*/ 11 h 80"/>
                <a:gd name="T32" fmla="*/ 19 w 64"/>
                <a:gd name="T33" fmla="*/ 12 h 80"/>
                <a:gd name="T34" fmla="*/ 7 w 64"/>
                <a:gd name="T35" fmla="*/ 17 h 80"/>
                <a:gd name="T36" fmla="*/ 6 w 64"/>
                <a:gd name="T37" fmla="*/ 4 h 80"/>
                <a:gd name="T38" fmla="*/ 17 w 64"/>
                <a:gd name="T39" fmla="*/ 1 h 80"/>
                <a:gd name="T40" fmla="*/ 30 w 64"/>
                <a:gd name="T41" fmla="*/ 0 h 80"/>
                <a:gd name="T42" fmla="*/ 44 w 64"/>
                <a:gd name="T43" fmla="*/ 1 h 80"/>
                <a:gd name="T44" fmla="*/ 55 w 64"/>
                <a:gd name="T45" fmla="*/ 5 h 80"/>
                <a:gd name="T46" fmla="*/ 61 w 64"/>
                <a:gd name="T47" fmla="*/ 14 h 80"/>
                <a:gd name="T48" fmla="*/ 64 w 64"/>
                <a:gd name="T49" fmla="*/ 26 h 80"/>
                <a:gd name="T50" fmla="*/ 51 w 64"/>
                <a:gd name="T51" fmla="*/ 60 h 80"/>
                <a:gd name="T52" fmla="*/ 44 w 64"/>
                <a:gd name="T53" fmla="*/ 39 h 80"/>
                <a:gd name="T54" fmla="*/ 30 w 64"/>
                <a:gd name="T55" fmla="*/ 40 h 80"/>
                <a:gd name="T56" fmla="*/ 19 w 64"/>
                <a:gd name="T57" fmla="*/ 43 h 80"/>
                <a:gd name="T58" fmla="*/ 12 w 64"/>
                <a:gd name="T59" fmla="*/ 50 h 80"/>
                <a:gd name="T60" fmla="*/ 14 w 64"/>
                <a:gd name="T61" fmla="*/ 61 h 80"/>
                <a:gd name="T62" fmla="*/ 21 w 64"/>
                <a:gd name="T63" fmla="*/ 68 h 80"/>
                <a:gd name="T64" fmla="*/ 35 w 64"/>
                <a:gd name="T65" fmla="*/ 68 h 80"/>
                <a:gd name="T66" fmla="*/ 46 w 64"/>
                <a:gd name="T6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80">
                  <a:moveTo>
                    <a:pt x="64" y="78"/>
                  </a:moveTo>
                  <a:lnTo>
                    <a:pt x="51" y="78"/>
                  </a:lnTo>
                  <a:lnTo>
                    <a:pt x="51" y="69"/>
                  </a:lnTo>
                  <a:lnTo>
                    <a:pt x="49" y="71"/>
                  </a:lnTo>
                  <a:lnTo>
                    <a:pt x="46" y="74"/>
                  </a:lnTo>
                  <a:lnTo>
                    <a:pt x="43" y="75"/>
                  </a:lnTo>
                  <a:lnTo>
                    <a:pt x="40" y="76"/>
                  </a:lnTo>
                  <a:lnTo>
                    <a:pt x="37" y="78"/>
                  </a:lnTo>
                  <a:lnTo>
                    <a:pt x="33" y="79"/>
                  </a:lnTo>
                  <a:lnTo>
                    <a:pt x="29" y="79"/>
                  </a:lnTo>
                  <a:lnTo>
                    <a:pt x="24" y="80"/>
                  </a:lnTo>
                  <a:lnTo>
                    <a:pt x="14" y="79"/>
                  </a:lnTo>
                  <a:lnTo>
                    <a:pt x="7" y="74"/>
                  </a:lnTo>
                  <a:lnTo>
                    <a:pt x="0" y="65"/>
                  </a:lnTo>
                  <a:lnTo>
                    <a:pt x="0" y="55"/>
                  </a:lnTo>
                  <a:lnTo>
                    <a:pt x="0" y="47"/>
                  </a:lnTo>
                  <a:lnTo>
                    <a:pt x="3" y="42"/>
                  </a:lnTo>
                  <a:lnTo>
                    <a:pt x="7" y="37"/>
                  </a:lnTo>
                  <a:lnTo>
                    <a:pt x="14" y="33"/>
                  </a:lnTo>
                  <a:lnTo>
                    <a:pt x="21" y="30"/>
                  </a:lnTo>
                  <a:lnTo>
                    <a:pt x="30" y="29"/>
                  </a:lnTo>
                  <a:lnTo>
                    <a:pt x="40" y="28"/>
                  </a:lnTo>
                  <a:lnTo>
                    <a:pt x="51" y="28"/>
                  </a:lnTo>
                  <a:lnTo>
                    <a:pt x="51" y="26"/>
                  </a:lnTo>
                  <a:lnTo>
                    <a:pt x="51" y="22"/>
                  </a:lnTo>
                  <a:lnTo>
                    <a:pt x="50" y="18"/>
                  </a:lnTo>
                  <a:lnTo>
                    <a:pt x="47" y="15"/>
                  </a:lnTo>
                  <a:lnTo>
                    <a:pt x="46" y="14"/>
                  </a:lnTo>
                  <a:lnTo>
                    <a:pt x="42" y="12"/>
                  </a:lnTo>
                  <a:lnTo>
                    <a:pt x="39" y="12"/>
                  </a:lnTo>
                  <a:lnTo>
                    <a:pt x="35" y="11"/>
                  </a:lnTo>
                  <a:lnTo>
                    <a:pt x="30" y="11"/>
                  </a:lnTo>
                  <a:lnTo>
                    <a:pt x="25" y="11"/>
                  </a:lnTo>
                  <a:lnTo>
                    <a:pt x="19" y="12"/>
                  </a:lnTo>
                  <a:lnTo>
                    <a:pt x="14" y="14"/>
                  </a:lnTo>
                  <a:lnTo>
                    <a:pt x="7" y="17"/>
                  </a:lnTo>
                  <a:lnTo>
                    <a:pt x="6" y="17"/>
                  </a:lnTo>
                  <a:lnTo>
                    <a:pt x="6" y="4"/>
                  </a:lnTo>
                  <a:lnTo>
                    <a:pt x="11" y="3"/>
                  </a:lnTo>
                  <a:lnTo>
                    <a:pt x="17" y="1"/>
                  </a:lnTo>
                  <a:lnTo>
                    <a:pt x="24" y="0"/>
                  </a:lnTo>
                  <a:lnTo>
                    <a:pt x="30" y="0"/>
                  </a:lnTo>
                  <a:lnTo>
                    <a:pt x="39" y="0"/>
                  </a:lnTo>
                  <a:lnTo>
                    <a:pt x="44" y="1"/>
                  </a:lnTo>
                  <a:lnTo>
                    <a:pt x="50" y="3"/>
                  </a:lnTo>
                  <a:lnTo>
                    <a:pt x="55" y="5"/>
                  </a:lnTo>
                  <a:lnTo>
                    <a:pt x="58" y="10"/>
                  </a:lnTo>
                  <a:lnTo>
                    <a:pt x="61" y="14"/>
                  </a:lnTo>
                  <a:lnTo>
                    <a:pt x="64" y="19"/>
                  </a:lnTo>
                  <a:lnTo>
                    <a:pt x="64" y="26"/>
                  </a:lnTo>
                  <a:lnTo>
                    <a:pt x="64" y="78"/>
                  </a:lnTo>
                  <a:close/>
                  <a:moveTo>
                    <a:pt x="51" y="60"/>
                  </a:moveTo>
                  <a:lnTo>
                    <a:pt x="51" y="37"/>
                  </a:lnTo>
                  <a:lnTo>
                    <a:pt x="44" y="39"/>
                  </a:lnTo>
                  <a:lnTo>
                    <a:pt x="37" y="39"/>
                  </a:lnTo>
                  <a:lnTo>
                    <a:pt x="30" y="40"/>
                  </a:lnTo>
                  <a:lnTo>
                    <a:pt x="25" y="42"/>
                  </a:lnTo>
                  <a:lnTo>
                    <a:pt x="19" y="43"/>
                  </a:lnTo>
                  <a:lnTo>
                    <a:pt x="17" y="46"/>
                  </a:lnTo>
                  <a:lnTo>
                    <a:pt x="12" y="50"/>
                  </a:lnTo>
                  <a:lnTo>
                    <a:pt x="12" y="55"/>
                  </a:lnTo>
                  <a:lnTo>
                    <a:pt x="14" y="61"/>
                  </a:lnTo>
                  <a:lnTo>
                    <a:pt x="17" y="65"/>
                  </a:lnTo>
                  <a:lnTo>
                    <a:pt x="21" y="68"/>
                  </a:lnTo>
                  <a:lnTo>
                    <a:pt x="29" y="68"/>
                  </a:lnTo>
                  <a:lnTo>
                    <a:pt x="35" y="68"/>
                  </a:lnTo>
                  <a:lnTo>
                    <a:pt x="40" y="65"/>
                  </a:lnTo>
                  <a:lnTo>
                    <a:pt x="46" y="62"/>
                  </a:lnTo>
                  <a:lnTo>
                    <a:pt x="5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14"/>
            <p:cNvSpPr>
              <a:spLocks/>
            </p:cNvSpPr>
            <p:nvPr/>
          </p:nvSpPr>
          <p:spPr bwMode="auto">
            <a:xfrm>
              <a:off x="4601003" y="4160619"/>
              <a:ext cx="38100" cy="60325"/>
            </a:xfrm>
            <a:custGeom>
              <a:avLst/>
              <a:gdLst>
                <a:gd name="T0" fmla="*/ 47 w 47"/>
                <a:gd name="T1" fmla="*/ 14 h 77"/>
                <a:gd name="T2" fmla="*/ 46 w 47"/>
                <a:gd name="T3" fmla="*/ 14 h 77"/>
                <a:gd name="T4" fmla="*/ 43 w 47"/>
                <a:gd name="T5" fmla="*/ 14 h 77"/>
                <a:gd name="T6" fmla="*/ 40 w 47"/>
                <a:gd name="T7" fmla="*/ 14 h 77"/>
                <a:gd name="T8" fmla="*/ 37 w 47"/>
                <a:gd name="T9" fmla="*/ 14 h 77"/>
                <a:gd name="T10" fmla="*/ 35 w 47"/>
                <a:gd name="T11" fmla="*/ 14 h 77"/>
                <a:gd name="T12" fmla="*/ 29 w 47"/>
                <a:gd name="T13" fmla="*/ 14 h 77"/>
                <a:gd name="T14" fmla="*/ 23 w 47"/>
                <a:gd name="T15" fmla="*/ 16 h 77"/>
                <a:gd name="T16" fmla="*/ 18 w 47"/>
                <a:gd name="T17" fmla="*/ 18 h 77"/>
                <a:gd name="T18" fmla="*/ 12 w 47"/>
                <a:gd name="T19" fmla="*/ 23 h 77"/>
                <a:gd name="T20" fmla="*/ 12 w 47"/>
                <a:gd name="T21" fmla="*/ 77 h 77"/>
                <a:gd name="T22" fmla="*/ 0 w 47"/>
                <a:gd name="T23" fmla="*/ 77 h 77"/>
                <a:gd name="T24" fmla="*/ 0 w 47"/>
                <a:gd name="T25" fmla="*/ 0 h 77"/>
                <a:gd name="T26" fmla="*/ 12 w 47"/>
                <a:gd name="T27" fmla="*/ 0 h 77"/>
                <a:gd name="T28" fmla="*/ 12 w 47"/>
                <a:gd name="T29" fmla="*/ 13 h 77"/>
                <a:gd name="T30" fmla="*/ 19 w 47"/>
                <a:gd name="T31" fmla="*/ 7 h 77"/>
                <a:gd name="T32" fmla="*/ 26 w 47"/>
                <a:gd name="T33" fmla="*/ 3 h 77"/>
                <a:gd name="T34" fmla="*/ 32 w 47"/>
                <a:gd name="T35" fmla="*/ 2 h 77"/>
                <a:gd name="T36" fmla="*/ 37 w 47"/>
                <a:gd name="T37" fmla="*/ 0 h 77"/>
                <a:gd name="T38" fmla="*/ 40 w 47"/>
                <a:gd name="T39" fmla="*/ 0 h 77"/>
                <a:gd name="T40" fmla="*/ 43 w 47"/>
                <a:gd name="T41" fmla="*/ 2 h 77"/>
                <a:gd name="T42" fmla="*/ 44 w 47"/>
                <a:gd name="T43" fmla="*/ 2 h 77"/>
                <a:gd name="T44" fmla="*/ 47 w 47"/>
                <a:gd name="T45" fmla="*/ 2 h 77"/>
                <a:gd name="T46" fmla="*/ 47 w 47"/>
                <a:gd name="T47"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77">
                  <a:moveTo>
                    <a:pt x="47" y="14"/>
                  </a:moveTo>
                  <a:lnTo>
                    <a:pt x="46" y="14"/>
                  </a:lnTo>
                  <a:lnTo>
                    <a:pt x="43" y="14"/>
                  </a:lnTo>
                  <a:lnTo>
                    <a:pt x="40" y="14"/>
                  </a:lnTo>
                  <a:lnTo>
                    <a:pt x="37" y="14"/>
                  </a:lnTo>
                  <a:lnTo>
                    <a:pt x="35" y="14"/>
                  </a:lnTo>
                  <a:lnTo>
                    <a:pt x="29" y="14"/>
                  </a:lnTo>
                  <a:lnTo>
                    <a:pt x="23" y="16"/>
                  </a:lnTo>
                  <a:lnTo>
                    <a:pt x="18" y="18"/>
                  </a:lnTo>
                  <a:lnTo>
                    <a:pt x="12" y="23"/>
                  </a:lnTo>
                  <a:lnTo>
                    <a:pt x="12" y="77"/>
                  </a:lnTo>
                  <a:lnTo>
                    <a:pt x="0" y="77"/>
                  </a:lnTo>
                  <a:lnTo>
                    <a:pt x="0" y="0"/>
                  </a:lnTo>
                  <a:lnTo>
                    <a:pt x="12" y="0"/>
                  </a:lnTo>
                  <a:lnTo>
                    <a:pt x="12" y="13"/>
                  </a:lnTo>
                  <a:lnTo>
                    <a:pt x="19" y="7"/>
                  </a:lnTo>
                  <a:lnTo>
                    <a:pt x="26" y="3"/>
                  </a:lnTo>
                  <a:lnTo>
                    <a:pt x="32" y="2"/>
                  </a:lnTo>
                  <a:lnTo>
                    <a:pt x="37" y="0"/>
                  </a:lnTo>
                  <a:lnTo>
                    <a:pt x="40" y="0"/>
                  </a:lnTo>
                  <a:lnTo>
                    <a:pt x="43" y="2"/>
                  </a:lnTo>
                  <a:lnTo>
                    <a:pt x="44" y="2"/>
                  </a:lnTo>
                  <a:lnTo>
                    <a:pt x="47" y="2"/>
                  </a:lnTo>
                  <a:lnTo>
                    <a:pt x="4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Line 115"/>
            <p:cNvSpPr>
              <a:spLocks noChangeShapeType="1"/>
            </p:cNvSpPr>
            <p:nvPr/>
          </p:nvSpPr>
          <p:spPr bwMode="auto">
            <a:xfrm>
              <a:off x="3075416" y="3962181"/>
              <a:ext cx="0" cy="147638"/>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Freeform 116"/>
            <p:cNvSpPr>
              <a:spLocks/>
            </p:cNvSpPr>
            <p:nvPr/>
          </p:nvSpPr>
          <p:spPr bwMode="auto">
            <a:xfrm>
              <a:off x="3040491" y="4033619"/>
              <a:ext cx="69850" cy="95250"/>
            </a:xfrm>
            <a:custGeom>
              <a:avLst/>
              <a:gdLst>
                <a:gd name="T0" fmla="*/ 89 w 89"/>
                <a:gd name="T1" fmla="*/ 0 h 120"/>
                <a:gd name="T2" fmla="*/ 44 w 89"/>
                <a:gd name="T3" fmla="*/ 120 h 120"/>
                <a:gd name="T4" fmla="*/ 0 w 89"/>
                <a:gd name="T5" fmla="*/ 0 h 120"/>
                <a:gd name="T6" fmla="*/ 10 w 89"/>
                <a:gd name="T7" fmla="*/ 6 h 120"/>
                <a:gd name="T8" fmla="*/ 32 w 89"/>
                <a:gd name="T9" fmla="*/ 13 h 120"/>
                <a:gd name="T10" fmla="*/ 55 w 89"/>
                <a:gd name="T11" fmla="*/ 13 h 120"/>
                <a:gd name="T12" fmla="*/ 78 w 89"/>
                <a:gd name="T13" fmla="*/ 6 h 120"/>
                <a:gd name="T14" fmla="*/ 89 w 89"/>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0">
                  <a:moveTo>
                    <a:pt x="89" y="0"/>
                  </a:moveTo>
                  <a:lnTo>
                    <a:pt x="44" y="120"/>
                  </a:lnTo>
                  <a:lnTo>
                    <a:pt x="0" y="0"/>
                  </a:lnTo>
                  <a:lnTo>
                    <a:pt x="10" y="6"/>
                  </a:lnTo>
                  <a:lnTo>
                    <a:pt x="32" y="13"/>
                  </a:lnTo>
                  <a:lnTo>
                    <a:pt x="55" y="13"/>
                  </a:lnTo>
                  <a:lnTo>
                    <a:pt x="78" y="6"/>
                  </a:lnTo>
                  <a:lnTo>
                    <a:pt x="89"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Rectangle 133"/>
            <p:cNvSpPr>
              <a:spLocks noChangeArrowheads="1"/>
            </p:cNvSpPr>
            <p:nvPr/>
          </p:nvSpPr>
          <p:spPr bwMode="auto">
            <a:xfrm>
              <a:off x="2781728" y="2639794"/>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Freeform 134"/>
            <p:cNvSpPr>
              <a:spLocks/>
            </p:cNvSpPr>
            <p:nvPr/>
          </p:nvSpPr>
          <p:spPr bwMode="auto">
            <a:xfrm>
              <a:off x="2838878" y="2717581"/>
              <a:ext cx="77788" cy="133350"/>
            </a:xfrm>
            <a:custGeom>
              <a:avLst/>
              <a:gdLst>
                <a:gd name="T0" fmla="*/ 98 w 98"/>
                <a:gd name="T1" fmla="*/ 168 h 168"/>
                <a:gd name="T2" fmla="*/ 0 w 98"/>
                <a:gd name="T3" fmla="*/ 168 h 168"/>
                <a:gd name="T4" fmla="*/ 0 w 98"/>
                <a:gd name="T5" fmla="*/ 138 h 168"/>
                <a:gd name="T6" fmla="*/ 28 w 98"/>
                <a:gd name="T7" fmla="*/ 138 h 168"/>
                <a:gd name="T8" fmla="*/ 28 w 98"/>
                <a:gd name="T9" fmla="*/ 29 h 168"/>
                <a:gd name="T10" fmla="*/ 0 w 98"/>
                <a:gd name="T11" fmla="*/ 29 h 168"/>
                <a:gd name="T12" fmla="*/ 0 w 98"/>
                <a:gd name="T13" fmla="*/ 0 h 168"/>
                <a:gd name="T14" fmla="*/ 98 w 98"/>
                <a:gd name="T15" fmla="*/ 0 h 168"/>
                <a:gd name="T16" fmla="*/ 98 w 98"/>
                <a:gd name="T17" fmla="*/ 29 h 168"/>
                <a:gd name="T18" fmla="*/ 71 w 98"/>
                <a:gd name="T19" fmla="*/ 29 h 168"/>
                <a:gd name="T20" fmla="*/ 71 w 98"/>
                <a:gd name="T21" fmla="*/ 138 h 168"/>
                <a:gd name="T22" fmla="*/ 98 w 98"/>
                <a:gd name="T23" fmla="*/ 138 h 168"/>
                <a:gd name="T24" fmla="*/ 98 w 98"/>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68">
                  <a:moveTo>
                    <a:pt x="98" y="168"/>
                  </a:moveTo>
                  <a:lnTo>
                    <a:pt x="0" y="168"/>
                  </a:lnTo>
                  <a:lnTo>
                    <a:pt x="0" y="138"/>
                  </a:lnTo>
                  <a:lnTo>
                    <a:pt x="28" y="138"/>
                  </a:lnTo>
                  <a:lnTo>
                    <a:pt x="28" y="29"/>
                  </a:lnTo>
                  <a:lnTo>
                    <a:pt x="0" y="29"/>
                  </a:lnTo>
                  <a:lnTo>
                    <a:pt x="0" y="0"/>
                  </a:lnTo>
                  <a:lnTo>
                    <a:pt x="98" y="0"/>
                  </a:lnTo>
                  <a:lnTo>
                    <a:pt x="98" y="29"/>
                  </a:lnTo>
                  <a:lnTo>
                    <a:pt x="71" y="29"/>
                  </a:lnTo>
                  <a:lnTo>
                    <a:pt x="71" y="138"/>
                  </a:lnTo>
                  <a:lnTo>
                    <a:pt x="98" y="138"/>
                  </a:lnTo>
                  <a:lnTo>
                    <a:pt x="98"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35"/>
            <p:cNvSpPr>
              <a:spLocks/>
            </p:cNvSpPr>
            <p:nvPr/>
          </p:nvSpPr>
          <p:spPr bwMode="auto">
            <a:xfrm>
              <a:off x="2930953" y="2717581"/>
              <a:ext cx="119063" cy="133350"/>
            </a:xfrm>
            <a:custGeom>
              <a:avLst/>
              <a:gdLst>
                <a:gd name="T0" fmla="*/ 148 w 148"/>
                <a:gd name="T1" fmla="*/ 32 h 168"/>
                <a:gd name="T2" fmla="*/ 95 w 148"/>
                <a:gd name="T3" fmla="*/ 32 h 168"/>
                <a:gd name="T4" fmla="*/ 95 w 148"/>
                <a:gd name="T5" fmla="*/ 168 h 168"/>
                <a:gd name="T6" fmla="*/ 52 w 148"/>
                <a:gd name="T7" fmla="*/ 168 h 168"/>
                <a:gd name="T8" fmla="*/ 52 w 148"/>
                <a:gd name="T9" fmla="*/ 32 h 168"/>
                <a:gd name="T10" fmla="*/ 0 w 148"/>
                <a:gd name="T11" fmla="*/ 32 h 168"/>
                <a:gd name="T12" fmla="*/ 0 w 148"/>
                <a:gd name="T13" fmla="*/ 0 h 168"/>
                <a:gd name="T14" fmla="*/ 148 w 148"/>
                <a:gd name="T15" fmla="*/ 0 h 168"/>
                <a:gd name="T16" fmla="*/ 148 w 148"/>
                <a:gd name="T17" fmla="*/ 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68">
                  <a:moveTo>
                    <a:pt x="148" y="32"/>
                  </a:moveTo>
                  <a:lnTo>
                    <a:pt x="95" y="32"/>
                  </a:lnTo>
                  <a:lnTo>
                    <a:pt x="95" y="168"/>
                  </a:lnTo>
                  <a:lnTo>
                    <a:pt x="52" y="168"/>
                  </a:lnTo>
                  <a:lnTo>
                    <a:pt x="52" y="32"/>
                  </a:lnTo>
                  <a:lnTo>
                    <a:pt x="0" y="32"/>
                  </a:lnTo>
                  <a:lnTo>
                    <a:pt x="0" y="0"/>
                  </a:lnTo>
                  <a:lnTo>
                    <a:pt x="148" y="0"/>
                  </a:lnTo>
                  <a:lnTo>
                    <a:pt x="14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36"/>
            <p:cNvSpPr>
              <a:spLocks/>
            </p:cNvSpPr>
            <p:nvPr/>
          </p:nvSpPr>
          <p:spPr bwMode="auto">
            <a:xfrm>
              <a:off x="3070653" y="2717581"/>
              <a:ext cx="96838" cy="133350"/>
            </a:xfrm>
            <a:custGeom>
              <a:avLst/>
              <a:gdLst>
                <a:gd name="T0" fmla="*/ 123 w 123"/>
                <a:gd name="T1" fmla="*/ 168 h 168"/>
                <a:gd name="T2" fmla="*/ 0 w 123"/>
                <a:gd name="T3" fmla="*/ 168 h 168"/>
                <a:gd name="T4" fmla="*/ 0 w 123"/>
                <a:gd name="T5" fmla="*/ 0 h 168"/>
                <a:gd name="T6" fmla="*/ 123 w 123"/>
                <a:gd name="T7" fmla="*/ 0 h 168"/>
                <a:gd name="T8" fmla="*/ 123 w 123"/>
                <a:gd name="T9" fmla="*/ 32 h 168"/>
                <a:gd name="T10" fmla="*/ 43 w 123"/>
                <a:gd name="T11" fmla="*/ 32 h 168"/>
                <a:gd name="T12" fmla="*/ 43 w 123"/>
                <a:gd name="T13" fmla="*/ 61 h 168"/>
                <a:gd name="T14" fmla="*/ 117 w 123"/>
                <a:gd name="T15" fmla="*/ 61 h 168"/>
                <a:gd name="T16" fmla="*/ 117 w 123"/>
                <a:gd name="T17" fmla="*/ 95 h 168"/>
                <a:gd name="T18" fmla="*/ 43 w 123"/>
                <a:gd name="T19" fmla="*/ 95 h 168"/>
                <a:gd name="T20" fmla="*/ 43 w 123"/>
                <a:gd name="T21" fmla="*/ 136 h 168"/>
                <a:gd name="T22" fmla="*/ 123 w 123"/>
                <a:gd name="T23" fmla="*/ 136 h 168"/>
                <a:gd name="T24" fmla="*/ 123 w 123"/>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68">
                  <a:moveTo>
                    <a:pt x="123" y="168"/>
                  </a:moveTo>
                  <a:lnTo>
                    <a:pt x="0" y="168"/>
                  </a:lnTo>
                  <a:lnTo>
                    <a:pt x="0" y="0"/>
                  </a:lnTo>
                  <a:lnTo>
                    <a:pt x="123" y="0"/>
                  </a:lnTo>
                  <a:lnTo>
                    <a:pt x="123" y="32"/>
                  </a:lnTo>
                  <a:lnTo>
                    <a:pt x="43" y="32"/>
                  </a:lnTo>
                  <a:lnTo>
                    <a:pt x="43" y="61"/>
                  </a:lnTo>
                  <a:lnTo>
                    <a:pt x="117" y="61"/>
                  </a:lnTo>
                  <a:lnTo>
                    <a:pt x="117" y="95"/>
                  </a:lnTo>
                  <a:lnTo>
                    <a:pt x="43" y="95"/>
                  </a:lnTo>
                  <a:lnTo>
                    <a:pt x="43" y="136"/>
                  </a:lnTo>
                  <a:lnTo>
                    <a:pt x="123" y="136"/>
                  </a:lnTo>
                  <a:lnTo>
                    <a:pt x="123"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37"/>
            <p:cNvSpPr>
              <a:spLocks noEditPoints="1"/>
            </p:cNvSpPr>
            <p:nvPr/>
          </p:nvSpPr>
          <p:spPr bwMode="auto">
            <a:xfrm>
              <a:off x="3196066" y="2717581"/>
              <a:ext cx="128588" cy="133350"/>
            </a:xfrm>
            <a:custGeom>
              <a:avLst/>
              <a:gdLst>
                <a:gd name="T0" fmla="*/ 94 w 162"/>
                <a:gd name="T1" fmla="*/ 52 h 168"/>
                <a:gd name="T2" fmla="*/ 94 w 162"/>
                <a:gd name="T3" fmla="*/ 46 h 168"/>
                <a:gd name="T4" fmla="*/ 91 w 162"/>
                <a:gd name="T5" fmla="*/ 41 h 168"/>
                <a:gd name="T6" fmla="*/ 89 w 162"/>
                <a:gd name="T7" fmla="*/ 36 h 168"/>
                <a:gd name="T8" fmla="*/ 83 w 162"/>
                <a:gd name="T9" fmla="*/ 34 h 168"/>
                <a:gd name="T10" fmla="*/ 77 w 162"/>
                <a:gd name="T11" fmla="*/ 32 h 168"/>
                <a:gd name="T12" fmla="*/ 72 w 162"/>
                <a:gd name="T13" fmla="*/ 31 h 168"/>
                <a:gd name="T14" fmla="*/ 66 w 162"/>
                <a:gd name="T15" fmla="*/ 31 h 168"/>
                <a:gd name="T16" fmla="*/ 58 w 162"/>
                <a:gd name="T17" fmla="*/ 31 h 168"/>
                <a:gd name="T18" fmla="*/ 43 w 162"/>
                <a:gd name="T19" fmla="*/ 31 h 168"/>
                <a:gd name="T20" fmla="*/ 43 w 162"/>
                <a:gd name="T21" fmla="*/ 77 h 168"/>
                <a:gd name="T22" fmla="*/ 57 w 162"/>
                <a:gd name="T23" fmla="*/ 77 h 168"/>
                <a:gd name="T24" fmla="*/ 66 w 162"/>
                <a:gd name="T25" fmla="*/ 77 h 168"/>
                <a:gd name="T26" fmla="*/ 73 w 162"/>
                <a:gd name="T27" fmla="*/ 75 h 168"/>
                <a:gd name="T28" fmla="*/ 80 w 162"/>
                <a:gd name="T29" fmla="*/ 74 h 168"/>
                <a:gd name="T30" fmla="*/ 86 w 162"/>
                <a:gd name="T31" fmla="*/ 71 h 168"/>
                <a:gd name="T32" fmla="*/ 90 w 162"/>
                <a:gd name="T33" fmla="*/ 67 h 168"/>
                <a:gd name="T34" fmla="*/ 91 w 162"/>
                <a:gd name="T35" fmla="*/ 63 h 168"/>
                <a:gd name="T36" fmla="*/ 94 w 162"/>
                <a:gd name="T37" fmla="*/ 59 h 168"/>
                <a:gd name="T38" fmla="*/ 94 w 162"/>
                <a:gd name="T39" fmla="*/ 52 h 168"/>
                <a:gd name="T40" fmla="*/ 162 w 162"/>
                <a:gd name="T41" fmla="*/ 168 h 168"/>
                <a:gd name="T42" fmla="*/ 109 w 162"/>
                <a:gd name="T43" fmla="*/ 168 h 168"/>
                <a:gd name="T44" fmla="*/ 64 w 162"/>
                <a:gd name="T45" fmla="*/ 107 h 168"/>
                <a:gd name="T46" fmla="*/ 43 w 162"/>
                <a:gd name="T47" fmla="*/ 107 h 168"/>
                <a:gd name="T48" fmla="*/ 43 w 162"/>
                <a:gd name="T49" fmla="*/ 168 h 168"/>
                <a:gd name="T50" fmla="*/ 0 w 162"/>
                <a:gd name="T51" fmla="*/ 168 h 168"/>
                <a:gd name="T52" fmla="*/ 0 w 162"/>
                <a:gd name="T53" fmla="*/ 0 h 168"/>
                <a:gd name="T54" fmla="*/ 72 w 162"/>
                <a:gd name="T55" fmla="*/ 0 h 168"/>
                <a:gd name="T56" fmla="*/ 87 w 162"/>
                <a:gd name="T57" fmla="*/ 0 h 168"/>
                <a:gd name="T58" fmla="*/ 98 w 162"/>
                <a:gd name="T59" fmla="*/ 2 h 168"/>
                <a:gd name="T60" fmla="*/ 108 w 162"/>
                <a:gd name="T61" fmla="*/ 4 h 168"/>
                <a:gd name="T62" fmla="*/ 118 w 162"/>
                <a:gd name="T63" fmla="*/ 9 h 168"/>
                <a:gd name="T64" fmla="*/ 127 w 162"/>
                <a:gd name="T65" fmla="*/ 16 h 168"/>
                <a:gd name="T66" fmla="*/ 133 w 162"/>
                <a:gd name="T67" fmla="*/ 24 h 168"/>
                <a:gd name="T68" fmla="*/ 139 w 162"/>
                <a:gd name="T69" fmla="*/ 34 h 168"/>
                <a:gd name="T70" fmla="*/ 139 w 162"/>
                <a:gd name="T71" fmla="*/ 46 h 168"/>
                <a:gd name="T72" fmla="*/ 137 w 162"/>
                <a:gd name="T73" fmla="*/ 64 h 168"/>
                <a:gd name="T74" fmla="*/ 130 w 162"/>
                <a:gd name="T75" fmla="*/ 77 h 168"/>
                <a:gd name="T76" fmla="*/ 120 w 162"/>
                <a:gd name="T77" fmla="*/ 88 h 168"/>
                <a:gd name="T78" fmla="*/ 105 w 162"/>
                <a:gd name="T79" fmla="*/ 96 h 168"/>
                <a:gd name="T80" fmla="*/ 162 w 162"/>
                <a:gd name="T8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68">
                  <a:moveTo>
                    <a:pt x="94" y="52"/>
                  </a:moveTo>
                  <a:lnTo>
                    <a:pt x="94" y="46"/>
                  </a:lnTo>
                  <a:lnTo>
                    <a:pt x="91" y="41"/>
                  </a:lnTo>
                  <a:lnTo>
                    <a:pt x="89" y="36"/>
                  </a:lnTo>
                  <a:lnTo>
                    <a:pt x="83" y="34"/>
                  </a:lnTo>
                  <a:lnTo>
                    <a:pt x="77" y="32"/>
                  </a:lnTo>
                  <a:lnTo>
                    <a:pt x="72" y="31"/>
                  </a:lnTo>
                  <a:lnTo>
                    <a:pt x="66" y="31"/>
                  </a:lnTo>
                  <a:lnTo>
                    <a:pt x="58" y="31"/>
                  </a:lnTo>
                  <a:lnTo>
                    <a:pt x="43" y="31"/>
                  </a:lnTo>
                  <a:lnTo>
                    <a:pt x="43" y="77"/>
                  </a:lnTo>
                  <a:lnTo>
                    <a:pt x="57" y="77"/>
                  </a:lnTo>
                  <a:lnTo>
                    <a:pt x="66" y="77"/>
                  </a:lnTo>
                  <a:lnTo>
                    <a:pt x="73" y="75"/>
                  </a:lnTo>
                  <a:lnTo>
                    <a:pt x="80" y="74"/>
                  </a:lnTo>
                  <a:lnTo>
                    <a:pt x="86" y="71"/>
                  </a:lnTo>
                  <a:lnTo>
                    <a:pt x="90" y="67"/>
                  </a:lnTo>
                  <a:lnTo>
                    <a:pt x="91" y="63"/>
                  </a:lnTo>
                  <a:lnTo>
                    <a:pt x="94" y="59"/>
                  </a:lnTo>
                  <a:lnTo>
                    <a:pt x="94" y="52"/>
                  </a:lnTo>
                  <a:close/>
                  <a:moveTo>
                    <a:pt x="162" y="168"/>
                  </a:moveTo>
                  <a:lnTo>
                    <a:pt x="109" y="168"/>
                  </a:lnTo>
                  <a:lnTo>
                    <a:pt x="64" y="107"/>
                  </a:lnTo>
                  <a:lnTo>
                    <a:pt x="43" y="107"/>
                  </a:lnTo>
                  <a:lnTo>
                    <a:pt x="43" y="168"/>
                  </a:lnTo>
                  <a:lnTo>
                    <a:pt x="0" y="168"/>
                  </a:lnTo>
                  <a:lnTo>
                    <a:pt x="0" y="0"/>
                  </a:lnTo>
                  <a:lnTo>
                    <a:pt x="72" y="0"/>
                  </a:lnTo>
                  <a:lnTo>
                    <a:pt x="87" y="0"/>
                  </a:lnTo>
                  <a:lnTo>
                    <a:pt x="98" y="2"/>
                  </a:lnTo>
                  <a:lnTo>
                    <a:pt x="108" y="4"/>
                  </a:lnTo>
                  <a:lnTo>
                    <a:pt x="118" y="9"/>
                  </a:lnTo>
                  <a:lnTo>
                    <a:pt x="127" y="16"/>
                  </a:lnTo>
                  <a:lnTo>
                    <a:pt x="133" y="24"/>
                  </a:lnTo>
                  <a:lnTo>
                    <a:pt x="139" y="34"/>
                  </a:lnTo>
                  <a:lnTo>
                    <a:pt x="139" y="46"/>
                  </a:lnTo>
                  <a:lnTo>
                    <a:pt x="137" y="64"/>
                  </a:lnTo>
                  <a:lnTo>
                    <a:pt x="130" y="77"/>
                  </a:lnTo>
                  <a:lnTo>
                    <a:pt x="120" y="88"/>
                  </a:lnTo>
                  <a:lnTo>
                    <a:pt x="105" y="96"/>
                  </a:lnTo>
                  <a:lnTo>
                    <a:pt x="162"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38"/>
            <p:cNvSpPr>
              <a:spLocks/>
            </p:cNvSpPr>
            <p:nvPr/>
          </p:nvSpPr>
          <p:spPr bwMode="auto">
            <a:xfrm>
              <a:off x="2945241" y="2900144"/>
              <a:ext cx="95250" cy="104775"/>
            </a:xfrm>
            <a:custGeom>
              <a:avLst/>
              <a:gdLst>
                <a:gd name="T0" fmla="*/ 119 w 119"/>
                <a:gd name="T1" fmla="*/ 132 h 132"/>
                <a:gd name="T2" fmla="*/ 87 w 119"/>
                <a:gd name="T3" fmla="*/ 132 h 132"/>
                <a:gd name="T4" fmla="*/ 32 w 119"/>
                <a:gd name="T5" fmla="*/ 42 h 132"/>
                <a:gd name="T6" fmla="*/ 32 w 119"/>
                <a:gd name="T7" fmla="*/ 132 h 132"/>
                <a:gd name="T8" fmla="*/ 0 w 119"/>
                <a:gd name="T9" fmla="*/ 132 h 132"/>
                <a:gd name="T10" fmla="*/ 0 w 119"/>
                <a:gd name="T11" fmla="*/ 0 h 132"/>
                <a:gd name="T12" fmla="*/ 40 w 119"/>
                <a:gd name="T13" fmla="*/ 0 h 132"/>
                <a:gd name="T14" fmla="*/ 88 w 119"/>
                <a:gd name="T15" fmla="*/ 76 h 132"/>
                <a:gd name="T16" fmla="*/ 88 w 119"/>
                <a:gd name="T17" fmla="*/ 0 h 132"/>
                <a:gd name="T18" fmla="*/ 119 w 119"/>
                <a:gd name="T19" fmla="*/ 0 h 132"/>
                <a:gd name="T20" fmla="*/ 119 w 119"/>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32">
                  <a:moveTo>
                    <a:pt x="119" y="132"/>
                  </a:moveTo>
                  <a:lnTo>
                    <a:pt x="87" y="132"/>
                  </a:lnTo>
                  <a:lnTo>
                    <a:pt x="32" y="42"/>
                  </a:lnTo>
                  <a:lnTo>
                    <a:pt x="32" y="132"/>
                  </a:lnTo>
                  <a:lnTo>
                    <a:pt x="0" y="132"/>
                  </a:lnTo>
                  <a:lnTo>
                    <a:pt x="0" y="0"/>
                  </a:lnTo>
                  <a:lnTo>
                    <a:pt x="40" y="0"/>
                  </a:lnTo>
                  <a:lnTo>
                    <a:pt x="88" y="76"/>
                  </a:lnTo>
                  <a:lnTo>
                    <a:pt x="88" y="0"/>
                  </a:lnTo>
                  <a:lnTo>
                    <a:pt x="119" y="0"/>
                  </a:lnTo>
                  <a:lnTo>
                    <a:pt x="119"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139"/>
            <p:cNvSpPr>
              <a:spLocks noChangeArrowheads="1"/>
            </p:cNvSpPr>
            <p:nvPr/>
          </p:nvSpPr>
          <p:spPr bwMode="auto">
            <a:xfrm>
              <a:off x="3061128" y="2949356"/>
              <a:ext cx="539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40"/>
            <p:cNvSpPr>
              <a:spLocks/>
            </p:cNvSpPr>
            <p:nvPr/>
          </p:nvSpPr>
          <p:spPr bwMode="auto">
            <a:xfrm>
              <a:off x="3142091" y="2900144"/>
              <a:ext cx="69850" cy="104775"/>
            </a:xfrm>
            <a:custGeom>
              <a:avLst/>
              <a:gdLst>
                <a:gd name="T0" fmla="*/ 87 w 87"/>
                <a:gd name="T1" fmla="*/ 132 h 132"/>
                <a:gd name="T2" fmla="*/ 0 w 87"/>
                <a:gd name="T3" fmla="*/ 132 h 132"/>
                <a:gd name="T4" fmla="*/ 0 w 87"/>
                <a:gd name="T5" fmla="*/ 108 h 132"/>
                <a:gd name="T6" fmla="*/ 27 w 87"/>
                <a:gd name="T7" fmla="*/ 108 h 132"/>
                <a:gd name="T8" fmla="*/ 27 w 87"/>
                <a:gd name="T9" fmla="*/ 39 h 132"/>
                <a:gd name="T10" fmla="*/ 0 w 87"/>
                <a:gd name="T11" fmla="*/ 39 h 132"/>
                <a:gd name="T12" fmla="*/ 0 w 87"/>
                <a:gd name="T13" fmla="*/ 18 h 132"/>
                <a:gd name="T14" fmla="*/ 5 w 87"/>
                <a:gd name="T15" fmla="*/ 18 h 132"/>
                <a:gd name="T16" fmla="*/ 11 w 87"/>
                <a:gd name="T17" fmla="*/ 18 h 132"/>
                <a:gd name="T18" fmla="*/ 16 w 87"/>
                <a:gd name="T19" fmla="*/ 16 h 132"/>
                <a:gd name="T20" fmla="*/ 21 w 87"/>
                <a:gd name="T21" fmla="*/ 15 h 132"/>
                <a:gd name="T22" fmla="*/ 25 w 87"/>
                <a:gd name="T23" fmla="*/ 12 h 132"/>
                <a:gd name="T24" fmla="*/ 27 w 87"/>
                <a:gd name="T25" fmla="*/ 10 h 132"/>
                <a:gd name="T26" fmla="*/ 30 w 87"/>
                <a:gd name="T27" fmla="*/ 5 h 132"/>
                <a:gd name="T28" fmla="*/ 30 w 87"/>
                <a:gd name="T29" fmla="*/ 0 h 132"/>
                <a:gd name="T30" fmla="*/ 59 w 87"/>
                <a:gd name="T31" fmla="*/ 0 h 132"/>
                <a:gd name="T32" fmla="*/ 59 w 87"/>
                <a:gd name="T33" fmla="*/ 108 h 132"/>
                <a:gd name="T34" fmla="*/ 87 w 87"/>
                <a:gd name="T35" fmla="*/ 108 h 132"/>
                <a:gd name="T36" fmla="*/ 87 w 87"/>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2">
                  <a:moveTo>
                    <a:pt x="87" y="132"/>
                  </a:moveTo>
                  <a:lnTo>
                    <a:pt x="0" y="132"/>
                  </a:lnTo>
                  <a:lnTo>
                    <a:pt x="0" y="108"/>
                  </a:lnTo>
                  <a:lnTo>
                    <a:pt x="27" y="108"/>
                  </a:lnTo>
                  <a:lnTo>
                    <a:pt x="27" y="39"/>
                  </a:lnTo>
                  <a:lnTo>
                    <a:pt x="0" y="39"/>
                  </a:lnTo>
                  <a:lnTo>
                    <a:pt x="0" y="18"/>
                  </a:lnTo>
                  <a:lnTo>
                    <a:pt x="5" y="18"/>
                  </a:lnTo>
                  <a:lnTo>
                    <a:pt x="11" y="18"/>
                  </a:lnTo>
                  <a:lnTo>
                    <a:pt x="16" y="16"/>
                  </a:lnTo>
                  <a:lnTo>
                    <a:pt x="21" y="15"/>
                  </a:lnTo>
                  <a:lnTo>
                    <a:pt x="25" y="12"/>
                  </a:lnTo>
                  <a:lnTo>
                    <a:pt x="27" y="10"/>
                  </a:lnTo>
                  <a:lnTo>
                    <a:pt x="30" y="5"/>
                  </a:lnTo>
                  <a:lnTo>
                    <a:pt x="30" y="0"/>
                  </a:lnTo>
                  <a:lnTo>
                    <a:pt x="59" y="0"/>
                  </a:lnTo>
                  <a:lnTo>
                    <a:pt x="59" y="108"/>
                  </a:lnTo>
                  <a:lnTo>
                    <a:pt x="87" y="108"/>
                  </a:lnTo>
                  <a:lnTo>
                    <a:pt x="8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Line 141"/>
            <p:cNvSpPr>
              <a:spLocks noChangeShapeType="1"/>
            </p:cNvSpPr>
            <p:nvPr/>
          </p:nvSpPr>
          <p:spPr bwMode="auto">
            <a:xfrm>
              <a:off x="3075416" y="3081119"/>
              <a:ext cx="0" cy="147638"/>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Rectangle 144"/>
            <p:cNvSpPr>
              <a:spLocks noChangeArrowheads="1"/>
            </p:cNvSpPr>
            <p:nvPr/>
          </p:nvSpPr>
          <p:spPr bwMode="auto">
            <a:xfrm>
              <a:off x="1826053" y="1977806"/>
              <a:ext cx="1028700" cy="293688"/>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5"/>
            <p:cNvSpPr>
              <a:spLocks/>
            </p:cNvSpPr>
            <p:nvPr/>
          </p:nvSpPr>
          <p:spPr bwMode="auto">
            <a:xfrm>
              <a:off x="1934003" y="2058769"/>
              <a:ext cx="95250" cy="133350"/>
            </a:xfrm>
            <a:custGeom>
              <a:avLst/>
              <a:gdLst>
                <a:gd name="T0" fmla="*/ 121 w 121"/>
                <a:gd name="T1" fmla="*/ 169 h 169"/>
                <a:gd name="T2" fmla="*/ 0 w 121"/>
                <a:gd name="T3" fmla="*/ 169 h 169"/>
                <a:gd name="T4" fmla="*/ 0 w 121"/>
                <a:gd name="T5" fmla="*/ 0 h 169"/>
                <a:gd name="T6" fmla="*/ 43 w 121"/>
                <a:gd name="T7" fmla="*/ 0 h 169"/>
                <a:gd name="T8" fmla="*/ 43 w 121"/>
                <a:gd name="T9" fmla="*/ 135 h 169"/>
                <a:gd name="T10" fmla="*/ 121 w 121"/>
                <a:gd name="T11" fmla="*/ 135 h 169"/>
                <a:gd name="T12" fmla="*/ 121 w 12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121" h="169">
                  <a:moveTo>
                    <a:pt x="121" y="169"/>
                  </a:moveTo>
                  <a:lnTo>
                    <a:pt x="0" y="169"/>
                  </a:lnTo>
                  <a:lnTo>
                    <a:pt x="0" y="0"/>
                  </a:lnTo>
                  <a:lnTo>
                    <a:pt x="43" y="0"/>
                  </a:lnTo>
                  <a:lnTo>
                    <a:pt x="43" y="135"/>
                  </a:lnTo>
                  <a:lnTo>
                    <a:pt x="121" y="135"/>
                  </a:lnTo>
                  <a:lnTo>
                    <a:pt x="12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6"/>
            <p:cNvSpPr>
              <a:spLocks noEditPoints="1"/>
            </p:cNvSpPr>
            <p:nvPr/>
          </p:nvSpPr>
          <p:spPr bwMode="auto">
            <a:xfrm>
              <a:off x="2035603" y="2058769"/>
              <a:ext cx="138113" cy="133350"/>
            </a:xfrm>
            <a:custGeom>
              <a:avLst/>
              <a:gdLst>
                <a:gd name="T0" fmla="*/ 175 w 175"/>
                <a:gd name="T1" fmla="*/ 169 h 169"/>
                <a:gd name="T2" fmla="*/ 130 w 175"/>
                <a:gd name="T3" fmla="*/ 169 h 169"/>
                <a:gd name="T4" fmla="*/ 118 w 175"/>
                <a:gd name="T5" fmla="*/ 134 h 169"/>
                <a:gd name="T6" fmla="*/ 55 w 175"/>
                <a:gd name="T7" fmla="*/ 134 h 169"/>
                <a:gd name="T8" fmla="*/ 44 w 175"/>
                <a:gd name="T9" fmla="*/ 169 h 169"/>
                <a:gd name="T10" fmla="*/ 0 w 175"/>
                <a:gd name="T11" fmla="*/ 169 h 169"/>
                <a:gd name="T12" fmla="*/ 62 w 175"/>
                <a:gd name="T13" fmla="*/ 0 h 169"/>
                <a:gd name="T14" fmla="*/ 112 w 175"/>
                <a:gd name="T15" fmla="*/ 0 h 169"/>
                <a:gd name="T16" fmla="*/ 175 w 175"/>
                <a:gd name="T17" fmla="*/ 169 h 169"/>
                <a:gd name="T18" fmla="*/ 108 w 175"/>
                <a:gd name="T19" fmla="*/ 103 h 169"/>
                <a:gd name="T20" fmla="*/ 87 w 175"/>
                <a:gd name="T21" fmla="*/ 44 h 169"/>
                <a:gd name="T22" fmla="*/ 66 w 175"/>
                <a:gd name="T23" fmla="*/ 103 h 169"/>
                <a:gd name="T24" fmla="*/ 108 w 175"/>
                <a:gd name="T25" fmla="*/ 10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9">
                  <a:moveTo>
                    <a:pt x="175" y="169"/>
                  </a:moveTo>
                  <a:lnTo>
                    <a:pt x="130" y="169"/>
                  </a:lnTo>
                  <a:lnTo>
                    <a:pt x="118" y="134"/>
                  </a:lnTo>
                  <a:lnTo>
                    <a:pt x="55" y="134"/>
                  </a:lnTo>
                  <a:lnTo>
                    <a:pt x="44" y="169"/>
                  </a:lnTo>
                  <a:lnTo>
                    <a:pt x="0" y="169"/>
                  </a:lnTo>
                  <a:lnTo>
                    <a:pt x="62" y="0"/>
                  </a:lnTo>
                  <a:lnTo>
                    <a:pt x="112" y="0"/>
                  </a:lnTo>
                  <a:lnTo>
                    <a:pt x="175" y="169"/>
                  </a:lnTo>
                  <a:close/>
                  <a:moveTo>
                    <a:pt x="108" y="103"/>
                  </a:moveTo>
                  <a:lnTo>
                    <a:pt x="87" y="44"/>
                  </a:lnTo>
                  <a:lnTo>
                    <a:pt x="66" y="103"/>
                  </a:lnTo>
                  <a:lnTo>
                    <a:pt x="108"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47"/>
            <p:cNvSpPr>
              <a:spLocks/>
            </p:cNvSpPr>
            <p:nvPr/>
          </p:nvSpPr>
          <p:spPr bwMode="auto">
            <a:xfrm>
              <a:off x="2191178" y="2058769"/>
              <a:ext cx="119063" cy="134938"/>
            </a:xfrm>
            <a:custGeom>
              <a:avLst/>
              <a:gdLst>
                <a:gd name="T0" fmla="*/ 150 w 150"/>
                <a:gd name="T1" fmla="*/ 107 h 171"/>
                <a:gd name="T2" fmla="*/ 149 w 150"/>
                <a:gd name="T3" fmla="*/ 123 h 171"/>
                <a:gd name="T4" fmla="*/ 139 w 150"/>
                <a:gd name="T5" fmla="*/ 146 h 171"/>
                <a:gd name="T6" fmla="*/ 130 w 150"/>
                <a:gd name="T7" fmla="*/ 155 h 171"/>
                <a:gd name="T8" fmla="*/ 121 w 150"/>
                <a:gd name="T9" fmla="*/ 163 h 171"/>
                <a:gd name="T10" fmla="*/ 92 w 150"/>
                <a:gd name="T11" fmla="*/ 171 h 171"/>
                <a:gd name="T12" fmla="*/ 75 w 150"/>
                <a:gd name="T13" fmla="*/ 171 h 171"/>
                <a:gd name="T14" fmla="*/ 57 w 150"/>
                <a:gd name="T15" fmla="*/ 171 h 171"/>
                <a:gd name="T16" fmla="*/ 29 w 150"/>
                <a:gd name="T17" fmla="*/ 163 h 171"/>
                <a:gd name="T18" fmla="*/ 18 w 150"/>
                <a:gd name="T19" fmla="*/ 155 h 171"/>
                <a:gd name="T20" fmla="*/ 10 w 150"/>
                <a:gd name="T21" fmla="*/ 146 h 171"/>
                <a:gd name="T22" fmla="*/ 0 w 150"/>
                <a:gd name="T23" fmla="*/ 123 h 171"/>
                <a:gd name="T24" fmla="*/ 0 w 150"/>
                <a:gd name="T25" fmla="*/ 107 h 171"/>
                <a:gd name="T26" fmla="*/ 0 w 150"/>
                <a:gd name="T27" fmla="*/ 0 h 171"/>
                <a:gd name="T28" fmla="*/ 43 w 150"/>
                <a:gd name="T29" fmla="*/ 0 h 171"/>
                <a:gd name="T30" fmla="*/ 43 w 150"/>
                <a:gd name="T31" fmla="*/ 105 h 171"/>
                <a:gd name="T32" fmla="*/ 44 w 150"/>
                <a:gd name="T33" fmla="*/ 121 h 171"/>
                <a:gd name="T34" fmla="*/ 51 w 150"/>
                <a:gd name="T35" fmla="*/ 131 h 171"/>
                <a:gd name="T36" fmla="*/ 60 w 150"/>
                <a:gd name="T37" fmla="*/ 138 h 171"/>
                <a:gd name="T38" fmla="*/ 75 w 150"/>
                <a:gd name="T39" fmla="*/ 139 h 171"/>
                <a:gd name="T40" fmla="*/ 89 w 150"/>
                <a:gd name="T41" fmla="*/ 138 h 171"/>
                <a:gd name="T42" fmla="*/ 99 w 150"/>
                <a:gd name="T43" fmla="*/ 131 h 171"/>
                <a:gd name="T44" fmla="*/ 104 w 150"/>
                <a:gd name="T45" fmla="*/ 121 h 171"/>
                <a:gd name="T46" fmla="*/ 105 w 150"/>
                <a:gd name="T47" fmla="*/ 105 h 171"/>
                <a:gd name="T48" fmla="*/ 105 w 150"/>
                <a:gd name="T49" fmla="*/ 0 h 171"/>
                <a:gd name="T50" fmla="*/ 150 w 150"/>
                <a:gd name="T51" fmla="*/ 0 h 171"/>
                <a:gd name="T52" fmla="*/ 150 w 150"/>
                <a:gd name="T53" fmla="*/ 10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1">
                  <a:moveTo>
                    <a:pt x="150" y="107"/>
                  </a:moveTo>
                  <a:lnTo>
                    <a:pt x="149" y="123"/>
                  </a:lnTo>
                  <a:lnTo>
                    <a:pt x="139" y="146"/>
                  </a:lnTo>
                  <a:lnTo>
                    <a:pt x="130" y="155"/>
                  </a:lnTo>
                  <a:lnTo>
                    <a:pt x="121" y="163"/>
                  </a:lnTo>
                  <a:lnTo>
                    <a:pt x="92" y="171"/>
                  </a:lnTo>
                  <a:lnTo>
                    <a:pt x="75" y="171"/>
                  </a:lnTo>
                  <a:lnTo>
                    <a:pt x="57" y="171"/>
                  </a:lnTo>
                  <a:lnTo>
                    <a:pt x="29" y="163"/>
                  </a:lnTo>
                  <a:lnTo>
                    <a:pt x="18" y="155"/>
                  </a:lnTo>
                  <a:lnTo>
                    <a:pt x="10" y="146"/>
                  </a:lnTo>
                  <a:lnTo>
                    <a:pt x="0" y="123"/>
                  </a:lnTo>
                  <a:lnTo>
                    <a:pt x="0" y="107"/>
                  </a:lnTo>
                  <a:lnTo>
                    <a:pt x="0" y="0"/>
                  </a:lnTo>
                  <a:lnTo>
                    <a:pt x="43" y="0"/>
                  </a:lnTo>
                  <a:lnTo>
                    <a:pt x="43" y="105"/>
                  </a:lnTo>
                  <a:lnTo>
                    <a:pt x="44" y="121"/>
                  </a:lnTo>
                  <a:lnTo>
                    <a:pt x="51" y="131"/>
                  </a:lnTo>
                  <a:lnTo>
                    <a:pt x="60" y="138"/>
                  </a:lnTo>
                  <a:lnTo>
                    <a:pt x="75" y="139"/>
                  </a:lnTo>
                  <a:lnTo>
                    <a:pt x="89" y="138"/>
                  </a:lnTo>
                  <a:lnTo>
                    <a:pt x="99" y="131"/>
                  </a:lnTo>
                  <a:lnTo>
                    <a:pt x="104" y="121"/>
                  </a:lnTo>
                  <a:lnTo>
                    <a:pt x="105" y="105"/>
                  </a:lnTo>
                  <a:lnTo>
                    <a:pt x="105" y="0"/>
                  </a:lnTo>
                  <a:lnTo>
                    <a:pt x="150" y="0"/>
                  </a:lnTo>
                  <a:lnTo>
                    <a:pt x="15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48"/>
            <p:cNvSpPr>
              <a:spLocks/>
            </p:cNvSpPr>
            <p:nvPr/>
          </p:nvSpPr>
          <p:spPr bwMode="auto">
            <a:xfrm>
              <a:off x="2343578" y="2058769"/>
              <a:ext cx="120650" cy="133350"/>
            </a:xfrm>
            <a:custGeom>
              <a:avLst/>
              <a:gdLst>
                <a:gd name="T0" fmla="*/ 153 w 153"/>
                <a:gd name="T1" fmla="*/ 169 h 169"/>
                <a:gd name="T2" fmla="*/ 111 w 153"/>
                <a:gd name="T3" fmla="*/ 169 h 169"/>
                <a:gd name="T4" fmla="*/ 40 w 153"/>
                <a:gd name="T5" fmla="*/ 53 h 169"/>
                <a:gd name="T6" fmla="*/ 40 w 153"/>
                <a:gd name="T7" fmla="*/ 169 h 169"/>
                <a:gd name="T8" fmla="*/ 0 w 153"/>
                <a:gd name="T9" fmla="*/ 169 h 169"/>
                <a:gd name="T10" fmla="*/ 0 w 153"/>
                <a:gd name="T11" fmla="*/ 0 h 169"/>
                <a:gd name="T12" fmla="*/ 52 w 153"/>
                <a:gd name="T13" fmla="*/ 0 h 169"/>
                <a:gd name="T14" fmla="*/ 113 w 153"/>
                <a:gd name="T15" fmla="*/ 96 h 169"/>
                <a:gd name="T16" fmla="*/ 113 w 153"/>
                <a:gd name="T17" fmla="*/ 0 h 169"/>
                <a:gd name="T18" fmla="*/ 153 w 153"/>
                <a:gd name="T19" fmla="*/ 0 h 169"/>
                <a:gd name="T20" fmla="*/ 153 w 153"/>
                <a:gd name="T2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9">
                  <a:moveTo>
                    <a:pt x="153" y="169"/>
                  </a:moveTo>
                  <a:lnTo>
                    <a:pt x="111" y="169"/>
                  </a:lnTo>
                  <a:lnTo>
                    <a:pt x="40" y="53"/>
                  </a:lnTo>
                  <a:lnTo>
                    <a:pt x="40" y="169"/>
                  </a:lnTo>
                  <a:lnTo>
                    <a:pt x="0" y="169"/>
                  </a:lnTo>
                  <a:lnTo>
                    <a:pt x="0" y="0"/>
                  </a:lnTo>
                  <a:lnTo>
                    <a:pt x="52" y="0"/>
                  </a:lnTo>
                  <a:lnTo>
                    <a:pt x="113" y="96"/>
                  </a:lnTo>
                  <a:lnTo>
                    <a:pt x="113" y="0"/>
                  </a:lnTo>
                  <a:lnTo>
                    <a:pt x="153" y="0"/>
                  </a:lnTo>
                  <a:lnTo>
                    <a:pt x="15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49"/>
            <p:cNvSpPr>
              <a:spLocks/>
            </p:cNvSpPr>
            <p:nvPr/>
          </p:nvSpPr>
          <p:spPr bwMode="auto">
            <a:xfrm>
              <a:off x="2491216" y="2055594"/>
              <a:ext cx="114300" cy="138113"/>
            </a:xfrm>
            <a:custGeom>
              <a:avLst/>
              <a:gdLst>
                <a:gd name="T0" fmla="*/ 68 w 146"/>
                <a:gd name="T1" fmla="*/ 174 h 175"/>
                <a:gd name="T2" fmla="*/ 36 w 146"/>
                <a:gd name="T3" fmla="*/ 163 h 175"/>
                <a:gd name="T4" fmla="*/ 14 w 146"/>
                <a:gd name="T5" fmla="*/ 142 h 175"/>
                <a:gd name="T6" fmla="*/ 2 w 146"/>
                <a:gd name="T7" fmla="*/ 109 h 175"/>
                <a:gd name="T8" fmla="*/ 2 w 146"/>
                <a:gd name="T9" fmla="*/ 68 h 175"/>
                <a:gd name="T10" fmla="*/ 13 w 146"/>
                <a:gd name="T11" fmla="*/ 36 h 175"/>
                <a:gd name="T12" fmla="*/ 36 w 146"/>
                <a:gd name="T13" fmla="*/ 14 h 175"/>
                <a:gd name="T14" fmla="*/ 68 w 146"/>
                <a:gd name="T15" fmla="*/ 2 h 175"/>
                <a:gd name="T16" fmla="*/ 96 w 146"/>
                <a:gd name="T17" fmla="*/ 0 h 175"/>
                <a:gd name="T18" fmla="*/ 114 w 146"/>
                <a:gd name="T19" fmla="*/ 3 h 175"/>
                <a:gd name="T20" fmla="*/ 129 w 146"/>
                <a:gd name="T21" fmla="*/ 7 h 175"/>
                <a:gd name="T22" fmla="*/ 140 w 146"/>
                <a:gd name="T23" fmla="*/ 13 h 175"/>
                <a:gd name="T24" fmla="*/ 146 w 146"/>
                <a:gd name="T25" fmla="*/ 56 h 175"/>
                <a:gd name="T26" fmla="*/ 138 w 146"/>
                <a:gd name="T27" fmla="*/ 53 h 175"/>
                <a:gd name="T28" fmla="*/ 128 w 146"/>
                <a:gd name="T29" fmla="*/ 45 h 175"/>
                <a:gd name="T30" fmla="*/ 115 w 146"/>
                <a:gd name="T31" fmla="*/ 38 h 175"/>
                <a:gd name="T32" fmla="*/ 102 w 146"/>
                <a:gd name="T33" fmla="*/ 34 h 175"/>
                <a:gd name="T34" fmla="*/ 83 w 146"/>
                <a:gd name="T35" fmla="*/ 34 h 175"/>
                <a:gd name="T36" fmla="*/ 68 w 146"/>
                <a:gd name="T37" fmla="*/ 39 h 175"/>
                <a:gd name="T38" fmla="*/ 54 w 146"/>
                <a:gd name="T39" fmla="*/ 53 h 175"/>
                <a:gd name="T40" fmla="*/ 46 w 146"/>
                <a:gd name="T41" fmla="*/ 74 h 175"/>
                <a:gd name="T42" fmla="*/ 46 w 146"/>
                <a:gd name="T43" fmla="*/ 103 h 175"/>
                <a:gd name="T44" fmla="*/ 54 w 146"/>
                <a:gd name="T45" fmla="*/ 125 h 175"/>
                <a:gd name="T46" fmla="*/ 68 w 146"/>
                <a:gd name="T47" fmla="*/ 138 h 175"/>
                <a:gd name="T48" fmla="*/ 85 w 146"/>
                <a:gd name="T49" fmla="*/ 142 h 175"/>
                <a:gd name="T50" fmla="*/ 102 w 146"/>
                <a:gd name="T51" fmla="*/ 142 h 175"/>
                <a:gd name="T52" fmla="*/ 117 w 146"/>
                <a:gd name="T53" fmla="*/ 138 h 175"/>
                <a:gd name="T54" fmla="*/ 129 w 146"/>
                <a:gd name="T55" fmla="*/ 131 h 175"/>
                <a:gd name="T56" fmla="*/ 138 w 146"/>
                <a:gd name="T57" fmla="*/ 124 h 175"/>
                <a:gd name="T58" fmla="*/ 146 w 146"/>
                <a:gd name="T59" fmla="*/ 121 h 175"/>
                <a:gd name="T60" fmla="*/ 139 w 146"/>
                <a:gd name="T61" fmla="*/ 164 h 175"/>
                <a:gd name="T62" fmla="*/ 128 w 146"/>
                <a:gd name="T63" fmla="*/ 168 h 175"/>
                <a:gd name="T64" fmla="*/ 114 w 146"/>
                <a:gd name="T65" fmla="*/ 173 h 175"/>
                <a:gd name="T66" fmla="*/ 97 w 146"/>
                <a:gd name="T6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86" y="175"/>
                  </a:moveTo>
                  <a:lnTo>
                    <a:pt x="68" y="174"/>
                  </a:lnTo>
                  <a:lnTo>
                    <a:pt x="52" y="170"/>
                  </a:lnTo>
                  <a:lnTo>
                    <a:pt x="36" y="163"/>
                  </a:lnTo>
                  <a:lnTo>
                    <a:pt x="24" y="153"/>
                  </a:lnTo>
                  <a:lnTo>
                    <a:pt x="14" y="142"/>
                  </a:lnTo>
                  <a:lnTo>
                    <a:pt x="7" y="127"/>
                  </a:lnTo>
                  <a:lnTo>
                    <a:pt x="2" y="109"/>
                  </a:lnTo>
                  <a:lnTo>
                    <a:pt x="0" y="88"/>
                  </a:lnTo>
                  <a:lnTo>
                    <a:pt x="2" y="68"/>
                  </a:lnTo>
                  <a:lnTo>
                    <a:pt x="6" y="52"/>
                  </a:lnTo>
                  <a:lnTo>
                    <a:pt x="13" y="36"/>
                  </a:lnTo>
                  <a:lnTo>
                    <a:pt x="24" y="24"/>
                  </a:lnTo>
                  <a:lnTo>
                    <a:pt x="36" y="14"/>
                  </a:lnTo>
                  <a:lnTo>
                    <a:pt x="52" y="7"/>
                  </a:lnTo>
                  <a:lnTo>
                    <a:pt x="68" y="2"/>
                  </a:lnTo>
                  <a:lnTo>
                    <a:pt x="86" y="0"/>
                  </a:lnTo>
                  <a:lnTo>
                    <a:pt x="96" y="0"/>
                  </a:lnTo>
                  <a:lnTo>
                    <a:pt x="106" y="2"/>
                  </a:lnTo>
                  <a:lnTo>
                    <a:pt x="114" y="3"/>
                  </a:lnTo>
                  <a:lnTo>
                    <a:pt x="121" y="4"/>
                  </a:lnTo>
                  <a:lnTo>
                    <a:pt x="129" y="7"/>
                  </a:lnTo>
                  <a:lnTo>
                    <a:pt x="135" y="10"/>
                  </a:lnTo>
                  <a:lnTo>
                    <a:pt x="140" y="13"/>
                  </a:lnTo>
                  <a:lnTo>
                    <a:pt x="146" y="14"/>
                  </a:lnTo>
                  <a:lnTo>
                    <a:pt x="146" y="56"/>
                  </a:lnTo>
                  <a:lnTo>
                    <a:pt x="140" y="56"/>
                  </a:lnTo>
                  <a:lnTo>
                    <a:pt x="138" y="53"/>
                  </a:lnTo>
                  <a:lnTo>
                    <a:pt x="133" y="49"/>
                  </a:lnTo>
                  <a:lnTo>
                    <a:pt x="128" y="45"/>
                  </a:lnTo>
                  <a:lnTo>
                    <a:pt x="122" y="42"/>
                  </a:lnTo>
                  <a:lnTo>
                    <a:pt x="115" y="38"/>
                  </a:lnTo>
                  <a:lnTo>
                    <a:pt x="108" y="35"/>
                  </a:lnTo>
                  <a:lnTo>
                    <a:pt x="102" y="34"/>
                  </a:lnTo>
                  <a:lnTo>
                    <a:pt x="93" y="34"/>
                  </a:lnTo>
                  <a:lnTo>
                    <a:pt x="83" y="34"/>
                  </a:lnTo>
                  <a:lnTo>
                    <a:pt x="75" y="36"/>
                  </a:lnTo>
                  <a:lnTo>
                    <a:pt x="68" y="39"/>
                  </a:lnTo>
                  <a:lnTo>
                    <a:pt x="60" y="46"/>
                  </a:lnTo>
                  <a:lnTo>
                    <a:pt x="54" y="53"/>
                  </a:lnTo>
                  <a:lnTo>
                    <a:pt x="50" y="63"/>
                  </a:lnTo>
                  <a:lnTo>
                    <a:pt x="46" y="74"/>
                  </a:lnTo>
                  <a:lnTo>
                    <a:pt x="46" y="88"/>
                  </a:lnTo>
                  <a:lnTo>
                    <a:pt x="46" y="103"/>
                  </a:lnTo>
                  <a:lnTo>
                    <a:pt x="50" y="114"/>
                  </a:lnTo>
                  <a:lnTo>
                    <a:pt x="54" y="125"/>
                  </a:lnTo>
                  <a:lnTo>
                    <a:pt x="61" y="131"/>
                  </a:lnTo>
                  <a:lnTo>
                    <a:pt x="68" y="138"/>
                  </a:lnTo>
                  <a:lnTo>
                    <a:pt x="77" y="141"/>
                  </a:lnTo>
                  <a:lnTo>
                    <a:pt x="85" y="142"/>
                  </a:lnTo>
                  <a:lnTo>
                    <a:pt x="93" y="143"/>
                  </a:lnTo>
                  <a:lnTo>
                    <a:pt x="102" y="142"/>
                  </a:lnTo>
                  <a:lnTo>
                    <a:pt x="108" y="141"/>
                  </a:lnTo>
                  <a:lnTo>
                    <a:pt x="117" y="138"/>
                  </a:lnTo>
                  <a:lnTo>
                    <a:pt x="124" y="134"/>
                  </a:lnTo>
                  <a:lnTo>
                    <a:pt x="129" y="131"/>
                  </a:lnTo>
                  <a:lnTo>
                    <a:pt x="133" y="127"/>
                  </a:lnTo>
                  <a:lnTo>
                    <a:pt x="138" y="124"/>
                  </a:lnTo>
                  <a:lnTo>
                    <a:pt x="142" y="121"/>
                  </a:lnTo>
                  <a:lnTo>
                    <a:pt x="146" y="121"/>
                  </a:lnTo>
                  <a:lnTo>
                    <a:pt x="146" y="161"/>
                  </a:lnTo>
                  <a:lnTo>
                    <a:pt x="139" y="164"/>
                  </a:lnTo>
                  <a:lnTo>
                    <a:pt x="133" y="167"/>
                  </a:lnTo>
                  <a:lnTo>
                    <a:pt x="128" y="168"/>
                  </a:lnTo>
                  <a:lnTo>
                    <a:pt x="121" y="171"/>
                  </a:lnTo>
                  <a:lnTo>
                    <a:pt x="114" y="173"/>
                  </a:lnTo>
                  <a:lnTo>
                    <a:pt x="106" y="174"/>
                  </a:lnTo>
                  <a:lnTo>
                    <a:pt x="97" y="175"/>
                  </a:lnTo>
                  <a:lnTo>
                    <a:pt x="86"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50"/>
            <p:cNvSpPr>
              <a:spLocks/>
            </p:cNvSpPr>
            <p:nvPr/>
          </p:nvSpPr>
          <p:spPr bwMode="auto">
            <a:xfrm>
              <a:off x="2630916" y="2058769"/>
              <a:ext cx="120650" cy="133350"/>
            </a:xfrm>
            <a:custGeom>
              <a:avLst/>
              <a:gdLst>
                <a:gd name="T0" fmla="*/ 151 w 151"/>
                <a:gd name="T1" fmla="*/ 169 h 169"/>
                <a:gd name="T2" fmla="*/ 107 w 151"/>
                <a:gd name="T3" fmla="*/ 169 h 169"/>
                <a:gd name="T4" fmla="*/ 107 w 151"/>
                <a:gd name="T5" fmla="*/ 94 h 169"/>
                <a:gd name="T6" fmla="*/ 43 w 151"/>
                <a:gd name="T7" fmla="*/ 94 h 169"/>
                <a:gd name="T8" fmla="*/ 43 w 151"/>
                <a:gd name="T9" fmla="*/ 169 h 169"/>
                <a:gd name="T10" fmla="*/ 0 w 151"/>
                <a:gd name="T11" fmla="*/ 169 h 169"/>
                <a:gd name="T12" fmla="*/ 0 w 151"/>
                <a:gd name="T13" fmla="*/ 0 h 169"/>
                <a:gd name="T14" fmla="*/ 43 w 151"/>
                <a:gd name="T15" fmla="*/ 0 h 169"/>
                <a:gd name="T16" fmla="*/ 43 w 151"/>
                <a:gd name="T17" fmla="*/ 62 h 169"/>
                <a:gd name="T18" fmla="*/ 107 w 151"/>
                <a:gd name="T19" fmla="*/ 62 h 169"/>
                <a:gd name="T20" fmla="*/ 107 w 151"/>
                <a:gd name="T21" fmla="*/ 0 h 169"/>
                <a:gd name="T22" fmla="*/ 151 w 151"/>
                <a:gd name="T23" fmla="*/ 0 h 169"/>
                <a:gd name="T24" fmla="*/ 151 w 151"/>
                <a:gd name="T25"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69">
                  <a:moveTo>
                    <a:pt x="151" y="169"/>
                  </a:moveTo>
                  <a:lnTo>
                    <a:pt x="107" y="169"/>
                  </a:lnTo>
                  <a:lnTo>
                    <a:pt x="107" y="94"/>
                  </a:lnTo>
                  <a:lnTo>
                    <a:pt x="43" y="94"/>
                  </a:lnTo>
                  <a:lnTo>
                    <a:pt x="43" y="169"/>
                  </a:lnTo>
                  <a:lnTo>
                    <a:pt x="0" y="169"/>
                  </a:lnTo>
                  <a:lnTo>
                    <a:pt x="0" y="0"/>
                  </a:lnTo>
                  <a:lnTo>
                    <a:pt x="43" y="0"/>
                  </a:lnTo>
                  <a:lnTo>
                    <a:pt x="43" y="62"/>
                  </a:lnTo>
                  <a:lnTo>
                    <a:pt x="107" y="62"/>
                  </a:lnTo>
                  <a:lnTo>
                    <a:pt x="107" y="0"/>
                  </a:lnTo>
                  <a:lnTo>
                    <a:pt x="151" y="0"/>
                  </a:lnTo>
                  <a:lnTo>
                    <a:pt x="1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Line 151"/>
            <p:cNvSpPr>
              <a:spLocks noChangeShapeType="1"/>
            </p:cNvSpPr>
            <p:nvPr/>
          </p:nvSpPr>
          <p:spPr bwMode="auto">
            <a:xfrm>
              <a:off x="3075416" y="2492156"/>
              <a:ext cx="0" cy="147638"/>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Freeform 152"/>
            <p:cNvSpPr>
              <a:spLocks/>
            </p:cNvSpPr>
            <p:nvPr/>
          </p:nvSpPr>
          <p:spPr bwMode="auto">
            <a:xfrm>
              <a:off x="3040491" y="2563594"/>
              <a:ext cx="69850" cy="95250"/>
            </a:xfrm>
            <a:custGeom>
              <a:avLst/>
              <a:gdLst>
                <a:gd name="T0" fmla="*/ 89 w 89"/>
                <a:gd name="T1" fmla="*/ 0 h 121"/>
                <a:gd name="T2" fmla="*/ 44 w 89"/>
                <a:gd name="T3" fmla="*/ 121 h 121"/>
                <a:gd name="T4" fmla="*/ 0 w 89"/>
                <a:gd name="T5" fmla="*/ 0 h 121"/>
                <a:gd name="T6" fmla="*/ 10 w 89"/>
                <a:gd name="T7" fmla="*/ 5 h 121"/>
                <a:gd name="T8" fmla="*/ 32 w 89"/>
                <a:gd name="T9" fmla="*/ 14 h 121"/>
                <a:gd name="T10" fmla="*/ 55 w 89"/>
                <a:gd name="T11" fmla="*/ 14 h 121"/>
                <a:gd name="T12" fmla="*/ 78 w 89"/>
                <a:gd name="T13" fmla="*/ 5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4" y="121"/>
                  </a:lnTo>
                  <a:lnTo>
                    <a:pt x="0" y="0"/>
                  </a:lnTo>
                  <a:lnTo>
                    <a:pt x="10" y="5"/>
                  </a:lnTo>
                  <a:lnTo>
                    <a:pt x="32" y="14"/>
                  </a:lnTo>
                  <a:lnTo>
                    <a:pt x="55" y="14"/>
                  </a:lnTo>
                  <a:lnTo>
                    <a:pt x="78" y="5"/>
                  </a:lnTo>
                  <a:lnTo>
                    <a:pt x="89"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Line 159"/>
            <p:cNvSpPr>
              <a:spLocks noChangeShapeType="1"/>
            </p:cNvSpPr>
            <p:nvPr/>
          </p:nvSpPr>
          <p:spPr bwMode="auto">
            <a:xfrm>
              <a:off x="1826053" y="4403506"/>
              <a:ext cx="147638" cy="0"/>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Freeform 160"/>
            <p:cNvSpPr>
              <a:spLocks/>
            </p:cNvSpPr>
            <p:nvPr/>
          </p:nvSpPr>
          <p:spPr bwMode="auto">
            <a:xfrm>
              <a:off x="1895903" y="4368581"/>
              <a:ext cx="96838" cy="69850"/>
            </a:xfrm>
            <a:custGeom>
              <a:avLst/>
              <a:gdLst>
                <a:gd name="T0" fmla="*/ 0 w 121"/>
                <a:gd name="T1" fmla="*/ 0 h 89"/>
                <a:gd name="T2" fmla="*/ 121 w 121"/>
                <a:gd name="T3" fmla="*/ 44 h 89"/>
                <a:gd name="T4" fmla="*/ 0 w 121"/>
                <a:gd name="T5" fmla="*/ 89 h 89"/>
                <a:gd name="T6" fmla="*/ 7 w 121"/>
                <a:gd name="T7" fmla="*/ 79 h 89"/>
                <a:gd name="T8" fmla="*/ 14 w 121"/>
                <a:gd name="T9" fmla="*/ 57 h 89"/>
                <a:gd name="T10" fmla="*/ 14 w 121"/>
                <a:gd name="T11" fmla="*/ 33 h 89"/>
                <a:gd name="T12" fmla="*/ 7 w 121"/>
                <a:gd name="T13" fmla="*/ 11 h 89"/>
                <a:gd name="T14" fmla="*/ 0 w 121"/>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89">
                  <a:moveTo>
                    <a:pt x="0" y="0"/>
                  </a:moveTo>
                  <a:lnTo>
                    <a:pt x="121" y="44"/>
                  </a:lnTo>
                  <a:lnTo>
                    <a:pt x="0" y="89"/>
                  </a:lnTo>
                  <a:lnTo>
                    <a:pt x="7" y="79"/>
                  </a:lnTo>
                  <a:lnTo>
                    <a:pt x="14" y="57"/>
                  </a:lnTo>
                  <a:lnTo>
                    <a:pt x="14" y="33"/>
                  </a:lnTo>
                  <a:lnTo>
                    <a:pt x="7" y="11"/>
                  </a:lnTo>
                  <a:lnTo>
                    <a:pt x="0"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61"/>
            <p:cNvSpPr>
              <a:spLocks/>
            </p:cNvSpPr>
            <p:nvPr/>
          </p:nvSpPr>
          <p:spPr bwMode="auto">
            <a:xfrm>
              <a:off x="1822863" y="2492155"/>
              <a:ext cx="517539" cy="1912889"/>
            </a:xfrm>
            <a:custGeom>
              <a:avLst/>
              <a:gdLst>
                <a:gd name="T0" fmla="*/ 0 w 648"/>
                <a:gd name="T1" fmla="*/ 4352 h 4352"/>
                <a:gd name="T2" fmla="*/ 0 w 648"/>
                <a:gd name="T3" fmla="*/ 0 h 4352"/>
                <a:gd name="T4" fmla="*/ 648 w 648"/>
                <a:gd name="T5" fmla="*/ 0 h 4352"/>
                <a:gd name="connsiteX0" fmla="*/ 0 w 10062"/>
                <a:gd name="connsiteY0" fmla="*/ 5535 h 5535"/>
                <a:gd name="connsiteX1" fmla="*/ 62 w 10062"/>
                <a:gd name="connsiteY1" fmla="*/ 0 h 5535"/>
                <a:gd name="connsiteX2" fmla="*/ 10062 w 10062"/>
                <a:gd name="connsiteY2" fmla="*/ 0 h 5535"/>
              </a:gdLst>
              <a:ahLst/>
              <a:cxnLst>
                <a:cxn ang="0">
                  <a:pos x="connsiteX0" y="connsiteY0"/>
                </a:cxn>
                <a:cxn ang="0">
                  <a:pos x="connsiteX1" y="connsiteY1"/>
                </a:cxn>
                <a:cxn ang="0">
                  <a:pos x="connsiteX2" y="connsiteY2"/>
                </a:cxn>
              </a:cxnLst>
              <a:rect l="l" t="t" r="r" b="b"/>
              <a:pathLst>
                <a:path w="10062" h="5535">
                  <a:moveTo>
                    <a:pt x="0" y="5535"/>
                  </a:moveTo>
                  <a:cubicBezTo>
                    <a:pt x="21" y="3690"/>
                    <a:pt x="41" y="1845"/>
                    <a:pt x="62" y="0"/>
                  </a:cubicBezTo>
                  <a:lnTo>
                    <a:pt x="10062" y="0"/>
                  </a:lnTo>
                </a:path>
              </a:pathLst>
            </a:custGeom>
            <a:noFill/>
            <a:ln w="14288">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162"/>
            <p:cNvSpPr>
              <a:spLocks noChangeShapeType="1"/>
            </p:cNvSpPr>
            <p:nvPr/>
          </p:nvSpPr>
          <p:spPr bwMode="auto">
            <a:xfrm>
              <a:off x="2340403" y="2271494"/>
              <a:ext cx="0" cy="220663"/>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Freeform 163"/>
            <p:cNvSpPr>
              <a:spLocks/>
            </p:cNvSpPr>
            <p:nvPr/>
          </p:nvSpPr>
          <p:spPr bwMode="auto">
            <a:xfrm>
              <a:off x="2305478" y="2415956"/>
              <a:ext cx="69850" cy="96838"/>
            </a:xfrm>
            <a:custGeom>
              <a:avLst/>
              <a:gdLst>
                <a:gd name="T0" fmla="*/ 89 w 89"/>
                <a:gd name="T1" fmla="*/ 0 h 122"/>
                <a:gd name="T2" fmla="*/ 44 w 89"/>
                <a:gd name="T3" fmla="*/ 122 h 122"/>
                <a:gd name="T4" fmla="*/ 0 w 89"/>
                <a:gd name="T5" fmla="*/ 0 h 122"/>
                <a:gd name="T6" fmla="*/ 10 w 89"/>
                <a:gd name="T7" fmla="*/ 7 h 122"/>
                <a:gd name="T8" fmla="*/ 33 w 89"/>
                <a:gd name="T9" fmla="*/ 13 h 122"/>
                <a:gd name="T10" fmla="*/ 55 w 89"/>
                <a:gd name="T11" fmla="*/ 13 h 122"/>
                <a:gd name="T12" fmla="*/ 79 w 89"/>
                <a:gd name="T13" fmla="*/ 7 h 122"/>
                <a:gd name="T14" fmla="*/ 89 w 89"/>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9" y="0"/>
                  </a:moveTo>
                  <a:lnTo>
                    <a:pt x="44" y="122"/>
                  </a:lnTo>
                  <a:lnTo>
                    <a:pt x="0" y="0"/>
                  </a:lnTo>
                  <a:lnTo>
                    <a:pt x="10" y="7"/>
                  </a:lnTo>
                  <a:lnTo>
                    <a:pt x="33" y="13"/>
                  </a:lnTo>
                  <a:lnTo>
                    <a:pt x="55" y="13"/>
                  </a:lnTo>
                  <a:lnTo>
                    <a:pt x="79" y="7"/>
                  </a:lnTo>
                  <a:lnTo>
                    <a:pt x="89"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Line 174"/>
            <p:cNvSpPr>
              <a:spLocks noChangeShapeType="1"/>
            </p:cNvSpPr>
            <p:nvPr/>
          </p:nvSpPr>
          <p:spPr bwMode="auto">
            <a:xfrm>
              <a:off x="2340403" y="2492156"/>
              <a:ext cx="747713" cy="0"/>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Rectangle 187"/>
            <p:cNvSpPr>
              <a:spLocks noChangeArrowheads="1"/>
            </p:cNvSpPr>
            <p:nvPr/>
          </p:nvSpPr>
          <p:spPr bwMode="auto">
            <a:xfrm>
              <a:off x="3223053" y="4551144"/>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Freeform 188"/>
            <p:cNvSpPr>
              <a:spLocks noEditPoints="1"/>
            </p:cNvSpPr>
            <p:nvPr/>
          </p:nvSpPr>
          <p:spPr bwMode="auto">
            <a:xfrm>
              <a:off x="3275441" y="4690844"/>
              <a:ext cx="152400" cy="161925"/>
            </a:xfrm>
            <a:custGeom>
              <a:avLst/>
              <a:gdLst>
                <a:gd name="T0" fmla="*/ 191 w 191"/>
                <a:gd name="T1" fmla="*/ 101 h 203"/>
                <a:gd name="T2" fmla="*/ 190 w 191"/>
                <a:gd name="T3" fmla="*/ 115 h 203"/>
                <a:gd name="T4" fmla="*/ 184 w 191"/>
                <a:gd name="T5" fmla="*/ 140 h 203"/>
                <a:gd name="T6" fmla="*/ 177 w 191"/>
                <a:gd name="T7" fmla="*/ 153 h 203"/>
                <a:gd name="T8" fmla="*/ 163 w 191"/>
                <a:gd name="T9" fmla="*/ 172 h 203"/>
                <a:gd name="T10" fmla="*/ 145 w 191"/>
                <a:gd name="T11" fmla="*/ 186 h 203"/>
                <a:gd name="T12" fmla="*/ 130 w 191"/>
                <a:gd name="T13" fmla="*/ 194 h 203"/>
                <a:gd name="T14" fmla="*/ 114 w 191"/>
                <a:gd name="T15" fmla="*/ 199 h 203"/>
                <a:gd name="T16" fmla="*/ 94 w 191"/>
                <a:gd name="T17" fmla="*/ 201 h 203"/>
                <a:gd name="T18" fmla="*/ 70 w 191"/>
                <a:gd name="T19" fmla="*/ 203 h 203"/>
                <a:gd name="T20" fmla="*/ 0 w 191"/>
                <a:gd name="T21" fmla="*/ 203 h 203"/>
                <a:gd name="T22" fmla="*/ 0 w 191"/>
                <a:gd name="T23" fmla="*/ 0 h 203"/>
                <a:gd name="T24" fmla="*/ 73 w 191"/>
                <a:gd name="T25" fmla="*/ 0 h 203"/>
                <a:gd name="T26" fmla="*/ 97 w 191"/>
                <a:gd name="T27" fmla="*/ 1 h 203"/>
                <a:gd name="T28" fmla="*/ 116 w 191"/>
                <a:gd name="T29" fmla="*/ 4 h 203"/>
                <a:gd name="T30" fmla="*/ 133 w 191"/>
                <a:gd name="T31" fmla="*/ 10 h 203"/>
                <a:gd name="T32" fmla="*/ 145 w 191"/>
                <a:gd name="T33" fmla="*/ 17 h 203"/>
                <a:gd name="T34" fmla="*/ 165 w 191"/>
                <a:gd name="T35" fmla="*/ 30 h 203"/>
                <a:gd name="T36" fmla="*/ 179 w 191"/>
                <a:gd name="T37" fmla="*/ 51 h 203"/>
                <a:gd name="T38" fmla="*/ 188 w 191"/>
                <a:gd name="T39" fmla="*/ 74 h 203"/>
                <a:gd name="T40" fmla="*/ 191 w 191"/>
                <a:gd name="T41" fmla="*/ 101 h 203"/>
                <a:gd name="T42" fmla="*/ 137 w 191"/>
                <a:gd name="T43" fmla="*/ 101 h 203"/>
                <a:gd name="T44" fmla="*/ 136 w 191"/>
                <a:gd name="T45" fmla="*/ 82 h 203"/>
                <a:gd name="T46" fmla="*/ 130 w 191"/>
                <a:gd name="T47" fmla="*/ 67 h 203"/>
                <a:gd name="T48" fmla="*/ 120 w 191"/>
                <a:gd name="T49" fmla="*/ 54 h 203"/>
                <a:gd name="T50" fmla="*/ 107 w 191"/>
                <a:gd name="T51" fmla="*/ 44 h 203"/>
                <a:gd name="T52" fmla="*/ 98 w 191"/>
                <a:gd name="T53" fmla="*/ 42 h 203"/>
                <a:gd name="T54" fmla="*/ 90 w 191"/>
                <a:gd name="T55" fmla="*/ 40 h 203"/>
                <a:gd name="T56" fmla="*/ 80 w 191"/>
                <a:gd name="T57" fmla="*/ 39 h 203"/>
                <a:gd name="T58" fmla="*/ 65 w 191"/>
                <a:gd name="T59" fmla="*/ 39 h 203"/>
                <a:gd name="T60" fmla="*/ 52 w 191"/>
                <a:gd name="T61" fmla="*/ 39 h 203"/>
                <a:gd name="T62" fmla="*/ 52 w 191"/>
                <a:gd name="T63" fmla="*/ 165 h 203"/>
                <a:gd name="T64" fmla="*/ 65 w 191"/>
                <a:gd name="T65" fmla="*/ 165 h 203"/>
                <a:gd name="T66" fmla="*/ 82 w 191"/>
                <a:gd name="T67" fmla="*/ 164 h 203"/>
                <a:gd name="T68" fmla="*/ 93 w 191"/>
                <a:gd name="T69" fmla="*/ 162 h 203"/>
                <a:gd name="T70" fmla="*/ 101 w 191"/>
                <a:gd name="T71" fmla="*/ 161 h 203"/>
                <a:gd name="T72" fmla="*/ 109 w 191"/>
                <a:gd name="T73" fmla="*/ 157 h 203"/>
                <a:gd name="T74" fmla="*/ 122 w 191"/>
                <a:gd name="T75" fmla="*/ 147 h 203"/>
                <a:gd name="T76" fmla="*/ 130 w 191"/>
                <a:gd name="T77" fmla="*/ 135 h 203"/>
                <a:gd name="T78" fmla="*/ 136 w 191"/>
                <a:gd name="T79" fmla="*/ 121 h 203"/>
                <a:gd name="T80" fmla="*/ 137 w 191"/>
                <a:gd name="T81"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203">
                  <a:moveTo>
                    <a:pt x="191" y="101"/>
                  </a:moveTo>
                  <a:lnTo>
                    <a:pt x="190" y="115"/>
                  </a:lnTo>
                  <a:lnTo>
                    <a:pt x="184" y="140"/>
                  </a:lnTo>
                  <a:lnTo>
                    <a:pt x="177" y="153"/>
                  </a:lnTo>
                  <a:lnTo>
                    <a:pt x="163" y="172"/>
                  </a:lnTo>
                  <a:lnTo>
                    <a:pt x="145" y="186"/>
                  </a:lnTo>
                  <a:lnTo>
                    <a:pt x="130" y="194"/>
                  </a:lnTo>
                  <a:lnTo>
                    <a:pt x="114" y="199"/>
                  </a:lnTo>
                  <a:lnTo>
                    <a:pt x="94" y="201"/>
                  </a:lnTo>
                  <a:lnTo>
                    <a:pt x="70" y="203"/>
                  </a:lnTo>
                  <a:lnTo>
                    <a:pt x="0" y="203"/>
                  </a:lnTo>
                  <a:lnTo>
                    <a:pt x="0" y="0"/>
                  </a:lnTo>
                  <a:lnTo>
                    <a:pt x="73" y="0"/>
                  </a:lnTo>
                  <a:lnTo>
                    <a:pt x="97" y="1"/>
                  </a:lnTo>
                  <a:lnTo>
                    <a:pt x="116" y="4"/>
                  </a:lnTo>
                  <a:lnTo>
                    <a:pt x="133" y="10"/>
                  </a:lnTo>
                  <a:lnTo>
                    <a:pt x="145" y="17"/>
                  </a:lnTo>
                  <a:lnTo>
                    <a:pt x="165" y="30"/>
                  </a:lnTo>
                  <a:lnTo>
                    <a:pt x="179" y="51"/>
                  </a:lnTo>
                  <a:lnTo>
                    <a:pt x="188" y="74"/>
                  </a:lnTo>
                  <a:lnTo>
                    <a:pt x="191" y="101"/>
                  </a:lnTo>
                  <a:close/>
                  <a:moveTo>
                    <a:pt x="137" y="101"/>
                  </a:moveTo>
                  <a:lnTo>
                    <a:pt x="136" y="82"/>
                  </a:lnTo>
                  <a:lnTo>
                    <a:pt x="130" y="67"/>
                  </a:lnTo>
                  <a:lnTo>
                    <a:pt x="120" y="54"/>
                  </a:lnTo>
                  <a:lnTo>
                    <a:pt x="107" y="44"/>
                  </a:lnTo>
                  <a:lnTo>
                    <a:pt x="98" y="42"/>
                  </a:lnTo>
                  <a:lnTo>
                    <a:pt x="90" y="40"/>
                  </a:lnTo>
                  <a:lnTo>
                    <a:pt x="80" y="39"/>
                  </a:lnTo>
                  <a:lnTo>
                    <a:pt x="65" y="39"/>
                  </a:lnTo>
                  <a:lnTo>
                    <a:pt x="52" y="39"/>
                  </a:lnTo>
                  <a:lnTo>
                    <a:pt x="52" y="165"/>
                  </a:lnTo>
                  <a:lnTo>
                    <a:pt x="65" y="165"/>
                  </a:lnTo>
                  <a:lnTo>
                    <a:pt x="82" y="164"/>
                  </a:lnTo>
                  <a:lnTo>
                    <a:pt x="93" y="162"/>
                  </a:lnTo>
                  <a:lnTo>
                    <a:pt x="101" y="161"/>
                  </a:lnTo>
                  <a:lnTo>
                    <a:pt x="109" y="157"/>
                  </a:lnTo>
                  <a:lnTo>
                    <a:pt x="122" y="147"/>
                  </a:lnTo>
                  <a:lnTo>
                    <a:pt x="130" y="135"/>
                  </a:lnTo>
                  <a:lnTo>
                    <a:pt x="136" y="121"/>
                  </a:lnTo>
                  <a:lnTo>
                    <a:pt x="13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89"/>
            <p:cNvSpPr>
              <a:spLocks noEditPoints="1"/>
            </p:cNvSpPr>
            <p:nvPr/>
          </p:nvSpPr>
          <p:spPr bwMode="auto">
            <a:xfrm>
              <a:off x="3458003" y="4690844"/>
              <a:ext cx="131763" cy="161925"/>
            </a:xfrm>
            <a:custGeom>
              <a:avLst/>
              <a:gdLst>
                <a:gd name="T0" fmla="*/ 167 w 167"/>
                <a:gd name="T1" fmla="*/ 64 h 203"/>
                <a:gd name="T2" fmla="*/ 167 w 167"/>
                <a:gd name="T3" fmla="*/ 78 h 203"/>
                <a:gd name="T4" fmla="*/ 163 w 167"/>
                <a:gd name="T5" fmla="*/ 90 h 203"/>
                <a:gd name="T6" fmla="*/ 157 w 167"/>
                <a:gd name="T7" fmla="*/ 103 h 203"/>
                <a:gd name="T8" fmla="*/ 149 w 167"/>
                <a:gd name="T9" fmla="*/ 112 h 203"/>
                <a:gd name="T10" fmla="*/ 136 w 167"/>
                <a:gd name="T11" fmla="*/ 124 h 203"/>
                <a:gd name="T12" fmla="*/ 122 w 167"/>
                <a:gd name="T13" fmla="*/ 130 h 203"/>
                <a:gd name="T14" fmla="*/ 106 w 167"/>
                <a:gd name="T15" fmla="*/ 136 h 203"/>
                <a:gd name="T16" fmla="*/ 85 w 167"/>
                <a:gd name="T17" fmla="*/ 136 h 203"/>
                <a:gd name="T18" fmla="*/ 53 w 167"/>
                <a:gd name="T19" fmla="*/ 136 h 203"/>
                <a:gd name="T20" fmla="*/ 53 w 167"/>
                <a:gd name="T21" fmla="*/ 203 h 203"/>
                <a:gd name="T22" fmla="*/ 0 w 167"/>
                <a:gd name="T23" fmla="*/ 203 h 203"/>
                <a:gd name="T24" fmla="*/ 0 w 167"/>
                <a:gd name="T25" fmla="*/ 0 h 203"/>
                <a:gd name="T26" fmla="*/ 86 w 167"/>
                <a:gd name="T27" fmla="*/ 0 h 203"/>
                <a:gd name="T28" fmla="*/ 104 w 167"/>
                <a:gd name="T29" fmla="*/ 1 h 203"/>
                <a:gd name="T30" fmla="*/ 118 w 167"/>
                <a:gd name="T31" fmla="*/ 4 h 203"/>
                <a:gd name="T32" fmla="*/ 131 w 167"/>
                <a:gd name="T33" fmla="*/ 8 h 203"/>
                <a:gd name="T34" fmla="*/ 142 w 167"/>
                <a:gd name="T35" fmla="*/ 14 h 203"/>
                <a:gd name="T36" fmla="*/ 153 w 167"/>
                <a:gd name="T37" fmla="*/ 22 h 203"/>
                <a:gd name="T38" fmla="*/ 161 w 167"/>
                <a:gd name="T39" fmla="*/ 35 h 203"/>
                <a:gd name="T40" fmla="*/ 165 w 167"/>
                <a:gd name="T41" fmla="*/ 47 h 203"/>
                <a:gd name="T42" fmla="*/ 167 w 167"/>
                <a:gd name="T43" fmla="*/ 64 h 203"/>
                <a:gd name="T44" fmla="*/ 113 w 167"/>
                <a:gd name="T45" fmla="*/ 65 h 203"/>
                <a:gd name="T46" fmla="*/ 113 w 167"/>
                <a:gd name="T47" fmla="*/ 57 h 203"/>
                <a:gd name="T48" fmla="*/ 108 w 167"/>
                <a:gd name="T49" fmla="*/ 51 h 203"/>
                <a:gd name="T50" fmla="*/ 104 w 167"/>
                <a:gd name="T51" fmla="*/ 46 h 203"/>
                <a:gd name="T52" fmla="*/ 97 w 167"/>
                <a:gd name="T53" fmla="*/ 42 h 203"/>
                <a:gd name="T54" fmla="*/ 90 w 167"/>
                <a:gd name="T55" fmla="*/ 39 h 203"/>
                <a:gd name="T56" fmla="*/ 82 w 167"/>
                <a:gd name="T57" fmla="*/ 39 h 203"/>
                <a:gd name="T58" fmla="*/ 74 w 167"/>
                <a:gd name="T59" fmla="*/ 39 h 203"/>
                <a:gd name="T60" fmla="*/ 61 w 167"/>
                <a:gd name="T61" fmla="*/ 39 h 203"/>
                <a:gd name="T62" fmla="*/ 53 w 167"/>
                <a:gd name="T63" fmla="*/ 39 h 203"/>
                <a:gd name="T64" fmla="*/ 53 w 167"/>
                <a:gd name="T65" fmla="*/ 99 h 203"/>
                <a:gd name="T66" fmla="*/ 67 w 167"/>
                <a:gd name="T67" fmla="*/ 99 h 203"/>
                <a:gd name="T68" fmla="*/ 79 w 167"/>
                <a:gd name="T69" fmla="*/ 99 h 203"/>
                <a:gd name="T70" fmla="*/ 89 w 167"/>
                <a:gd name="T71" fmla="*/ 97 h 203"/>
                <a:gd name="T72" fmla="*/ 97 w 167"/>
                <a:gd name="T73" fmla="*/ 94 h 203"/>
                <a:gd name="T74" fmla="*/ 104 w 167"/>
                <a:gd name="T75" fmla="*/ 90 h 203"/>
                <a:gd name="T76" fmla="*/ 108 w 167"/>
                <a:gd name="T77" fmla="*/ 86 h 203"/>
                <a:gd name="T78" fmla="*/ 111 w 167"/>
                <a:gd name="T79" fmla="*/ 80 h 203"/>
                <a:gd name="T80" fmla="*/ 113 w 167"/>
                <a:gd name="T81" fmla="*/ 74 h 203"/>
                <a:gd name="T82" fmla="*/ 113 w 167"/>
                <a:gd name="T83" fmla="*/ 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03">
                  <a:moveTo>
                    <a:pt x="167" y="64"/>
                  </a:moveTo>
                  <a:lnTo>
                    <a:pt x="167" y="78"/>
                  </a:lnTo>
                  <a:lnTo>
                    <a:pt x="163" y="90"/>
                  </a:lnTo>
                  <a:lnTo>
                    <a:pt x="157" y="103"/>
                  </a:lnTo>
                  <a:lnTo>
                    <a:pt x="149" y="112"/>
                  </a:lnTo>
                  <a:lnTo>
                    <a:pt x="136" y="124"/>
                  </a:lnTo>
                  <a:lnTo>
                    <a:pt x="122" y="130"/>
                  </a:lnTo>
                  <a:lnTo>
                    <a:pt x="106" y="136"/>
                  </a:lnTo>
                  <a:lnTo>
                    <a:pt x="85" y="136"/>
                  </a:lnTo>
                  <a:lnTo>
                    <a:pt x="53" y="136"/>
                  </a:lnTo>
                  <a:lnTo>
                    <a:pt x="53" y="203"/>
                  </a:lnTo>
                  <a:lnTo>
                    <a:pt x="0" y="203"/>
                  </a:lnTo>
                  <a:lnTo>
                    <a:pt x="0" y="0"/>
                  </a:lnTo>
                  <a:lnTo>
                    <a:pt x="86" y="0"/>
                  </a:lnTo>
                  <a:lnTo>
                    <a:pt x="104" y="1"/>
                  </a:lnTo>
                  <a:lnTo>
                    <a:pt x="118" y="4"/>
                  </a:lnTo>
                  <a:lnTo>
                    <a:pt x="131" y="8"/>
                  </a:lnTo>
                  <a:lnTo>
                    <a:pt x="142" y="14"/>
                  </a:lnTo>
                  <a:lnTo>
                    <a:pt x="153" y="22"/>
                  </a:lnTo>
                  <a:lnTo>
                    <a:pt x="161" y="35"/>
                  </a:lnTo>
                  <a:lnTo>
                    <a:pt x="165" y="47"/>
                  </a:lnTo>
                  <a:lnTo>
                    <a:pt x="167" y="64"/>
                  </a:lnTo>
                  <a:close/>
                  <a:moveTo>
                    <a:pt x="113" y="65"/>
                  </a:moveTo>
                  <a:lnTo>
                    <a:pt x="113" y="57"/>
                  </a:lnTo>
                  <a:lnTo>
                    <a:pt x="108" y="51"/>
                  </a:lnTo>
                  <a:lnTo>
                    <a:pt x="104" y="46"/>
                  </a:lnTo>
                  <a:lnTo>
                    <a:pt x="97" y="42"/>
                  </a:lnTo>
                  <a:lnTo>
                    <a:pt x="90" y="39"/>
                  </a:lnTo>
                  <a:lnTo>
                    <a:pt x="82" y="39"/>
                  </a:lnTo>
                  <a:lnTo>
                    <a:pt x="74" y="39"/>
                  </a:lnTo>
                  <a:lnTo>
                    <a:pt x="61" y="39"/>
                  </a:lnTo>
                  <a:lnTo>
                    <a:pt x="53" y="39"/>
                  </a:lnTo>
                  <a:lnTo>
                    <a:pt x="53" y="99"/>
                  </a:lnTo>
                  <a:lnTo>
                    <a:pt x="67" y="99"/>
                  </a:lnTo>
                  <a:lnTo>
                    <a:pt x="79" y="99"/>
                  </a:lnTo>
                  <a:lnTo>
                    <a:pt x="89" y="97"/>
                  </a:lnTo>
                  <a:lnTo>
                    <a:pt x="97" y="94"/>
                  </a:lnTo>
                  <a:lnTo>
                    <a:pt x="104" y="90"/>
                  </a:lnTo>
                  <a:lnTo>
                    <a:pt x="108" y="86"/>
                  </a:lnTo>
                  <a:lnTo>
                    <a:pt x="111" y="80"/>
                  </a:lnTo>
                  <a:lnTo>
                    <a:pt x="113" y="74"/>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190"/>
            <p:cNvSpPr>
              <a:spLocks/>
            </p:cNvSpPr>
            <p:nvPr/>
          </p:nvSpPr>
          <p:spPr bwMode="auto">
            <a:xfrm>
              <a:off x="3618341" y="4690844"/>
              <a:ext cx="141288" cy="165100"/>
            </a:xfrm>
            <a:custGeom>
              <a:avLst/>
              <a:gdLst>
                <a:gd name="T0" fmla="*/ 180 w 180"/>
                <a:gd name="T1" fmla="*/ 129 h 207"/>
                <a:gd name="T2" fmla="*/ 178 w 180"/>
                <a:gd name="T3" fmla="*/ 147 h 207"/>
                <a:gd name="T4" fmla="*/ 167 w 180"/>
                <a:gd name="T5" fmla="*/ 176 h 207"/>
                <a:gd name="T6" fmla="*/ 157 w 180"/>
                <a:gd name="T7" fmla="*/ 187 h 207"/>
                <a:gd name="T8" fmla="*/ 145 w 180"/>
                <a:gd name="T9" fmla="*/ 196 h 207"/>
                <a:gd name="T10" fmla="*/ 112 w 180"/>
                <a:gd name="T11" fmla="*/ 206 h 207"/>
                <a:gd name="T12" fmla="*/ 89 w 180"/>
                <a:gd name="T13" fmla="*/ 207 h 207"/>
                <a:gd name="T14" fmla="*/ 68 w 180"/>
                <a:gd name="T15" fmla="*/ 206 h 207"/>
                <a:gd name="T16" fmla="*/ 35 w 180"/>
                <a:gd name="T17" fmla="*/ 196 h 207"/>
                <a:gd name="T18" fmla="*/ 23 w 180"/>
                <a:gd name="T19" fmla="*/ 187 h 207"/>
                <a:gd name="T20" fmla="*/ 12 w 180"/>
                <a:gd name="T21" fmla="*/ 176 h 207"/>
                <a:gd name="T22" fmla="*/ 0 w 180"/>
                <a:gd name="T23" fmla="*/ 147 h 207"/>
                <a:gd name="T24" fmla="*/ 0 w 180"/>
                <a:gd name="T25" fmla="*/ 129 h 207"/>
                <a:gd name="T26" fmla="*/ 0 w 180"/>
                <a:gd name="T27" fmla="*/ 0 h 207"/>
                <a:gd name="T28" fmla="*/ 52 w 180"/>
                <a:gd name="T29" fmla="*/ 0 h 207"/>
                <a:gd name="T30" fmla="*/ 52 w 180"/>
                <a:gd name="T31" fmla="*/ 126 h 207"/>
                <a:gd name="T32" fmla="*/ 53 w 180"/>
                <a:gd name="T33" fmla="*/ 146 h 207"/>
                <a:gd name="T34" fmla="*/ 62 w 180"/>
                <a:gd name="T35" fmla="*/ 158 h 207"/>
                <a:gd name="T36" fmla="*/ 71 w 180"/>
                <a:gd name="T37" fmla="*/ 167 h 207"/>
                <a:gd name="T38" fmla="*/ 89 w 180"/>
                <a:gd name="T39" fmla="*/ 168 h 207"/>
                <a:gd name="T40" fmla="*/ 107 w 180"/>
                <a:gd name="T41" fmla="*/ 167 h 207"/>
                <a:gd name="T42" fmla="*/ 118 w 180"/>
                <a:gd name="T43" fmla="*/ 158 h 207"/>
                <a:gd name="T44" fmla="*/ 125 w 180"/>
                <a:gd name="T45" fmla="*/ 146 h 207"/>
                <a:gd name="T46" fmla="*/ 127 w 180"/>
                <a:gd name="T47" fmla="*/ 126 h 207"/>
                <a:gd name="T48" fmla="*/ 127 w 180"/>
                <a:gd name="T49" fmla="*/ 0 h 207"/>
                <a:gd name="T50" fmla="*/ 180 w 180"/>
                <a:gd name="T51" fmla="*/ 0 h 207"/>
                <a:gd name="T52" fmla="*/ 180 w 180"/>
                <a:gd name="T53" fmla="*/ 1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07">
                  <a:moveTo>
                    <a:pt x="180" y="129"/>
                  </a:moveTo>
                  <a:lnTo>
                    <a:pt x="178" y="147"/>
                  </a:lnTo>
                  <a:lnTo>
                    <a:pt x="167" y="176"/>
                  </a:lnTo>
                  <a:lnTo>
                    <a:pt x="157" y="187"/>
                  </a:lnTo>
                  <a:lnTo>
                    <a:pt x="145" y="196"/>
                  </a:lnTo>
                  <a:lnTo>
                    <a:pt x="112" y="206"/>
                  </a:lnTo>
                  <a:lnTo>
                    <a:pt x="89" y="207"/>
                  </a:lnTo>
                  <a:lnTo>
                    <a:pt x="68" y="206"/>
                  </a:lnTo>
                  <a:lnTo>
                    <a:pt x="35" y="196"/>
                  </a:lnTo>
                  <a:lnTo>
                    <a:pt x="23" y="187"/>
                  </a:lnTo>
                  <a:lnTo>
                    <a:pt x="12" y="176"/>
                  </a:lnTo>
                  <a:lnTo>
                    <a:pt x="0" y="147"/>
                  </a:lnTo>
                  <a:lnTo>
                    <a:pt x="0" y="129"/>
                  </a:lnTo>
                  <a:lnTo>
                    <a:pt x="0" y="0"/>
                  </a:lnTo>
                  <a:lnTo>
                    <a:pt x="52" y="0"/>
                  </a:lnTo>
                  <a:lnTo>
                    <a:pt x="52" y="126"/>
                  </a:lnTo>
                  <a:lnTo>
                    <a:pt x="53" y="146"/>
                  </a:lnTo>
                  <a:lnTo>
                    <a:pt x="62" y="158"/>
                  </a:lnTo>
                  <a:lnTo>
                    <a:pt x="71" y="167"/>
                  </a:lnTo>
                  <a:lnTo>
                    <a:pt x="89" y="168"/>
                  </a:lnTo>
                  <a:lnTo>
                    <a:pt x="107" y="167"/>
                  </a:lnTo>
                  <a:lnTo>
                    <a:pt x="118" y="158"/>
                  </a:lnTo>
                  <a:lnTo>
                    <a:pt x="125" y="146"/>
                  </a:lnTo>
                  <a:lnTo>
                    <a:pt x="127" y="126"/>
                  </a:lnTo>
                  <a:lnTo>
                    <a:pt x="127" y="0"/>
                  </a:lnTo>
                  <a:lnTo>
                    <a:pt x="180" y="0"/>
                  </a:lnTo>
                  <a:lnTo>
                    <a:pt x="18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Line 197"/>
            <p:cNvSpPr>
              <a:spLocks noChangeShapeType="1"/>
            </p:cNvSpPr>
            <p:nvPr/>
          </p:nvSpPr>
          <p:spPr bwMode="auto">
            <a:xfrm>
              <a:off x="3516741" y="4403506"/>
              <a:ext cx="0" cy="147638"/>
            </a:xfrm>
            <a:prstGeom prst="line">
              <a:avLst/>
            </a:prstGeom>
            <a:noFill/>
            <a:ln w="14288">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Freeform 198"/>
            <p:cNvSpPr>
              <a:spLocks/>
            </p:cNvSpPr>
            <p:nvPr/>
          </p:nvSpPr>
          <p:spPr bwMode="auto">
            <a:xfrm>
              <a:off x="3481816" y="4474944"/>
              <a:ext cx="69850" cy="95250"/>
            </a:xfrm>
            <a:custGeom>
              <a:avLst/>
              <a:gdLst>
                <a:gd name="T0" fmla="*/ 89 w 89"/>
                <a:gd name="T1" fmla="*/ 0 h 121"/>
                <a:gd name="T2" fmla="*/ 45 w 89"/>
                <a:gd name="T3" fmla="*/ 121 h 121"/>
                <a:gd name="T4" fmla="*/ 0 w 89"/>
                <a:gd name="T5" fmla="*/ 0 h 121"/>
                <a:gd name="T6" fmla="*/ 10 w 89"/>
                <a:gd name="T7" fmla="*/ 7 h 121"/>
                <a:gd name="T8" fmla="*/ 32 w 89"/>
                <a:gd name="T9" fmla="*/ 14 h 121"/>
                <a:gd name="T10" fmla="*/ 56 w 89"/>
                <a:gd name="T11" fmla="*/ 14 h 121"/>
                <a:gd name="T12" fmla="*/ 78 w 89"/>
                <a:gd name="T13" fmla="*/ 7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7"/>
                  </a:lnTo>
                  <a:lnTo>
                    <a:pt x="32" y="14"/>
                  </a:lnTo>
                  <a:lnTo>
                    <a:pt x="56" y="14"/>
                  </a:lnTo>
                  <a:lnTo>
                    <a:pt x="78" y="7"/>
                  </a:lnTo>
                  <a:lnTo>
                    <a:pt x="89"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Line 212"/>
            <p:cNvSpPr>
              <a:spLocks noChangeShapeType="1"/>
            </p:cNvSpPr>
            <p:nvPr/>
          </p:nvSpPr>
          <p:spPr bwMode="auto">
            <a:xfrm>
              <a:off x="3075416" y="4771806"/>
              <a:ext cx="147638" cy="0"/>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13"/>
            <p:cNvSpPr>
              <a:spLocks/>
            </p:cNvSpPr>
            <p:nvPr/>
          </p:nvSpPr>
          <p:spPr bwMode="auto">
            <a:xfrm>
              <a:off x="3145266" y="4735294"/>
              <a:ext cx="96838" cy="71438"/>
            </a:xfrm>
            <a:custGeom>
              <a:avLst/>
              <a:gdLst>
                <a:gd name="T0" fmla="*/ 0 w 122"/>
                <a:gd name="T1" fmla="*/ 0 h 91"/>
                <a:gd name="T2" fmla="*/ 122 w 122"/>
                <a:gd name="T3" fmla="*/ 46 h 91"/>
                <a:gd name="T4" fmla="*/ 0 w 122"/>
                <a:gd name="T5" fmla="*/ 91 h 91"/>
                <a:gd name="T6" fmla="*/ 7 w 122"/>
                <a:gd name="T7" fmla="*/ 80 h 91"/>
                <a:gd name="T8" fmla="*/ 14 w 122"/>
                <a:gd name="T9" fmla="*/ 57 h 91"/>
                <a:gd name="T10" fmla="*/ 14 w 122"/>
                <a:gd name="T11" fmla="*/ 34 h 91"/>
                <a:gd name="T12" fmla="*/ 7 w 122"/>
                <a:gd name="T13" fmla="*/ 12 h 91"/>
                <a:gd name="T14" fmla="*/ 0 w 12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91">
                  <a:moveTo>
                    <a:pt x="0" y="0"/>
                  </a:moveTo>
                  <a:lnTo>
                    <a:pt x="122" y="46"/>
                  </a:lnTo>
                  <a:lnTo>
                    <a:pt x="0" y="91"/>
                  </a:lnTo>
                  <a:lnTo>
                    <a:pt x="7" y="80"/>
                  </a:lnTo>
                  <a:lnTo>
                    <a:pt x="14" y="57"/>
                  </a:lnTo>
                  <a:lnTo>
                    <a:pt x="14" y="34"/>
                  </a:lnTo>
                  <a:lnTo>
                    <a:pt x="7" y="12"/>
                  </a:lnTo>
                  <a:lnTo>
                    <a:pt x="0"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Rectangle 74"/>
            <p:cNvSpPr>
              <a:spLocks noChangeArrowheads="1"/>
            </p:cNvSpPr>
            <p:nvPr/>
          </p:nvSpPr>
          <p:spPr bwMode="auto">
            <a:xfrm>
              <a:off x="5426503" y="3520856"/>
              <a:ext cx="587375"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75"/>
            <p:cNvSpPr>
              <a:spLocks/>
            </p:cNvSpPr>
            <p:nvPr/>
          </p:nvSpPr>
          <p:spPr bwMode="auto">
            <a:xfrm>
              <a:off x="5610653" y="3657381"/>
              <a:ext cx="93663" cy="160338"/>
            </a:xfrm>
            <a:custGeom>
              <a:avLst/>
              <a:gdLst>
                <a:gd name="T0" fmla="*/ 120 w 120"/>
                <a:gd name="T1" fmla="*/ 201 h 201"/>
                <a:gd name="T2" fmla="*/ 0 w 120"/>
                <a:gd name="T3" fmla="*/ 201 h 201"/>
                <a:gd name="T4" fmla="*/ 0 w 120"/>
                <a:gd name="T5" fmla="*/ 165 h 201"/>
                <a:gd name="T6" fmla="*/ 34 w 120"/>
                <a:gd name="T7" fmla="*/ 165 h 201"/>
                <a:gd name="T8" fmla="*/ 34 w 120"/>
                <a:gd name="T9" fmla="*/ 36 h 201"/>
                <a:gd name="T10" fmla="*/ 0 w 120"/>
                <a:gd name="T11" fmla="*/ 36 h 201"/>
                <a:gd name="T12" fmla="*/ 0 w 120"/>
                <a:gd name="T13" fmla="*/ 0 h 201"/>
                <a:gd name="T14" fmla="*/ 120 w 120"/>
                <a:gd name="T15" fmla="*/ 0 h 201"/>
                <a:gd name="T16" fmla="*/ 120 w 120"/>
                <a:gd name="T17" fmla="*/ 36 h 201"/>
                <a:gd name="T18" fmla="*/ 87 w 120"/>
                <a:gd name="T19" fmla="*/ 36 h 201"/>
                <a:gd name="T20" fmla="*/ 87 w 120"/>
                <a:gd name="T21" fmla="*/ 165 h 201"/>
                <a:gd name="T22" fmla="*/ 120 w 120"/>
                <a:gd name="T23" fmla="*/ 165 h 201"/>
                <a:gd name="T24" fmla="*/ 120 w 120"/>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201">
                  <a:moveTo>
                    <a:pt x="120" y="201"/>
                  </a:moveTo>
                  <a:lnTo>
                    <a:pt x="0" y="201"/>
                  </a:lnTo>
                  <a:lnTo>
                    <a:pt x="0" y="165"/>
                  </a:lnTo>
                  <a:lnTo>
                    <a:pt x="34" y="165"/>
                  </a:lnTo>
                  <a:lnTo>
                    <a:pt x="34" y="36"/>
                  </a:lnTo>
                  <a:lnTo>
                    <a:pt x="0" y="36"/>
                  </a:lnTo>
                  <a:lnTo>
                    <a:pt x="0" y="0"/>
                  </a:lnTo>
                  <a:lnTo>
                    <a:pt x="120" y="0"/>
                  </a:lnTo>
                  <a:lnTo>
                    <a:pt x="120" y="36"/>
                  </a:lnTo>
                  <a:lnTo>
                    <a:pt x="87" y="36"/>
                  </a:lnTo>
                  <a:lnTo>
                    <a:pt x="87" y="165"/>
                  </a:lnTo>
                  <a:lnTo>
                    <a:pt x="120" y="165"/>
                  </a:lnTo>
                  <a:lnTo>
                    <a:pt x="12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76"/>
            <p:cNvSpPr>
              <a:spLocks noEditPoints="1"/>
            </p:cNvSpPr>
            <p:nvPr/>
          </p:nvSpPr>
          <p:spPr bwMode="auto">
            <a:xfrm>
              <a:off x="5726541" y="3755806"/>
              <a:ext cx="85725" cy="107950"/>
            </a:xfrm>
            <a:custGeom>
              <a:avLst/>
              <a:gdLst>
                <a:gd name="T0" fmla="*/ 109 w 109"/>
                <a:gd name="T1" fmla="*/ 69 h 137"/>
                <a:gd name="T2" fmla="*/ 109 w 109"/>
                <a:gd name="T3" fmla="*/ 84 h 137"/>
                <a:gd name="T4" fmla="*/ 106 w 109"/>
                <a:gd name="T5" fmla="*/ 98 h 137"/>
                <a:gd name="T6" fmla="*/ 102 w 109"/>
                <a:gd name="T7" fmla="*/ 110 h 137"/>
                <a:gd name="T8" fmla="*/ 96 w 109"/>
                <a:gd name="T9" fmla="*/ 120 h 137"/>
                <a:gd name="T10" fmla="*/ 89 w 109"/>
                <a:gd name="T11" fmla="*/ 127 h 137"/>
                <a:gd name="T12" fmla="*/ 79 w 109"/>
                <a:gd name="T13" fmla="*/ 132 h 137"/>
                <a:gd name="T14" fmla="*/ 68 w 109"/>
                <a:gd name="T15" fmla="*/ 137 h 137"/>
                <a:gd name="T16" fmla="*/ 54 w 109"/>
                <a:gd name="T17" fmla="*/ 137 h 137"/>
                <a:gd name="T18" fmla="*/ 41 w 109"/>
                <a:gd name="T19" fmla="*/ 137 h 137"/>
                <a:gd name="T20" fmla="*/ 29 w 109"/>
                <a:gd name="T21" fmla="*/ 132 h 137"/>
                <a:gd name="T22" fmla="*/ 20 w 109"/>
                <a:gd name="T23" fmla="*/ 127 h 137"/>
                <a:gd name="T24" fmla="*/ 13 w 109"/>
                <a:gd name="T25" fmla="*/ 120 h 137"/>
                <a:gd name="T26" fmla="*/ 7 w 109"/>
                <a:gd name="T27" fmla="*/ 110 h 137"/>
                <a:gd name="T28" fmla="*/ 3 w 109"/>
                <a:gd name="T29" fmla="*/ 98 h 137"/>
                <a:gd name="T30" fmla="*/ 0 w 109"/>
                <a:gd name="T31" fmla="*/ 84 h 137"/>
                <a:gd name="T32" fmla="*/ 0 w 109"/>
                <a:gd name="T33" fmla="*/ 69 h 137"/>
                <a:gd name="T34" fmla="*/ 0 w 109"/>
                <a:gd name="T35" fmla="*/ 52 h 137"/>
                <a:gd name="T36" fmla="*/ 3 w 109"/>
                <a:gd name="T37" fmla="*/ 39 h 137"/>
                <a:gd name="T38" fmla="*/ 7 w 109"/>
                <a:gd name="T39" fmla="*/ 27 h 137"/>
                <a:gd name="T40" fmla="*/ 13 w 109"/>
                <a:gd name="T41" fmla="*/ 17 h 137"/>
                <a:gd name="T42" fmla="*/ 20 w 109"/>
                <a:gd name="T43" fmla="*/ 9 h 137"/>
                <a:gd name="T44" fmla="*/ 29 w 109"/>
                <a:gd name="T45" fmla="*/ 5 h 137"/>
                <a:gd name="T46" fmla="*/ 41 w 109"/>
                <a:gd name="T47" fmla="*/ 0 h 137"/>
                <a:gd name="T48" fmla="*/ 54 w 109"/>
                <a:gd name="T49" fmla="*/ 0 h 137"/>
                <a:gd name="T50" fmla="*/ 68 w 109"/>
                <a:gd name="T51" fmla="*/ 0 h 137"/>
                <a:gd name="T52" fmla="*/ 79 w 109"/>
                <a:gd name="T53" fmla="*/ 5 h 137"/>
                <a:gd name="T54" fmla="*/ 89 w 109"/>
                <a:gd name="T55" fmla="*/ 10 h 137"/>
                <a:gd name="T56" fmla="*/ 96 w 109"/>
                <a:gd name="T57" fmla="*/ 17 h 137"/>
                <a:gd name="T58" fmla="*/ 103 w 109"/>
                <a:gd name="T59" fmla="*/ 27 h 137"/>
                <a:gd name="T60" fmla="*/ 106 w 109"/>
                <a:gd name="T61" fmla="*/ 39 h 137"/>
                <a:gd name="T62" fmla="*/ 109 w 109"/>
                <a:gd name="T63" fmla="*/ 52 h 137"/>
                <a:gd name="T64" fmla="*/ 109 w 109"/>
                <a:gd name="T65" fmla="*/ 69 h 137"/>
                <a:gd name="T66" fmla="*/ 75 w 109"/>
                <a:gd name="T67" fmla="*/ 69 h 137"/>
                <a:gd name="T68" fmla="*/ 74 w 109"/>
                <a:gd name="T69" fmla="*/ 46 h 137"/>
                <a:gd name="T70" fmla="*/ 70 w 109"/>
                <a:gd name="T71" fmla="*/ 34 h 137"/>
                <a:gd name="T72" fmla="*/ 64 w 109"/>
                <a:gd name="T73" fmla="*/ 25 h 137"/>
                <a:gd name="T74" fmla="*/ 54 w 109"/>
                <a:gd name="T75" fmla="*/ 24 h 137"/>
                <a:gd name="T76" fmla="*/ 45 w 109"/>
                <a:gd name="T77" fmla="*/ 25 h 137"/>
                <a:gd name="T78" fmla="*/ 39 w 109"/>
                <a:gd name="T79" fmla="*/ 34 h 137"/>
                <a:gd name="T80" fmla="*/ 35 w 109"/>
                <a:gd name="T81" fmla="*/ 46 h 137"/>
                <a:gd name="T82" fmla="*/ 35 w 109"/>
                <a:gd name="T83" fmla="*/ 69 h 137"/>
                <a:gd name="T84" fmla="*/ 35 w 109"/>
                <a:gd name="T85" fmla="*/ 89 h 137"/>
                <a:gd name="T86" fmla="*/ 39 w 109"/>
                <a:gd name="T87" fmla="*/ 102 h 137"/>
                <a:gd name="T88" fmla="*/ 45 w 109"/>
                <a:gd name="T89" fmla="*/ 110 h 137"/>
                <a:gd name="T90" fmla="*/ 54 w 109"/>
                <a:gd name="T91" fmla="*/ 113 h 137"/>
                <a:gd name="T92" fmla="*/ 64 w 109"/>
                <a:gd name="T93" fmla="*/ 110 h 137"/>
                <a:gd name="T94" fmla="*/ 70 w 109"/>
                <a:gd name="T95" fmla="*/ 102 h 137"/>
                <a:gd name="T96" fmla="*/ 74 w 109"/>
                <a:gd name="T97" fmla="*/ 89 h 137"/>
                <a:gd name="T98" fmla="*/ 75 w 109"/>
                <a:gd name="T9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 h="137">
                  <a:moveTo>
                    <a:pt x="109" y="69"/>
                  </a:moveTo>
                  <a:lnTo>
                    <a:pt x="109" y="84"/>
                  </a:lnTo>
                  <a:lnTo>
                    <a:pt x="106" y="98"/>
                  </a:lnTo>
                  <a:lnTo>
                    <a:pt x="102" y="110"/>
                  </a:lnTo>
                  <a:lnTo>
                    <a:pt x="96" y="120"/>
                  </a:lnTo>
                  <a:lnTo>
                    <a:pt x="89" y="127"/>
                  </a:lnTo>
                  <a:lnTo>
                    <a:pt x="79" y="132"/>
                  </a:lnTo>
                  <a:lnTo>
                    <a:pt x="68" y="137"/>
                  </a:lnTo>
                  <a:lnTo>
                    <a:pt x="54" y="137"/>
                  </a:lnTo>
                  <a:lnTo>
                    <a:pt x="41" y="137"/>
                  </a:lnTo>
                  <a:lnTo>
                    <a:pt x="29" y="132"/>
                  </a:lnTo>
                  <a:lnTo>
                    <a:pt x="20" y="127"/>
                  </a:lnTo>
                  <a:lnTo>
                    <a:pt x="13" y="120"/>
                  </a:lnTo>
                  <a:lnTo>
                    <a:pt x="7" y="110"/>
                  </a:lnTo>
                  <a:lnTo>
                    <a:pt x="3" y="98"/>
                  </a:lnTo>
                  <a:lnTo>
                    <a:pt x="0" y="84"/>
                  </a:lnTo>
                  <a:lnTo>
                    <a:pt x="0" y="69"/>
                  </a:lnTo>
                  <a:lnTo>
                    <a:pt x="0" y="52"/>
                  </a:lnTo>
                  <a:lnTo>
                    <a:pt x="3" y="39"/>
                  </a:lnTo>
                  <a:lnTo>
                    <a:pt x="7" y="27"/>
                  </a:lnTo>
                  <a:lnTo>
                    <a:pt x="13" y="17"/>
                  </a:lnTo>
                  <a:lnTo>
                    <a:pt x="20" y="9"/>
                  </a:lnTo>
                  <a:lnTo>
                    <a:pt x="29" y="5"/>
                  </a:lnTo>
                  <a:lnTo>
                    <a:pt x="41" y="0"/>
                  </a:lnTo>
                  <a:lnTo>
                    <a:pt x="54" y="0"/>
                  </a:lnTo>
                  <a:lnTo>
                    <a:pt x="68" y="0"/>
                  </a:lnTo>
                  <a:lnTo>
                    <a:pt x="79" y="5"/>
                  </a:lnTo>
                  <a:lnTo>
                    <a:pt x="89" y="10"/>
                  </a:lnTo>
                  <a:lnTo>
                    <a:pt x="96" y="17"/>
                  </a:lnTo>
                  <a:lnTo>
                    <a:pt x="103" y="27"/>
                  </a:lnTo>
                  <a:lnTo>
                    <a:pt x="106" y="39"/>
                  </a:lnTo>
                  <a:lnTo>
                    <a:pt x="109" y="52"/>
                  </a:lnTo>
                  <a:lnTo>
                    <a:pt x="109" y="69"/>
                  </a:lnTo>
                  <a:close/>
                  <a:moveTo>
                    <a:pt x="75" y="69"/>
                  </a:moveTo>
                  <a:lnTo>
                    <a:pt x="74" y="46"/>
                  </a:lnTo>
                  <a:lnTo>
                    <a:pt x="70" y="34"/>
                  </a:lnTo>
                  <a:lnTo>
                    <a:pt x="64" y="25"/>
                  </a:lnTo>
                  <a:lnTo>
                    <a:pt x="54" y="24"/>
                  </a:lnTo>
                  <a:lnTo>
                    <a:pt x="45" y="25"/>
                  </a:lnTo>
                  <a:lnTo>
                    <a:pt x="39" y="34"/>
                  </a:lnTo>
                  <a:lnTo>
                    <a:pt x="35" y="46"/>
                  </a:lnTo>
                  <a:lnTo>
                    <a:pt x="35" y="69"/>
                  </a:lnTo>
                  <a:lnTo>
                    <a:pt x="35" y="89"/>
                  </a:lnTo>
                  <a:lnTo>
                    <a:pt x="39" y="102"/>
                  </a:lnTo>
                  <a:lnTo>
                    <a:pt x="45" y="110"/>
                  </a:lnTo>
                  <a:lnTo>
                    <a:pt x="54" y="113"/>
                  </a:lnTo>
                  <a:lnTo>
                    <a:pt x="64" y="110"/>
                  </a:lnTo>
                  <a:lnTo>
                    <a:pt x="70" y="102"/>
                  </a:lnTo>
                  <a:lnTo>
                    <a:pt x="74" y="89"/>
                  </a:lnTo>
                  <a:lnTo>
                    <a:pt x="75"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77"/>
            <p:cNvSpPr>
              <a:spLocks noChangeArrowheads="1"/>
            </p:cNvSpPr>
            <p:nvPr/>
          </p:nvSpPr>
          <p:spPr bwMode="auto">
            <a:xfrm>
              <a:off x="4545441" y="3520856"/>
              <a:ext cx="585788" cy="441325"/>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78"/>
            <p:cNvSpPr>
              <a:spLocks/>
            </p:cNvSpPr>
            <p:nvPr/>
          </p:nvSpPr>
          <p:spPr bwMode="auto">
            <a:xfrm>
              <a:off x="4732766" y="3658969"/>
              <a:ext cx="95250" cy="160338"/>
            </a:xfrm>
            <a:custGeom>
              <a:avLst/>
              <a:gdLst>
                <a:gd name="T0" fmla="*/ 120 w 120"/>
                <a:gd name="T1" fmla="*/ 203 h 203"/>
                <a:gd name="T2" fmla="*/ 0 w 120"/>
                <a:gd name="T3" fmla="*/ 203 h 203"/>
                <a:gd name="T4" fmla="*/ 0 w 120"/>
                <a:gd name="T5" fmla="*/ 167 h 203"/>
                <a:gd name="T6" fmla="*/ 34 w 120"/>
                <a:gd name="T7" fmla="*/ 167 h 203"/>
                <a:gd name="T8" fmla="*/ 34 w 120"/>
                <a:gd name="T9" fmla="*/ 36 h 203"/>
                <a:gd name="T10" fmla="*/ 0 w 120"/>
                <a:gd name="T11" fmla="*/ 36 h 203"/>
                <a:gd name="T12" fmla="*/ 0 w 120"/>
                <a:gd name="T13" fmla="*/ 0 h 203"/>
                <a:gd name="T14" fmla="*/ 120 w 120"/>
                <a:gd name="T15" fmla="*/ 0 h 203"/>
                <a:gd name="T16" fmla="*/ 120 w 120"/>
                <a:gd name="T17" fmla="*/ 36 h 203"/>
                <a:gd name="T18" fmla="*/ 86 w 120"/>
                <a:gd name="T19" fmla="*/ 36 h 203"/>
                <a:gd name="T20" fmla="*/ 86 w 120"/>
                <a:gd name="T21" fmla="*/ 167 h 203"/>
                <a:gd name="T22" fmla="*/ 120 w 120"/>
                <a:gd name="T23" fmla="*/ 167 h 203"/>
                <a:gd name="T24" fmla="*/ 120 w 120"/>
                <a:gd name="T2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203">
                  <a:moveTo>
                    <a:pt x="120" y="203"/>
                  </a:moveTo>
                  <a:lnTo>
                    <a:pt x="0" y="203"/>
                  </a:lnTo>
                  <a:lnTo>
                    <a:pt x="0" y="167"/>
                  </a:lnTo>
                  <a:lnTo>
                    <a:pt x="34" y="167"/>
                  </a:lnTo>
                  <a:lnTo>
                    <a:pt x="34" y="36"/>
                  </a:lnTo>
                  <a:lnTo>
                    <a:pt x="0" y="36"/>
                  </a:lnTo>
                  <a:lnTo>
                    <a:pt x="0" y="0"/>
                  </a:lnTo>
                  <a:lnTo>
                    <a:pt x="120" y="0"/>
                  </a:lnTo>
                  <a:lnTo>
                    <a:pt x="120" y="36"/>
                  </a:lnTo>
                  <a:lnTo>
                    <a:pt x="86" y="36"/>
                  </a:lnTo>
                  <a:lnTo>
                    <a:pt x="86" y="167"/>
                  </a:lnTo>
                  <a:lnTo>
                    <a:pt x="120" y="167"/>
                  </a:lnTo>
                  <a:lnTo>
                    <a:pt x="12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79"/>
            <p:cNvSpPr>
              <a:spLocks/>
            </p:cNvSpPr>
            <p:nvPr/>
          </p:nvSpPr>
          <p:spPr bwMode="auto">
            <a:xfrm>
              <a:off x="4859766" y="3758981"/>
              <a:ext cx="69850" cy="104775"/>
            </a:xfrm>
            <a:custGeom>
              <a:avLst/>
              <a:gdLst>
                <a:gd name="T0" fmla="*/ 88 w 88"/>
                <a:gd name="T1" fmla="*/ 132 h 132"/>
                <a:gd name="T2" fmla="*/ 0 w 88"/>
                <a:gd name="T3" fmla="*/ 132 h 132"/>
                <a:gd name="T4" fmla="*/ 0 w 88"/>
                <a:gd name="T5" fmla="*/ 108 h 132"/>
                <a:gd name="T6" fmla="*/ 28 w 88"/>
                <a:gd name="T7" fmla="*/ 108 h 132"/>
                <a:gd name="T8" fmla="*/ 28 w 88"/>
                <a:gd name="T9" fmla="*/ 39 h 132"/>
                <a:gd name="T10" fmla="*/ 0 w 88"/>
                <a:gd name="T11" fmla="*/ 39 h 132"/>
                <a:gd name="T12" fmla="*/ 0 w 88"/>
                <a:gd name="T13" fmla="*/ 18 h 132"/>
                <a:gd name="T14" fmla="*/ 6 w 88"/>
                <a:gd name="T15" fmla="*/ 18 h 132"/>
                <a:gd name="T16" fmla="*/ 11 w 88"/>
                <a:gd name="T17" fmla="*/ 16 h 132"/>
                <a:gd name="T18" fmla="*/ 17 w 88"/>
                <a:gd name="T19" fmla="*/ 15 h 132"/>
                <a:gd name="T20" fmla="*/ 21 w 88"/>
                <a:gd name="T21" fmla="*/ 14 h 132"/>
                <a:gd name="T22" fmla="*/ 25 w 88"/>
                <a:gd name="T23" fmla="*/ 11 h 132"/>
                <a:gd name="T24" fmla="*/ 28 w 88"/>
                <a:gd name="T25" fmla="*/ 8 h 132"/>
                <a:gd name="T26" fmla="*/ 31 w 88"/>
                <a:gd name="T27" fmla="*/ 4 h 132"/>
                <a:gd name="T28" fmla="*/ 31 w 88"/>
                <a:gd name="T29" fmla="*/ 0 h 132"/>
                <a:gd name="T30" fmla="*/ 60 w 88"/>
                <a:gd name="T31" fmla="*/ 0 h 132"/>
                <a:gd name="T32" fmla="*/ 60 w 88"/>
                <a:gd name="T33" fmla="*/ 108 h 132"/>
                <a:gd name="T34" fmla="*/ 88 w 88"/>
                <a:gd name="T35" fmla="*/ 108 h 132"/>
                <a:gd name="T36" fmla="*/ 88 w 88"/>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32">
                  <a:moveTo>
                    <a:pt x="88" y="132"/>
                  </a:moveTo>
                  <a:lnTo>
                    <a:pt x="0" y="132"/>
                  </a:lnTo>
                  <a:lnTo>
                    <a:pt x="0" y="108"/>
                  </a:lnTo>
                  <a:lnTo>
                    <a:pt x="28" y="108"/>
                  </a:lnTo>
                  <a:lnTo>
                    <a:pt x="28" y="39"/>
                  </a:lnTo>
                  <a:lnTo>
                    <a:pt x="0" y="39"/>
                  </a:lnTo>
                  <a:lnTo>
                    <a:pt x="0" y="18"/>
                  </a:lnTo>
                  <a:lnTo>
                    <a:pt x="6" y="18"/>
                  </a:lnTo>
                  <a:lnTo>
                    <a:pt x="11" y="16"/>
                  </a:lnTo>
                  <a:lnTo>
                    <a:pt x="17" y="15"/>
                  </a:lnTo>
                  <a:lnTo>
                    <a:pt x="21" y="14"/>
                  </a:lnTo>
                  <a:lnTo>
                    <a:pt x="25" y="11"/>
                  </a:lnTo>
                  <a:lnTo>
                    <a:pt x="28" y="8"/>
                  </a:lnTo>
                  <a:lnTo>
                    <a:pt x="31" y="4"/>
                  </a:lnTo>
                  <a:lnTo>
                    <a:pt x="31" y="0"/>
                  </a:lnTo>
                  <a:lnTo>
                    <a:pt x="60" y="0"/>
                  </a:lnTo>
                  <a:lnTo>
                    <a:pt x="60" y="108"/>
                  </a:lnTo>
                  <a:lnTo>
                    <a:pt x="88" y="108"/>
                  </a:lnTo>
                  <a:lnTo>
                    <a:pt x="88"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91"/>
            <p:cNvSpPr>
              <a:spLocks noChangeArrowheads="1"/>
            </p:cNvSpPr>
            <p:nvPr/>
          </p:nvSpPr>
          <p:spPr bwMode="auto">
            <a:xfrm>
              <a:off x="3808841" y="3724056"/>
              <a:ext cx="39688"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92"/>
            <p:cNvSpPr>
              <a:spLocks noChangeArrowheads="1"/>
            </p:cNvSpPr>
            <p:nvPr/>
          </p:nvSpPr>
          <p:spPr bwMode="auto">
            <a:xfrm>
              <a:off x="3932666" y="3724056"/>
              <a:ext cx="39688"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93"/>
            <p:cNvSpPr>
              <a:spLocks noChangeArrowheads="1"/>
            </p:cNvSpPr>
            <p:nvPr/>
          </p:nvSpPr>
          <p:spPr bwMode="auto">
            <a:xfrm>
              <a:off x="4054903" y="3724056"/>
              <a:ext cx="41275"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Line 87"/>
            <p:cNvSpPr>
              <a:spLocks noChangeShapeType="1"/>
            </p:cNvSpPr>
            <p:nvPr/>
          </p:nvSpPr>
          <p:spPr bwMode="auto">
            <a:xfrm>
              <a:off x="4839128" y="3374806"/>
              <a:ext cx="0" cy="146050"/>
            </a:xfrm>
            <a:prstGeom prst="line">
              <a:avLst/>
            </a:prstGeom>
            <a:noFill/>
            <a:ln w="14288">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Freeform 88"/>
            <p:cNvSpPr>
              <a:spLocks/>
            </p:cNvSpPr>
            <p:nvPr/>
          </p:nvSpPr>
          <p:spPr bwMode="auto">
            <a:xfrm>
              <a:off x="4804203" y="3446244"/>
              <a:ext cx="69850" cy="95250"/>
            </a:xfrm>
            <a:custGeom>
              <a:avLst/>
              <a:gdLst>
                <a:gd name="T0" fmla="*/ 89 w 89"/>
                <a:gd name="T1" fmla="*/ 0 h 121"/>
                <a:gd name="T2" fmla="*/ 45 w 89"/>
                <a:gd name="T3" fmla="*/ 121 h 121"/>
                <a:gd name="T4" fmla="*/ 0 w 89"/>
                <a:gd name="T5" fmla="*/ 0 h 121"/>
                <a:gd name="T6" fmla="*/ 10 w 89"/>
                <a:gd name="T7" fmla="*/ 6 h 121"/>
                <a:gd name="T8" fmla="*/ 32 w 89"/>
                <a:gd name="T9" fmla="*/ 14 h 121"/>
                <a:gd name="T10" fmla="*/ 56 w 89"/>
                <a:gd name="T11" fmla="*/ 14 h 121"/>
                <a:gd name="T12" fmla="*/ 78 w 89"/>
                <a:gd name="T13" fmla="*/ 6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5" y="121"/>
                  </a:lnTo>
                  <a:lnTo>
                    <a:pt x="0" y="0"/>
                  </a:lnTo>
                  <a:lnTo>
                    <a:pt x="10" y="6"/>
                  </a:lnTo>
                  <a:lnTo>
                    <a:pt x="32" y="14"/>
                  </a:lnTo>
                  <a:lnTo>
                    <a:pt x="56" y="14"/>
                  </a:lnTo>
                  <a:lnTo>
                    <a:pt x="78" y="6"/>
                  </a:lnTo>
                  <a:lnTo>
                    <a:pt x="89"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89"/>
            <p:cNvSpPr>
              <a:spLocks noChangeShapeType="1"/>
            </p:cNvSpPr>
            <p:nvPr/>
          </p:nvSpPr>
          <p:spPr bwMode="auto">
            <a:xfrm>
              <a:off x="5720191" y="3374806"/>
              <a:ext cx="0" cy="146050"/>
            </a:xfrm>
            <a:prstGeom prst="line">
              <a:avLst/>
            </a:prstGeom>
            <a:noFill/>
            <a:ln w="14288">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90"/>
            <p:cNvSpPr>
              <a:spLocks/>
            </p:cNvSpPr>
            <p:nvPr/>
          </p:nvSpPr>
          <p:spPr bwMode="auto">
            <a:xfrm>
              <a:off x="5685266" y="3446244"/>
              <a:ext cx="69850" cy="95250"/>
            </a:xfrm>
            <a:custGeom>
              <a:avLst/>
              <a:gdLst>
                <a:gd name="T0" fmla="*/ 89 w 89"/>
                <a:gd name="T1" fmla="*/ 0 h 121"/>
                <a:gd name="T2" fmla="*/ 44 w 89"/>
                <a:gd name="T3" fmla="*/ 121 h 121"/>
                <a:gd name="T4" fmla="*/ 0 w 89"/>
                <a:gd name="T5" fmla="*/ 0 h 121"/>
                <a:gd name="T6" fmla="*/ 10 w 89"/>
                <a:gd name="T7" fmla="*/ 6 h 121"/>
                <a:gd name="T8" fmla="*/ 32 w 89"/>
                <a:gd name="T9" fmla="*/ 14 h 121"/>
                <a:gd name="T10" fmla="*/ 55 w 89"/>
                <a:gd name="T11" fmla="*/ 14 h 121"/>
                <a:gd name="T12" fmla="*/ 78 w 89"/>
                <a:gd name="T13" fmla="*/ 6 h 121"/>
                <a:gd name="T14" fmla="*/ 89 w 89"/>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1">
                  <a:moveTo>
                    <a:pt x="89" y="0"/>
                  </a:moveTo>
                  <a:lnTo>
                    <a:pt x="44" y="121"/>
                  </a:lnTo>
                  <a:lnTo>
                    <a:pt x="0" y="0"/>
                  </a:lnTo>
                  <a:lnTo>
                    <a:pt x="10" y="6"/>
                  </a:lnTo>
                  <a:lnTo>
                    <a:pt x="32" y="14"/>
                  </a:lnTo>
                  <a:lnTo>
                    <a:pt x="55" y="14"/>
                  </a:lnTo>
                  <a:lnTo>
                    <a:pt x="78" y="6"/>
                  </a:lnTo>
                  <a:lnTo>
                    <a:pt x="89"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Line 117"/>
            <p:cNvSpPr>
              <a:spLocks noChangeShapeType="1"/>
            </p:cNvSpPr>
            <p:nvPr/>
          </p:nvSpPr>
          <p:spPr bwMode="auto">
            <a:xfrm>
              <a:off x="4839128" y="3962181"/>
              <a:ext cx="0" cy="147638"/>
            </a:xfrm>
            <a:prstGeom prst="line">
              <a:avLst/>
            </a:prstGeom>
            <a:noFill/>
            <a:ln w="14288">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118"/>
            <p:cNvSpPr>
              <a:spLocks/>
            </p:cNvSpPr>
            <p:nvPr/>
          </p:nvSpPr>
          <p:spPr bwMode="auto">
            <a:xfrm>
              <a:off x="4804203" y="4033619"/>
              <a:ext cx="69850" cy="95250"/>
            </a:xfrm>
            <a:custGeom>
              <a:avLst/>
              <a:gdLst>
                <a:gd name="T0" fmla="*/ 89 w 89"/>
                <a:gd name="T1" fmla="*/ 0 h 120"/>
                <a:gd name="T2" fmla="*/ 45 w 89"/>
                <a:gd name="T3" fmla="*/ 120 h 120"/>
                <a:gd name="T4" fmla="*/ 0 w 89"/>
                <a:gd name="T5" fmla="*/ 0 h 120"/>
                <a:gd name="T6" fmla="*/ 10 w 89"/>
                <a:gd name="T7" fmla="*/ 6 h 120"/>
                <a:gd name="T8" fmla="*/ 32 w 89"/>
                <a:gd name="T9" fmla="*/ 13 h 120"/>
                <a:gd name="T10" fmla="*/ 56 w 89"/>
                <a:gd name="T11" fmla="*/ 13 h 120"/>
                <a:gd name="T12" fmla="*/ 78 w 89"/>
                <a:gd name="T13" fmla="*/ 6 h 120"/>
                <a:gd name="T14" fmla="*/ 89 w 89"/>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0">
                  <a:moveTo>
                    <a:pt x="89" y="0"/>
                  </a:moveTo>
                  <a:lnTo>
                    <a:pt x="45" y="120"/>
                  </a:lnTo>
                  <a:lnTo>
                    <a:pt x="0" y="0"/>
                  </a:lnTo>
                  <a:lnTo>
                    <a:pt x="10" y="6"/>
                  </a:lnTo>
                  <a:lnTo>
                    <a:pt x="32" y="13"/>
                  </a:lnTo>
                  <a:lnTo>
                    <a:pt x="56" y="13"/>
                  </a:lnTo>
                  <a:lnTo>
                    <a:pt x="78" y="6"/>
                  </a:lnTo>
                  <a:lnTo>
                    <a:pt x="89"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Line 119"/>
            <p:cNvSpPr>
              <a:spLocks noChangeShapeType="1"/>
            </p:cNvSpPr>
            <p:nvPr/>
          </p:nvSpPr>
          <p:spPr bwMode="auto">
            <a:xfrm>
              <a:off x="5720191" y="3962181"/>
              <a:ext cx="0" cy="147638"/>
            </a:xfrm>
            <a:prstGeom prst="line">
              <a:avLst/>
            </a:prstGeom>
            <a:noFill/>
            <a:ln w="14288">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Freeform 120"/>
            <p:cNvSpPr>
              <a:spLocks/>
            </p:cNvSpPr>
            <p:nvPr/>
          </p:nvSpPr>
          <p:spPr bwMode="auto">
            <a:xfrm>
              <a:off x="5685266" y="4033619"/>
              <a:ext cx="69850" cy="95250"/>
            </a:xfrm>
            <a:custGeom>
              <a:avLst/>
              <a:gdLst>
                <a:gd name="T0" fmla="*/ 89 w 89"/>
                <a:gd name="T1" fmla="*/ 0 h 120"/>
                <a:gd name="T2" fmla="*/ 44 w 89"/>
                <a:gd name="T3" fmla="*/ 120 h 120"/>
                <a:gd name="T4" fmla="*/ 0 w 89"/>
                <a:gd name="T5" fmla="*/ 0 h 120"/>
                <a:gd name="T6" fmla="*/ 10 w 89"/>
                <a:gd name="T7" fmla="*/ 6 h 120"/>
                <a:gd name="T8" fmla="*/ 32 w 89"/>
                <a:gd name="T9" fmla="*/ 13 h 120"/>
                <a:gd name="T10" fmla="*/ 55 w 89"/>
                <a:gd name="T11" fmla="*/ 13 h 120"/>
                <a:gd name="T12" fmla="*/ 78 w 89"/>
                <a:gd name="T13" fmla="*/ 6 h 120"/>
                <a:gd name="T14" fmla="*/ 89 w 89"/>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0">
                  <a:moveTo>
                    <a:pt x="89" y="0"/>
                  </a:moveTo>
                  <a:lnTo>
                    <a:pt x="44" y="120"/>
                  </a:lnTo>
                  <a:lnTo>
                    <a:pt x="0" y="0"/>
                  </a:lnTo>
                  <a:lnTo>
                    <a:pt x="10" y="6"/>
                  </a:lnTo>
                  <a:lnTo>
                    <a:pt x="32" y="13"/>
                  </a:lnTo>
                  <a:lnTo>
                    <a:pt x="55" y="13"/>
                  </a:lnTo>
                  <a:lnTo>
                    <a:pt x="78" y="6"/>
                  </a:lnTo>
                  <a:lnTo>
                    <a:pt x="89"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Line 174"/>
            <p:cNvSpPr>
              <a:spLocks noChangeShapeType="1"/>
            </p:cNvSpPr>
            <p:nvPr/>
          </p:nvSpPr>
          <p:spPr bwMode="auto">
            <a:xfrm>
              <a:off x="3072231" y="4257204"/>
              <a:ext cx="3175" cy="512534"/>
            </a:xfrm>
            <a:prstGeom prst="line">
              <a:avLst/>
            </a:prstGeom>
            <a:noFill/>
            <a:ln w="14288">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12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39"/>
                                        </p:tgtEl>
                                      </p:cBhvr>
                                    </p:animEffect>
                                    <p:set>
                                      <p:cBhvr>
                                        <p:cTn id="13" dur="1" fill="hold">
                                          <p:stCondLst>
                                            <p:cond delay="499"/>
                                          </p:stCondLst>
                                        </p:cTn>
                                        <p:tgtEl>
                                          <p:spTgt spid="33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xit" presetSubtype="0" fill="hold" nodeType="withEffect">
                                  <p:stCondLst>
                                    <p:cond delay="0"/>
                                  </p:stCondLst>
                                  <p:childTnLst>
                                    <p:animEffect transition="out" filter="fade">
                                      <p:cBhvr>
                                        <p:cTn id="20" dur="500"/>
                                        <p:tgtEl>
                                          <p:spTgt spid="340"/>
                                        </p:tgtEl>
                                      </p:cBhvr>
                                    </p:animEffect>
                                    <p:set>
                                      <p:cBhvr>
                                        <p:cTn id="21" dur="1" fill="hold">
                                          <p:stCondLst>
                                            <p:cond delay="499"/>
                                          </p:stCondLst>
                                        </p:cTn>
                                        <p:tgtEl>
                                          <p:spTgt spid="34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500"/>
                                        <p:tgtEl>
                                          <p:spTgt spid="112"/>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27"/>
                                        </p:tgtEl>
                                        <p:attrNameLst>
                                          <p:attrName>style.visibility</p:attrName>
                                        </p:attrNameLst>
                                      </p:cBhvr>
                                      <p:to>
                                        <p:strVal val="visible"/>
                                      </p:to>
                                    </p:set>
                                    <p:animEffect transition="in" filter="fade">
                                      <p:cBhvr>
                                        <p:cTn id="3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3: Synch. Constraints</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19</a:t>
            </a:fld>
            <a:r>
              <a:rPr lang="en-CA"/>
              <a:t>)</a:t>
            </a:r>
          </a:p>
        </p:txBody>
      </p:sp>
      <p:grpSp>
        <p:nvGrpSpPr>
          <p:cNvPr id="13" name="Group 12"/>
          <p:cNvGrpSpPr/>
          <p:nvPr/>
        </p:nvGrpSpPr>
        <p:grpSpPr>
          <a:xfrm>
            <a:off x="237145" y="3124200"/>
            <a:ext cx="2125055" cy="594271"/>
            <a:chOff x="237145" y="3124200"/>
            <a:chExt cx="2125055" cy="594271"/>
          </a:xfrm>
        </p:grpSpPr>
        <p:sp>
          <p:nvSpPr>
            <p:cNvPr id="6" name="Rectangle 5"/>
            <p:cNvSpPr/>
            <p:nvPr/>
          </p:nvSpPr>
          <p:spPr bwMode="auto">
            <a:xfrm>
              <a:off x="1981200" y="3124200"/>
              <a:ext cx="381000" cy="594271"/>
            </a:xfrm>
            <a:prstGeom prst="rect">
              <a:avLst/>
            </a:prstGeom>
            <a:noFill/>
            <a:ln w="38100" cap="flat" cmpd="sng" algn="ctr">
              <a:solidFill>
                <a:srgbClr val="33CCCC"/>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7" name="TextBox 6"/>
            <p:cNvSpPr txBox="1"/>
            <p:nvPr/>
          </p:nvSpPr>
          <p:spPr>
            <a:xfrm>
              <a:off x="237145" y="3124200"/>
              <a:ext cx="1694695" cy="523220"/>
            </a:xfrm>
            <a:prstGeom prst="rect">
              <a:avLst/>
            </a:prstGeom>
            <a:noFill/>
          </p:spPr>
          <p:txBody>
            <a:bodyPr wrap="none" rtlCol="0">
              <a:spAutoFit/>
            </a:bodyPr>
            <a:lstStyle/>
            <a:p>
              <a:r>
                <a:rPr lang="en-US" sz="1400" dirty="0">
                  <a:solidFill>
                    <a:srgbClr val="33CCCC"/>
                  </a:solidFill>
                </a:rPr>
                <a:t>common</a:t>
              </a:r>
            </a:p>
            <a:p>
              <a:r>
                <a:rPr lang="en-US" sz="1400" dirty="0">
                  <a:solidFill>
                    <a:srgbClr val="33CCCC"/>
                  </a:solidFill>
                </a:rPr>
                <a:t>4-cycle difference</a:t>
              </a:r>
            </a:p>
          </p:txBody>
        </p:sp>
      </p:grpSp>
      <p:grpSp>
        <p:nvGrpSpPr>
          <p:cNvPr id="14" name="Group 13"/>
          <p:cNvGrpSpPr/>
          <p:nvPr/>
        </p:nvGrpSpPr>
        <p:grpSpPr>
          <a:xfrm>
            <a:off x="357253" y="4114800"/>
            <a:ext cx="1912987" cy="1584871"/>
            <a:chOff x="357253" y="4114800"/>
            <a:chExt cx="1912987" cy="1584871"/>
          </a:xfrm>
        </p:grpSpPr>
        <p:sp>
          <p:nvSpPr>
            <p:cNvPr id="8" name="Rectangle 7"/>
            <p:cNvSpPr/>
            <p:nvPr/>
          </p:nvSpPr>
          <p:spPr bwMode="auto">
            <a:xfrm>
              <a:off x="1889240" y="4114800"/>
              <a:ext cx="381000" cy="1584871"/>
            </a:xfrm>
            <a:prstGeom prst="rect">
              <a:avLst/>
            </a:prstGeom>
            <a:noFill/>
            <a:ln w="38100" cap="flat" cmpd="sng" algn="ctr">
              <a:solidFill>
                <a:srgbClr val="33CCCC"/>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9" name="TextBox 8"/>
            <p:cNvSpPr txBox="1"/>
            <p:nvPr/>
          </p:nvSpPr>
          <p:spPr>
            <a:xfrm>
              <a:off x="357253" y="4414141"/>
              <a:ext cx="1369286" cy="738664"/>
            </a:xfrm>
            <a:prstGeom prst="rect">
              <a:avLst/>
            </a:prstGeom>
            <a:noFill/>
          </p:spPr>
          <p:txBody>
            <a:bodyPr wrap="none" rtlCol="0">
              <a:spAutoFit/>
            </a:bodyPr>
            <a:lstStyle/>
            <a:p>
              <a:r>
                <a:rPr lang="en-US" sz="1400" dirty="0">
                  <a:solidFill>
                    <a:srgbClr val="33CCCC"/>
                  </a:solidFill>
                </a:rPr>
                <a:t>pipeline of</a:t>
              </a:r>
            </a:p>
            <a:p>
              <a:r>
                <a:rPr lang="en-US" sz="1400" dirty="0">
                  <a:solidFill>
                    <a:srgbClr val="33CCCC"/>
                  </a:solidFill>
                </a:rPr>
                <a:t>1-bit LAUNCH</a:t>
              </a:r>
            </a:p>
            <a:p>
              <a:r>
                <a:rPr lang="en-US" sz="1400" dirty="0">
                  <a:solidFill>
                    <a:srgbClr val="33CCCC"/>
                  </a:solidFill>
                </a:rPr>
                <a:t>signal</a:t>
              </a:r>
            </a:p>
          </p:txBody>
        </p:sp>
      </p:grpSp>
      <p:grpSp>
        <p:nvGrpSpPr>
          <p:cNvPr id="12" name="Group 11"/>
          <p:cNvGrpSpPr/>
          <p:nvPr/>
        </p:nvGrpSpPr>
        <p:grpSpPr>
          <a:xfrm>
            <a:off x="2971800" y="3124200"/>
            <a:ext cx="5437619" cy="838200"/>
            <a:chOff x="2971800" y="3124200"/>
            <a:chExt cx="5437619" cy="838200"/>
          </a:xfrm>
        </p:grpSpPr>
        <p:sp>
          <p:nvSpPr>
            <p:cNvPr id="10" name="Rectangle 9"/>
            <p:cNvSpPr/>
            <p:nvPr/>
          </p:nvSpPr>
          <p:spPr bwMode="auto">
            <a:xfrm>
              <a:off x="2971800" y="3124200"/>
              <a:ext cx="3352800" cy="838200"/>
            </a:xfrm>
            <a:prstGeom prst="rect">
              <a:avLst/>
            </a:prstGeom>
            <a:noFill/>
            <a:ln w="38100" cap="flat" cmpd="sng" algn="ctr">
              <a:solidFill>
                <a:srgbClr val="33CCCC"/>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1" name="TextBox 10"/>
            <p:cNvSpPr txBox="1"/>
            <p:nvPr/>
          </p:nvSpPr>
          <p:spPr>
            <a:xfrm>
              <a:off x="6397330" y="3195251"/>
              <a:ext cx="2012089" cy="523220"/>
            </a:xfrm>
            <a:prstGeom prst="rect">
              <a:avLst/>
            </a:prstGeom>
            <a:noFill/>
          </p:spPr>
          <p:txBody>
            <a:bodyPr wrap="none" rtlCol="0">
              <a:spAutoFit/>
            </a:bodyPr>
            <a:lstStyle/>
            <a:p>
              <a:r>
                <a:rPr lang="en-US" sz="1400" dirty="0">
                  <a:solidFill>
                    <a:srgbClr val="33CCCC"/>
                  </a:solidFill>
                </a:rPr>
                <a:t>Increasing # </a:t>
              </a:r>
              <a:r>
                <a:rPr lang="en-US" sz="1400" dirty="0" err="1">
                  <a:solidFill>
                    <a:srgbClr val="33CCCC"/>
                  </a:solidFill>
                </a:rPr>
                <a:t>regs</a:t>
              </a:r>
              <a:endParaRPr lang="en-US" sz="1400" dirty="0">
                <a:solidFill>
                  <a:srgbClr val="33CCCC"/>
                </a:solidFill>
              </a:endParaRPr>
            </a:p>
            <a:p>
              <a:r>
                <a:rPr lang="en-US" sz="1400" dirty="0">
                  <a:solidFill>
                    <a:srgbClr val="33CCCC"/>
                  </a:solidFill>
                </a:rPr>
                <a:t>(get turned into RAM)</a:t>
              </a:r>
            </a:p>
          </p:txBody>
        </p:sp>
      </p:grpSp>
      <p:grpSp>
        <p:nvGrpSpPr>
          <p:cNvPr id="16" name="Group 205"/>
          <p:cNvGrpSpPr>
            <a:grpSpLocks/>
          </p:cNvGrpSpPr>
          <p:nvPr/>
        </p:nvGrpSpPr>
        <p:grpSpPr bwMode="auto">
          <a:xfrm>
            <a:off x="2144713" y="1311275"/>
            <a:ext cx="4451350" cy="4814887"/>
            <a:chOff x="1351" y="826"/>
            <a:chExt cx="2804" cy="3033"/>
          </a:xfrm>
        </p:grpSpPr>
        <p:sp>
          <p:nvSpPr>
            <p:cNvPr id="225" name="Line 5"/>
            <p:cNvSpPr>
              <a:spLocks noChangeShapeType="1"/>
            </p:cNvSpPr>
            <p:nvPr/>
          </p:nvSpPr>
          <p:spPr bwMode="auto">
            <a:xfrm>
              <a:off x="3781" y="2272"/>
              <a:ext cx="0" cy="988"/>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6"/>
            <p:cNvSpPr>
              <a:spLocks/>
            </p:cNvSpPr>
            <p:nvPr/>
          </p:nvSpPr>
          <p:spPr bwMode="auto">
            <a:xfrm>
              <a:off x="3781" y="3409"/>
              <a:ext cx="75" cy="337"/>
            </a:xfrm>
            <a:custGeom>
              <a:avLst/>
              <a:gdLst>
                <a:gd name="T0" fmla="*/ 0 w 150"/>
                <a:gd name="T1" fmla="*/ 0 h 674"/>
                <a:gd name="T2" fmla="*/ 0 w 150"/>
                <a:gd name="T3" fmla="*/ 674 h 674"/>
                <a:gd name="T4" fmla="*/ 150 w 150"/>
                <a:gd name="T5" fmla="*/ 674 h 674"/>
              </a:gdLst>
              <a:ahLst/>
              <a:cxnLst>
                <a:cxn ang="0">
                  <a:pos x="T0" y="T1"/>
                </a:cxn>
                <a:cxn ang="0">
                  <a:pos x="T2" y="T3"/>
                </a:cxn>
                <a:cxn ang="0">
                  <a:pos x="T4" y="T5"/>
                </a:cxn>
              </a:cxnLst>
              <a:rect l="0" t="0" r="r" b="b"/>
              <a:pathLst>
                <a:path w="150" h="674">
                  <a:moveTo>
                    <a:pt x="0" y="0"/>
                  </a:moveTo>
                  <a:lnTo>
                    <a:pt x="0" y="674"/>
                  </a:lnTo>
                  <a:lnTo>
                    <a:pt x="150" y="674"/>
                  </a:lnTo>
                </a:path>
              </a:pathLst>
            </a:custGeom>
            <a:noFill/>
            <a:ln w="11113">
              <a:solidFill>
                <a:srgbClr val="C60F0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Freeform 7"/>
            <p:cNvSpPr>
              <a:spLocks/>
            </p:cNvSpPr>
            <p:nvPr/>
          </p:nvSpPr>
          <p:spPr bwMode="auto">
            <a:xfrm>
              <a:off x="3817" y="3728"/>
              <a:ext cx="49" cy="36"/>
            </a:xfrm>
            <a:custGeom>
              <a:avLst/>
              <a:gdLst>
                <a:gd name="T0" fmla="*/ 0 w 99"/>
                <a:gd name="T1" fmla="*/ 0 h 72"/>
                <a:gd name="T2" fmla="*/ 99 w 99"/>
                <a:gd name="T3" fmla="*/ 36 h 72"/>
                <a:gd name="T4" fmla="*/ 0 w 99"/>
                <a:gd name="T5" fmla="*/ 72 h 72"/>
                <a:gd name="T6" fmla="*/ 6 w 99"/>
                <a:gd name="T7" fmla="*/ 64 h 72"/>
                <a:gd name="T8" fmla="*/ 11 w 99"/>
                <a:gd name="T9" fmla="*/ 46 h 72"/>
                <a:gd name="T10" fmla="*/ 11 w 99"/>
                <a:gd name="T11" fmla="*/ 27 h 72"/>
                <a:gd name="T12" fmla="*/ 6 w 99"/>
                <a:gd name="T13" fmla="*/ 9 h 72"/>
                <a:gd name="T14" fmla="*/ 0 w 99"/>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2">
                  <a:moveTo>
                    <a:pt x="0" y="0"/>
                  </a:moveTo>
                  <a:lnTo>
                    <a:pt x="99" y="36"/>
                  </a:lnTo>
                  <a:lnTo>
                    <a:pt x="0" y="72"/>
                  </a:lnTo>
                  <a:lnTo>
                    <a:pt x="6" y="64"/>
                  </a:lnTo>
                  <a:lnTo>
                    <a:pt x="11" y="46"/>
                  </a:lnTo>
                  <a:lnTo>
                    <a:pt x="11" y="27"/>
                  </a:lnTo>
                  <a:lnTo>
                    <a:pt x="6" y="9"/>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Line 8"/>
            <p:cNvSpPr>
              <a:spLocks noChangeShapeType="1"/>
            </p:cNvSpPr>
            <p:nvPr/>
          </p:nvSpPr>
          <p:spPr bwMode="auto">
            <a:xfrm>
              <a:off x="3333" y="2272"/>
              <a:ext cx="0" cy="988"/>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9"/>
            <p:cNvSpPr>
              <a:spLocks noChangeShapeType="1"/>
            </p:cNvSpPr>
            <p:nvPr/>
          </p:nvSpPr>
          <p:spPr bwMode="auto">
            <a:xfrm>
              <a:off x="2435" y="1987"/>
              <a:ext cx="0" cy="1273"/>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10"/>
            <p:cNvSpPr>
              <a:spLocks/>
            </p:cNvSpPr>
            <p:nvPr/>
          </p:nvSpPr>
          <p:spPr bwMode="auto">
            <a:xfrm>
              <a:off x="2435" y="3409"/>
              <a:ext cx="75" cy="337"/>
            </a:xfrm>
            <a:custGeom>
              <a:avLst/>
              <a:gdLst>
                <a:gd name="T0" fmla="*/ 0 w 149"/>
                <a:gd name="T1" fmla="*/ 0 h 674"/>
                <a:gd name="T2" fmla="*/ 0 w 149"/>
                <a:gd name="T3" fmla="*/ 674 h 674"/>
                <a:gd name="T4" fmla="*/ 149 w 149"/>
                <a:gd name="T5" fmla="*/ 674 h 674"/>
              </a:gdLst>
              <a:ahLst/>
              <a:cxnLst>
                <a:cxn ang="0">
                  <a:pos x="T0" y="T1"/>
                </a:cxn>
                <a:cxn ang="0">
                  <a:pos x="T2" y="T3"/>
                </a:cxn>
                <a:cxn ang="0">
                  <a:pos x="T4" y="T5"/>
                </a:cxn>
              </a:cxnLst>
              <a:rect l="0" t="0" r="r" b="b"/>
              <a:pathLst>
                <a:path w="149" h="674">
                  <a:moveTo>
                    <a:pt x="0" y="0"/>
                  </a:moveTo>
                  <a:lnTo>
                    <a:pt x="0" y="674"/>
                  </a:lnTo>
                  <a:lnTo>
                    <a:pt x="149" y="674"/>
                  </a:lnTo>
                </a:path>
              </a:pathLst>
            </a:custGeom>
            <a:noFill/>
            <a:ln w="11113">
              <a:solidFill>
                <a:srgbClr val="C6101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Freeform 11"/>
            <p:cNvSpPr>
              <a:spLocks/>
            </p:cNvSpPr>
            <p:nvPr/>
          </p:nvSpPr>
          <p:spPr bwMode="auto">
            <a:xfrm>
              <a:off x="2471" y="3728"/>
              <a:ext cx="49" cy="36"/>
            </a:xfrm>
            <a:custGeom>
              <a:avLst/>
              <a:gdLst>
                <a:gd name="T0" fmla="*/ 0 w 98"/>
                <a:gd name="T1" fmla="*/ 0 h 72"/>
                <a:gd name="T2" fmla="*/ 98 w 98"/>
                <a:gd name="T3" fmla="*/ 36 h 72"/>
                <a:gd name="T4" fmla="*/ 0 w 98"/>
                <a:gd name="T5" fmla="*/ 72 h 72"/>
                <a:gd name="T6" fmla="*/ 5 w 98"/>
                <a:gd name="T7" fmla="*/ 64 h 72"/>
                <a:gd name="T8" fmla="*/ 11 w 98"/>
                <a:gd name="T9" fmla="*/ 46 h 72"/>
                <a:gd name="T10" fmla="*/ 11 w 98"/>
                <a:gd name="T11" fmla="*/ 27 h 72"/>
                <a:gd name="T12" fmla="*/ 5 w 98"/>
                <a:gd name="T13" fmla="*/ 9 h 72"/>
                <a:gd name="T14" fmla="*/ 0 w 98"/>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2">
                  <a:moveTo>
                    <a:pt x="0" y="0"/>
                  </a:moveTo>
                  <a:lnTo>
                    <a:pt x="98" y="36"/>
                  </a:lnTo>
                  <a:lnTo>
                    <a:pt x="0" y="72"/>
                  </a:lnTo>
                  <a:lnTo>
                    <a:pt x="5" y="64"/>
                  </a:lnTo>
                  <a:lnTo>
                    <a:pt x="11" y="46"/>
                  </a:lnTo>
                  <a:lnTo>
                    <a:pt x="11" y="27"/>
                  </a:lnTo>
                  <a:lnTo>
                    <a:pt x="5" y="9"/>
                  </a:lnTo>
                  <a:lnTo>
                    <a:pt x="0"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12"/>
            <p:cNvSpPr>
              <a:spLocks noChangeShapeType="1"/>
            </p:cNvSpPr>
            <p:nvPr/>
          </p:nvSpPr>
          <p:spPr bwMode="auto">
            <a:xfrm>
              <a:off x="1987" y="1987"/>
              <a:ext cx="0" cy="1273"/>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13"/>
            <p:cNvSpPr>
              <a:spLocks noChangeShapeType="1"/>
            </p:cNvSpPr>
            <p:nvPr/>
          </p:nvSpPr>
          <p:spPr bwMode="auto">
            <a:xfrm>
              <a:off x="3781" y="1987"/>
              <a:ext cx="0" cy="270"/>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Freeform 14"/>
            <p:cNvSpPr>
              <a:spLocks/>
            </p:cNvSpPr>
            <p:nvPr/>
          </p:nvSpPr>
          <p:spPr bwMode="auto">
            <a:xfrm>
              <a:off x="3759" y="2252"/>
              <a:ext cx="45" cy="9"/>
            </a:xfrm>
            <a:custGeom>
              <a:avLst/>
              <a:gdLst>
                <a:gd name="T0" fmla="*/ 89 w 89"/>
                <a:gd name="T1" fmla="*/ 9 h 18"/>
                <a:gd name="T2" fmla="*/ 84 w 89"/>
                <a:gd name="T3" fmla="*/ 5 h 18"/>
                <a:gd name="T4" fmla="*/ 73 w 89"/>
                <a:gd name="T5" fmla="*/ 0 h 18"/>
                <a:gd name="T6" fmla="*/ 56 w 89"/>
                <a:gd name="T7" fmla="*/ 4 h 18"/>
                <a:gd name="T8" fmla="*/ 33 w 89"/>
                <a:gd name="T9" fmla="*/ 15 h 18"/>
                <a:gd name="T10" fmla="*/ 16 w 89"/>
                <a:gd name="T11" fmla="*/ 18 h 18"/>
                <a:gd name="T12" fmla="*/ 5 w 89"/>
                <a:gd name="T13" fmla="*/ 14 h 18"/>
                <a:gd name="T14" fmla="*/ 0 w 89"/>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8">
                  <a:moveTo>
                    <a:pt x="89" y="9"/>
                  </a:moveTo>
                  <a:lnTo>
                    <a:pt x="84" y="5"/>
                  </a:lnTo>
                  <a:lnTo>
                    <a:pt x="73" y="0"/>
                  </a:lnTo>
                  <a:lnTo>
                    <a:pt x="56" y="4"/>
                  </a:lnTo>
                  <a:lnTo>
                    <a:pt x="33" y="15"/>
                  </a:lnTo>
                  <a:lnTo>
                    <a:pt x="16" y="18"/>
                  </a:lnTo>
                  <a:lnTo>
                    <a:pt x="5" y="14"/>
                  </a:lnTo>
                  <a:lnTo>
                    <a:pt x="0" y="9"/>
                  </a:lnTo>
                </a:path>
              </a:pathLst>
            </a:custGeom>
            <a:noFill/>
            <a:ln w="6350">
              <a:solidFill>
                <a:srgbClr val="C60F0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Freeform 15"/>
            <p:cNvSpPr>
              <a:spLocks/>
            </p:cNvSpPr>
            <p:nvPr/>
          </p:nvSpPr>
          <p:spPr bwMode="auto">
            <a:xfrm>
              <a:off x="3759" y="2267"/>
              <a:ext cx="45" cy="9"/>
            </a:xfrm>
            <a:custGeom>
              <a:avLst/>
              <a:gdLst>
                <a:gd name="T0" fmla="*/ 89 w 89"/>
                <a:gd name="T1" fmla="*/ 8 h 16"/>
                <a:gd name="T2" fmla="*/ 84 w 89"/>
                <a:gd name="T3" fmla="*/ 3 h 16"/>
                <a:gd name="T4" fmla="*/ 73 w 89"/>
                <a:gd name="T5" fmla="*/ 0 h 16"/>
                <a:gd name="T6" fmla="*/ 56 w 89"/>
                <a:gd name="T7" fmla="*/ 3 h 16"/>
                <a:gd name="T8" fmla="*/ 33 w 89"/>
                <a:gd name="T9" fmla="*/ 14 h 16"/>
                <a:gd name="T10" fmla="*/ 16 w 89"/>
                <a:gd name="T11" fmla="*/ 16 h 16"/>
                <a:gd name="T12" fmla="*/ 5 w 89"/>
                <a:gd name="T13" fmla="*/ 13 h 16"/>
                <a:gd name="T14" fmla="*/ 0 w 89"/>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6">
                  <a:moveTo>
                    <a:pt x="89" y="8"/>
                  </a:moveTo>
                  <a:lnTo>
                    <a:pt x="84" y="3"/>
                  </a:lnTo>
                  <a:lnTo>
                    <a:pt x="73" y="0"/>
                  </a:lnTo>
                  <a:lnTo>
                    <a:pt x="56" y="3"/>
                  </a:lnTo>
                  <a:lnTo>
                    <a:pt x="33" y="14"/>
                  </a:lnTo>
                  <a:lnTo>
                    <a:pt x="16" y="16"/>
                  </a:lnTo>
                  <a:lnTo>
                    <a:pt x="5" y="13"/>
                  </a:lnTo>
                  <a:lnTo>
                    <a:pt x="0" y="8"/>
                  </a:lnTo>
                </a:path>
              </a:pathLst>
            </a:custGeom>
            <a:noFill/>
            <a:ln w="6350">
              <a:solidFill>
                <a:srgbClr val="C60F0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16"/>
            <p:cNvSpPr>
              <a:spLocks noChangeShapeType="1"/>
            </p:cNvSpPr>
            <p:nvPr/>
          </p:nvSpPr>
          <p:spPr bwMode="auto">
            <a:xfrm>
              <a:off x="3333" y="1987"/>
              <a:ext cx="0" cy="270"/>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Rectangle 17"/>
            <p:cNvSpPr>
              <a:spLocks noChangeArrowheads="1"/>
            </p:cNvSpPr>
            <p:nvPr/>
          </p:nvSpPr>
          <p:spPr bwMode="auto">
            <a:xfrm>
              <a:off x="3407" y="3634"/>
              <a:ext cx="299"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Rectangle 18"/>
            <p:cNvSpPr>
              <a:spLocks noChangeArrowheads="1"/>
            </p:cNvSpPr>
            <p:nvPr/>
          </p:nvSpPr>
          <p:spPr bwMode="auto">
            <a:xfrm>
              <a:off x="2510" y="3634"/>
              <a:ext cx="299"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19"/>
            <p:cNvSpPr>
              <a:spLocks noEditPoints="1"/>
            </p:cNvSpPr>
            <p:nvPr/>
          </p:nvSpPr>
          <p:spPr bwMode="auto">
            <a:xfrm>
              <a:off x="2537" y="3706"/>
              <a:ext cx="77" cy="81"/>
            </a:xfrm>
            <a:custGeom>
              <a:avLst/>
              <a:gdLst>
                <a:gd name="T0" fmla="*/ 155 w 155"/>
                <a:gd name="T1" fmla="*/ 82 h 163"/>
                <a:gd name="T2" fmla="*/ 154 w 155"/>
                <a:gd name="T3" fmla="*/ 93 h 163"/>
                <a:gd name="T4" fmla="*/ 149 w 155"/>
                <a:gd name="T5" fmla="*/ 113 h 163"/>
                <a:gd name="T6" fmla="*/ 143 w 155"/>
                <a:gd name="T7" fmla="*/ 122 h 163"/>
                <a:gd name="T8" fmla="*/ 132 w 155"/>
                <a:gd name="T9" fmla="*/ 139 h 163"/>
                <a:gd name="T10" fmla="*/ 118 w 155"/>
                <a:gd name="T11" fmla="*/ 150 h 163"/>
                <a:gd name="T12" fmla="*/ 105 w 155"/>
                <a:gd name="T13" fmla="*/ 157 h 163"/>
                <a:gd name="T14" fmla="*/ 92 w 155"/>
                <a:gd name="T15" fmla="*/ 161 h 163"/>
                <a:gd name="T16" fmla="*/ 76 w 155"/>
                <a:gd name="T17" fmla="*/ 163 h 163"/>
                <a:gd name="T18" fmla="*/ 57 w 155"/>
                <a:gd name="T19" fmla="*/ 163 h 163"/>
                <a:gd name="T20" fmla="*/ 0 w 155"/>
                <a:gd name="T21" fmla="*/ 163 h 163"/>
                <a:gd name="T22" fmla="*/ 0 w 155"/>
                <a:gd name="T23" fmla="*/ 0 h 163"/>
                <a:gd name="T24" fmla="*/ 59 w 155"/>
                <a:gd name="T25" fmla="*/ 0 h 163"/>
                <a:gd name="T26" fmla="*/ 78 w 155"/>
                <a:gd name="T27" fmla="*/ 1 h 163"/>
                <a:gd name="T28" fmla="*/ 94 w 155"/>
                <a:gd name="T29" fmla="*/ 3 h 163"/>
                <a:gd name="T30" fmla="*/ 108 w 155"/>
                <a:gd name="T31" fmla="*/ 7 h 163"/>
                <a:gd name="T32" fmla="*/ 118 w 155"/>
                <a:gd name="T33" fmla="*/ 13 h 163"/>
                <a:gd name="T34" fmla="*/ 133 w 155"/>
                <a:gd name="T35" fmla="*/ 25 h 163"/>
                <a:gd name="T36" fmla="*/ 145 w 155"/>
                <a:gd name="T37" fmla="*/ 40 h 163"/>
                <a:gd name="T38" fmla="*/ 152 w 155"/>
                <a:gd name="T39" fmla="*/ 59 h 163"/>
                <a:gd name="T40" fmla="*/ 155 w 155"/>
                <a:gd name="T41" fmla="*/ 82 h 163"/>
                <a:gd name="T42" fmla="*/ 111 w 155"/>
                <a:gd name="T43" fmla="*/ 82 h 163"/>
                <a:gd name="T44" fmla="*/ 110 w 155"/>
                <a:gd name="T45" fmla="*/ 66 h 163"/>
                <a:gd name="T46" fmla="*/ 105 w 155"/>
                <a:gd name="T47" fmla="*/ 54 h 163"/>
                <a:gd name="T48" fmla="*/ 97 w 155"/>
                <a:gd name="T49" fmla="*/ 44 h 163"/>
                <a:gd name="T50" fmla="*/ 86 w 155"/>
                <a:gd name="T51" fmla="*/ 36 h 163"/>
                <a:gd name="T52" fmla="*/ 79 w 155"/>
                <a:gd name="T53" fmla="*/ 34 h 163"/>
                <a:gd name="T54" fmla="*/ 73 w 155"/>
                <a:gd name="T55" fmla="*/ 31 h 163"/>
                <a:gd name="T56" fmla="*/ 65 w 155"/>
                <a:gd name="T57" fmla="*/ 30 h 163"/>
                <a:gd name="T58" fmla="*/ 53 w 155"/>
                <a:gd name="T59" fmla="*/ 30 h 163"/>
                <a:gd name="T60" fmla="*/ 42 w 155"/>
                <a:gd name="T61" fmla="*/ 30 h 163"/>
                <a:gd name="T62" fmla="*/ 42 w 155"/>
                <a:gd name="T63" fmla="*/ 132 h 163"/>
                <a:gd name="T64" fmla="*/ 53 w 155"/>
                <a:gd name="T65" fmla="*/ 132 h 163"/>
                <a:gd name="T66" fmla="*/ 66 w 155"/>
                <a:gd name="T67" fmla="*/ 132 h 163"/>
                <a:gd name="T68" fmla="*/ 75 w 155"/>
                <a:gd name="T69" fmla="*/ 131 h 163"/>
                <a:gd name="T70" fmla="*/ 82 w 155"/>
                <a:gd name="T71" fmla="*/ 129 h 163"/>
                <a:gd name="T72" fmla="*/ 88 w 155"/>
                <a:gd name="T73" fmla="*/ 127 h 163"/>
                <a:gd name="T74" fmla="*/ 99 w 155"/>
                <a:gd name="T75" fmla="*/ 119 h 163"/>
                <a:gd name="T76" fmla="*/ 105 w 155"/>
                <a:gd name="T77" fmla="*/ 109 h 163"/>
                <a:gd name="T78" fmla="*/ 110 w 155"/>
                <a:gd name="T79" fmla="*/ 97 h 163"/>
                <a:gd name="T80" fmla="*/ 111 w 155"/>
                <a:gd name="T8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63">
                  <a:moveTo>
                    <a:pt x="155" y="82"/>
                  </a:moveTo>
                  <a:lnTo>
                    <a:pt x="154" y="93"/>
                  </a:lnTo>
                  <a:lnTo>
                    <a:pt x="149" y="113"/>
                  </a:lnTo>
                  <a:lnTo>
                    <a:pt x="143" y="122"/>
                  </a:lnTo>
                  <a:lnTo>
                    <a:pt x="132" y="139"/>
                  </a:lnTo>
                  <a:lnTo>
                    <a:pt x="118" y="150"/>
                  </a:lnTo>
                  <a:lnTo>
                    <a:pt x="105" y="157"/>
                  </a:lnTo>
                  <a:lnTo>
                    <a:pt x="92" y="161"/>
                  </a:lnTo>
                  <a:lnTo>
                    <a:pt x="76" y="163"/>
                  </a:lnTo>
                  <a:lnTo>
                    <a:pt x="57" y="163"/>
                  </a:lnTo>
                  <a:lnTo>
                    <a:pt x="0" y="163"/>
                  </a:lnTo>
                  <a:lnTo>
                    <a:pt x="0" y="0"/>
                  </a:lnTo>
                  <a:lnTo>
                    <a:pt x="59" y="0"/>
                  </a:lnTo>
                  <a:lnTo>
                    <a:pt x="78" y="1"/>
                  </a:lnTo>
                  <a:lnTo>
                    <a:pt x="94" y="3"/>
                  </a:lnTo>
                  <a:lnTo>
                    <a:pt x="108" y="7"/>
                  </a:lnTo>
                  <a:lnTo>
                    <a:pt x="118" y="13"/>
                  </a:lnTo>
                  <a:lnTo>
                    <a:pt x="133" y="25"/>
                  </a:lnTo>
                  <a:lnTo>
                    <a:pt x="145" y="40"/>
                  </a:lnTo>
                  <a:lnTo>
                    <a:pt x="152" y="59"/>
                  </a:lnTo>
                  <a:lnTo>
                    <a:pt x="155" y="82"/>
                  </a:lnTo>
                  <a:close/>
                  <a:moveTo>
                    <a:pt x="111" y="82"/>
                  </a:moveTo>
                  <a:lnTo>
                    <a:pt x="110" y="66"/>
                  </a:lnTo>
                  <a:lnTo>
                    <a:pt x="105" y="54"/>
                  </a:lnTo>
                  <a:lnTo>
                    <a:pt x="97" y="44"/>
                  </a:lnTo>
                  <a:lnTo>
                    <a:pt x="86" y="36"/>
                  </a:lnTo>
                  <a:lnTo>
                    <a:pt x="79" y="34"/>
                  </a:lnTo>
                  <a:lnTo>
                    <a:pt x="73" y="31"/>
                  </a:lnTo>
                  <a:lnTo>
                    <a:pt x="65" y="30"/>
                  </a:lnTo>
                  <a:lnTo>
                    <a:pt x="53" y="30"/>
                  </a:lnTo>
                  <a:lnTo>
                    <a:pt x="42" y="30"/>
                  </a:lnTo>
                  <a:lnTo>
                    <a:pt x="42" y="132"/>
                  </a:lnTo>
                  <a:lnTo>
                    <a:pt x="53" y="132"/>
                  </a:lnTo>
                  <a:lnTo>
                    <a:pt x="66" y="132"/>
                  </a:lnTo>
                  <a:lnTo>
                    <a:pt x="75" y="131"/>
                  </a:lnTo>
                  <a:lnTo>
                    <a:pt x="82" y="129"/>
                  </a:lnTo>
                  <a:lnTo>
                    <a:pt x="88" y="127"/>
                  </a:lnTo>
                  <a:lnTo>
                    <a:pt x="99" y="119"/>
                  </a:lnTo>
                  <a:lnTo>
                    <a:pt x="105" y="109"/>
                  </a:lnTo>
                  <a:lnTo>
                    <a:pt x="110" y="97"/>
                  </a:lnTo>
                  <a:lnTo>
                    <a:pt x="11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
            <p:cNvSpPr>
              <a:spLocks noEditPoints="1"/>
            </p:cNvSpPr>
            <p:nvPr/>
          </p:nvSpPr>
          <p:spPr bwMode="auto">
            <a:xfrm>
              <a:off x="2630" y="3706"/>
              <a:ext cx="67" cy="81"/>
            </a:xfrm>
            <a:custGeom>
              <a:avLst/>
              <a:gdLst>
                <a:gd name="T0" fmla="*/ 135 w 135"/>
                <a:gd name="T1" fmla="*/ 52 h 163"/>
                <a:gd name="T2" fmla="*/ 135 w 135"/>
                <a:gd name="T3" fmla="*/ 63 h 163"/>
                <a:gd name="T4" fmla="*/ 131 w 135"/>
                <a:gd name="T5" fmla="*/ 73 h 163"/>
                <a:gd name="T6" fmla="*/ 127 w 135"/>
                <a:gd name="T7" fmla="*/ 83 h 163"/>
                <a:gd name="T8" fmla="*/ 120 w 135"/>
                <a:gd name="T9" fmla="*/ 91 h 163"/>
                <a:gd name="T10" fmla="*/ 110 w 135"/>
                <a:gd name="T11" fmla="*/ 100 h 163"/>
                <a:gd name="T12" fmla="*/ 99 w 135"/>
                <a:gd name="T13" fmla="*/ 105 h 163"/>
                <a:gd name="T14" fmla="*/ 85 w 135"/>
                <a:gd name="T15" fmla="*/ 109 h 163"/>
                <a:gd name="T16" fmla="*/ 68 w 135"/>
                <a:gd name="T17" fmla="*/ 110 h 163"/>
                <a:gd name="T18" fmla="*/ 43 w 135"/>
                <a:gd name="T19" fmla="*/ 110 h 163"/>
                <a:gd name="T20" fmla="*/ 43 w 135"/>
                <a:gd name="T21" fmla="*/ 163 h 163"/>
                <a:gd name="T22" fmla="*/ 0 w 135"/>
                <a:gd name="T23" fmla="*/ 163 h 163"/>
                <a:gd name="T24" fmla="*/ 0 w 135"/>
                <a:gd name="T25" fmla="*/ 0 h 163"/>
                <a:gd name="T26" fmla="*/ 70 w 135"/>
                <a:gd name="T27" fmla="*/ 0 h 163"/>
                <a:gd name="T28" fmla="*/ 84 w 135"/>
                <a:gd name="T29" fmla="*/ 0 h 163"/>
                <a:gd name="T30" fmla="*/ 95 w 135"/>
                <a:gd name="T31" fmla="*/ 3 h 163"/>
                <a:gd name="T32" fmla="*/ 105 w 135"/>
                <a:gd name="T33" fmla="*/ 6 h 163"/>
                <a:gd name="T34" fmla="*/ 114 w 135"/>
                <a:gd name="T35" fmla="*/ 11 h 163"/>
                <a:gd name="T36" fmla="*/ 123 w 135"/>
                <a:gd name="T37" fmla="*/ 18 h 163"/>
                <a:gd name="T38" fmla="*/ 130 w 135"/>
                <a:gd name="T39" fmla="*/ 27 h 163"/>
                <a:gd name="T40" fmla="*/ 133 w 135"/>
                <a:gd name="T41" fmla="*/ 38 h 163"/>
                <a:gd name="T42" fmla="*/ 135 w 135"/>
                <a:gd name="T43" fmla="*/ 52 h 163"/>
                <a:gd name="T44" fmla="*/ 91 w 135"/>
                <a:gd name="T45" fmla="*/ 53 h 163"/>
                <a:gd name="T46" fmla="*/ 91 w 135"/>
                <a:gd name="T47" fmla="*/ 46 h 163"/>
                <a:gd name="T48" fmla="*/ 88 w 135"/>
                <a:gd name="T49" fmla="*/ 40 h 163"/>
                <a:gd name="T50" fmla="*/ 84 w 135"/>
                <a:gd name="T51" fmla="*/ 36 h 163"/>
                <a:gd name="T52" fmla="*/ 79 w 135"/>
                <a:gd name="T53" fmla="*/ 34 h 163"/>
                <a:gd name="T54" fmla="*/ 73 w 135"/>
                <a:gd name="T55" fmla="*/ 31 h 163"/>
                <a:gd name="T56" fmla="*/ 66 w 135"/>
                <a:gd name="T57" fmla="*/ 31 h 163"/>
                <a:gd name="T58" fmla="*/ 59 w 135"/>
                <a:gd name="T59" fmla="*/ 30 h 163"/>
                <a:gd name="T60" fmla="*/ 49 w 135"/>
                <a:gd name="T61" fmla="*/ 30 h 163"/>
                <a:gd name="T62" fmla="*/ 43 w 135"/>
                <a:gd name="T63" fmla="*/ 30 h 163"/>
                <a:gd name="T64" fmla="*/ 43 w 135"/>
                <a:gd name="T65" fmla="*/ 80 h 163"/>
                <a:gd name="T66" fmla="*/ 54 w 135"/>
                <a:gd name="T67" fmla="*/ 80 h 163"/>
                <a:gd name="T68" fmla="*/ 64 w 135"/>
                <a:gd name="T69" fmla="*/ 80 h 163"/>
                <a:gd name="T70" fmla="*/ 72 w 135"/>
                <a:gd name="T71" fmla="*/ 79 h 163"/>
                <a:gd name="T72" fmla="*/ 79 w 135"/>
                <a:gd name="T73" fmla="*/ 76 h 163"/>
                <a:gd name="T74" fmla="*/ 84 w 135"/>
                <a:gd name="T75" fmla="*/ 73 h 163"/>
                <a:gd name="T76" fmla="*/ 88 w 135"/>
                <a:gd name="T77" fmla="*/ 70 h 163"/>
                <a:gd name="T78" fmla="*/ 90 w 135"/>
                <a:gd name="T79" fmla="*/ 65 h 163"/>
                <a:gd name="T80" fmla="*/ 91 w 135"/>
                <a:gd name="T81" fmla="*/ 59 h 163"/>
                <a:gd name="T82" fmla="*/ 91 w 135"/>
                <a:gd name="T83"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63">
                  <a:moveTo>
                    <a:pt x="135" y="52"/>
                  </a:moveTo>
                  <a:lnTo>
                    <a:pt x="135" y="63"/>
                  </a:lnTo>
                  <a:lnTo>
                    <a:pt x="131" y="73"/>
                  </a:lnTo>
                  <a:lnTo>
                    <a:pt x="127" y="83"/>
                  </a:lnTo>
                  <a:lnTo>
                    <a:pt x="120" y="91"/>
                  </a:lnTo>
                  <a:lnTo>
                    <a:pt x="110" y="100"/>
                  </a:lnTo>
                  <a:lnTo>
                    <a:pt x="99" y="105"/>
                  </a:lnTo>
                  <a:lnTo>
                    <a:pt x="85" y="109"/>
                  </a:lnTo>
                  <a:lnTo>
                    <a:pt x="68" y="110"/>
                  </a:lnTo>
                  <a:lnTo>
                    <a:pt x="43" y="110"/>
                  </a:lnTo>
                  <a:lnTo>
                    <a:pt x="43" y="163"/>
                  </a:lnTo>
                  <a:lnTo>
                    <a:pt x="0" y="163"/>
                  </a:lnTo>
                  <a:lnTo>
                    <a:pt x="0" y="0"/>
                  </a:lnTo>
                  <a:lnTo>
                    <a:pt x="70" y="0"/>
                  </a:lnTo>
                  <a:lnTo>
                    <a:pt x="84" y="0"/>
                  </a:lnTo>
                  <a:lnTo>
                    <a:pt x="95" y="3"/>
                  </a:lnTo>
                  <a:lnTo>
                    <a:pt x="105" y="6"/>
                  </a:lnTo>
                  <a:lnTo>
                    <a:pt x="114" y="11"/>
                  </a:lnTo>
                  <a:lnTo>
                    <a:pt x="123" y="18"/>
                  </a:lnTo>
                  <a:lnTo>
                    <a:pt x="130" y="27"/>
                  </a:lnTo>
                  <a:lnTo>
                    <a:pt x="133" y="38"/>
                  </a:lnTo>
                  <a:lnTo>
                    <a:pt x="135" y="52"/>
                  </a:lnTo>
                  <a:close/>
                  <a:moveTo>
                    <a:pt x="91" y="53"/>
                  </a:moveTo>
                  <a:lnTo>
                    <a:pt x="91" y="46"/>
                  </a:lnTo>
                  <a:lnTo>
                    <a:pt x="88" y="40"/>
                  </a:lnTo>
                  <a:lnTo>
                    <a:pt x="84" y="36"/>
                  </a:lnTo>
                  <a:lnTo>
                    <a:pt x="79" y="34"/>
                  </a:lnTo>
                  <a:lnTo>
                    <a:pt x="73" y="31"/>
                  </a:lnTo>
                  <a:lnTo>
                    <a:pt x="66" y="31"/>
                  </a:lnTo>
                  <a:lnTo>
                    <a:pt x="59" y="30"/>
                  </a:lnTo>
                  <a:lnTo>
                    <a:pt x="49" y="30"/>
                  </a:lnTo>
                  <a:lnTo>
                    <a:pt x="43" y="30"/>
                  </a:lnTo>
                  <a:lnTo>
                    <a:pt x="43" y="80"/>
                  </a:lnTo>
                  <a:lnTo>
                    <a:pt x="54" y="80"/>
                  </a:lnTo>
                  <a:lnTo>
                    <a:pt x="64" y="80"/>
                  </a:lnTo>
                  <a:lnTo>
                    <a:pt x="72" y="79"/>
                  </a:lnTo>
                  <a:lnTo>
                    <a:pt x="79" y="76"/>
                  </a:lnTo>
                  <a:lnTo>
                    <a:pt x="84" y="73"/>
                  </a:lnTo>
                  <a:lnTo>
                    <a:pt x="88" y="70"/>
                  </a:lnTo>
                  <a:lnTo>
                    <a:pt x="90" y="65"/>
                  </a:lnTo>
                  <a:lnTo>
                    <a:pt x="91" y="59"/>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1"/>
            <p:cNvSpPr>
              <a:spLocks/>
            </p:cNvSpPr>
            <p:nvPr/>
          </p:nvSpPr>
          <p:spPr bwMode="auto">
            <a:xfrm>
              <a:off x="2711" y="3706"/>
              <a:ext cx="73" cy="84"/>
            </a:xfrm>
            <a:custGeom>
              <a:avLst/>
              <a:gdLst>
                <a:gd name="T0" fmla="*/ 144 w 144"/>
                <a:gd name="T1" fmla="*/ 104 h 167"/>
                <a:gd name="T2" fmla="*/ 143 w 144"/>
                <a:gd name="T3" fmla="*/ 119 h 167"/>
                <a:gd name="T4" fmla="*/ 134 w 144"/>
                <a:gd name="T5" fmla="*/ 141 h 167"/>
                <a:gd name="T6" fmla="*/ 126 w 144"/>
                <a:gd name="T7" fmla="*/ 150 h 167"/>
                <a:gd name="T8" fmla="*/ 116 w 144"/>
                <a:gd name="T9" fmla="*/ 158 h 167"/>
                <a:gd name="T10" fmla="*/ 89 w 144"/>
                <a:gd name="T11" fmla="*/ 166 h 167"/>
                <a:gd name="T12" fmla="*/ 71 w 144"/>
                <a:gd name="T13" fmla="*/ 167 h 167"/>
                <a:gd name="T14" fmla="*/ 55 w 144"/>
                <a:gd name="T15" fmla="*/ 166 h 167"/>
                <a:gd name="T16" fmla="*/ 28 w 144"/>
                <a:gd name="T17" fmla="*/ 158 h 167"/>
                <a:gd name="T18" fmla="*/ 18 w 144"/>
                <a:gd name="T19" fmla="*/ 150 h 167"/>
                <a:gd name="T20" fmla="*/ 9 w 144"/>
                <a:gd name="T21" fmla="*/ 141 h 167"/>
                <a:gd name="T22" fmla="*/ 0 w 144"/>
                <a:gd name="T23" fmla="*/ 119 h 167"/>
                <a:gd name="T24" fmla="*/ 0 w 144"/>
                <a:gd name="T25" fmla="*/ 104 h 167"/>
                <a:gd name="T26" fmla="*/ 0 w 144"/>
                <a:gd name="T27" fmla="*/ 0 h 167"/>
                <a:gd name="T28" fmla="*/ 41 w 144"/>
                <a:gd name="T29" fmla="*/ 0 h 167"/>
                <a:gd name="T30" fmla="*/ 41 w 144"/>
                <a:gd name="T31" fmla="*/ 102 h 167"/>
                <a:gd name="T32" fmla="*/ 42 w 144"/>
                <a:gd name="T33" fmla="*/ 118 h 167"/>
                <a:gd name="T34" fmla="*/ 49 w 144"/>
                <a:gd name="T35" fmla="*/ 127 h 167"/>
                <a:gd name="T36" fmla="*/ 57 w 144"/>
                <a:gd name="T37" fmla="*/ 135 h 167"/>
                <a:gd name="T38" fmla="*/ 71 w 144"/>
                <a:gd name="T39" fmla="*/ 136 h 167"/>
                <a:gd name="T40" fmla="*/ 86 w 144"/>
                <a:gd name="T41" fmla="*/ 135 h 167"/>
                <a:gd name="T42" fmla="*/ 95 w 144"/>
                <a:gd name="T43" fmla="*/ 128 h 167"/>
                <a:gd name="T44" fmla="*/ 101 w 144"/>
                <a:gd name="T45" fmla="*/ 118 h 167"/>
                <a:gd name="T46" fmla="*/ 102 w 144"/>
                <a:gd name="T47" fmla="*/ 102 h 167"/>
                <a:gd name="T48" fmla="*/ 102 w 144"/>
                <a:gd name="T49" fmla="*/ 0 h 167"/>
                <a:gd name="T50" fmla="*/ 144 w 144"/>
                <a:gd name="T51" fmla="*/ 0 h 167"/>
                <a:gd name="T52" fmla="*/ 144 w 144"/>
                <a:gd name="T53" fmla="*/ 10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67">
                  <a:moveTo>
                    <a:pt x="144" y="104"/>
                  </a:moveTo>
                  <a:lnTo>
                    <a:pt x="143" y="119"/>
                  </a:lnTo>
                  <a:lnTo>
                    <a:pt x="134" y="141"/>
                  </a:lnTo>
                  <a:lnTo>
                    <a:pt x="126" y="150"/>
                  </a:lnTo>
                  <a:lnTo>
                    <a:pt x="116" y="158"/>
                  </a:lnTo>
                  <a:lnTo>
                    <a:pt x="89" y="166"/>
                  </a:lnTo>
                  <a:lnTo>
                    <a:pt x="71" y="167"/>
                  </a:lnTo>
                  <a:lnTo>
                    <a:pt x="55" y="166"/>
                  </a:lnTo>
                  <a:lnTo>
                    <a:pt x="28" y="158"/>
                  </a:lnTo>
                  <a:lnTo>
                    <a:pt x="18" y="150"/>
                  </a:lnTo>
                  <a:lnTo>
                    <a:pt x="9" y="141"/>
                  </a:lnTo>
                  <a:lnTo>
                    <a:pt x="0" y="119"/>
                  </a:lnTo>
                  <a:lnTo>
                    <a:pt x="0" y="104"/>
                  </a:lnTo>
                  <a:lnTo>
                    <a:pt x="0" y="0"/>
                  </a:lnTo>
                  <a:lnTo>
                    <a:pt x="41" y="0"/>
                  </a:lnTo>
                  <a:lnTo>
                    <a:pt x="41" y="102"/>
                  </a:lnTo>
                  <a:lnTo>
                    <a:pt x="42" y="118"/>
                  </a:lnTo>
                  <a:lnTo>
                    <a:pt x="49" y="127"/>
                  </a:lnTo>
                  <a:lnTo>
                    <a:pt x="57" y="135"/>
                  </a:lnTo>
                  <a:lnTo>
                    <a:pt x="71" y="136"/>
                  </a:lnTo>
                  <a:lnTo>
                    <a:pt x="86" y="135"/>
                  </a:lnTo>
                  <a:lnTo>
                    <a:pt x="95" y="128"/>
                  </a:lnTo>
                  <a:lnTo>
                    <a:pt x="101" y="118"/>
                  </a:lnTo>
                  <a:lnTo>
                    <a:pt x="102" y="102"/>
                  </a:lnTo>
                  <a:lnTo>
                    <a:pt x="102" y="0"/>
                  </a:lnTo>
                  <a:lnTo>
                    <a:pt x="144" y="0"/>
                  </a:lnTo>
                  <a:lnTo>
                    <a:pt x="144"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Line 22"/>
            <p:cNvSpPr>
              <a:spLocks noChangeShapeType="1"/>
            </p:cNvSpPr>
            <p:nvPr/>
          </p:nvSpPr>
          <p:spPr bwMode="auto">
            <a:xfrm>
              <a:off x="2450" y="3559"/>
              <a:ext cx="434"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Rectangle 23"/>
            <p:cNvSpPr>
              <a:spLocks noChangeArrowheads="1"/>
            </p:cNvSpPr>
            <p:nvPr/>
          </p:nvSpPr>
          <p:spPr bwMode="auto">
            <a:xfrm>
              <a:off x="3856" y="3634"/>
              <a:ext cx="299"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Freeform 24"/>
            <p:cNvSpPr>
              <a:spLocks noEditPoints="1"/>
            </p:cNvSpPr>
            <p:nvPr/>
          </p:nvSpPr>
          <p:spPr bwMode="auto">
            <a:xfrm>
              <a:off x="3883" y="3706"/>
              <a:ext cx="77" cy="81"/>
            </a:xfrm>
            <a:custGeom>
              <a:avLst/>
              <a:gdLst>
                <a:gd name="T0" fmla="*/ 155 w 155"/>
                <a:gd name="T1" fmla="*/ 82 h 163"/>
                <a:gd name="T2" fmla="*/ 154 w 155"/>
                <a:gd name="T3" fmla="*/ 93 h 163"/>
                <a:gd name="T4" fmla="*/ 150 w 155"/>
                <a:gd name="T5" fmla="*/ 113 h 163"/>
                <a:gd name="T6" fmla="*/ 144 w 155"/>
                <a:gd name="T7" fmla="*/ 122 h 163"/>
                <a:gd name="T8" fmla="*/ 133 w 155"/>
                <a:gd name="T9" fmla="*/ 139 h 163"/>
                <a:gd name="T10" fmla="*/ 118 w 155"/>
                <a:gd name="T11" fmla="*/ 150 h 163"/>
                <a:gd name="T12" fmla="*/ 106 w 155"/>
                <a:gd name="T13" fmla="*/ 157 h 163"/>
                <a:gd name="T14" fmla="*/ 92 w 155"/>
                <a:gd name="T15" fmla="*/ 161 h 163"/>
                <a:gd name="T16" fmla="*/ 77 w 155"/>
                <a:gd name="T17" fmla="*/ 163 h 163"/>
                <a:gd name="T18" fmla="*/ 58 w 155"/>
                <a:gd name="T19" fmla="*/ 163 h 163"/>
                <a:gd name="T20" fmla="*/ 0 w 155"/>
                <a:gd name="T21" fmla="*/ 163 h 163"/>
                <a:gd name="T22" fmla="*/ 0 w 155"/>
                <a:gd name="T23" fmla="*/ 0 h 163"/>
                <a:gd name="T24" fmla="*/ 60 w 155"/>
                <a:gd name="T25" fmla="*/ 0 h 163"/>
                <a:gd name="T26" fmla="*/ 79 w 155"/>
                <a:gd name="T27" fmla="*/ 1 h 163"/>
                <a:gd name="T28" fmla="*/ 95 w 155"/>
                <a:gd name="T29" fmla="*/ 3 h 163"/>
                <a:gd name="T30" fmla="*/ 108 w 155"/>
                <a:gd name="T31" fmla="*/ 7 h 163"/>
                <a:gd name="T32" fmla="*/ 118 w 155"/>
                <a:gd name="T33" fmla="*/ 13 h 163"/>
                <a:gd name="T34" fmla="*/ 134 w 155"/>
                <a:gd name="T35" fmla="*/ 25 h 163"/>
                <a:gd name="T36" fmla="*/ 145 w 155"/>
                <a:gd name="T37" fmla="*/ 40 h 163"/>
                <a:gd name="T38" fmla="*/ 153 w 155"/>
                <a:gd name="T39" fmla="*/ 59 h 163"/>
                <a:gd name="T40" fmla="*/ 155 w 155"/>
                <a:gd name="T41" fmla="*/ 82 h 163"/>
                <a:gd name="T42" fmla="*/ 112 w 155"/>
                <a:gd name="T43" fmla="*/ 82 h 163"/>
                <a:gd name="T44" fmla="*/ 110 w 155"/>
                <a:gd name="T45" fmla="*/ 66 h 163"/>
                <a:gd name="T46" fmla="*/ 106 w 155"/>
                <a:gd name="T47" fmla="*/ 54 h 163"/>
                <a:gd name="T48" fmla="*/ 98 w 155"/>
                <a:gd name="T49" fmla="*/ 44 h 163"/>
                <a:gd name="T50" fmla="*/ 87 w 155"/>
                <a:gd name="T51" fmla="*/ 36 h 163"/>
                <a:gd name="T52" fmla="*/ 80 w 155"/>
                <a:gd name="T53" fmla="*/ 34 h 163"/>
                <a:gd name="T54" fmla="*/ 73 w 155"/>
                <a:gd name="T55" fmla="*/ 31 h 163"/>
                <a:gd name="T56" fmla="*/ 66 w 155"/>
                <a:gd name="T57" fmla="*/ 30 h 163"/>
                <a:gd name="T58" fmla="*/ 53 w 155"/>
                <a:gd name="T59" fmla="*/ 30 h 163"/>
                <a:gd name="T60" fmla="*/ 43 w 155"/>
                <a:gd name="T61" fmla="*/ 30 h 163"/>
                <a:gd name="T62" fmla="*/ 43 w 155"/>
                <a:gd name="T63" fmla="*/ 132 h 163"/>
                <a:gd name="T64" fmla="*/ 53 w 155"/>
                <a:gd name="T65" fmla="*/ 132 h 163"/>
                <a:gd name="T66" fmla="*/ 67 w 155"/>
                <a:gd name="T67" fmla="*/ 132 h 163"/>
                <a:gd name="T68" fmla="*/ 76 w 155"/>
                <a:gd name="T69" fmla="*/ 131 h 163"/>
                <a:gd name="T70" fmla="*/ 82 w 155"/>
                <a:gd name="T71" fmla="*/ 129 h 163"/>
                <a:gd name="T72" fmla="*/ 89 w 155"/>
                <a:gd name="T73" fmla="*/ 127 h 163"/>
                <a:gd name="T74" fmla="*/ 99 w 155"/>
                <a:gd name="T75" fmla="*/ 119 h 163"/>
                <a:gd name="T76" fmla="*/ 106 w 155"/>
                <a:gd name="T77" fmla="*/ 109 h 163"/>
                <a:gd name="T78" fmla="*/ 110 w 155"/>
                <a:gd name="T79" fmla="*/ 97 h 163"/>
                <a:gd name="T80" fmla="*/ 112 w 155"/>
                <a:gd name="T8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63">
                  <a:moveTo>
                    <a:pt x="155" y="82"/>
                  </a:moveTo>
                  <a:lnTo>
                    <a:pt x="154" y="93"/>
                  </a:lnTo>
                  <a:lnTo>
                    <a:pt x="150" y="113"/>
                  </a:lnTo>
                  <a:lnTo>
                    <a:pt x="144" y="122"/>
                  </a:lnTo>
                  <a:lnTo>
                    <a:pt x="133" y="139"/>
                  </a:lnTo>
                  <a:lnTo>
                    <a:pt x="118" y="150"/>
                  </a:lnTo>
                  <a:lnTo>
                    <a:pt x="106" y="157"/>
                  </a:lnTo>
                  <a:lnTo>
                    <a:pt x="92" y="161"/>
                  </a:lnTo>
                  <a:lnTo>
                    <a:pt x="77" y="163"/>
                  </a:lnTo>
                  <a:lnTo>
                    <a:pt x="58" y="163"/>
                  </a:lnTo>
                  <a:lnTo>
                    <a:pt x="0" y="163"/>
                  </a:lnTo>
                  <a:lnTo>
                    <a:pt x="0" y="0"/>
                  </a:lnTo>
                  <a:lnTo>
                    <a:pt x="60" y="0"/>
                  </a:lnTo>
                  <a:lnTo>
                    <a:pt x="79" y="1"/>
                  </a:lnTo>
                  <a:lnTo>
                    <a:pt x="95" y="3"/>
                  </a:lnTo>
                  <a:lnTo>
                    <a:pt x="108" y="7"/>
                  </a:lnTo>
                  <a:lnTo>
                    <a:pt x="118" y="13"/>
                  </a:lnTo>
                  <a:lnTo>
                    <a:pt x="134" y="25"/>
                  </a:lnTo>
                  <a:lnTo>
                    <a:pt x="145" y="40"/>
                  </a:lnTo>
                  <a:lnTo>
                    <a:pt x="153" y="59"/>
                  </a:lnTo>
                  <a:lnTo>
                    <a:pt x="155" y="82"/>
                  </a:lnTo>
                  <a:close/>
                  <a:moveTo>
                    <a:pt x="112" y="82"/>
                  </a:moveTo>
                  <a:lnTo>
                    <a:pt x="110" y="66"/>
                  </a:lnTo>
                  <a:lnTo>
                    <a:pt x="106" y="54"/>
                  </a:lnTo>
                  <a:lnTo>
                    <a:pt x="98" y="44"/>
                  </a:lnTo>
                  <a:lnTo>
                    <a:pt x="87" y="36"/>
                  </a:lnTo>
                  <a:lnTo>
                    <a:pt x="80" y="34"/>
                  </a:lnTo>
                  <a:lnTo>
                    <a:pt x="73" y="31"/>
                  </a:lnTo>
                  <a:lnTo>
                    <a:pt x="66" y="30"/>
                  </a:lnTo>
                  <a:lnTo>
                    <a:pt x="53" y="30"/>
                  </a:lnTo>
                  <a:lnTo>
                    <a:pt x="43" y="30"/>
                  </a:lnTo>
                  <a:lnTo>
                    <a:pt x="43" y="132"/>
                  </a:lnTo>
                  <a:lnTo>
                    <a:pt x="53" y="132"/>
                  </a:lnTo>
                  <a:lnTo>
                    <a:pt x="67" y="132"/>
                  </a:lnTo>
                  <a:lnTo>
                    <a:pt x="76" y="131"/>
                  </a:lnTo>
                  <a:lnTo>
                    <a:pt x="82" y="129"/>
                  </a:lnTo>
                  <a:lnTo>
                    <a:pt x="89" y="127"/>
                  </a:lnTo>
                  <a:lnTo>
                    <a:pt x="99" y="119"/>
                  </a:lnTo>
                  <a:lnTo>
                    <a:pt x="106" y="109"/>
                  </a:lnTo>
                  <a:lnTo>
                    <a:pt x="110" y="97"/>
                  </a:lnTo>
                  <a:lnTo>
                    <a:pt x="112"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5"/>
            <p:cNvSpPr>
              <a:spLocks noEditPoints="1"/>
            </p:cNvSpPr>
            <p:nvPr/>
          </p:nvSpPr>
          <p:spPr bwMode="auto">
            <a:xfrm>
              <a:off x="3976" y="3706"/>
              <a:ext cx="67" cy="81"/>
            </a:xfrm>
            <a:custGeom>
              <a:avLst/>
              <a:gdLst>
                <a:gd name="T0" fmla="*/ 134 w 134"/>
                <a:gd name="T1" fmla="*/ 52 h 163"/>
                <a:gd name="T2" fmla="*/ 134 w 134"/>
                <a:gd name="T3" fmla="*/ 63 h 163"/>
                <a:gd name="T4" fmla="*/ 131 w 134"/>
                <a:gd name="T5" fmla="*/ 73 h 163"/>
                <a:gd name="T6" fmla="*/ 126 w 134"/>
                <a:gd name="T7" fmla="*/ 83 h 163"/>
                <a:gd name="T8" fmla="*/ 120 w 134"/>
                <a:gd name="T9" fmla="*/ 91 h 163"/>
                <a:gd name="T10" fmla="*/ 110 w 134"/>
                <a:gd name="T11" fmla="*/ 100 h 163"/>
                <a:gd name="T12" fmla="*/ 98 w 134"/>
                <a:gd name="T13" fmla="*/ 105 h 163"/>
                <a:gd name="T14" fmla="*/ 85 w 134"/>
                <a:gd name="T15" fmla="*/ 109 h 163"/>
                <a:gd name="T16" fmla="*/ 68 w 134"/>
                <a:gd name="T17" fmla="*/ 110 h 163"/>
                <a:gd name="T18" fmla="*/ 42 w 134"/>
                <a:gd name="T19" fmla="*/ 110 h 163"/>
                <a:gd name="T20" fmla="*/ 42 w 134"/>
                <a:gd name="T21" fmla="*/ 163 h 163"/>
                <a:gd name="T22" fmla="*/ 0 w 134"/>
                <a:gd name="T23" fmla="*/ 163 h 163"/>
                <a:gd name="T24" fmla="*/ 0 w 134"/>
                <a:gd name="T25" fmla="*/ 0 h 163"/>
                <a:gd name="T26" fmla="*/ 69 w 134"/>
                <a:gd name="T27" fmla="*/ 0 h 163"/>
                <a:gd name="T28" fmla="*/ 84 w 134"/>
                <a:gd name="T29" fmla="*/ 0 h 163"/>
                <a:gd name="T30" fmla="*/ 95 w 134"/>
                <a:gd name="T31" fmla="*/ 3 h 163"/>
                <a:gd name="T32" fmla="*/ 105 w 134"/>
                <a:gd name="T33" fmla="*/ 6 h 163"/>
                <a:gd name="T34" fmla="*/ 114 w 134"/>
                <a:gd name="T35" fmla="*/ 11 h 163"/>
                <a:gd name="T36" fmla="*/ 123 w 134"/>
                <a:gd name="T37" fmla="*/ 18 h 163"/>
                <a:gd name="T38" fmla="*/ 130 w 134"/>
                <a:gd name="T39" fmla="*/ 27 h 163"/>
                <a:gd name="T40" fmla="*/ 133 w 134"/>
                <a:gd name="T41" fmla="*/ 38 h 163"/>
                <a:gd name="T42" fmla="*/ 134 w 134"/>
                <a:gd name="T43" fmla="*/ 52 h 163"/>
                <a:gd name="T44" fmla="*/ 91 w 134"/>
                <a:gd name="T45" fmla="*/ 53 h 163"/>
                <a:gd name="T46" fmla="*/ 91 w 134"/>
                <a:gd name="T47" fmla="*/ 46 h 163"/>
                <a:gd name="T48" fmla="*/ 87 w 134"/>
                <a:gd name="T49" fmla="*/ 40 h 163"/>
                <a:gd name="T50" fmla="*/ 84 w 134"/>
                <a:gd name="T51" fmla="*/ 36 h 163"/>
                <a:gd name="T52" fmla="*/ 78 w 134"/>
                <a:gd name="T53" fmla="*/ 34 h 163"/>
                <a:gd name="T54" fmla="*/ 73 w 134"/>
                <a:gd name="T55" fmla="*/ 31 h 163"/>
                <a:gd name="T56" fmla="*/ 66 w 134"/>
                <a:gd name="T57" fmla="*/ 31 h 163"/>
                <a:gd name="T58" fmla="*/ 59 w 134"/>
                <a:gd name="T59" fmla="*/ 30 h 163"/>
                <a:gd name="T60" fmla="*/ 49 w 134"/>
                <a:gd name="T61" fmla="*/ 30 h 163"/>
                <a:gd name="T62" fmla="*/ 42 w 134"/>
                <a:gd name="T63" fmla="*/ 30 h 163"/>
                <a:gd name="T64" fmla="*/ 42 w 134"/>
                <a:gd name="T65" fmla="*/ 80 h 163"/>
                <a:gd name="T66" fmla="*/ 53 w 134"/>
                <a:gd name="T67" fmla="*/ 80 h 163"/>
                <a:gd name="T68" fmla="*/ 64 w 134"/>
                <a:gd name="T69" fmla="*/ 80 h 163"/>
                <a:gd name="T70" fmla="*/ 71 w 134"/>
                <a:gd name="T71" fmla="*/ 79 h 163"/>
                <a:gd name="T72" fmla="*/ 78 w 134"/>
                <a:gd name="T73" fmla="*/ 76 h 163"/>
                <a:gd name="T74" fmla="*/ 84 w 134"/>
                <a:gd name="T75" fmla="*/ 73 h 163"/>
                <a:gd name="T76" fmla="*/ 87 w 134"/>
                <a:gd name="T77" fmla="*/ 70 h 163"/>
                <a:gd name="T78" fmla="*/ 89 w 134"/>
                <a:gd name="T79" fmla="*/ 65 h 163"/>
                <a:gd name="T80" fmla="*/ 91 w 134"/>
                <a:gd name="T81" fmla="*/ 59 h 163"/>
                <a:gd name="T82" fmla="*/ 91 w 134"/>
                <a:gd name="T83"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63">
                  <a:moveTo>
                    <a:pt x="134" y="52"/>
                  </a:moveTo>
                  <a:lnTo>
                    <a:pt x="134" y="63"/>
                  </a:lnTo>
                  <a:lnTo>
                    <a:pt x="131" y="73"/>
                  </a:lnTo>
                  <a:lnTo>
                    <a:pt x="126" y="83"/>
                  </a:lnTo>
                  <a:lnTo>
                    <a:pt x="120" y="91"/>
                  </a:lnTo>
                  <a:lnTo>
                    <a:pt x="110" y="100"/>
                  </a:lnTo>
                  <a:lnTo>
                    <a:pt x="98" y="105"/>
                  </a:lnTo>
                  <a:lnTo>
                    <a:pt x="85" y="109"/>
                  </a:lnTo>
                  <a:lnTo>
                    <a:pt x="68" y="110"/>
                  </a:lnTo>
                  <a:lnTo>
                    <a:pt x="42" y="110"/>
                  </a:lnTo>
                  <a:lnTo>
                    <a:pt x="42" y="163"/>
                  </a:lnTo>
                  <a:lnTo>
                    <a:pt x="0" y="163"/>
                  </a:lnTo>
                  <a:lnTo>
                    <a:pt x="0" y="0"/>
                  </a:lnTo>
                  <a:lnTo>
                    <a:pt x="69" y="0"/>
                  </a:lnTo>
                  <a:lnTo>
                    <a:pt x="84" y="0"/>
                  </a:lnTo>
                  <a:lnTo>
                    <a:pt x="95" y="3"/>
                  </a:lnTo>
                  <a:lnTo>
                    <a:pt x="105" y="6"/>
                  </a:lnTo>
                  <a:lnTo>
                    <a:pt x="114" y="11"/>
                  </a:lnTo>
                  <a:lnTo>
                    <a:pt x="123" y="18"/>
                  </a:lnTo>
                  <a:lnTo>
                    <a:pt x="130" y="27"/>
                  </a:lnTo>
                  <a:lnTo>
                    <a:pt x="133" y="38"/>
                  </a:lnTo>
                  <a:lnTo>
                    <a:pt x="134" y="52"/>
                  </a:lnTo>
                  <a:close/>
                  <a:moveTo>
                    <a:pt x="91" y="53"/>
                  </a:moveTo>
                  <a:lnTo>
                    <a:pt x="91" y="46"/>
                  </a:lnTo>
                  <a:lnTo>
                    <a:pt x="87" y="40"/>
                  </a:lnTo>
                  <a:lnTo>
                    <a:pt x="84" y="36"/>
                  </a:lnTo>
                  <a:lnTo>
                    <a:pt x="78" y="34"/>
                  </a:lnTo>
                  <a:lnTo>
                    <a:pt x="73" y="31"/>
                  </a:lnTo>
                  <a:lnTo>
                    <a:pt x="66" y="31"/>
                  </a:lnTo>
                  <a:lnTo>
                    <a:pt x="59" y="30"/>
                  </a:lnTo>
                  <a:lnTo>
                    <a:pt x="49" y="30"/>
                  </a:lnTo>
                  <a:lnTo>
                    <a:pt x="42" y="30"/>
                  </a:lnTo>
                  <a:lnTo>
                    <a:pt x="42" y="80"/>
                  </a:lnTo>
                  <a:lnTo>
                    <a:pt x="53" y="80"/>
                  </a:lnTo>
                  <a:lnTo>
                    <a:pt x="64" y="80"/>
                  </a:lnTo>
                  <a:lnTo>
                    <a:pt x="71" y="79"/>
                  </a:lnTo>
                  <a:lnTo>
                    <a:pt x="78" y="76"/>
                  </a:lnTo>
                  <a:lnTo>
                    <a:pt x="84" y="73"/>
                  </a:lnTo>
                  <a:lnTo>
                    <a:pt x="87" y="70"/>
                  </a:lnTo>
                  <a:lnTo>
                    <a:pt x="89" y="65"/>
                  </a:lnTo>
                  <a:lnTo>
                    <a:pt x="91" y="59"/>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6"/>
            <p:cNvSpPr>
              <a:spLocks/>
            </p:cNvSpPr>
            <p:nvPr/>
          </p:nvSpPr>
          <p:spPr bwMode="auto">
            <a:xfrm>
              <a:off x="4057" y="3706"/>
              <a:ext cx="72" cy="84"/>
            </a:xfrm>
            <a:custGeom>
              <a:avLst/>
              <a:gdLst>
                <a:gd name="T0" fmla="*/ 145 w 145"/>
                <a:gd name="T1" fmla="*/ 104 h 167"/>
                <a:gd name="T2" fmla="*/ 144 w 145"/>
                <a:gd name="T3" fmla="*/ 119 h 167"/>
                <a:gd name="T4" fmla="*/ 135 w 145"/>
                <a:gd name="T5" fmla="*/ 141 h 167"/>
                <a:gd name="T6" fmla="*/ 127 w 145"/>
                <a:gd name="T7" fmla="*/ 150 h 167"/>
                <a:gd name="T8" fmla="*/ 117 w 145"/>
                <a:gd name="T9" fmla="*/ 158 h 167"/>
                <a:gd name="T10" fmla="*/ 90 w 145"/>
                <a:gd name="T11" fmla="*/ 166 h 167"/>
                <a:gd name="T12" fmla="*/ 72 w 145"/>
                <a:gd name="T13" fmla="*/ 167 h 167"/>
                <a:gd name="T14" fmla="*/ 55 w 145"/>
                <a:gd name="T15" fmla="*/ 166 h 167"/>
                <a:gd name="T16" fmla="*/ 28 w 145"/>
                <a:gd name="T17" fmla="*/ 158 h 167"/>
                <a:gd name="T18" fmla="*/ 18 w 145"/>
                <a:gd name="T19" fmla="*/ 150 h 167"/>
                <a:gd name="T20" fmla="*/ 9 w 145"/>
                <a:gd name="T21" fmla="*/ 141 h 167"/>
                <a:gd name="T22" fmla="*/ 0 w 145"/>
                <a:gd name="T23" fmla="*/ 119 h 167"/>
                <a:gd name="T24" fmla="*/ 0 w 145"/>
                <a:gd name="T25" fmla="*/ 104 h 167"/>
                <a:gd name="T26" fmla="*/ 0 w 145"/>
                <a:gd name="T27" fmla="*/ 0 h 167"/>
                <a:gd name="T28" fmla="*/ 42 w 145"/>
                <a:gd name="T29" fmla="*/ 0 h 167"/>
                <a:gd name="T30" fmla="*/ 42 w 145"/>
                <a:gd name="T31" fmla="*/ 102 h 167"/>
                <a:gd name="T32" fmla="*/ 43 w 145"/>
                <a:gd name="T33" fmla="*/ 118 h 167"/>
                <a:gd name="T34" fmla="*/ 50 w 145"/>
                <a:gd name="T35" fmla="*/ 127 h 167"/>
                <a:gd name="T36" fmla="*/ 57 w 145"/>
                <a:gd name="T37" fmla="*/ 135 h 167"/>
                <a:gd name="T38" fmla="*/ 72 w 145"/>
                <a:gd name="T39" fmla="*/ 136 h 167"/>
                <a:gd name="T40" fmla="*/ 87 w 145"/>
                <a:gd name="T41" fmla="*/ 135 h 167"/>
                <a:gd name="T42" fmla="*/ 96 w 145"/>
                <a:gd name="T43" fmla="*/ 128 h 167"/>
                <a:gd name="T44" fmla="*/ 101 w 145"/>
                <a:gd name="T45" fmla="*/ 118 h 167"/>
                <a:gd name="T46" fmla="*/ 102 w 145"/>
                <a:gd name="T47" fmla="*/ 102 h 167"/>
                <a:gd name="T48" fmla="*/ 102 w 145"/>
                <a:gd name="T49" fmla="*/ 0 h 167"/>
                <a:gd name="T50" fmla="*/ 145 w 145"/>
                <a:gd name="T51" fmla="*/ 0 h 167"/>
                <a:gd name="T52" fmla="*/ 145 w 145"/>
                <a:gd name="T53" fmla="*/ 10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67">
                  <a:moveTo>
                    <a:pt x="145" y="104"/>
                  </a:moveTo>
                  <a:lnTo>
                    <a:pt x="144" y="119"/>
                  </a:lnTo>
                  <a:lnTo>
                    <a:pt x="135" y="141"/>
                  </a:lnTo>
                  <a:lnTo>
                    <a:pt x="127" y="150"/>
                  </a:lnTo>
                  <a:lnTo>
                    <a:pt x="117" y="158"/>
                  </a:lnTo>
                  <a:lnTo>
                    <a:pt x="90" y="166"/>
                  </a:lnTo>
                  <a:lnTo>
                    <a:pt x="72" y="167"/>
                  </a:lnTo>
                  <a:lnTo>
                    <a:pt x="55" y="166"/>
                  </a:lnTo>
                  <a:lnTo>
                    <a:pt x="28" y="158"/>
                  </a:lnTo>
                  <a:lnTo>
                    <a:pt x="18" y="150"/>
                  </a:lnTo>
                  <a:lnTo>
                    <a:pt x="9" y="141"/>
                  </a:lnTo>
                  <a:lnTo>
                    <a:pt x="0" y="119"/>
                  </a:lnTo>
                  <a:lnTo>
                    <a:pt x="0" y="104"/>
                  </a:lnTo>
                  <a:lnTo>
                    <a:pt x="0" y="0"/>
                  </a:lnTo>
                  <a:lnTo>
                    <a:pt x="42" y="0"/>
                  </a:lnTo>
                  <a:lnTo>
                    <a:pt x="42" y="102"/>
                  </a:lnTo>
                  <a:lnTo>
                    <a:pt x="43" y="118"/>
                  </a:lnTo>
                  <a:lnTo>
                    <a:pt x="50" y="127"/>
                  </a:lnTo>
                  <a:lnTo>
                    <a:pt x="57" y="135"/>
                  </a:lnTo>
                  <a:lnTo>
                    <a:pt x="72" y="136"/>
                  </a:lnTo>
                  <a:lnTo>
                    <a:pt x="87" y="135"/>
                  </a:lnTo>
                  <a:lnTo>
                    <a:pt x="96" y="128"/>
                  </a:lnTo>
                  <a:lnTo>
                    <a:pt x="101" y="118"/>
                  </a:lnTo>
                  <a:lnTo>
                    <a:pt x="102" y="102"/>
                  </a:lnTo>
                  <a:lnTo>
                    <a:pt x="102" y="0"/>
                  </a:lnTo>
                  <a:lnTo>
                    <a:pt x="145" y="0"/>
                  </a:lnTo>
                  <a:lnTo>
                    <a:pt x="14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27"/>
            <p:cNvSpPr>
              <a:spLocks noChangeArrowheads="1"/>
            </p:cNvSpPr>
            <p:nvPr/>
          </p:nvSpPr>
          <p:spPr bwMode="auto">
            <a:xfrm>
              <a:off x="2996" y="2651"/>
              <a:ext cx="20"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28"/>
            <p:cNvSpPr>
              <a:spLocks noChangeArrowheads="1"/>
            </p:cNvSpPr>
            <p:nvPr/>
          </p:nvSpPr>
          <p:spPr bwMode="auto">
            <a:xfrm>
              <a:off x="3058" y="2651"/>
              <a:ext cx="21"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29"/>
            <p:cNvSpPr>
              <a:spLocks noChangeArrowheads="1"/>
            </p:cNvSpPr>
            <p:nvPr/>
          </p:nvSpPr>
          <p:spPr bwMode="auto">
            <a:xfrm>
              <a:off x="3122" y="2651"/>
              <a:ext cx="20"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30"/>
            <p:cNvSpPr>
              <a:spLocks noChangeArrowheads="1"/>
            </p:cNvSpPr>
            <p:nvPr/>
          </p:nvSpPr>
          <p:spPr bwMode="auto">
            <a:xfrm>
              <a:off x="1426" y="2362"/>
              <a:ext cx="299" cy="224"/>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Rectangle 31"/>
            <p:cNvSpPr>
              <a:spLocks noChangeArrowheads="1"/>
            </p:cNvSpPr>
            <p:nvPr/>
          </p:nvSpPr>
          <p:spPr bwMode="auto">
            <a:xfrm>
              <a:off x="2510" y="2549"/>
              <a:ext cx="299" cy="224"/>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Freeform 32"/>
            <p:cNvSpPr>
              <a:spLocks noEditPoints="1"/>
            </p:cNvSpPr>
            <p:nvPr/>
          </p:nvSpPr>
          <p:spPr bwMode="auto">
            <a:xfrm>
              <a:off x="2537" y="2620"/>
              <a:ext cx="77" cy="82"/>
            </a:xfrm>
            <a:custGeom>
              <a:avLst/>
              <a:gdLst>
                <a:gd name="T0" fmla="*/ 155 w 155"/>
                <a:gd name="T1" fmla="*/ 82 h 163"/>
                <a:gd name="T2" fmla="*/ 154 w 155"/>
                <a:gd name="T3" fmla="*/ 93 h 163"/>
                <a:gd name="T4" fmla="*/ 149 w 155"/>
                <a:gd name="T5" fmla="*/ 113 h 163"/>
                <a:gd name="T6" fmla="*/ 143 w 155"/>
                <a:gd name="T7" fmla="*/ 122 h 163"/>
                <a:gd name="T8" fmla="*/ 132 w 155"/>
                <a:gd name="T9" fmla="*/ 139 h 163"/>
                <a:gd name="T10" fmla="*/ 118 w 155"/>
                <a:gd name="T11" fmla="*/ 150 h 163"/>
                <a:gd name="T12" fmla="*/ 105 w 155"/>
                <a:gd name="T13" fmla="*/ 156 h 163"/>
                <a:gd name="T14" fmla="*/ 92 w 155"/>
                <a:gd name="T15" fmla="*/ 161 h 163"/>
                <a:gd name="T16" fmla="*/ 76 w 155"/>
                <a:gd name="T17" fmla="*/ 163 h 163"/>
                <a:gd name="T18" fmla="*/ 57 w 155"/>
                <a:gd name="T19" fmla="*/ 163 h 163"/>
                <a:gd name="T20" fmla="*/ 0 w 155"/>
                <a:gd name="T21" fmla="*/ 163 h 163"/>
                <a:gd name="T22" fmla="*/ 0 w 155"/>
                <a:gd name="T23" fmla="*/ 0 h 163"/>
                <a:gd name="T24" fmla="*/ 59 w 155"/>
                <a:gd name="T25" fmla="*/ 0 h 163"/>
                <a:gd name="T26" fmla="*/ 78 w 155"/>
                <a:gd name="T27" fmla="*/ 0 h 163"/>
                <a:gd name="T28" fmla="*/ 94 w 155"/>
                <a:gd name="T29" fmla="*/ 3 h 163"/>
                <a:gd name="T30" fmla="*/ 108 w 155"/>
                <a:gd name="T31" fmla="*/ 7 h 163"/>
                <a:gd name="T32" fmla="*/ 118 w 155"/>
                <a:gd name="T33" fmla="*/ 12 h 163"/>
                <a:gd name="T34" fmla="*/ 133 w 155"/>
                <a:gd name="T35" fmla="*/ 24 h 163"/>
                <a:gd name="T36" fmla="*/ 145 w 155"/>
                <a:gd name="T37" fmla="*/ 40 h 163"/>
                <a:gd name="T38" fmla="*/ 152 w 155"/>
                <a:gd name="T39" fmla="*/ 58 h 163"/>
                <a:gd name="T40" fmla="*/ 155 w 155"/>
                <a:gd name="T41" fmla="*/ 82 h 163"/>
                <a:gd name="T42" fmla="*/ 111 w 155"/>
                <a:gd name="T43" fmla="*/ 81 h 163"/>
                <a:gd name="T44" fmla="*/ 110 w 155"/>
                <a:gd name="T45" fmla="*/ 66 h 163"/>
                <a:gd name="T46" fmla="*/ 105 w 155"/>
                <a:gd name="T47" fmla="*/ 54 h 163"/>
                <a:gd name="T48" fmla="*/ 97 w 155"/>
                <a:gd name="T49" fmla="*/ 43 h 163"/>
                <a:gd name="T50" fmla="*/ 86 w 155"/>
                <a:gd name="T51" fmla="*/ 36 h 163"/>
                <a:gd name="T52" fmla="*/ 79 w 155"/>
                <a:gd name="T53" fmla="*/ 33 h 163"/>
                <a:gd name="T54" fmla="*/ 73 w 155"/>
                <a:gd name="T55" fmla="*/ 31 h 163"/>
                <a:gd name="T56" fmla="*/ 65 w 155"/>
                <a:gd name="T57" fmla="*/ 30 h 163"/>
                <a:gd name="T58" fmla="*/ 53 w 155"/>
                <a:gd name="T59" fmla="*/ 30 h 163"/>
                <a:gd name="T60" fmla="*/ 42 w 155"/>
                <a:gd name="T61" fmla="*/ 30 h 163"/>
                <a:gd name="T62" fmla="*/ 42 w 155"/>
                <a:gd name="T63" fmla="*/ 132 h 163"/>
                <a:gd name="T64" fmla="*/ 53 w 155"/>
                <a:gd name="T65" fmla="*/ 132 h 163"/>
                <a:gd name="T66" fmla="*/ 66 w 155"/>
                <a:gd name="T67" fmla="*/ 132 h 163"/>
                <a:gd name="T68" fmla="*/ 75 w 155"/>
                <a:gd name="T69" fmla="*/ 131 h 163"/>
                <a:gd name="T70" fmla="*/ 82 w 155"/>
                <a:gd name="T71" fmla="*/ 129 h 163"/>
                <a:gd name="T72" fmla="*/ 88 w 155"/>
                <a:gd name="T73" fmla="*/ 126 h 163"/>
                <a:gd name="T74" fmla="*/ 99 w 155"/>
                <a:gd name="T75" fmla="*/ 119 h 163"/>
                <a:gd name="T76" fmla="*/ 105 w 155"/>
                <a:gd name="T77" fmla="*/ 109 h 163"/>
                <a:gd name="T78" fmla="*/ 110 w 155"/>
                <a:gd name="T79" fmla="*/ 97 h 163"/>
                <a:gd name="T80" fmla="*/ 111 w 155"/>
                <a:gd name="T81"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63">
                  <a:moveTo>
                    <a:pt x="155" y="82"/>
                  </a:moveTo>
                  <a:lnTo>
                    <a:pt x="154" y="93"/>
                  </a:lnTo>
                  <a:lnTo>
                    <a:pt x="149" y="113"/>
                  </a:lnTo>
                  <a:lnTo>
                    <a:pt x="143" y="122"/>
                  </a:lnTo>
                  <a:lnTo>
                    <a:pt x="132" y="139"/>
                  </a:lnTo>
                  <a:lnTo>
                    <a:pt x="118" y="150"/>
                  </a:lnTo>
                  <a:lnTo>
                    <a:pt x="105" y="156"/>
                  </a:lnTo>
                  <a:lnTo>
                    <a:pt x="92" y="161"/>
                  </a:lnTo>
                  <a:lnTo>
                    <a:pt x="76" y="163"/>
                  </a:lnTo>
                  <a:lnTo>
                    <a:pt x="57" y="163"/>
                  </a:lnTo>
                  <a:lnTo>
                    <a:pt x="0" y="163"/>
                  </a:lnTo>
                  <a:lnTo>
                    <a:pt x="0" y="0"/>
                  </a:lnTo>
                  <a:lnTo>
                    <a:pt x="59" y="0"/>
                  </a:lnTo>
                  <a:lnTo>
                    <a:pt x="78" y="0"/>
                  </a:lnTo>
                  <a:lnTo>
                    <a:pt x="94" y="3"/>
                  </a:lnTo>
                  <a:lnTo>
                    <a:pt x="108" y="7"/>
                  </a:lnTo>
                  <a:lnTo>
                    <a:pt x="118" y="12"/>
                  </a:lnTo>
                  <a:lnTo>
                    <a:pt x="133" y="24"/>
                  </a:lnTo>
                  <a:lnTo>
                    <a:pt x="145" y="40"/>
                  </a:lnTo>
                  <a:lnTo>
                    <a:pt x="152" y="58"/>
                  </a:lnTo>
                  <a:lnTo>
                    <a:pt x="155" y="82"/>
                  </a:lnTo>
                  <a:close/>
                  <a:moveTo>
                    <a:pt x="111" y="81"/>
                  </a:moveTo>
                  <a:lnTo>
                    <a:pt x="110" y="66"/>
                  </a:lnTo>
                  <a:lnTo>
                    <a:pt x="105" y="54"/>
                  </a:lnTo>
                  <a:lnTo>
                    <a:pt x="97" y="43"/>
                  </a:lnTo>
                  <a:lnTo>
                    <a:pt x="86" y="36"/>
                  </a:lnTo>
                  <a:lnTo>
                    <a:pt x="79" y="33"/>
                  </a:lnTo>
                  <a:lnTo>
                    <a:pt x="73" y="31"/>
                  </a:lnTo>
                  <a:lnTo>
                    <a:pt x="65" y="30"/>
                  </a:lnTo>
                  <a:lnTo>
                    <a:pt x="53" y="30"/>
                  </a:lnTo>
                  <a:lnTo>
                    <a:pt x="42" y="30"/>
                  </a:lnTo>
                  <a:lnTo>
                    <a:pt x="42" y="132"/>
                  </a:lnTo>
                  <a:lnTo>
                    <a:pt x="53" y="132"/>
                  </a:lnTo>
                  <a:lnTo>
                    <a:pt x="66" y="132"/>
                  </a:lnTo>
                  <a:lnTo>
                    <a:pt x="75" y="131"/>
                  </a:lnTo>
                  <a:lnTo>
                    <a:pt x="82" y="129"/>
                  </a:lnTo>
                  <a:lnTo>
                    <a:pt x="88" y="126"/>
                  </a:lnTo>
                  <a:lnTo>
                    <a:pt x="99" y="119"/>
                  </a:lnTo>
                  <a:lnTo>
                    <a:pt x="105" y="109"/>
                  </a:lnTo>
                  <a:lnTo>
                    <a:pt x="110" y="97"/>
                  </a:lnTo>
                  <a:lnTo>
                    <a:pt x="11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33"/>
            <p:cNvSpPr>
              <a:spLocks noEditPoints="1"/>
            </p:cNvSpPr>
            <p:nvPr/>
          </p:nvSpPr>
          <p:spPr bwMode="auto">
            <a:xfrm>
              <a:off x="2630" y="2620"/>
              <a:ext cx="67" cy="82"/>
            </a:xfrm>
            <a:custGeom>
              <a:avLst/>
              <a:gdLst>
                <a:gd name="T0" fmla="*/ 135 w 135"/>
                <a:gd name="T1" fmla="*/ 52 h 163"/>
                <a:gd name="T2" fmla="*/ 135 w 135"/>
                <a:gd name="T3" fmla="*/ 62 h 163"/>
                <a:gd name="T4" fmla="*/ 131 w 135"/>
                <a:gd name="T5" fmla="*/ 73 h 163"/>
                <a:gd name="T6" fmla="*/ 127 w 135"/>
                <a:gd name="T7" fmla="*/ 83 h 163"/>
                <a:gd name="T8" fmla="*/ 120 w 135"/>
                <a:gd name="T9" fmla="*/ 90 h 163"/>
                <a:gd name="T10" fmla="*/ 110 w 135"/>
                <a:gd name="T11" fmla="*/ 99 h 163"/>
                <a:gd name="T12" fmla="*/ 99 w 135"/>
                <a:gd name="T13" fmla="*/ 104 h 163"/>
                <a:gd name="T14" fmla="*/ 85 w 135"/>
                <a:gd name="T15" fmla="*/ 109 h 163"/>
                <a:gd name="T16" fmla="*/ 68 w 135"/>
                <a:gd name="T17" fmla="*/ 110 h 163"/>
                <a:gd name="T18" fmla="*/ 43 w 135"/>
                <a:gd name="T19" fmla="*/ 110 h 163"/>
                <a:gd name="T20" fmla="*/ 43 w 135"/>
                <a:gd name="T21" fmla="*/ 163 h 163"/>
                <a:gd name="T22" fmla="*/ 0 w 135"/>
                <a:gd name="T23" fmla="*/ 163 h 163"/>
                <a:gd name="T24" fmla="*/ 0 w 135"/>
                <a:gd name="T25" fmla="*/ 0 h 163"/>
                <a:gd name="T26" fmla="*/ 70 w 135"/>
                <a:gd name="T27" fmla="*/ 0 h 163"/>
                <a:gd name="T28" fmla="*/ 84 w 135"/>
                <a:gd name="T29" fmla="*/ 0 h 163"/>
                <a:gd name="T30" fmla="*/ 95 w 135"/>
                <a:gd name="T31" fmla="*/ 2 h 163"/>
                <a:gd name="T32" fmla="*/ 105 w 135"/>
                <a:gd name="T33" fmla="*/ 6 h 163"/>
                <a:gd name="T34" fmla="*/ 114 w 135"/>
                <a:gd name="T35" fmla="*/ 10 h 163"/>
                <a:gd name="T36" fmla="*/ 123 w 135"/>
                <a:gd name="T37" fmla="*/ 18 h 163"/>
                <a:gd name="T38" fmla="*/ 130 w 135"/>
                <a:gd name="T39" fmla="*/ 27 h 163"/>
                <a:gd name="T40" fmla="*/ 133 w 135"/>
                <a:gd name="T41" fmla="*/ 38 h 163"/>
                <a:gd name="T42" fmla="*/ 135 w 135"/>
                <a:gd name="T43" fmla="*/ 52 h 163"/>
                <a:gd name="T44" fmla="*/ 91 w 135"/>
                <a:gd name="T45" fmla="*/ 53 h 163"/>
                <a:gd name="T46" fmla="*/ 91 w 135"/>
                <a:gd name="T47" fmla="*/ 46 h 163"/>
                <a:gd name="T48" fmla="*/ 88 w 135"/>
                <a:gd name="T49" fmla="*/ 40 h 163"/>
                <a:gd name="T50" fmla="*/ 84 w 135"/>
                <a:gd name="T51" fmla="*/ 36 h 163"/>
                <a:gd name="T52" fmla="*/ 79 w 135"/>
                <a:gd name="T53" fmla="*/ 34 h 163"/>
                <a:gd name="T54" fmla="*/ 73 w 135"/>
                <a:gd name="T55" fmla="*/ 31 h 163"/>
                <a:gd name="T56" fmla="*/ 66 w 135"/>
                <a:gd name="T57" fmla="*/ 30 h 163"/>
                <a:gd name="T58" fmla="*/ 59 w 135"/>
                <a:gd name="T59" fmla="*/ 30 h 163"/>
                <a:gd name="T60" fmla="*/ 49 w 135"/>
                <a:gd name="T61" fmla="*/ 30 h 163"/>
                <a:gd name="T62" fmla="*/ 43 w 135"/>
                <a:gd name="T63" fmla="*/ 30 h 163"/>
                <a:gd name="T64" fmla="*/ 43 w 135"/>
                <a:gd name="T65" fmla="*/ 79 h 163"/>
                <a:gd name="T66" fmla="*/ 54 w 135"/>
                <a:gd name="T67" fmla="*/ 79 h 163"/>
                <a:gd name="T68" fmla="*/ 64 w 135"/>
                <a:gd name="T69" fmla="*/ 79 h 163"/>
                <a:gd name="T70" fmla="*/ 72 w 135"/>
                <a:gd name="T71" fmla="*/ 77 h 163"/>
                <a:gd name="T72" fmla="*/ 79 w 135"/>
                <a:gd name="T73" fmla="*/ 76 h 163"/>
                <a:gd name="T74" fmla="*/ 84 w 135"/>
                <a:gd name="T75" fmla="*/ 73 h 163"/>
                <a:gd name="T76" fmla="*/ 88 w 135"/>
                <a:gd name="T77" fmla="*/ 68 h 163"/>
                <a:gd name="T78" fmla="*/ 90 w 135"/>
                <a:gd name="T79" fmla="*/ 64 h 163"/>
                <a:gd name="T80" fmla="*/ 91 w 135"/>
                <a:gd name="T81" fmla="*/ 58 h 163"/>
                <a:gd name="T82" fmla="*/ 91 w 135"/>
                <a:gd name="T83"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63">
                  <a:moveTo>
                    <a:pt x="135" y="52"/>
                  </a:moveTo>
                  <a:lnTo>
                    <a:pt x="135" y="62"/>
                  </a:lnTo>
                  <a:lnTo>
                    <a:pt x="131" y="73"/>
                  </a:lnTo>
                  <a:lnTo>
                    <a:pt x="127" y="83"/>
                  </a:lnTo>
                  <a:lnTo>
                    <a:pt x="120" y="90"/>
                  </a:lnTo>
                  <a:lnTo>
                    <a:pt x="110" y="99"/>
                  </a:lnTo>
                  <a:lnTo>
                    <a:pt x="99" y="104"/>
                  </a:lnTo>
                  <a:lnTo>
                    <a:pt x="85" y="109"/>
                  </a:lnTo>
                  <a:lnTo>
                    <a:pt x="68" y="110"/>
                  </a:lnTo>
                  <a:lnTo>
                    <a:pt x="43" y="110"/>
                  </a:lnTo>
                  <a:lnTo>
                    <a:pt x="43" y="163"/>
                  </a:lnTo>
                  <a:lnTo>
                    <a:pt x="0" y="163"/>
                  </a:lnTo>
                  <a:lnTo>
                    <a:pt x="0" y="0"/>
                  </a:lnTo>
                  <a:lnTo>
                    <a:pt x="70" y="0"/>
                  </a:lnTo>
                  <a:lnTo>
                    <a:pt x="84" y="0"/>
                  </a:lnTo>
                  <a:lnTo>
                    <a:pt x="95" y="2"/>
                  </a:lnTo>
                  <a:lnTo>
                    <a:pt x="105" y="6"/>
                  </a:lnTo>
                  <a:lnTo>
                    <a:pt x="114" y="10"/>
                  </a:lnTo>
                  <a:lnTo>
                    <a:pt x="123" y="18"/>
                  </a:lnTo>
                  <a:lnTo>
                    <a:pt x="130" y="27"/>
                  </a:lnTo>
                  <a:lnTo>
                    <a:pt x="133" y="38"/>
                  </a:lnTo>
                  <a:lnTo>
                    <a:pt x="135" y="52"/>
                  </a:lnTo>
                  <a:close/>
                  <a:moveTo>
                    <a:pt x="91" y="53"/>
                  </a:moveTo>
                  <a:lnTo>
                    <a:pt x="91" y="46"/>
                  </a:lnTo>
                  <a:lnTo>
                    <a:pt x="88" y="40"/>
                  </a:lnTo>
                  <a:lnTo>
                    <a:pt x="84" y="36"/>
                  </a:lnTo>
                  <a:lnTo>
                    <a:pt x="79" y="34"/>
                  </a:lnTo>
                  <a:lnTo>
                    <a:pt x="73" y="31"/>
                  </a:lnTo>
                  <a:lnTo>
                    <a:pt x="66" y="30"/>
                  </a:lnTo>
                  <a:lnTo>
                    <a:pt x="59" y="30"/>
                  </a:lnTo>
                  <a:lnTo>
                    <a:pt x="49" y="30"/>
                  </a:lnTo>
                  <a:lnTo>
                    <a:pt x="43" y="30"/>
                  </a:lnTo>
                  <a:lnTo>
                    <a:pt x="43" y="79"/>
                  </a:lnTo>
                  <a:lnTo>
                    <a:pt x="54" y="79"/>
                  </a:lnTo>
                  <a:lnTo>
                    <a:pt x="64" y="79"/>
                  </a:lnTo>
                  <a:lnTo>
                    <a:pt x="72" y="77"/>
                  </a:lnTo>
                  <a:lnTo>
                    <a:pt x="79" y="76"/>
                  </a:lnTo>
                  <a:lnTo>
                    <a:pt x="84" y="73"/>
                  </a:lnTo>
                  <a:lnTo>
                    <a:pt x="88" y="68"/>
                  </a:lnTo>
                  <a:lnTo>
                    <a:pt x="90" y="64"/>
                  </a:lnTo>
                  <a:lnTo>
                    <a:pt x="91" y="58"/>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34"/>
            <p:cNvSpPr>
              <a:spLocks/>
            </p:cNvSpPr>
            <p:nvPr/>
          </p:nvSpPr>
          <p:spPr bwMode="auto">
            <a:xfrm>
              <a:off x="2711" y="2620"/>
              <a:ext cx="73" cy="84"/>
            </a:xfrm>
            <a:custGeom>
              <a:avLst/>
              <a:gdLst>
                <a:gd name="T0" fmla="*/ 144 w 144"/>
                <a:gd name="T1" fmla="*/ 104 h 166"/>
                <a:gd name="T2" fmla="*/ 143 w 144"/>
                <a:gd name="T3" fmla="*/ 118 h 166"/>
                <a:gd name="T4" fmla="*/ 134 w 144"/>
                <a:gd name="T5" fmla="*/ 141 h 166"/>
                <a:gd name="T6" fmla="*/ 126 w 144"/>
                <a:gd name="T7" fmla="*/ 150 h 166"/>
                <a:gd name="T8" fmla="*/ 116 w 144"/>
                <a:gd name="T9" fmla="*/ 157 h 166"/>
                <a:gd name="T10" fmla="*/ 89 w 144"/>
                <a:gd name="T11" fmla="*/ 166 h 166"/>
                <a:gd name="T12" fmla="*/ 71 w 144"/>
                <a:gd name="T13" fmla="*/ 166 h 166"/>
                <a:gd name="T14" fmla="*/ 55 w 144"/>
                <a:gd name="T15" fmla="*/ 166 h 166"/>
                <a:gd name="T16" fmla="*/ 28 w 144"/>
                <a:gd name="T17" fmla="*/ 157 h 166"/>
                <a:gd name="T18" fmla="*/ 18 w 144"/>
                <a:gd name="T19" fmla="*/ 150 h 166"/>
                <a:gd name="T20" fmla="*/ 9 w 144"/>
                <a:gd name="T21" fmla="*/ 141 h 166"/>
                <a:gd name="T22" fmla="*/ 0 w 144"/>
                <a:gd name="T23" fmla="*/ 119 h 166"/>
                <a:gd name="T24" fmla="*/ 0 w 144"/>
                <a:gd name="T25" fmla="*/ 104 h 166"/>
                <a:gd name="T26" fmla="*/ 0 w 144"/>
                <a:gd name="T27" fmla="*/ 0 h 166"/>
                <a:gd name="T28" fmla="*/ 41 w 144"/>
                <a:gd name="T29" fmla="*/ 0 h 166"/>
                <a:gd name="T30" fmla="*/ 41 w 144"/>
                <a:gd name="T31" fmla="*/ 101 h 166"/>
                <a:gd name="T32" fmla="*/ 42 w 144"/>
                <a:gd name="T33" fmla="*/ 117 h 166"/>
                <a:gd name="T34" fmla="*/ 49 w 144"/>
                <a:gd name="T35" fmla="*/ 127 h 166"/>
                <a:gd name="T36" fmla="*/ 57 w 144"/>
                <a:gd name="T37" fmla="*/ 134 h 166"/>
                <a:gd name="T38" fmla="*/ 71 w 144"/>
                <a:gd name="T39" fmla="*/ 135 h 166"/>
                <a:gd name="T40" fmla="*/ 86 w 144"/>
                <a:gd name="T41" fmla="*/ 134 h 166"/>
                <a:gd name="T42" fmla="*/ 95 w 144"/>
                <a:gd name="T43" fmla="*/ 127 h 166"/>
                <a:gd name="T44" fmla="*/ 101 w 144"/>
                <a:gd name="T45" fmla="*/ 118 h 166"/>
                <a:gd name="T46" fmla="*/ 102 w 144"/>
                <a:gd name="T47" fmla="*/ 101 h 166"/>
                <a:gd name="T48" fmla="*/ 102 w 144"/>
                <a:gd name="T49" fmla="*/ 0 h 166"/>
                <a:gd name="T50" fmla="*/ 144 w 144"/>
                <a:gd name="T51" fmla="*/ 0 h 166"/>
                <a:gd name="T52" fmla="*/ 144 w 144"/>
                <a:gd name="T53" fmla="*/ 10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66">
                  <a:moveTo>
                    <a:pt x="144" y="104"/>
                  </a:moveTo>
                  <a:lnTo>
                    <a:pt x="143" y="118"/>
                  </a:lnTo>
                  <a:lnTo>
                    <a:pt x="134" y="141"/>
                  </a:lnTo>
                  <a:lnTo>
                    <a:pt x="126" y="150"/>
                  </a:lnTo>
                  <a:lnTo>
                    <a:pt x="116" y="157"/>
                  </a:lnTo>
                  <a:lnTo>
                    <a:pt x="89" y="166"/>
                  </a:lnTo>
                  <a:lnTo>
                    <a:pt x="71" y="166"/>
                  </a:lnTo>
                  <a:lnTo>
                    <a:pt x="55" y="166"/>
                  </a:lnTo>
                  <a:lnTo>
                    <a:pt x="28" y="157"/>
                  </a:lnTo>
                  <a:lnTo>
                    <a:pt x="18" y="150"/>
                  </a:lnTo>
                  <a:lnTo>
                    <a:pt x="9" y="141"/>
                  </a:lnTo>
                  <a:lnTo>
                    <a:pt x="0" y="119"/>
                  </a:lnTo>
                  <a:lnTo>
                    <a:pt x="0" y="104"/>
                  </a:lnTo>
                  <a:lnTo>
                    <a:pt x="0" y="0"/>
                  </a:lnTo>
                  <a:lnTo>
                    <a:pt x="41" y="0"/>
                  </a:lnTo>
                  <a:lnTo>
                    <a:pt x="41" y="101"/>
                  </a:lnTo>
                  <a:lnTo>
                    <a:pt x="42" y="117"/>
                  </a:lnTo>
                  <a:lnTo>
                    <a:pt x="49" y="127"/>
                  </a:lnTo>
                  <a:lnTo>
                    <a:pt x="57" y="134"/>
                  </a:lnTo>
                  <a:lnTo>
                    <a:pt x="71" y="135"/>
                  </a:lnTo>
                  <a:lnTo>
                    <a:pt x="86" y="134"/>
                  </a:lnTo>
                  <a:lnTo>
                    <a:pt x="95" y="127"/>
                  </a:lnTo>
                  <a:lnTo>
                    <a:pt x="101" y="118"/>
                  </a:lnTo>
                  <a:lnTo>
                    <a:pt x="102" y="101"/>
                  </a:lnTo>
                  <a:lnTo>
                    <a:pt x="102" y="0"/>
                  </a:lnTo>
                  <a:lnTo>
                    <a:pt x="144" y="0"/>
                  </a:lnTo>
                  <a:lnTo>
                    <a:pt x="144"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35"/>
            <p:cNvSpPr>
              <a:spLocks/>
            </p:cNvSpPr>
            <p:nvPr/>
          </p:nvSpPr>
          <p:spPr bwMode="auto">
            <a:xfrm>
              <a:off x="1521" y="2433"/>
              <a:ext cx="76" cy="81"/>
            </a:xfrm>
            <a:custGeom>
              <a:avLst/>
              <a:gdLst>
                <a:gd name="T0" fmla="*/ 151 w 151"/>
                <a:gd name="T1" fmla="*/ 163 h 163"/>
                <a:gd name="T2" fmla="*/ 100 w 151"/>
                <a:gd name="T3" fmla="*/ 163 h 163"/>
                <a:gd name="T4" fmla="*/ 51 w 151"/>
                <a:gd name="T5" fmla="*/ 98 h 163"/>
                <a:gd name="T6" fmla="*/ 41 w 151"/>
                <a:gd name="T7" fmla="*/ 110 h 163"/>
                <a:gd name="T8" fmla="*/ 41 w 151"/>
                <a:gd name="T9" fmla="*/ 163 h 163"/>
                <a:gd name="T10" fmla="*/ 0 w 151"/>
                <a:gd name="T11" fmla="*/ 163 h 163"/>
                <a:gd name="T12" fmla="*/ 0 w 151"/>
                <a:gd name="T13" fmla="*/ 0 h 163"/>
                <a:gd name="T14" fmla="*/ 41 w 151"/>
                <a:gd name="T15" fmla="*/ 0 h 163"/>
                <a:gd name="T16" fmla="*/ 41 w 151"/>
                <a:gd name="T17" fmla="*/ 74 h 163"/>
                <a:gd name="T18" fmla="*/ 100 w 151"/>
                <a:gd name="T19" fmla="*/ 0 h 163"/>
                <a:gd name="T20" fmla="*/ 149 w 151"/>
                <a:gd name="T21" fmla="*/ 0 h 163"/>
                <a:gd name="T22" fmla="*/ 85 w 151"/>
                <a:gd name="T23" fmla="*/ 75 h 163"/>
                <a:gd name="T24" fmla="*/ 151 w 151"/>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63">
                  <a:moveTo>
                    <a:pt x="151" y="163"/>
                  </a:moveTo>
                  <a:lnTo>
                    <a:pt x="100" y="163"/>
                  </a:lnTo>
                  <a:lnTo>
                    <a:pt x="51" y="98"/>
                  </a:lnTo>
                  <a:lnTo>
                    <a:pt x="41" y="110"/>
                  </a:lnTo>
                  <a:lnTo>
                    <a:pt x="41" y="163"/>
                  </a:lnTo>
                  <a:lnTo>
                    <a:pt x="0" y="163"/>
                  </a:lnTo>
                  <a:lnTo>
                    <a:pt x="0" y="0"/>
                  </a:lnTo>
                  <a:lnTo>
                    <a:pt x="41" y="0"/>
                  </a:lnTo>
                  <a:lnTo>
                    <a:pt x="41" y="74"/>
                  </a:lnTo>
                  <a:lnTo>
                    <a:pt x="100" y="0"/>
                  </a:lnTo>
                  <a:lnTo>
                    <a:pt x="149" y="0"/>
                  </a:lnTo>
                  <a:lnTo>
                    <a:pt x="85" y="75"/>
                  </a:lnTo>
                  <a:lnTo>
                    <a:pt x="151"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36"/>
            <p:cNvSpPr>
              <a:spLocks noEditPoints="1"/>
            </p:cNvSpPr>
            <p:nvPr/>
          </p:nvSpPr>
          <p:spPr bwMode="auto">
            <a:xfrm>
              <a:off x="1601" y="2483"/>
              <a:ext cx="44" cy="55"/>
            </a:xfrm>
            <a:custGeom>
              <a:avLst/>
              <a:gdLst>
                <a:gd name="T0" fmla="*/ 89 w 89"/>
                <a:gd name="T1" fmla="*/ 55 h 110"/>
                <a:gd name="T2" fmla="*/ 88 w 89"/>
                <a:gd name="T3" fmla="*/ 67 h 110"/>
                <a:gd name="T4" fmla="*/ 86 w 89"/>
                <a:gd name="T5" fmla="*/ 78 h 110"/>
                <a:gd name="T6" fmla="*/ 83 w 89"/>
                <a:gd name="T7" fmla="*/ 89 h 110"/>
                <a:gd name="T8" fmla="*/ 79 w 89"/>
                <a:gd name="T9" fmla="*/ 96 h 110"/>
                <a:gd name="T10" fmla="*/ 73 w 89"/>
                <a:gd name="T11" fmla="*/ 102 h 110"/>
                <a:gd name="T12" fmla="*/ 65 w 89"/>
                <a:gd name="T13" fmla="*/ 106 h 110"/>
                <a:gd name="T14" fmla="*/ 56 w 89"/>
                <a:gd name="T15" fmla="*/ 110 h 110"/>
                <a:gd name="T16" fmla="*/ 45 w 89"/>
                <a:gd name="T17" fmla="*/ 110 h 110"/>
                <a:gd name="T18" fmla="*/ 34 w 89"/>
                <a:gd name="T19" fmla="*/ 110 h 110"/>
                <a:gd name="T20" fmla="*/ 24 w 89"/>
                <a:gd name="T21" fmla="*/ 106 h 110"/>
                <a:gd name="T22" fmla="*/ 16 w 89"/>
                <a:gd name="T23" fmla="*/ 102 h 110"/>
                <a:gd name="T24" fmla="*/ 10 w 89"/>
                <a:gd name="T25" fmla="*/ 96 h 110"/>
                <a:gd name="T26" fmla="*/ 6 w 89"/>
                <a:gd name="T27" fmla="*/ 89 h 110"/>
                <a:gd name="T28" fmla="*/ 3 w 89"/>
                <a:gd name="T29" fmla="*/ 78 h 110"/>
                <a:gd name="T30" fmla="*/ 1 w 89"/>
                <a:gd name="T31" fmla="*/ 67 h 110"/>
                <a:gd name="T32" fmla="*/ 0 w 89"/>
                <a:gd name="T33" fmla="*/ 55 h 110"/>
                <a:gd name="T34" fmla="*/ 1 w 89"/>
                <a:gd name="T35" fmla="*/ 41 h 110"/>
                <a:gd name="T36" fmla="*/ 3 w 89"/>
                <a:gd name="T37" fmla="*/ 31 h 110"/>
                <a:gd name="T38" fmla="*/ 6 w 89"/>
                <a:gd name="T39" fmla="*/ 21 h 110"/>
                <a:gd name="T40" fmla="*/ 11 w 89"/>
                <a:gd name="T41" fmla="*/ 13 h 110"/>
                <a:gd name="T42" fmla="*/ 17 w 89"/>
                <a:gd name="T43" fmla="*/ 8 h 110"/>
                <a:gd name="T44" fmla="*/ 25 w 89"/>
                <a:gd name="T45" fmla="*/ 3 h 110"/>
                <a:gd name="T46" fmla="*/ 34 w 89"/>
                <a:gd name="T47" fmla="*/ 0 h 110"/>
                <a:gd name="T48" fmla="*/ 45 w 89"/>
                <a:gd name="T49" fmla="*/ 0 h 110"/>
                <a:gd name="T50" fmla="*/ 56 w 89"/>
                <a:gd name="T51" fmla="*/ 0 h 110"/>
                <a:gd name="T52" fmla="*/ 65 w 89"/>
                <a:gd name="T53" fmla="*/ 3 h 110"/>
                <a:gd name="T54" fmla="*/ 73 w 89"/>
                <a:gd name="T55" fmla="*/ 8 h 110"/>
                <a:gd name="T56" fmla="*/ 79 w 89"/>
                <a:gd name="T57" fmla="*/ 14 h 110"/>
                <a:gd name="T58" fmla="*/ 83 w 89"/>
                <a:gd name="T59" fmla="*/ 21 h 110"/>
                <a:gd name="T60" fmla="*/ 86 w 89"/>
                <a:gd name="T61" fmla="*/ 31 h 110"/>
                <a:gd name="T62" fmla="*/ 88 w 89"/>
                <a:gd name="T63" fmla="*/ 41 h 110"/>
                <a:gd name="T64" fmla="*/ 89 w 89"/>
                <a:gd name="T65" fmla="*/ 55 h 110"/>
                <a:gd name="T66" fmla="*/ 61 w 89"/>
                <a:gd name="T67" fmla="*/ 55 h 110"/>
                <a:gd name="T68" fmla="*/ 61 w 89"/>
                <a:gd name="T69" fmla="*/ 37 h 110"/>
                <a:gd name="T70" fmla="*/ 57 w 89"/>
                <a:gd name="T71" fmla="*/ 28 h 110"/>
                <a:gd name="T72" fmla="*/ 53 w 89"/>
                <a:gd name="T73" fmla="*/ 20 h 110"/>
                <a:gd name="T74" fmla="*/ 45 w 89"/>
                <a:gd name="T75" fmla="*/ 19 h 110"/>
                <a:gd name="T76" fmla="*/ 37 w 89"/>
                <a:gd name="T77" fmla="*/ 20 h 110"/>
                <a:gd name="T78" fmla="*/ 31 w 89"/>
                <a:gd name="T79" fmla="*/ 28 h 110"/>
                <a:gd name="T80" fmla="*/ 29 w 89"/>
                <a:gd name="T81" fmla="*/ 37 h 110"/>
                <a:gd name="T82" fmla="*/ 28 w 89"/>
                <a:gd name="T83" fmla="*/ 55 h 110"/>
                <a:gd name="T84" fmla="*/ 29 w 89"/>
                <a:gd name="T85" fmla="*/ 72 h 110"/>
                <a:gd name="T86" fmla="*/ 31 w 89"/>
                <a:gd name="T87" fmla="*/ 82 h 110"/>
                <a:gd name="T88" fmla="*/ 37 w 89"/>
                <a:gd name="T89" fmla="*/ 90 h 110"/>
                <a:gd name="T90" fmla="*/ 45 w 89"/>
                <a:gd name="T91" fmla="*/ 91 h 110"/>
                <a:gd name="T92" fmla="*/ 53 w 89"/>
                <a:gd name="T93" fmla="*/ 90 h 110"/>
                <a:gd name="T94" fmla="*/ 57 w 89"/>
                <a:gd name="T95" fmla="*/ 82 h 110"/>
                <a:gd name="T96" fmla="*/ 61 w 89"/>
                <a:gd name="T97" fmla="*/ 72 h 110"/>
                <a:gd name="T98" fmla="*/ 61 w 89"/>
                <a:gd name="T9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110">
                  <a:moveTo>
                    <a:pt x="89" y="55"/>
                  </a:moveTo>
                  <a:lnTo>
                    <a:pt x="88" y="67"/>
                  </a:lnTo>
                  <a:lnTo>
                    <a:pt x="86" y="78"/>
                  </a:lnTo>
                  <a:lnTo>
                    <a:pt x="83" y="89"/>
                  </a:lnTo>
                  <a:lnTo>
                    <a:pt x="79" y="96"/>
                  </a:lnTo>
                  <a:lnTo>
                    <a:pt x="73" y="102"/>
                  </a:lnTo>
                  <a:lnTo>
                    <a:pt x="65" y="106"/>
                  </a:lnTo>
                  <a:lnTo>
                    <a:pt x="56" y="110"/>
                  </a:lnTo>
                  <a:lnTo>
                    <a:pt x="45" y="110"/>
                  </a:lnTo>
                  <a:lnTo>
                    <a:pt x="34" y="110"/>
                  </a:lnTo>
                  <a:lnTo>
                    <a:pt x="24" y="106"/>
                  </a:lnTo>
                  <a:lnTo>
                    <a:pt x="16" y="102"/>
                  </a:lnTo>
                  <a:lnTo>
                    <a:pt x="10" y="96"/>
                  </a:lnTo>
                  <a:lnTo>
                    <a:pt x="6" y="89"/>
                  </a:lnTo>
                  <a:lnTo>
                    <a:pt x="3" y="78"/>
                  </a:lnTo>
                  <a:lnTo>
                    <a:pt x="1" y="67"/>
                  </a:lnTo>
                  <a:lnTo>
                    <a:pt x="0" y="55"/>
                  </a:lnTo>
                  <a:lnTo>
                    <a:pt x="1" y="41"/>
                  </a:lnTo>
                  <a:lnTo>
                    <a:pt x="3" y="31"/>
                  </a:lnTo>
                  <a:lnTo>
                    <a:pt x="6" y="21"/>
                  </a:lnTo>
                  <a:lnTo>
                    <a:pt x="11" y="13"/>
                  </a:lnTo>
                  <a:lnTo>
                    <a:pt x="17" y="8"/>
                  </a:lnTo>
                  <a:lnTo>
                    <a:pt x="25" y="3"/>
                  </a:lnTo>
                  <a:lnTo>
                    <a:pt x="34" y="0"/>
                  </a:lnTo>
                  <a:lnTo>
                    <a:pt x="45" y="0"/>
                  </a:lnTo>
                  <a:lnTo>
                    <a:pt x="56" y="0"/>
                  </a:lnTo>
                  <a:lnTo>
                    <a:pt x="65" y="3"/>
                  </a:lnTo>
                  <a:lnTo>
                    <a:pt x="73" y="8"/>
                  </a:lnTo>
                  <a:lnTo>
                    <a:pt x="79" y="14"/>
                  </a:lnTo>
                  <a:lnTo>
                    <a:pt x="83" y="21"/>
                  </a:lnTo>
                  <a:lnTo>
                    <a:pt x="86" y="31"/>
                  </a:lnTo>
                  <a:lnTo>
                    <a:pt x="88" y="41"/>
                  </a:lnTo>
                  <a:lnTo>
                    <a:pt x="89" y="55"/>
                  </a:lnTo>
                  <a:close/>
                  <a:moveTo>
                    <a:pt x="61" y="55"/>
                  </a:moveTo>
                  <a:lnTo>
                    <a:pt x="61" y="37"/>
                  </a:lnTo>
                  <a:lnTo>
                    <a:pt x="57" y="28"/>
                  </a:lnTo>
                  <a:lnTo>
                    <a:pt x="53" y="20"/>
                  </a:lnTo>
                  <a:lnTo>
                    <a:pt x="45" y="19"/>
                  </a:lnTo>
                  <a:lnTo>
                    <a:pt x="37" y="20"/>
                  </a:lnTo>
                  <a:lnTo>
                    <a:pt x="31" y="28"/>
                  </a:lnTo>
                  <a:lnTo>
                    <a:pt x="29" y="37"/>
                  </a:lnTo>
                  <a:lnTo>
                    <a:pt x="28" y="55"/>
                  </a:lnTo>
                  <a:lnTo>
                    <a:pt x="29" y="72"/>
                  </a:lnTo>
                  <a:lnTo>
                    <a:pt x="31" y="82"/>
                  </a:lnTo>
                  <a:lnTo>
                    <a:pt x="37" y="90"/>
                  </a:lnTo>
                  <a:lnTo>
                    <a:pt x="45" y="91"/>
                  </a:lnTo>
                  <a:lnTo>
                    <a:pt x="53" y="90"/>
                  </a:lnTo>
                  <a:lnTo>
                    <a:pt x="57" y="82"/>
                  </a:lnTo>
                  <a:lnTo>
                    <a:pt x="61" y="72"/>
                  </a:lnTo>
                  <a:lnTo>
                    <a:pt x="6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Line 37"/>
            <p:cNvSpPr>
              <a:spLocks noChangeShapeType="1"/>
            </p:cNvSpPr>
            <p:nvPr/>
          </p:nvSpPr>
          <p:spPr bwMode="auto">
            <a:xfrm>
              <a:off x="2001" y="2474"/>
              <a:ext cx="419"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38"/>
            <p:cNvSpPr>
              <a:spLocks noChangeShapeType="1"/>
            </p:cNvSpPr>
            <p:nvPr/>
          </p:nvSpPr>
          <p:spPr bwMode="auto">
            <a:xfrm>
              <a:off x="1725" y="2474"/>
              <a:ext cx="247"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Rectangle 39"/>
            <p:cNvSpPr>
              <a:spLocks noChangeArrowheads="1"/>
            </p:cNvSpPr>
            <p:nvPr/>
          </p:nvSpPr>
          <p:spPr bwMode="auto">
            <a:xfrm>
              <a:off x="2987" y="3734"/>
              <a:ext cx="20"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40"/>
            <p:cNvSpPr>
              <a:spLocks noChangeArrowheads="1"/>
            </p:cNvSpPr>
            <p:nvPr/>
          </p:nvSpPr>
          <p:spPr bwMode="auto">
            <a:xfrm>
              <a:off x="3049" y="3734"/>
              <a:ext cx="21"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41"/>
            <p:cNvSpPr>
              <a:spLocks noChangeArrowheads="1"/>
            </p:cNvSpPr>
            <p:nvPr/>
          </p:nvSpPr>
          <p:spPr bwMode="auto">
            <a:xfrm>
              <a:off x="3112" y="3734"/>
              <a:ext cx="21"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42"/>
            <p:cNvSpPr>
              <a:spLocks noChangeArrowheads="1"/>
            </p:cNvSpPr>
            <p:nvPr/>
          </p:nvSpPr>
          <p:spPr bwMode="auto">
            <a:xfrm>
              <a:off x="2648" y="3301"/>
              <a:ext cx="21"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43"/>
            <p:cNvSpPr>
              <a:spLocks noChangeArrowheads="1"/>
            </p:cNvSpPr>
            <p:nvPr/>
          </p:nvSpPr>
          <p:spPr bwMode="auto">
            <a:xfrm>
              <a:off x="2648" y="3364"/>
              <a:ext cx="2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44"/>
            <p:cNvSpPr>
              <a:spLocks noChangeArrowheads="1"/>
            </p:cNvSpPr>
            <p:nvPr/>
          </p:nvSpPr>
          <p:spPr bwMode="auto">
            <a:xfrm>
              <a:off x="2648" y="3427"/>
              <a:ext cx="2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45"/>
            <p:cNvSpPr>
              <a:spLocks noChangeArrowheads="1"/>
            </p:cNvSpPr>
            <p:nvPr/>
          </p:nvSpPr>
          <p:spPr bwMode="auto">
            <a:xfrm>
              <a:off x="3997" y="3302"/>
              <a:ext cx="21"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46"/>
            <p:cNvSpPr>
              <a:spLocks noChangeArrowheads="1"/>
            </p:cNvSpPr>
            <p:nvPr/>
          </p:nvSpPr>
          <p:spPr bwMode="auto">
            <a:xfrm>
              <a:off x="3997" y="3365"/>
              <a:ext cx="2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47"/>
            <p:cNvSpPr>
              <a:spLocks noChangeArrowheads="1"/>
            </p:cNvSpPr>
            <p:nvPr/>
          </p:nvSpPr>
          <p:spPr bwMode="auto">
            <a:xfrm>
              <a:off x="3997" y="3428"/>
              <a:ext cx="2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48"/>
            <p:cNvSpPr>
              <a:spLocks/>
            </p:cNvSpPr>
            <p:nvPr/>
          </p:nvSpPr>
          <p:spPr bwMode="auto">
            <a:xfrm>
              <a:off x="3003" y="3310"/>
              <a:ext cx="30" cy="30"/>
            </a:xfrm>
            <a:custGeom>
              <a:avLst/>
              <a:gdLst>
                <a:gd name="T0" fmla="*/ 29 w 59"/>
                <a:gd name="T1" fmla="*/ 60 h 60"/>
                <a:gd name="T2" fmla="*/ 0 w 59"/>
                <a:gd name="T3" fmla="*/ 30 h 60"/>
                <a:gd name="T4" fmla="*/ 30 w 59"/>
                <a:gd name="T5" fmla="*/ 0 h 60"/>
                <a:gd name="T6" fmla="*/ 59 w 59"/>
                <a:gd name="T7" fmla="*/ 28 h 60"/>
                <a:gd name="T8" fmla="*/ 29 w 59"/>
                <a:gd name="T9" fmla="*/ 60 h 60"/>
              </a:gdLst>
              <a:ahLst/>
              <a:cxnLst>
                <a:cxn ang="0">
                  <a:pos x="T0" y="T1"/>
                </a:cxn>
                <a:cxn ang="0">
                  <a:pos x="T2" y="T3"/>
                </a:cxn>
                <a:cxn ang="0">
                  <a:pos x="T4" y="T5"/>
                </a:cxn>
                <a:cxn ang="0">
                  <a:pos x="T6" y="T7"/>
                </a:cxn>
                <a:cxn ang="0">
                  <a:pos x="T8" y="T9"/>
                </a:cxn>
              </a:cxnLst>
              <a:rect l="0" t="0" r="r" b="b"/>
              <a:pathLst>
                <a:path w="59" h="60">
                  <a:moveTo>
                    <a:pt x="29" y="60"/>
                  </a:moveTo>
                  <a:lnTo>
                    <a:pt x="0" y="30"/>
                  </a:lnTo>
                  <a:lnTo>
                    <a:pt x="30" y="0"/>
                  </a:lnTo>
                  <a:lnTo>
                    <a:pt x="59" y="28"/>
                  </a:lnTo>
                  <a:lnTo>
                    <a:pt x="2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49"/>
            <p:cNvSpPr>
              <a:spLocks/>
            </p:cNvSpPr>
            <p:nvPr/>
          </p:nvSpPr>
          <p:spPr bwMode="auto">
            <a:xfrm>
              <a:off x="3048" y="3354"/>
              <a:ext cx="29" cy="30"/>
            </a:xfrm>
            <a:custGeom>
              <a:avLst/>
              <a:gdLst>
                <a:gd name="T0" fmla="*/ 29 w 59"/>
                <a:gd name="T1" fmla="*/ 59 h 59"/>
                <a:gd name="T2" fmla="*/ 0 w 59"/>
                <a:gd name="T3" fmla="*/ 30 h 59"/>
                <a:gd name="T4" fmla="*/ 31 w 59"/>
                <a:gd name="T5" fmla="*/ 0 h 59"/>
                <a:gd name="T6" fmla="*/ 59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lnTo>
                    <a:pt x="0" y="30"/>
                  </a:lnTo>
                  <a:lnTo>
                    <a:pt x="31" y="0"/>
                  </a:lnTo>
                  <a:lnTo>
                    <a:pt x="59" y="29"/>
                  </a:lnTo>
                  <a:lnTo>
                    <a:pt x="2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50"/>
            <p:cNvSpPr>
              <a:spLocks/>
            </p:cNvSpPr>
            <p:nvPr/>
          </p:nvSpPr>
          <p:spPr bwMode="auto">
            <a:xfrm>
              <a:off x="3093" y="3399"/>
              <a:ext cx="29" cy="30"/>
            </a:xfrm>
            <a:custGeom>
              <a:avLst/>
              <a:gdLst>
                <a:gd name="T0" fmla="*/ 29 w 60"/>
                <a:gd name="T1" fmla="*/ 59 h 59"/>
                <a:gd name="T2" fmla="*/ 0 w 60"/>
                <a:gd name="T3" fmla="*/ 31 h 59"/>
                <a:gd name="T4" fmla="*/ 31 w 60"/>
                <a:gd name="T5" fmla="*/ 0 h 59"/>
                <a:gd name="T6" fmla="*/ 60 w 60"/>
                <a:gd name="T7" fmla="*/ 29 h 59"/>
                <a:gd name="T8" fmla="*/ 29 w 60"/>
                <a:gd name="T9" fmla="*/ 59 h 59"/>
              </a:gdLst>
              <a:ahLst/>
              <a:cxnLst>
                <a:cxn ang="0">
                  <a:pos x="T0" y="T1"/>
                </a:cxn>
                <a:cxn ang="0">
                  <a:pos x="T2" y="T3"/>
                </a:cxn>
                <a:cxn ang="0">
                  <a:pos x="T4" y="T5"/>
                </a:cxn>
                <a:cxn ang="0">
                  <a:pos x="T6" y="T7"/>
                </a:cxn>
                <a:cxn ang="0">
                  <a:pos x="T8" y="T9"/>
                </a:cxn>
              </a:cxnLst>
              <a:rect l="0" t="0" r="r" b="b"/>
              <a:pathLst>
                <a:path w="60" h="59">
                  <a:moveTo>
                    <a:pt x="29" y="59"/>
                  </a:moveTo>
                  <a:lnTo>
                    <a:pt x="0" y="31"/>
                  </a:lnTo>
                  <a:lnTo>
                    <a:pt x="31" y="0"/>
                  </a:lnTo>
                  <a:lnTo>
                    <a:pt x="60" y="29"/>
                  </a:lnTo>
                  <a:lnTo>
                    <a:pt x="2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51"/>
            <p:cNvSpPr>
              <a:spLocks noChangeArrowheads="1"/>
            </p:cNvSpPr>
            <p:nvPr/>
          </p:nvSpPr>
          <p:spPr bwMode="auto">
            <a:xfrm>
              <a:off x="1426" y="3447"/>
              <a:ext cx="299"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Freeform 52"/>
            <p:cNvSpPr>
              <a:spLocks/>
            </p:cNvSpPr>
            <p:nvPr/>
          </p:nvSpPr>
          <p:spPr bwMode="auto">
            <a:xfrm>
              <a:off x="1463" y="3518"/>
              <a:ext cx="76" cy="82"/>
            </a:xfrm>
            <a:custGeom>
              <a:avLst/>
              <a:gdLst>
                <a:gd name="T0" fmla="*/ 153 w 153"/>
                <a:gd name="T1" fmla="*/ 164 h 164"/>
                <a:gd name="T2" fmla="*/ 101 w 153"/>
                <a:gd name="T3" fmla="*/ 164 h 164"/>
                <a:gd name="T4" fmla="*/ 52 w 153"/>
                <a:gd name="T5" fmla="*/ 98 h 164"/>
                <a:gd name="T6" fmla="*/ 42 w 153"/>
                <a:gd name="T7" fmla="*/ 110 h 164"/>
                <a:gd name="T8" fmla="*/ 42 w 153"/>
                <a:gd name="T9" fmla="*/ 164 h 164"/>
                <a:gd name="T10" fmla="*/ 0 w 153"/>
                <a:gd name="T11" fmla="*/ 164 h 164"/>
                <a:gd name="T12" fmla="*/ 0 w 153"/>
                <a:gd name="T13" fmla="*/ 0 h 164"/>
                <a:gd name="T14" fmla="*/ 42 w 153"/>
                <a:gd name="T15" fmla="*/ 0 h 164"/>
                <a:gd name="T16" fmla="*/ 42 w 153"/>
                <a:gd name="T17" fmla="*/ 74 h 164"/>
                <a:gd name="T18" fmla="*/ 100 w 153"/>
                <a:gd name="T19" fmla="*/ 0 h 164"/>
                <a:gd name="T20" fmla="*/ 149 w 153"/>
                <a:gd name="T21" fmla="*/ 0 h 164"/>
                <a:gd name="T22" fmla="*/ 85 w 153"/>
                <a:gd name="T23" fmla="*/ 75 h 164"/>
                <a:gd name="T24" fmla="*/ 153 w 153"/>
                <a:gd name="T25"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64">
                  <a:moveTo>
                    <a:pt x="153" y="164"/>
                  </a:moveTo>
                  <a:lnTo>
                    <a:pt x="101" y="164"/>
                  </a:lnTo>
                  <a:lnTo>
                    <a:pt x="52" y="98"/>
                  </a:lnTo>
                  <a:lnTo>
                    <a:pt x="42" y="110"/>
                  </a:lnTo>
                  <a:lnTo>
                    <a:pt x="42" y="164"/>
                  </a:lnTo>
                  <a:lnTo>
                    <a:pt x="0" y="164"/>
                  </a:lnTo>
                  <a:lnTo>
                    <a:pt x="0" y="0"/>
                  </a:lnTo>
                  <a:lnTo>
                    <a:pt x="42" y="0"/>
                  </a:lnTo>
                  <a:lnTo>
                    <a:pt x="42" y="74"/>
                  </a:lnTo>
                  <a:lnTo>
                    <a:pt x="100" y="0"/>
                  </a:lnTo>
                  <a:lnTo>
                    <a:pt x="149" y="0"/>
                  </a:lnTo>
                  <a:lnTo>
                    <a:pt x="85" y="75"/>
                  </a:lnTo>
                  <a:lnTo>
                    <a:pt x="153"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53"/>
            <p:cNvSpPr>
              <a:spLocks/>
            </p:cNvSpPr>
            <p:nvPr/>
          </p:nvSpPr>
          <p:spPr bwMode="auto">
            <a:xfrm>
              <a:off x="1546" y="3569"/>
              <a:ext cx="55" cy="54"/>
            </a:xfrm>
            <a:custGeom>
              <a:avLst/>
              <a:gdLst>
                <a:gd name="T0" fmla="*/ 111 w 111"/>
                <a:gd name="T1" fmla="*/ 107 h 107"/>
                <a:gd name="T2" fmla="*/ 84 w 111"/>
                <a:gd name="T3" fmla="*/ 107 h 107"/>
                <a:gd name="T4" fmla="*/ 84 w 111"/>
                <a:gd name="T5" fmla="*/ 35 h 107"/>
                <a:gd name="T6" fmla="*/ 64 w 111"/>
                <a:gd name="T7" fmla="*/ 81 h 107"/>
                <a:gd name="T8" fmla="*/ 45 w 111"/>
                <a:gd name="T9" fmla="*/ 81 h 107"/>
                <a:gd name="T10" fmla="*/ 26 w 111"/>
                <a:gd name="T11" fmla="*/ 35 h 107"/>
                <a:gd name="T12" fmla="*/ 26 w 111"/>
                <a:gd name="T13" fmla="*/ 107 h 107"/>
                <a:gd name="T14" fmla="*/ 0 w 111"/>
                <a:gd name="T15" fmla="*/ 107 h 107"/>
                <a:gd name="T16" fmla="*/ 0 w 111"/>
                <a:gd name="T17" fmla="*/ 0 h 107"/>
                <a:gd name="T18" fmla="*/ 31 w 111"/>
                <a:gd name="T19" fmla="*/ 0 h 107"/>
                <a:gd name="T20" fmla="*/ 55 w 111"/>
                <a:gd name="T21" fmla="*/ 53 h 107"/>
                <a:gd name="T22" fmla="*/ 79 w 111"/>
                <a:gd name="T23" fmla="*/ 0 h 107"/>
                <a:gd name="T24" fmla="*/ 111 w 111"/>
                <a:gd name="T25" fmla="*/ 0 h 107"/>
                <a:gd name="T26" fmla="*/ 111 w 111"/>
                <a:gd name="T2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07">
                  <a:moveTo>
                    <a:pt x="111" y="107"/>
                  </a:moveTo>
                  <a:lnTo>
                    <a:pt x="84" y="107"/>
                  </a:lnTo>
                  <a:lnTo>
                    <a:pt x="84" y="35"/>
                  </a:lnTo>
                  <a:lnTo>
                    <a:pt x="64" y="81"/>
                  </a:lnTo>
                  <a:lnTo>
                    <a:pt x="45" y="81"/>
                  </a:lnTo>
                  <a:lnTo>
                    <a:pt x="26" y="35"/>
                  </a:lnTo>
                  <a:lnTo>
                    <a:pt x="26" y="107"/>
                  </a:lnTo>
                  <a:lnTo>
                    <a:pt x="0" y="107"/>
                  </a:lnTo>
                  <a:lnTo>
                    <a:pt x="0" y="0"/>
                  </a:lnTo>
                  <a:lnTo>
                    <a:pt x="31" y="0"/>
                  </a:lnTo>
                  <a:lnTo>
                    <a:pt x="55" y="53"/>
                  </a:lnTo>
                  <a:lnTo>
                    <a:pt x="79" y="0"/>
                  </a:lnTo>
                  <a:lnTo>
                    <a:pt x="111" y="0"/>
                  </a:lnTo>
                  <a:lnTo>
                    <a:pt x="111"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54"/>
            <p:cNvSpPr>
              <a:spLocks noChangeArrowheads="1"/>
            </p:cNvSpPr>
            <p:nvPr/>
          </p:nvSpPr>
          <p:spPr bwMode="auto">
            <a:xfrm>
              <a:off x="1612" y="3594"/>
              <a:ext cx="2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55"/>
            <p:cNvSpPr>
              <a:spLocks/>
            </p:cNvSpPr>
            <p:nvPr/>
          </p:nvSpPr>
          <p:spPr bwMode="auto">
            <a:xfrm>
              <a:off x="1652" y="3569"/>
              <a:ext cx="35" cy="54"/>
            </a:xfrm>
            <a:custGeom>
              <a:avLst/>
              <a:gdLst>
                <a:gd name="T0" fmla="*/ 71 w 71"/>
                <a:gd name="T1" fmla="*/ 107 h 107"/>
                <a:gd name="T2" fmla="*/ 0 w 71"/>
                <a:gd name="T3" fmla="*/ 107 h 107"/>
                <a:gd name="T4" fmla="*/ 0 w 71"/>
                <a:gd name="T5" fmla="*/ 88 h 107"/>
                <a:gd name="T6" fmla="*/ 23 w 71"/>
                <a:gd name="T7" fmla="*/ 88 h 107"/>
                <a:gd name="T8" fmla="*/ 23 w 71"/>
                <a:gd name="T9" fmla="*/ 31 h 107"/>
                <a:gd name="T10" fmla="*/ 0 w 71"/>
                <a:gd name="T11" fmla="*/ 31 h 107"/>
                <a:gd name="T12" fmla="*/ 0 w 71"/>
                <a:gd name="T13" fmla="*/ 15 h 107"/>
                <a:gd name="T14" fmla="*/ 6 w 71"/>
                <a:gd name="T15" fmla="*/ 15 h 107"/>
                <a:gd name="T16" fmla="*/ 10 w 71"/>
                <a:gd name="T17" fmla="*/ 13 h 107"/>
                <a:gd name="T18" fmla="*/ 15 w 71"/>
                <a:gd name="T19" fmla="*/ 12 h 107"/>
                <a:gd name="T20" fmla="*/ 18 w 71"/>
                <a:gd name="T21" fmla="*/ 11 h 107"/>
                <a:gd name="T22" fmla="*/ 21 w 71"/>
                <a:gd name="T23" fmla="*/ 10 h 107"/>
                <a:gd name="T24" fmla="*/ 24 w 71"/>
                <a:gd name="T25" fmla="*/ 7 h 107"/>
                <a:gd name="T26" fmla="*/ 25 w 71"/>
                <a:gd name="T27" fmla="*/ 3 h 107"/>
                <a:gd name="T28" fmla="*/ 26 w 71"/>
                <a:gd name="T29" fmla="*/ 0 h 107"/>
                <a:gd name="T30" fmla="*/ 49 w 71"/>
                <a:gd name="T31" fmla="*/ 0 h 107"/>
                <a:gd name="T32" fmla="*/ 49 w 71"/>
                <a:gd name="T33" fmla="*/ 88 h 107"/>
                <a:gd name="T34" fmla="*/ 71 w 71"/>
                <a:gd name="T35" fmla="*/ 88 h 107"/>
                <a:gd name="T36" fmla="*/ 71 w 71"/>
                <a:gd name="T3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107">
                  <a:moveTo>
                    <a:pt x="71" y="107"/>
                  </a:moveTo>
                  <a:lnTo>
                    <a:pt x="0" y="107"/>
                  </a:lnTo>
                  <a:lnTo>
                    <a:pt x="0" y="88"/>
                  </a:lnTo>
                  <a:lnTo>
                    <a:pt x="23" y="88"/>
                  </a:lnTo>
                  <a:lnTo>
                    <a:pt x="23" y="31"/>
                  </a:lnTo>
                  <a:lnTo>
                    <a:pt x="0" y="31"/>
                  </a:lnTo>
                  <a:lnTo>
                    <a:pt x="0" y="15"/>
                  </a:lnTo>
                  <a:lnTo>
                    <a:pt x="6" y="15"/>
                  </a:lnTo>
                  <a:lnTo>
                    <a:pt x="10" y="13"/>
                  </a:lnTo>
                  <a:lnTo>
                    <a:pt x="15" y="12"/>
                  </a:lnTo>
                  <a:lnTo>
                    <a:pt x="18" y="11"/>
                  </a:lnTo>
                  <a:lnTo>
                    <a:pt x="21" y="10"/>
                  </a:lnTo>
                  <a:lnTo>
                    <a:pt x="24" y="7"/>
                  </a:lnTo>
                  <a:lnTo>
                    <a:pt x="25" y="3"/>
                  </a:lnTo>
                  <a:lnTo>
                    <a:pt x="26" y="0"/>
                  </a:lnTo>
                  <a:lnTo>
                    <a:pt x="49" y="0"/>
                  </a:lnTo>
                  <a:lnTo>
                    <a:pt x="49" y="88"/>
                  </a:lnTo>
                  <a:lnTo>
                    <a:pt x="71" y="88"/>
                  </a:lnTo>
                  <a:lnTo>
                    <a:pt x="71"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Line 56"/>
            <p:cNvSpPr>
              <a:spLocks noChangeShapeType="1"/>
            </p:cNvSpPr>
            <p:nvPr/>
          </p:nvSpPr>
          <p:spPr bwMode="auto">
            <a:xfrm>
              <a:off x="1725" y="3559"/>
              <a:ext cx="247"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Rectangle 57"/>
            <p:cNvSpPr>
              <a:spLocks noChangeArrowheads="1"/>
            </p:cNvSpPr>
            <p:nvPr/>
          </p:nvSpPr>
          <p:spPr bwMode="auto">
            <a:xfrm>
              <a:off x="1837" y="1612"/>
              <a:ext cx="299"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Freeform 58"/>
            <p:cNvSpPr>
              <a:spLocks/>
            </p:cNvSpPr>
            <p:nvPr/>
          </p:nvSpPr>
          <p:spPr bwMode="auto">
            <a:xfrm>
              <a:off x="1931" y="1682"/>
              <a:ext cx="48" cy="81"/>
            </a:xfrm>
            <a:custGeom>
              <a:avLst/>
              <a:gdLst>
                <a:gd name="T0" fmla="*/ 96 w 96"/>
                <a:gd name="T1" fmla="*/ 163 h 163"/>
                <a:gd name="T2" fmla="*/ 0 w 96"/>
                <a:gd name="T3" fmla="*/ 163 h 163"/>
                <a:gd name="T4" fmla="*/ 0 w 96"/>
                <a:gd name="T5" fmla="*/ 134 h 163"/>
                <a:gd name="T6" fmla="*/ 26 w 96"/>
                <a:gd name="T7" fmla="*/ 134 h 163"/>
                <a:gd name="T8" fmla="*/ 26 w 96"/>
                <a:gd name="T9" fmla="*/ 29 h 163"/>
                <a:gd name="T10" fmla="*/ 0 w 96"/>
                <a:gd name="T11" fmla="*/ 29 h 163"/>
                <a:gd name="T12" fmla="*/ 0 w 96"/>
                <a:gd name="T13" fmla="*/ 0 h 163"/>
                <a:gd name="T14" fmla="*/ 96 w 96"/>
                <a:gd name="T15" fmla="*/ 0 h 163"/>
                <a:gd name="T16" fmla="*/ 96 w 96"/>
                <a:gd name="T17" fmla="*/ 29 h 163"/>
                <a:gd name="T18" fmla="*/ 69 w 96"/>
                <a:gd name="T19" fmla="*/ 29 h 163"/>
                <a:gd name="T20" fmla="*/ 69 w 96"/>
                <a:gd name="T21" fmla="*/ 134 h 163"/>
                <a:gd name="T22" fmla="*/ 96 w 96"/>
                <a:gd name="T23" fmla="*/ 134 h 163"/>
                <a:gd name="T24" fmla="*/ 96 w 96"/>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3">
                  <a:moveTo>
                    <a:pt x="96" y="163"/>
                  </a:moveTo>
                  <a:lnTo>
                    <a:pt x="0" y="163"/>
                  </a:lnTo>
                  <a:lnTo>
                    <a:pt x="0" y="134"/>
                  </a:lnTo>
                  <a:lnTo>
                    <a:pt x="26" y="134"/>
                  </a:lnTo>
                  <a:lnTo>
                    <a:pt x="26" y="29"/>
                  </a:lnTo>
                  <a:lnTo>
                    <a:pt x="0" y="29"/>
                  </a:lnTo>
                  <a:lnTo>
                    <a:pt x="0" y="0"/>
                  </a:lnTo>
                  <a:lnTo>
                    <a:pt x="96" y="0"/>
                  </a:lnTo>
                  <a:lnTo>
                    <a:pt x="96" y="29"/>
                  </a:lnTo>
                  <a:lnTo>
                    <a:pt x="69" y="29"/>
                  </a:lnTo>
                  <a:lnTo>
                    <a:pt x="69" y="134"/>
                  </a:lnTo>
                  <a:lnTo>
                    <a:pt x="96" y="134"/>
                  </a:lnTo>
                  <a:lnTo>
                    <a:pt x="9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59"/>
            <p:cNvSpPr>
              <a:spLocks noEditPoints="1"/>
            </p:cNvSpPr>
            <p:nvPr/>
          </p:nvSpPr>
          <p:spPr bwMode="auto">
            <a:xfrm>
              <a:off x="1990" y="1732"/>
              <a:ext cx="43" cy="55"/>
            </a:xfrm>
            <a:custGeom>
              <a:avLst/>
              <a:gdLst>
                <a:gd name="T0" fmla="*/ 88 w 88"/>
                <a:gd name="T1" fmla="*/ 55 h 110"/>
                <a:gd name="T2" fmla="*/ 88 w 88"/>
                <a:gd name="T3" fmla="*/ 67 h 110"/>
                <a:gd name="T4" fmla="*/ 86 w 88"/>
                <a:gd name="T5" fmla="*/ 79 h 110"/>
                <a:gd name="T6" fmla="*/ 82 w 88"/>
                <a:gd name="T7" fmla="*/ 89 h 110"/>
                <a:gd name="T8" fmla="*/ 78 w 88"/>
                <a:gd name="T9" fmla="*/ 97 h 110"/>
                <a:gd name="T10" fmla="*/ 72 w 88"/>
                <a:gd name="T11" fmla="*/ 102 h 110"/>
                <a:gd name="T12" fmla="*/ 64 w 88"/>
                <a:gd name="T13" fmla="*/ 107 h 110"/>
                <a:gd name="T14" fmla="*/ 55 w 88"/>
                <a:gd name="T15" fmla="*/ 110 h 110"/>
                <a:gd name="T16" fmla="*/ 44 w 88"/>
                <a:gd name="T17" fmla="*/ 110 h 110"/>
                <a:gd name="T18" fmla="*/ 33 w 88"/>
                <a:gd name="T19" fmla="*/ 110 h 110"/>
                <a:gd name="T20" fmla="*/ 24 w 88"/>
                <a:gd name="T21" fmla="*/ 107 h 110"/>
                <a:gd name="T22" fmla="*/ 16 w 88"/>
                <a:gd name="T23" fmla="*/ 102 h 110"/>
                <a:gd name="T24" fmla="*/ 10 w 88"/>
                <a:gd name="T25" fmla="*/ 97 h 110"/>
                <a:gd name="T26" fmla="*/ 6 w 88"/>
                <a:gd name="T27" fmla="*/ 89 h 110"/>
                <a:gd name="T28" fmla="*/ 3 w 88"/>
                <a:gd name="T29" fmla="*/ 79 h 110"/>
                <a:gd name="T30" fmla="*/ 0 w 88"/>
                <a:gd name="T31" fmla="*/ 67 h 110"/>
                <a:gd name="T32" fmla="*/ 0 w 88"/>
                <a:gd name="T33" fmla="*/ 55 h 110"/>
                <a:gd name="T34" fmla="*/ 0 w 88"/>
                <a:gd name="T35" fmla="*/ 42 h 110"/>
                <a:gd name="T36" fmla="*/ 3 w 88"/>
                <a:gd name="T37" fmla="*/ 32 h 110"/>
                <a:gd name="T38" fmla="*/ 6 w 88"/>
                <a:gd name="T39" fmla="*/ 21 h 110"/>
                <a:gd name="T40" fmla="*/ 10 w 88"/>
                <a:gd name="T41" fmla="*/ 14 h 110"/>
                <a:gd name="T42" fmla="*/ 16 w 88"/>
                <a:gd name="T43" fmla="*/ 7 h 110"/>
                <a:gd name="T44" fmla="*/ 24 w 88"/>
                <a:gd name="T45" fmla="*/ 3 h 110"/>
                <a:gd name="T46" fmla="*/ 33 w 88"/>
                <a:gd name="T47" fmla="*/ 0 h 110"/>
                <a:gd name="T48" fmla="*/ 44 w 88"/>
                <a:gd name="T49" fmla="*/ 0 h 110"/>
                <a:gd name="T50" fmla="*/ 55 w 88"/>
                <a:gd name="T51" fmla="*/ 0 h 110"/>
                <a:gd name="T52" fmla="*/ 64 w 88"/>
                <a:gd name="T53" fmla="*/ 3 h 110"/>
                <a:gd name="T54" fmla="*/ 72 w 88"/>
                <a:gd name="T55" fmla="*/ 8 h 110"/>
                <a:gd name="T56" fmla="*/ 78 w 88"/>
                <a:gd name="T57" fmla="*/ 14 h 110"/>
                <a:gd name="T58" fmla="*/ 83 w 88"/>
                <a:gd name="T59" fmla="*/ 21 h 110"/>
                <a:gd name="T60" fmla="*/ 86 w 88"/>
                <a:gd name="T61" fmla="*/ 32 h 110"/>
                <a:gd name="T62" fmla="*/ 88 w 88"/>
                <a:gd name="T63" fmla="*/ 42 h 110"/>
                <a:gd name="T64" fmla="*/ 88 w 88"/>
                <a:gd name="T65" fmla="*/ 55 h 110"/>
                <a:gd name="T66" fmla="*/ 61 w 88"/>
                <a:gd name="T67" fmla="*/ 55 h 110"/>
                <a:gd name="T68" fmla="*/ 60 w 88"/>
                <a:gd name="T69" fmla="*/ 37 h 110"/>
                <a:gd name="T70" fmla="*/ 56 w 88"/>
                <a:gd name="T71" fmla="*/ 27 h 110"/>
                <a:gd name="T72" fmla="*/ 52 w 88"/>
                <a:gd name="T73" fmla="*/ 20 h 110"/>
                <a:gd name="T74" fmla="*/ 44 w 88"/>
                <a:gd name="T75" fmla="*/ 19 h 110"/>
                <a:gd name="T76" fmla="*/ 36 w 88"/>
                <a:gd name="T77" fmla="*/ 20 h 110"/>
                <a:gd name="T78" fmla="*/ 32 w 88"/>
                <a:gd name="T79" fmla="*/ 27 h 110"/>
                <a:gd name="T80" fmla="*/ 28 w 88"/>
                <a:gd name="T81" fmla="*/ 37 h 110"/>
                <a:gd name="T82" fmla="*/ 28 w 88"/>
                <a:gd name="T83" fmla="*/ 55 h 110"/>
                <a:gd name="T84" fmla="*/ 28 w 88"/>
                <a:gd name="T85" fmla="*/ 72 h 110"/>
                <a:gd name="T86" fmla="*/ 32 w 88"/>
                <a:gd name="T87" fmla="*/ 82 h 110"/>
                <a:gd name="T88" fmla="*/ 36 w 88"/>
                <a:gd name="T89" fmla="*/ 89 h 110"/>
                <a:gd name="T90" fmla="*/ 44 w 88"/>
                <a:gd name="T91" fmla="*/ 91 h 110"/>
                <a:gd name="T92" fmla="*/ 52 w 88"/>
                <a:gd name="T93" fmla="*/ 89 h 110"/>
                <a:gd name="T94" fmla="*/ 56 w 88"/>
                <a:gd name="T95" fmla="*/ 82 h 110"/>
                <a:gd name="T96" fmla="*/ 60 w 88"/>
                <a:gd name="T97" fmla="*/ 72 h 110"/>
                <a:gd name="T98" fmla="*/ 61 w 88"/>
                <a:gd name="T9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 h="110">
                  <a:moveTo>
                    <a:pt x="88" y="55"/>
                  </a:moveTo>
                  <a:lnTo>
                    <a:pt x="88" y="67"/>
                  </a:lnTo>
                  <a:lnTo>
                    <a:pt x="86" y="79"/>
                  </a:lnTo>
                  <a:lnTo>
                    <a:pt x="82" y="89"/>
                  </a:lnTo>
                  <a:lnTo>
                    <a:pt x="78" y="97"/>
                  </a:lnTo>
                  <a:lnTo>
                    <a:pt x="72" y="102"/>
                  </a:lnTo>
                  <a:lnTo>
                    <a:pt x="64" y="107"/>
                  </a:lnTo>
                  <a:lnTo>
                    <a:pt x="55" y="110"/>
                  </a:lnTo>
                  <a:lnTo>
                    <a:pt x="44" y="110"/>
                  </a:lnTo>
                  <a:lnTo>
                    <a:pt x="33" y="110"/>
                  </a:lnTo>
                  <a:lnTo>
                    <a:pt x="24" y="107"/>
                  </a:lnTo>
                  <a:lnTo>
                    <a:pt x="16" y="102"/>
                  </a:lnTo>
                  <a:lnTo>
                    <a:pt x="10" y="97"/>
                  </a:lnTo>
                  <a:lnTo>
                    <a:pt x="6" y="89"/>
                  </a:lnTo>
                  <a:lnTo>
                    <a:pt x="3" y="79"/>
                  </a:lnTo>
                  <a:lnTo>
                    <a:pt x="0" y="67"/>
                  </a:lnTo>
                  <a:lnTo>
                    <a:pt x="0" y="55"/>
                  </a:lnTo>
                  <a:lnTo>
                    <a:pt x="0" y="42"/>
                  </a:lnTo>
                  <a:lnTo>
                    <a:pt x="3" y="32"/>
                  </a:lnTo>
                  <a:lnTo>
                    <a:pt x="6" y="21"/>
                  </a:lnTo>
                  <a:lnTo>
                    <a:pt x="10" y="14"/>
                  </a:lnTo>
                  <a:lnTo>
                    <a:pt x="16" y="7"/>
                  </a:lnTo>
                  <a:lnTo>
                    <a:pt x="24" y="3"/>
                  </a:lnTo>
                  <a:lnTo>
                    <a:pt x="33" y="0"/>
                  </a:lnTo>
                  <a:lnTo>
                    <a:pt x="44" y="0"/>
                  </a:lnTo>
                  <a:lnTo>
                    <a:pt x="55" y="0"/>
                  </a:lnTo>
                  <a:lnTo>
                    <a:pt x="64" y="3"/>
                  </a:lnTo>
                  <a:lnTo>
                    <a:pt x="72" y="8"/>
                  </a:lnTo>
                  <a:lnTo>
                    <a:pt x="78" y="14"/>
                  </a:lnTo>
                  <a:lnTo>
                    <a:pt x="83" y="21"/>
                  </a:lnTo>
                  <a:lnTo>
                    <a:pt x="86" y="32"/>
                  </a:lnTo>
                  <a:lnTo>
                    <a:pt x="88" y="42"/>
                  </a:lnTo>
                  <a:lnTo>
                    <a:pt x="88" y="55"/>
                  </a:lnTo>
                  <a:close/>
                  <a:moveTo>
                    <a:pt x="61" y="55"/>
                  </a:moveTo>
                  <a:lnTo>
                    <a:pt x="60" y="37"/>
                  </a:lnTo>
                  <a:lnTo>
                    <a:pt x="56" y="27"/>
                  </a:lnTo>
                  <a:lnTo>
                    <a:pt x="52" y="20"/>
                  </a:lnTo>
                  <a:lnTo>
                    <a:pt x="44" y="19"/>
                  </a:lnTo>
                  <a:lnTo>
                    <a:pt x="36" y="20"/>
                  </a:lnTo>
                  <a:lnTo>
                    <a:pt x="32" y="27"/>
                  </a:lnTo>
                  <a:lnTo>
                    <a:pt x="28" y="37"/>
                  </a:lnTo>
                  <a:lnTo>
                    <a:pt x="28" y="55"/>
                  </a:lnTo>
                  <a:lnTo>
                    <a:pt x="28" y="72"/>
                  </a:lnTo>
                  <a:lnTo>
                    <a:pt x="32" y="82"/>
                  </a:lnTo>
                  <a:lnTo>
                    <a:pt x="36" y="89"/>
                  </a:lnTo>
                  <a:lnTo>
                    <a:pt x="44" y="91"/>
                  </a:lnTo>
                  <a:lnTo>
                    <a:pt x="52" y="89"/>
                  </a:lnTo>
                  <a:lnTo>
                    <a:pt x="56" y="82"/>
                  </a:lnTo>
                  <a:lnTo>
                    <a:pt x="60" y="72"/>
                  </a:lnTo>
                  <a:lnTo>
                    <a:pt x="6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60"/>
            <p:cNvSpPr>
              <a:spLocks noChangeArrowheads="1"/>
            </p:cNvSpPr>
            <p:nvPr/>
          </p:nvSpPr>
          <p:spPr bwMode="auto">
            <a:xfrm>
              <a:off x="3632" y="1612"/>
              <a:ext cx="298"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Freeform 61"/>
            <p:cNvSpPr>
              <a:spLocks/>
            </p:cNvSpPr>
            <p:nvPr/>
          </p:nvSpPr>
          <p:spPr bwMode="auto">
            <a:xfrm>
              <a:off x="3678" y="1682"/>
              <a:ext cx="48" cy="81"/>
            </a:xfrm>
            <a:custGeom>
              <a:avLst/>
              <a:gdLst>
                <a:gd name="T0" fmla="*/ 96 w 96"/>
                <a:gd name="T1" fmla="*/ 163 h 163"/>
                <a:gd name="T2" fmla="*/ 0 w 96"/>
                <a:gd name="T3" fmla="*/ 163 h 163"/>
                <a:gd name="T4" fmla="*/ 0 w 96"/>
                <a:gd name="T5" fmla="*/ 134 h 163"/>
                <a:gd name="T6" fmla="*/ 27 w 96"/>
                <a:gd name="T7" fmla="*/ 134 h 163"/>
                <a:gd name="T8" fmla="*/ 27 w 96"/>
                <a:gd name="T9" fmla="*/ 29 h 163"/>
                <a:gd name="T10" fmla="*/ 0 w 96"/>
                <a:gd name="T11" fmla="*/ 29 h 163"/>
                <a:gd name="T12" fmla="*/ 0 w 96"/>
                <a:gd name="T13" fmla="*/ 0 h 163"/>
                <a:gd name="T14" fmla="*/ 96 w 96"/>
                <a:gd name="T15" fmla="*/ 0 h 163"/>
                <a:gd name="T16" fmla="*/ 96 w 96"/>
                <a:gd name="T17" fmla="*/ 29 h 163"/>
                <a:gd name="T18" fmla="*/ 70 w 96"/>
                <a:gd name="T19" fmla="*/ 29 h 163"/>
                <a:gd name="T20" fmla="*/ 70 w 96"/>
                <a:gd name="T21" fmla="*/ 134 h 163"/>
                <a:gd name="T22" fmla="*/ 96 w 96"/>
                <a:gd name="T23" fmla="*/ 134 h 163"/>
                <a:gd name="T24" fmla="*/ 96 w 96"/>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3">
                  <a:moveTo>
                    <a:pt x="96" y="163"/>
                  </a:moveTo>
                  <a:lnTo>
                    <a:pt x="0" y="163"/>
                  </a:lnTo>
                  <a:lnTo>
                    <a:pt x="0" y="134"/>
                  </a:lnTo>
                  <a:lnTo>
                    <a:pt x="27" y="134"/>
                  </a:lnTo>
                  <a:lnTo>
                    <a:pt x="27" y="29"/>
                  </a:lnTo>
                  <a:lnTo>
                    <a:pt x="0" y="29"/>
                  </a:lnTo>
                  <a:lnTo>
                    <a:pt x="0" y="0"/>
                  </a:lnTo>
                  <a:lnTo>
                    <a:pt x="96" y="0"/>
                  </a:lnTo>
                  <a:lnTo>
                    <a:pt x="96" y="29"/>
                  </a:lnTo>
                  <a:lnTo>
                    <a:pt x="70" y="29"/>
                  </a:lnTo>
                  <a:lnTo>
                    <a:pt x="70" y="134"/>
                  </a:lnTo>
                  <a:lnTo>
                    <a:pt x="96" y="134"/>
                  </a:lnTo>
                  <a:lnTo>
                    <a:pt x="9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62"/>
            <p:cNvSpPr>
              <a:spLocks/>
            </p:cNvSpPr>
            <p:nvPr/>
          </p:nvSpPr>
          <p:spPr bwMode="auto">
            <a:xfrm>
              <a:off x="3739" y="1733"/>
              <a:ext cx="48" cy="52"/>
            </a:xfrm>
            <a:custGeom>
              <a:avLst/>
              <a:gdLst>
                <a:gd name="T0" fmla="*/ 97 w 97"/>
                <a:gd name="T1" fmla="*/ 106 h 106"/>
                <a:gd name="T2" fmla="*/ 70 w 97"/>
                <a:gd name="T3" fmla="*/ 106 h 106"/>
                <a:gd name="T4" fmla="*/ 25 w 97"/>
                <a:gd name="T5" fmla="*/ 33 h 106"/>
                <a:gd name="T6" fmla="*/ 25 w 97"/>
                <a:gd name="T7" fmla="*/ 106 h 106"/>
                <a:gd name="T8" fmla="*/ 0 w 97"/>
                <a:gd name="T9" fmla="*/ 106 h 106"/>
                <a:gd name="T10" fmla="*/ 0 w 97"/>
                <a:gd name="T11" fmla="*/ 0 h 106"/>
                <a:gd name="T12" fmla="*/ 33 w 97"/>
                <a:gd name="T13" fmla="*/ 0 h 106"/>
                <a:gd name="T14" fmla="*/ 72 w 97"/>
                <a:gd name="T15" fmla="*/ 61 h 106"/>
                <a:gd name="T16" fmla="*/ 72 w 97"/>
                <a:gd name="T17" fmla="*/ 0 h 106"/>
                <a:gd name="T18" fmla="*/ 97 w 97"/>
                <a:gd name="T19" fmla="*/ 0 h 106"/>
                <a:gd name="T20" fmla="*/ 97 w 97"/>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6">
                  <a:moveTo>
                    <a:pt x="97" y="106"/>
                  </a:moveTo>
                  <a:lnTo>
                    <a:pt x="70" y="106"/>
                  </a:lnTo>
                  <a:lnTo>
                    <a:pt x="25" y="33"/>
                  </a:lnTo>
                  <a:lnTo>
                    <a:pt x="25" y="106"/>
                  </a:lnTo>
                  <a:lnTo>
                    <a:pt x="0" y="106"/>
                  </a:lnTo>
                  <a:lnTo>
                    <a:pt x="0" y="0"/>
                  </a:lnTo>
                  <a:lnTo>
                    <a:pt x="33" y="0"/>
                  </a:lnTo>
                  <a:lnTo>
                    <a:pt x="72" y="61"/>
                  </a:lnTo>
                  <a:lnTo>
                    <a:pt x="72" y="0"/>
                  </a:lnTo>
                  <a:lnTo>
                    <a:pt x="97" y="0"/>
                  </a:lnTo>
                  <a:lnTo>
                    <a:pt x="97"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63"/>
            <p:cNvSpPr>
              <a:spLocks noChangeArrowheads="1"/>
            </p:cNvSpPr>
            <p:nvPr/>
          </p:nvSpPr>
          <p:spPr bwMode="auto">
            <a:xfrm>
              <a:off x="3798" y="1757"/>
              <a:ext cx="2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64"/>
            <p:cNvSpPr>
              <a:spLocks/>
            </p:cNvSpPr>
            <p:nvPr/>
          </p:nvSpPr>
          <p:spPr bwMode="auto">
            <a:xfrm>
              <a:off x="3838" y="1732"/>
              <a:ext cx="36" cy="53"/>
            </a:xfrm>
            <a:custGeom>
              <a:avLst/>
              <a:gdLst>
                <a:gd name="T0" fmla="*/ 71 w 71"/>
                <a:gd name="T1" fmla="*/ 107 h 107"/>
                <a:gd name="T2" fmla="*/ 0 w 71"/>
                <a:gd name="T3" fmla="*/ 107 h 107"/>
                <a:gd name="T4" fmla="*/ 0 w 71"/>
                <a:gd name="T5" fmla="*/ 89 h 107"/>
                <a:gd name="T6" fmla="*/ 22 w 71"/>
                <a:gd name="T7" fmla="*/ 89 h 107"/>
                <a:gd name="T8" fmla="*/ 22 w 71"/>
                <a:gd name="T9" fmla="*/ 33 h 107"/>
                <a:gd name="T10" fmla="*/ 0 w 71"/>
                <a:gd name="T11" fmla="*/ 33 h 107"/>
                <a:gd name="T12" fmla="*/ 0 w 71"/>
                <a:gd name="T13" fmla="*/ 15 h 107"/>
                <a:gd name="T14" fmla="*/ 5 w 71"/>
                <a:gd name="T15" fmla="*/ 15 h 107"/>
                <a:gd name="T16" fmla="*/ 10 w 71"/>
                <a:gd name="T17" fmla="*/ 15 h 107"/>
                <a:gd name="T18" fmla="*/ 14 w 71"/>
                <a:gd name="T19" fmla="*/ 14 h 107"/>
                <a:gd name="T20" fmla="*/ 18 w 71"/>
                <a:gd name="T21" fmla="*/ 13 h 107"/>
                <a:gd name="T22" fmla="*/ 21 w 71"/>
                <a:gd name="T23" fmla="*/ 10 h 107"/>
                <a:gd name="T24" fmla="*/ 23 w 71"/>
                <a:gd name="T25" fmla="*/ 8 h 107"/>
                <a:gd name="T26" fmla="*/ 25 w 71"/>
                <a:gd name="T27" fmla="*/ 5 h 107"/>
                <a:gd name="T28" fmla="*/ 26 w 71"/>
                <a:gd name="T29" fmla="*/ 0 h 107"/>
                <a:gd name="T30" fmla="*/ 49 w 71"/>
                <a:gd name="T31" fmla="*/ 0 h 107"/>
                <a:gd name="T32" fmla="*/ 49 w 71"/>
                <a:gd name="T33" fmla="*/ 89 h 107"/>
                <a:gd name="T34" fmla="*/ 71 w 71"/>
                <a:gd name="T35" fmla="*/ 89 h 107"/>
                <a:gd name="T36" fmla="*/ 71 w 71"/>
                <a:gd name="T3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107">
                  <a:moveTo>
                    <a:pt x="71" y="107"/>
                  </a:moveTo>
                  <a:lnTo>
                    <a:pt x="0" y="107"/>
                  </a:lnTo>
                  <a:lnTo>
                    <a:pt x="0" y="89"/>
                  </a:lnTo>
                  <a:lnTo>
                    <a:pt x="22" y="89"/>
                  </a:lnTo>
                  <a:lnTo>
                    <a:pt x="22" y="33"/>
                  </a:lnTo>
                  <a:lnTo>
                    <a:pt x="0" y="33"/>
                  </a:lnTo>
                  <a:lnTo>
                    <a:pt x="0" y="15"/>
                  </a:lnTo>
                  <a:lnTo>
                    <a:pt x="5" y="15"/>
                  </a:lnTo>
                  <a:lnTo>
                    <a:pt x="10" y="15"/>
                  </a:lnTo>
                  <a:lnTo>
                    <a:pt x="14" y="14"/>
                  </a:lnTo>
                  <a:lnTo>
                    <a:pt x="18" y="13"/>
                  </a:lnTo>
                  <a:lnTo>
                    <a:pt x="21" y="10"/>
                  </a:lnTo>
                  <a:lnTo>
                    <a:pt x="23" y="8"/>
                  </a:lnTo>
                  <a:lnTo>
                    <a:pt x="25" y="5"/>
                  </a:lnTo>
                  <a:lnTo>
                    <a:pt x="26" y="0"/>
                  </a:lnTo>
                  <a:lnTo>
                    <a:pt x="49" y="0"/>
                  </a:lnTo>
                  <a:lnTo>
                    <a:pt x="49" y="89"/>
                  </a:lnTo>
                  <a:lnTo>
                    <a:pt x="71" y="89"/>
                  </a:lnTo>
                  <a:lnTo>
                    <a:pt x="71"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Line 65"/>
            <p:cNvSpPr>
              <a:spLocks noChangeShapeType="1"/>
            </p:cNvSpPr>
            <p:nvPr/>
          </p:nvSpPr>
          <p:spPr bwMode="auto">
            <a:xfrm>
              <a:off x="1987" y="1538"/>
              <a:ext cx="0" cy="74"/>
            </a:xfrm>
            <a:prstGeom prst="line">
              <a:avLst/>
            </a:prstGeom>
            <a:noFill/>
            <a:ln w="11113">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Freeform 66"/>
            <p:cNvSpPr>
              <a:spLocks/>
            </p:cNvSpPr>
            <p:nvPr/>
          </p:nvSpPr>
          <p:spPr bwMode="auto">
            <a:xfrm>
              <a:off x="1969" y="1574"/>
              <a:ext cx="36" cy="49"/>
            </a:xfrm>
            <a:custGeom>
              <a:avLst/>
              <a:gdLst>
                <a:gd name="T0" fmla="*/ 72 w 72"/>
                <a:gd name="T1" fmla="*/ 0 h 98"/>
                <a:gd name="T2" fmla="*/ 36 w 72"/>
                <a:gd name="T3" fmla="*/ 98 h 98"/>
                <a:gd name="T4" fmla="*/ 0 w 72"/>
                <a:gd name="T5" fmla="*/ 0 h 98"/>
                <a:gd name="T6" fmla="*/ 8 w 72"/>
                <a:gd name="T7" fmla="*/ 5 h 98"/>
                <a:gd name="T8" fmla="*/ 26 w 72"/>
                <a:gd name="T9" fmla="*/ 12 h 98"/>
                <a:gd name="T10" fmla="*/ 45 w 72"/>
                <a:gd name="T11" fmla="*/ 12 h 98"/>
                <a:gd name="T12" fmla="*/ 63 w 72"/>
                <a:gd name="T13" fmla="*/ 5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5"/>
                  </a:lnTo>
                  <a:lnTo>
                    <a:pt x="26" y="12"/>
                  </a:lnTo>
                  <a:lnTo>
                    <a:pt x="45" y="12"/>
                  </a:lnTo>
                  <a:lnTo>
                    <a:pt x="63" y="5"/>
                  </a:lnTo>
                  <a:lnTo>
                    <a:pt x="72"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Line 67"/>
            <p:cNvSpPr>
              <a:spLocks noChangeShapeType="1"/>
            </p:cNvSpPr>
            <p:nvPr/>
          </p:nvSpPr>
          <p:spPr bwMode="auto">
            <a:xfrm>
              <a:off x="3781" y="1538"/>
              <a:ext cx="0" cy="74"/>
            </a:xfrm>
            <a:prstGeom prst="line">
              <a:avLst/>
            </a:prstGeom>
            <a:noFill/>
            <a:ln w="11113">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68"/>
            <p:cNvSpPr>
              <a:spLocks/>
            </p:cNvSpPr>
            <p:nvPr/>
          </p:nvSpPr>
          <p:spPr bwMode="auto">
            <a:xfrm>
              <a:off x="3763" y="1574"/>
              <a:ext cx="36" cy="49"/>
            </a:xfrm>
            <a:custGeom>
              <a:avLst/>
              <a:gdLst>
                <a:gd name="T0" fmla="*/ 71 w 71"/>
                <a:gd name="T1" fmla="*/ 0 h 98"/>
                <a:gd name="T2" fmla="*/ 35 w 71"/>
                <a:gd name="T3" fmla="*/ 98 h 98"/>
                <a:gd name="T4" fmla="*/ 0 w 71"/>
                <a:gd name="T5" fmla="*/ 0 h 98"/>
                <a:gd name="T6" fmla="*/ 7 w 71"/>
                <a:gd name="T7" fmla="*/ 5 h 98"/>
                <a:gd name="T8" fmla="*/ 25 w 71"/>
                <a:gd name="T9" fmla="*/ 12 h 98"/>
                <a:gd name="T10" fmla="*/ 44 w 71"/>
                <a:gd name="T11" fmla="*/ 12 h 98"/>
                <a:gd name="T12" fmla="*/ 62 w 71"/>
                <a:gd name="T13" fmla="*/ 5 h 98"/>
                <a:gd name="T14" fmla="*/ 71 w 71"/>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8">
                  <a:moveTo>
                    <a:pt x="71" y="0"/>
                  </a:moveTo>
                  <a:lnTo>
                    <a:pt x="35" y="98"/>
                  </a:lnTo>
                  <a:lnTo>
                    <a:pt x="0" y="0"/>
                  </a:lnTo>
                  <a:lnTo>
                    <a:pt x="7" y="5"/>
                  </a:lnTo>
                  <a:lnTo>
                    <a:pt x="25" y="12"/>
                  </a:lnTo>
                  <a:lnTo>
                    <a:pt x="44" y="12"/>
                  </a:lnTo>
                  <a:lnTo>
                    <a:pt x="62" y="5"/>
                  </a:lnTo>
                  <a:lnTo>
                    <a:pt x="71"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69"/>
            <p:cNvSpPr>
              <a:spLocks noChangeArrowheads="1"/>
            </p:cNvSpPr>
            <p:nvPr/>
          </p:nvSpPr>
          <p:spPr bwMode="auto">
            <a:xfrm>
              <a:off x="2823" y="1715"/>
              <a:ext cx="21"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70"/>
            <p:cNvSpPr>
              <a:spLocks noChangeArrowheads="1"/>
            </p:cNvSpPr>
            <p:nvPr/>
          </p:nvSpPr>
          <p:spPr bwMode="auto">
            <a:xfrm>
              <a:off x="2886" y="1715"/>
              <a:ext cx="20"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71"/>
            <p:cNvSpPr>
              <a:spLocks noChangeArrowheads="1"/>
            </p:cNvSpPr>
            <p:nvPr/>
          </p:nvSpPr>
          <p:spPr bwMode="auto">
            <a:xfrm>
              <a:off x="2949" y="1715"/>
              <a:ext cx="20"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72"/>
            <p:cNvSpPr>
              <a:spLocks noChangeArrowheads="1"/>
            </p:cNvSpPr>
            <p:nvPr/>
          </p:nvSpPr>
          <p:spPr bwMode="auto">
            <a:xfrm>
              <a:off x="1568" y="3102"/>
              <a:ext cx="2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73"/>
            <p:cNvSpPr>
              <a:spLocks noChangeArrowheads="1"/>
            </p:cNvSpPr>
            <p:nvPr/>
          </p:nvSpPr>
          <p:spPr bwMode="auto">
            <a:xfrm>
              <a:off x="1568" y="3166"/>
              <a:ext cx="21"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74"/>
            <p:cNvSpPr>
              <a:spLocks noChangeArrowheads="1"/>
            </p:cNvSpPr>
            <p:nvPr/>
          </p:nvSpPr>
          <p:spPr bwMode="auto">
            <a:xfrm>
              <a:off x="1568" y="3229"/>
              <a:ext cx="21"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75"/>
            <p:cNvSpPr>
              <a:spLocks noChangeArrowheads="1"/>
            </p:cNvSpPr>
            <p:nvPr/>
          </p:nvSpPr>
          <p:spPr bwMode="auto">
            <a:xfrm>
              <a:off x="1912" y="1463"/>
              <a:ext cx="1944" cy="75"/>
            </a:xfrm>
            <a:prstGeom prst="rect">
              <a:avLst/>
            </a:prstGeom>
            <a:noFill/>
            <a:ln w="111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Freeform 76"/>
            <p:cNvSpPr>
              <a:spLocks/>
            </p:cNvSpPr>
            <p:nvPr/>
          </p:nvSpPr>
          <p:spPr bwMode="auto">
            <a:xfrm>
              <a:off x="2766" y="1488"/>
              <a:ext cx="25" cy="32"/>
            </a:xfrm>
            <a:custGeom>
              <a:avLst/>
              <a:gdLst>
                <a:gd name="T0" fmla="*/ 51 w 51"/>
                <a:gd name="T1" fmla="*/ 59 h 64"/>
                <a:gd name="T2" fmla="*/ 45 w 51"/>
                <a:gd name="T3" fmla="*/ 61 h 64"/>
                <a:gd name="T4" fmla="*/ 41 w 51"/>
                <a:gd name="T5" fmla="*/ 63 h 64"/>
                <a:gd name="T6" fmla="*/ 36 w 51"/>
                <a:gd name="T7" fmla="*/ 64 h 64"/>
                <a:gd name="T8" fmla="*/ 31 w 51"/>
                <a:gd name="T9" fmla="*/ 64 h 64"/>
                <a:gd name="T10" fmla="*/ 24 w 51"/>
                <a:gd name="T11" fmla="*/ 64 h 64"/>
                <a:gd name="T12" fmla="*/ 18 w 51"/>
                <a:gd name="T13" fmla="*/ 63 h 64"/>
                <a:gd name="T14" fmla="*/ 14 w 51"/>
                <a:gd name="T15" fmla="*/ 59 h 64"/>
                <a:gd name="T16" fmla="*/ 9 w 51"/>
                <a:gd name="T17" fmla="*/ 56 h 64"/>
                <a:gd name="T18" fmla="*/ 6 w 51"/>
                <a:gd name="T19" fmla="*/ 51 h 64"/>
                <a:gd name="T20" fmla="*/ 3 w 51"/>
                <a:gd name="T21" fmla="*/ 46 h 64"/>
                <a:gd name="T22" fmla="*/ 2 w 51"/>
                <a:gd name="T23" fmla="*/ 40 h 64"/>
                <a:gd name="T24" fmla="*/ 0 w 51"/>
                <a:gd name="T25" fmla="*/ 32 h 64"/>
                <a:gd name="T26" fmla="*/ 3 w 51"/>
                <a:gd name="T27" fmla="*/ 18 h 64"/>
                <a:gd name="T28" fmla="*/ 9 w 51"/>
                <a:gd name="T29" fmla="*/ 9 h 64"/>
                <a:gd name="T30" fmla="*/ 18 w 51"/>
                <a:gd name="T31" fmla="*/ 1 h 64"/>
                <a:gd name="T32" fmla="*/ 31 w 51"/>
                <a:gd name="T33" fmla="*/ 0 h 64"/>
                <a:gd name="T34" fmla="*/ 36 w 51"/>
                <a:gd name="T35" fmla="*/ 0 h 64"/>
                <a:gd name="T36" fmla="*/ 41 w 51"/>
                <a:gd name="T37" fmla="*/ 2 h 64"/>
                <a:gd name="T38" fmla="*/ 46 w 51"/>
                <a:gd name="T39" fmla="*/ 3 h 64"/>
                <a:gd name="T40" fmla="*/ 51 w 51"/>
                <a:gd name="T41" fmla="*/ 5 h 64"/>
                <a:gd name="T42" fmla="*/ 51 w 51"/>
                <a:gd name="T43" fmla="*/ 16 h 64"/>
                <a:gd name="T44" fmla="*/ 50 w 51"/>
                <a:gd name="T45" fmla="*/ 16 h 64"/>
                <a:gd name="T46" fmla="*/ 45 w 51"/>
                <a:gd name="T47" fmla="*/ 13 h 64"/>
                <a:gd name="T48" fmla="*/ 41 w 51"/>
                <a:gd name="T49" fmla="*/ 11 h 64"/>
                <a:gd name="T50" fmla="*/ 35 w 51"/>
                <a:gd name="T51" fmla="*/ 9 h 64"/>
                <a:gd name="T52" fmla="*/ 31 w 51"/>
                <a:gd name="T53" fmla="*/ 9 h 64"/>
                <a:gd name="T54" fmla="*/ 23 w 51"/>
                <a:gd name="T55" fmla="*/ 10 h 64"/>
                <a:gd name="T56" fmla="*/ 16 w 51"/>
                <a:gd name="T57" fmla="*/ 14 h 64"/>
                <a:gd name="T58" fmla="*/ 13 w 51"/>
                <a:gd name="T59" fmla="*/ 21 h 64"/>
                <a:gd name="T60" fmla="*/ 12 w 51"/>
                <a:gd name="T61" fmla="*/ 32 h 64"/>
                <a:gd name="T62" fmla="*/ 13 w 51"/>
                <a:gd name="T63" fmla="*/ 42 h 64"/>
                <a:gd name="T64" fmla="*/ 16 w 51"/>
                <a:gd name="T65" fmla="*/ 49 h 64"/>
                <a:gd name="T66" fmla="*/ 22 w 51"/>
                <a:gd name="T67" fmla="*/ 54 h 64"/>
                <a:gd name="T68" fmla="*/ 31 w 51"/>
                <a:gd name="T69" fmla="*/ 55 h 64"/>
                <a:gd name="T70" fmla="*/ 34 w 51"/>
                <a:gd name="T71" fmla="*/ 55 h 64"/>
                <a:gd name="T72" fmla="*/ 37 w 51"/>
                <a:gd name="T73" fmla="*/ 55 h 64"/>
                <a:gd name="T74" fmla="*/ 40 w 51"/>
                <a:gd name="T75" fmla="*/ 54 h 64"/>
                <a:gd name="T76" fmla="*/ 43 w 51"/>
                <a:gd name="T77" fmla="*/ 52 h 64"/>
                <a:gd name="T78" fmla="*/ 45 w 51"/>
                <a:gd name="T79" fmla="*/ 51 h 64"/>
                <a:gd name="T80" fmla="*/ 46 w 51"/>
                <a:gd name="T81" fmla="*/ 49 h 64"/>
                <a:gd name="T82" fmla="*/ 49 w 51"/>
                <a:gd name="T83" fmla="*/ 48 h 64"/>
                <a:gd name="T84" fmla="*/ 50 w 51"/>
                <a:gd name="T85" fmla="*/ 47 h 64"/>
                <a:gd name="T86" fmla="*/ 51 w 51"/>
                <a:gd name="T87" fmla="*/ 47 h 64"/>
                <a:gd name="T88" fmla="*/ 51 w 51"/>
                <a:gd name="T8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64">
                  <a:moveTo>
                    <a:pt x="51" y="59"/>
                  </a:moveTo>
                  <a:lnTo>
                    <a:pt x="45" y="61"/>
                  </a:lnTo>
                  <a:lnTo>
                    <a:pt x="41" y="63"/>
                  </a:lnTo>
                  <a:lnTo>
                    <a:pt x="36" y="64"/>
                  </a:lnTo>
                  <a:lnTo>
                    <a:pt x="31" y="64"/>
                  </a:lnTo>
                  <a:lnTo>
                    <a:pt x="24" y="64"/>
                  </a:lnTo>
                  <a:lnTo>
                    <a:pt x="18" y="63"/>
                  </a:lnTo>
                  <a:lnTo>
                    <a:pt x="14" y="59"/>
                  </a:lnTo>
                  <a:lnTo>
                    <a:pt x="9" y="56"/>
                  </a:lnTo>
                  <a:lnTo>
                    <a:pt x="6" y="51"/>
                  </a:lnTo>
                  <a:lnTo>
                    <a:pt x="3" y="46"/>
                  </a:lnTo>
                  <a:lnTo>
                    <a:pt x="2" y="40"/>
                  </a:lnTo>
                  <a:lnTo>
                    <a:pt x="0" y="32"/>
                  </a:lnTo>
                  <a:lnTo>
                    <a:pt x="3" y="18"/>
                  </a:lnTo>
                  <a:lnTo>
                    <a:pt x="9" y="9"/>
                  </a:lnTo>
                  <a:lnTo>
                    <a:pt x="18" y="1"/>
                  </a:lnTo>
                  <a:lnTo>
                    <a:pt x="31" y="0"/>
                  </a:lnTo>
                  <a:lnTo>
                    <a:pt x="36" y="0"/>
                  </a:lnTo>
                  <a:lnTo>
                    <a:pt x="41" y="2"/>
                  </a:lnTo>
                  <a:lnTo>
                    <a:pt x="46" y="3"/>
                  </a:lnTo>
                  <a:lnTo>
                    <a:pt x="51" y="5"/>
                  </a:lnTo>
                  <a:lnTo>
                    <a:pt x="51" y="16"/>
                  </a:lnTo>
                  <a:lnTo>
                    <a:pt x="50" y="16"/>
                  </a:lnTo>
                  <a:lnTo>
                    <a:pt x="45" y="13"/>
                  </a:lnTo>
                  <a:lnTo>
                    <a:pt x="41" y="11"/>
                  </a:lnTo>
                  <a:lnTo>
                    <a:pt x="35" y="9"/>
                  </a:lnTo>
                  <a:lnTo>
                    <a:pt x="31" y="9"/>
                  </a:lnTo>
                  <a:lnTo>
                    <a:pt x="23" y="10"/>
                  </a:lnTo>
                  <a:lnTo>
                    <a:pt x="16" y="14"/>
                  </a:lnTo>
                  <a:lnTo>
                    <a:pt x="13" y="21"/>
                  </a:lnTo>
                  <a:lnTo>
                    <a:pt x="12" y="32"/>
                  </a:lnTo>
                  <a:lnTo>
                    <a:pt x="13" y="42"/>
                  </a:lnTo>
                  <a:lnTo>
                    <a:pt x="16" y="49"/>
                  </a:lnTo>
                  <a:lnTo>
                    <a:pt x="22" y="54"/>
                  </a:lnTo>
                  <a:lnTo>
                    <a:pt x="31" y="55"/>
                  </a:lnTo>
                  <a:lnTo>
                    <a:pt x="34" y="55"/>
                  </a:lnTo>
                  <a:lnTo>
                    <a:pt x="37" y="55"/>
                  </a:lnTo>
                  <a:lnTo>
                    <a:pt x="40" y="54"/>
                  </a:lnTo>
                  <a:lnTo>
                    <a:pt x="43" y="52"/>
                  </a:lnTo>
                  <a:lnTo>
                    <a:pt x="45" y="51"/>
                  </a:lnTo>
                  <a:lnTo>
                    <a:pt x="46" y="49"/>
                  </a:lnTo>
                  <a:lnTo>
                    <a:pt x="49" y="48"/>
                  </a:lnTo>
                  <a:lnTo>
                    <a:pt x="50" y="47"/>
                  </a:lnTo>
                  <a:lnTo>
                    <a:pt x="51" y="47"/>
                  </a:lnTo>
                  <a:lnTo>
                    <a:pt x="5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77"/>
            <p:cNvSpPr>
              <a:spLocks/>
            </p:cNvSpPr>
            <p:nvPr/>
          </p:nvSpPr>
          <p:spPr bwMode="auto">
            <a:xfrm>
              <a:off x="2798" y="1488"/>
              <a:ext cx="19" cy="31"/>
            </a:xfrm>
            <a:custGeom>
              <a:avLst/>
              <a:gdLst>
                <a:gd name="T0" fmla="*/ 38 w 38"/>
                <a:gd name="T1" fmla="*/ 11 h 62"/>
                <a:gd name="T2" fmla="*/ 37 w 38"/>
                <a:gd name="T3" fmla="*/ 11 h 62"/>
                <a:gd name="T4" fmla="*/ 35 w 38"/>
                <a:gd name="T5" fmla="*/ 11 h 62"/>
                <a:gd name="T6" fmla="*/ 33 w 38"/>
                <a:gd name="T7" fmla="*/ 11 h 62"/>
                <a:gd name="T8" fmla="*/ 31 w 38"/>
                <a:gd name="T9" fmla="*/ 11 h 62"/>
                <a:gd name="T10" fmla="*/ 28 w 38"/>
                <a:gd name="T11" fmla="*/ 11 h 62"/>
                <a:gd name="T12" fmla="*/ 23 w 38"/>
                <a:gd name="T13" fmla="*/ 11 h 62"/>
                <a:gd name="T14" fmla="*/ 18 w 38"/>
                <a:gd name="T15" fmla="*/ 12 h 62"/>
                <a:gd name="T16" fmla="*/ 14 w 38"/>
                <a:gd name="T17" fmla="*/ 14 h 62"/>
                <a:gd name="T18" fmla="*/ 10 w 38"/>
                <a:gd name="T19" fmla="*/ 18 h 62"/>
                <a:gd name="T20" fmla="*/ 10 w 38"/>
                <a:gd name="T21" fmla="*/ 62 h 62"/>
                <a:gd name="T22" fmla="*/ 0 w 38"/>
                <a:gd name="T23" fmla="*/ 62 h 62"/>
                <a:gd name="T24" fmla="*/ 0 w 38"/>
                <a:gd name="T25" fmla="*/ 0 h 62"/>
                <a:gd name="T26" fmla="*/ 10 w 38"/>
                <a:gd name="T27" fmla="*/ 0 h 62"/>
                <a:gd name="T28" fmla="*/ 10 w 38"/>
                <a:gd name="T29" fmla="*/ 10 h 62"/>
                <a:gd name="T30" fmla="*/ 16 w 38"/>
                <a:gd name="T31" fmla="*/ 5 h 62"/>
                <a:gd name="T32" fmla="*/ 21 w 38"/>
                <a:gd name="T33" fmla="*/ 2 h 62"/>
                <a:gd name="T34" fmla="*/ 26 w 38"/>
                <a:gd name="T35" fmla="*/ 1 h 62"/>
                <a:gd name="T36" fmla="*/ 31 w 38"/>
                <a:gd name="T37" fmla="*/ 0 h 62"/>
                <a:gd name="T38" fmla="*/ 33 w 38"/>
                <a:gd name="T39" fmla="*/ 0 h 62"/>
                <a:gd name="T40" fmla="*/ 34 w 38"/>
                <a:gd name="T41" fmla="*/ 1 h 62"/>
                <a:gd name="T42" fmla="*/ 36 w 38"/>
                <a:gd name="T43" fmla="*/ 1 h 62"/>
                <a:gd name="T44" fmla="*/ 38 w 38"/>
                <a:gd name="T45" fmla="*/ 1 h 62"/>
                <a:gd name="T46" fmla="*/ 38 w 38"/>
                <a:gd name="T47"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62">
                  <a:moveTo>
                    <a:pt x="38" y="11"/>
                  </a:moveTo>
                  <a:lnTo>
                    <a:pt x="37" y="11"/>
                  </a:lnTo>
                  <a:lnTo>
                    <a:pt x="35" y="11"/>
                  </a:lnTo>
                  <a:lnTo>
                    <a:pt x="33" y="11"/>
                  </a:lnTo>
                  <a:lnTo>
                    <a:pt x="31" y="11"/>
                  </a:lnTo>
                  <a:lnTo>
                    <a:pt x="28" y="11"/>
                  </a:lnTo>
                  <a:lnTo>
                    <a:pt x="23" y="11"/>
                  </a:lnTo>
                  <a:lnTo>
                    <a:pt x="18" y="12"/>
                  </a:lnTo>
                  <a:lnTo>
                    <a:pt x="14" y="14"/>
                  </a:lnTo>
                  <a:lnTo>
                    <a:pt x="10" y="18"/>
                  </a:lnTo>
                  <a:lnTo>
                    <a:pt x="10" y="62"/>
                  </a:lnTo>
                  <a:lnTo>
                    <a:pt x="0" y="62"/>
                  </a:lnTo>
                  <a:lnTo>
                    <a:pt x="0" y="0"/>
                  </a:lnTo>
                  <a:lnTo>
                    <a:pt x="10" y="0"/>
                  </a:lnTo>
                  <a:lnTo>
                    <a:pt x="10" y="10"/>
                  </a:lnTo>
                  <a:lnTo>
                    <a:pt x="16" y="5"/>
                  </a:lnTo>
                  <a:lnTo>
                    <a:pt x="21" y="2"/>
                  </a:lnTo>
                  <a:lnTo>
                    <a:pt x="26" y="1"/>
                  </a:lnTo>
                  <a:lnTo>
                    <a:pt x="31" y="0"/>
                  </a:lnTo>
                  <a:lnTo>
                    <a:pt x="33" y="0"/>
                  </a:lnTo>
                  <a:lnTo>
                    <a:pt x="34" y="1"/>
                  </a:lnTo>
                  <a:lnTo>
                    <a:pt x="36" y="1"/>
                  </a:lnTo>
                  <a:lnTo>
                    <a:pt x="38" y="1"/>
                  </a:lnTo>
                  <a:lnTo>
                    <a:pt x="3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78"/>
            <p:cNvSpPr>
              <a:spLocks noEditPoints="1"/>
            </p:cNvSpPr>
            <p:nvPr/>
          </p:nvSpPr>
          <p:spPr bwMode="auto">
            <a:xfrm>
              <a:off x="2819" y="1488"/>
              <a:ext cx="29" cy="32"/>
            </a:xfrm>
            <a:custGeom>
              <a:avLst/>
              <a:gdLst>
                <a:gd name="T0" fmla="*/ 57 w 57"/>
                <a:gd name="T1" fmla="*/ 32 h 65"/>
                <a:gd name="T2" fmla="*/ 56 w 57"/>
                <a:gd name="T3" fmla="*/ 46 h 65"/>
                <a:gd name="T4" fmla="*/ 49 w 57"/>
                <a:gd name="T5" fmla="*/ 56 h 65"/>
                <a:gd name="T6" fmla="*/ 40 w 57"/>
                <a:gd name="T7" fmla="*/ 63 h 65"/>
                <a:gd name="T8" fmla="*/ 29 w 57"/>
                <a:gd name="T9" fmla="*/ 65 h 65"/>
                <a:gd name="T10" fmla="*/ 17 w 57"/>
                <a:gd name="T11" fmla="*/ 63 h 65"/>
                <a:gd name="T12" fmla="*/ 8 w 57"/>
                <a:gd name="T13" fmla="*/ 56 h 65"/>
                <a:gd name="T14" fmla="*/ 2 w 57"/>
                <a:gd name="T15" fmla="*/ 46 h 65"/>
                <a:gd name="T16" fmla="*/ 0 w 57"/>
                <a:gd name="T17" fmla="*/ 32 h 65"/>
                <a:gd name="T18" fmla="*/ 2 w 57"/>
                <a:gd name="T19" fmla="*/ 18 h 65"/>
                <a:gd name="T20" fmla="*/ 8 w 57"/>
                <a:gd name="T21" fmla="*/ 9 h 65"/>
                <a:gd name="T22" fmla="*/ 17 w 57"/>
                <a:gd name="T23" fmla="*/ 1 h 65"/>
                <a:gd name="T24" fmla="*/ 29 w 57"/>
                <a:gd name="T25" fmla="*/ 0 h 65"/>
                <a:gd name="T26" fmla="*/ 40 w 57"/>
                <a:gd name="T27" fmla="*/ 1 h 65"/>
                <a:gd name="T28" fmla="*/ 49 w 57"/>
                <a:gd name="T29" fmla="*/ 9 h 65"/>
                <a:gd name="T30" fmla="*/ 56 w 57"/>
                <a:gd name="T31" fmla="*/ 18 h 65"/>
                <a:gd name="T32" fmla="*/ 57 w 57"/>
                <a:gd name="T33" fmla="*/ 32 h 65"/>
                <a:gd name="T34" fmla="*/ 46 w 57"/>
                <a:gd name="T35" fmla="*/ 32 h 65"/>
                <a:gd name="T36" fmla="*/ 46 w 57"/>
                <a:gd name="T37" fmla="*/ 21 h 65"/>
                <a:gd name="T38" fmla="*/ 41 w 57"/>
                <a:gd name="T39" fmla="*/ 14 h 65"/>
                <a:gd name="T40" fmla="*/ 36 w 57"/>
                <a:gd name="T41" fmla="*/ 10 h 65"/>
                <a:gd name="T42" fmla="*/ 29 w 57"/>
                <a:gd name="T43" fmla="*/ 9 h 65"/>
                <a:gd name="T44" fmla="*/ 21 w 57"/>
                <a:gd name="T45" fmla="*/ 10 h 65"/>
                <a:gd name="T46" fmla="*/ 16 w 57"/>
                <a:gd name="T47" fmla="*/ 14 h 65"/>
                <a:gd name="T48" fmla="*/ 12 w 57"/>
                <a:gd name="T49" fmla="*/ 21 h 65"/>
                <a:gd name="T50" fmla="*/ 11 w 57"/>
                <a:gd name="T51" fmla="*/ 32 h 65"/>
                <a:gd name="T52" fmla="*/ 12 w 57"/>
                <a:gd name="T53" fmla="*/ 42 h 65"/>
                <a:gd name="T54" fmla="*/ 16 w 57"/>
                <a:gd name="T55" fmla="*/ 49 h 65"/>
                <a:gd name="T56" fmla="*/ 21 w 57"/>
                <a:gd name="T57" fmla="*/ 55 h 65"/>
                <a:gd name="T58" fmla="*/ 29 w 57"/>
                <a:gd name="T59" fmla="*/ 56 h 65"/>
                <a:gd name="T60" fmla="*/ 36 w 57"/>
                <a:gd name="T61" fmla="*/ 55 h 65"/>
                <a:gd name="T62" fmla="*/ 41 w 57"/>
                <a:gd name="T63" fmla="*/ 49 h 65"/>
                <a:gd name="T64" fmla="*/ 46 w 57"/>
                <a:gd name="T65" fmla="*/ 42 h 65"/>
                <a:gd name="T66" fmla="*/ 46 w 57"/>
                <a:gd name="T6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5">
                  <a:moveTo>
                    <a:pt x="57" y="32"/>
                  </a:moveTo>
                  <a:lnTo>
                    <a:pt x="56" y="46"/>
                  </a:lnTo>
                  <a:lnTo>
                    <a:pt x="49" y="56"/>
                  </a:lnTo>
                  <a:lnTo>
                    <a:pt x="40" y="63"/>
                  </a:lnTo>
                  <a:lnTo>
                    <a:pt x="29" y="65"/>
                  </a:lnTo>
                  <a:lnTo>
                    <a:pt x="17" y="63"/>
                  </a:lnTo>
                  <a:lnTo>
                    <a:pt x="8" y="56"/>
                  </a:lnTo>
                  <a:lnTo>
                    <a:pt x="2" y="46"/>
                  </a:lnTo>
                  <a:lnTo>
                    <a:pt x="0" y="32"/>
                  </a:lnTo>
                  <a:lnTo>
                    <a:pt x="2" y="18"/>
                  </a:lnTo>
                  <a:lnTo>
                    <a:pt x="8" y="9"/>
                  </a:lnTo>
                  <a:lnTo>
                    <a:pt x="17" y="1"/>
                  </a:lnTo>
                  <a:lnTo>
                    <a:pt x="29" y="0"/>
                  </a:lnTo>
                  <a:lnTo>
                    <a:pt x="40" y="1"/>
                  </a:lnTo>
                  <a:lnTo>
                    <a:pt x="49" y="9"/>
                  </a:lnTo>
                  <a:lnTo>
                    <a:pt x="56" y="18"/>
                  </a:lnTo>
                  <a:lnTo>
                    <a:pt x="57" y="32"/>
                  </a:lnTo>
                  <a:close/>
                  <a:moveTo>
                    <a:pt x="46" y="32"/>
                  </a:moveTo>
                  <a:lnTo>
                    <a:pt x="46" y="21"/>
                  </a:lnTo>
                  <a:lnTo>
                    <a:pt x="41" y="14"/>
                  </a:lnTo>
                  <a:lnTo>
                    <a:pt x="36" y="10"/>
                  </a:lnTo>
                  <a:lnTo>
                    <a:pt x="29" y="9"/>
                  </a:lnTo>
                  <a:lnTo>
                    <a:pt x="21" y="10"/>
                  </a:lnTo>
                  <a:lnTo>
                    <a:pt x="16" y="14"/>
                  </a:lnTo>
                  <a:lnTo>
                    <a:pt x="12" y="21"/>
                  </a:lnTo>
                  <a:lnTo>
                    <a:pt x="11" y="32"/>
                  </a:lnTo>
                  <a:lnTo>
                    <a:pt x="12" y="42"/>
                  </a:lnTo>
                  <a:lnTo>
                    <a:pt x="16" y="49"/>
                  </a:lnTo>
                  <a:lnTo>
                    <a:pt x="21" y="55"/>
                  </a:lnTo>
                  <a:lnTo>
                    <a:pt x="29" y="56"/>
                  </a:lnTo>
                  <a:lnTo>
                    <a:pt x="36" y="55"/>
                  </a:lnTo>
                  <a:lnTo>
                    <a:pt x="41" y="49"/>
                  </a:lnTo>
                  <a:lnTo>
                    <a:pt x="46" y="42"/>
                  </a:lnTo>
                  <a:lnTo>
                    <a:pt x="4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79"/>
            <p:cNvSpPr>
              <a:spLocks/>
            </p:cNvSpPr>
            <p:nvPr/>
          </p:nvSpPr>
          <p:spPr bwMode="auto">
            <a:xfrm>
              <a:off x="2853" y="1488"/>
              <a:ext cx="24" cy="32"/>
            </a:xfrm>
            <a:custGeom>
              <a:avLst/>
              <a:gdLst>
                <a:gd name="T0" fmla="*/ 47 w 49"/>
                <a:gd name="T1" fmla="*/ 52 h 64"/>
                <a:gd name="T2" fmla="*/ 34 w 49"/>
                <a:gd name="T3" fmla="*/ 64 h 64"/>
                <a:gd name="T4" fmla="*/ 16 w 49"/>
                <a:gd name="T5" fmla="*/ 64 h 64"/>
                <a:gd name="T6" fmla="*/ 5 w 49"/>
                <a:gd name="T7" fmla="*/ 60 h 64"/>
                <a:gd name="T8" fmla="*/ 0 w 49"/>
                <a:gd name="T9" fmla="*/ 47 h 64"/>
                <a:gd name="T10" fmla="*/ 6 w 49"/>
                <a:gd name="T11" fmla="*/ 50 h 64"/>
                <a:gd name="T12" fmla="*/ 18 w 49"/>
                <a:gd name="T13" fmla="*/ 55 h 64"/>
                <a:gd name="T14" fmla="*/ 30 w 49"/>
                <a:gd name="T15" fmla="*/ 55 h 64"/>
                <a:gd name="T16" fmla="*/ 37 w 49"/>
                <a:gd name="T17" fmla="*/ 50 h 64"/>
                <a:gd name="T18" fmla="*/ 37 w 49"/>
                <a:gd name="T19" fmla="*/ 42 h 64"/>
                <a:gd name="T20" fmla="*/ 33 w 49"/>
                <a:gd name="T21" fmla="*/ 39 h 64"/>
                <a:gd name="T22" fmla="*/ 26 w 49"/>
                <a:gd name="T23" fmla="*/ 37 h 64"/>
                <a:gd name="T24" fmla="*/ 18 w 49"/>
                <a:gd name="T25" fmla="*/ 36 h 64"/>
                <a:gd name="T26" fmla="*/ 8 w 49"/>
                <a:gd name="T27" fmla="*/ 32 h 64"/>
                <a:gd name="T28" fmla="*/ 2 w 49"/>
                <a:gd name="T29" fmla="*/ 24 h 64"/>
                <a:gd name="T30" fmla="*/ 2 w 49"/>
                <a:gd name="T31" fmla="*/ 14 h 64"/>
                <a:gd name="T32" fmla="*/ 5 w 49"/>
                <a:gd name="T33" fmla="*/ 9 h 64"/>
                <a:gd name="T34" fmla="*/ 10 w 49"/>
                <a:gd name="T35" fmla="*/ 3 h 64"/>
                <a:gd name="T36" fmla="*/ 21 w 49"/>
                <a:gd name="T37" fmla="*/ 0 h 64"/>
                <a:gd name="T38" fmla="*/ 32 w 49"/>
                <a:gd name="T39" fmla="*/ 0 h 64"/>
                <a:gd name="T40" fmla="*/ 42 w 49"/>
                <a:gd name="T41" fmla="*/ 3 h 64"/>
                <a:gd name="T42" fmla="*/ 46 w 49"/>
                <a:gd name="T43" fmla="*/ 15 h 64"/>
                <a:gd name="T44" fmla="*/ 42 w 49"/>
                <a:gd name="T45" fmla="*/ 13 h 64"/>
                <a:gd name="T46" fmla="*/ 31 w 49"/>
                <a:gd name="T47" fmla="*/ 9 h 64"/>
                <a:gd name="T48" fmla="*/ 19 w 49"/>
                <a:gd name="T49" fmla="*/ 9 h 64"/>
                <a:gd name="T50" fmla="*/ 13 w 49"/>
                <a:gd name="T51" fmla="*/ 13 h 64"/>
                <a:gd name="T52" fmla="*/ 12 w 49"/>
                <a:gd name="T53" fmla="*/ 21 h 64"/>
                <a:gd name="T54" fmla="*/ 17 w 49"/>
                <a:gd name="T55" fmla="*/ 24 h 64"/>
                <a:gd name="T56" fmla="*/ 24 w 49"/>
                <a:gd name="T57" fmla="*/ 27 h 64"/>
                <a:gd name="T58" fmla="*/ 31 w 49"/>
                <a:gd name="T59" fmla="*/ 28 h 64"/>
                <a:gd name="T60" fmla="*/ 41 w 49"/>
                <a:gd name="T61" fmla="*/ 30 h 64"/>
                <a:gd name="T62" fmla="*/ 47 w 49"/>
                <a:gd name="T63"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64">
                  <a:moveTo>
                    <a:pt x="49" y="45"/>
                  </a:moveTo>
                  <a:lnTo>
                    <a:pt x="47" y="52"/>
                  </a:lnTo>
                  <a:lnTo>
                    <a:pt x="42" y="59"/>
                  </a:lnTo>
                  <a:lnTo>
                    <a:pt x="34" y="64"/>
                  </a:lnTo>
                  <a:lnTo>
                    <a:pt x="23" y="64"/>
                  </a:lnTo>
                  <a:lnTo>
                    <a:pt x="16" y="64"/>
                  </a:lnTo>
                  <a:lnTo>
                    <a:pt x="10" y="63"/>
                  </a:lnTo>
                  <a:lnTo>
                    <a:pt x="5" y="60"/>
                  </a:lnTo>
                  <a:lnTo>
                    <a:pt x="0" y="59"/>
                  </a:lnTo>
                  <a:lnTo>
                    <a:pt x="0" y="47"/>
                  </a:lnTo>
                  <a:lnTo>
                    <a:pt x="2" y="47"/>
                  </a:lnTo>
                  <a:lnTo>
                    <a:pt x="6" y="50"/>
                  </a:lnTo>
                  <a:lnTo>
                    <a:pt x="13" y="54"/>
                  </a:lnTo>
                  <a:lnTo>
                    <a:pt x="18" y="55"/>
                  </a:lnTo>
                  <a:lnTo>
                    <a:pt x="24" y="56"/>
                  </a:lnTo>
                  <a:lnTo>
                    <a:pt x="30" y="55"/>
                  </a:lnTo>
                  <a:lnTo>
                    <a:pt x="34" y="54"/>
                  </a:lnTo>
                  <a:lnTo>
                    <a:pt x="37" y="50"/>
                  </a:lnTo>
                  <a:lnTo>
                    <a:pt x="39" y="46"/>
                  </a:lnTo>
                  <a:lnTo>
                    <a:pt x="37" y="42"/>
                  </a:lnTo>
                  <a:lnTo>
                    <a:pt x="36" y="41"/>
                  </a:lnTo>
                  <a:lnTo>
                    <a:pt x="33" y="39"/>
                  </a:lnTo>
                  <a:lnTo>
                    <a:pt x="28" y="38"/>
                  </a:lnTo>
                  <a:lnTo>
                    <a:pt x="26" y="37"/>
                  </a:lnTo>
                  <a:lnTo>
                    <a:pt x="23" y="37"/>
                  </a:lnTo>
                  <a:lnTo>
                    <a:pt x="18" y="36"/>
                  </a:lnTo>
                  <a:lnTo>
                    <a:pt x="16" y="34"/>
                  </a:lnTo>
                  <a:lnTo>
                    <a:pt x="8" y="32"/>
                  </a:lnTo>
                  <a:lnTo>
                    <a:pt x="5" y="29"/>
                  </a:lnTo>
                  <a:lnTo>
                    <a:pt x="2" y="24"/>
                  </a:lnTo>
                  <a:lnTo>
                    <a:pt x="2" y="19"/>
                  </a:lnTo>
                  <a:lnTo>
                    <a:pt x="2" y="14"/>
                  </a:lnTo>
                  <a:lnTo>
                    <a:pt x="3" y="11"/>
                  </a:lnTo>
                  <a:lnTo>
                    <a:pt x="5" y="9"/>
                  </a:lnTo>
                  <a:lnTo>
                    <a:pt x="7" y="5"/>
                  </a:lnTo>
                  <a:lnTo>
                    <a:pt x="10" y="3"/>
                  </a:lnTo>
                  <a:lnTo>
                    <a:pt x="15" y="2"/>
                  </a:lnTo>
                  <a:lnTo>
                    <a:pt x="21" y="0"/>
                  </a:lnTo>
                  <a:lnTo>
                    <a:pt x="26" y="0"/>
                  </a:lnTo>
                  <a:lnTo>
                    <a:pt x="32" y="0"/>
                  </a:lnTo>
                  <a:lnTo>
                    <a:pt x="37" y="1"/>
                  </a:lnTo>
                  <a:lnTo>
                    <a:pt x="42" y="3"/>
                  </a:lnTo>
                  <a:lnTo>
                    <a:pt x="46" y="4"/>
                  </a:lnTo>
                  <a:lnTo>
                    <a:pt x="46" y="15"/>
                  </a:lnTo>
                  <a:lnTo>
                    <a:pt x="45" y="15"/>
                  </a:lnTo>
                  <a:lnTo>
                    <a:pt x="42" y="13"/>
                  </a:lnTo>
                  <a:lnTo>
                    <a:pt x="36" y="11"/>
                  </a:lnTo>
                  <a:lnTo>
                    <a:pt x="31" y="9"/>
                  </a:lnTo>
                  <a:lnTo>
                    <a:pt x="25" y="9"/>
                  </a:lnTo>
                  <a:lnTo>
                    <a:pt x="19" y="9"/>
                  </a:lnTo>
                  <a:lnTo>
                    <a:pt x="15" y="11"/>
                  </a:lnTo>
                  <a:lnTo>
                    <a:pt x="13" y="13"/>
                  </a:lnTo>
                  <a:lnTo>
                    <a:pt x="12" y="18"/>
                  </a:lnTo>
                  <a:lnTo>
                    <a:pt x="12" y="21"/>
                  </a:lnTo>
                  <a:lnTo>
                    <a:pt x="14" y="23"/>
                  </a:lnTo>
                  <a:lnTo>
                    <a:pt x="17" y="24"/>
                  </a:lnTo>
                  <a:lnTo>
                    <a:pt x="22" y="25"/>
                  </a:lnTo>
                  <a:lnTo>
                    <a:pt x="24" y="27"/>
                  </a:lnTo>
                  <a:lnTo>
                    <a:pt x="27" y="28"/>
                  </a:lnTo>
                  <a:lnTo>
                    <a:pt x="31" y="28"/>
                  </a:lnTo>
                  <a:lnTo>
                    <a:pt x="34" y="29"/>
                  </a:lnTo>
                  <a:lnTo>
                    <a:pt x="41" y="30"/>
                  </a:lnTo>
                  <a:lnTo>
                    <a:pt x="45" y="34"/>
                  </a:lnTo>
                  <a:lnTo>
                    <a:pt x="47" y="39"/>
                  </a:lnTo>
                  <a:lnTo>
                    <a:pt x="4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80"/>
            <p:cNvSpPr>
              <a:spLocks/>
            </p:cNvSpPr>
            <p:nvPr/>
          </p:nvSpPr>
          <p:spPr bwMode="auto">
            <a:xfrm>
              <a:off x="2883" y="1488"/>
              <a:ext cx="23" cy="32"/>
            </a:xfrm>
            <a:custGeom>
              <a:avLst/>
              <a:gdLst>
                <a:gd name="T0" fmla="*/ 46 w 47"/>
                <a:gd name="T1" fmla="*/ 52 h 64"/>
                <a:gd name="T2" fmla="*/ 32 w 47"/>
                <a:gd name="T3" fmla="*/ 64 h 64"/>
                <a:gd name="T4" fmla="*/ 14 w 47"/>
                <a:gd name="T5" fmla="*/ 64 h 64"/>
                <a:gd name="T6" fmla="*/ 3 w 47"/>
                <a:gd name="T7" fmla="*/ 60 h 64"/>
                <a:gd name="T8" fmla="*/ 0 w 47"/>
                <a:gd name="T9" fmla="*/ 47 h 64"/>
                <a:gd name="T10" fmla="*/ 5 w 47"/>
                <a:gd name="T11" fmla="*/ 50 h 64"/>
                <a:gd name="T12" fmla="*/ 17 w 47"/>
                <a:gd name="T13" fmla="*/ 55 h 64"/>
                <a:gd name="T14" fmla="*/ 29 w 47"/>
                <a:gd name="T15" fmla="*/ 55 h 64"/>
                <a:gd name="T16" fmla="*/ 36 w 47"/>
                <a:gd name="T17" fmla="*/ 50 h 64"/>
                <a:gd name="T18" fmla="*/ 36 w 47"/>
                <a:gd name="T19" fmla="*/ 42 h 64"/>
                <a:gd name="T20" fmla="*/ 32 w 47"/>
                <a:gd name="T21" fmla="*/ 39 h 64"/>
                <a:gd name="T22" fmla="*/ 25 w 47"/>
                <a:gd name="T23" fmla="*/ 37 h 64"/>
                <a:gd name="T24" fmla="*/ 18 w 47"/>
                <a:gd name="T25" fmla="*/ 36 h 64"/>
                <a:gd name="T26" fmla="*/ 7 w 47"/>
                <a:gd name="T27" fmla="*/ 32 h 64"/>
                <a:gd name="T28" fmla="*/ 0 w 47"/>
                <a:gd name="T29" fmla="*/ 24 h 64"/>
                <a:gd name="T30" fmla="*/ 0 w 47"/>
                <a:gd name="T31" fmla="*/ 14 h 64"/>
                <a:gd name="T32" fmla="*/ 3 w 47"/>
                <a:gd name="T33" fmla="*/ 9 h 64"/>
                <a:gd name="T34" fmla="*/ 9 w 47"/>
                <a:gd name="T35" fmla="*/ 3 h 64"/>
                <a:gd name="T36" fmla="*/ 19 w 47"/>
                <a:gd name="T37" fmla="*/ 0 h 64"/>
                <a:gd name="T38" fmla="*/ 30 w 47"/>
                <a:gd name="T39" fmla="*/ 0 h 64"/>
                <a:gd name="T40" fmla="*/ 40 w 47"/>
                <a:gd name="T41" fmla="*/ 3 h 64"/>
                <a:gd name="T42" fmla="*/ 45 w 47"/>
                <a:gd name="T43" fmla="*/ 15 h 64"/>
                <a:gd name="T44" fmla="*/ 40 w 47"/>
                <a:gd name="T45" fmla="*/ 13 h 64"/>
                <a:gd name="T46" fmla="*/ 29 w 47"/>
                <a:gd name="T47" fmla="*/ 9 h 64"/>
                <a:gd name="T48" fmla="*/ 18 w 47"/>
                <a:gd name="T49" fmla="*/ 9 h 64"/>
                <a:gd name="T50" fmla="*/ 11 w 47"/>
                <a:gd name="T51" fmla="*/ 13 h 64"/>
                <a:gd name="T52" fmla="*/ 11 w 47"/>
                <a:gd name="T53" fmla="*/ 21 h 64"/>
                <a:gd name="T54" fmla="*/ 16 w 47"/>
                <a:gd name="T55" fmla="*/ 24 h 64"/>
                <a:gd name="T56" fmla="*/ 23 w 47"/>
                <a:gd name="T57" fmla="*/ 27 h 64"/>
                <a:gd name="T58" fmla="*/ 30 w 47"/>
                <a:gd name="T59" fmla="*/ 28 h 64"/>
                <a:gd name="T60" fmla="*/ 39 w 47"/>
                <a:gd name="T61" fmla="*/ 30 h 64"/>
                <a:gd name="T62" fmla="*/ 47 w 47"/>
                <a:gd name="T63"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64">
                  <a:moveTo>
                    <a:pt x="47" y="45"/>
                  </a:moveTo>
                  <a:lnTo>
                    <a:pt x="46" y="52"/>
                  </a:lnTo>
                  <a:lnTo>
                    <a:pt x="40" y="59"/>
                  </a:lnTo>
                  <a:lnTo>
                    <a:pt x="32" y="64"/>
                  </a:lnTo>
                  <a:lnTo>
                    <a:pt x="21" y="64"/>
                  </a:lnTo>
                  <a:lnTo>
                    <a:pt x="14" y="64"/>
                  </a:lnTo>
                  <a:lnTo>
                    <a:pt x="9" y="63"/>
                  </a:lnTo>
                  <a:lnTo>
                    <a:pt x="3" y="60"/>
                  </a:lnTo>
                  <a:lnTo>
                    <a:pt x="0" y="59"/>
                  </a:lnTo>
                  <a:lnTo>
                    <a:pt x="0" y="47"/>
                  </a:lnTo>
                  <a:lnTo>
                    <a:pt x="0" y="47"/>
                  </a:lnTo>
                  <a:lnTo>
                    <a:pt x="5" y="50"/>
                  </a:lnTo>
                  <a:lnTo>
                    <a:pt x="11" y="54"/>
                  </a:lnTo>
                  <a:lnTo>
                    <a:pt x="17" y="55"/>
                  </a:lnTo>
                  <a:lnTo>
                    <a:pt x="22" y="56"/>
                  </a:lnTo>
                  <a:lnTo>
                    <a:pt x="29" y="55"/>
                  </a:lnTo>
                  <a:lnTo>
                    <a:pt x="32" y="54"/>
                  </a:lnTo>
                  <a:lnTo>
                    <a:pt x="36" y="50"/>
                  </a:lnTo>
                  <a:lnTo>
                    <a:pt x="37" y="46"/>
                  </a:lnTo>
                  <a:lnTo>
                    <a:pt x="36" y="42"/>
                  </a:lnTo>
                  <a:lnTo>
                    <a:pt x="35" y="41"/>
                  </a:lnTo>
                  <a:lnTo>
                    <a:pt x="32" y="39"/>
                  </a:lnTo>
                  <a:lnTo>
                    <a:pt x="27" y="38"/>
                  </a:lnTo>
                  <a:lnTo>
                    <a:pt x="25" y="37"/>
                  </a:lnTo>
                  <a:lnTo>
                    <a:pt x="21" y="37"/>
                  </a:lnTo>
                  <a:lnTo>
                    <a:pt x="18" y="36"/>
                  </a:lnTo>
                  <a:lnTo>
                    <a:pt x="14" y="34"/>
                  </a:lnTo>
                  <a:lnTo>
                    <a:pt x="7" y="32"/>
                  </a:lnTo>
                  <a:lnTo>
                    <a:pt x="3" y="29"/>
                  </a:lnTo>
                  <a:lnTo>
                    <a:pt x="0" y="24"/>
                  </a:lnTo>
                  <a:lnTo>
                    <a:pt x="0" y="19"/>
                  </a:lnTo>
                  <a:lnTo>
                    <a:pt x="0" y="14"/>
                  </a:lnTo>
                  <a:lnTo>
                    <a:pt x="1" y="11"/>
                  </a:lnTo>
                  <a:lnTo>
                    <a:pt x="3" y="9"/>
                  </a:lnTo>
                  <a:lnTo>
                    <a:pt x="5" y="5"/>
                  </a:lnTo>
                  <a:lnTo>
                    <a:pt x="9" y="3"/>
                  </a:lnTo>
                  <a:lnTo>
                    <a:pt x="13" y="2"/>
                  </a:lnTo>
                  <a:lnTo>
                    <a:pt x="19" y="0"/>
                  </a:lnTo>
                  <a:lnTo>
                    <a:pt x="25" y="0"/>
                  </a:lnTo>
                  <a:lnTo>
                    <a:pt x="30" y="0"/>
                  </a:lnTo>
                  <a:lnTo>
                    <a:pt x="36" y="1"/>
                  </a:lnTo>
                  <a:lnTo>
                    <a:pt x="40" y="3"/>
                  </a:lnTo>
                  <a:lnTo>
                    <a:pt x="45" y="4"/>
                  </a:lnTo>
                  <a:lnTo>
                    <a:pt x="45" y="15"/>
                  </a:lnTo>
                  <a:lnTo>
                    <a:pt x="45" y="15"/>
                  </a:lnTo>
                  <a:lnTo>
                    <a:pt x="40" y="13"/>
                  </a:lnTo>
                  <a:lnTo>
                    <a:pt x="35" y="11"/>
                  </a:lnTo>
                  <a:lnTo>
                    <a:pt x="29" y="9"/>
                  </a:lnTo>
                  <a:lnTo>
                    <a:pt x="23" y="9"/>
                  </a:lnTo>
                  <a:lnTo>
                    <a:pt x="18" y="9"/>
                  </a:lnTo>
                  <a:lnTo>
                    <a:pt x="14" y="11"/>
                  </a:lnTo>
                  <a:lnTo>
                    <a:pt x="11" y="13"/>
                  </a:lnTo>
                  <a:lnTo>
                    <a:pt x="10" y="18"/>
                  </a:lnTo>
                  <a:lnTo>
                    <a:pt x="11" y="21"/>
                  </a:lnTo>
                  <a:lnTo>
                    <a:pt x="12" y="23"/>
                  </a:lnTo>
                  <a:lnTo>
                    <a:pt x="16" y="24"/>
                  </a:lnTo>
                  <a:lnTo>
                    <a:pt x="20" y="25"/>
                  </a:lnTo>
                  <a:lnTo>
                    <a:pt x="23" y="27"/>
                  </a:lnTo>
                  <a:lnTo>
                    <a:pt x="27" y="28"/>
                  </a:lnTo>
                  <a:lnTo>
                    <a:pt x="30" y="28"/>
                  </a:lnTo>
                  <a:lnTo>
                    <a:pt x="32" y="29"/>
                  </a:lnTo>
                  <a:lnTo>
                    <a:pt x="39" y="30"/>
                  </a:lnTo>
                  <a:lnTo>
                    <a:pt x="44" y="34"/>
                  </a:lnTo>
                  <a:lnTo>
                    <a:pt x="47" y="39"/>
                  </a:lnTo>
                  <a:lnTo>
                    <a:pt x="4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81"/>
            <p:cNvSpPr>
              <a:spLocks noEditPoints="1"/>
            </p:cNvSpPr>
            <p:nvPr/>
          </p:nvSpPr>
          <p:spPr bwMode="auto">
            <a:xfrm>
              <a:off x="2914" y="1477"/>
              <a:ext cx="27" cy="43"/>
            </a:xfrm>
            <a:custGeom>
              <a:avLst/>
              <a:gdLst>
                <a:gd name="T0" fmla="*/ 53 w 53"/>
                <a:gd name="T1" fmla="*/ 54 h 88"/>
                <a:gd name="T2" fmla="*/ 53 w 53"/>
                <a:gd name="T3" fmla="*/ 62 h 88"/>
                <a:gd name="T4" fmla="*/ 51 w 53"/>
                <a:gd name="T5" fmla="*/ 69 h 88"/>
                <a:gd name="T6" fmla="*/ 49 w 53"/>
                <a:gd name="T7" fmla="*/ 74 h 88"/>
                <a:gd name="T8" fmla="*/ 46 w 53"/>
                <a:gd name="T9" fmla="*/ 79 h 88"/>
                <a:gd name="T10" fmla="*/ 42 w 53"/>
                <a:gd name="T11" fmla="*/ 82 h 88"/>
                <a:gd name="T12" fmla="*/ 38 w 53"/>
                <a:gd name="T13" fmla="*/ 86 h 88"/>
                <a:gd name="T14" fmla="*/ 32 w 53"/>
                <a:gd name="T15" fmla="*/ 87 h 88"/>
                <a:gd name="T16" fmla="*/ 26 w 53"/>
                <a:gd name="T17" fmla="*/ 88 h 88"/>
                <a:gd name="T18" fmla="*/ 22 w 53"/>
                <a:gd name="T19" fmla="*/ 87 h 88"/>
                <a:gd name="T20" fmla="*/ 17 w 53"/>
                <a:gd name="T21" fmla="*/ 86 h 88"/>
                <a:gd name="T22" fmla="*/ 14 w 53"/>
                <a:gd name="T23" fmla="*/ 84 h 88"/>
                <a:gd name="T24" fmla="*/ 11 w 53"/>
                <a:gd name="T25" fmla="*/ 82 h 88"/>
                <a:gd name="T26" fmla="*/ 10 w 53"/>
                <a:gd name="T27" fmla="*/ 86 h 88"/>
                <a:gd name="T28" fmla="*/ 0 w 53"/>
                <a:gd name="T29" fmla="*/ 86 h 88"/>
                <a:gd name="T30" fmla="*/ 0 w 53"/>
                <a:gd name="T31" fmla="*/ 0 h 88"/>
                <a:gd name="T32" fmla="*/ 11 w 53"/>
                <a:gd name="T33" fmla="*/ 0 h 88"/>
                <a:gd name="T34" fmla="*/ 11 w 53"/>
                <a:gd name="T35" fmla="*/ 30 h 88"/>
                <a:gd name="T36" fmla="*/ 14 w 53"/>
                <a:gd name="T37" fmla="*/ 27 h 88"/>
                <a:gd name="T38" fmla="*/ 20 w 53"/>
                <a:gd name="T39" fmla="*/ 25 h 88"/>
                <a:gd name="T40" fmla="*/ 24 w 53"/>
                <a:gd name="T41" fmla="*/ 23 h 88"/>
                <a:gd name="T42" fmla="*/ 31 w 53"/>
                <a:gd name="T43" fmla="*/ 23 h 88"/>
                <a:gd name="T44" fmla="*/ 40 w 53"/>
                <a:gd name="T45" fmla="*/ 24 h 88"/>
                <a:gd name="T46" fmla="*/ 48 w 53"/>
                <a:gd name="T47" fmla="*/ 30 h 88"/>
                <a:gd name="T48" fmla="*/ 52 w 53"/>
                <a:gd name="T49" fmla="*/ 41 h 88"/>
                <a:gd name="T50" fmla="*/ 53 w 53"/>
                <a:gd name="T51" fmla="*/ 54 h 88"/>
                <a:gd name="T52" fmla="*/ 43 w 53"/>
                <a:gd name="T53" fmla="*/ 55 h 88"/>
                <a:gd name="T54" fmla="*/ 42 w 53"/>
                <a:gd name="T55" fmla="*/ 45 h 88"/>
                <a:gd name="T56" fmla="*/ 40 w 53"/>
                <a:gd name="T57" fmla="*/ 38 h 88"/>
                <a:gd name="T58" fmla="*/ 35 w 53"/>
                <a:gd name="T59" fmla="*/ 34 h 88"/>
                <a:gd name="T60" fmla="*/ 28 w 53"/>
                <a:gd name="T61" fmla="*/ 33 h 88"/>
                <a:gd name="T62" fmla="*/ 23 w 53"/>
                <a:gd name="T63" fmla="*/ 33 h 88"/>
                <a:gd name="T64" fmla="*/ 19 w 53"/>
                <a:gd name="T65" fmla="*/ 34 h 88"/>
                <a:gd name="T66" fmla="*/ 14 w 53"/>
                <a:gd name="T67" fmla="*/ 36 h 88"/>
                <a:gd name="T68" fmla="*/ 11 w 53"/>
                <a:gd name="T69" fmla="*/ 39 h 88"/>
                <a:gd name="T70" fmla="*/ 11 w 53"/>
                <a:gd name="T71" fmla="*/ 74 h 88"/>
                <a:gd name="T72" fmla="*/ 14 w 53"/>
                <a:gd name="T73" fmla="*/ 77 h 88"/>
                <a:gd name="T74" fmla="*/ 17 w 53"/>
                <a:gd name="T75" fmla="*/ 78 h 88"/>
                <a:gd name="T76" fmla="*/ 21 w 53"/>
                <a:gd name="T77" fmla="*/ 78 h 88"/>
                <a:gd name="T78" fmla="*/ 25 w 53"/>
                <a:gd name="T79" fmla="*/ 78 h 88"/>
                <a:gd name="T80" fmla="*/ 33 w 53"/>
                <a:gd name="T81" fmla="*/ 77 h 88"/>
                <a:gd name="T82" fmla="*/ 39 w 53"/>
                <a:gd name="T83" fmla="*/ 72 h 88"/>
                <a:gd name="T84" fmla="*/ 42 w 53"/>
                <a:gd name="T85" fmla="*/ 65 h 88"/>
                <a:gd name="T86" fmla="*/ 43 w 53"/>
                <a:gd name="T87" fmla="*/ 5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88">
                  <a:moveTo>
                    <a:pt x="53" y="54"/>
                  </a:moveTo>
                  <a:lnTo>
                    <a:pt x="53" y="62"/>
                  </a:lnTo>
                  <a:lnTo>
                    <a:pt x="51" y="69"/>
                  </a:lnTo>
                  <a:lnTo>
                    <a:pt x="49" y="74"/>
                  </a:lnTo>
                  <a:lnTo>
                    <a:pt x="46" y="79"/>
                  </a:lnTo>
                  <a:lnTo>
                    <a:pt x="42" y="82"/>
                  </a:lnTo>
                  <a:lnTo>
                    <a:pt x="38" y="86"/>
                  </a:lnTo>
                  <a:lnTo>
                    <a:pt x="32" y="87"/>
                  </a:lnTo>
                  <a:lnTo>
                    <a:pt x="26" y="88"/>
                  </a:lnTo>
                  <a:lnTo>
                    <a:pt x="22" y="87"/>
                  </a:lnTo>
                  <a:lnTo>
                    <a:pt x="17" y="86"/>
                  </a:lnTo>
                  <a:lnTo>
                    <a:pt x="14" y="84"/>
                  </a:lnTo>
                  <a:lnTo>
                    <a:pt x="11" y="82"/>
                  </a:lnTo>
                  <a:lnTo>
                    <a:pt x="10" y="86"/>
                  </a:lnTo>
                  <a:lnTo>
                    <a:pt x="0" y="86"/>
                  </a:lnTo>
                  <a:lnTo>
                    <a:pt x="0" y="0"/>
                  </a:lnTo>
                  <a:lnTo>
                    <a:pt x="11" y="0"/>
                  </a:lnTo>
                  <a:lnTo>
                    <a:pt x="11" y="30"/>
                  </a:lnTo>
                  <a:lnTo>
                    <a:pt x="14" y="27"/>
                  </a:lnTo>
                  <a:lnTo>
                    <a:pt x="20" y="25"/>
                  </a:lnTo>
                  <a:lnTo>
                    <a:pt x="24" y="23"/>
                  </a:lnTo>
                  <a:lnTo>
                    <a:pt x="31" y="23"/>
                  </a:lnTo>
                  <a:lnTo>
                    <a:pt x="40" y="24"/>
                  </a:lnTo>
                  <a:lnTo>
                    <a:pt x="48" y="30"/>
                  </a:lnTo>
                  <a:lnTo>
                    <a:pt x="52" y="41"/>
                  </a:lnTo>
                  <a:lnTo>
                    <a:pt x="53" y="54"/>
                  </a:lnTo>
                  <a:close/>
                  <a:moveTo>
                    <a:pt x="43" y="55"/>
                  </a:moveTo>
                  <a:lnTo>
                    <a:pt x="42" y="45"/>
                  </a:lnTo>
                  <a:lnTo>
                    <a:pt x="40" y="38"/>
                  </a:lnTo>
                  <a:lnTo>
                    <a:pt x="35" y="34"/>
                  </a:lnTo>
                  <a:lnTo>
                    <a:pt x="28" y="33"/>
                  </a:lnTo>
                  <a:lnTo>
                    <a:pt x="23" y="33"/>
                  </a:lnTo>
                  <a:lnTo>
                    <a:pt x="19" y="34"/>
                  </a:lnTo>
                  <a:lnTo>
                    <a:pt x="14" y="36"/>
                  </a:lnTo>
                  <a:lnTo>
                    <a:pt x="11" y="39"/>
                  </a:lnTo>
                  <a:lnTo>
                    <a:pt x="11" y="74"/>
                  </a:lnTo>
                  <a:lnTo>
                    <a:pt x="14" y="77"/>
                  </a:lnTo>
                  <a:lnTo>
                    <a:pt x="17" y="78"/>
                  </a:lnTo>
                  <a:lnTo>
                    <a:pt x="21" y="78"/>
                  </a:lnTo>
                  <a:lnTo>
                    <a:pt x="25" y="78"/>
                  </a:lnTo>
                  <a:lnTo>
                    <a:pt x="33" y="77"/>
                  </a:lnTo>
                  <a:lnTo>
                    <a:pt x="39" y="72"/>
                  </a:lnTo>
                  <a:lnTo>
                    <a:pt x="42" y="65"/>
                  </a:lnTo>
                  <a:lnTo>
                    <a:pt x="43"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82"/>
            <p:cNvSpPr>
              <a:spLocks noEditPoints="1"/>
            </p:cNvSpPr>
            <p:nvPr/>
          </p:nvSpPr>
          <p:spPr bwMode="auto">
            <a:xfrm>
              <a:off x="2947" y="1488"/>
              <a:ext cx="26" cy="32"/>
            </a:xfrm>
            <a:custGeom>
              <a:avLst/>
              <a:gdLst>
                <a:gd name="T0" fmla="*/ 41 w 51"/>
                <a:gd name="T1" fmla="*/ 63 h 65"/>
                <a:gd name="T2" fmla="*/ 40 w 51"/>
                <a:gd name="T3" fmla="*/ 57 h 65"/>
                <a:gd name="T4" fmla="*/ 36 w 51"/>
                <a:gd name="T5" fmla="*/ 60 h 65"/>
                <a:gd name="T6" fmla="*/ 30 w 51"/>
                <a:gd name="T7" fmla="*/ 63 h 65"/>
                <a:gd name="T8" fmla="*/ 23 w 51"/>
                <a:gd name="T9" fmla="*/ 64 h 65"/>
                <a:gd name="T10" fmla="*/ 11 w 51"/>
                <a:gd name="T11" fmla="*/ 64 h 65"/>
                <a:gd name="T12" fmla="*/ 1 w 51"/>
                <a:gd name="T13" fmla="*/ 52 h 65"/>
                <a:gd name="T14" fmla="*/ 0 w 51"/>
                <a:gd name="T15" fmla="*/ 38 h 65"/>
                <a:gd name="T16" fmla="*/ 5 w 51"/>
                <a:gd name="T17" fmla="*/ 30 h 65"/>
                <a:gd name="T18" fmla="*/ 17 w 51"/>
                <a:gd name="T19" fmla="*/ 24 h 65"/>
                <a:gd name="T20" fmla="*/ 32 w 51"/>
                <a:gd name="T21" fmla="*/ 22 h 65"/>
                <a:gd name="T22" fmla="*/ 41 w 51"/>
                <a:gd name="T23" fmla="*/ 21 h 65"/>
                <a:gd name="T24" fmla="*/ 40 w 51"/>
                <a:gd name="T25" fmla="*/ 14 h 65"/>
                <a:gd name="T26" fmla="*/ 37 w 51"/>
                <a:gd name="T27" fmla="*/ 11 h 65"/>
                <a:gd name="T28" fmla="*/ 31 w 51"/>
                <a:gd name="T29" fmla="*/ 10 h 65"/>
                <a:gd name="T30" fmla="*/ 24 w 51"/>
                <a:gd name="T31" fmla="*/ 9 h 65"/>
                <a:gd name="T32" fmla="*/ 15 w 51"/>
                <a:gd name="T33" fmla="*/ 10 h 65"/>
                <a:gd name="T34" fmla="*/ 5 w 51"/>
                <a:gd name="T35" fmla="*/ 13 h 65"/>
                <a:gd name="T36" fmla="*/ 5 w 51"/>
                <a:gd name="T37" fmla="*/ 3 h 65"/>
                <a:gd name="T38" fmla="*/ 13 w 51"/>
                <a:gd name="T39" fmla="*/ 1 h 65"/>
                <a:gd name="T40" fmla="*/ 24 w 51"/>
                <a:gd name="T41" fmla="*/ 0 h 65"/>
                <a:gd name="T42" fmla="*/ 36 w 51"/>
                <a:gd name="T43" fmla="*/ 1 h 65"/>
                <a:gd name="T44" fmla="*/ 45 w 51"/>
                <a:gd name="T45" fmla="*/ 4 h 65"/>
                <a:gd name="T46" fmla="*/ 49 w 51"/>
                <a:gd name="T47" fmla="*/ 11 h 65"/>
                <a:gd name="T48" fmla="*/ 51 w 51"/>
                <a:gd name="T49" fmla="*/ 21 h 65"/>
                <a:gd name="T50" fmla="*/ 41 w 51"/>
                <a:gd name="T51" fmla="*/ 48 h 65"/>
                <a:gd name="T52" fmla="*/ 36 w 51"/>
                <a:gd name="T53" fmla="*/ 31 h 65"/>
                <a:gd name="T54" fmla="*/ 24 w 51"/>
                <a:gd name="T55" fmla="*/ 32 h 65"/>
                <a:gd name="T56" fmla="*/ 15 w 51"/>
                <a:gd name="T57" fmla="*/ 34 h 65"/>
                <a:gd name="T58" fmla="*/ 11 w 51"/>
                <a:gd name="T59" fmla="*/ 40 h 65"/>
                <a:gd name="T60" fmla="*/ 11 w 51"/>
                <a:gd name="T61" fmla="*/ 49 h 65"/>
                <a:gd name="T62" fmla="*/ 17 w 51"/>
                <a:gd name="T63" fmla="*/ 55 h 65"/>
                <a:gd name="T64" fmla="*/ 28 w 51"/>
                <a:gd name="T65" fmla="*/ 55 h 65"/>
                <a:gd name="T66" fmla="*/ 37 w 51"/>
                <a:gd name="T67"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65">
                  <a:moveTo>
                    <a:pt x="51" y="63"/>
                  </a:moveTo>
                  <a:lnTo>
                    <a:pt x="41" y="63"/>
                  </a:lnTo>
                  <a:lnTo>
                    <a:pt x="41" y="56"/>
                  </a:lnTo>
                  <a:lnTo>
                    <a:pt x="40" y="57"/>
                  </a:lnTo>
                  <a:lnTo>
                    <a:pt x="38" y="59"/>
                  </a:lnTo>
                  <a:lnTo>
                    <a:pt x="36" y="60"/>
                  </a:lnTo>
                  <a:lnTo>
                    <a:pt x="33" y="61"/>
                  </a:lnTo>
                  <a:lnTo>
                    <a:pt x="30" y="63"/>
                  </a:lnTo>
                  <a:lnTo>
                    <a:pt x="27" y="64"/>
                  </a:lnTo>
                  <a:lnTo>
                    <a:pt x="23" y="64"/>
                  </a:lnTo>
                  <a:lnTo>
                    <a:pt x="19" y="65"/>
                  </a:lnTo>
                  <a:lnTo>
                    <a:pt x="11" y="64"/>
                  </a:lnTo>
                  <a:lnTo>
                    <a:pt x="5" y="59"/>
                  </a:lnTo>
                  <a:lnTo>
                    <a:pt x="1" y="52"/>
                  </a:lnTo>
                  <a:lnTo>
                    <a:pt x="0" y="45"/>
                  </a:lnTo>
                  <a:lnTo>
                    <a:pt x="0" y="38"/>
                  </a:lnTo>
                  <a:lnTo>
                    <a:pt x="2" y="33"/>
                  </a:lnTo>
                  <a:lnTo>
                    <a:pt x="5" y="30"/>
                  </a:lnTo>
                  <a:lnTo>
                    <a:pt x="11" y="27"/>
                  </a:lnTo>
                  <a:lnTo>
                    <a:pt x="17" y="24"/>
                  </a:lnTo>
                  <a:lnTo>
                    <a:pt x="24" y="23"/>
                  </a:lnTo>
                  <a:lnTo>
                    <a:pt x="32" y="22"/>
                  </a:lnTo>
                  <a:lnTo>
                    <a:pt x="41" y="22"/>
                  </a:lnTo>
                  <a:lnTo>
                    <a:pt x="41" y="21"/>
                  </a:lnTo>
                  <a:lnTo>
                    <a:pt x="41" y="18"/>
                  </a:lnTo>
                  <a:lnTo>
                    <a:pt x="40" y="14"/>
                  </a:lnTo>
                  <a:lnTo>
                    <a:pt x="39" y="12"/>
                  </a:lnTo>
                  <a:lnTo>
                    <a:pt x="37" y="11"/>
                  </a:lnTo>
                  <a:lnTo>
                    <a:pt x="34" y="10"/>
                  </a:lnTo>
                  <a:lnTo>
                    <a:pt x="31" y="10"/>
                  </a:lnTo>
                  <a:lnTo>
                    <a:pt x="28" y="9"/>
                  </a:lnTo>
                  <a:lnTo>
                    <a:pt x="24" y="9"/>
                  </a:lnTo>
                  <a:lnTo>
                    <a:pt x="21" y="9"/>
                  </a:lnTo>
                  <a:lnTo>
                    <a:pt x="15" y="10"/>
                  </a:lnTo>
                  <a:lnTo>
                    <a:pt x="11" y="11"/>
                  </a:lnTo>
                  <a:lnTo>
                    <a:pt x="5" y="13"/>
                  </a:lnTo>
                  <a:lnTo>
                    <a:pt x="5" y="13"/>
                  </a:lnTo>
                  <a:lnTo>
                    <a:pt x="5" y="3"/>
                  </a:lnTo>
                  <a:lnTo>
                    <a:pt x="9" y="2"/>
                  </a:lnTo>
                  <a:lnTo>
                    <a:pt x="13" y="1"/>
                  </a:lnTo>
                  <a:lnTo>
                    <a:pt x="19" y="0"/>
                  </a:lnTo>
                  <a:lnTo>
                    <a:pt x="24" y="0"/>
                  </a:lnTo>
                  <a:lnTo>
                    <a:pt x="31" y="0"/>
                  </a:lnTo>
                  <a:lnTo>
                    <a:pt x="36" y="1"/>
                  </a:lnTo>
                  <a:lnTo>
                    <a:pt x="40" y="2"/>
                  </a:lnTo>
                  <a:lnTo>
                    <a:pt x="45" y="4"/>
                  </a:lnTo>
                  <a:lnTo>
                    <a:pt x="48" y="7"/>
                  </a:lnTo>
                  <a:lnTo>
                    <a:pt x="49" y="11"/>
                  </a:lnTo>
                  <a:lnTo>
                    <a:pt x="51" y="15"/>
                  </a:lnTo>
                  <a:lnTo>
                    <a:pt x="51" y="21"/>
                  </a:lnTo>
                  <a:lnTo>
                    <a:pt x="51" y="63"/>
                  </a:lnTo>
                  <a:close/>
                  <a:moveTo>
                    <a:pt x="41" y="48"/>
                  </a:moveTo>
                  <a:lnTo>
                    <a:pt x="41" y="30"/>
                  </a:lnTo>
                  <a:lnTo>
                    <a:pt x="36" y="31"/>
                  </a:lnTo>
                  <a:lnTo>
                    <a:pt x="30" y="31"/>
                  </a:lnTo>
                  <a:lnTo>
                    <a:pt x="24" y="32"/>
                  </a:lnTo>
                  <a:lnTo>
                    <a:pt x="20" y="33"/>
                  </a:lnTo>
                  <a:lnTo>
                    <a:pt x="15" y="34"/>
                  </a:lnTo>
                  <a:lnTo>
                    <a:pt x="13" y="37"/>
                  </a:lnTo>
                  <a:lnTo>
                    <a:pt x="11" y="40"/>
                  </a:lnTo>
                  <a:lnTo>
                    <a:pt x="10" y="45"/>
                  </a:lnTo>
                  <a:lnTo>
                    <a:pt x="11" y="49"/>
                  </a:lnTo>
                  <a:lnTo>
                    <a:pt x="13" y="52"/>
                  </a:lnTo>
                  <a:lnTo>
                    <a:pt x="17" y="55"/>
                  </a:lnTo>
                  <a:lnTo>
                    <a:pt x="23" y="55"/>
                  </a:lnTo>
                  <a:lnTo>
                    <a:pt x="28" y="55"/>
                  </a:lnTo>
                  <a:lnTo>
                    <a:pt x="32" y="52"/>
                  </a:lnTo>
                  <a:lnTo>
                    <a:pt x="37" y="50"/>
                  </a:lnTo>
                  <a:lnTo>
                    <a:pt x="4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83"/>
            <p:cNvSpPr>
              <a:spLocks/>
            </p:cNvSpPr>
            <p:nvPr/>
          </p:nvSpPr>
          <p:spPr bwMode="auto">
            <a:xfrm>
              <a:off x="2983" y="1488"/>
              <a:ext cx="19" cy="31"/>
            </a:xfrm>
            <a:custGeom>
              <a:avLst/>
              <a:gdLst>
                <a:gd name="T0" fmla="*/ 39 w 39"/>
                <a:gd name="T1" fmla="*/ 11 h 62"/>
                <a:gd name="T2" fmla="*/ 37 w 39"/>
                <a:gd name="T3" fmla="*/ 11 h 62"/>
                <a:gd name="T4" fmla="*/ 35 w 39"/>
                <a:gd name="T5" fmla="*/ 11 h 62"/>
                <a:gd name="T6" fmla="*/ 33 w 39"/>
                <a:gd name="T7" fmla="*/ 11 h 62"/>
                <a:gd name="T8" fmla="*/ 31 w 39"/>
                <a:gd name="T9" fmla="*/ 11 h 62"/>
                <a:gd name="T10" fmla="*/ 29 w 39"/>
                <a:gd name="T11" fmla="*/ 11 h 62"/>
                <a:gd name="T12" fmla="*/ 24 w 39"/>
                <a:gd name="T13" fmla="*/ 11 h 62"/>
                <a:gd name="T14" fmla="*/ 20 w 39"/>
                <a:gd name="T15" fmla="*/ 12 h 62"/>
                <a:gd name="T16" fmla="*/ 15 w 39"/>
                <a:gd name="T17" fmla="*/ 14 h 62"/>
                <a:gd name="T18" fmla="*/ 11 w 39"/>
                <a:gd name="T19" fmla="*/ 18 h 62"/>
                <a:gd name="T20" fmla="*/ 11 w 39"/>
                <a:gd name="T21" fmla="*/ 62 h 62"/>
                <a:gd name="T22" fmla="*/ 0 w 39"/>
                <a:gd name="T23" fmla="*/ 62 h 62"/>
                <a:gd name="T24" fmla="*/ 0 w 39"/>
                <a:gd name="T25" fmla="*/ 0 h 62"/>
                <a:gd name="T26" fmla="*/ 11 w 39"/>
                <a:gd name="T27" fmla="*/ 0 h 62"/>
                <a:gd name="T28" fmla="*/ 11 w 39"/>
                <a:gd name="T29" fmla="*/ 10 h 62"/>
                <a:gd name="T30" fmla="*/ 16 w 39"/>
                <a:gd name="T31" fmla="*/ 5 h 62"/>
                <a:gd name="T32" fmla="*/ 22 w 39"/>
                <a:gd name="T33" fmla="*/ 2 h 62"/>
                <a:gd name="T34" fmla="*/ 26 w 39"/>
                <a:gd name="T35" fmla="*/ 1 h 62"/>
                <a:gd name="T36" fmla="*/ 31 w 39"/>
                <a:gd name="T37" fmla="*/ 0 h 62"/>
                <a:gd name="T38" fmla="*/ 33 w 39"/>
                <a:gd name="T39" fmla="*/ 0 h 62"/>
                <a:gd name="T40" fmla="*/ 35 w 39"/>
                <a:gd name="T41" fmla="*/ 1 h 62"/>
                <a:gd name="T42" fmla="*/ 36 w 39"/>
                <a:gd name="T43" fmla="*/ 1 h 62"/>
                <a:gd name="T44" fmla="*/ 39 w 39"/>
                <a:gd name="T45" fmla="*/ 1 h 62"/>
                <a:gd name="T46" fmla="*/ 39 w 39"/>
                <a:gd name="T47"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62">
                  <a:moveTo>
                    <a:pt x="39" y="11"/>
                  </a:moveTo>
                  <a:lnTo>
                    <a:pt x="37" y="11"/>
                  </a:lnTo>
                  <a:lnTo>
                    <a:pt x="35" y="11"/>
                  </a:lnTo>
                  <a:lnTo>
                    <a:pt x="33" y="11"/>
                  </a:lnTo>
                  <a:lnTo>
                    <a:pt x="31" y="11"/>
                  </a:lnTo>
                  <a:lnTo>
                    <a:pt x="29" y="11"/>
                  </a:lnTo>
                  <a:lnTo>
                    <a:pt x="24" y="11"/>
                  </a:lnTo>
                  <a:lnTo>
                    <a:pt x="20" y="12"/>
                  </a:lnTo>
                  <a:lnTo>
                    <a:pt x="15" y="14"/>
                  </a:lnTo>
                  <a:lnTo>
                    <a:pt x="11" y="18"/>
                  </a:lnTo>
                  <a:lnTo>
                    <a:pt x="11" y="62"/>
                  </a:lnTo>
                  <a:lnTo>
                    <a:pt x="0" y="62"/>
                  </a:lnTo>
                  <a:lnTo>
                    <a:pt x="0" y="0"/>
                  </a:lnTo>
                  <a:lnTo>
                    <a:pt x="11" y="0"/>
                  </a:lnTo>
                  <a:lnTo>
                    <a:pt x="11" y="10"/>
                  </a:lnTo>
                  <a:lnTo>
                    <a:pt x="16" y="5"/>
                  </a:lnTo>
                  <a:lnTo>
                    <a:pt x="22" y="2"/>
                  </a:lnTo>
                  <a:lnTo>
                    <a:pt x="26" y="1"/>
                  </a:lnTo>
                  <a:lnTo>
                    <a:pt x="31" y="0"/>
                  </a:lnTo>
                  <a:lnTo>
                    <a:pt x="33" y="0"/>
                  </a:lnTo>
                  <a:lnTo>
                    <a:pt x="35" y="1"/>
                  </a:lnTo>
                  <a:lnTo>
                    <a:pt x="36" y="1"/>
                  </a:lnTo>
                  <a:lnTo>
                    <a:pt x="39" y="1"/>
                  </a:lnTo>
                  <a:lnTo>
                    <a:pt x="3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84"/>
            <p:cNvSpPr>
              <a:spLocks noChangeArrowheads="1"/>
            </p:cNvSpPr>
            <p:nvPr/>
          </p:nvSpPr>
          <p:spPr bwMode="auto">
            <a:xfrm>
              <a:off x="1912" y="1912"/>
              <a:ext cx="1944" cy="75"/>
            </a:xfrm>
            <a:prstGeom prst="rect">
              <a:avLst/>
            </a:prstGeom>
            <a:noFill/>
            <a:ln w="111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Freeform 85"/>
            <p:cNvSpPr>
              <a:spLocks/>
            </p:cNvSpPr>
            <p:nvPr/>
          </p:nvSpPr>
          <p:spPr bwMode="auto">
            <a:xfrm>
              <a:off x="2766" y="1937"/>
              <a:ext cx="25" cy="32"/>
            </a:xfrm>
            <a:custGeom>
              <a:avLst/>
              <a:gdLst>
                <a:gd name="T0" fmla="*/ 51 w 51"/>
                <a:gd name="T1" fmla="*/ 60 h 64"/>
                <a:gd name="T2" fmla="*/ 45 w 51"/>
                <a:gd name="T3" fmla="*/ 62 h 64"/>
                <a:gd name="T4" fmla="*/ 41 w 51"/>
                <a:gd name="T5" fmla="*/ 63 h 64"/>
                <a:gd name="T6" fmla="*/ 36 w 51"/>
                <a:gd name="T7" fmla="*/ 64 h 64"/>
                <a:gd name="T8" fmla="*/ 31 w 51"/>
                <a:gd name="T9" fmla="*/ 64 h 64"/>
                <a:gd name="T10" fmla="*/ 24 w 51"/>
                <a:gd name="T11" fmla="*/ 64 h 64"/>
                <a:gd name="T12" fmla="*/ 18 w 51"/>
                <a:gd name="T13" fmla="*/ 63 h 64"/>
                <a:gd name="T14" fmla="*/ 14 w 51"/>
                <a:gd name="T15" fmla="*/ 60 h 64"/>
                <a:gd name="T16" fmla="*/ 9 w 51"/>
                <a:gd name="T17" fmla="*/ 56 h 64"/>
                <a:gd name="T18" fmla="*/ 6 w 51"/>
                <a:gd name="T19" fmla="*/ 52 h 64"/>
                <a:gd name="T20" fmla="*/ 3 w 51"/>
                <a:gd name="T21" fmla="*/ 46 h 64"/>
                <a:gd name="T22" fmla="*/ 2 w 51"/>
                <a:gd name="T23" fmla="*/ 41 h 64"/>
                <a:gd name="T24" fmla="*/ 0 w 51"/>
                <a:gd name="T25" fmla="*/ 33 h 64"/>
                <a:gd name="T26" fmla="*/ 3 w 51"/>
                <a:gd name="T27" fmla="*/ 18 h 64"/>
                <a:gd name="T28" fmla="*/ 9 w 51"/>
                <a:gd name="T29" fmla="*/ 9 h 64"/>
                <a:gd name="T30" fmla="*/ 18 w 51"/>
                <a:gd name="T31" fmla="*/ 1 h 64"/>
                <a:gd name="T32" fmla="*/ 31 w 51"/>
                <a:gd name="T33" fmla="*/ 0 h 64"/>
                <a:gd name="T34" fmla="*/ 36 w 51"/>
                <a:gd name="T35" fmla="*/ 0 h 64"/>
                <a:gd name="T36" fmla="*/ 41 w 51"/>
                <a:gd name="T37" fmla="*/ 2 h 64"/>
                <a:gd name="T38" fmla="*/ 46 w 51"/>
                <a:gd name="T39" fmla="*/ 3 h 64"/>
                <a:gd name="T40" fmla="*/ 51 w 51"/>
                <a:gd name="T41" fmla="*/ 6 h 64"/>
                <a:gd name="T42" fmla="*/ 51 w 51"/>
                <a:gd name="T43" fmla="*/ 17 h 64"/>
                <a:gd name="T44" fmla="*/ 50 w 51"/>
                <a:gd name="T45" fmla="*/ 17 h 64"/>
                <a:gd name="T46" fmla="*/ 45 w 51"/>
                <a:gd name="T47" fmla="*/ 14 h 64"/>
                <a:gd name="T48" fmla="*/ 41 w 51"/>
                <a:gd name="T49" fmla="*/ 11 h 64"/>
                <a:gd name="T50" fmla="*/ 35 w 51"/>
                <a:gd name="T51" fmla="*/ 9 h 64"/>
                <a:gd name="T52" fmla="*/ 31 w 51"/>
                <a:gd name="T53" fmla="*/ 9 h 64"/>
                <a:gd name="T54" fmla="*/ 23 w 51"/>
                <a:gd name="T55" fmla="*/ 10 h 64"/>
                <a:gd name="T56" fmla="*/ 16 w 51"/>
                <a:gd name="T57" fmla="*/ 15 h 64"/>
                <a:gd name="T58" fmla="*/ 13 w 51"/>
                <a:gd name="T59" fmla="*/ 21 h 64"/>
                <a:gd name="T60" fmla="*/ 12 w 51"/>
                <a:gd name="T61" fmla="*/ 33 h 64"/>
                <a:gd name="T62" fmla="*/ 13 w 51"/>
                <a:gd name="T63" fmla="*/ 43 h 64"/>
                <a:gd name="T64" fmla="*/ 16 w 51"/>
                <a:gd name="T65" fmla="*/ 50 h 64"/>
                <a:gd name="T66" fmla="*/ 22 w 51"/>
                <a:gd name="T67" fmla="*/ 54 h 64"/>
                <a:gd name="T68" fmla="*/ 31 w 51"/>
                <a:gd name="T69" fmla="*/ 55 h 64"/>
                <a:gd name="T70" fmla="*/ 34 w 51"/>
                <a:gd name="T71" fmla="*/ 55 h 64"/>
                <a:gd name="T72" fmla="*/ 37 w 51"/>
                <a:gd name="T73" fmla="*/ 55 h 64"/>
                <a:gd name="T74" fmla="*/ 40 w 51"/>
                <a:gd name="T75" fmla="*/ 54 h 64"/>
                <a:gd name="T76" fmla="*/ 43 w 51"/>
                <a:gd name="T77" fmla="*/ 53 h 64"/>
                <a:gd name="T78" fmla="*/ 45 w 51"/>
                <a:gd name="T79" fmla="*/ 52 h 64"/>
                <a:gd name="T80" fmla="*/ 46 w 51"/>
                <a:gd name="T81" fmla="*/ 50 h 64"/>
                <a:gd name="T82" fmla="*/ 49 w 51"/>
                <a:gd name="T83" fmla="*/ 48 h 64"/>
                <a:gd name="T84" fmla="*/ 50 w 51"/>
                <a:gd name="T85" fmla="*/ 47 h 64"/>
                <a:gd name="T86" fmla="*/ 51 w 51"/>
                <a:gd name="T87" fmla="*/ 47 h 64"/>
                <a:gd name="T88" fmla="*/ 51 w 51"/>
                <a:gd name="T8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64">
                  <a:moveTo>
                    <a:pt x="51" y="60"/>
                  </a:moveTo>
                  <a:lnTo>
                    <a:pt x="45" y="62"/>
                  </a:lnTo>
                  <a:lnTo>
                    <a:pt x="41" y="63"/>
                  </a:lnTo>
                  <a:lnTo>
                    <a:pt x="36" y="64"/>
                  </a:lnTo>
                  <a:lnTo>
                    <a:pt x="31" y="64"/>
                  </a:lnTo>
                  <a:lnTo>
                    <a:pt x="24" y="64"/>
                  </a:lnTo>
                  <a:lnTo>
                    <a:pt x="18" y="63"/>
                  </a:lnTo>
                  <a:lnTo>
                    <a:pt x="14" y="60"/>
                  </a:lnTo>
                  <a:lnTo>
                    <a:pt x="9" y="56"/>
                  </a:lnTo>
                  <a:lnTo>
                    <a:pt x="6" y="52"/>
                  </a:lnTo>
                  <a:lnTo>
                    <a:pt x="3" y="46"/>
                  </a:lnTo>
                  <a:lnTo>
                    <a:pt x="2" y="41"/>
                  </a:lnTo>
                  <a:lnTo>
                    <a:pt x="0" y="33"/>
                  </a:lnTo>
                  <a:lnTo>
                    <a:pt x="3" y="18"/>
                  </a:lnTo>
                  <a:lnTo>
                    <a:pt x="9" y="9"/>
                  </a:lnTo>
                  <a:lnTo>
                    <a:pt x="18" y="1"/>
                  </a:lnTo>
                  <a:lnTo>
                    <a:pt x="31" y="0"/>
                  </a:lnTo>
                  <a:lnTo>
                    <a:pt x="36" y="0"/>
                  </a:lnTo>
                  <a:lnTo>
                    <a:pt x="41" y="2"/>
                  </a:lnTo>
                  <a:lnTo>
                    <a:pt x="46" y="3"/>
                  </a:lnTo>
                  <a:lnTo>
                    <a:pt x="51" y="6"/>
                  </a:lnTo>
                  <a:lnTo>
                    <a:pt x="51" y="17"/>
                  </a:lnTo>
                  <a:lnTo>
                    <a:pt x="50" y="17"/>
                  </a:lnTo>
                  <a:lnTo>
                    <a:pt x="45" y="14"/>
                  </a:lnTo>
                  <a:lnTo>
                    <a:pt x="41" y="11"/>
                  </a:lnTo>
                  <a:lnTo>
                    <a:pt x="35" y="9"/>
                  </a:lnTo>
                  <a:lnTo>
                    <a:pt x="31" y="9"/>
                  </a:lnTo>
                  <a:lnTo>
                    <a:pt x="23" y="10"/>
                  </a:lnTo>
                  <a:lnTo>
                    <a:pt x="16" y="15"/>
                  </a:lnTo>
                  <a:lnTo>
                    <a:pt x="13" y="21"/>
                  </a:lnTo>
                  <a:lnTo>
                    <a:pt x="12" y="33"/>
                  </a:lnTo>
                  <a:lnTo>
                    <a:pt x="13" y="43"/>
                  </a:lnTo>
                  <a:lnTo>
                    <a:pt x="16" y="50"/>
                  </a:lnTo>
                  <a:lnTo>
                    <a:pt x="22" y="54"/>
                  </a:lnTo>
                  <a:lnTo>
                    <a:pt x="31" y="55"/>
                  </a:lnTo>
                  <a:lnTo>
                    <a:pt x="34" y="55"/>
                  </a:lnTo>
                  <a:lnTo>
                    <a:pt x="37" y="55"/>
                  </a:lnTo>
                  <a:lnTo>
                    <a:pt x="40" y="54"/>
                  </a:lnTo>
                  <a:lnTo>
                    <a:pt x="43" y="53"/>
                  </a:lnTo>
                  <a:lnTo>
                    <a:pt x="45" y="52"/>
                  </a:lnTo>
                  <a:lnTo>
                    <a:pt x="46" y="50"/>
                  </a:lnTo>
                  <a:lnTo>
                    <a:pt x="49" y="48"/>
                  </a:lnTo>
                  <a:lnTo>
                    <a:pt x="50" y="47"/>
                  </a:lnTo>
                  <a:lnTo>
                    <a:pt x="51" y="47"/>
                  </a:lnTo>
                  <a:lnTo>
                    <a:pt x="5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86"/>
            <p:cNvSpPr>
              <a:spLocks/>
            </p:cNvSpPr>
            <p:nvPr/>
          </p:nvSpPr>
          <p:spPr bwMode="auto">
            <a:xfrm>
              <a:off x="2798" y="1938"/>
              <a:ext cx="19" cy="31"/>
            </a:xfrm>
            <a:custGeom>
              <a:avLst/>
              <a:gdLst>
                <a:gd name="T0" fmla="*/ 38 w 38"/>
                <a:gd name="T1" fmla="*/ 11 h 62"/>
                <a:gd name="T2" fmla="*/ 37 w 38"/>
                <a:gd name="T3" fmla="*/ 11 h 62"/>
                <a:gd name="T4" fmla="*/ 35 w 38"/>
                <a:gd name="T5" fmla="*/ 11 h 62"/>
                <a:gd name="T6" fmla="*/ 33 w 38"/>
                <a:gd name="T7" fmla="*/ 11 h 62"/>
                <a:gd name="T8" fmla="*/ 31 w 38"/>
                <a:gd name="T9" fmla="*/ 11 h 62"/>
                <a:gd name="T10" fmla="*/ 28 w 38"/>
                <a:gd name="T11" fmla="*/ 11 h 62"/>
                <a:gd name="T12" fmla="*/ 23 w 38"/>
                <a:gd name="T13" fmla="*/ 11 h 62"/>
                <a:gd name="T14" fmla="*/ 18 w 38"/>
                <a:gd name="T15" fmla="*/ 13 h 62"/>
                <a:gd name="T16" fmla="*/ 14 w 38"/>
                <a:gd name="T17" fmla="*/ 15 h 62"/>
                <a:gd name="T18" fmla="*/ 10 w 38"/>
                <a:gd name="T19" fmla="*/ 18 h 62"/>
                <a:gd name="T20" fmla="*/ 10 w 38"/>
                <a:gd name="T21" fmla="*/ 62 h 62"/>
                <a:gd name="T22" fmla="*/ 0 w 38"/>
                <a:gd name="T23" fmla="*/ 62 h 62"/>
                <a:gd name="T24" fmla="*/ 0 w 38"/>
                <a:gd name="T25" fmla="*/ 0 h 62"/>
                <a:gd name="T26" fmla="*/ 10 w 38"/>
                <a:gd name="T27" fmla="*/ 0 h 62"/>
                <a:gd name="T28" fmla="*/ 10 w 38"/>
                <a:gd name="T29" fmla="*/ 10 h 62"/>
                <a:gd name="T30" fmla="*/ 16 w 38"/>
                <a:gd name="T31" fmla="*/ 6 h 62"/>
                <a:gd name="T32" fmla="*/ 21 w 38"/>
                <a:gd name="T33" fmla="*/ 2 h 62"/>
                <a:gd name="T34" fmla="*/ 26 w 38"/>
                <a:gd name="T35" fmla="*/ 1 h 62"/>
                <a:gd name="T36" fmla="*/ 31 w 38"/>
                <a:gd name="T37" fmla="*/ 0 h 62"/>
                <a:gd name="T38" fmla="*/ 33 w 38"/>
                <a:gd name="T39" fmla="*/ 0 h 62"/>
                <a:gd name="T40" fmla="*/ 34 w 38"/>
                <a:gd name="T41" fmla="*/ 1 h 62"/>
                <a:gd name="T42" fmla="*/ 36 w 38"/>
                <a:gd name="T43" fmla="*/ 1 h 62"/>
                <a:gd name="T44" fmla="*/ 38 w 38"/>
                <a:gd name="T45" fmla="*/ 1 h 62"/>
                <a:gd name="T46" fmla="*/ 38 w 38"/>
                <a:gd name="T47"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62">
                  <a:moveTo>
                    <a:pt x="38" y="11"/>
                  </a:moveTo>
                  <a:lnTo>
                    <a:pt x="37" y="11"/>
                  </a:lnTo>
                  <a:lnTo>
                    <a:pt x="35" y="11"/>
                  </a:lnTo>
                  <a:lnTo>
                    <a:pt x="33" y="11"/>
                  </a:lnTo>
                  <a:lnTo>
                    <a:pt x="31" y="11"/>
                  </a:lnTo>
                  <a:lnTo>
                    <a:pt x="28" y="11"/>
                  </a:lnTo>
                  <a:lnTo>
                    <a:pt x="23" y="11"/>
                  </a:lnTo>
                  <a:lnTo>
                    <a:pt x="18" y="13"/>
                  </a:lnTo>
                  <a:lnTo>
                    <a:pt x="14" y="15"/>
                  </a:lnTo>
                  <a:lnTo>
                    <a:pt x="10" y="18"/>
                  </a:lnTo>
                  <a:lnTo>
                    <a:pt x="10" y="62"/>
                  </a:lnTo>
                  <a:lnTo>
                    <a:pt x="0" y="62"/>
                  </a:lnTo>
                  <a:lnTo>
                    <a:pt x="0" y="0"/>
                  </a:lnTo>
                  <a:lnTo>
                    <a:pt x="10" y="0"/>
                  </a:lnTo>
                  <a:lnTo>
                    <a:pt x="10" y="10"/>
                  </a:lnTo>
                  <a:lnTo>
                    <a:pt x="16" y="6"/>
                  </a:lnTo>
                  <a:lnTo>
                    <a:pt x="21" y="2"/>
                  </a:lnTo>
                  <a:lnTo>
                    <a:pt x="26" y="1"/>
                  </a:lnTo>
                  <a:lnTo>
                    <a:pt x="31" y="0"/>
                  </a:lnTo>
                  <a:lnTo>
                    <a:pt x="33" y="0"/>
                  </a:lnTo>
                  <a:lnTo>
                    <a:pt x="34" y="1"/>
                  </a:lnTo>
                  <a:lnTo>
                    <a:pt x="36" y="1"/>
                  </a:lnTo>
                  <a:lnTo>
                    <a:pt x="38" y="1"/>
                  </a:lnTo>
                  <a:lnTo>
                    <a:pt x="3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87"/>
            <p:cNvSpPr>
              <a:spLocks noEditPoints="1"/>
            </p:cNvSpPr>
            <p:nvPr/>
          </p:nvSpPr>
          <p:spPr bwMode="auto">
            <a:xfrm>
              <a:off x="2819" y="1937"/>
              <a:ext cx="29" cy="33"/>
            </a:xfrm>
            <a:custGeom>
              <a:avLst/>
              <a:gdLst>
                <a:gd name="T0" fmla="*/ 57 w 57"/>
                <a:gd name="T1" fmla="*/ 33 h 65"/>
                <a:gd name="T2" fmla="*/ 56 w 57"/>
                <a:gd name="T3" fmla="*/ 46 h 65"/>
                <a:gd name="T4" fmla="*/ 49 w 57"/>
                <a:gd name="T5" fmla="*/ 56 h 65"/>
                <a:gd name="T6" fmla="*/ 40 w 57"/>
                <a:gd name="T7" fmla="*/ 63 h 65"/>
                <a:gd name="T8" fmla="*/ 29 w 57"/>
                <a:gd name="T9" fmla="*/ 65 h 65"/>
                <a:gd name="T10" fmla="*/ 17 w 57"/>
                <a:gd name="T11" fmla="*/ 63 h 65"/>
                <a:gd name="T12" fmla="*/ 8 w 57"/>
                <a:gd name="T13" fmla="*/ 56 h 65"/>
                <a:gd name="T14" fmla="*/ 2 w 57"/>
                <a:gd name="T15" fmla="*/ 46 h 65"/>
                <a:gd name="T16" fmla="*/ 0 w 57"/>
                <a:gd name="T17" fmla="*/ 33 h 65"/>
                <a:gd name="T18" fmla="*/ 2 w 57"/>
                <a:gd name="T19" fmla="*/ 18 h 65"/>
                <a:gd name="T20" fmla="*/ 8 w 57"/>
                <a:gd name="T21" fmla="*/ 9 h 65"/>
                <a:gd name="T22" fmla="*/ 17 w 57"/>
                <a:gd name="T23" fmla="*/ 1 h 65"/>
                <a:gd name="T24" fmla="*/ 29 w 57"/>
                <a:gd name="T25" fmla="*/ 0 h 65"/>
                <a:gd name="T26" fmla="*/ 40 w 57"/>
                <a:gd name="T27" fmla="*/ 1 h 65"/>
                <a:gd name="T28" fmla="*/ 49 w 57"/>
                <a:gd name="T29" fmla="*/ 9 h 65"/>
                <a:gd name="T30" fmla="*/ 56 w 57"/>
                <a:gd name="T31" fmla="*/ 18 h 65"/>
                <a:gd name="T32" fmla="*/ 57 w 57"/>
                <a:gd name="T33" fmla="*/ 33 h 65"/>
                <a:gd name="T34" fmla="*/ 46 w 57"/>
                <a:gd name="T35" fmla="*/ 33 h 65"/>
                <a:gd name="T36" fmla="*/ 46 w 57"/>
                <a:gd name="T37" fmla="*/ 21 h 65"/>
                <a:gd name="T38" fmla="*/ 41 w 57"/>
                <a:gd name="T39" fmla="*/ 15 h 65"/>
                <a:gd name="T40" fmla="*/ 36 w 57"/>
                <a:gd name="T41" fmla="*/ 10 h 65"/>
                <a:gd name="T42" fmla="*/ 29 w 57"/>
                <a:gd name="T43" fmla="*/ 9 h 65"/>
                <a:gd name="T44" fmla="*/ 21 w 57"/>
                <a:gd name="T45" fmla="*/ 10 h 65"/>
                <a:gd name="T46" fmla="*/ 16 w 57"/>
                <a:gd name="T47" fmla="*/ 15 h 65"/>
                <a:gd name="T48" fmla="*/ 12 w 57"/>
                <a:gd name="T49" fmla="*/ 21 h 65"/>
                <a:gd name="T50" fmla="*/ 11 w 57"/>
                <a:gd name="T51" fmla="*/ 33 h 65"/>
                <a:gd name="T52" fmla="*/ 12 w 57"/>
                <a:gd name="T53" fmla="*/ 43 h 65"/>
                <a:gd name="T54" fmla="*/ 16 w 57"/>
                <a:gd name="T55" fmla="*/ 50 h 65"/>
                <a:gd name="T56" fmla="*/ 21 w 57"/>
                <a:gd name="T57" fmla="*/ 55 h 65"/>
                <a:gd name="T58" fmla="*/ 29 w 57"/>
                <a:gd name="T59" fmla="*/ 56 h 65"/>
                <a:gd name="T60" fmla="*/ 36 w 57"/>
                <a:gd name="T61" fmla="*/ 55 h 65"/>
                <a:gd name="T62" fmla="*/ 41 w 57"/>
                <a:gd name="T63" fmla="*/ 50 h 65"/>
                <a:gd name="T64" fmla="*/ 46 w 57"/>
                <a:gd name="T65" fmla="*/ 43 h 65"/>
                <a:gd name="T66" fmla="*/ 46 w 57"/>
                <a:gd name="T67"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5">
                  <a:moveTo>
                    <a:pt x="57" y="33"/>
                  </a:moveTo>
                  <a:lnTo>
                    <a:pt x="56" y="46"/>
                  </a:lnTo>
                  <a:lnTo>
                    <a:pt x="49" y="56"/>
                  </a:lnTo>
                  <a:lnTo>
                    <a:pt x="40" y="63"/>
                  </a:lnTo>
                  <a:lnTo>
                    <a:pt x="29" y="65"/>
                  </a:lnTo>
                  <a:lnTo>
                    <a:pt x="17" y="63"/>
                  </a:lnTo>
                  <a:lnTo>
                    <a:pt x="8" y="56"/>
                  </a:lnTo>
                  <a:lnTo>
                    <a:pt x="2" y="46"/>
                  </a:lnTo>
                  <a:lnTo>
                    <a:pt x="0" y="33"/>
                  </a:lnTo>
                  <a:lnTo>
                    <a:pt x="2" y="18"/>
                  </a:lnTo>
                  <a:lnTo>
                    <a:pt x="8" y="9"/>
                  </a:lnTo>
                  <a:lnTo>
                    <a:pt x="17" y="1"/>
                  </a:lnTo>
                  <a:lnTo>
                    <a:pt x="29" y="0"/>
                  </a:lnTo>
                  <a:lnTo>
                    <a:pt x="40" y="1"/>
                  </a:lnTo>
                  <a:lnTo>
                    <a:pt x="49" y="9"/>
                  </a:lnTo>
                  <a:lnTo>
                    <a:pt x="56" y="18"/>
                  </a:lnTo>
                  <a:lnTo>
                    <a:pt x="57" y="33"/>
                  </a:lnTo>
                  <a:close/>
                  <a:moveTo>
                    <a:pt x="46" y="33"/>
                  </a:moveTo>
                  <a:lnTo>
                    <a:pt x="46" y="21"/>
                  </a:lnTo>
                  <a:lnTo>
                    <a:pt x="41" y="15"/>
                  </a:lnTo>
                  <a:lnTo>
                    <a:pt x="36" y="10"/>
                  </a:lnTo>
                  <a:lnTo>
                    <a:pt x="29" y="9"/>
                  </a:lnTo>
                  <a:lnTo>
                    <a:pt x="21" y="10"/>
                  </a:lnTo>
                  <a:lnTo>
                    <a:pt x="16" y="15"/>
                  </a:lnTo>
                  <a:lnTo>
                    <a:pt x="12" y="21"/>
                  </a:lnTo>
                  <a:lnTo>
                    <a:pt x="11" y="33"/>
                  </a:lnTo>
                  <a:lnTo>
                    <a:pt x="12" y="43"/>
                  </a:lnTo>
                  <a:lnTo>
                    <a:pt x="16" y="50"/>
                  </a:lnTo>
                  <a:lnTo>
                    <a:pt x="21" y="55"/>
                  </a:lnTo>
                  <a:lnTo>
                    <a:pt x="29" y="56"/>
                  </a:lnTo>
                  <a:lnTo>
                    <a:pt x="36" y="55"/>
                  </a:lnTo>
                  <a:lnTo>
                    <a:pt x="41" y="50"/>
                  </a:lnTo>
                  <a:lnTo>
                    <a:pt x="46" y="43"/>
                  </a:lnTo>
                  <a:lnTo>
                    <a:pt x="4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88"/>
            <p:cNvSpPr>
              <a:spLocks/>
            </p:cNvSpPr>
            <p:nvPr/>
          </p:nvSpPr>
          <p:spPr bwMode="auto">
            <a:xfrm>
              <a:off x="2853" y="1937"/>
              <a:ext cx="24" cy="32"/>
            </a:xfrm>
            <a:custGeom>
              <a:avLst/>
              <a:gdLst>
                <a:gd name="T0" fmla="*/ 47 w 49"/>
                <a:gd name="T1" fmla="*/ 53 h 64"/>
                <a:gd name="T2" fmla="*/ 34 w 49"/>
                <a:gd name="T3" fmla="*/ 64 h 64"/>
                <a:gd name="T4" fmla="*/ 16 w 49"/>
                <a:gd name="T5" fmla="*/ 64 h 64"/>
                <a:gd name="T6" fmla="*/ 5 w 49"/>
                <a:gd name="T7" fmla="*/ 61 h 64"/>
                <a:gd name="T8" fmla="*/ 0 w 49"/>
                <a:gd name="T9" fmla="*/ 47 h 64"/>
                <a:gd name="T10" fmla="*/ 6 w 49"/>
                <a:gd name="T11" fmla="*/ 51 h 64"/>
                <a:gd name="T12" fmla="*/ 18 w 49"/>
                <a:gd name="T13" fmla="*/ 55 h 64"/>
                <a:gd name="T14" fmla="*/ 30 w 49"/>
                <a:gd name="T15" fmla="*/ 55 h 64"/>
                <a:gd name="T16" fmla="*/ 37 w 49"/>
                <a:gd name="T17" fmla="*/ 51 h 64"/>
                <a:gd name="T18" fmla="*/ 37 w 49"/>
                <a:gd name="T19" fmla="*/ 43 h 64"/>
                <a:gd name="T20" fmla="*/ 33 w 49"/>
                <a:gd name="T21" fmla="*/ 39 h 64"/>
                <a:gd name="T22" fmla="*/ 26 w 49"/>
                <a:gd name="T23" fmla="*/ 37 h 64"/>
                <a:gd name="T24" fmla="*/ 18 w 49"/>
                <a:gd name="T25" fmla="*/ 36 h 64"/>
                <a:gd name="T26" fmla="*/ 8 w 49"/>
                <a:gd name="T27" fmla="*/ 33 h 64"/>
                <a:gd name="T28" fmla="*/ 2 w 49"/>
                <a:gd name="T29" fmla="*/ 25 h 64"/>
                <a:gd name="T30" fmla="*/ 2 w 49"/>
                <a:gd name="T31" fmla="*/ 15 h 64"/>
                <a:gd name="T32" fmla="*/ 5 w 49"/>
                <a:gd name="T33" fmla="*/ 9 h 64"/>
                <a:gd name="T34" fmla="*/ 10 w 49"/>
                <a:gd name="T35" fmla="*/ 3 h 64"/>
                <a:gd name="T36" fmla="*/ 21 w 49"/>
                <a:gd name="T37" fmla="*/ 0 h 64"/>
                <a:gd name="T38" fmla="*/ 32 w 49"/>
                <a:gd name="T39" fmla="*/ 0 h 64"/>
                <a:gd name="T40" fmla="*/ 42 w 49"/>
                <a:gd name="T41" fmla="*/ 3 h 64"/>
                <a:gd name="T42" fmla="*/ 46 w 49"/>
                <a:gd name="T43" fmla="*/ 16 h 64"/>
                <a:gd name="T44" fmla="*/ 42 w 49"/>
                <a:gd name="T45" fmla="*/ 14 h 64"/>
                <a:gd name="T46" fmla="*/ 31 w 49"/>
                <a:gd name="T47" fmla="*/ 9 h 64"/>
                <a:gd name="T48" fmla="*/ 19 w 49"/>
                <a:gd name="T49" fmla="*/ 9 h 64"/>
                <a:gd name="T50" fmla="*/ 13 w 49"/>
                <a:gd name="T51" fmla="*/ 14 h 64"/>
                <a:gd name="T52" fmla="*/ 12 w 49"/>
                <a:gd name="T53" fmla="*/ 21 h 64"/>
                <a:gd name="T54" fmla="*/ 17 w 49"/>
                <a:gd name="T55" fmla="*/ 25 h 64"/>
                <a:gd name="T56" fmla="*/ 24 w 49"/>
                <a:gd name="T57" fmla="*/ 27 h 64"/>
                <a:gd name="T58" fmla="*/ 31 w 49"/>
                <a:gd name="T59" fmla="*/ 28 h 64"/>
                <a:gd name="T60" fmla="*/ 41 w 49"/>
                <a:gd name="T61" fmla="*/ 30 h 64"/>
                <a:gd name="T62" fmla="*/ 47 w 49"/>
                <a:gd name="T63"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64">
                  <a:moveTo>
                    <a:pt x="49" y="45"/>
                  </a:moveTo>
                  <a:lnTo>
                    <a:pt x="47" y="53"/>
                  </a:lnTo>
                  <a:lnTo>
                    <a:pt x="42" y="60"/>
                  </a:lnTo>
                  <a:lnTo>
                    <a:pt x="34" y="64"/>
                  </a:lnTo>
                  <a:lnTo>
                    <a:pt x="23" y="64"/>
                  </a:lnTo>
                  <a:lnTo>
                    <a:pt x="16" y="64"/>
                  </a:lnTo>
                  <a:lnTo>
                    <a:pt x="10" y="63"/>
                  </a:lnTo>
                  <a:lnTo>
                    <a:pt x="5" y="61"/>
                  </a:lnTo>
                  <a:lnTo>
                    <a:pt x="0" y="60"/>
                  </a:lnTo>
                  <a:lnTo>
                    <a:pt x="0" y="47"/>
                  </a:lnTo>
                  <a:lnTo>
                    <a:pt x="2" y="47"/>
                  </a:lnTo>
                  <a:lnTo>
                    <a:pt x="6" y="51"/>
                  </a:lnTo>
                  <a:lnTo>
                    <a:pt x="13" y="54"/>
                  </a:lnTo>
                  <a:lnTo>
                    <a:pt x="18" y="55"/>
                  </a:lnTo>
                  <a:lnTo>
                    <a:pt x="24" y="56"/>
                  </a:lnTo>
                  <a:lnTo>
                    <a:pt x="30" y="55"/>
                  </a:lnTo>
                  <a:lnTo>
                    <a:pt x="34" y="54"/>
                  </a:lnTo>
                  <a:lnTo>
                    <a:pt x="37" y="51"/>
                  </a:lnTo>
                  <a:lnTo>
                    <a:pt x="39" y="46"/>
                  </a:lnTo>
                  <a:lnTo>
                    <a:pt x="37" y="43"/>
                  </a:lnTo>
                  <a:lnTo>
                    <a:pt x="36" y="42"/>
                  </a:lnTo>
                  <a:lnTo>
                    <a:pt x="33" y="39"/>
                  </a:lnTo>
                  <a:lnTo>
                    <a:pt x="28" y="38"/>
                  </a:lnTo>
                  <a:lnTo>
                    <a:pt x="26" y="37"/>
                  </a:lnTo>
                  <a:lnTo>
                    <a:pt x="23" y="37"/>
                  </a:lnTo>
                  <a:lnTo>
                    <a:pt x="18" y="36"/>
                  </a:lnTo>
                  <a:lnTo>
                    <a:pt x="16" y="35"/>
                  </a:lnTo>
                  <a:lnTo>
                    <a:pt x="8" y="33"/>
                  </a:lnTo>
                  <a:lnTo>
                    <a:pt x="5" y="29"/>
                  </a:lnTo>
                  <a:lnTo>
                    <a:pt x="2" y="25"/>
                  </a:lnTo>
                  <a:lnTo>
                    <a:pt x="2" y="19"/>
                  </a:lnTo>
                  <a:lnTo>
                    <a:pt x="2" y="15"/>
                  </a:lnTo>
                  <a:lnTo>
                    <a:pt x="3" y="11"/>
                  </a:lnTo>
                  <a:lnTo>
                    <a:pt x="5" y="9"/>
                  </a:lnTo>
                  <a:lnTo>
                    <a:pt x="7" y="6"/>
                  </a:lnTo>
                  <a:lnTo>
                    <a:pt x="10" y="3"/>
                  </a:lnTo>
                  <a:lnTo>
                    <a:pt x="15" y="2"/>
                  </a:lnTo>
                  <a:lnTo>
                    <a:pt x="21" y="0"/>
                  </a:lnTo>
                  <a:lnTo>
                    <a:pt x="26" y="0"/>
                  </a:lnTo>
                  <a:lnTo>
                    <a:pt x="32" y="0"/>
                  </a:lnTo>
                  <a:lnTo>
                    <a:pt x="37" y="1"/>
                  </a:lnTo>
                  <a:lnTo>
                    <a:pt x="42" y="3"/>
                  </a:lnTo>
                  <a:lnTo>
                    <a:pt x="46" y="5"/>
                  </a:lnTo>
                  <a:lnTo>
                    <a:pt x="46" y="16"/>
                  </a:lnTo>
                  <a:lnTo>
                    <a:pt x="45" y="16"/>
                  </a:lnTo>
                  <a:lnTo>
                    <a:pt x="42" y="14"/>
                  </a:lnTo>
                  <a:lnTo>
                    <a:pt x="36" y="11"/>
                  </a:lnTo>
                  <a:lnTo>
                    <a:pt x="31" y="9"/>
                  </a:lnTo>
                  <a:lnTo>
                    <a:pt x="25" y="9"/>
                  </a:lnTo>
                  <a:lnTo>
                    <a:pt x="19" y="9"/>
                  </a:lnTo>
                  <a:lnTo>
                    <a:pt x="15" y="11"/>
                  </a:lnTo>
                  <a:lnTo>
                    <a:pt x="13" y="14"/>
                  </a:lnTo>
                  <a:lnTo>
                    <a:pt x="12" y="18"/>
                  </a:lnTo>
                  <a:lnTo>
                    <a:pt x="12" y="21"/>
                  </a:lnTo>
                  <a:lnTo>
                    <a:pt x="14" y="24"/>
                  </a:lnTo>
                  <a:lnTo>
                    <a:pt x="17" y="25"/>
                  </a:lnTo>
                  <a:lnTo>
                    <a:pt x="22" y="26"/>
                  </a:lnTo>
                  <a:lnTo>
                    <a:pt x="24" y="27"/>
                  </a:lnTo>
                  <a:lnTo>
                    <a:pt x="27" y="28"/>
                  </a:lnTo>
                  <a:lnTo>
                    <a:pt x="31" y="28"/>
                  </a:lnTo>
                  <a:lnTo>
                    <a:pt x="34" y="29"/>
                  </a:lnTo>
                  <a:lnTo>
                    <a:pt x="41" y="30"/>
                  </a:lnTo>
                  <a:lnTo>
                    <a:pt x="45" y="35"/>
                  </a:lnTo>
                  <a:lnTo>
                    <a:pt x="47" y="39"/>
                  </a:lnTo>
                  <a:lnTo>
                    <a:pt x="4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89"/>
            <p:cNvSpPr>
              <a:spLocks/>
            </p:cNvSpPr>
            <p:nvPr/>
          </p:nvSpPr>
          <p:spPr bwMode="auto">
            <a:xfrm>
              <a:off x="2883" y="1937"/>
              <a:ext cx="23" cy="32"/>
            </a:xfrm>
            <a:custGeom>
              <a:avLst/>
              <a:gdLst>
                <a:gd name="T0" fmla="*/ 46 w 47"/>
                <a:gd name="T1" fmla="*/ 53 h 64"/>
                <a:gd name="T2" fmla="*/ 32 w 47"/>
                <a:gd name="T3" fmla="*/ 64 h 64"/>
                <a:gd name="T4" fmla="*/ 14 w 47"/>
                <a:gd name="T5" fmla="*/ 64 h 64"/>
                <a:gd name="T6" fmla="*/ 3 w 47"/>
                <a:gd name="T7" fmla="*/ 61 h 64"/>
                <a:gd name="T8" fmla="*/ 0 w 47"/>
                <a:gd name="T9" fmla="*/ 47 h 64"/>
                <a:gd name="T10" fmla="*/ 5 w 47"/>
                <a:gd name="T11" fmla="*/ 51 h 64"/>
                <a:gd name="T12" fmla="*/ 17 w 47"/>
                <a:gd name="T13" fmla="*/ 55 h 64"/>
                <a:gd name="T14" fmla="*/ 29 w 47"/>
                <a:gd name="T15" fmla="*/ 55 h 64"/>
                <a:gd name="T16" fmla="*/ 36 w 47"/>
                <a:gd name="T17" fmla="*/ 51 h 64"/>
                <a:gd name="T18" fmla="*/ 36 w 47"/>
                <a:gd name="T19" fmla="*/ 43 h 64"/>
                <a:gd name="T20" fmla="*/ 32 w 47"/>
                <a:gd name="T21" fmla="*/ 39 h 64"/>
                <a:gd name="T22" fmla="*/ 25 w 47"/>
                <a:gd name="T23" fmla="*/ 37 h 64"/>
                <a:gd name="T24" fmla="*/ 18 w 47"/>
                <a:gd name="T25" fmla="*/ 36 h 64"/>
                <a:gd name="T26" fmla="*/ 7 w 47"/>
                <a:gd name="T27" fmla="*/ 33 h 64"/>
                <a:gd name="T28" fmla="*/ 0 w 47"/>
                <a:gd name="T29" fmla="*/ 25 h 64"/>
                <a:gd name="T30" fmla="*/ 0 w 47"/>
                <a:gd name="T31" fmla="*/ 15 h 64"/>
                <a:gd name="T32" fmla="*/ 3 w 47"/>
                <a:gd name="T33" fmla="*/ 9 h 64"/>
                <a:gd name="T34" fmla="*/ 9 w 47"/>
                <a:gd name="T35" fmla="*/ 3 h 64"/>
                <a:gd name="T36" fmla="*/ 19 w 47"/>
                <a:gd name="T37" fmla="*/ 0 h 64"/>
                <a:gd name="T38" fmla="*/ 30 w 47"/>
                <a:gd name="T39" fmla="*/ 0 h 64"/>
                <a:gd name="T40" fmla="*/ 40 w 47"/>
                <a:gd name="T41" fmla="*/ 3 h 64"/>
                <a:gd name="T42" fmla="*/ 45 w 47"/>
                <a:gd name="T43" fmla="*/ 16 h 64"/>
                <a:gd name="T44" fmla="*/ 40 w 47"/>
                <a:gd name="T45" fmla="*/ 14 h 64"/>
                <a:gd name="T46" fmla="*/ 29 w 47"/>
                <a:gd name="T47" fmla="*/ 9 h 64"/>
                <a:gd name="T48" fmla="*/ 18 w 47"/>
                <a:gd name="T49" fmla="*/ 9 h 64"/>
                <a:gd name="T50" fmla="*/ 11 w 47"/>
                <a:gd name="T51" fmla="*/ 14 h 64"/>
                <a:gd name="T52" fmla="*/ 11 w 47"/>
                <a:gd name="T53" fmla="*/ 21 h 64"/>
                <a:gd name="T54" fmla="*/ 16 w 47"/>
                <a:gd name="T55" fmla="*/ 25 h 64"/>
                <a:gd name="T56" fmla="*/ 23 w 47"/>
                <a:gd name="T57" fmla="*/ 27 h 64"/>
                <a:gd name="T58" fmla="*/ 30 w 47"/>
                <a:gd name="T59" fmla="*/ 28 h 64"/>
                <a:gd name="T60" fmla="*/ 39 w 47"/>
                <a:gd name="T61" fmla="*/ 30 h 64"/>
                <a:gd name="T62" fmla="*/ 47 w 47"/>
                <a:gd name="T63"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64">
                  <a:moveTo>
                    <a:pt x="47" y="45"/>
                  </a:moveTo>
                  <a:lnTo>
                    <a:pt x="46" y="53"/>
                  </a:lnTo>
                  <a:lnTo>
                    <a:pt x="40" y="60"/>
                  </a:lnTo>
                  <a:lnTo>
                    <a:pt x="32" y="64"/>
                  </a:lnTo>
                  <a:lnTo>
                    <a:pt x="21" y="64"/>
                  </a:lnTo>
                  <a:lnTo>
                    <a:pt x="14" y="64"/>
                  </a:lnTo>
                  <a:lnTo>
                    <a:pt x="9" y="63"/>
                  </a:lnTo>
                  <a:lnTo>
                    <a:pt x="3" y="61"/>
                  </a:lnTo>
                  <a:lnTo>
                    <a:pt x="0" y="60"/>
                  </a:lnTo>
                  <a:lnTo>
                    <a:pt x="0" y="47"/>
                  </a:lnTo>
                  <a:lnTo>
                    <a:pt x="0" y="47"/>
                  </a:lnTo>
                  <a:lnTo>
                    <a:pt x="5" y="51"/>
                  </a:lnTo>
                  <a:lnTo>
                    <a:pt x="11" y="54"/>
                  </a:lnTo>
                  <a:lnTo>
                    <a:pt x="17" y="55"/>
                  </a:lnTo>
                  <a:lnTo>
                    <a:pt x="22" y="56"/>
                  </a:lnTo>
                  <a:lnTo>
                    <a:pt x="29" y="55"/>
                  </a:lnTo>
                  <a:lnTo>
                    <a:pt x="32" y="54"/>
                  </a:lnTo>
                  <a:lnTo>
                    <a:pt x="36" y="51"/>
                  </a:lnTo>
                  <a:lnTo>
                    <a:pt x="37" y="46"/>
                  </a:lnTo>
                  <a:lnTo>
                    <a:pt x="36" y="43"/>
                  </a:lnTo>
                  <a:lnTo>
                    <a:pt x="35" y="42"/>
                  </a:lnTo>
                  <a:lnTo>
                    <a:pt x="32" y="39"/>
                  </a:lnTo>
                  <a:lnTo>
                    <a:pt x="27" y="38"/>
                  </a:lnTo>
                  <a:lnTo>
                    <a:pt x="25" y="37"/>
                  </a:lnTo>
                  <a:lnTo>
                    <a:pt x="21" y="37"/>
                  </a:lnTo>
                  <a:lnTo>
                    <a:pt x="18" y="36"/>
                  </a:lnTo>
                  <a:lnTo>
                    <a:pt x="14" y="35"/>
                  </a:lnTo>
                  <a:lnTo>
                    <a:pt x="7" y="33"/>
                  </a:lnTo>
                  <a:lnTo>
                    <a:pt x="3" y="29"/>
                  </a:lnTo>
                  <a:lnTo>
                    <a:pt x="0" y="25"/>
                  </a:lnTo>
                  <a:lnTo>
                    <a:pt x="0" y="19"/>
                  </a:lnTo>
                  <a:lnTo>
                    <a:pt x="0" y="15"/>
                  </a:lnTo>
                  <a:lnTo>
                    <a:pt x="1" y="11"/>
                  </a:lnTo>
                  <a:lnTo>
                    <a:pt x="3" y="9"/>
                  </a:lnTo>
                  <a:lnTo>
                    <a:pt x="5" y="6"/>
                  </a:lnTo>
                  <a:lnTo>
                    <a:pt x="9" y="3"/>
                  </a:lnTo>
                  <a:lnTo>
                    <a:pt x="13" y="2"/>
                  </a:lnTo>
                  <a:lnTo>
                    <a:pt x="19" y="0"/>
                  </a:lnTo>
                  <a:lnTo>
                    <a:pt x="25" y="0"/>
                  </a:lnTo>
                  <a:lnTo>
                    <a:pt x="30" y="0"/>
                  </a:lnTo>
                  <a:lnTo>
                    <a:pt x="36" y="1"/>
                  </a:lnTo>
                  <a:lnTo>
                    <a:pt x="40" y="3"/>
                  </a:lnTo>
                  <a:lnTo>
                    <a:pt x="45" y="5"/>
                  </a:lnTo>
                  <a:lnTo>
                    <a:pt x="45" y="16"/>
                  </a:lnTo>
                  <a:lnTo>
                    <a:pt x="45" y="16"/>
                  </a:lnTo>
                  <a:lnTo>
                    <a:pt x="40" y="14"/>
                  </a:lnTo>
                  <a:lnTo>
                    <a:pt x="35" y="11"/>
                  </a:lnTo>
                  <a:lnTo>
                    <a:pt x="29" y="9"/>
                  </a:lnTo>
                  <a:lnTo>
                    <a:pt x="23" y="9"/>
                  </a:lnTo>
                  <a:lnTo>
                    <a:pt x="18" y="9"/>
                  </a:lnTo>
                  <a:lnTo>
                    <a:pt x="14" y="11"/>
                  </a:lnTo>
                  <a:lnTo>
                    <a:pt x="11" y="14"/>
                  </a:lnTo>
                  <a:lnTo>
                    <a:pt x="10" y="18"/>
                  </a:lnTo>
                  <a:lnTo>
                    <a:pt x="11" y="21"/>
                  </a:lnTo>
                  <a:lnTo>
                    <a:pt x="12" y="24"/>
                  </a:lnTo>
                  <a:lnTo>
                    <a:pt x="16" y="25"/>
                  </a:lnTo>
                  <a:lnTo>
                    <a:pt x="20" y="26"/>
                  </a:lnTo>
                  <a:lnTo>
                    <a:pt x="23" y="27"/>
                  </a:lnTo>
                  <a:lnTo>
                    <a:pt x="27" y="28"/>
                  </a:lnTo>
                  <a:lnTo>
                    <a:pt x="30" y="28"/>
                  </a:lnTo>
                  <a:lnTo>
                    <a:pt x="32" y="29"/>
                  </a:lnTo>
                  <a:lnTo>
                    <a:pt x="39" y="30"/>
                  </a:lnTo>
                  <a:lnTo>
                    <a:pt x="44" y="35"/>
                  </a:lnTo>
                  <a:lnTo>
                    <a:pt x="47" y="39"/>
                  </a:lnTo>
                  <a:lnTo>
                    <a:pt x="4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90"/>
            <p:cNvSpPr>
              <a:spLocks noEditPoints="1"/>
            </p:cNvSpPr>
            <p:nvPr/>
          </p:nvSpPr>
          <p:spPr bwMode="auto">
            <a:xfrm>
              <a:off x="2914" y="1926"/>
              <a:ext cx="27" cy="44"/>
            </a:xfrm>
            <a:custGeom>
              <a:avLst/>
              <a:gdLst>
                <a:gd name="T0" fmla="*/ 53 w 53"/>
                <a:gd name="T1" fmla="*/ 54 h 87"/>
                <a:gd name="T2" fmla="*/ 53 w 53"/>
                <a:gd name="T3" fmla="*/ 61 h 87"/>
                <a:gd name="T4" fmla="*/ 51 w 53"/>
                <a:gd name="T5" fmla="*/ 68 h 87"/>
                <a:gd name="T6" fmla="*/ 49 w 53"/>
                <a:gd name="T7" fmla="*/ 74 h 87"/>
                <a:gd name="T8" fmla="*/ 46 w 53"/>
                <a:gd name="T9" fmla="*/ 78 h 87"/>
                <a:gd name="T10" fmla="*/ 42 w 53"/>
                <a:gd name="T11" fmla="*/ 82 h 87"/>
                <a:gd name="T12" fmla="*/ 38 w 53"/>
                <a:gd name="T13" fmla="*/ 85 h 87"/>
                <a:gd name="T14" fmla="*/ 32 w 53"/>
                <a:gd name="T15" fmla="*/ 86 h 87"/>
                <a:gd name="T16" fmla="*/ 26 w 53"/>
                <a:gd name="T17" fmla="*/ 87 h 87"/>
                <a:gd name="T18" fmla="*/ 22 w 53"/>
                <a:gd name="T19" fmla="*/ 86 h 87"/>
                <a:gd name="T20" fmla="*/ 17 w 53"/>
                <a:gd name="T21" fmla="*/ 85 h 87"/>
                <a:gd name="T22" fmla="*/ 14 w 53"/>
                <a:gd name="T23" fmla="*/ 84 h 87"/>
                <a:gd name="T24" fmla="*/ 11 w 53"/>
                <a:gd name="T25" fmla="*/ 82 h 87"/>
                <a:gd name="T26" fmla="*/ 10 w 53"/>
                <a:gd name="T27" fmla="*/ 85 h 87"/>
                <a:gd name="T28" fmla="*/ 0 w 53"/>
                <a:gd name="T29" fmla="*/ 85 h 87"/>
                <a:gd name="T30" fmla="*/ 0 w 53"/>
                <a:gd name="T31" fmla="*/ 0 h 87"/>
                <a:gd name="T32" fmla="*/ 11 w 53"/>
                <a:gd name="T33" fmla="*/ 0 h 87"/>
                <a:gd name="T34" fmla="*/ 11 w 53"/>
                <a:gd name="T35" fmla="*/ 30 h 87"/>
                <a:gd name="T36" fmla="*/ 14 w 53"/>
                <a:gd name="T37" fmla="*/ 27 h 87"/>
                <a:gd name="T38" fmla="*/ 20 w 53"/>
                <a:gd name="T39" fmla="*/ 24 h 87"/>
                <a:gd name="T40" fmla="*/ 24 w 53"/>
                <a:gd name="T41" fmla="*/ 22 h 87"/>
                <a:gd name="T42" fmla="*/ 31 w 53"/>
                <a:gd name="T43" fmla="*/ 22 h 87"/>
                <a:gd name="T44" fmla="*/ 40 w 53"/>
                <a:gd name="T45" fmla="*/ 23 h 87"/>
                <a:gd name="T46" fmla="*/ 48 w 53"/>
                <a:gd name="T47" fmla="*/ 30 h 87"/>
                <a:gd name="T48" fmla="*/ 52 w 53"/>
                <a:gd name="T49" fmla="*/ 40 h 87"/>
                <a:gd name="T50" fmla="*/ 53 w 53"/>
                <a:gd name="T51" fmla="*/ 54 h 87"/>
                <a:gd name="T52" fmla="*/ 43 w 53"/>
                <a:gd name="T53" fmla="*/ 55 h 87"/>
                <a:gd name="T54" fmla="*/ 42 w 53"/>
                <a:gd name="T55" fmla="*/ 45 h 87"/>
                <a:gd name="T56" fmla="*/ 40 w 53"/>
                <a:gd name="T57" fmla="*/ 38 h 87"/>
                <a:gd name="T58" fmla="*/ 35 w 53"/>
                <a:gd name="T59" fmla="*/ 33 h 87"/>
                <a:gd name="T60" fmla="*/ 28 w 53"/>
                <a:gd name="T61" fmla="*/ 32 h 87"/>
                <a:gd name="T62" fmla="*/ 23 w 53"/>
                <a:gd name="T63" fmla="*/ 32 h 87"/>
                <a:gd name="T64" fmla="*/ 19 w 53"/>
                <a:gd name="T65" fmla="*/ 33 h 87"/>
                <a:gd name="T66" fmla="*/ 14 w 53"/>
                <a:gd name="T67" fmla="*/ 36 h 87"/>
                <a:gd name="T68" fmla="*/ 11 w 53"/>
                <a:gd name="T69" fmla="*/ 39 h 87"/>
                <a:gd name="T70" fmla="*/ 11 w 53"/>
                <a:gd name="T71" fmla="*/ 74 h 87"/>
                <a:gd name="T72" fmla="*/ 14 w 53"/>
                <a:gd name="T73" fmla="*/ 76 h 87"/>
                <a:gd name="T74" fmla="*/ 17 w 53"/>
                <a:gd name="T75" fmla="*/ 77 h 87"/>
                <a:gd name="T76" fmla="*/ 21 w 53"/>
                <a:gd name="T77" fmla="*/ 77 h 87"/>
                <a:gd name="T78" fmla="*/ 25 w 53"/>
                <a:gd name="T79" fmla="*/ 77 h 87"/>
                <a:gd name="T80" fmla="*/ 33 w 53"/>
                <a:gd name="T81" fmla="*/ 76 h 87"/>
                <a:gd name="T82" fmla="*/ 39 w 53"/>
                <a:gd name="T83" fmla="*/ 72 h 87"/>
                <a:gd name="T84" fmla="*/ 42 w 53"/>
                <a:gd name="T85" fmla="*/ 65 h 87"/>
                <a:gd name="T86" fmla="*/ 43 w 53"/>
                <a:gd name="T87" fmla="*/ 5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87">
                  <a:moveTo>
                    <a:pt x="53" y="54"/>
                  </a:moveTo>
                  <a:lnTo>
                    <a:pt x="53" y="61"/>
                  </a:lnTo>
                  <a:lnTo>
                    <a:pt x="51" y="68"/>
                  </a:lnTo>
                  <a:lnTo>
                    <a:pt x="49" y="74"/>
                  </a:lnTo>
                  <a:lnTo>
                    <a:pt x="46" y="78"/>
                  </a:lnTo>
                  <a:lnTo>
                    <a:pt x="42" y="82"/>
                  </a:lnTo>
                  <a:lnTo>
                    <a:pt x="38" y="85"/>
                  </a:lnTo>
                  <a:lnTo>
                    <a:pt x="32" y="86"/>
                  </a:lnTo>
                  <a:lnTo>
                    <a:pt x="26" y="87"/>
                  </a:lnTo>
                  <a:lnTo>
                    <a:pt x="22" y="86"/>
                  </a:lnTo>
                  <a:lnTo>
                    <a:pt x="17" y="85"/>
                  </a:lnTo>
                  <a:lnTo>
                    <a:pt x="14" y="84"/>
                  </a:lnTo>
                  <a:lnTo>
                    <a:pt x="11" y="82"/>
                  </a:lnTo>
                  <a:lnTo>
                    <a:pt x="10" y="85"/>
                  </a:lnTo>
                  <a:lnTo>
                    <a:pt x="0" y="85"/>
                  </a:lnTo>
                  <a:lnTo>
                    <a:pt x="0" y="0"/>
                  </a:lnTo>
                  <a:lnTo>
                    <a:pt x="11" y="0"/>
                  </a:lnTo>
                  <a:lnTo>
                    <a:pt x="11" y="30"/>
                  </a:lnTo>
                  <a:lnTo>
                    <a:pt x="14" y="27"/>
                  </a:lnTo>
                  <a:lnTo>
                    <a:pt x="20" y="24"/>
                  </a:lnTo>
                  <a:lnTo>
                    <a:pt x="24" y="22"/>
                  </a:lnTo>
                  <a:lnTo>
                    <a:pt x="31" y="22"/>
                  </a:lnTo>
                  <a:lnTo>
                    <a:pt x="40" y="23"/>
                  </a:lnTo>
                  <a:lnTo>
                    <a:pt x="48" y="30"/>
                  </a:lnTo>
                  <a:lnTo>
                    <a:pt x="52" y="40"/>
                  </a:lnTo>
                  <a:lnTo>
                    <a:pt x="53" y="54"/>
                  </a:lnTo>
                  <a:close/>
                  <a:moveTo>
                    <a:pt x="43" y="55"/>
                  </a:moveTo>
                  <a:lnTo>
                    <a:pt x="42" y="45"/>
                  </a:lnTo>
                  <a:lnTo>
                    <a:pt x="40" y="38"/>
                  </a:lnTo>
                  <a:lnTo>
                    <a:pt x="35" y="33"/>
                  </a:lnTo>
                  <a:lnTo>
                    <a:pt x="28" y="32"/>
                  </a:lnTo>
                  <a:lnTo>
                    <a:pt x="23" y="32"/>
                  </a:lnTo>
                  <a:lnTo>
                    <a:pt x="19" y="33"/>
                  </a:lnTo>
                  <a:lnTo>
                    <a:pt x="14" y="36"/>
                  </a:lnTo>
                  <a:lnTo>
                    <a:pt x="11" y="39"/>
                  </a:lnTo>
                  <a:lnTo>
                    <a:pt x="11" y="74"/>
                  </a:lnTo>
                  <a:lnTo>
                    <a:pt x="14" y="76"/>
                  </a:lnTo>
                  <a:lnTo>
                    <a:pt x="17" y="77"/>
                  </a:lnTo>
                  <a:lnTo>
                    <a:pt x="21" y="77"/>
                  </a:lnTo>
                  <a:lnTo>
                    <a:pt x="25" y="77"/>
                  </a:lnTo>
                  <a:lnTo>
                    <a:pt x="33" y="76"/>
                  </a:lnTo>
                  <a:lnTo>
                    <a:pt x="39" y="72"/>
                  </a:lnTo>
                  <a:lnTo>
                    <a:pt x="42" y="65"/>
                  </a:lnTo>
                  <a:lnTo>
                    <a:pt x="43"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91"/>
            <p:cNvSpPr>
              <a:spLocks noEditPoints="1"/>
            </p:cNvSpPr>
            <p:nvPr/>
          </p:nvSpPr>
          <p:spPr bwMode="auto">
            <a:xfrm>
              <a:off x="2947" y="1937"/>
              <a:ext cx="26" cy="33"/>
            </a:xfrm>
            <a:custGeom>
              <a:avLst/>
              <a:gdLst>
                <a:gd name="T0" fmla="*/ 41 w 51"/>
                <a:gd name="T1" fmla="*/ 63 h 65"/>
                <a:gd name="T2" fmla="*/ 40 w 51"/>
                <a:gd name="T3" fmla="*/ 57 h 65"/>
                <a:gd name="T4" fmla="*/ 36 w 51"/>
                <a:gd name="T5" fmla="*/ 61 h 65"/>
                <a:gd name="T6" fmla="*/ 30 w 51"/>
                <a:gd name="T7" fmla="*/ 63 h 65"/>
                <a:gd name="T8" fmla="*/ 23 w 51"/>
                <a:gd name="T9" fmla="*/ 64 h 65"/>
                <a:gd name="T10" fmla="*/ 11 w 51"/>
                <a:gd name="T11" fmla="*/ 64 h 65"/>
                <a:gd name="T12" fmla="*/ 1 w 51"/>
                <a:gd name="T13" fmla="*/ 53 h 65"/>
                <a:gd name="T14" fmla="*/ 0 w 51"/>
                <a:gd name="T15" fmla="*/ 38 h 65"/>
                <a:gd name="T16" fmla="*/ 5 w 51"/>
                <a:gd name="T17" fmla="*/ 30 h 65"/>
                <a:gd name="T18" fmla="*/ 17 w 51"/>
                <a:gd name="T19" fmla="*/ 25 h 65"/>
                <a:gd name="T20" fmla="*/ 32 w 51"/>
                <a:gd name="T21" fmla="*/ 23 h 65"/>
                <a:gd name="T22" fmla="*/ 41 w 51"/>
                <a:gd name="T23" fmla="*/ 21 h 65"/>
                <a:gd name="T24" fmla="*/ 40 w 51"/>
                <a:gd name="T25" fmla="*/ 15 h 65"/>
                <a:gd name="T26" fmla="*/ 37 w 51"/>
                <a:gd name="T27" fmla="*/ 11 h 65"/>
                <a:gd name="T28" fmla="*/ 31 w 51"/>
                <a:gd name="T29" fmla="*/ 10 h 65"/>
                <a:gd name="T30" fmla="*/ 24 w 51"/>
                <a:gd name="T31" fmla="*/ 9 h 65"/>
                <a:gd name="T32" fmla="*/ 15 w 51"/>
                <a:gd name="T33" fmla="*/ 10 h 65"/>
                <a:gd name="T34" fmla="*/ 5 w 51"/>
                <a:gd name="T35" fmla="*/ 14 h 65"/>
                <a:gd name="T36" fmla="*/ 5 w 51"/>
                <a:gd name="T37" fmla="*/ 3 h 65"/>
                <a:gd name="T38" fmla="*/ 13 w 51"/>
                <a:gd name="T39" fmla="*/ 1 h 65"/>
                <a:gd name="T40" fmla="*/ 24 w 51"/>
                <a:gd name="T41" fmla="*/ 0 h 65"/>
                <a:gd name="T42" fmla="*/ 36 w 51"/>
                <a:gd name="T43" fmla="*/ 1 h 65"/>
                <a:gd name="T44" fmla="*/ 45 w 51"/>
                <a:gd name="T45" fmla="*/ 5 h 65"/>
                <a:gd name="T46" fmla="*/ 49 w 51"/>
                <a:gd name="T47" fmla="*/ 11 h 65"/>
                <a:gd name="T48" fmla="*/ 51 w 51"/>
                <a:gd name="T49" fmla="*/ 21 h 65"/>
                <a:gd name="T50" fmla="*/ 41 w 51"/>
                <a:gd name="T51" fmla="*/ 48 h 65"/>
                <a:gd name="T52" fmla="*/ 36 w 51"/>
                <a:gd name="T53" fmla="*/ 32 h 65"/>
                <a:gd name="T54" fmla="*/ 24 w 51"/>
                <a:gd name="T55" fmla="*/ 33 h 65"/>
                <a:gd name="T56" fmla="*/ 15 w 51"/>
                <a:gd name="T57" fmla="*/ 35 h 65"/>
                <a:gd name="T58" fmla="*/ 11 w 51"/>
                <a:gd name="T59" fmla="*/ 41 h 65"/>
                <a:gd name="T60" fmla="*/ 11 w 51"/>
                <a:gd name="T61" fmla="*/ 50 h 65"/>
                <a:gd name="T62" fmla="*/ 17 w 51"/>
                <a:gd name="T63" fmla="*/ 55 h 65"/>
                <a:gd name="T64" fmla="*/ 28 w 51"/>
                <a:gd name="T65" fmla="*/ 55 h 65"/>
                <a:gd name="T66" fmla="*/ 37 w 51"/>
                <a:gd name="T67"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65">
                  <a:moveTo>
                    <a:pt x="51" y="63"/>
                  </a:moveTo>
                  <a:lnTo>
                    <a:pt x="41" y="63"/>
                  </a:lnTo>
                  <a:lnTo>
                    <a:pt x="41" y="56"/>
                  </a:lnTo>
                  <a:lnTo>
                    <a:pt x="40" y="57"/>
                  </a:lnTo>
                  <a:lnTo>
                    <a:pt x="38" y="60"/>
                  </a:lnTo>
                  <a:lnTo>
                    <a:pt x="36" y="61"/>
                  </a:lnTo>
                  <a:lnTo>
                    <a:pt x="33" y="62"/>
                  </a:lnTo>
                  <a:lnTo>
                    <a:pt x="30" y="63"/>
                  </a:lnTo>
                  <a:lnTo>
                    <a:pt x="27" y="64"/>
                  </a:lnTo>
                  <a:lnTo>
                    <a:pt x="23" y="64"/>
                  </a:lnTo>
                  <a:lnTo>
                    <a:pt x="19" y="65"/>
                  </a:lnTo>
                  <a:lnTo>
                    <a:pt x="11" y="64"/>
                  </a:lnTo>
                  <a:lnTo>
                    <a:pt x="5" y="60"/>
                  </a:lnTo>
                  <a:lnTo>
                    <a:pt x="1" y="53"/>
                  </a:lnTo>
                  <a:lnTo>
                    <a:pt x="0" y="45"/>
                  </a:lnTo>
                  <a:lnTo>
                    <a:pt x="0" y="38"/>
                  </a:lnTo>
                  <a:lnTo>
                    <a:pt x="2" y="34"/>
                  </a:lnTo>
                  <a:lnTo>
                    <a:pt x="5" y="30"/>
                  </a:lnTo>
                  <a:lnTo>
                    <a:pt x="11" y="27"/>
                  </a:lnTo>
                  <a:lnTo>
                    <a:pt x="17" y="25"/>
                  </a:lnTo>
                  <a:lnTo>
                    <a:pt x="24" y="24"/>
                  </a:lnTo>
                  <a:lnTo>
                    <a:pt x="32" y="23"/>
                  </a:lnTo>
                  <a:lnTo>
                    <a:pt x="41" y="23"/>
                  </a:lnTo>
                  <a:lnTo>
                    <a:pt x="41" y="21"/>
                  </a:lnTo>
                  <a:lnTo>
                    <a:pt x="41" y="18"/>
                  </a:lnTo>
                  <a:lnTo>
                    <a:pt x="40" y="15"/>
                  </a:lnTo>
                  <a:lnTo>
                    <a:pt x="39" y="12"/>
                  </a:lnTo>
                  <a:lnTo>
                    <a:pt x="37" y="11"/>
                  </a:lnTo>
                  <a:lnTo>
                    <a:pt x="34" y="10"/>
                  </a:lnTo>
                  <a:lnTo>
                    <a:pt x="31" y="10"/>
                  </a:lnTo>
                  <a:lnTo>
                    <a:pt x="28" y="9"/>
                  </a:lnTo>
                  <a:lnTo>
                    <a:pt x="24" y="9"/>
                  </a:lnTo>
                  <a:lnTo>
                    <a:pt x="21" y="9"/>
                  </a:lnTo>
                  <a:lnTo>
                    <a:pt x="15" y="10"/>
                  </a:lnTo>
                  <a:lnTo>
                    <a:pt x="11" y="11"/>
                  </a:lnTo>
                  <a:lnTo>
                    <a:pt x="5" y="14"/>
                  </a:lnTo>
                  <a:lnTo>
                    <a:pt x="5" y="14"/>
                  </a:lnTo>
                  <a:lnTo>
                    <a:pt x="5" y="3"/>
                  </a:lnTo>
                  <a:lnTo>
                    <a:pt x="9" y="2"/>
                  </a:lnTo>
                  <a:lnTo>
                    <a:pt x="13" y="1"/>
                  </a:lnTo>
                  <a:lnTo>
                    <a:pt x="19" y="0"/>
                  </a:lnTo>
                  <a:lnTo>
                    <a:pt x="24" y="0"/>
                  </a:lnTo>
                  <a:lnTo>
                    <a:pt x="31" y="0"/>
                  </a:lnTo>
                  <a:lnTo>
                    <a:pt x="36" y="1"/>
                  </a:lnTo>
                  <a:lnTo>
                    <a:pt x="40" y="2"/>
                  </a:lnTo>
                  <a:lnTo>
                    <a:pt x="45" y="5"/>
                  </a:lnTo>
                  <a:lnTo>
                    <a:pt x="48" y="8"/>
                  </a:lnTo>
                  <a:lnTo>
                    <a:pt x="49" y="11"/>
                  </a:lnTo>
                  <a:lnTo>
                    <a:pt x="51" y="16"/>
                  </a:lnTo>
                  <a:lnTo>
                    <a:pt x="51" y="21"/>
                  </a:lnTo>
                  <a:lnTo>
                    <a:pt x="51" y="63"/>
                  </a:lnTo>
                  <a:close/>
                  <a:moveTo>
                    <a:pt x="41" y="48"/>
                  </a:moveTo>
                  <a:lnTo>
                    <a:pt x="41" y="30"/>
                  </a:lnTo>
                  <a:lnTo>
                    <a:pt x="36" y="32"/>
                  </a:lnTo>
                  <a:lnTo>
                    <a:pt x="30" y="32"/>
                  </a:lnTo>
                  <a:lnTo>
                    <a:pt x="24" y="33"/>
                  </a:lnTo>
                  <a:lnTo>
                    <a:pt x="20" y="34"/>
                  </a:lnTo>
                  <a:lnTo>
                    <a:pt x="15" y="35"/>
                  </a:lnTo>
                  <a:lnTo>
                    <a:pt x="13" y="37"/>
                  </a:lnTo>
                  <a:lnTo>
                    <a:pt x="11" y="41"/>
                  </a:lnTo>
                  <a:lnTo>
                    <a:pt x="10" y="45"/>
                  </a:lnTo>
                  <a:lnTo>
                    <a:pt x="11" y="50"/>
                  </a:lnTo>
                  <a:lnTo>
                    <a:pt x="13" y="53"/>
                  </a:lnTo>
                  <a:lnTo>
                    <a:pt x="17" y="55"/>
                  </a:lnTo>
                  <a:lnTo>
                    <a:pt x="23" y="55"/>
                  </a:lnTo>
                  <a:lnTo>
                    <a:pt x="28" y="55"/>
                  </a:lnTo>
                  <a:lnTo>
                    <a:pt x="32" y="53"/>
                  </a:lnTo>
                  <a:lnTo>
                    <a:pt x="37" y="51"/>
                  </a:lnTo>
                  <a:lnTo>
                    <a:pt x="4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92"/>
            <p:cNvSpPr>
              <a:spLocks/>
            </p:cNvSpPr>
            <p:nvPr/>
          </p:nvSpPr>
          <p:spPr bwMode="auto">
            <a:xfrm>
              <a:off x="2983" y="1938"/>
              <a:ext cx="19" cy="31"/>
            </a:xfrm>
            <a:custGeom>
              <a:avLst/>
              <a:gdLst>
                <a:gd name="T0" fmla="*/ 39 w 39"/>
                <a:gd name="T1" fmla="*/ 11 h 62"/>
                <a:gd name="T2" fmla="*/ 37 w 39"/>
                <a:gd name="T3" fmla="*/ 11 h 62"/>
                <a:gd name="T4" fmla="*/ 35 w 39"/>
                <a:gd name="T5" fmla="*/ 11 h 62"/>
                <a:gd name="T6" fmla="*/ 33 w 39"/>
                <a:gd name="T7" fmla="*/ 11 h 62"/>
                <a:gd name="T8" fmla="*/ 31 w 39"/>
                <a:gd name="T9" fmla="*/ 11 h 62"/>
                <a:gd name="T10" fmla="*/ 29 w 39"/>
                <a:gd name="T11" fmla="*/ 11 h 62"/>
                <a:gd name="T12" fmla="*/ 24 w 39"/>
                <a:gd name="T13" fmla="*/ 11 h 62"/>
                <a:gd name="T14" fmla="*/ 20 w 39"/>
                <a:gd name="T15" fmla="*/ 13 h 62"/>
                <a:gd name="T16" fmla="*/ 15 w 39"/>
                <a:gd name="T17" fmla="*/ 15 h 62"/>
                <a:gd name="T18" fmla="*/ 11 w 39"/>
                <a:gd name="T19" fmla="*/ 18 h 62"/>
                <a:gd name="T20" fmla="*/ 11 w 39"/>
                <a:gd name="T21" fmla="*/ 62 h 62"/>
                <a:gd name="T22" fmla="*/ 0 w 39"/>
                <a:gd name="T23" fmla="*/ 62 h 62"/>
                <a:gd name="T24" fmla="*/ 0 w 39"/>
                <a:gd name="T25" fmla="*/ 0 h 62"/>
                <a:gd name="T26" fmla="*/ 11 w 39"/>
                <a:gd name="T27" fmla="*/ 0 h 62"/>
                <a:gd name="T28" fmla="*/ 11 w 39"/>
                <a:gd name="T29" fmla="*/ 10 h 62"/>
                <a:gd name="T30" fmla="*/ 16 w 39"/>
                <a:gd name="T31" fmla="*/ 6 h 62"/>
                <a:gd name="T32" fmla="*/ 22 w 39"/>
                <a:gd name="T33" fmla="*/ 2 h 62"/>
                <a:gd name="T34" fmla="*/ 26 w 39"/>
                <a:gd name="T35" fmla="*/ 1 h 62"/>
                <a:gd name="T36" fmla="*/ 31 w 39"/>
                <a:gd name="T37" fmla="*/ 0 h 62"/>
                <a:gd name="T38" fmla="*/ 33 w 39"/>
                <a:gd name="T39" fmla="*/ 0 h 62"/>
                <a:gd name="T40" fmla="*/ 35 w 39"/>
                <a:gd name="T41" fmla="*/ 1 h 62"/>
                <a:gd name="T42" fmla="*/ 36 w 39"/>
                <a:gd name="T43" fmla="*/ 1 h 62"/>
                <a:gd name="T44" fmla="*/ 39 w 39"/>
                <a:gd name="T45" fmla="*/ 1 h 62"/>
                <a:gd name="T46" fmla="*/ 39 w 39"/>
                <a:gd name="T47"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62">
                  <a:moveTo>
                    <a:pt x="39" y="11"/>
                  </a:moveTo>
                  <a:lnTo>
                    <a:pt x="37" y="11"/>
                  </a:lnTo>
                  <a:lnTo>
                    <a:pt x="35" y="11"/>
                  </a:lnTo>
                  <a:lnTo>
                    <a:pt x="33" y="11"/>
                  </a:lnTo>
                  <a:lnTo>
                    <a:pt x="31" y="11"/>
                  </a:lnTo>
                  <a:lnTo>
                    <a:pt x="29" y="11"/>
                  </a:lnTo>
                  <a:lnTo>
                    <a:pt x="24" y="11"/>
                  </a:lnTo>
                  <a:lnTo>
                    <a:pt x="20" y="13"/>
                  </a:lnTo>
                  <a:lnTo>
                    <a:pt x="15" y="15"/>
                  </a:lnTo>
                  <a:lnTo>
                    <a:pt x="11" y="18"/>
                  </a:lnTo>
                  <a:lnTo>
                    <a:pt x="11" y="62"/>
                  </a:lnTo>
                  <a:lnTo>
                    <a:pt x="0" y="62"/>
                  </a:lnTo>
                  <a:lnTo>
                    <a:pt x="0" y="0"/>
                  </a:lnTo>
                  <a:lnTo>
                    <a:pt x="11" y="0"/>
                  </a:lnTo>
                  <a:lnTo>
                    <a:pt x="11" y="10"/>
                  </a:lnTo>
                  <a:lnTo>
                    <a:pt x="16" y="6"/>
                  </a:lnTo>
                  <a:lnTo>
                    <a:pt x="22" y="2"/>
                  </a:lnTo>
                  <a:lnTo>
                    <a:pt x="26" y="1"/>
                  </a:lnTo>
                  <a:lnTo>
                    <a:pt x="31" y="0"/>
                  </a:lnTo>
                  <a:lnTo>
                    <a:pt x="33" y="0"/>
                  </a:lnTo>
                  <a:lnTo>
                    <a:pt x="35" y="1"/>
                  </a:lnTo>
                  <a:lnTo>
                    <a:pt x="36" y="1"/>
                  </a:lnTo>
                  <a:lnTo>
                    <a:pt x="39" y="1"/>
                  </a:lnTo>
                  <a:lnTo>
                    <a:pt x="3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Line 93"/>
            <p:cNvSpPr>
              <a:spLocks noChangeShapeType="1"/>
            </p:cNvSpPr>
            <p:nvPr/>
          </p:nvSpPr>
          <p:spPr bwMode="auto">
            <a:xfrm>
              <a:off x="1987" y="1837"/>
              <a:ext cx="0" cy="75"/>
            </a:xfrm>
            <a:prstGeom prst="line">
              <a:avLst/>
            </a:prstGeom>
            <a:noFill/>
            <a:ln w="11113">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Freeform 94"/>
            <p:cNvSpPr>
              <a:spLocks/>
            </p:cNvSpPr>
            <p:nvPr/>
          </p:nvSpPr>
          <p:spPr bwMode="auto">
            <a:xfrm>
              <a:off x="1969" y="1873"/>
              <a:ext cx="36" cy="49"/>
            </a:xfrm>
            <a:custGeom>
              <a:avLst/>
              <a:gdLst>
                <a:gd name="T0" fmla="*/ 72 w 72"/>
                <a:gd name="T1" fmla="*/ 0 h 98"/>
                <a:gd name="T2" fmla="*/ 36 w 72"/>
                <a:gd name="T3" fmla="*/ 98 h 98"/>
                <a:gd name="T4" fmla="*/ 0 w 72"/>
                <a:gd name="T5" fmla="*/ 0 h 98"/>
                <a:gd name="T6" fmla="*/ 8 w 72"/>
                <a:gd name="T7" fmla="*/ 6 h 98"/>
                <a:gd name="T8" fmla="*/ 26 w 72"/>
                <a:gd name="T9" fmla="*/ 11 h 98"/>
                <a:gd name="T10" fmla="*/ 45 w 72"/>
                <a:gd name="T11" fmla="*/ 11 h 98"/>
                <a:gd name="T12" fmla="*/ 63 w 72"/>
                <a:gd name="T13" fmla="*/ 6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6"/>
                  </a:lnTo>
                  <a:lnTo>
                    <a:pt x="26" y="11"/>
                  </a:lnTo>
                  <a:lnTo>
                    <a:pt x="45" y="11"/>
                  </a:lnTo>
                  <a:lnTo>
                    <a:pt x="63" y="6"/>
                  </a:lnTo>
                  <a:lnTo>
                    <a:pt x="72"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Line 95"/>
            <p:cNvSpPr>
              <a:spLocks noChangeShapeType="1"/>
            </p:cNvSpPr>
            <p:nvPr/>
          </p:nvSpPr>
          <p:spPr bwMode="auto">
            <a:xfrm>
              <a:off x="3333" y="1837"/>
              <a:ext cx="0" cy="75"/>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Freeform 96"/>
            <p:cNvSpPr>
              <a:spLocks/>
            </p:cNvSpPr>
            <p:nvPr/>
          </p:nvSpPr>
          <p:spPr bwMode="auto">
            <a:xfrm>
              <a:off x="3315" y="1873"/>
              <a:ext cx="36" cy="49"/>
            </a:xfrm>
            <a:custGeom>
              <a:avLst/>
              <a:gdLst>
                <a:gd name="T0" fmla="*/ 72 w 72"/>
                <a:gd name="T1" fmla="*/ 0 h 98"/>
                <a:gd name="T2" fmla="*/ 36 w 72"/>
                <a:gd name="T3" fmla="*/ 98 h 98"/>
                <a:gd name="T4" fmla="*/ 0 w 72"/>
                <a:gd name="T5" fmla="*/ 0 h 98"/>
                <a:gd name="T6" fmla="*/ 8 w 72"/>
                <a:gd name="T7" fmla="*/ 6 h 98"/>
                <a:gd name="T8" fmla="*/ 26 w 72"/>
                <a:gd name="T9" fmla="*/ 11 h 98"/>
                <a:gd name="T10" fmla="*/ 45 w 72"/>
                <a:gd name="T11" fmla="*/ 11 h 98"/>
                <a:gd name="T12" fmla="*/ 63 w 72"/>
                <a:gd name="T13" fmla="*/ 6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6"/>
                  </a:lnTo>
                  <a:lnTo>
                    <a:pt x="26" y="11"/>
                  </a:lnTo>
                  <a:lnTo>
                    <a:pt x="45" y="11"/>
                  </a:lnTo>
                  <a:lnTo>
                    <a:pt x="63" y="6"/>
                  </a:lnTo>
                  <a:lnTo>
                    <a:pt x="72"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Line 97"/>
            <p:cNvSpPr>
              <a:spLocks noChangeShapeType="1"/>
            </p:cNvSpPr>
            <p:nvPr/>
          </p:nvSpPr>
          <p:spPr bwMode="auto">
            <a:xfrm>
              <a:off x="3781" y="1837"/>
              <a:ext cx="0" cy="75"/>
            </a:xfrm>
            <a:prstGeom prst="line">
              <a:avLst/>
            </a:prstGeom>
            <a:noFill/>
            <a:ln w="11113">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Freeform 98"/>
            <p:cNvSpPr>
              <a:spLocks/>
            </p:cNvSpPr>
            <p:nvPr/>
          </p:nvSpPr>
          <p:spPr bwMode="auto">
            <a:xfrm>
              <a:off x="3763" y="1873"/>
              <a:ext cx="36" cy="49"/>
            </a:xfrm>
            <a:custGeom>
              <a:avLst/>
              <a:gdLst>
                <a:gd name="T0" fmla="*/ 71 w 71"/>
                <a:gd name="T1" fmla="*/ 0 h 98"/>
                <a:gd name="T2" fmla="*/ 35 w 71"/>
                <a:gd name="T3" fmla="*/ 98 h 98"/>
                <a:gd name="T4" fmla="*/ 0 w 71"/>
                <a:gd name="T5" fmla="*/ 0 h 98"/>
                <a:gd name="T6" fmla="*/ 7 w 71"/>
                <a:gd name="T7" fmla="*/ 6 h 98"/>
                <a:gd name="T8" fmla="*/ 25 w 71"/>
                <a:gd name="T9" fmla="*/ 11 h 98"/>
                <a:gd name="T10" fmla="*/ 44 w 71"/>
                <a:gd name="T11" fmla="*/ 11 h 98"/>
                <a:gd name="T12" fmla="*/ 62 w 71"/>
                <a:gd name="T13" fmla="*/ 6 h 98"/>
                <a:gd name="T14" fmla="*/ 71 w 71"/>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8">
                  <a:moveTo>
                    <a:pt x="71" y="0"/>
                  </a:moveTo>
                  <a:lnTo>
                    <a:pt x="35" y="98"/>
                  </a:lnTo>
                  <a:lnTo>
                    <a:pt x="0" y="0"/>
                  </a:lnTo>
                  <a:lnTo>
                    <a:pt x="7" y="6"/>
                  </a:lnTo>
                  <a:lnTo>
                    <a:pt x="25" y="11"/>
                  </a:lnTo>
                  <a:lnTo>
                    <a:pt x="44" y="11"/>
                  </a:lnTo>
                  <a:lnTo>
                    <a:pt x="62" y="6"/>
                  </a:lnTo>
                  <a:lnTo>
                    <a:pt x="71"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99"/>
            <p:cNvSpPr>
              <a:spLocks noChangeArrowheads="1"/>
            </p:cNvSpPr>
            <p:nvPr/>
          </p:nvSpPr>
          <p:spPr bwMode="auto">
            <a:xfrm>
              <a:off x="1837" y="1163"/>
              <a:ext cx="299"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Freeform 100"/>
            <p:cNvSpPr>
              <a:spLocks/>
            </p:cNvSpPr>
            <p:nvPr/>
          </p:nvSpPr>
          <p:spPr bwMode="auto">
            <a:xfrm>
              <a:off x="1866" y="1203"/>
              <a:ext cx="40" cy="68"/>
            </a:xfrm>
            <a:custGeom>
              <a:avLst/>
              <a:gdLst>
                <a:gd name="T0" fmla="*/ 79 w 79"/>
                <a:gd name="T1" fmla="*/ 136 h 136"/>
                <a:gd name="T2" fmla="*/ 0 w 79"/>
                <a:gd name="T3" fmla="*/ 136 h 136"/>
                <a:gd name="T4" fmla="*/ 0 w 79"/>
                <a:gd name="T5" fmla="*/ 111 h 136"/>
                <a:gd name="T6" fmla="*/ 22 w 79"/>
                <a:gd name="T7" fmla="*/ 111 h 136"/>
                <a:gd name="T8" fmla="*/ 22 w 79"/>
                <a:gd name="T9" fmla="*/ 24 h 136"/>
                <a:gd name="T10" fmla="*/ 0 w 79"/>
                <a:gd name="T11" fmla="*/ 24 h 136"/>
                <a:gd name="T12" fmla="*/ 0 w 79"/>
                <a:gd name="T13" fmla="*/ 0 h 136"/>
                <a:gd name="T14" fmla="*/ 79 w 79"/>
                <a:gd name="T15" fmla="*/ 0 h 136"/>
                <a:gd name="T16" fmla="*/ 79 w 79"/>
                <a:gd name="T17" fmla="*/ 24 h 136"/>
                <a:gd name="T18" fmla="*/ 57 w 79"/>
                <a:gd name="T19" fmla="*/ 24 h 136"/>
                <a:gd name="T20" fmla="*/ 57 w 79"/>
                <a:gd name="T21" fmla="*/ 111 h 136"/>
                <a:gd name="T22" fmla="*/ 79 w 79"/>
                <a:gd name="T23" fmla="*/ 111 h 136"/>
                <a:gd name="T24" fmla="*/ 79 w 79"/>
                <a:gd name="T2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36">
                  <a:moveTo>
                    <a:pt x="79" y="136"/>
                  </a:moveTo>
                  <a:lnTo>
                    <a:pt x="0" y="136"/>
                  </a:lnTo>
                  <a:lnTo>
                    <a:pt x="0" y="111"/>
                  </a:lnTo>
                  <a:lnTo>
                    <a:pt x="22" y="111"/>
                  </a:lnTo>
                  <a:lnTo>
                    <a:pt x="22" y="24"/>
                  </a:lnTo>
                  <a:lnTo>
                    <a:pt x="0" y="24"/>
                  </a:lnTo>
                  <a:lnTo>
                    <a:pt x="0" y="0"/>
                  </a:lnTo>
                  <a:lnTo>
                    <a:pt x="79" y="0"/>
                  </a:lnTo>
                  <a:lnTo>
                    <a:pt x="79" y="24"/>
                  </a:lnTo>
                  <a:lnTo>
                    <a:pt x="57" y="24"/>
                  </a:lnTo>
                  <a:lnTo>
                    <a:pt x="57" y="111"/>
                  </a:lnTo>
                  <a:lnTo>
                    <a:pt x="79" y="111"/>
                  </a:lnTo>
                  <a:lnTo>
                    <a:pt x="79"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01"/>
            <p:cNvSpPr>
              <a:spLocks/>
            </p:cNvSpPr>
            <p:nvPr/>
          </p:nvSpPr>
          <p:spPr bwMode="auto">
            <a:xfrm>
              <a:off x="1913" y="1203"/>
              <a:ext cx="60" cy="68"/>
            </a:xfrm>
            <a:custGeom>
              <a:avLst/>
              <a:gdLst>
                <a:gd name="T0" fmla="*/ 120 w 120"/>
                <a:gd name="T1" fmla="*/ 26 h 136"/>
                <a:gd name="T2" fmla="*/ 77 w 120"/>
                <a:gd name="T3" fmla="*/ 26 h 136"/>
                <a:gd name="T4" fmla="*/ 77 w 120"/>
                <a:gd name="T5" fmla="*/ 136 h 136"/>
                <a:gd name="T6" fmla="*/ 42 w 120"/>
                <a:gd name="T7" fmla="*/ 136 h 136"/>
                <a:gd name="T8" fmla="*/ 42 w 120"/>
                <a:gd name="T9" fmla="*/ 26 h 136"/>
                <a:gd name="T10" fmla="*/ 0 w 120"/>
                <a:gd name="T11" fmla="*/ 26 h 136"/>
                <a:gd name="T12" fmla="*/ 0 w 120"/>
                <a:gd name="T13" fmla="*/ 0 h 136"/>
                <a:gd name="T14" fmla="*/ 120 w 120"/>
                <a:gd name="T15" fmla="*/ 0 h 136"/>
                <a:gd name="T16" fmla="*/ 120 w 120"/>
                <a:gd name="T17" fmla="*/ 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6">
                  <a:moveTo>
                    <a:pt x="120" y="26"/>
                  </a:moveTo>
                  <a:lnTo>
                    <a:pt x="77" y="26"/>
                  </a:lnTo>
                  <a:lnTo>
                    <a:pt x="77" y="136"/>
                  </a:lnTo>
                  <a:lnTo>
                    <a:pt x="42" y="136"/>
                  </a:lnTo>
                  <a:lnTo>
                    <a:pt x="42" y="26"/>
                  </a:lnTo>
                  <a:lnTo>
                    <a:pt x="0" y="26"/>
                  </a:lnTo>
                  <a:lnTo>
                    <a:pt x="0" y="0"/>
                  </a:lnTo>
                  <a:lnTo>
                    <a:pt x="120" y="0"/>
                  </a:lnTo>
                  <a:lnTo>
                    <a:pt x="1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02"/>
            <p:cNvSpPr>
              <a:spLocks/>
            </p:cNvSpPr>
            <p:nvPr/>
          </p:nvSpPr>
          <p:spPr bwMode="auto">
            <a:xfrm>
              <a:off x="1984" y="1203"/>
              <a:ext cx="49" cy="68"/>
            </a:xfrm>
            <a:custGeom>
              <a:avLst/>
              <a:gdLst>
                <a:gd name="T0" fmla="*/ 99 w 99"/>
                <a:gd name="T1" fmla="*/ 136 h 136"/>
                <a:gd name="T2" fmla="*/ 0 w 99"/>
                <a:gd name="T3" fmla="*/ 136 h 136"/>
                <a:gd name="T4" fmla="*/ 0 w 99"/>
                <a:gd name="T5" fmla="*/ 0 h 136"/>
                <a:gd name="T6" fmla="*/ 99 w 99"/>
                <a:gd name="T7" fmla="*/ 0 h 136"/>
                <a:gd name="T8" fmla="*/ 99 w 99"/>
                <a:gd name="T9" fmla="*/ 26 h 136"/>
                <a:gd name="T10" fmla="*/ 35 w 99"/>
                <a:gd name="T11" fmla="*/ 26 h 136"/>
                <a:gd name="T12" fmla="*/ 35 w 99"/>
                <a:gd name="T13" fmla="*/ 50 h 136"/>
                <a:gd name="T14" fmla="*/ 94 w 99"/>
                <a:gd name="T15" fmla="*/ 50 h 136"/>
                <a:gd name="T16" fmla="*/ 94 w 99"/>
                <a:gd name="T17" fmla="*/ 77 h 136"/>
                <a:gd name="T18" fmla="*/ 35 w 99"/>
                <a:gd name="T19" fmla="*/ 77 h 136"/>
                <a:gd name="T20" fmla="*/ 35 w 99"/>
                <a:gd name="T21" fmla="*/ 110 h 136"/>
                <a:gd name="T22" fmla="*/ 99 w 99"/>
                <a:gd name="T23" fmla="*/ 110 h 136"/>
                <a:gd name="T24" fmla="*/ 99 w 99"/>
                <a:gd name="T2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36">
                  <a:moveTo>
                    <a:pt x="99" y="136"/>
                  </a:moveTo>
                  <a:lnTo>
                    <a:pt x="0" y="136"/>
                  </a:lnTo>
                  <a:lnTo>
                    <a:pt x="0" y="0"/>
                  </a:lnTo>
                  <a:lnTo>
                    <a:pt x="99" y="0"/>
                  </a:lnTo>
                  <a:lnTo>
                    <a:pt x="99" y="26"/>
                  </a:lnTo>
                  <a:lnTo>
                    <a:pt x="35" y="26"/>
                  </a:lnTo>
                  <a:lnTo>
                    <a:pt x="35" y="50"/>
                  </a:lnTo>
                  <a:lnTo>
                    <a:pt x="94" y="50"/>
                  </a:lnTo>
                  <a:lnTo>
                    <a:pt x="94" y="77"/>
                  </a:lnTo>
                  <a:lnTo>
                    <a:pt x="35" y="77"/>
                  </a:lnTo>
                  <a:lnTo>
                    <a:pt x="35" y="110"/>
                  </a:lnTo>
                  <a:lnTo>
                    <a:pt x="99" y="110"/>
                  </a:lnTo>
                  <a:lnTo>
                    <a:pt x="99"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03"/>
            <p:cNvSpPr>
              <a:spLocks noEditPoints="1"/>
            </p:cNvSpPr>
            <p:nvPr/>
          </p:nvSpPr>
          <p:spPr bwMode="auto">
            <a:xfrm>
              <a:off x="2048" y="1203"/>
              <a:ext cx="66" cy="68"/>
            </a:xfrm>
            <a:custGeom>
              <a:avLst/>
              <a:gdLst>
                <a:gd name="T0" fmla="*/ 76 w 131"/>
                <a:gd name="T1" fmla="*/ 42 h 136"/>
                <a:gd name="T2" fmla="*/ 76 w 131"/>
                <a:gd name="T3" fmla="*/ 37 h 136"/>
                <a:gd name="T4" fmla="*/ 74 w 131"/>
                <a:gd name="T5" fmla="*/ 33 h 136"/>
                <a:gd name="T6" fmla="*/ 72 w 131"/>
                <a:gd name="T7" fmla="*/ 29 h 136"/>
                <a:gd name="T8" fmla="*/ 67 w 131"/>
                <a:gd name="T9" fmla="*/ 27 h 136"/>
                <a:gd name="T10" fmla="*/ 63 w 131"/>
                <a:gd name="T11" fmla="*/ 26 h 136"/>
                <a:gd name="T12" fmla="*/ 58 w 131"/>
                <a:gd name="T13" fmla="*/ 25 h 136"/>
                <a:gd name="T14" fmla="*/ 54 w 131"/>
                <a:gd name="T15" fmla="*/ 25 h 136"/>
                <a:gd name="T16" fmla="*/ 47 w 131"/>
                <a:gd name="T17" fmla="*/ 25 h 136"/>
                <a:gd name="T18" fmla="*/ 35 w 131"/>
                <a:gd name="T19" fmla="*/ 25 h 136"/>
                <a:gd name="T20" fmla="*/ 35 w 131"/>
                <a:gd name="T21" fmla="*/ 62 h 136"/>
                <a:gd name="T22" fmla="*/ 46 w 131"/>
                <a:gd name="T23" fmla="*/ 62 h 136"/>
                <a:gd name="T24" fmla="*/ 54 w 131"/>
                <a:gd name="T25" fmla="*/ 62 h 136"/>
                <a:gd name="T26" fmla="*/ 59 w 131"/>
                <a:gd name="T27" fmla="*/ 61 h 136"/>
                <a:gd name="T28" fmla="*/ 65 w 131"/>
                <a:gd name="T29" fmla="*/ 60 h 136"/>
                <a:gd name="T30" fmla="*/ 69 w 131"/>
                <a:gd name="T31" fmla="*/ 57 h 136"/>
                <a:gd name="T32" fmla="*/ 73 w 131"/>
                <a:gd name="T33" fmla="*/ 54 h 136"/>
                <a:gd name="T34" fmla="*/ 74 w 131"/>
                <a:gd name="T35" fmla="*/ 51 h 136"/>
                <a:gd name="T36" fmla="*/ 76 w 131"/>
                <a:gd name="T37" fmla="*/ 47 h 136"/>
                <a:gd name="T38" fmla="*/ 76 w 131"/>
                <a:gd name="T39" fmla="*/ 42 h 136"/>
                <a:gd name="T40" fmla="*/ 131 w 131"/>
                <a:gd name="T41" fmla="*/ 136 h 136"/>
                <a:gd name="T42" fmla="*/ 89 w 131"/>
                <a:gd name="T43" fmla="*/ 136 h 136"/>
                <a:gd name="T44" fmla="*/ 51 w 131"/>
                <a:gd name="T45" fmla="*/ 87 h 136"/>
                <a:gd name="T46" fmla="*/ 35 w 131"/>
                <a:gd name="T47" fmla="*/ 87 h 136"/>
                <a:gd name="T48" fmla="*/ 35 w 131"/>
                <a:gd name="T49" fmla="*/ 136 h 136"/>
                <a:gd name="T50" fmla="*/ 0 w 131"/>
                <a:gd name="T51" fmla="*/ 136 h 136"/>
                <a:gd name="T52" fmla="*/ 0 w 131"/>
                <a:gd name="T53" fmla="*/ 0 h 136"/>
                <a:gd name="T54" fmla="*/ 58 w 131"/>
                <a:gd name="T55" fmla="*/ 0 h 136"/>
                <a:gd name="T56" fmla="*/ 71 w 131"/>
                <a:gd name="T57" fmla="*/ 0 h 136"/>
                <a:gd name="T58" fmla="*/ 80 w 131"/>
                <a:gd name="T59" fmla="*/ 1 h 136"/>
                <a:gd name="T60" fmla="*/ 87 w 131"/>
                <a:gd name="T61" fmla="*/ 4 h 136"/>
                <a:gd name="T62" fmla="*/ 95 w 131"/>
                <a:gd name="T63" fmla="*/ 7 h 136"/>
                <a:gd name="T64" fmla="*/ 103 w 131"/>
                <a:gd name="T65" fmla="*/ 13 h 136"/>
                <a:gd name="T66" fmla="*/ 108 w 131"/>
                <a:gd name="T67" fmla="*/ 19 h 136"/>
                <a:gd name="T68" fmla="*/ 112 w 131"/>
                <a:gd name="T69" fmla="*/ 27 h 136"/>
                <a:gd name="T70" fmla="*/ 112 w 131"/>
                <a:gd name="T71" fmla="*/ 37 h 136"/>
                <a:gd name="T72" fmla="*/ 111 w 131"/>
                <a:gd name="T73" fmla="*/ 52 h 136"/>
                <a:gd name="T74" fmla="*/ 105 w 131"/>
                <a:gd name="T75" fmla="*/ 62 h 136"/>
                <a:gd name="T76" fmla="*/ 97 w 131"/>
                <a:gd name="T77" fmla="*/ 71 h 136"/>
                <a:gd name="T78" fmla="*/ 85 w 131"/>
                <a:gd name="T79" fmla="*/ 78 h 136"/>
                <a:gd name="T80" fmla="*/ 131 w 131"/>
                <a:gd name="T8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136">
                  <a:moveTo>
                    <a:pt x="76" y="42"/>
                  </a:moveTo>
                  <a:lnTo>
                    <a:pt x="76" y="37"/>
                  </a:lnTo>
                  <a:lnTo>
                    <a:pt x="74" y="33"/>
                  </a:lnTo>
                  <a:lnTo>
                    <a:pt x="72" y="29"/>
                  </a:lnTo>
                  <a:lnTo>
                    <a:pt x="67" y="27"/>
                  </a:lnTo>
                  <a:lnTo>
                    <a:pt x="63" y="26"/>
                  </a:lnTo>
                  <a:lnTo>
                    <a:pt x="58" y="25"/>
                  </a:lnTo>
                  <a:lnTo>
                    <a:pt x="54" y="25"/>
                  </a:lnTo>
                  <a:lnTo>
                    <a:pt x="47" y="25"/>
                  </a:lnTo>
                  <a:lnTo>
                    <a:pt x="35" y="25"/>
                  </a:lnTo>
                  <a:lnTo>
                    <a:pt x="35" y="62"/>
                  </a:lnTo>
                  <a:lnTo>
                    <a:pt x="46" y="62"/>
                  </a:lnTo>
                  <a:lnTo>
                    <a:pt x="54" y="62"/>
                  </a:lnTo>
                  <a:lnTo>
                    <a:pt x="59" y="61"/>
                  </a:lnTo>
                  <a:lnTo>
                    <a:pt x="65" y="60"/>
                  </a:lnTo>
                  <a:lnTo>
                    <a:pt x="69" y="57"/>
                  </a:lnTo>
                  <a:lnTo>
                    <a:pt x="73" y="54"/>
                  </a:lnTo>
                  <a:lnTo>
                    <a:pt x="74" y="51"/>
                  </a:lnTo>
                  <a:lnTo>
                    <a:pt x="76" y="47"/>
                  </a:lnTo>
                  <a:lnTo>
                    <a:pt x="76" y="42"/>
                  </a:lnTo>
                  <a:close/>
                  <a:moveTo>
                    <a:pt x="131" y="136"/>
                  </a:moveTo>
                  <a:lnTo>
                    <a:pt x="89" y="136"/>
                  </a:lnTo>
                  <a:lnTo>
                    <a:pt x="51" y="87"/>
                  </a:lnTo>
                  <a:lnTo>
                    <a:pt x="35" y="87"/>
                  </a:lnTo>
                  <a:lnTo>
                    <a:pt x="35" y="136"/>
                  </a:lnTo>
                  <a:lnTo>
                    <a:pt x="0" y="136"/>
                  </a:lnTo>
                  <a:lnTo>
                    <a:pt x="0" y="0"/>
                  </a:lnTo>
                  <a:lnTo>
                    <a:pt x="58" y="0"/>
                  </a:lnTo>
                  <a:lnTo>
                    <a:pt x="71" y="0"/>
                  </a:lnTo>
                  <a:lnTo>
                    <a:pt x="80" y="1"/>
                  </a:lnTo>
                  <a:lnTo>
                    <a:pt x="87" y="4"/>
                  </a:lnTo>
                  <a:lnTo>
                    <a:pt x="95" y="7"/>
                  </a:lnTo>
                  <a:lnTo>
                    <a:pt x="103" y="13"/>
                  </a:lnTo>
                  <a:lnTo>
                    <a:pt x="108" y="19"/>
                  </a:lnTo>
                  <a:lnTo>
                    <a:pt x="112" y="27"/>
                  </a:lnTo>
                  <a:lnTo>
                    <a:pt x="112" y="37"/>
                  </a:lnTo>
                  <a:lnTo>
                    <a:pt x="111" y="52"/>
                  </a:lnTo>
                  <a:lnTo>
                    <a:pt x="105" y="62"/>
                  </a:lnTo>
                  <a:lnTo>
                    <a:pt x="97" y="71"/>
                  </a:lnTo>
                  <a:lnTo>
                    <a:pt x="85" y="78"/>
                  </a:lnTo>
                  <a:lnTo>
                    <a:pt x="131"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04"/>
            <p:cNvSpPr>
              <a:spLocks noEditPoints="1"/>
            </p:cNvSpPr>
            <p:nvPr/>
          </p:nvSpPr>
          <p:spPr bwMode="auto">
            <a:xfrm>
              <a:off x="1963" y="1298"/>
              <a:ext cx="44" cy="56"/>
            </a:xfrm>
            <a:custGeom>
              <a:avLst/>
              <a:gdLst>
                <a:gd name="T0" fmla="*/ 87 w 87"/>
                <a:gd name="T1" fmla="*/ 55 h 111"/>
                <a:gd name="T2" fmla="*/ 87 w 87"/>
                <a:gd name="T3" fmla="*/ 69 h 111"/>
                <a:gd name="T4" fmla="*/ 85 w 87"/>
                <a:gd name="T5" fmla="*/ 80 h 111"/>
                <a:gd name="T6" fmla="*/ 83 w 87"/>
                <a:gd name="T7" fmla="*/ 90 h 111"/>
                <a:gd name="T8" fmla="*/ 78 w 87"/>
                <a:gd name="T9" fmla="*/ 97 h 111"/>
                <a:gd name="T10" fmla="*/ 71 w 87"/>
                <a:gd name="T11" fmla="*/ 103 h 111"/>
                <a:gd name="T12" fmla="*/ 63 w 87"/>
                <a:gd name="T13" fmla="*/ 108 h 111"/>
                <a:gd name="T14" fmla="*/ 56 w 87"/>
                <a:gd name="T15" fmla="*/ 110 h 111"/>
                <a:gd name="T16" fmla="*/ 43 w 87"/>
                <a:gd name="T17" fmla="*/ 111 h 111"/>
                <a:gd name="T18" fmla="*/ 32 w 87"/>
                <a:gd name="T19" fmla="*/ 110 h 111"/>
                <a:gd name="T20" fmla="*/ 23 w 87"/>
                <a:gd name="T21" fmla="*/ 108 h 111"/>
                <a:gd name="T22" fmla="*/ 15 w 87"/>
                <a:gd name="T23" fmla="*/ 103 h 111"/>
                <a:gd name="T24" fmla="*/ 10 w 87"/>
                <a:gd name="T25" fmla="*/ 97 h 111"/>
                <a:gd name="T26" fmla="*/ 5 w 87"/>
                <a:gd name="T27" fmla="*/ 89 h 111"/>
                <a:gd name="T28" fmla="*/ 2 w 87"/>
                <a:gd name="T29" fmla="*/ 80 h 111"/>
                <a:gd name="T30" fmla="*/ 1 w 87"/>
                <a:gd name="T31" fmla="*/ 69 h 111"/>
                <a:gd name="T32" fmla="*/ 0 w 87"/>
                <a:gd name="T33" fmla="*/ 55 h 111"/>
                <a:gd name="T34" fmla="*/ 1 w 87"/>
                <a:gd name="T35" fmla="*/ 43 h 111"/>
                <a:gd name="T36" fmla="*/ 2 w 87"/>
                <a:gd name="T37" fmla="*/ 31 h 111"/>
                <a:gd name="T38" fmla="*/ 5 w 87"/>
                <a:gd name="T39" fmla="*/ 21 h 111"/>
                <a:gd name="T40" fmla="*/ 10 w 87"/>
                <a:gd name="T41" fmla="*/ 15 h 111"/>
                <a:gd name="T42" fmla="*/ 15 w 87"/>
                <a:gd name="T43" fmla="*/ 8 h 111"/>
                <a:gd name="T44" fmla="*/ 23 w 87"/>
                <a:gd name="T45" fmla="*/ 3 h 111"/>
                <a:gd name="T46" fmla="*/ 32 w 87"/>
                <a:gd name="T47" fmla="*/ 1 h 111"/>
                <a:gd name="T48" fmla="*/ 43 w 87"/>
                <a:gd name="T49" fmla="*/ 0 h 111"/>
                <a:gd name="T50" fmla="*/ 56 w 87"/>
                <a:gd name="T51" fmla="*/ 1 h 111"/>
                <a:gd name="T52" fmla="*/ 65 w 87"/>
                <a:gd name="T53" fmla="*/ 5 h 111"/>
                <a:gd name="T54" fmla="*/ 71 w 87"/>
                <a:gd name="T55" fmla="*/ 8 h 111"/>
                <a:gd name="T56" fmla="*/ 78 w 87"/>
                <a:gd name="T57" fmla="*/ 15 h 111"/>
                <a:gd name="T58" fmla="*/ 83 w 87"/>
                <a:gd name="T59" fmla="*/ 22 h 111"/>
                <a:gd name="T60" fmla="*/ 85 w 87"/>
                <a:gd name="T61" fmla="*/ 31 h 111"/>
                <a:gd name="T62" fmla="*/ 87 w 87"/>
                <a:gd name="T63" fmla="*/ 43 h 111"/>
                <a:gd name="T64" fmla="*/ 87 w 87"/>
                <a:gd name="T65" fmla="*/ 55 h 111"/>
                <a:gd name="T66" fmla="*/ 60 w 87"/>
                <a:gd name="T67" fmla="*/ 55 h 111"/>
                <a:gd name="T68" fmla="*/ 59 w 87"/>
                <a:gd name="T69" fmla="*/ 38 h 111"/>
                <a:gd name="T70" fmla="*/ 56 w 87"/>
                <a:gd name="T71" fmla="*/ 28 h 111"/>
                <a:gd name="T72" fmla="*/ 51 w 87"/>
                <a:gd name="T73" fmla="*/ 21 h 111"/>
                <a:gd name="T74" fmla="*/ 43 w 87"/>
                <a:gd name="T75" fmla="*/ 20 h 111"/>
                <a:gd name="T76" fmla="*/ 35 w 87"/>
                <a:gd name="T77" fmla="*/ 21 h 111"/>
                <a:gd name="T78" fmla="*/ 31 w 87"/>
                <a:gd name="T79" fmla="*/ 28 h 111"/>
                <a:gd name="T80" fmla="*/ 28 w 87"/>
                <a:gd name="T81" fmla="*/ 38 h 111"/>
                <a:gd name="T82" fmla="*/ 28 w 87"/>
                <a:gd name="T83" fmla="*/ 56 h 111"/>
                <a:gd name="T84" fmla="*/ 28 w 87"/>
                <a:gd name="T85" fmla="*/ 73 h 111"/>
                <a:gd name="T86" fmla="*/ 31 w 87"/>
                <a:gd name="T87" fmla="*/ 83 h 111"/>
                <a:gd name="T88" fmla="*/ 35 w 87"/>
                <a:gd name="T89" fmla="*/ 90 h 111"/>
                <a:gd name="T90" fmla="*/ 43 w 87"/>
                <a:gd name="T91" fmla="*/ 91 h 111"/>
                <a:gd name="T92" fmla="*/ 51 w 87"/>
                <a:gd name="T93" fmla="*/ 90 h 111"/>
                <a:gd name="T94" fmla="*/ 56 w 87"/>
                <a:gd name="T95" fmla="*/ 83 h 111"/>
                <a:gd name="T96" fmla="*/ 59 w 87"/>
                <a:gd name="T97" fmla="*/ 73 h 111"/>
                <a:gd name="T98" fmla="*/ 60 w 87"/>
                <a:gd name="T99"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111">
                  <a:moveTo>
                    <a:pt x="87" y="55"/>
                  </a:moveTo>
                  <a:lnTo>
                    <a:pt x="87" y="69"/>
                  </a:lnTo>
                  <a:lnTo>
                    <a:pt x="85" y="80"/>
                  </a:lnTo>
                  <a:lnTo>
                    <a:pt x="83" y="90"/>
                  </a:lnTo>
                  <a:lnTo>
                    <a:pt x="78" y="97"/>
                  </a:lnTo>
                  <a:lnTo>
                    <a:pt x="71" y="103"/>
                  </a:lnTo>
                  <a:lnTo>
                    <a:pt x="63" y="108"/>
                  </a:lnTo>
                  <a:lnTo>
                    <a:pt x="56" y="110"/>
                  </a:lnTo>
                  <a:lnTo>
                    <a:pt x="43" y="111"/>
                  </a:lnTo>
                  <a:lnTo>
                    <a:pt x="32" y="110"/>
                  </a:lnTo>
                  <a:lnTo>
                    <a:pt x="23" y="108"/>
                  </a:lnTo>
                  <a:lnTo>
                    <a:pt x="15" y="103"/>
                  </a:lnTo>
                  <a:lnTo>
                    <a:pt x="10" y="97"/>
                  </a:lnTo>
                  <a:lnTo>
                    <a:pt x="5" y="89"/>
                  </a:lnTo>
                  <a:lnTo>
                    <a:pt x="2" y="80"/>
                  </a:lnTo>
                  <a:lnTo>
                    <a:pt x="1" y="69"/>
                  </a:lnTo>
                  <a:lnTo>
                    <a:pt x="0" y="55"/>
                  </a:lnTo>
                  <a:lnTo>
                    <a:pt x="1" y="43"/>
                  </a:lnTo>
                  <a:lnTo>
                    <a:pt x="2" y="31"/>
                  </a:lnTo>
                  <a:lnTo>
                    <a:pt x="5" y="21"/>
                  </a:lnTo>
                  <a:lnTo>
                    <a:pt x="10" y="15"/>
                  </a:lnTo>
                  <a:lnTo>
                    <a:pt x="15" y="8"/>
                  </a:lnTo>
                  <a:lnTo>
                    <a:pt x="23" y="3"/>
                  </a:lnTo>
                  <a:lnTo>
                    <a:pt x="32" y="1"/>
                  </a:lnTo>
                  <a:lnTo>
                    <a:pt x="43" y="0"/>
                  </a:lnTo>
                  <a:lnTo>
                    <a:pt x="56" y="1"/>
                  </a:lnTo>
                  <a:lnTo>
                    <a:pt x="65" y="5"/>
                  </a:lnTo>
                  <a:lnTo>
                    <a:pt x="71" y="8"/>
                  </a:lnTo>
                  <a:lnTo>
                    <a:pt x="78" y="15"/>
                  </a:lnTo>
                  <a:lnTo>
                    <a:pt x="83" y="22"/>
                  </a:lnTo>
                  <a:lnTo>
                    <a:pt x="85" y="31"/>
                  </a:lnTo>
                  <a:lnTo>
                    <a:pt x="87" y="43"/>
                  </a:lnTo>
                  <a:lnTo>
                    <a:pt x="87" y="55"/>
                  </a:lnTo>
                  <a:close/>
                  <a:moveTo>
                    <a:pt x="60" y="55"/>
                  </a:moveTo>
                  <a:lnTo>
                    <a:pt x="59" y="38"/>
                  </a:lnTo>
                  <a:lnTo>
                    <a:pt x="56" y="28"/>
                  </a:lnTo>
                  <a:lnTo>
                    <a:pt x="51" y="21"/>
                  </a:lnTo>
                  <a:lnTo>
                    <a:pt x="43" y="20"/>
                  </a:lnTo>
                  <a:lnTo>
                    <a:pt x="35" y="21"/>
                  </a:lnTo>
                  <a:lnTo>
                    <a:pt x="31" y="28"/>
                  </a:lnTo>
                  <a:lnTo>
                    <a:pt x="28" y="38"/>
                  </a:lnTo>
                  <a:lnTo>
                    <a:pt x="28" y="56"/>
                  </a:lnTo>
                  <a:lnTo>
                    <a:pt x="28" y="73"/>
                  </a:lnTo>
                  <a:lnTo>
                    <a:pt x="31" y="83"/>
                  </a:lnTo>
                  <a:lnTo>
                    <a:pt x="35" y="90"/>
                  </a:lnTo>
                  <a:lnTo>
                    <a:pt x="43" y="91"/>
                  </a:lnTo>
                  <a:lnTo>
                    <a:pt x="51" y="90"/>
                  </a:lnTo>
                  <a:lnTo>
                    <a:pt x="56" y="83"/>
                  </a:lnTo>
                  <a:lnTo>
                    <a:pt x="59" y="73"/>
                  </a:lnTo>
                  <a:lnTo>
                    <a:pt x="6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105"/>
            <p:cNvSpPr>
              <a:spLocks noChangeArrowheads="1"/>
            </p:cNvSpPr>
            <p:nvPr/>
          </p:nvSpPr>
          <p:spPr bwMode="auto">
            <a:xfrm>
              <a:off x="3632" y="1163"/>
              <a:ext cx="298"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Freeform 106"/>
            <p:cNvSpPr>
              <a:spLocks/>
            </p:cNvSpPr>
            <p:nvPr/>
          </p:nvSpPr>
          <p:spPr bwMode="auto">
            <a:xfrm>
              <a:off x="3661" y="1203"/>
              <a:ext cx="39" cy="68"/>
            </a:xfrm>
            <a:custGeom>
              <a:avLst/>
              <a:gdLst>
                <a:gd name="T0" fmla="*/ 80 w 80"/>
                <a:gd name="T1" fmla="*/ 136 h 136"/>
                <a:gd name="T2" fmla="*/ 0 w 80"/>
                <a:gd name="T3" fmla="*/ 136 h 136"/>
                <a:gd name="T4" fmla="*/ 0 w 80"/>
                <a:gd name="T5" fmla="*/ 111 h 136"/>
                <a:gd name="T6" fmla="*/ 23 w 80"/>
                <a:gd name="T7" fmla="*/ 111 h 136"/>
                <a:gd name="T8" fmla="*/ 23 w 80"/>
                <a:gd name="T9" fmla="*/ 24 h 136"/>
                <a:gd name="T10" fmla="*/ 0 w 80"/>
                <a:gd name="T11" fmla="*/ 24 h 136"/>
                <a:gd name="T12" fmla="*/ 0 w 80"/>
                <a:gd name="T13" fmla="*/ 0 h 136"/>
                <a:gd name="T14" fmla="*/ 80 w 80"/>
                <a:gd name="T15" fmla="*/ 0 h 136"/>
                <a:gd name="T16" fmla="*/ 80 w 80"/>
                <a:gd name="T17" fmla="*/ 24 h 136"/>
                <a:gd name="T18" fmla="*/ 58 w 80"/>
                <a:gd name="T19" fmla="*/ 24 h 136"/>
                <a:gd name="T20" fmla="*/ 58 w 80"/>
                <a:gd name="T21" fmla="*/ 111 h 136"/>
                <a:gd name="T22" fmla="*/ 80 w 80"/>
                <a:gd name="T23" fmla="*/ 111 h 136"/>
                <a:gd name="T24" fmla="*/ 80 w 80"/>
                <a:gd name="T2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36">
                  <a:moveTo>
                    <a:pt x="80" y="136"/>
                  </a:moveTo>
                  <a:lnTo>
                    <a:pt x="0" y="136"/>
                  </a:lnTo>
                  <a:lnTo>
                    <a:pt x="0" y="111"/>
                  </a:lnTo>
                  <a:lnTo>
                    <a:pt x="23" y="111"/>
                  </a:lnTo>
                  <a:lnTo>
                    <a:pt x="23" y="24"/>
                  </a:lnTo>
                  <a:lnTo>
                    <a:pt x="0" y="24"/>
                  </a:lnTo>
                  <a:lnTo>
                    <a:pt x="0" y="0"/>
                  </a:lnTo>
                  <a:lnTo>
                    <a:pt x="80" y="0"/>
                  </a:lnTo>
                  <a:lnTo>
                    <a:pt x="80" y="24"/>
                  </a:lnTo>
                  <a:lnTo>
                    <a:pt x="58" y="24"/>
                  </a:lnTo>
                  <a:lnTo>
                    <a:pt x="58" y="111"/>
                  </a:lnTo>
                  <a:lnTo>
                    <a:pt x="80" y="111"/>
                  </a:lnTo>
                  <a:lnTo>
                    <a:pt x="80"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07"/>
            <p:cNvSpPr>
              <a:spLocks/>
            </p:cNvSpPr>
            <p:nvPr/>
          </p:nvSpPr>
          <p:spPr bwMode="auto">
            <a:xfrm>
              <a:off x="3708" y="1203"/>
              <a:ext cx="60" cy="68"/>
            </a:xfrm>
            <a:custGeom>
              <a:avLst/>
              <a:gdLst>
                <a:gd name="T0" fmla="*/ 120 w 120"/>
                <a:gd name="T1" fmla="*/ 26 h 136"/>
                <a:gd name="T2" fmla="*/ 77 w 120"/>
                <a:gd name="T3" fmla="*/ 26 h 136"/>
                <a:gd name="T4" fmla="*/ 77 w 120"/>
                <a:gd name="T5" fmla="*/ 136 h 136"/>
                <a:gd name="T6" fmla="*/ 42 w 120"/>
                <a:gd name="T7" fmla="*/ 136 h 136"/>
                <a:gd name="T8" fmla="*/ 42 w 120"/>
                <a:gd name="T9" fmla="*/ 26 h 136"/>
                <a:gd name="T10" fmla="*/ 0 w 120"/>
                <a:gd name="T11" fmla="*/ 26 h 136"/>
                <a:gd name="T12" fmla="*/ 0 w 120"/>
                <a:gd name="T13" fmla="*/ 0 h 136"/>
                <a:gd name="T14" fmla="*/ 120 w 120"/>
                <a:gd name="T15" fmla="*/ 0 h 136"/>
                <a:gd name="T16" fmla="*/ 120 w 120"/>
                <a:gd name="T17" fmla="*/ 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6">
                  <a:moveTo>
                    <a:pt x="120" y="26"/>
                  </a:moveTo>
                  <a:lnTo>
                    <a:pt x="77" y="26"/>
                  </a:lnTo>
                  <a:lnTo>
                    <a:pt x="77" y="136"/>
                  </a:lnTo>
                  <a:lnTo>
                    <a:pt x="42" y="136"/>
                  </a:lnTo>
                  <a:lnTo>
                    <a:pt x="42" y="26"/>
                  </a:lnTo>
                  <a:lnTo>
                    <a:pt x="0" y="26"/>
                  </a:lnTo>
                  <a:lnTo>
                    <a:pt x="0" y="0"/>
                  </a:lnTo>
                  <a:lnTo>
                    <a:pt x="120" y="0"/>
                  </a:lnTo>
                  <a:lnTo>
                    <a:pt x="1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08"/>
            <p:cNvSpPr>
              <a:spLocks/>
            </p:cNvSpPr>
            <p:nvPr/>
          </p:nvSpPr>
          <p:spPr bwMode="auto">
            <a:xfrm>
              <a:off x="3778" y="1203"/>
              <a:ext cx="50" cy="68"/>
            </a:xfrm>
            <a:custGeom>
              <a:avLst/>
              <a:gdLst>
                <a:gd name="T0" fmla="*/ 99 w 99"/>
                <a:gd name="T1" fmla="*/ 136 h 136"/>
                <a:gd name="T2" fmla="*/ 0 w 99"/>
                <a:gd name="T3" fmla="*/ 136 h 136"/>
                <a:gd name="T4" fmla="*/ 0 w 99"/>
                <a:gd name="T5" fmla="*/ 0 h 136"/>
                <a:gd name="T6" fmla="*/ 99 w 99"/>
                <a:gd name="T7" fmla="*/ 0 h 136"/>
                <a:gd name="T8" fmla="*/ 99 w 99"/>
                <a:gd name="T9" fmla="*/ 26 h 136"/>
                <a:gd name="T10" fmla="*/ 35 w 99"/>
                <a:gd name="T11" fmla="*/ 26 h 136"/>
                <a:gd name="T12" fmla="*/ 35 w 99"/>
                <a:gd name="T13" fmla="*/ 50 h 136"/>
                <a:gd name="T14" fmla="*/ 94 w 99"/>
                <a:gd name="T15" fmla="*/ 50 h 136"/>
                <a:gd name="T16" fmla="*/ 94 w 99"/>
                <a:gd name="T17" fmla="*/ 77 h 136"/>
                <a:gd name="T18" fmla="*/ 35 w 99"/>
                <a:gd name="T19" fmla="*/ 77 h 136"/>
                <a:gd name="T20" fmla="*/ 35 w 99"/>
                <a:gd name="T21" fmla="*/ 110 h 136"/>
                <a:gd name="T22" fmla="*/ 99 w 99"/>
                <a:gd name="T23" fmla="*/ 110 h 136"/>
                <a:gd name="T24" fmla="*/ 99 w 99"/>
                <a:gd name="T2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36">
                  <a:moveTo>
                    <a:pt x="99" y="136"/>
                  </a:moveTo>
                  <a:lnTo>
                    <a:pt x="0" y="136"/>
                  </a:lnTo>
                  <a:lnTo>
                    <a:pt x="0" y="0"/>
                  </a:lnTo>
                  <a:lnTo>
                    <a:pt x="99" y="0"/>
                  </a:lnTo>
                  <a:lnTo>
                    <a:pt x="99" y="26"/>
                  </a:lnTo>
                  <a:lnTo>
                    <a:pt x="35" y="26"/>
                  </a:lnTo>
                  <a:lnTo>
                    <a:pt x="35" y="50"/>
                  </a:lnTo>
                  <a:lnTo>
                    <a:pt x="94" y="50"/>
                  </a:lnTo>
                  <a:lnTo>
                    <a:pt x="94" y="77"/>
                  </a:lnTo>
                  <a:lnTo>
                    <a:pt x="35" y="77"/>
                  </a:lnTo>
                  <a:lnTo>
                    <a:pt x="35" y="110"/>
                  </a:lnTo>
                  <a:lnTo>
                    <a:pt x="99" y="110"/>
                  </a:lnTo>
                  <a:lnTo>
                    <a:pt x="99"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09"/>
            <p:cNvSpPr>
              <a:spLocks noEditPoints="1"/>
            </p:cNvSpPr>
            <p:nvPr/>
          </p:nvSpPr>
          <p:spPr bwMode="auto">
            <a:xfrm>
              <a:off x="3842" y="1203"/>
              <a:ext cx="66" cy="68"/>
            </a:xfrm>
            <a:custGeom>
              <a:avLst/>
              <a:gdLst>
                <a:gd name="T0" fmla="*/ 76 w 131"/>
                <a:gd name="T1" fmla="*/ 42 h 136"/>
                <a:gd name="T2" fmla="*/ 76 w 131"/>
                <a:gd name="T3" fmla="*/ 37 h 136"/>
                <a:gd name="T4" fmla="*/ 74 w 131"/>
                <a:gd name="T5" fmla="*/ 33 h 136"/>
                <a:gd name="T6" fmla="*/ 72 w 131"/>
                <a:gd name="T7" fmla="*/ 29 h 136"/>
                <a:gd name="T8" fmla="*/ 67 w 131"/>
                <a:gd name="T9" fmla="*/ 27 h 136"/>
                <a:gd name="T10" fmla="*/ 63 w 131"/>
                <a:gd name="T11" fmla="*/ 26 h 136"/>
                <a:gd name="T12" fmla="*/ 58 w 131"/>
                <a:gd name="T13" fmla="*/ 25 h 136"/>
                <a:gd name="T14" fmla="*/ 54 w 131"/>
                <a:gd name="T15" fmla="*/ 25 h 136"/>
                <a:gd name="T16" fmla="*/ 47 w 131"/>
                <a:gd name="T17" fmla="*/ 25 h 136"/>
                <a:gd name="T18" fmla="*/ 35 w 131"/>
                <a:gd name="T19" fmla="*/ 25 h 136"/>
                <a:gd name="T20" fmla="*/ 35 w 131"/>
                <a:gd name="T21" fmla="*/ 62 h 136"/>
                <a:gd name="T22" fmla="*/ 46 w 131"/>
                <a:gd name="T23" fmla="*/ 62 h 136"/>
                <a:gd name="T24" fmla="*/ 54 w 131"/>
                <a:gd name="T25" fmla="*/ 62 h 136"/>
                <a:gd name="T26" fmla="*/ 59 w 131"/>
                <a:gd name="T27" fmla="*/ 61 h 136"/>
                <a:gd name="T28" fmla="*/ 65 w 131"/>
                <a:gd name="T29" fmla="*/ 60 h 136"/>
                <a:gd name="T30" fmla="*/ 69 w 131"/>
                <a:gd name="T31" fmla="*/ 57 h 136"/>
                <a:gd name="T32" fmla="*/ 73 w 131"/>
                <a:gd name="T33" fmla="*/ 54 h 136"/>
                <a:gd name="T34" fmla="*/ 74 w 131"/>
                <a:gd name="T35" fmla="*/ 51 h 136"/>
                <a:gd name="T36" fmla="*/ 76 w 131"/>
                <a:gd name="T37" fmla="*/ 47 h 136"/>
                <a:gd name="T38" fmla="*/ 76 w 131"/>
                <a:gd name="T39" fmla="*/ 42 h 136"/>
                <a:gd name="T40" fmla="*/ 131 w 131"/>
                <a:gd name="T41" fmla="*/ 136 h 136"/>
                <a:gd name="T42" fmla="*/ 88 w 131"/>
                <a:gd name="T43" fmla="*/ 136 h 136"/>
                <a:gd name="T44" fmla="*/ 51 w 131"/>
                <a:gd name="T45" fmla="*/ 87 h 136"/>
                <a:gd name="T46" fmla="*/ 35 w 131"/>
                <a:gd name="T47" fmla="*/ 87 h 136"/>
                <a:gd name="T48" fmla="*/ 35 w 131"/>
                <a:gd name="T49" fmla="*/ 136 h 136"/>
                <a:gd name="T50" fmla="*/ 0 w 131"/>
                <a:gd name="T51" fmla="*/ 136 h 136"/>
                <a:gd name="T52" fmla="*/ 0 w 131"/>
                <a:gd name="T53" fmla="*/ 0 h 136"/>
                <a:gd name="T54" fmla="*/ 58 w 131"/>
                <a:gd name="T55" fmla="*/ 0 h 136"/>
                <a:gd name="T56" fmla="*/ 70 w 131"/>
                <a:gd name="T57" fmla="*/ 0 h 136"/>
                <a:gd name="T58" fmla="*/ 79 w 131"/>
                <a:gd name="T59" fmla="*/ 1 h 136"/>
                <a:gd name="T60" fmla="*/ 87 w 131"/>
                <a:gd name="T61" fmla="*/ 4 h 136"/>
                <a:gd name="T62" fmla="*/ 95 w 131"/>
                <a:gd name="T63" fmla="*/ 7 h 136"/>
                <a:gd name="T64" fmla="*/ 103 w 131"/>
                <a:gd name="T65" fmla="*/ 13 h 136"/>
                <a:gd name="T66" fmla="*/ 107 w 131"/>
                <a:gd name="T67" fmla="*/ 19 h 136"/>
                <a:gd name="T68" fmla="*/ 112 w 131"/>
                <a:gd name="T69" fmla="*/ 27 h 136"/>
                <a:gd name="T70" fmla="*/ 112 w 131"/>
                <a:gd name="T71" fmla="*/ 37 h 136"/>
                <a:gd name="T72" fmla="*/ 111 w 131"/>
                <a:gd name="T73" fmla="*/ 52 h 136"/>
                <a:gd name="T74" fmla="*/ 105 w 131"/>
                <a:gd name="T75" fmla="*/ 62 h 136"/>
                <a:gd name="T76" fmla="*/ 97 w 131"/>
                <a:gd name="T77" fmla="*/ 71 h 136"/>
                <a:gd name="T78" fmla="*/ 85 w 131"/>
                <a:gd name="T79" fmla="*/ 78 h 136"/>
                <a:gd name="T80" fmla="*/ 131 w 131"/>
                <a:gd name="T8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136">
                  <a:moveTo>
                    <a:pt x="76" y="42"/>
                  </a:moveTo>
                  <a:lnTo>
                    <a:pt x="76" y="37"/>
                  </a:lnTo>
                  <a:lnTo>
                    <a:pt x="74" y="33"/>
                  </a:lnTo>
                  <a:lnTo>
                    <a:pt x="72" y="29"/>
                  </a:lnTo>
                  <a:lnTo>
                    <a:pt x="67" y="27"/>
                  </a:lnTo>
                  <a:lnTo>
                    <a:pt x="63" y="26"/>
                  </a:lnTo>
                  <a:lnTo>
                    <a:pt x="58" y="25"/>
                  </a:lnTo>
                  <a:lnTo>
                    <a:pt x="54" y="25"/>
                  </a:lnTo>
                  <a:lnTo>
                    <a:pt x="47" y="25"/>
                  </a:lnTo>
                  <a:lnTo>
                    <a:pt x="35" y="25"/>
                  </a:lnTo>
                  <a:lnTo>
                    <a:pt x="35" y="62"/>
                  </a:lnTo>
                  <a:lnTo>
                    <a:pt x="46" y="62"/>
                  </a:lnTo>
                  <a:lnTo>
                    <a:pt x="54" y="62"/>
                  </a:lnTo>
                  <a:lnTo>
                    <a:pt x="59" y="61"/>
                  </a:lnTo>
                  <a:lnTo>
                    <a:pt x="65" y="60"/>
                  </a:lnTo>
                  <a:lnTo>
                    <a:pt x="69" y="57"/>
                  </a:lnTo>
                  <a:lnTo>
                    <a:pt x="73" y="54"/>
                  </a:lnTo>
                  <a:lnTo>
                    <a:pt x="74" y="51"/>
                  </a:lnTo>
                  <a:lnTo>
                    <a:pt x="76" y="47"/>
                  </a:lnTo>
                  <a:lnTo>
                    <a:pt x="76" y="42"/>
                  </a:lnTo>
                  <a:close/>
                  <a:moveTo>
                    <a:pt x="131" y="136"/>
                  </a:moveTo>
                  <a:lnTo>
                    <a:pt x="88" y="136"/>
                  </a:lnTo>
                  <a:lnTo>
                    <a:pt x="51" y="87"/>
                  </a:lnTo>
                  <a:lnTo>
                    <a:pt x="35" y="87"/>
                  </a:lnTo>
                  <a:lnTo>
                    <a:pt x="35" y="136"/>
                  </a:lnTo>
                  <a:lnTo>
                    <a:pt x="0" y="136"/>
                  </a:lnTo>
                  <a:lnTo>
                    <a:pt x="0" y="0"/>
                  </a:lnTo>
                  <a:lnTo>
                    <a:pt x="58" y="0"/>
                  </a:lnTo>
                  <a:lnTo>
                    <a:pt x="70" y="0"/>
                  </a:lnTo>
                  <a:lnTo>
                    <a:pt x="79" y="1"/>
                  </a:lnTo>
                  <a:lnTo>
                    <a:pt x="87" y="4"/>
                  </a:lnTo>
                  <a:lnTo>
                    <a:pt x="95" y="7"/>
                  </a:lnTo>
                  <a:lnTo>
                    <a:pt x="103" y="13"/>
                  </a:lnTo>
                  <a:lnTo>
                    <a:pt x="107" y="19"/>
                  </a:lnTo>
                  <a:lnTo>
                    <a:pt x="112" y="27"/>
                  </a:lnTo>
                  <a:lnTo>
                    <a:pt x="112" y="37"/>
                  </a:lnTo>
                  <a:lnTo>
                    <a:pt x="111" y="52"/>
                  </a:lnTo>
                  <a:lnTo>
                    <a:pt x="105" y="62"/>
                  </a:lnTo>
                  <a:lnTo>
                    <a:pt x="97" y="71"/>
                  </a:lnTo>
                  <a:lnTo>
                    <a:pt x="85" y="78"/>
                  </a:lnTo>
                  <a:lnTo>
                    <a:pt x="131"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10"/>
            <p:cNvSpPr>
              <a:spLocks/>
            </p:cNvSpPr>
            <p:nvPr/>
          </p:nvSpPr>
          <p:spPr bwMode="auto">
            <a:xfrm>
              <a:off x="3715" y="1296"/>
              <a:ext cx="48" cy="54"/>
            </a:xfrm>
            <a:custGeom>
              <a:avLst/>
              <a:gdLst>
                <a:gd name="T0" fmla="*/ 97 w 97"/>
                <a:gd name="T1" fmla="*/ 106 h 106"/>
                <a:gd name="T2" fmla="*/ 71 w 97"/>
                <a:gd name="T3" fmla="*/ 106 h 106"/>
                <a:gd name="T4" fmla="*/ 26 w 97"/>
                <a:gd name="T5" fmla="*/ 33 h 106"/>
                <a:gd name="T6" fmla="*/ 26 w 97"/>
                <a:gd name="T7" fmla="*/ 106 h 106"/>
                <a:gd name="T8" fmla="*/ 0 w 97"/>
                <a:gd name="T9" fmla="*/ 106 h 106"/>
                <a:gd name="T10" fmla="*/ 0 w 97"/>
                <a:gd name="T11" fmla="*/ 0 h 106"/>
                <a:gd name="T12" fmla="*/ 33 w 97"/>
                <a:gd name="T13" fmla="*/ 0 h 106"/>
                <a:gd name="T14" fmla="*/ 72 w 97"/>
                <a:gd name="T15" fmla="*/ 61 h 106"/>
                <a:gd name="T16" fmla="*/ 72 w 97"/>
                <a:gd name="T17" fmla="*/ 0 h 106"/>
                <a:gd name="T18" fmla="*/ 97 w 97"/>
                <a:gd name="T19" fmla="*/ 0 h 106"/>
                <a:gd name="T20" fmla="*/ 97 w 97"/>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6">
                  <a:moveTo>
                    <a:pt x="97" y="106"/>
                  </a:moveTo>
                  <a:lnTo>
                    <a:pt x="71" y="106"/>
                  </a:lnTo>
                  <a:lnTo>
                    <a:pt x="26" y="33"/>
                  </a:lnTo>
                  <a:lnTo>
                    <a:pt x="26" y="106"/>
                  </a:lnTo>
                  <a:lnTo>
                    <a:pt x="0" y="106"/>
                  </a:lnTo>
                  <a:lnTo>
                    <a:pt x="0" y="0"/>
                  </a:lnTo>
                  <a:lnTo>
                    <a:pt x="33" y="0"/>
                  </a:lnTo>
                  <a:lnTo>
                    <a:pt x="72" y="61"/>
                  </a:lnTo>
                  <a:lnTo>
                    <a:pt x="72" y="0"/>
                  </a:lnTo>
                  <a:lnTo>
                    <a:pt x="97" y="0"/>
                  </a:lnTo>
                  <a:lnTo>
                    <a:pt x="97"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111"/>
            <p:cNvSpPr>
              <a:spLocks noChangeArrowheads="1"/>
            </p:cNvSpPr>
            <p:nvPr/>
          </p:nvSpPr>
          <p:spPr bwMode="auto">
            <a:xfrm>
              <a:off x="3774" y="1321"/>
              <a:ext cx="2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12"/>
            <p:cNvSpPr>
              <a:spLocks/>
            </p:cNvSpPr>
            <p:nvPr/>
          </p:nvSpPr>
          <p:spPr bwMode="auto">
            <a:xfrm>
              <a:off x="3815" y="1296"/>
              <a:ext cx="35" cy="54"/>
            </a:xfrm>
            <a:custGeom>
              <a:avLst/>
              <a:gdLst>
                <a:gd name="T0" fmla="*/ 70 w 70"/>
                <a:gd name="T1" fmla="*/ 106 h 106"/>
                <a:gd name="T2" fmla="*/ 0 w 70"/>
                <a:gd name="T3" fmla="*/ 106 h 106"/>
                <a:gd name="T4" fmla="*/ 0 w 70"/>
                <a:gd name="T5" fmla="*/ 87 h 106"/>
                <a:gd name="T6" fmla="*/ 22 w 70"/>
                <a:gd name="T7" fmla="*/ 87 h 106"/>
                <a:gd name="T8" fmla="*/ 22 w 70"/>
                <a:gd name="T9" fmla="*/ 31 h 106"/>
                <a:gd name="T10" fmla="*/ 0 w 70"/>
                <a:gd name="T11" fmla="*/ 31 h 106"/>
                <a:gd name="T12" fmla="*/ 0 w 70"/>
                <a:gd name="T13" fmla="*/ 14 h 106"/>
                <a:gd name="T14" fmla="*/ 4 w 70"/>
                <a:gd name="T15" fmla="*/ 14 h 106"/>
                <a:gd name="T16" fmla="*/ 9 w 70"/>
                <a:gd name="T17" fmla="*/ 14 h 106"/>
                <a:gd name="T18" fmla="*/ 13 w 70"/>
                <a:gd name="T19" fmla="*/ 13 h 106"/>
                <a:gd name="T20" fmla="*/ 17 w 70"/>
                <a:gd name="T21" fmla="*/ 12 h 106"/>
                <a:gd name="T22" fmla="*/ 20 w 70"/>
                <a:gd name="T23" fmla="*/ 10 h 106"/>
                <a:gd name="T24" fmla="*/ 22 w 70"/>
                <a:gd name="T25" fmla="*/ 8 h 106"/>
                <a:gd name="T26" fmla="*/ 24 w 70"/>
                <a:gd name="T27" fmla="*/ 4 h 106"/>
                <a:gd name="T28" fmla="*/ 24 w 70"/>
                <a:gd name="T29" fmla="*/ 0 h 106"/>
                <a:gd name="T30" fmla="*/ 48 w 70"/>
                <a:gd name="T31" fmla="*/ 0 h 106"/>
                <a:gd name="T32" fmla="*/ 48 w 70"/>
                <a:gd name="T33" fmla="*/ 87 h 106"/>
                <a:gd name="T34" fmla="*/ 70 w 70"/>
                <a:gd name="T35" fmla="*/ 87 h 106"/>
                <a:gd name="T36" fmla="*/ 70 w 70"/>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06">
                  <a:moveTo>
                    <a:pt x="70" y="106"/>
                  </a:moveTo>
                  <a:lnTo>
                    <a:pt x="0" y="106"/>
                  </a:lnTo>
                  <a:lnTo>
                    <a:pt x="0" y="87"/>
                  </a:lnTo>
                  <a:lnTo>
                    <a:pt x="22" y="87"/>
                  </a:lnTo>
                  <a:lnTo>
                    <a:pt x="22" y="31"/>
                  </a:lnTo>
                  <a:lnTo>
                    <a:pt x="0" y="31"/>
                  </a:lnTo>
                  <a:lnTo>
                    <a:pt x="0" y="14"/>
                  </a:lnTo>
                  <a:lnTo>
                    <a:pt x="4" y="14"/>
                  </a:lnTo>
                  <a:lnTo>
                    <a:pt x="9" y="14"/>
                  </a:lnTo>
                  <a:lnTo>
                    <a:pt x="13" y="13"/>
                  </a:lnTo>
                  <a:lnTo>
                    <a:pt x="17" y="12"/>
                  </a:lnTo>
                  <a:lnTo>
                    <a:pt x="20" y="10"/>
                  </a:lnTo>
                  <a:lnTo>
                    <a:pt x="22" y="8"/>
                  </a:lnTo>
                  <a:lnTo>
                    <a:pt x="24" y="4"/>
                  </a:lnTo>
                  <a:lnTo>
                    <a:pt x="24" y="0"/>
                  </a:lnTo>
                  <a:lnTo>
                    <a:pt x="48" y="0"/>
                  </a:lnTo>
                  <a:lnTo>
                    <a:pt x="48" y="87"/>
                  </a:lnTo>
                  <a:lnTo>
                    <a:pt x="70" y="87"/>
                  </a:lnTo>
                  <a:lnTo>
                    <a:pt x="7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Line 113"/>
            <p:cNvSpPr>
              <a:spLocks noChangeShapeType="1"/>
            </p:cNvSpPr>
            <p:nvPr/>
          </p:nvSpPr>
          <p:spPr bwMode="auto">
            <a:xfrm>
              <a:off x="1987" y="1388"/>
              <a:ext cx="0" cy="75"/>
            </a:xfrm>
            <a:prstGeom prst="line">
              <a:avLst/>
            </a:prstGeom>
            <a:noFill/>
            <a:ln w="11113">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Line 114"/>
            <p:cNvSpPr>
              <a:spLocks noChangeShapeType="1"/>
            </p:cNvSpPr>
            <p:nvPr/>
          </p:nvSpPr>
          <p:spPr bwMode="auto">
            <a:xfrm>
              <a:off x="3781" y="1388"/>
              <a:ext cx="0" cy="75"/>
            </a:xfrm>
            <a:prstGeom prst="line">
              <a:avLst/>
            </a:prstGeom>
            <a:noFill/>
            <a:ln w="11113">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Rectangle 115"/>
            <p:cNvSpPr>
              <a:spLocks noChangeArrowheads="1"/>
            </p:cNvSpPr>
            <p:nvPr/>
          </p:nvSpPr>
          <p:spPr bwMode="auto">
            <a:xfrm>
              <a:off x="1351" y="826"/>
              <a:ext cx="524" cy="150"/>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Freeform 116"/>
            <p:cNvSpPr>
              <a:spLocks/>
            </p:cNvSpPr>
            <p:nvPr/>
          </p:nvSpPr>
          <p:spPr bwMode="auto">
            <a:xfrm>
              <a:off x="1406" y="867"/>
              <a:ext cx="49" cy="68"/>
            </a:xfrm>
            <a:custGeom>
              <a:avLst/>
              <a:gdLst>
                <a:gd name="T0" fmla="*/ 97 w 97"/>
                <a:gd name="T1" fmla="*/ 135 h 135"/>
                <a:gd name="T2" fmla="*/ 0 w 97"/>
                <a:gd name="T3" fmla="*/ 135 h 135"/>
                <a:gd name="T4" fmla="*/ 0 w 97"/>
                <a:gd name="T5" fmla="*/ 0 h 135"/>
                <a:gd name="T6" fmla="*/ 35 w 97"/>
                <a:gd name="T7" fmla="*/ 0 h 135"/>
                <a:gd name="T8" fmla="*/ 35 w 97"/>
                <a:gd name="T9" fmla="*/ 109 h 135"/>
                <a:gd name="T10" fmla="*/ 97 w 97"/>
                <a:gd name="T11" fmla="*/ 109 h 135"/>
                <a:gd name="T12" fmla="*/ 97 w 97"/>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97" h="135">
                  <a:moveTo>
                    <a:pt x="97" y="135"/>
                  </a:moveTo>
                  <a:lnTo>
                    <a:pt x="0" y="135"/>
                  </a:lnTo>
                  <a:lnTo>
                    <a:pt x="0" y="0"/>
                  </a:lnTo>
                  <a:lnTo>
                    <a:pt x="35" y="0"/>
                  </a:lnTo>
                  <a:lnTo>
                    <a:pt x="35" y="109"/>
                  </a:lnTo>
                  <a:lnTo>
                    <a:pt x="97" y="109"/>
                  </a:lnTo>
                  <a:lnTo>
                    <a:pt x="97"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117"/>
            <p:cNvSpPr>
              <a:spLocks noEditPoints="1"/>
            </p:cNvSpPr>
            <p:nvPr/>
          </p:nvSpPr>
          <p:spPr bwMode="auto">
            <a:xfrm>
              <a:off x="1457" y="867"/>
              <a:ext cx="71" cy="68"/>
            </a:xfrm>
            <a:custGeom>
              <a:avLst/>
              <a:gdLst>
                <a:gd name="T0" fmla="*/ 141 w 141"/>
                <a:gd name="T1" fmla="*/ 135 h 135"/>
                <a:gd name="T2" fmla="*/ 105 w 141"/>
                <a:gd name="T3" fmla="*/ 135 h 135"/>
                <a:gd name="T4" fmla="*/ 95 w 141"/>
                <a:gd name="T5" fmla="*/ 107 h 135"/>
                <a:gd name="T6" fmla="*/ 45 w 141"/>
                <a:gd name="T7" fmla="*/ 107 h 135"/>
                <a:gd name="T8" fmla="*/ 36 w 141"/>
                <a:gd name="T9" fmla="*/ 135 h 135"/>
                <a:gd name="T10" fmla="*/ 0 w 141"/>
                <a:gd name="T11" fmla="*/ 135 h 135"/>
                <a:gd name="T12" fmla="*/ 50 w 141"/>
                <a:gd name="T13" fmla="*/ 0 h 135"/>
                <a:gd name="T14" fmla="*/ 91 w 141"/>
                <a:gd name="T15" fmla="*/ 0 h 135"/>
                <a:gd name="T16" fmla="*/ 141 w 141"/>
                <a:gd name="T17" fmla="*/ 135 h 135"/>
                <a:gd name="T18" fmla="*/ 87 w 141"/>
                <a:gd name="T19" fmla="*/ 83 h 135"/>
                <a:gd name="T20" fmla="*/ 71 w 141"/>
                <a:gd name="T21" fmla="*/ 34 h 135"/>
                <a:gd name="T22" fmla="*/ 54 w 141"/>
                <a:gd name="T23" fmla="*/ 83 h 135"/>
                <a:gd name="T24" fmla="*/ 87 w 141"/>
                <a:gd name="T25"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35">
                  <a:moveTo>
                    <a:pt x="141" y="135"/>
                  </a:moveTo>
                  <a:lnTo>
                    <a:pt x="105" y="135"/>
                  </a:lnTo>
                  <a:lnTo>
                    <a:pt x="95" y="107"/>
                  </a:lnTo>
                  <a:lnTo>
                    <a:pt x="45" y="107"/>
                  </a:lnTo>
                  <a:lnTo>
                    <a:pt x="36" y="135"/>
                  </a:lnTo>
                  <a:lnTo>
                    <a:pt x="0" y="135"/>
                  </a:lnTo>
                  <a:lnTo>
                    <a:pt x="50" y="0"/>
                  </a:lnTo>
                  <a:lnTo>
                    <a:pt x="91" y="0"/>
                  </a:lnTo>
                  <a:lnTo>
                    <a:pt x="141" y="135"/>
                  </a:lnTo>
                  <a:close/>
                  <a:moveTo>
                    <a:pt x="87" y="83"/>
                  </a:moveTo>
                  <a:lnTo>
                    <a:pt x="71" y="34"/>
                  </a:lnTo>
                  <a:lnTo>
                    <a:pt x="54" y="83"/>
                  </a:lnTo>
                  <a:lnTo>
                    <a:pt x="87"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118"/>
            <p:cNvSpPr>
              <a:spLocks/>
            </p:cNvSpPr>
            <p:nvPr/>
          </p:nvSpPr>
          <p:spPr bwMode="auto">
            <a:xfrm>
              <a:off x="1537" y="867"/>
              <a:ext cx="61" cy="69"/>
            </a:xfrm>
            <a:custGeom>
              <a:avLst/>
              <a:gdLst>
                <a:gd name="T0" fmla="*/ 121 w 121"/>
                <a:gd name="T1" fmla="*/ 86 h 138"/>
                <a:gd name="T2" fmla="*/ 120 w 121"/>
                <a:gd name="T3" fmla="*/ 98 h 138"/>
                <a:gd name="T4" fmla="*/ 112 w 121"/>
                <a:gd name="T5" fmla="*/ 118 h 138"/>
                <a:gd name="T6" fmla="*/ 106 w 121"/>
                <a:gd name="T7" fmla="*/ 124 h 138"/>
                <a:gd name="T8" fmla="*/ 98 w 121"/>
                <a:gd name="T9" fmla="*/ 131 h 138"/>
                <a:gd name="T10" fmla="*/ 74 w 121"/>
                <a:gd name="T11" fmla="*/ 138 h 138"/>
                <a:gd name="T12" fmla="*/ 61 w 121"/>
                <a:gd name="T13" fmla="*/ 138 h 138"/>
                <a:gd name="T14" fmla="*/ 46 w 121"/>
                <a:gd name="T15" fmla="*/ 138 h 138"/>
                <a:gd name="T16" fmla="*/ 24 w 121"/>
                <a:gd name="T17" fmla="*/ 131 h 138"/>
                <a:gd name="T18" fmla="*/ 15 w 121"/>
                <a:gd name="T19" fmla="*/ 124 h 138"/>
                <a:gd name="T20" fmla="*/ 8 w 121"/>
                <a:gd name="T21" fmla="*/ 118 h 138"/>
                <a:gd name="T22" fmla="*/ 0 w 121"/>
                <a:gd name="T23" fmla="*/ 98 h 138"/>
                <a:gd name="T24" fmla="*/ 0 w 121"/>
                <a:gd name="T25" fmla="*/ 86 h 138"/>
                <a:gd name="T26" fmla="*/ 0 w 121"/>
                <a:gd name="T27" fmla="*/ 0 h 138"/>
                <a:gd name="T28" fmla="*/ 35 w 121"/>
                <a:gd name="T29" fmla="*/ 0 h 138"/>
                <a:gd name="T30" fmla="*/ 35 w 121"/>
                <a:gd name="T31" fmla="*/ 84 h 138"/>
                <a:gd name="T32" fmla="*/ 36 w 121"/>
                <a:gd name="T33" fmla="*/ 97 h 138"/>
                <a:gd name="T34" fmla="*/ 42 w 121"/>
                <a:gd name="T35" fmla="*/ 105 h 138"/>
                <a:gd name="T36" fmla="*/ 48 w 121"/>
                <a:gd name="T37" fmla="*/ 111 h 138"/>
                <a:gd name="T38" fmla="*/ 61 w 121"/>
                <a:gd name="T39" fmla="*/ 112 h 138"/>
                <a:gd name="T40" fmla="*/ 72 w 121"/>
                <a:gd name="T41" fmla="*/ 111 h 138"/>
                <a:gd name="T42" fmla="*/ 80 w 121"/>
                <a:gd name="T43" fmla="*/ 105 h 138"/>
                <a:gd name="T44" fmla="*/ 84 w 121"/>
                <a:gd name="T45" fmla="*/ 97 h 138"/>
                <a:gd name="T46" fmla="*/ 85 w 121"/>
                <a:gd name="T47" fmla="*/ 84 h 138"/>
                <a:gd name="T48" fmla="*/ 85 w 121"/>
                <a:gd name="T49" fmla="*/ 0 h 138"/>
                <a:gd name="T50" fmla="*/ 121 w 121"/>
                <a:gd name="T51" fmla="*/ 0 h 138"/>
                <a:gd name="T52" fmla="*/ 121 w 121"/>
                <a:gd name="T53" fmla="*/ 8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138">
                  <a:moveTo>
                    <a:pt x="121" y="86"/>
                  </a:moveTo>
                  <a:lnTo>
                    <a:pt x="120" y="98"/>
                  </a:lnTo>
                  <a:lnTo>
                    <a:pt x="112" y="118"/>
                  </a:lnTo>
                  <a:lnTo>
                    <a:pt x="106" y="124"/>
                  </a:lnTo>
                  <a:lnTo>
                    <a:pt x="98" y="131"/>
                  </a:lnTo>
                  <a:lnTo>
                    <a:pt x="74" y="138"/>
                  </a:lnTo>
                  <a:lnTo>
                    <a:pt x="61" y="138"/>
                  </a:lnTo>
                  <a:lnTo>
                    <a:pt x="46" y="138"/>
                  </a:lnTo>
                  <a:lnTo>
                    <a:pt x="24" y="131"/>
                  </a:lnTo>
                  <a:lnTo>
                    <a:pt x="15" y="124"/>
                  </a:lnTo>
                  <a:lnTo>
                    <a:pt x="8" y="118"/>
                  </a:lnTo>
                  <a:lnTo>
                    <a:pt x="0" y="98"/>
                  </a:lnTo>
                  <a:lnTo>
                    <a:pt x="0" y="86"/>
                  </a:lnTo>
                  <a:lnTo>
                    <a:pt x="0" y="0"/>
                  </a:lnTo>
                  <a:lnTo>
                    <a:pt x="35" y="0"/>
                  </a:lnTo>
                  <a:lnTo>
                    <a:pt x="35" y="84"/>
                  </a:lnTo>
                  <a:lnTo>
                    <a:pt x="36" y="97"/>
                  </a:lnTo>
                  <a:lnTo>
                    <a:pt x="42" y="105"/>
                  </a:lnTo>
                  <a:lnTo>
                    <a:pt x="48" y="111"/>
                  </a:lnTo>
                  <a:lnTo>
                    <a:pt x="61" y="112"/>
                  </a:lnTo>
                  <a:lnTo>
                    <a:pt x="72" y="111"/>
                  </a:lnTo>
                  <a:lnTo>
                    <a:pt x="80" y="105"/>
                  </a:lnTo>
                  <a:lnTo>
                    <a:pt x="84" y="97"/>
                  </a:lnTo>
                  <a:lnTo>
                    <a:pt x="85" y="84"/>
                  </a:lnTo>
                  <a:lnTo>
                    <a:pt x="85" y="0"/>
                  </a:lnTo>
                  <a:lnTo>
                    <a:pt x="121" y="0"/>
                  </a:lnTo>
                  <a:lnTo>
                    <a:pt x="121"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19"/>
            <p:cNvSpPr>
              <a:spLocks/>
            </p:cNvSpPr>
            <p:nvPr/>
          </p:nvSpPr>
          <p:spPr bwMode="auto">
            <a:xfrm>
              <a:off x="1614" y="867"/>
              <a:ext cx="62" cy="68"/>
            </a:xfrm>
            <a:custGeom>
              <a:avLst/>
              <a:gdLst>
                <a:gd name="T0" fmla="*/ 123 w 123"/>
                <a:gd name="T1" fmla="*/ 135 h 135"/>
                <a:gd name="T2" fmla="*/ 90 w 123"/>
                <a:gd name="T3" fmla="*/ 135 h 135"/>
                <a:gd name="T4" fmla="*/ 32 w 123"/>
                <a:gd name="T5" fmla="*/ 42 h 135"/>
                <a:gd name="T6" fmla="*/ 32 w 123"/>
                <a:gd name="T7" fmla="*/ 135 h 135"/>
                <a:gd name="T8" fmla="*/ 0 w 123"/>
                <a:gd name="T9" fmla="*/ 135 h 135"/>
                <a:gd name="T10" fmla="*/ 0 w 123"/>
                <a:gd name="T11" fmla="*/ 0 h 135"/>
                <a:gd name="T12" fmla="*/ 41 w 123"/>
                <a:gd name="T13" fmla="*/ 0 h 135"/>
                <a:gd name="T14" fmla="*/ 91 w 123"/>
                <a:gd name="T15" fmla="*/ 77 h 135"/>
                <a:gd name="T16" fmla="*/ 91 w 123"/>
                <a:gd name="T17" fmla="*/ 0 h 135"/>
                <a:gd name="T18" fmla="*/ 123 w 123"/>
                <a:gd name="T19" fmla="*/ 0 h 135"/>
                <a:gd name="T20" fmla="*/ 123 w 123"/>
                <a:gd name="T2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35">
                  <a:moveTo>
                    <a:pt x="123" y="135"/>
                  </a:moveTo>
                  <a:lnTo>
                    <a:pt x="90" y="135"/>
                  </a:lnTo>
                  <a:lnTo>
                    <a:pt x="32" y="42"/>
                  </a:lnTo>
                  <a:lnTo>
                    <a:pt x="32" y="135"/>
                  </a:lnTo>
                  <a:lnTo>
                    <a:pt x="0" y="135"/>
                  </a:lnTo>
                  <a:lnTo>
                    <a:pt x="0" y="0"/>
                  </a:lnTo>
                  <a:lnTo>
                    <a:pt x="41" y="0"/>
                  </a:lnTo>
                  <a:lnTo>
                    <a:pt x="91" y="77"/>
                  </a:lnTo>
                  <a:lnTo>
                    <a:pt x="91" y="0"/>
                  </a:lnTo>
                  <a:lnTo>
                    <a:pt x="123" y="0"/>
                  </a:lnTo>
                  <a:lnTo>
                    <a:pt x="123"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20"/>
            <p:cNvSpPr>
              <a:spLocks/>
            </p:cNvSpPr>
            <p:nvPr/>
          </p:nvSpPr>
          <p:spPr bwMode="auto">
            <a:xfrm>
              <a:off x="1689" y="866"/>
              <a:ext cx="59" cy="70"/>
            </a:xfrm>
            <a:custGeom>
              <a:avLst/>
              <a:gdLst>
                <a:gd name="T0" fmla="*/ 55 w 118"/>
                <a:gd name="T1" fmla="*/ 141 h 142"/>
                <a:gd name="T2" fmla="*/ 29 w 118"/>
                <a:gd name="T3" fmla="*/ 132 h 142"/>
                <a:gd name="T4" fmla="*/ 11 w 118"/>
                <a:gd name="T5" fmla="*/ 115 h 142"/>
                <a:gd name="T6" fmla="*/ 1 w 118"/>
                <a:gd name="T7" fmla="*/ 88 h 142"/>
                <a:gd name="T8" fmla="*/ 1 w 118"/>
                <a:gd name="T9" fmla="*/ 55 h 142"/>
                <a:gd name="T10" fmla="*/ 10 w 118"/>
                <a:gd name="T11" fmla="*/ 29 h 142"/>
                <a:gd name="T12" fmla="*/ 29 w 118"/>
                <a:gd name="T13" fmla="*/ 11 h 142"/>
                <a:gd name="T14" fmla="*/ 55 w 118"/>
                <a:gd name="T15" fmla="*/ 1 h 142"/>
                <a:gd name="T16" fmla="*/ 78 w 118"/>
                <a:gd name="T17" fmla="*/ 0 h 142"/>
                <a:gd name="T18" fmla="*/ 92 w 118"/>
                <a:gd name="T19" fmla="*/ 2 h 142"/>
                <a:gd name="T20" fmla="*/ 104 w 118"/>
                <a:gd name="T21" fmla="*/ 6 h 142"/>
                <a:gd name="T22" fmla="*/ 113 w 118"/>
                <a:gd name="T23" fmla="*/ 10 h 142"/>
                <a:gd name="T24" fmla="*/ 118 w 118"/>
                <a:gd name="T25" fmla="*/ 45 h 142"/>
                <a:gd name="T26" fmla="*/ 111 w 118"/>
                <a:gd name="T27" fmla="*/ 43 h 142"/>
                <a:gd name="T28" fmla="*/ 103 w 118"/>
                <a:gd name="T29" fmla="*/ 36 h 142"/>
                <a:gd name="T30" fmla="*/ 93 w 118"/>
                <a:gd name="T31" fmla="*/ 31 h 142"/>
                <a:gd name="T32" fmla="*/ 82 w 118"/>
                <a:gd name="T33" fmla="*/ 27 h 142"/>
                <a:gd name="T34" fmla="*/ 67 w 118"/>
                <a:gd name="T35" fmla="*/ 27 h 142"/>
                <a:gd name="T36" fmla="*/ 55 w 118"/>
                <a:gd name="T37" fmla="*/ 32 h 142"/>
                <a:gd name="T38" fmla="*/ 44 w 118"/>
                <a:gd name="T39" fmla="*/ 43 h 142"/>
                <a:gd name="T40" fmla="*/ 37 w 118"/>
                <a:gd name="T41" fmla="*/ 60 h 142"/>
                <a:gd name="T42" fmla="*/ 37 w 118"/>
                <a:gd name="T43" fmla="*/ 83 h 142"/>
                <a:gd name="T44" fmla="*/ 44 w 118"/>
                <a:gd name="T45" fmla="*/ 101 h 142"/>
                <a:gd name="T46" fmla="*/ 55 w 118"/>
                <a:gd name="T47" fmla="*/ 111 h 142"/>
                <a:gd name="T48" fmla="*/ 69 w 118"/>
                <a:gd name="T49" fmla="*/ 115 h 142"/>
                <a:gd name="T50" fmla="*/ 82 w 118"/>
                <a:gd name="T51" fmla="*/ 115 h 142"/>
                <a:gd name="T52" fmla="*/ 94 w 118"/>
                <a:gd name="T53" fmla="*/ 111 h 142"/>
                <a:gd name="T54" fmla="*/ 104 w 118"/>
                <a:gd name="T55" fmla="*/ 106 h 142"/>
                <a:gd name="T56" fmla="*/ 111 w 118"/>
                <a:gd name="T57" fmla="*/ 100 h 142"/>
                <a:gd name="T58" fmla="*/ 118 w 118"/>
                <a:gd name="T59" fmla="*/ 98 h 142"/>
                <a:gd name="T60" fmla="*/ 112 w 118"/>
                <a:gd name="T61" fmla="*/ 133 h 142"/>
                <a:gd name="T62" fmla="*/ 103 w 118"/>
                <a:gd name="T63" fmla="*/ 136 h 142"/>
                <a:gd name="T64" fmla="*/ 92 w 118"/>
                <a:gd name="T65" fmla="*/ 139 h 142"/>
                <a:gd name="T66" fmla="*/ 79 w 118"/>
                <a:gd name="T6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42">
                  <a:moveTo>
                    <a:pt x="70" y="142"/>
                  </a:moveTo>
                  <a:lnTo>
                    <a:pt x="55" y="141"/>
                  </a:lnTo>
                  <a:lnTo>
                    <a:pt x="42" y="137"/>
                  </a:lnTo>
                  <a:lnTo>
                    <a:pt x="29" y="132"/>
                  </a:lnTo>
                  <a:lnTo>
                    <a:pt x="19" y="124"/>
                  </a:lnTo>
                  <a:lnTo>
                    <a:pt x="11" y="115"/>
                  </a:lnTo>
                  <a:lnTo>
                    <a:pt x="6" y="102"/>
                  </a:lnTo>
                  <a:lnTo>
                    <a:pt x="1" y="88"/>
                  </a:lnTo>
                  <a:lnTo>
                    <a:pt x="0" y="71"/>
                  </a:lnTo>
                  <a:lnTo>
                    <a:pt x="1" y="55"/>
                  </a:lnTo>
                  <a:lnTo>
                    <a:pt x="5" y="42"/>
                  </a:lnTo>
                  <a:lnTo>
                    <a:pt x="10" y="29"/>
                  </a:lnTo>
                  <a:lnTo>
                    <a:pt x="19" y="19"/>
                  </a:lnTo>
                  <a:lnTo>
                    <a:pt x="29" y="11"/>
                  </a:lnTo>
                  <a:lnTo>
                    <a:pt x="42" y="6"/>
                  </a:lnTo>
                  <a:lnTo>
                    <a:pt x="55" y="1"/>
                  </a:lnTo>
                  <a:lnTo>
                    <a:pt x="70" y="0"/>
                  </a:lnTo>
                  <a:lnTo>
                    <a:pt x="78" y="0"/>
                  </a:lnTo>
                  <a:lnTo>
                    <a:pt x="85" y="1"/>
                  </a:lnTo>
                  <a:lnTo>
                    <a:pt x="92" y="2"/>
                  </a:lnTo>
                  <a:lnTo>
                    <a:pt x="98" y="4"/>
                  </a:lnTo>
                  <a:lnTo>
                    <a:pt x="104" y="6"/>
                  </a:lnTo>
                  <a:lnTo>
                    <a:pt x="109" y="8"/>
                  </a:lnTo>
                  <a:lnTo>
                    <a:pt x="113" y="10"/>
                  </a:lnTo>
                  <a:lnTo>
                    <a:pt x="118" y="11"/>
                  </a:lnTo>
                  <a:lnTo>
                    <a:pt x="118" y="45"/>
                  </a:lnTo>
                  <a:lnTo>
                    <a:pt x="113" y="45"/>
                  </a:lnTo>
                  <a:lnTo>
                    <a:pt x="111" y="43"/>
                  </a:lnTo>
                  <a:lnTo>
                    <a:pt x="108" y="40"/>
                  </a:lnTo>
                  <a:lnTo>
                    <a:pt x="103" y="36"/>
                  </a:lnTo>
                  <a:lnTo>
                    <a:pt x="99" y="34"/>
                  </a:lnTo>
                  <a:lnTo>
                    <a:pt x="93" y="31"/>
                  </a:lnTo>
                  <a:lnTo>
                    <a:pt x="88" y="28"/>
                  </a:lnTo>
                  <a:lnTo>
                    <a:pt x="82" y="27"/>
                  </a:lnTo>
                  <a:lnTo>
                    <a:pt x="75" y="27"/>
                  </a:lnTo>
                  <a:lnTo>
                    <a:pt x="67" y="27"/>
                  </a:lnTo>
                  <a:lnTo>
                    <a:pt x="61" y="29"/>
                  </a:lnTo>
                  <a:lnTo>
                    <a:pt x="55" y="32"/>
                  </a:lnTo>
                  <a:lnTo>
                    <a:pt x="48" y="37"/>
                  </a:lnTo>
                  <a:lnTo>
                    <a:pt x="44" y="43"/>
                  </a:lnTo>
                  <a:lnTo>
                    <a:pt x="41" y="51"/>
                  </a:lnTo>
                  <a:lnTo>
                    <a:pt x="37" y="60"/>
                  </a:lnTo>
                  <a:lnTo>
                    <a:pt x="37" y="71"/>
                  </a:lnTo>
                  <a:lnTo>
                    <a:pt x="37" y="83"/>
                  </a:lnTo>
                  <a:lnTo>
                    <a:pt x="41" y="92"/>
                  </a:lnTo>
                  <a:lnTo>
                    <a:pt x="44" y="101"/>
                  </a:lnTo>
                  <a:lnTo>
                    <a:pt x="49" y="106"/>
                  </a:lnTo>
                  <a:lnTo>
                    <a:pt x="55" y="111"/>
                  </a:lnTo>
                  <a:lnTo>
                    <a:pt x="62" y="114"/>
                  </a:lnTo>
                  <a:lnTo>
                    <a:pt x="69" y="115"/>
                  </a:lnTo>
                  <a:lnTo>
                    <a:pt x="75" y="116"/>
                  </a:lnTo>
                  <a:lnTo>
                    <a:pt x="82" y="115"/>
                  </a:lnTo>
                  <a:lnTo>
                    <a:pt x="88" y="114"/>
                  </a:lnTo>
                  <a:lnTo>
                    <a:pt x="94" y="111"/>
                  </a:lnTo>
                  <a:lnTo>
                    <a:pt x="100" y="108"/>
                  </a:lnTo>
                  <a:lnTo>
                    <a:pt x="104" y="106"/>
                  </a:lnTo>
                  <a:lnTo>
                    <a:pt x="108" y="102"/>
                  </a:lnTo>
                  <a:lnTo>
                    <a:pt x="111" y="100"/>
                  </a:lnTo>
                  <a:lnTo>
                    <a:pt x="115" y="98"/>
                  </a:lnTo>
                  <a:lnTo>
                    <a:pt x="118" y="98"/>
                  </a:lnTo>
                  <a:lnTo>
                    <a:pt x="118" y="130"/>
                  </a:lnTo>
                  <a:lnTo>
                    <a:pt x="112" y="133"/>
                  </a:lnTo>
                  <a:lnTo>
                    <a:pt x="108" y="135"/>
                  </a:lnTo>
                  <a:lnTo>
                    <a:pt x="103" y="136"/>
                  </a:lnTo>
                  <a:lnTo>
                    <a:pt x="98" y="138"/>
                  </a:lnTo>
                  <a:lnTo>
                    <a:pt x="92" y="139"/>
                  </a:lnTo>
                  <a:lnTo>
                    <a:pt x="85" y="141"/>
                  </a:lnTo>
                  <a:lnTo>
                    <a:pt x="79" y="142"/>
                  </a:lnTo>
                  <a:lnTo>
                    <a:pt x="7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21"/>
            <p:cNvSpPr>
              <a:spLocks/>
            </p:cNvSpPr>
            <p:nvPr/>
          </p:nvSpPr>
          <p:spPr bwMode="auto">
            <a:xfrm>
              <a:off x="1761" y="867"/>
              <a:ext cx="61" cy="68"/>
            </a:xfrm>
            <a:custGeom>
              <a:avLst/>
              <a:gdLst>
                <a:gd name="T0" fmla="*/ 122 w 122"/>
                <a:gd name="T1" fmla="*/ 135 h 135"/>
                <a:gd name="T2" fmla="*/ 86 w 122"/>
                <a:gd name="T3" fmla="*/ 135 h 135"/>
                <a:gd name="T4" fmla="*/ 86 w 122"/>
                <a:gd name="T5" fmla="*/ 75 h 135"/>
                <a:gd name="T6" fmla="*/ 34 w 122"/>
                <a:gd name="T7" fmla="*/ 75 h 135"/>
                <a:gd name="T8" fmla="*/ 34 w 122"/>
                <a:gd name="T9" fmla="*/ 135 h 135"/>
                <a:gd name="T10" fmla="*/ 0 w 122"/>
                <a:gd name="T11" fmla="*/ 135 h 135"/>
                <a:gd name="T12" fmla="*/ 0 w 122"/>
                <a:gd name="T13" fmla="*/ 0 h 135"/>
                <a:gd name="T14" fmla="*/ 34 w 122"/>
                <a:gd name="T15" fmla="*/ 0 h 135"/>
                <a:gd name="T16" fmla="*/ 34 w 122"/>
                <a:gd name="T17" fmla="*/ 49 h 135"/>
                <a:gd name="T18" fmla="*/ 86 w 122"/>
                <a:gd name="T19" fmla="*/ 49 h 135"/>
                <a:gd name="T20" fmla="*/ 86 w 122"/>
                <a:gd name="T21" fmla="*/ 0 h 135"/>
                <a:gd name="T22" fmla="*/ 122 w 122"/>
                <a:gd name="T23" fmla="*/ 0 h 135"/>
                <a:gd name="T24" fmla="*/ 122 w 122"/>
                <a:gd name="T2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35">
                  <a:moveTo>
                    <a:pt x="122" y="135"/>
                  </a:moveTo>
                  <a:lnTo>
                    <a:pt x="86" y="135"/>
                  </a:lnTo>
                  <a:lnTo>
                    <a:pt x="86" y="75"/>
                  </a:lnTo>
                  <a:lnTo>
                    <a:pt x="34" y="75"/>
                  </a:lnTo>
                  <a:lnTo>
                    <a:pt x="34" y="135"/>
                  </a:lnTo>
                  <a:lnTo>
                    <a:pt x="0" y="135"/>
                  </a:lnTo>
                  <a:lnTo>
                    <a:pt x="0" y="0"/>
                  </a:lnTo>
                  <a:lnTo>
                    <a:pt x="34" y="0"/>
                  </a:lnTo>
                  <a:lnTo>
                    <a:pt x="34" y="49"/>
                  </a:lnTo>
                  <a:lnTo>
                    <a:pt x="86" y="49"/>
                  </a:lnTo>
                  <a:lnTo>
                    <a:pt x="86" y="0"/>
                  </a:lnTo>
                  <a:lnTo>
                    <a:pt x="122" y="0"/>
                  </a:lnTo>
                  <a:lnTo>
                    <a:pt x="122"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Line 122"/>
            <p:cNvSpPr>
              <a:spLocks noChangeShapeType="1"/>
            </p:cNvSpPr>
            <p:nvPr/>
          </p:nvSpPr>
          <p:spPr bwMode="auto">
            <a:xfrm>
              <a:off x="1987" y="1089"/>
              <a:ext cx="0" cy="74"/>
            </a:xfrm>
            <a:prstGeom prst="line">
              <a:avLst/>
            </a:prstGeom>
            <a:noFill/>
            <a:ln w="11113">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Freeform 123"/>
            <p:cNvSpPr>
              <a:spLocks/>
            </p:cNvSpPr>
            <p:nvPr/>
          </p:nvSpPr>
          <p:spPr bwMode="auto">
            <a:xfrm>
              <a:off x="1969" y="1124"/>
              <a:ext cx="36" cy="49"/>
            </a:xfrm>
            <a:custGeom>
              <a:avLst/>
              <a:gdLst>
                <a:gd name="T0" fmla="*/ 72 w 72"/>
                <a:gd name="T1" fmla="*/ 0 h 98"/>
                <a:gd name="T2" fmla="*/ 36 w 72"/>
                <a:gd name="T3" fmla="*/ 98 h 98"/>
                <a:gd name="T4" fmla="*/ 0 w 72"/>
                <a:gd name="T5" fmla="*/ 0 h 98"/>
                <a:gd name="T6" fmla="*/ 8 w 72"/>
                <a:gd name="T7" fmla="*/ 4 h 98"/>
                <a:gd name="T8" fmla="*/ 26 w 72"/>
                <a:gd name="T9" fmla="*/ 11 h 98"/>
                <a:gd name="T10" fmla="*/ 45 w 72"/>
                <a:gd name="T11" fmla="*/ 11 h 98"/>
                <a:gd name="T12" fmla="*/ 63 w 72"/>
                <a:gd name="T13" fmla="*/ 4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4"/>
                  </a:lnTo>
                  <a:lnTo>
                    <a:pt x="26" y="11"/>
                  </a:lnTo>
                  <a:lnTo>
                    <a:pt x="45" y="11"/>
                  </a:lnTo>
                  <a:lnTo>
                    <a:pt x="63" y="4"/>
                  </a:lnTo>
                  <a:lnTo>
                    <a:pt x="72"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Line 124"/>
            <p:cNvSpPr>
              <a:spLocks noChangeShapeType="1"/>
            </p:cNvSpPr>
            <p:nvPr/>
          </p:nvSpPr>
          <p:spPr bwMode="auto">
            <a:xfrm>
              <a:off x="3333" y="1089"/>
              <a:ext cx="0" cy="74"/>
            </a:xfrm>
            <a:prstGeom prst="line">
              <a:avLst/>
            </a:prstGeom>
            <a:noFill/>
            <a:ln w="11113">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Freeform 125"/>
            <p:cNvSpPr>
              <a:spLocks/>
            </p:cNvSpPr>
            <p:nvPr/>
          </p:nvSpPr>
          <p:spPr bwMode="auto">
            <a:xfrm>
              <a:off x="3315" y="1124"/>
              <a:ext cx="36" cy="49"/>
            </a:xfrm>
            <a:custGeom>
              <a:avLst/>
              <a:gdLst>
                <a:gd name="T0" fmla="*/ 72 w 72"/>
                <a:gd name="T1" fmla="*/ 0 h 98"/>
                <a:gd name="T2" fmla="*/ 36 w 72"/>
                <a:gd name="T3" fmla="*/ 98 h 98"/>
                <a:gd name="T4" fmla="*/ 0 w 72"/>
                <a:gd name="T5" fmla="*/ 0 h 98"/>
                <a:gd name="T6" fmla="*/ 8 w 72"/>
                <a:gd name="T7" fmla="*/ 4 h 98"/>
                <a:gd name="T8" fmla="*/ 26 w 72"/>
                <a:gd name="T9" fmla="*/ 11 h 98"/>
                <a:gd name="T10" fmla="*/ 45 w 72"/>
                <a:gd name="T11" fmla="*/ 11 h 98"/>
                <a:gd name="T12" fmla="*/ 63 w 72"/>
                <a:gd name="T13" fmla="*/ 4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4"/>
                  </a:lnTo>
                  <a:lnTo>
                    <a:pt x="26" y="11"/>
                  </a:lnTo>
                  <a:lnTo>
                    <a:pt x="45" y="11"/>
                  </a:lnTo>
                  <a:lnTo>
                    <a:pt x="63" y="4"/>
                  </a:lnTo>
                  <a:lnTo>
                    <a:pt x="72"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Line 126"/>
            <p:cNvSpPr>
              <a:spLocks noChangeShapeType="1"/>
            </p:cNvSpPr>
            <p:nvPr/>
          </p:nvSpPr>
          <p:spPr bwMode="auto">
            <a:xfrm>
              <a:off x="3781" y="1089"/>
              <a:ext cx="0" cy="74"/>
            </a:xfrm>
            <a:prstGeom prst="line">
              <a:avLst/>
            </a:prstGeom>
            <a:noFill/>
            <a:ln w="11113">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 name="Freeform 127"/>
            <p:cNvSpPr>
              <a:spLocks/>
            </p:cNvSpPr>
            <p:nvPr/>
          </p:nvSpPr>
          <p:spPr bwMode="auto">
            <a:xfrm>
              <a:off x="3763" y="1124"/>
              <a:ext cx="36" cy="49"/>
            </a:xfrm>
            <a:custGeom>
              <a:avLst/>
              <a:gdLst>
                <a:gd name="T0" fmla="*/ 71 w 71"/>
                <a:gd name="T1" fmla="*/ 0 h 98"/>
                <a:gd name="T2" fmla="*/ 35 w 71"/>
                <a:gd name="T3" fmla="*/ 98 h 98"/>
                <a:gd name="T4" fmla="*/ 0 w 71"/>
                <a:gd name="T5" fmla="*/ 0 h 98"/>
                <a:gd name="T6" fmla="*/ 7 w 71"/>
                <a:gd name="T7" fmla="*/ 4 h 98"/>
                <a:gd name="T8" fmla="*/ 25 w 71"/>
                <a:gd name="T9" fmla="*/ 11 h 98"/>
                <a:gd name="T10" fmla="*/ 44 w 71"/>
                <a:gd name="T11" fmla="*/ 11 h 98"/>
                <a:gd name="T12" fmla="*/ 62 w 71"/>
                <a:gd name="T13" fmla="*/ 4 h 98"/>
                <a:gd name="T14" fmla="*/ 71 w 71"/>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8">
                  <a:moveTo>
                    <a:pt x="71" y="0"/>
                  </a:moveTo>
                  <a:lnTo>
                    <a:pt x="35" y="98"/>
                  </a:lnTo>
                  <a:lnTo>
                    <a:pt x="0" y="0"/>
                  </a:lnTo>
                  <a:lnTo>
                    <a:pt x="7" y="4"/>
                  </a:lnTo>
                  <a:lnTo>
                    <a:pt x="25" y="11"/>
                  </a:lnTo>
                  <a:lnTo>
                    <a:pt x="44" y="11"/>
                  </a:lnTo>
                  <a:lnTo>
                    <a:pt x="62" y="4"/>
                  </a:lnTo>
                  <a:lnTo>
                    <a:pt x="71"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8"/>
            <p:cNvSpPr>
              <a:spLocks/>
            </p:cNvSpPr>
            <p:nvPr/>
          </p:nvSpPr>
          <p:spPr bwMode="auto">
            <a:xfrm>
              <a:off x="1351" y="3297"/>
              <a:ext cx="75" cy="262"/>
            </a:xfrm>
            <a:custGeom>
              <a:avLst/>
              <a:gdLst>
                <a:gd name="T0" fmla="*/ 0 w 150"/>
                <a:gd name="T1" fmla="*/ 0 h 525"/>
                <a:gd name="T2" fmla="*/ 0 w 150"/>
                <a:gd name="T3" fmla="*/ 525 h 525"/>
                <a:gd name="T4" fmla="*/ 150 w 150"/>
                <a:gd name="T5" fmla="*/ 525 h 525"/>
              </a:gdLst>
              <a:ahLst/>
              <a:cxnLst>
                <a:cxn ang="0">
                  <a:pos x="T0" y="T1"/>
                </a:cxn>
                <a:cxn ang="0">
                  <a:pos x="T2" y="T3"/>
                </a:cxn>
                <a:cxn ang="0">
                  <a:pos x="T4" y="T5"/>
                </a:cxn>
              </a:cxnLst>
              <a:rect l="0" t="0" r="r" b="b"/>
              <a:pathLst>
                <a:path w="150" h="525">
                  <a:moveTo>
                    <a:pt x="0" y="0"/>
                  </a:moveTo>
                  <a:lnTo>
                    <a:pt x="0" y="525"/>
                  </a:lnTo>
                  <a:lnTo>
                    <a:pt x="150" y="525"/>
                  </a:lnTo>
                </a:path>
              </a:pathLst>
            </a:custGeom>
            <a:noFill/>
            <a:ln w="11113">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Freeform 129"/>
            <p:cNvSpPr>
              <a:spLocks/>
            </p:cNvSpPr>
            <p:nvPr/>
          </p:nvSpPr>
          <p:spPr bwMode="auto">
            <a:xfrm>
              <a:off x="1387" y="3541"/>
              <a:ext cx="49" cy="36"/>
            </a:xfrm>
            <a:custGeom>
              <a:avLst/>
              <a:gdLst>
                <a:gd name="T0" fmla="*/ 0 w 97"/>
                <a:gd name="T1" fmla="*/ 0 h 72"/>
                <a:gd name="T2" fmla="*/ 97 w 97"/>
                <a:gd name="T3" fmla="*/ 36 h 72"/>
                <a:gd name="T4" fmla="*/ 0 w 97"/>
                <a:gd name="T5" fmla="*/ 72 h 72"/>
                <a:gd name="T6" fmla="*/ 5 w 97"/>
                <a:gd name="T7" fmla="*/ 64 h 72"/>
                <a:gd name="T8" fmla="*/ 11 w 97"/>
                <a:gd name="T9" fmla="*/ 45 h 72"/>
                <a:gd name="T10" fmla="*/ 11 w 97"/>
                <a:gd name="T11" fmla="*/ 27 h 72"/>
                <a:gd name="T12" fmla="*/ 5 w 97"/>
                <a:gd name="T13" fmla="*/ 8 h 72"/>
                <a:gd name="T14" fmla="*/ 0 w 97"/>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2">
                  <a:moveTo>
                    <a:pt x="0" y="0"/>
                  </a:moveTo>
                  <a:lnTo>
                    <a:pt x="97" y="36"/>
                  </a:lnTo>
                  <a:lnTo>
                    <a:pt x="0" y="72"/>
                  </a:lnTo>
                  <a:lnTo>
                    <a:pt x="5" y="64"/>
                  </a:lnTo>
                  <a:lnTo>
                    <a:pt x="11" y="45"/>
                  </a:lnTo>
                  <a:lnTo>
                    <a:pt x="11" y="27"/>
                  </a:lnTo>
                  <a:lnTo>
                    <a:pt x="5" y="8"/>
                  </a:lnTo>
                  <a:lnTo>
                    <a:pt x="0"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Line 130"/>
            <p:cNvSpPr>
              <a:spLocks noChangeShapeType="1"/>
            </p:cNvSpPr>
            <p:nvPr/>
          </p:nvSpPr>
          <p:spPr bwMode="auto">
            <a:xfrm>
              <a:off x="1351" y="2474"/>
              <a:ext cx="75"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Freeform 131"/>
            <p:cNvSpPr>
              <a:spLocks/>
            </p:cNvSpPr>
            <p:nvPr/>
          </p:nvSpPr>
          <p:spPr bwMode="auto">
            <a:xfrm>
              <a:off x="1387" y="2455"/>
              <a:ext cx="49" cy="37"/>
            </a:xfrm>
            <a:custGeom>
              <a:avLst/>
              <a:gdLst>
                <a:gd name="T0" fmla="*/ 0 w 97"/>
                <a:gd name="T1" fmla="*/ 0 h 73"/>
                <a:gd name="T2" fmla="*/ 97 w 97"/>
                <a:gd name="T3" fmla="*/ 37 h 73"/>
                <a:gd name="T4" fmla="*/ 0 w 97"/>
                <a:gd name="T5" fmla="*/ 73 h 73"/>
                <a:gd name="T6" fmla="*/ 5 w 97"/>
                <a:gd name="T7" fmla="*/ 64 h 73"/>
                <a:gd name="T8" fmla="*/ 11 w 97"/>
                <a:gd name="T9" fmla="*/ 46 h 73"/>
                <a:gd name="T10" fmla="*/ 11 w 97"/>
                <a:gd name="T11" fmla="*/ 27 h 73"/>
                <a:gd name="T12" fmla="*/ 5 w 97"/>
                <a:gd name="T13" fmla="*/ 9 h 73"/>
                <a:gd name="T14" fmla="*/ 0 w 97"/>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3">
                  <a:moveTo>
                    <a:pt x="0" y="0"/>
                  </a:moveTo>
                  <a:lnTo>
                    <a:pt x="97" y="37"/>
                  </a:lnTo>
                  <a:lnTo>
                    <a:pt x="0" y="73"/>
                  </a:lnTo>
                  <a:lnTo>
                    <a:pt x="5" y="64"/>
                  </a:lnTo>
                  <a:lnTo>
                    <a:pt x="11" y="46"/>
                  </a:lnTo>
                  <a:lnTo>
                    <a:pt x="11" y="27"/>
                  </a:lnTo>
                  <a:lnTo>
                    <a:pt x="5" y="9"/>
                  </a:lnTo>
                  <a:lnTo>
                    <a:pt x="0"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32"/>
            <p:cNvSpPr>
              <a:spLocks/>
            </p:cNvSpPr>
            <p:nvPr/>
          </p:nvSpPr>
          <p:spPr bwMode="auto">
            <a:xfrm>
              <a:off x="1351" y="1089"/>
              <a:ext cx="262" cy="2059"/>
            </a:xfrm>
            <a:custGeom>
              <a:avLst/>
              <a:gdLst>
                <a:gd name="T0" fmla="*/ 0 w 524"/>
                <a:gd name="T1" fmla="*/ 4119 h 4119"/>
                <a:gd name="T2" fmla="*/ 0 w 524"/>
                <a:gd name="T3" fmla="*/ 0 h 4119"/>
                <a:gd name="T4" fmla="*/ 524 w 524"/>
                <a:gd name="T5" fmla="*/ 0 h 4119"/>
              </a:gdLst>
              <a:ahLst/>
              <a:cxnLst>
                <a:cxn ang="0">
                  <a:pos x="T0" y="T1"/>
                </a:cxn>
                <a:cxn ang="0">
                  <a:pos x="T2" y="T3"/>
                </a:cxn>
                <a:cxn ang="0">
                  <a:pos x="T4" y="T5"/>
                </a:cxn>
              </a:cxnLst>
              <a:rect l="0" t="0" r="r" b="b"/>
              <a:pathLst>
                <a:path w="524" h="4119">
                  <a:moveTo>
                    <a:pt x="0" y="4119"/>
                  </a:moveTo>
                  <a:lnTo>
                    <a:pt x="0" y="0"/>
                  </a:lnTo>
                  <a:lnTo>
                    <a:pt x="524" y="0"/>
                  </a:lnTo>
                </a:path>
              </a:pathLst>
            </a:custGeom>
            <a:noFill/>
            <a:ln w="11113">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Line 133"/>
            <p:cNvSpPr>
              <a:spLocks noChangeShapeType="1"/>
            </p:cNvSpPr>
            <p:nvPr/>
          </p:nvSpPr>
          <p:spPr bwMode="auto">
            <a:xfrm>
              <a:off x="1613" y="976"/>
              <a:ext cx="0" cy="11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Freeform 134"/>
            <p:cNvSpPr>
              <a:spLocks/>
            </p:cNvSpPr>
            <p:nvPr/>
          </p:nvSpPr>
          <p:spPr bwMode="auto">
            <a:xfrm>
              <a:off x="1595" y="1049"/>
              <a:ext cx="36" cy="50"/>
            </a:xfrm>
            <a:custGeom>
              <a:avLst/>
              <a:gdLst>
                <a:gd name="T0" fmla="*/ 72 w 72"/>
                <a:gd name="T1" fmla="*/ 0 h 99"/>
                <a:gd name="T2" fmla="*/ 36 w 72"/>
                <a:gd name="T3" fmla="*/ 99 h 99"/>
                <a:gd name="T4" fmla="*/ 0 w 72"/>
                <a:gd name="T5" fmla="*/ 0 h 99"/>
                <a:gd name="T6" fmla="*/ 8 w 72"/>
                <a:gd name="T7" fmla="*/ 6 h 99"/>
                <a:gd name="T8" fmla="*/ 27 w 72"/>
                <a:gd name="T9" fmla="*/ 12 h 99"/>
                <a:gd name="T10" fmla="*/ 45 w 72"/>
                <a:gd name="T11" fmla="*/ 12 h 99"/>
                <a:gd name="T12" fmla="*/ 64 w 72"/>
                <a:gd name="T13" fmla="*/ 6 h 99"/>
                <a:gd name="T14" fmla="*/ 72 w 72"/>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9">
                  <a:moveTo>
                    <a:pt x="72" y="0"/>
                  </a:moveTo>
                  <a:lnTo>
                    <a:pt x="36" y="99"/>
                  </a:lnTo>
                  <a:lnTo>
                    <a:pt x="0" y="0"/>
                  </a:lnTo>
                  <a:lnTo>
                    <a:pt x="8" y="6"/>
                  </a:lnTo>
                  <a:lnTo>
                    <a:pt x="27" y="12"/>
                  </a:lnTo>
                  <a:lnTo>
                    <a:pt x="45" y="12"/>
                  </a:lnTo>
                  <a:lnTo>
                    <a:pt x="64" y="6"/>
                  </a:lnTo>
                  <a:lnTo>
                    <a:pt x="7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Rectangle 135"/>
            <p:cNvSpPr>
              <a:spLocks noChangeArrowheads="1"/>
            </p:cNvSpPr>
            <p:nvPr/>
          </p:nvSpPr>
          <p:spPr bwMode="auto">
            <a:xfrm>
              <a:off x="2823" y="1266"/>
              <a:ext cx="2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136"/>
            <p:cNvSpPr>
              <a:spLocks noChangeArrowheads="1"/>
            </p:cNvSpPr>
            <p:nvPr/>
          </p:nvSpPr>
          <p:spPr bwMode="auto">
            <a:xfrm>
              <a:off x="2886" y="1266"/>
              <a:ext cx="20"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137"/>
            <p:cNvSpPr>
              <a:spLocks noChangeArrowheads="1"/>
            </p:cNvSpPr>
            <p:nvPr/>
          </p:nvSpPr>
          <p:spPr bwMode="auto">
            <a:xfrm>
              <a:off x="2949" y="1266"/>
              <a:ext cx="20"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Line 138"/>
            <p:cNvSpPr>
              <a:spLocks noChangeShapeType="1"/>
            </p:cNvSpPr>
            <p:nvPr/>
          </p:nvSpPr>
          <p:spPr bwMode="auto">
            <a:xfrm flipH="1">
              <a:off x="2001" y="3559"/>
              <a:ext cx="419"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Line 139"/>
            <p:cNvSpPr>
              <a:spLocks noChangeShapeType="1"/>
            </p:cNvSpPr>
            <p:nvPr/>
          </p:nvSpPr>
          <p:spPr bwMode="auto">
            <a:xfrm>
              <a:off x="1613" y="1089"/>
              <a:ext cx="2168" cy="0"/>
            </a:xfrm>
            <a:prstGeom prst="line">
              <a:avLst/>
            </a:prstGeom>
            <a:noFill/>
            <a:ln w="11113">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Rectangle 140"/>
            <p:cNvSpPr>
              <a:spLocks noChangeArrowheads="1"/>
            </p:cNvSpPr>
            <p:nvPr/>
          </p:nvSpPr>
          <p:spPr bwMode="auto">
            <a:xfrm>
              <a:off x="3856" y="2549"/>
              <a:ext cx="299" cy="224"/>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Freeform 141"/>
            <p:cNvSpPr>
              <a:spLocks noEditPoints="1"/>
            </p:cNvSpPr>
            <p:nvPr/>
          </p:nvSpPr>
          <p:spPr bwMode="auto">
            <a:xfrm>
              <a:off x="3883" y="2620"/>
              <a:ext cx="77" cy="82"/>
            </a:xfrm>
            <a:custGeom>
              <a:avLst/>
              <a:gdLst>
                <a:gd name="T0" fmla="*/ 155 w 155"/>
                <a:gd name="T1" fmla="*/ 82 h 163"/>
                <a:gd name="T2" fmla="*/ 154 w 155"/>
                <a:gd name="T3" fmla="*/ 93 h 163"/>
                <a:gd name="T4" fmla="*/ 150 w 155"/>
                <a:gd name="T5" fmla="*/ 113 h 163"/>
                <a:gd name="T6" fmla="*/ 144 w 155"/>
                <a:gd name="T7" fmla="*/ 122 h 163"/>
                <a:gd name="T8" fmla="*/ 133 w 155"/>
                <a:gd name="T9" fmla="*/ 139 h 163"/>
                <a:gd name="T10" fmla="*/ 118 w 155"/>
                <a:gd name="T11" fmla="*/ 150 h 163"/>
                <a:gd name="T12" fmla="*/ 106 w 155"/>
                <a:gd name="T13" fmla="*/ 156 h 163"/>
                <a:gd name="T14" fmla="*/ 92 w 155"/>
                <a:gd name="T15" fmla="*/ 161 h 163"/>
                <a:gd name="T16" fmla="*/ 77 w 155"/>
                <a:gd name="T17" fmla="*/ 163 h 163"/>
                <a:gd name="T18" fmla="*/ 58 w 155"/>
                <a:gd name="T19" fmla="*/ 163 h 163"/>
                <a:gd name="T20" fmla="*/ 0 w 155"/>
                <a:gd name="T21" fmla="*/ 163 h 163"/>
                <a:gd name="T22" fmla="*/ 0 w 155"/>
                <a:gd name="T23" fmla="*/ 0 h 163"/>
                <a:gd name="T24" fmla="*/ 60 w 155"/>
                <a:gd name="T25" fmla="*/ 0 h 163"/>
                <a:gd name="T26" fmla="*/ 79 w 155"/>
                <a:gd name="T27" fmla="*/ 0 h 163"/>
                <a:gd name="T28" fmla="*/ 95 w 155"/>
                <a:gd name="T29" fmla="*/ 3 h 163"/>
                <a:gd name="T30" fmla="*/ 108 w 155"/>
                <a:gd name="T31" fmla="*/ 7 h 163"/>
                <a:gd name="T32" fmla="*/ 118 w 155"/>
                <a:gd name="T33" fmla="*/ 12 h 163"/>
                <a:gd name="T34" fmla="*/ 134 w 155"/>
                <a:gd name="T35" fmla="*/ 24 h 163"/>
                <a:gd name="T36" fmla="*/ 145 w 155"/>
                <a:gd name="T37" fmla="*/ 40 h 163"/>
                <a:gd name="T38" fmla="*/ 153 w 155"/>
                <a:gd name="T39" fmla="*/ 58 h 163"/>
                <a:gd name="T40" fmla="*/ 155 w 155"/>
                <a:gd name="T41" fmla="*/ 82 h 163"/>
                <a:gd name="T42" fmla="*/ 112 w 155"/>
                <a:gd name="T43" fmla="*/ 81 h 163"/>
                <a:gd name="T44" fmla="*/ 110 w 155"/>
                <a:gd name="T45" fmla="*/ 66 h 163"/>
                <a:gd name="T46" fmla="*/ 106 w 155"/>
                <a:gd name="T47" fmla="*/ 54 h 163"/>
                <a:gd name="T48" fmla="*/ 98 w 155"/>
                <a:gd name="T49" fmla="*/ 43 h 163"/>
                <a:gd name="T50" fmla="*/ 87 w 155"/>
                <a:gd name="T51" fmla="*/ 36 h 163"/>
                <a:gd name="T52" fmla="*/ 80 w 155"/>
                <a:gd name="T53" fmla="*/ 33 h 163"/>
                <a:gd name="T54" fmla="*/ 73 w 155"/>
                <a:gd name="T55" fmla="*/ 31 h 163"/>
                <a:gd name="T56" fmla="*/ 66 w 155"/>
                <a:gd name="T57" fmla="*/ 30 h 163"/>
                <a:gd name="T58" fmla="*/ 53 w 155"/>
                <a:gd name="T59" fmla="*/ 30 h 163"/>
                <a:gd name="T60" fmla="*/ 43 w 155"/>
                <a:gd name="T61" fmla="*/ 30 h 163"/>
                <a:gd name="T62" fmla="*/ 43 w 155"/>
                <a:gd name="T63" fmla="*/ 132 h 163"/>
                <a:gd name="T64" fmla="*/ 53 w 155"/>
                <a:gd name="T65" fmla="*/ 132 h 163"/>
                <a:gd name="T66" fmla="*/ 67 w 155"/>
                <a:gd name="T67" fmla="*/ 132 h 163"/>
                <a:gd name="T68" fmla="*/ 76 w 155"/>
                <a:gd name="T69" fmla="*/ 131 h 163"/>
                <a:gd name="T70" fmla="*/ 82 w 155"/>
                <a:gd name="T71" fmla="*/ 129 h 163"/>
                <a:gd name="T72" fmla="*/ 89 w 155"/>
                <a:gd name="T73" fmla="*/ 126 h 163"/>
                <a:gd name="T74" fmla="*/ 99 w 155"/>
                <a:gd name="T75" fmla="*/ 119 h 163"/>
                <a:gd name="T76" fmla="*/ 106 w 155"/>
                <a:gd name="T77" fmla="*/ 109 h 163"/>
                <a:gd name="T78" fmla="*/ 110 w 155"/>
                <a:gd name="T79" fmla="*/ 97 h 163"/>
                <a:gd name="T80" fmla="*/ 112 w 155"/>
                <a:gd name="T81"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63">
                  <a:moveTo>
                    <a:pt x="155" y="82"/>
                  </a:moveTo>
                  <a:lnTo>
                    <a:pt x="154" y="93"/>
                  </a:lnTo>
                  <a:lnTo>
                    <a:pt x="150" y="113"/>
                  </a:lnTo>
                  <a:lnTo>
                    <a:pt x="144" y="122"/>
                  </a:lnTo>
                  <a:lnTo>
                    <a:pt x="133" y="139"/>
                  </a:lnTo>
                  <a:lnTo>
                    <a:pt x="118" y="150"/>
                  </a:lnTo>
                  <a:lnTo>
                    <a:pt x="106" y="156"/>
                  </a:lnTo>
                  <a:lnTo>
                    <a:pt x="92" y="161"/>
                  </a:lnTo>
                  <a:lnTo>
                    <a:pt x="77" y="163"/>
                  </a:lnTo>
                  <a:lnTo>
                    <a:pt x="58" y="163"/>
                  </a:lnTo>
                  <a:lnTo>
                    <a:pt x="0" y="163"/>
                  </a:lnTo>
                  <a:lnTo>
                    <a:pt x="0" y="0"/>
                  </a:lnTo>
                  <a:lnTo>
                    <a:pt x="60" y="0"/>
                  </a:lnTo>
                  <a:lnTo>
                    <a:pt x="79" y="0"/>
                  </a:lnTo>
                  <a:lnTo>
                    <a:pt x="95" y="3"/>
                  </a:lnTo>
                  <a:lnTo>
                    <a:pt x="108" y="7"/>
                  </a:lnTo>
                  <a:lnTo>
                    <a:pt x="118" y="12"/>
                  </a:lnTo>
                  <a:lnTo>
                    <a:pt x="134" y="24"/>
                  </a:lnTo>
                  <a:lnTo>
                    <a:pt x="145" y="40"/>
                  </a:lnTo>
                  <a:lnTo>
                    <a:pt x="153" y="58"/>
                  </a:lnTo>
                  <a:lnTo>
                    <a:pt x="155" y="82"/>
                  </a:lnTo>
                  <a:close/>
                  <a:moveTo>
                    <a:pt x="112" y="81"/>
                  </a:moveTo>
                  <a:lnTo>
                    <a:pt x="110" y="66"/>
                  </a:lnTo>
                  <a:lnTo>
                    <a:pt x="106" y="54"/>
                  </a:lnTo>
                  <a:lnTo>
                    <a:pt x="98" y="43"/>
                  </a:lnTo>
                  <a:lnTo>
                    <a:pt x="87" y="36"/>
                  </a:lnTo>
                  <a:lnTo>
                    <a:pt x="80" y="33"/>
                  </a:lnTo>
                  <a:lnTo>
                    <a:pt x="73" y="31"/>
                  </a:lnTo>
                  <a:lnTo>
                    <a:pt x="66" y="30"/>
                  </a:lnTo>
                  <a:lnTo>
                    <a:pt x="53" y="30"/>
                  </a:lnTo>
                  <a:lnTo>
                    <a:pt x="43" y="30"/>
                  </a:lnTo>
                  <a:lnTo>
                    <a:pt x="43" y="132"/>
                  </a:lnTo>
                  <a:lnTo>
                    <a:pt x="53" y="132"/>
                  </a:lnTo>
                  <a:lnTo>
                    <a:pt x="67" y="132"/>
                  </a:lnTo>
                  <a:lnTo>
                    <a:pt x="76" y="131"/>
                  </a:lnTo>
                  <a:lnTo>
                    <a:pt x="82" y="129"/>
                  </a:lnTo>
                  <a:lnTo>
                    <a:pt x="89" y="126"/>
                  </a:lnTo>
                  <a:lnTo>
                    <a:pt x="99" y="119"/>
                  </a:lnTo>
                  <a:lnTo>
                    <a:pt x="106" y="109"/>
                  </a:lnTo>
                  <a:lnTo>
                    <a:pt x="110" y="97"/>
                  </a:lnTo>
                  <a:lnTo>
                    <a:pt x="112"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42"/>
            <p:cNvSpPr>
              <a:spLocks noEditPoints="1"/>
            </p:cNvSpPr>
            <p:nvPr/>
          </p:nvSpPr>
          <p:spPr bwMode="auto">
            <a:xfrm>
              <a:off x="3976" y="2620"/>
              <a:ext cx="67" cy="82"/>
            </a:xfrm>
            <a:custGeom>
              <a:avLst/>
              <a:gdLst>
                <a:gd name="T0" fmla="*/ 134 w 134"/>
                <a:gd name="T1" fmla="*/ 52 h 163"/>
                <a:gd name="T2" fmla="*/ 134 w 134"/>
                <a:gd name="T3" fmla="*/ 62 h 163"/>
                <a:gd name="T4" fmla="*/ 131 w 134"/>
                <a:gd name="T5" fmla="*/ 73 h 163"/>
                <a:gd name="T6" fmla="*/ 126 w 134"/>
                <a:gd name="T7" fmla="*/ 83 h 163"/>
                <a:gd name="T8" fmla="*/ 120 w 134"/>
                <a:gd name="T9" fmla="*/ 90 h 163"/>
                <a:gd name="T10" fmla="*/ 110 w 134"/>
                <a:gd name="T11" fmla="*/ 99 h 163"/>
                <a:gd name="T12" fmla="*/ 98 w 134"/>
                <a:gd name="T13" fmla="*/ 104 h 163"/>
                <a:gd name="T14" fmla="*/ 85 w 134"/>
                <a:gd name="T15" fmla="*/ 109 h 163"/>
                <a:gd name="T16" fmla="*/ 68 w 134"/>
                <a:gd name="T17" fmla="*/ 110 h 163"/>
                <a:gd name="T18" fmla="*/ 42 w 134"/>
                <a:gd name="T19" fmla="*/ 110 h 163"/>
                <a:gd name="T20" fmla="*/ 42 w 134"/>
                <a:gd name="T21" fmla="*/ 163 h 163"/>
                <a:gd name="T22" fmla="*/ 0 w 134"/>
                <a:gd name="T23" fmla="*/ 163 h 163"/>
                <a:gd name="T24" fmla="*/ 0 w 134"/>
                <a:gd name="T25" fmla="*/ 0 h 163"/>
                <a:gd name="T26" fmla="*/ 69 w 134"/>
                <a:gd name="T27" fmla="*/ 0 h 163"/>
                <a:gd name="T28" fmla="*/ 84 w 134"/>
                <a:gd name="T29" fmla="*/ 0 h 163"/>
                <a:gd name="T30" fmla="*/ 95 w 134"/>
                <a:gd name="T31" fmla="*/ 2 h 163"/>
                <a:gd name="T32" fmla="*/ 105 w 134"/>
                <a:gd name="T33" fmla="*/ 6 h 163"/>
                <a:gd name="T34" fmla="*/ 114 w 134"/>
                <a:gd name="T35" fmla="*/ 10 h 163"/>
                <a:gd name="T36" fmla="*/ 123 w 134"/>
                <a:gd name="T37" fmla="*/ 18 h 163"/>
                <a:gd name="T38" fmla="*/ 130 w 134"/>
                <a:gd name="T39" fmla="*/ 27 h 163"/>
                <a:gd name="T40" fmla="*/ 133 w 134"/>
                <a:gd name="T41" fmla="*/ 38 h 163"/>
                <a:gd name="T42" fmla="*/ 134 w 134"/>
                <a:gd name="T43" fmla="*/ 52 h 163"/>
                <a:gd name="T44" fmla="*/ 91 w 134"/>
                <a:gd name="T45" fmla="*/ 53 h 163"/>
                <a:gd name="T46" fmla="*/ 91 w 134"/>
                <a:gd name="T47" fmla="*/ 46 h 163"/>
                <a:gd name="T48" fmla="*/ 87 w 134"/>
                <a:gd name="T49" fmla="*/ 40 h 163"/>
                <a:gd name="T50" fmla="*/ 84 w 134"/>
                <a:gd name="T51" fmla="*/ 36 h 163"/>
                <a:gd name="T52" fmla="*/ 78 w 134"/>
                <a:gd name="T53" fmla="*/ 34 h 163"/>
                <a:gd name="T54" fmla="*/ 73 w 134"/>
                <a:gd name="T55" fmla="*/ 31 h 163"/>
                <a:gd name="T56" fmla="*/ 66 w 134"/>
                <a:gd name="T57" fmla="*/ 30 h 163"/>
                <a:gd name="T58" fmla="*/ 59 w 134"/>
                <a:gd name="T59" fmla="*/ 30 h 163"/>
                <a:gd name="T60" fmla="*/ 49 w 134"/>
                <a:gd name="T61" fmla="*/ 30 h 163"/>
                <a:gd name="T62" fmla="*/ 42 w 134"/>
                <a:gd name="T63" fmla="*/ 30 h 163"/>
                <a:gd name="T64" fmla="*/ 42 w 134"/>
                <a:gd name="T65" fmla="*/ 79 h 163"/>
                <a:gd name="T66" fmla="*/ 53 w 134"/>
                <a:gd name="T67" fmla="*/ 79 h 163"/>
                <a:gd name="T68" fmla="*/ 64 w 134"/>
                <a:gd name="T69" fmla="*/ 79 h 163"/>
                <a:gd name="T70" fmla="*/ 71 w 134"/>
                <a:gd name="T71" fmla="*/ 77 h 163"/>
                <a:gd name="T72" fmla="*/ 78 w 134"/>
                <a:gd name="T73" fmla="*/ 76 h 163"/>
                <a:gd name="T74" fmla="*/ 84 w 134"/>
                <a:gd name="T75" fmla="*/ 73 h 163"/>
                <a:gd name="T76" fmla="*/ 87 w 134"/>
                <a:gd name="T77" fmla="*/ 68 h 163"/>
                <a:gd name="T78" fmla="*/ 89 w 134"/>
                <a:gd name="T79" fmla="*/ 64 h 163"/>
                <a:gd name="T80" fmla="*/ 91 w 134"/>
                <a:gd name="T81" fmla="*/ 58 h 163"/>
                <a:gd name="T82" fmla="*/ 91 w 134"/>
                <a:gd name="T83"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63">
                  <a:moveTo>
                    <a:pt x="134" y="52"/>
                  </a:moveTo>
                  <a:lnTo>
                    <a:pt x="134" y="62"/>
                  </a:lnTo>
                  <a:lnTo>
                    <a:pt x="131" y="73"/>
                  </a:lnTo>
                  <a:lnTo>
                    <a:pt x="126" y="83"/>
                  </a:lnTo>
                  <a:lnTo>
                    <a:pt x="120" y="90"/>
                  </a:lnTo>
                  <a:lnTo>
                    <a:pt x="110" y="99"/>
                  </a:lnTo>
                  <a:lnTo>
                    <a:pt x="98" y="104"/>
                  </a:lnTo>
                  <a:lnTo>
                    <a:pt x="85" y="109"/>
                  </a:lnTo>
                  <a:lnTo>
                    <a:pt x="68" y="110"/>
                  </a:lnTo>
                  <a:lnTo>
                    <a:pt x="42" y="110"/>
                  </a:lnTo>
                  <a:lnTo>
                    <a:pt x="42" y="163"/>
                  </a:lnTo>
                  <a:lnTo>
                    <a:pt x="0" y="163"/>
                  </a:lnTo>
                  <a:lnTo>
                    <a:pt x="0" y="0"/>
                  </a:lnTo>
                  <a:lnTo>
                    <a:pt x="69" y="0"/>
                  </a:lnTo>
                  <a:lnTo>
                    <a:pt x="84" y="0"/>
                  </a:lnTo>
                  <a:lnTo>
                    <a:pt x="95" y="2"/>
                  </a:lnTo>
                  <a:lnTo>
                    <a:pt x="105" y="6"/>
                  </a:lnTo>
                  <a:lnTo>
                    <a:pt x="114" y="10"/>
                  </a:lnTo>
                  <a:lnTo>
                    <a:pt x="123" y="18"/>
                  </a:lnTo>
                  <a:lnTo>
                    <a:pt x="130" y="27"/>
                  </a:lnTo>
                  <a:lnTo>
                    <a:pt x="133" y="38"/>
                  </a:lnTo>
                  <a:lnTo>
                    <a:pt x="134" y="52"/>
                  </a:lnTo>
                  <a:close/>
                  <a:moveTo>
                    <a:pt x="91" y="53"/>
                  </a:moveTo>
                  <a:lnTo>
                    <a:pt x="91" y="46"/>
                  </a:lnTo>
                  <a:lnTo>
                    <a:pt x="87" y="40"/>
                  </a:lnTo>
                  <a:lnTo>
                    <a:pt x="84" y="36"/>
                  </a:lnTo>
                  <a:lnTo>
                    <a:pt x="78" y="34"/>
                  </a:lnTo>
                  <a:lnTo>
                    <a:pt x="73" y="31"/>
                  </a:lnTo>
                  <a:lnTo>
                    <a:pt x="66" y="30"/>
                  </a:lnTo>
                  <a:lnTo>
                    <a:pt x="59" y="30"/>
                  </a:lnTo>
                  <a:lnTo>
                    <a:pt x="49" y="30"/>
                  </a:lnTo>
                  <a:lnTo>
                    <a:pt x="42" y="30"/>
                  </a:lnTo>
                  <a:lnTo>
                    <a:pt x="42" y="79"/>
                  </a:lnTo>
                  <a:lnTo>
                    <a:pt x="53" y="79"/>
                  </a:lnTo>
                  <a:lnTo>
                    <a:pt x="64" y="79"/>
                  </a:lnTo>
                  <a:lnTo>
                    <a:pt x="71" y="77"/>
                  </a:lnTo>
                  <a:lnTo>
                    <a:pt x="78" y="76"/>
                  </a:lnTo>
                  <a:lnTo>
                    <a:pt x="84" y="73"/>
                  </a:lnTo>
                  <a:lnTo>
                    <a:pt x="87" y="68"/>
                  </a:lnTo>
                  <a:lnTo>
                    <a:pt x="89" y="64"/>
                  </a:lnTo>
                  <a:lnTo>
                    <a:pt x="91" y="58"/>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43"/>
            <p:cNvSpPr>
              <a:spLocks/>
            </p:cNvSpPr>
            <p:nvPr/>
          </p:nvSpPr>
          <p:spPr bwMode="auto">
            <a:xfrm>
              <a:off x="4057" y="2620"/>
              <a:ext cx="72" cy="84"/>
            </a:xfrm>
            <a:custGeom>
              <a:avLst/>
              <a:gdLst>
                <a:gd name="T0" fmla="*/ 145 w 145"/>
                <a:gd name="T1" fmla="*/ 104 h 166"/>
                <a:gd name="T2" fmla="*/ 144 w 145"/>
                <a:gd name="T3" fmla="*/ 118 h 166"/>
                <a:gd name="T4" fmla="*/ 135 w 145"/>
                <a:gd name="T5" fmla="*/ 141 h 166"/>
                <a:gd name="T6" fmla="*/ 127 w 145"/>
                <a:gd name="T7" fmla="*/ 150 h 166"/>
                <a:gd name="T8" fmla="*/ 117 w 145"/>
                <a:gd name="T9" fmla="*/ 157 h 166"/>
                <a:gd name="T10" fmla="*/ 90 w 145"/>
                <a:gd name="T11" fmla="*/ 166 h 166"/>
                <a:gd name="T12" fmla="*/ 72 w 145"/>
                <a:gd name="T13" fmla="*/ 166 h 166"/>
                <a:gd name="T14" fmla="*/ 55 w 145"/>
                <a:gd name="T15" fmla="*/ 166 h 166"/>
                <a:gd name="T16" fmla="*/ 28 w 145"/>
                <a:gd name="T17" fmla="*/ 157 h 166"/>
                <a:gd name="T18" fmla="*/ 18 w 145"/>
                <a:gd name="T19" fmla="*/ 150 h 166"/>
                <a:gd name="T20" fmla="*/ 9 w 145"/>
                <a:gd name="T21" fmla="*/ 141 h 166"/>
                <a:gd name="T22" fmla="*/ 0 w 145"/>
                <a:gd name="T23" fmla="*/ 119 h 166"/>
                <a:gd name="T24" fmla="*/ 0 w 145"/>
                <a:gd name="T25" fmla="*/ 104 h 166"/>
                <a:gd name="T26" fmla="*/ 0 w 145"/>
                <a:gd name="T27" fmla="*/ 0 h 166"/>
                <a:gd name="T28" fmla="*/ 42 w 145"/>
                <a:gd name="T29" fmla="*/ 0 h 166"/>
                <a:gd name="T30" fmla="*/ 42 w 145"/>
                <a:gd name="T31" fmla="*/ 101 h 166"/>
                <a:gd name="T32" fmla="*/ 43 w 145"/>
                <a:gd name="T33" fmla="*/ 117 h 166"/>
                <a:gd name="T34" fmla="*/ 50 w 145"/>
                <a:gd name="T35" fmla="*/ 127 h 166"/>
                <a:gd name="T36" fmla="*/ 57 w 145"/>
                <a:gd name="T37" fmla="*/ 134 h 166"/>
                <a:gd name="T38" fmla="*/ 72 w 145"/>
                <a:gd name="T39" fmla="*/ 135 h 166"/>
                <a:gd name="T40" fmla="*/ 87 w 145"/>
                <a:gd name="T41" fmla="*/ 134 h 166"/>
                <a:gd name="T42" fmla="*/ 96 w 145"/>
                <a:gd name="T43" fmla="*/ 127 h 166"/>
                <a:gd name="T44" fmla="*/ 101 w 145"/>
                <a:gd name="T45" fmla="*/ 118 h 166"/>
                <a:gd name="T46" fmla="*/ 102 w 145"/>
                <a:gd name="T47" fmla="*/ 101 h 166"/>
                <a:gd name="T48" fmla="*/ 102 w 145"/>
                <a:gd name="T49" fmla="*/ 0 h 166"/>
                <a:gd name="T50" fmla="*/ 145 w 145"/>
                <a:gd name="T51" fmla="*/ 0 h 166"/>
                <a:gd name="T52" fmla="*/ 145 w 145"/>
                <a:gd name="T53" fmla="*/ 10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66">
                  <a:moveTo>
                    <a:pt x="145" y="104"/>
                  </a:moveTo>
                  <a:lnTo>
                    <a:pt x="144" y="118"/>
                  </a:lnTo>
                  <a:lnTo>
                    <a:pt x="135" y="141"/>
                  </a:lnTo>
                  <a:lnTo>
                    <a:pt x="127" y="150"/>
                  </a:lnTo>
                  <a:lnTo>
                    <a:pt x="117" y="157"/>
                  </a:lnTo>
                  <a:lnTo>
                    <a:pt x="90" y="166"/>
                  </a:lnTo>
                  <a:lnTo>
                    <a:pt x="72" y="166"/>
                  </a:lnTo>
                  <a:lnTo>
                    <a:pt x="55" y="166"/>
                  </a:lnTo>
                  <a:lnTo>
                    <a:pt x="28" y="157"/>
                  </a:lnTo>
                  <a:lnTo>
                    <a:pt x="18" y="150"/>
                  </a:lnTo>
                  <a:lnTo>
                    <a:pt x="9" y="141"/>
                  </a:lnTo>
                  <a:lnTo>
                    <a:pt x="0" y="119"/>
                  </a:lnTo>
                  <a:lnTo>
                    <a:pt x="0" y="104"/>
                  </a:lnTo>
                  <a:lnTo>
                    <a:pt x="0" y="0"/>
                  </a:lnTo>
                  <a:lnTo>
                    <a:pt x="42" y="0"/>
                  </a:lnTo>
                  <a:lnTo>
                    <a:pt x="42" y="101"/>
                  </a:lnTo>
                  <a:lnTo>
                    <a:pt x="43" y="117"/>
                  </a:lnTo>
                  <a:lnTo>
                    <a:pt x="50" y="127"/>
                  </a:lnTo>
                  <a:lnTo>
                    <a:pt x="57" y="134"/>
                  </a:lnTo>
                  <a:lnTo>
                    <a:pt x="72" y="135"/>
                  </a:lnTo>
                  <a:lnTo>
                    <a:pt x="87" y="134"/>
                  </a:lnTo>
                  <a:lnTo>
                    <a:pt x="96" y="127"/>
                  </a:lnTo>
                  <a:lnTo>
                    <a:pt x="101" y="118"/>
                  </a:lnTo>
                  <a:lnTo>
                    <a:pt x="102" y="101"/>
                  </a:lnTo>
                  <a:lnTo>
                    <a:pt x="102" y="0"/>
                  </a:lnTo>
                  <a:lnTo>
                    <a:pt x="145" y="0"/>
                  </a:lnTo>
                  <a:lnTo>
                    <a:pt x="14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Line 144"/>
            <p:cNvSpPr>
              <a:spLocks noChangeShapeType="1"/>
            </p:cNvSpPr>
            <p:nvPr/>
          </p:nvSpPr>
          <p:spPr bwMode="auto">
            <a:xfrm>
              <a:off x="2435" y="2661"/>
              <a:ext cx="75" cy="0"/>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Freeform 145"/>
            <p:cNvSpPr>
              <a:spLocks/>
            </p:cNvSpPr>
            <p:nvPr/>
          </p:nvSpPr>
          <p:spPr bwMode="auto">
            <a:xfrm>
              <a:off x="2471" y="2643"/>
              <a:ext cx="49" cy="36"/>
            </a:xfrm>
            <a:custGeom>
              <a:avLst/>
              <a:gdLst>
                <a:gd name="T0" fmla="*/ 0 w 98"/>
                <a:gd name="T1" fmla="*/ 0 h 72"/>
                <a:gd name="T2" fmla="*/ 98 w 98"/>
                <a:gd name="T3" fmla="*/ 36 h 72"/>
                <a:gd name="T4" fmla="*/ 0 w 98"/>
                <a:gd name="T5" fmla="*/ 72 h 72"/>
                <a:gd name="T6" fmla="*/ 5 w 98"/>
                <a:gd name="T7" fmla="*/ 64 h 72"/>
                <a:gd name="T8" fmla="*/ 11 w 98"/>
                <a:gd name="T9" fmla="*/ 45 h 72"/>
                <a:gd name="T10" fmla="*/ 11 w 98"/>
                <a:gd name="T11" fmla="*/ 27 h 72"/>
                <a:gd name="T12" fmla="*/ 5 w 98"/>
                <a:gd name="T13" fmla="*/ 8 h 72"/>
                <a:gd name="T14" fmla="*/ 0 w 98"/>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2">
                  <a:moveTo>
                    <a:pt x="0" y="0"/>
                  </a:moveTo>
                  <a:lnTo>
                    <a:pt x="98" y="36"/>
                  </a:lnTo>
                  <a:lnTo>
                    <a:pt x="0" y="72"/>
                  </a:lnTo>
                  <a:lnTo>
                    <a:pt x="5" y="64"/>
                  </a:lnTo>
                  <a:lnTo>
                    <a:pt x="11" y="45"/>
                  </a:lnTo>
                  <a:lnTo>
                    <a:pt x="11" y="27"/>
                  </a:lnTo>
                  <a:lnTo>
                    <a:pt x="5" y="8"/>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46"/>
            <p:cNvSpPr>
              <a:spLocks/>
            </p:cNvSpPr>
            <p:nvPr/>
          </p:nvSpPr>
          <p:spPr bwMode="auto">
            <a:xfrm>
              <a:off x="3333" y="3409"/>
              <a:ext cx="74" cy="337"/>
            </a:xfrm>
            <a:custGeom>
              <a:avLst/>
              <a:gdLst>
                <a:gd name="T0" fmla="*/ 0 w 149"/>
                <a:gd name="T1" fmla="*/ 0 h 674"/>
                <a:gd name="T2" fmla="*/ 0 w 149"/>
                <a:gd name="T3" fmla="*/ 674 h 674"/>
                <a:gd name="T4" fmla="*/ 149 w 149"/>
                <a:gd name="T5" fmla="*/ 674 h 674"/>
              </a:gdLst>
              <a:ahLst/>
              <a:cxnLst>
                <a:cxn ang="0">
                  <a:pos x="T0" y="T1"/>
                </a:cxn>
                <a:cxn ang="0">
                  <a:pos x="T2" y="T3"/>
                </a:cxn>
                <a:cxn ang="0">
                  <a:pos x="T4" y="T5"/>
                </a:cxn>
              </a:cxnLst>
              <a:rect l="0" t="0" r="r" b="b"/>
              <a:pathLst>
                <a:path w="149" h="674">
                  <a:moveTo>
                    <a:pt x="0" y="0"/>
                  </a:moveTo>
                  <a:lnTo>
                    <a:pt x="0" y="674"/>
                  </a:lnTo>
                  <a:lnTo>
                    <a:pt x="149" y="674"/>
                  </a:lnTo>
                </a:path>
              </a:pathLst>
            </a:custGeom>
            <a:noFill/>
            <a:ln w="11113">
              <a:solidFill>
                <a:srgbClr val="C60F0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Freeform 147"/>
            <p:cNvSpPr>
              <a:spLocks/>
            </p:cNvSpPr>
            <p:nvPr/>
          </p:nvSpPr>
          <p:spPr bwMode="auto">
            <a:xfrm>
              <a:off x="3368" y="3728"/>
              <a:ext cx="49" cy="36"/>
            </a:xfrm>
            <a:custGeom>
              <a:avLst/>
              <a:gdLst>
                <a:gd name="T0" fmla="*/ 0 w 99"/>
                <a:gd name="T1" fmla="*/ 0 h 72"/>
                <a:gd name="T2" fmla="*/ 99 w 99"/>
                <a:gd name="T3" fmla="*/ 36 h 72"/>
                <a:gd name="T4" fmla="*/ 0 w 99"/>
                <a:gd name="T5" fmla="*/ 72 h 72"/>
                <a:gd name="T6" fmla="*/ 6 w 99"/>
                <a:gd name="T7" fmla="*/ 64 h 72"/>
                <a:gd name="T8" fmla="*/ 11 w 99"/>
                <a:gd name="T9" fmla="*/ 46 h 72"/>
                <a:gd name="T10" fmla="*/ 11 w 99"/>
                <a:gd name="T11" fmla="*/ 27 h 72"/>
                <a:gd name="T12" fmla="*/ 6 w 99"/>
                <a:gd name="T13" fmla="*/ 9 h 72"/>
                <a:gd name="T14" fmla="*/ 0 w 99"/>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2">
                  <a:moveTo>
                    <a:pt x="0" y="0"/>
                  </a:moveTo>
                  <a:lnTo>
                    <a:pt x="99" y="36"/>
                  </a:lnTo>
                  <a:lnTo>
                    <a:pt x="0" y="72"/>
                  </a:lnTo>
                  <a:lnTo>
                    <a:pt x="6" y="64"/>
                  </a:lnTo>
                  <a:lnTo>
                    <a:pt x="11" y="46"/>
                  </a:lnTo>
                  <a:lnTo>
                    <a:pt x="11" y="27"/>
                  </a:lnTo>
                  <a:lnTo>
                    <a:pt x="6" y="9"/>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Line 148"/>
            <p:cNvSpPr>
              <a:spLocks noChangeShapeType="1"/>
            </p:cNvSpPr>
            <p:nvPr/>
          </p:nvSpPr>
          <p:spPr bwMode="auto">
            <a:xfrm>
              <a:off x="3781" y="2661"/>
              <a:ext cx="75" cy="0"/>
            </a:xfrm>
            <a:prstGeom prst="line">
              <a:avLst/>
            </a:prstGeom>
            <a:noFill/>
            <a:ln w="11113">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Freeform 149"/>
            <p:cNvSpPr>
              <a:spLocks/>
            </p:cNvSpPr>
            <p:nvPr/>
          </p:nvSpPr>
          <p:spPr bwMode="auto">
            <a:xfrm>
              <a:off x="3817" y="2643"/>
              <a:ext cx="49" cy="36"/>
            </a:xfrm>
            <a:custGeom>
              <a:avLst/>
              <a:gdLst>
                <a:gd name="T0" fmla="*/ 0 w 99"/>
                <a:gd name="T1" fmla="*/ 0 h 72"/>
                <a:gd name="T2" fmla="*/ 99 w 99"/>
                <a:gd name="T3" fmla="*/ 36 h 72"/>
                <a:gd name="T4" fmla="*/ 0 w 99"/>
                <a:gd name="T5" fmla="*/ 72 h 72"/>
                <a:gd name="T6" fmla="*/ 6 w 99"/>
                <a:gd name="T7" fmla="*/ 64 h 72"/>
                <a:gd name="T8" fmla="*/ 11 w 99"/>
                <a:gd name="T9" fmla="*/ 45 h 72"/>
                <a:gd name="T10" fmla="*/ 11 w 99"/>
                <a:gd name="T11" fmla="*/ 27 h 72"/>
                <a:gd name="T12" fmla="*/ 6 w 99"/>
                <a:gd name="T13" fmla="*/ 8 h 72"/>
                <a:gd name="T14" fmla="*/ 0 w 99"/>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2">
                  <a:moveTo>
                    <a:pt x="0" y="0"/>
                  </a:moveTo>
                  <a:lnTo>
                    <a:pt x="99" y="36"/>
                  </a:lnTo>
                  <a:lnTo>
                    <a:pt x="0" y="72"/>
                  </a:lnTo>
                  <a:lnTo>
                    <a:pt x="6" y="64"/>
                  </a:lnTo>
                  <a:lnTo>
                    <a:pt x="11" y="45"/>
                  </a:lnTo>
                  <a:lnTo>
                    <a:pt x="11" y="27"/>
                  </a:lnTo>
                  <a:lnTo>
                    <a:pt x="6" y="8"/>
                  </a:lnTo>
                  <a:lnTo>
                    <a:pt x="0"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Rectangle 150"/>
            <p:cNvSpPr>
              <a:spLocks noChangeArrowheads="1"/>
            </p:cNvSpPr>
            <p:nvPr/>
          </p:nvSpPr>
          <p:spPr bwMode="auto">
            <a:xfrm>
              <a:off x="2061" y="2549"/>
              <a:ext cx="299" cy="224"/>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Freeform 151"/>
            <p:cNvSpPr>
              <a:spLocks noEditPoints="1"/>
            </p:cNvSpPr>
            <p:nvPr/>
          </p:nvSpPr>
          <p:spPr bwMode="auto">
            <a:xfrm>
              <a:off x="2088" y="2620"/>
              <a:ext cx="78" cy="82"/>
            </a:xfrm>
            <a:custGeom>
              <a:avLst/>
              <a:gdLst>
                <a:gd name="T0" fmla="*/ 154 w 154"/>
                <a:gd name="T1" fmla="*/ 82 h 163"/>
                <a:gd name="T2" fmla="*/ 153 w 154"/>
                <a:gd name="T3" fmla="*/ 93 h 163"/>
                <a:gd name="T4" fmla="*/ 149 w 154"/>
                <a:gd name="T5" fmla="*/ 113 h 163"/>
                <a:gd name="T6" fmla="*/ 143 w 154"/>
                <a:gd name="T7" fmla="*/ 122 h 163"/>
                <a:gd name="T8" fmla="*/ 132 w 154"/>
                <a:gd name="T9" fmla="*/ 139 h 163"/>
                <a:gd name="T10" fmla="*/ 117 w 154"/>
                <a:gd name="T11" fmla="*/ 150 h 163"/>
                <a:gd name="T12" fmla="*/ 105 w 154"/>
                <a:gd name="T13" fmla="*/ 156 h 163"/>
                <a:gd name="T14" fmla="*/ 92 w 154"/>
                <a:gd name="T15" fmla="*/ 161 h 163"/>
                <a:gd name="T16" fmla="*/ 76 w 154"/>
                <a:gd name="T17" fmla="*/ 163 h 163"/>
                <a:gd name="T18" fmla="*/ 57 w 154"/>
                <a:gd name="T19" fmla="*/ 163 h 163"/>
                <a:gd name="T20" fmla="*/ 0 w 154"/>
                <a:gd name="T21" fmla="*/ 163 h 163"/>
                <a:gd name="T22" fmla="*/ 0 w 154"/>
                <a:gd name="T23" fmla="*/ 0 h 163"/>
                <a:gd name="T24" fmla="*/ 59 w 154"/>
                <a:gd name="T25" fmla="*/ 0 h 163"/>
                <a:gd name="T26" fmla="*/ 78 w 154"/>
                <a:gd name="T27" fmla="*/ 0 h 163"/>
                <a:gd name="T28" fmla="*/ 94 w 154"/>
                <a:gd name="T29" fmla="*/ 3 h 163"/>
                <a:gd name="T30" fmla="*/ 107 w 154"/>
                <a:gd name="T31" fmla="*/ 7 h 163"/>
                <a:gd name="T32" fmla="*/ 117 w 154"/>
                <a:gd name="T33" fmla="*/ 12 h 163"/>
                <a:gd name="T34" fmla="*/ 133 w 154"/>
                <a:gd name="T35" fmla="*/ 24 h 163"/>
                <a:gd name="T36" fmla="*/ 144 w 154"/>
                <a:gd name="T37" fmla="*/ 40 h 163"/>
                <a:gd name="T38" fmla="*/ 152 w 154"/>
                <a:gd name="T39" fmla="*/ 58 h 163"/>
                <a:gd name="T40" fmla="*/ 154 w 154"/>
                <a:gd name="T41" fmla="*/ 82 h 163"/>
                <a:gd name="T42" fmla="*/ 111 w 154"/>
                <a:gd name="T43" fmla="*/ 81 h 163"/>
                <a:gd name="T44" fmla="*/ 110 w 154"/>
                <a:gd name="T45" fmla="*/ 66 h 163"/>
                <a:gd name="T46" fmla="*/ 105 w 154"/>
                <a:gd name="T47" fmla="*/ 54 h 163"/>
                <a:gd name="T48" fmla="*/ 97 w 154"/>
                <a:gd name="T49" fmla="*/ 43 h 163"/>
                <a:gd name="T50" fmla="*/ 86 w 154"/>
                <a:gd name="T51" fmla="*/ 36 h 163"/>
                <a:gd name="T52" fmla="*/ 79 w 154"/>
                <a:gd name="T53" fmla="*/ 33 h 163"/>
                <a:gd name="T54" fmla="*/ 73 w 154"/>
                <a:gd name="T55" fmla="*/ 31 h 163"/>
                <a:gd name="T56" fmla="*/ 65 w 154"/>
                <a:gd name="T57" fmla="*/ 30 h 163"/>
                <a:gd name="T58" fmla="*/ 52 w 154"/>
                <a:gd name="T59" fmla="*/ 30 h 163"/>
                <a:gd name="T60" fmla="*/ 42 w 154"/>
                <a:gd name="T61" fmla="*/ 30 h 163"/>
                <a:gd name="T62" fmla="*/ 42 w 154"/>
                <a:gd name="T63" fmla="*/ 132 h 163"/>
                <a:gd name="T64" fmla="*/ 52 w 154"/>
                <a:gd name="T65" fmla="*/ 132 h 163"/>
                <a:gd name="T66" fmla="*/ 66 w 154"/>
                <a:gd name="T67" fmla="*/ 132 h 163"/>
                <a:gd name="T68" fmla="*/ 75 w 154"/>
                <a:gd name="T69" fmla="*/ 131 h 163"/>
                <a:gd name="T70" fmla="*/ 82 w 154"/>
                <a:gd name="T71" fmla="*/ 129 h 163"/>
                <a:gd name="T72" fmla="*/ 88 w 154"/>
                <a:gd name="T73" fmla="*/ 126 h 163"/>
                <a:gd name="T74" fmla="*/ 98 w 154"/>
                <a:gd name="T75" fmla="*/ 119 h 163"/>
                <a:gd name="T76" fmla="*/ 105 w 154"/>
                <a:gd name="T77" fmla="*/ 109 h 163"/>
                <a:gd name="T78" fmla="*/ 110 w 154"/>
                <a:gd name="T79" fmla="*/ 97 h 163"/>
                <a:gd name="T80" fmla="*/ 111 w 154"/>
                <a:gd name="T81"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63">
                  <a:moveTo>
                    <a:pt x="154" y="82"/>
                  </a:moveTo>
                  <a:lnTo>
                    <a:pt x="153" y="93"/>
                  </a:lnTo>
                  <a:lnTo>
                    <a:pt x="149" y="113"/>
                  </a:lnTo>
                  <a:lnTo>
                    <a:pt x="143" y="122"/>
                  </a:lnTo>
                  <a:lnTo>
                    <a:pt x="132" y="139"/>
                  </a:lnTo>
                  <a:lnTo>
                    <a:pt x="117" y="150"/>
                  </a:lnTo>
                  <a:lnTo>
                    <a:pt x="105" y="156"/>
                  </a:lnTo>
                  <a:lnTo>
                    <a:pt x="92" y="161"/>
                  </a:lnTo>
                  <a:lnTo>
                    <a:pt x="76" y="163"/>
                  </a:lnTo>
                  <a:lnTo>
                    <a:pt x="57" y="163"/>
                  </a:lnTo>
                  <a:lnTo>
                    <a:pt x="0" y="163"/>
                  </a:lnTo>
                  <a:lnTo>
                    <a:pt x="0" y="0"/>
                  </a:lnTo>
                  <a:lnTo>
                    <a:pt x="59" y="0"/>
                  </a:lnTo>
                  <a:lnTo>
                    <a:pt x="78" y="0"/>
                  </a:lnTo>
                  <a:lnTo>
                    <a:pt x="94" y="3"/>
                  </a:lnTo>
                  <a:lnTo>
                    <a:pt x="107" y="7"/>
                  </a:lnTo>
                  <a:lnTo>
                    <a:pt x="117" y="12"/>
                  </a:lnTo>
                  <a:lnTo>
                    <a:pt x="133" y="24"/>
                  </a:lnTo>
                  <a:lnTo>
                    <a:pt x="144" y="40"/>
                  </a:lnTo>
                  <a:lnTo>
                    <a:pt x="152" y="58"/>
                  </a:lnTo>
                  <a:lnTo>
                    <a:pt x="154" y="82"/>
                  </a:lnTo>
                  <a:close/>
                  <a:moveTo>
                    <a:pt x="111" y="81"/>
                  </a:moveTo>
                  <a:lnTo>
                    <a:pt x="110" y="66"/>
                  </a:lnTo>
                  <a:lnTo>
                    <a:pt x="105" y="54"/>
                  </a:lnTo>
                  <a:lnTo>
                    <a:pt x="97" y="43"/>
                  </a:lnTo>
                  <a:lnTo>
                    <a:pt x="86" y="36"/>
                  </a:lnTo>
                  <a:lnTo>
                    <a:pt x="79" y="33"/>
                  </a:lnTo>
                  <a:lnTo>
                    <a:pt x="73" y="31"/>
                  </a:lnTo>
                  <a:lnTo>
                    <a:pt x="65" y="30"/>
                  </a:lnTo>
                  <a:lnTo>
                    <a:pt x="52" y="30"/>
                  </a:lnTo>
                  <a:lnTo>
                    <a:pt x="42" y="30"/>
                  </a:lnTo>
                  <a:lnTo>
                    <a:pt x="42" y="132"/>
                  </a:lnTo>
                  <a:lnTo>
                    <a:pt x="52" y="132"/>
                  </a:lnTo>
                  <a:lnTo>
                    <a:pt x="66" y="132"/>
                  </a:lnTo>
                  <a:lnTo>
                    <a:pt x="75" y="131"/>
                  </a:lnTo>
                  <a:lnTo>
                    <a:pt x="82" y="129"/>
                  </a:lnTo>
                  <a:lnTo>
                    <a:pt x="88" y="126"/>
                  </a:lnTo>
                  <a:lnTo>
                    <a:pt x="98" y="119"/>
                  </a:lnTo>
                  <a:lnTo>
                    <a:pt x="105" y="109"/>
                  </a:lnTo>
                  <a:lnTo>
                    <a:pt x="110" y="97"/>
                  </a:lnTo>
                  <a:lnTo>
                    <a:pt x="11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52"/>
            <p:cNvSpPr>
              <a:spLocks noEditPoints="1"/>
            </p:cNvSpPr>
            <p:nvPr/>
          </p:nvSpPr>
          <p:spPr bwMode="auto">
            <a:xfrm>
              <a:off x="2181" y="2620"/>
              <a:ext cx="68" cy="82"/>
            </a:xfrm>
            <a:custGeom>
              <a:avLst/>
              <a:gdLst>
                <a:gd name="T0" fmla="*/ 134 w 134"/>
                <a:gd name="T1" fmla="*/ 52 h 163"/>
                <a:gd name="T2" fmla="*/ 134 w 134"/>
                <a:gd name="T3" fmla="*/ 62 h 163"/>
                <a:gd name="T4" fmla="*/ 131 w 134"/>
                <a:gd name="T5" fmla="*/ 73 h 163"/>
                <a:gd name="T6" fmla="*/ 127 w 134"/>
                <a:gd name="T7" fmla="*/ 83 h 163"/>
                <a:gd name="T8" fmla="*/ 120 w 134"/>
                <a:gd name="T9" fmla="*/ 90 h 163"/>
                <a:gd name="T10" fmla="*/ 110 w 134"/>
                <a:gd name="T11" fmla="*/ 99 h 163"/>
                <a:gd name="T12" fmla="*/ 99 w 134"/>
                <a:gd name="T13" fmla="*/ 104 h 163"/>
                <a:gd name="T14" fmla="*/ 85 w 134"/>
                <a:gd name="T15" fmla="*/ 109 h 163"/>
                <a:gd name="T16" fmla="*/ 68 w 134"/>
                <a:gd name="T17" fmla="*/ 110 h 163"/>
                <a:gd name="T18" fmla="*/ 42 w 134"/>
                <a:gd name="T19" fmla="*/ 110 h 163"/>
                <a:gd name="T20" fmla="*/ 42 w 134"/>
                <a:gd name="T21" fmla="*/ 163 h 163"/>
                <a:gd name="T22" fmla="*/ 0 w 134"/>
                <a:gd name="T23" fmla="*/ 163 h 163"/>
                <a:gd name="T24" fmla="*/ 0 w 134"/>
                <a:gd name="T25" fmla="*/ 0 h 163"/>
                <a:gd name="T26" fmla="*/ 69 w 134"/>
                <a:gd name="T27" fmla="*/ 0 h 163"/>
                <a:gd name="T28" fmla="*/ 84 w 134"/>
                <a:gd name="T29" fmla="*/ 0 h 163"/>
                <a:gd name="T30" fmla="*/ 95 w 134"/>
                <a:gd name="T31" fmla="*/ 2 h 163"/>
                <a:gd name="T32" fmla="*/ 105 w 134"/>
                <a:gd name="T33" fmla="*/ 6 h 163"/>
                <a:gd name="T34" fmla="*/ 114 w 134"/>
                <a:gd name="T35" fmla="*/ 10 h 163"/>
                <a:gd name="T36" fmla="*/ 123 w 134"/>
                <a:gd name="T37" fmla="*/ 18 h 163"/>
                <a:gd name="T38" fmla="*/ 130 w 134"/>
                <a:gd name="T39" fmla="*/ 27 h 163"/>
                <a:gd name="T40" fmla="*/ 133 w 134"/>
                <a:gd name="T41" fmla="*/ 38 h 163"/>
                <a:gd name="T42" fmla="*/ 134 w 134"/>
                <a:gd name="T43" fmla="*/ 52 h 163"/>
                <a:gd name="T44" fmla="*/ 91 w 134"/>
                <a:gd name="T45" fmla="*/ 53 h 163"/>
                <a:gd name="T46" fmla="*/ 91 w 134"/>
                <a:gd name="T47" fmla="*/ 46 h 163"/>
                <a:gd name="T48" fmla="*/ 87 w 134"/>
                <a:gd name="T49" fmla="*/ 40 h 163"/>
                <a:gd name="T50" fmla="*/ 84 w 134"/>
                <a:gd name="T51" fmla="*/ 36 h 163"/>
                <a:gd name="T52" fmla="*/ 78 w 134"/>
                <a:gd name="T53" fmla="*/ 34 h 163"/>
                <a:gd name="T54" fmla="*/ 73 w 134"/>
                <a:gd name="T55" fmla="*/ 31 h 163"/>
                <a:gd name="T56" fmla="*/ 66 w 134"/>
                <a:gd name="T57" fmla="*/ 30 h 163"/>
                <a:gd name="T58" fmla="*/ 59 w 134"/>
                <a:gd name="T59" fmla="*/ 30 h 163"/>
                <a:gd name="T60" fmla="*/ 49 w 134"/>
                <a:gd name="T61" fmla="*/ 30 h 163"/>
                <a:gd name="T62" fmla="*/ 42 w 134"/>
                <a:gd name="T63" fmla="*/ 30 h 163"/>
                <a:gd name="T64" fmla="*/ 42 w 134"/>
                <a:gd name="T65" fmla="*/ 79 h 163"/>
                <a:gd name="T66" fmla="*/ 54 w 134"/>
                <a:gd name="T67" fmla="*/ 79 h 163"/>
                <a:gd name="T68" fmla="*/ 64 w 134"/>
                <a:gd name="T69" fmla="*/ 79 h 163"/>
                <a:gd name="T70" fmla="*/ 72 w 134"/>
                <a:gd name="T71" fmla="*/ 77 h 163"/>
                <a:gd name="T72" fmla="*/ 78 w 134"/>
                <a:gd name="T73" fmla="*/ 76 h 163"/>
                <a:gd name="T74" fmla="*/ 84 w 134"/>
                <a:gd name="T75" fmla="*/ 73 h 163"/>
                <a:gd name="T76" fmla="*/ 87 w 134"/>
                <a:gd name="T77" fmla="*/ 68 h 163"/>
                <a:gd name="T78" fmla="*/ 90 w 134"/>
                <a:gd name="T79" fmla="*/ 64 h 163"/>
                <a:gd name="T80" fmla="*/ 91 w 134"/>
                <a:gd name="T81" fmla="*/ 58 h 163"/>
                <a:gd name="T82" fmla="*/ 91 w 134"/>
                <a:gd name="T83"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63">
                  <a:moveTo>
                    <a:pt x="134" y="52"/>
                  </a:moveTo>
                  <a:lnTo>
                    <a:pt x="134" y="62"/>
                  </a:lnTo>
                  <a:lnTo>
                    <a:pt x="131" y="73"/>
                  </a:lnTo>
                  <a:lnTo>
                    <a:pt x="127" y="83"/>
                  </a:lnTo>
                  <a:lnTo>
                    <a:pt x="120" y="90"/>
                  </a:lnTo>
                  <a:lnTo>
                    <a:pt x="110" y="99"/>
                  </a:lnTo>
                  <a:lnTo>
                    <a:pt x="99" y="104"/>
                  </a:lnTo>
                  <a:lnTo>
                    <a:pt x="85" y="109"/>
                  </a:lnTo>
                  <a:lnTo>
                    <a:pt x="68" y="110"/>
                  </a:lnTo>
                  <a:lnTo>
                    <a:pt x="42" y="110"/>
                  </a:lnTo>
                  <a:lnTo>
                    <a:pt x="42" y="163"/>
                  </a:lnTo>
                  <a:lnTo>
                    <a:pt x="0" y="163"/>
                  </a:lnTo>
                  <a:lnTo>
                    <a:pt x="0" y="0"/>
                  </a:lnTo>
                  <a:lnTo>
                    <a:pt x="69" y="0"/>
                  </a:lnTo>
                  <a:lnTo>
                    <a:pt x="84" y="0"/>
                  </a:lnTo>
                  <a:lnTo>
                    <a:pt x="95" y="2"/>
                  </a:lnTo>
                  <a:lnTo>
                    <a:pt x="105" y="6"/>
                  </a:lnTo>
                  <a:lnTo>
                    <a:pt x="114" y="10"/>
                  </a:lnTo>
                  <a:lnTo>
                    <a:pt x="123" y="18"/>
                  </a:lnTo>
                  <a:lnTo>
                    <a:pt x="130" y="27"/>
                  </a:lnTo>
                  <a:lnTo>
                    <a:pt x="133" y="38"/>
                  </a:lnTo>
                  <a:lnTo>
                    <a:pt x="134" y="52"/>
                  </a:lnTo>
                  <a:close/>
                  <a:moveTo>
                    <a:pt x="91" y="53"/>
                  </a:moveTo>
                  <a:lnTo>
                    <a:pt x="91" y="46"/>
                  </a:lnTo>
                  <a:lnTo>
                    <a:pt x="87" y="40"/>
                  </a:lnTo>
                  <a:lnTo>
                    <a:pt x="84" y="36"/>
                  </a:lnTo>
                  <a:lnTo>
                    <a:pt x="78" y="34"/>
                  </a:lnTo>
                  <a:lnTo>
                    <a:pt x="73" y="31"/>
                  </a:lnTo>
                  <a:lnTo>
                    <a:pt x="66" y="30"/>
                  </a:lnTo>
                  <a:lnTo>
                    <a:pt x="59" y="30"/>
                  </a:lnTo>
                  <a:lnTo>
                    <a:pt x="49" y="30"/>
                  </a:lnTo>
                  <a:lnTo>
                    <a:pt x="42" y="30"/>
                  </a:lnTo>
                  <a:lnTo>
                    <a:pt x="42" y="79"/>
                  </a:lnTo>
                  <a:lnTo>
                    <a:pt x="54" y="79"/>
                  </a:lnTo>
                  <a:lnTo>
                    <a:pt x="64" y="79"/>
                  </a:lnTo>
                  <a:lnTo>
                    <a:pt x="72" y="77"/>
                  </a:lnTo>
                  <a:lnTo>
                    <a:pt x="78" y="76"/>
                  </a:lnTo>
                  <a:lnTo>
                    <a:pt x="84" y="73"/>
                  </a:lnTo>
                  <a:lnTo>
                    <a:pt x="87" y="68"/>
                  </a:lnTo>
                  <a:lnTo>
                    <a:pt x="90" y="64"/>
                  </a:lnTo>
                  <a:lnTo>
                    <a:pt x="91" y="58"/>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53"/>
            <p:cNvSpPr>
              <a:spLocks/>
            </p:cNvSpPr>
            <p:nvPr/>
          </p:nvSpPr>
          <p:spPr bwMode="auto">
            <a:xfrm>
              <a:off x="2263" y="2620"/>
              <a:ext cx="72" cy="84"/>
            </a:xfrm>
            <a:custGeom>
              <a:avLst/>
              <a:gdLst>
                <a:gd name="T0" fmla="*/ 145 w 145"/>
                <a:gd name="T1" fmla="*/ 104 h 166"/>
                <a:gd name="T2" fmla="*/ 144 w 145"/>
                <a:gd name="T3" fmla="*/ 118 h 166"/>
                <a:gd name="T4" fmla="*/ 135 w 145"/>
                <a:gd name="T5" fmla="*/ 141 h 166"/>
                <a:gd name="T6" fmla="*/ 127 w 145"/>
                <a:gd name="T7" fmla="*/ 150 h 166"/>
                <a:gd name="T8" fmla="*/ 117 w 145"/>
                <a:gd name="T9" fmla="*/ 157 h 166"/>
                <a:gd name="T10" fmla="*/ 90 w 145"/>
                <a:gd name="T11" fmla="*/ 166 h 166"/>
                <a:gd name="T12" fmla="*/ 72 w 145"/>
                <a:gd name="T13" fmla="*/ 166 h 166"/>
                <a:gd name="T14" fmla="*/ 55 w 145"/>
                <a:gd name="T15" fmla="*/ 166 h 166"/>
                <a:gd name="T16" fmla="*/ 28 w 145"/>
                <a:gd name="T17" fmla="*/ 157 h 166"/>
                <a:gd name="T18" fmla="*/ 18 w 145"/>
                <a:gd name="T19" fmla="*/ 150 h 166"/>
                <a:gd name="T20" fmla="*/ 9 w 145"/>
                <a:gd name="T21" fmla="*/ 141 h 166"/>
                <a:gd name="T22" fmla="*/ 0 w 145"/>
                <a:gd name="T23" fmla="*/ 119 h 166"/>
                <a:gd name="T24" fmla="*/ 0 w 145"/>
                <a:gd name="T25" fmla="*/ 104 h 166"/>
                <a:gd name="T26" fmla="*/ 0 w 145"/>
                <a:gd name="T27" fmla="*/ 0 h 166"/>
                <a:gd name="T28" fmla="*/ 42 w 145"/>
                <a:gd name="T29" fmla="*/ 0 h 166"/>
                <a:gd name="T30" fmla="*/ 42 w 145"/>
                <a:gd name="T31" fmla="*/ 101 h 166"/>
                <a:gd name="T32" fmla="*/ 43 w 145"/>
                <a:gd name="T33" fmla="*/ 117 h 166"/>
                <a:gd name="T34" fmla="*/ 50 w 145"/>
                <a:gd name="T35" fmla="*/ 127 h 166"/>
                <a:gd name="T36" fmla="*/ 58 w 145"/>
                <a:gd name="T37" fmla="*/ 134 h 166"/>
                <a:gd name="T38" fmla="*/ 72 w 145"/>
                <a:gd name="T39" fmla="*/ 135 h 166"/>
                <a:gd name="T40" fmla="*/ 87 w 145"/>
                <a:gd name="T41" fmla="*/ 134 h 166"/>
                <a:gd name="T42" fmla="*/ 96 w 145"/>
                <a:gd name="T43" fmla="*/ 127 h 166"/>
                <a:gd name="T44" fmla="*/ 101 w 145"/>
                <a:gd name="T45" fmla="*/ 118 h 166"/>
                <a:gd name="T46" fmla="*/ 103 w 145"/>
                <a:gd name="T47" fmla="*/ 101 h 166"/>
                <a:gd name="T48" fmla="*/ 103 w 145"/>
                <a:gd name="T49" fmla="*/ 0 h 166"/>
                <a:gd name="T50" fmla="*/ 145 w 145"/>
                <a:gd name="T51" fmla="*/ 0 h 166"/>
                <a:gd name="T52" fmla="*/ 145 w 145"/>
                <a:gd name="T53" fmla="*/ 10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66">
                  <a:moveTo>
                    <a:pt x="145" y="104"/>
                  </a:moveTo>
                  <a:lnTo>
                    <a:pt x="144" y="118"/>
                  </a:lnTo>
                  <a:lnTo>
                    <a:pt x="135" y="141"/>
                  </a:lnTo>
                  <a:lnTo>
                    <a:pt x="127" y="150"/>
                  </a:lnTo>
                  <a:lnTo>
                    <a:pt x="117" y="157"/>
                  </a:lnTo>
                  <a:lnTo>
                    <a:pt x="90" y="166"/>
                  </a:lnTo>
                  <a:lnTo>
                    <a:pt x="72" y="166"/>
                  </a:lnTo>
                  <a:lnTo>
                    <a:pt x="55" y="166"/>
                  </a:lnTo>
                  <a:lnTo>
                    <a:pt x="28" y="157"/>
                  </a:lnTo>
                  <a:lnTo>
                    <a:pt x="18" y="150"/>
                  </a:lnTo>
                  <a:lnTo>
                    <a:pt x="9" y="141"/>
                  </a:lnTo>
                  <a:lnTo>
                    <a:pt x="0" y="119"/>
                  </a:lnTo>
                  <a:lnTo>
                    <a:pt x="0" y="104"/>
                  </a:lnTo>
                  <a:lnTo>
                    <a:pt x="0" y="0"/>
                  </a:lnTo>
                  <a:lnTo>
                    <a:pt x="42" y="0"/>
                  </a:lnTo>
                  <a:lnTo>
                    <a:pt x="42" y="101"/>
                  </a:lnTo>
                  <a:lnTo>
                    <a:pt x="43" y="117"/>
                  </a:lnTo>
                  <a:lnTo>
                    <a:pt x="50" y="127"/>
                  </a:lnTo>
                  <a:lnTo>
                    <a:pt x="58" y="134"/>
                  </a:lnTo>
                  <a:lnTo>
                    <a:pt x="72" y="135"/>
                  </a:lnTo>
                  <a:lnTo>
                    <a:pt x="87" y="134"/>
                  </a:lnTo>
                  <a:lnTo>
                    <a:pt x="96" y="127"/>
                  </a:lnTo>
                  <a:lnTo>
                    <a:pt x="101" y="118"/>
                  </a:lnTo>
                  <a:lnTo>
                    <a:pt x="103" y="101"/>
                  </a:lnTo>
                  <a:lnTo>
                    <a:pt x="103" y="0"/>
                  </a:lnTo>
                  <a:lnTo>
                    <a:pt x="145" y="0"/>
                  </a:lnTo>
                  <a:lnTo>
                    <a:pt x="14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154"/>
            <p:cNvSpPr>
              <a:spLocks noChangeArrowheads="1"/>
            </p:cNvSpPr>
            <p:nvPr/>
          </p:nvSpPr>
          <p:spPr bwMode="auto">
            <a:xfrm>
              <a:off x="2061" y="3634"/>
              <a:ext cx="299"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Freeform 155"/>
            <p:cNvSpPr>
              <a:spLocks noEditPoints="1"/>
            </p:cNvSpPr>
            <p:nvPr/>
          </p:nvSpPr>
          <p:spPr bwMode="auto">
            <a:xfrm>
              <a:off x="2088" y="3706"/>
              <a:ext cx="78" cy="81"/>
            </a:xfrm>
            <a:custGeom>
              <a:avLst/>
              <a:gdLst>
                <a:gd name="T0" fmla="*/ 154 w 154"/>
                <a:gd name="T1" fmla="*/ 82 h 163"/>
                <a:gd name="T2" fmla="*/ 153 w 154"/>
                <a:gd name="T3" fmla="*/ 93 h 163"/>
                <a:gd name="T4" fmla="*/ 149 w 154"/>
                <a:gd name="T5" fmla="*/ 113 h 163"/>
                <a:gd name="T6" fmla="*/ 143 w 154"/>
                <a:gd name="T7" fmla="*/ 122 h 163"/>
                <a:gd name="T8" fmla="*/ 132 w 154"/>
                <a:gd name="T9" fmla="*/ 139 h 163"/>
                <a:gd name="T10" fmla="*/ 117 w 154"/>
                <a:gd name="T11" fmla="*/ 150 h 163"/>
                <a:gd name="T12" fmla="*/ 105 w 154"/>
                <a:gd name="T13" fmla="*/ 157 h 163"/>
                <a:gd name="T14" fmla="*/ 92 w 154"/>
                <a:gd name="T15" fmla="*/ 161 h 163"/>
                <a:gd name="T16" fmla="*/ 76 w 154"/>
                <a:gd name="T17" fmla="*/ 163 h 163"/>
                <a:gd name="T18" fmla="*/ 57 w 154"/>
                <a:gd name="T19" fmla="*/ 163 h 163"/>
                <a:gd name="T20" fmla="*/ 0 w 154"/>
                <a:gd name="T21" fmla="*/ 163 h 163"/>
                <a:gd name="T22" fmla="*/ 0 w 154"/>
                <a:gd name="T23" fmla="*/ 0 h 163"/>
                <a:gd name="T24" fmla="*/ 59 w 154"/>
                <a:gd name="T25" fmla="*/ 0 h 163"/>
                <a:gd name="T26" fmla="*/ 78 w 154"/>
                <a:gd name="T27" fmla="*/ 1 h 163"/>
                <a:gd name="T28" fmla="*/ 94 w 154"/>
                <a:gd name="T29" fmla="*/ 3 h 163"/>
                <a:gd name="T30" fmla="*/ 107 w 154"/>
                <a:gd name="T31" fmla="*/ 7 h 163"/>
                <a:gd name="T32" fmla="*/ 117 w 154"/>
                <a:gd name="T33" fmla="*/ 13 h 163"/>
                <a:gd name="T34" fmla="*/ 133 w 154"/>
                <a:gd name="T35" fmla="*/ 25 h 163"/>
                <a:gd name="T36" fmla="*/ 144 w 154"/>
                <a:gd name="T37" fmla="*/ 40 h 163"/>
                <a:gd name="T38" fmla="*/ 152 w 154"/>
                <a:gd name="T39" fmla="*/ 59 h 163"/>
                <a:gd name="T40" fmla="*/ 154 w 154"/>
                <a:gd name="T41" fmla="*/ 82 h 163"/>
                <a:gd name="T42" fmla="*/ 111 w 154"/>
                <a:gd name="T43" fmla="*/ 82 h 163"/>
                <a:gd name="T44" fmla="*/ 110 w 154"/>
                <a:gd name="T45" fmla="*/ 66 h 163"/>
                <a:gd name="T46" fmla="*/ 105 w 154"/>
                <a:gd name="T47" fmla="*/ 54 h 163"/>
                <a:gd name="T48" fmla="*/ 97 w 154"/>
                <a:gd name="T49" fmla="*/ 44 h 163"/>
                <a:gd name="T50" fmla="*/ 86 w 154"/>
                <a:gd name="T51" fmla="*/ 36 h 163"/>
                <a:gd name="T52" fmla="*/ 79 w 154"/>
                <a:gd name="T53" fmla="*/ 34 h 163"/>
                <a:gd name="T54" fmla="*/ 73 w 154"/>
                <a:gd name="T55" fmla="*/ 31 h 163"/>
                <a:gd name="T56" fmla="*/ 65 w 154"/>
                <a:gd name="T57" fmla="*/ 30 h 163"/>
                <a:gd name="T58" fmla="*/ 52 w 154"/>
                <a:gd name="T59" fmla="*/ 30 h 163"/>
                <a:gd name="T60" fmla="*/ 42 w 154"/>
                <a:gd name="T61" fmla="*/ 30 h 163"/>
                <a:gd name="T62" fmla="*/ 42 w 154"/>
                <a:gd name="T63" fmla="*/ 132 h 163"/>
                <a:gd name="T64" fmla="*/ 52 w 154"/>
                <a:gd name="T65" fmla="*/ 132 h 163"/>
                <a:gd name="T66" fmla="*/ 66 w 154"/>
                <a:gd name="T67" fmla="*/ 132 h 163"/>
                <a:gd name="T68" fmla="*/ 75 w 154"/>
                <a:gd name="T69" fmla="*/ 131 h 163"/>
                <a:gd name="T70" fmla="*/ 82 w 154"/>
                <a:gd name="T71" fmla="*/ 129 h 163"/>
                <a:gd name="T72" fmla="*/ 88 w 154"/>
                <a:gd name="T73" fmla="*/ 127 h 163"/>
                <a:gd name="T74" fmla="*/ 98 w 154"/>
                <a:gd name="T75" fmla="*/ 119 h 163"/>
                <a:gd name="T76" fmla="*/ 105 w 154"/>
                <a:gd name="T77" fmla="*/ 109 h 163"/>
                <a:gd name="T78" fmla="*/ 110 w 154"/>
                <a:gd name="T79" fmla="*/ 97 h 163"/>
                <a:gd name="T80" fmla="*/ 111 w 154"/>
                <a:gd name="T8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63">
                  <a:moveTo>
                    <a:pt x="154" y="82"/>
                  </a:moveTo>
                  <a:lnTo>
                    <a:pt x="153" y="93"/>
                  </a:lnTo>
                  <a:lnTo>
                    <a:pt x="149" y="113"/>
                  </a:lnTo>
                  <a:lnTo>
                    <a:pt x="143" y="122"/>
                  </a:lnTo>
                  <a:lnTo>
                    <a:pt x="132" y="139"/>
                  </a:lnTo>
                  <a:lnTo>
                    <a:pt x="117" y="150"/>
                  </a:lnTo>
                  <a:lnTo>
                    <a:pt x="105" y="157"/>
                  </a:lnTo>
                  <a:lnTo>
                    <a:pt x="92" y="161"/>
                  </a:lnTo>
                  <a:lnTo>
                    <a:pt x="76" y="163"/>
                  </a:lnTo>
                  <a:lnTo>
                    <a:pt x="57" y="163"/>
                  </a:lnTo>
                  <a:lnTo>
                    <a:pt x="0" y="163"/>
                  </a:lnTo>
                  <a:lnTo>
                    <a:pt x="0" y="0"/>
                  </a:lnTo>
                  <a:lnTo>
                    <a:pt x="59" y="0"/>
                  </a:lnTo>
                  <a:lnTo>
                    <a:pt x="78" y="1"/>
                  </a:lnTo>
                  <a:lnTo>
                    <a:pt x="94" y="3"/>
                  </a:lnTo>
                  <a:lnTo>
                    <a:pt x="107" y="7"/>
                  </a:lnTo>
                  <a:lnTo>
                    <a:pt x="117" y="13"/>
                  </a:lnTo>
                  <a:lnTo>
                    <a:pt x="133" y="25"/>
                  </a:lnTo>
                  <a:lnTo>
                    <a:pt x="144" y="40"/>
                  </a:lnTo>
                  <a:lnTo>
                    <a:pt x="152" y="59"/>
                  </a:lnTo>
                  <a:lnTo>
                    <a:pt x="154" y="82"/>
                  </a:lnTo>
                  <a:close/>
                  <a:moveTo>
                    <a:pt x="111" y="82"/>
                  </a:moveTo>
                  <a:lnTo>
                    <a:pt x="110" y="66"/>
                  </a:lnTo>
                  <a:lnTo>
                    <a:pt x="105" y="54"/>
                  </a:lnTo>
                  <a:lnTo>
                    <a:pt x="97" y="44"/>
                  </a:lnTo>
                  <a:lnTo>
                    <a:pt x="86" y="36"/>
                  </a:lnTo>
                  <a:lnTo>
                    <a:pt x="79" y="34"/>
                  </a:lnTo>
                  <a:lnTo>
                    <a:pt x="73" y="31"/>
                  </a:lnTo>
                  <a:lnTo>
                    <a:pt x="65" y="30"/>
                  </a:lnTo>
                  <a:lnTo>
                    <a:pt x="52" y="30"/>
                  </a:lnTo>
                  <a:lnTo>
                    <a:pt x="42" y="30"/>
                  </a:lnTo>
                  <a:lnTo>
                    <a:pt x="42" y="132"/>
                  </a:lnTo>
                  <a:lnTo>
                    <a:pt x="52" y="132"/>
                  </a:lnTo>
                  <a:lnTo>
                    <a:pt x="66" y="132"/>
                  </a:lnTo>
                  <a:lnTo>
                    <a:pt x="75" y="131"/>
                  </a:lnTo>
                  <a:lnTo>
                    <a:pt x="82" y="129"/>
                  </a:lnTo>
                  <a:lnTo>
                    <a:pt x="88" y="127"/>
                  </a:lnTo>
                  <a:lnTo>
                    <a:pt x="98" y="119"/>
                  </a:lnTo>
                  <a:lnTo>
                    <a:pt x="105" y="109"/>
                  </a:lnTo>
                  <a:lnTo>
                    <a:pt x="110" y="97"/>
                  </a:lnTo>
                  <a:lnTo>
                    <a:pt x="11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56"/>
            <p:cNvSpPr>
              <a:spLocks noEditPoints="1"/>
            </p:cNvSpPr>
            <p:nvPr/>
          </p:nvSpPr>
          <p:spPr bwMode="auto">
            <a:xfrm>
              <a:off x="2181" y="3706"/>
              <a:ext cx="68" cy="81"/>
            </a:xfrm>
            <a:custGeom>
              <a:avLst/>
              <a:gdLst>
                <a:gd name="T0" fmla="*/ 134 w 134"/>
                <a:gd name="T1" fmla="*/ 52 h 163"/>
                <a:gd name="T2" fmla="*/ 134 w 134"/>
                <a:gd name="T3" fmla="*/ 63 h 163"/>
                <a:gd name="T4" fmla="*/ 131 w 134"/>
                <a:gd name="T5" fmla="*/ 73 h 163"/>
                <a:gd name="T6" fmla="*/ 127 w 134"/>
                <a:gd name="T7" fmla="*/ 83 h 163"/>
                <a:gd name="T8" fmla="*/ 120 w 134"/>
                <a:gd name="T9" fmla="*/ 91 h 163"/>
                <a:gd name="T10" fmla="*/ 110 w 134"/>
                <a:gd name="T11" fmla="*/ 100 h 163"/>
                <a:gd name="T12" fmla="*/ 99 w 134"/>
                <a:gd name="T13" fmla="*/ 105 h 163"/>
                <a:gd name="T14" fmla="*/ 85 w 134"/>
                <a:gd name="T15" fmla="*/ 109 h 163"/>
                <a:gd name="T16" fmla="*/ 68 w 134"/>
                <a:gd name="T17" fmla="*/ 110 h 163"/>
                <a:gd name="T18" fmla="*/ 42 w 134"/>
                <a:gd name="T19" fmla="*/ 110 h 163"/>
                <a:gd name="T20" fmla="*/ 42 w 134"/>
                <a:gd name="T21" fmla="*/ 163 h 163"/>
                <a:gd name="T22" fmla="*/ 0 w 134"/>
                <a:gd name="T23" fmla="*/ 163 h 163"/>
                <a:gd name="T24" fmla="*/ 0 w 134"/>
                <a:gd name="T25" fmla="*/ 0 h 163"/>
                <a:gd name="T26" fmla="*/ 69 w 134"/>
                <a:gd name="T27" fmla="*/ 0 h 163"/>
                <a:gd name="T28" fmla="*/ 84 w 134"/>
                <a:gd name="T29" fmla="*/ 0 h 163"/>
                <a:gd name="T30" fmla="*/ 95 w 134"/>
                <a:gd name="T31" fmla="*/ 3 h 163"/>
                <a:gd name="T32" fmla="*/ 105 w 134"/>
                <a:gd name="T33" fmla="*/ 6 h 163"/>
                <a:gd name="T34" fmla="*/ 114 w 134"/>
                <a:gd name="T35" fmla="*/ 11 h 163"/>
                <a:gd name="T36" fmla="*/ 123 w 134"/>
                <a:gd name="T37" fmla="*/ 18 h 163"/>
                <a:gd name="T38" fmla="*/ 130 w 134"/>
                <a:gd name="T39" fmla="*/ 27 h 163"/>
                <a:gd name="T40" fmla="*/ 133 w 134"/>
                <a:gd name="T41" fmla="*/ 38 h 163"/>
                <a:gd name="T42" fmla="*/ 134 w 134"/>
                <a:gd name="T43" fmla="*/ 52 h 163"/>
                <a:gd name="T44" fmla="*/ 91 w 134"/>
                <a:gd name="T45" fmla="*/ 53 h 163"/>
                <a:gd name="T46" fmla="*/ 91 w 134"/>
                <a:gd name="T47" fmla="*/ 46 h 163"/>
                <a:gd name="T48" fmla="*/ 87 w 134"/>
                <a:gd name="T49" fmla="*/ 40 h 163"/>
                <a:gd name="T50" fmla="*/ 84 w 134"/>
                <a:gd name="T51" fmla="*/ 36 h 163"/>
                <a:gd name="T52" fmla="*/ 78 w 134"/>
                <a:gd name="T53" fmla="*/ 34 h 163"/>
                <a:gd name="T54" fmla="*/ 73 w 134"/>
                <a:gd name="T55" fmla="*/ 31 h 163"/>
                <a:gd name="T56" fmla="*/ 66 w 134"/>
                <a:gd name="T57" fmla="*/ 31 h 163"/>
                <a:gd name="T58" fmla="*/ 59 w 134"/>
                <a:gd name="T59" fmla="*/ 30 h 163"/>
                <a:gd name="T60" fmla="*/ 49 w 134"/>
                <a:gd name="T61" fmla="*/ 30 h 163"/>
                <a:gd name="T62" fmla="*/ 42 w 134"/>
                <a:gd name="T63" fmla="*/ 30 h 163"/>
                <a:gd name="T64" fmla="*/ 42 w 134"/>
                <a:gd name="T65" fmla="*/ 80 h 163"/>
                <a:gd name="T66" fmla="*/ 54 w 134"/>
                <a:gd name="T67" fmla="*/ 80 h 163"/>
                <a:gd name="T68" fmla="*/ 64 w 134"/>
                <a:gd name="T69" fmla="*/ 80 h 163"/>
                <a:gd name="T70" fmla="*/ 72 w 134"/>
                <a:gd name="T71" fmla="*/ 79 h 163"/>
                <a:gd name="T72" fmla="*/ 78 w 134"/>
                <a:gd name="T73" fmla="*/ 76 h 163"/>
                <a:gd name="T74" fmla="*/ 84 w 134"/>
                <a:gd name="T75" fmla="*/ 73 h 163"/>
                <a:gd name="T76" fmla="*/ 87 w 134"/>
                <a:gd name="T77" fmla="*/ 70 h 163"/>
                <a:gd name="T78" fmla="*/ 90 w 134"/>
                <a:gd name="T79" fmla="*/ 65 h 163"/>
                <a:gd name="T80" fmla="*/ 91 w 134"/>
                <a:gd name="T81" fmla="*/ 59 h 163"/>
                <a:gd name="T82" fmla="*/ 91 w 134"/>
                <a:gd name="T83"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63">
                  <a:moveTo>
                    <a:pt x="134" y="52"/>
                  </a:moveTo>
                  <a:lnTo>
                    <a:pt x="134" y="63"/>
                  </a:lnTo>
                  <a:lnTo>
                    <a:pt x="131" y="73"/>
                  </a:lnTo>
                  <a:lnTo>
                    <a:pt x="127" y="83"/>
                  </a:lnTo>
                  <a:lnTo>
                    <a:pt x="120" y="91"/>
                  </a:lnTo>
                  <a:lnTo>
                    <a:pt x="110" y="100"/>
                  </a:lnTo>
                  <a:lnTo>
                    <a:pt x="99" y="105"/>
                  </a:lnTo>
                  <a:lnTo>
                    <a:pt x="85" y="109"/>
                  </a:lnTo>
                  <a:lnTo>
                    <a:pt x="68" y="110"/>
                  </a:lnTo>
                  <a:lnTo>
                    <a:pt x="42" y="110"/>
                  </a:lnTo>
                  <a:lnTo>
                    <a:pt x="42" y="163"/>
                  </a:lnTo>
                  <a:lnTo>
                    <a:pt x="0" y="163"/>
                  </a:lnTo>
                  <a:lnTo>
                    <a:pt x="0" y="0"/>
                  </a:lnTo>
                  <a:lnTo>
                    <a:pt x="69" y="0"/>
                  </a:lnTo>
                  <a:lnTo>
                    <a:pt x="84" y="0"/>
                  </a:lnTo>
                  <a:lnTo>
                    <a:pt x="95" y="3"/>
                  </a:lnTo>
                  <a:lnTo>
                    <a:pt x="105" y="6"/>
                  </a:lnTo>
                  <a:lnTo>
                    <a:pt x="114" y="11"/>
                  </a:lnTo>
                  <a:lnTo>
                    <a:pt x="123" y="18"/>
                  </a:lnTo>
                  <a:lnTo>
                    <a:pt x="130" y="27"/>
                  </a:lnTo>
                  <a:lnTo>
                    <a:pt x="133" y="38"/>
                  </a:lnTo>
                  <a:lnTo>
                    <a:pt x="134" y="52"/>
                  </a:lnTo>
                  <a:close/>
                  <a:moveTo>
                    <a:pt x="91" y="53"/>
                  </a:moveTo>
                  <a:lnTo>
                    <a:pt x="91" y="46"/>
                  </a:lnTo>
                  <a:lnTo>
                    <a:pt x="87" y="40"/>
                  </a:lnTo>
                  <a:lnTo>
                    <a:pt x="84" y="36"/>
                  </a:lnTo>
                  <a:lnTo>
                    <a:pt x="78" y="34"/>
                  </a:lnTo>
                  <a:lnTo>
                    <a:pt x="73" y="31"/>
                  </a:lnTo>
                  <a:lnTo>
                    <a:pt x="66" y="31"/>
                  </a:lnTo>
                  <a:lnTo>
                    <a:pt x="59" y="30"/>
                  </a:lnTo>
                  <a:lnTo>
                    <a:pt x="49" y="30"/>
                  </a:lnTo>
                  <a:lnTo>
                    <a:pt x="42" y="30"/>
                  </a:lnTo>
                  <a:lnTo>
                    <a:pt x="42" y="80"/>
                  </a:lnTo>
                  <a:lnTo>
                    <a:pt x="54" y="80"/>
                  </a:lnTo>
                  <a:lnTo>
                    <a:pt x="64" y="80"/>
                  </a:lnTo>
                  <a:lnTo>
                    <a:pt x="72" y="79"/>
                  </a:lnTo>
                  <a:lnTo>
                    <a:pt x="78" y="76"/>
                  </a:lnTo>
                  <a:lnTo>
                    <a:pt x="84" y="73"/>
                  </a:lnTo>
                  <a:lnTo>
                    <a:pt x="87" y="70"/>
                  </a:lnTo>
                  <a:lnTo>
                    <a:pt x="90" y="65"/>
                  </a:lnTo>
                  <a:lnTo>
                    <a:pt x="91" y="59"/>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57"/>
            <p:cNvSpPr>
              <a:spLocks/>
            </p:cNvSpPr>
            <p:nvPr/>
          </p:nvSpPr>
          <p:spPr bwMode="auto">
            <a:xfrm>
              <a:off x="2263" y="3706"/>
              <a:ext cx="72" cy="84"/>
            </a:xfrm>
            <a:custGeom>
              <a:avLst/>
              <a:gdLst>
                <a:gd name="T0" fmla="*/ 145 w 145"/>
                <a:gd name="T1" fmla="*/ 104 h 167"/>
                <a:gd name="T2" fmla="*/ 144 w 145"/>
                <a:gd name="T3" fmla="*/ 119 h 167"/>
                <a:gd name="T4" fmla="*/ 135 w 145"/>
                <a:gd name="T5" fmla="*/ 141 h 167"/>
                <a:gd name="T6" fmla="*/ 127 w 145"/>
                <a:gd name="T7" fmla="*/ 150 h 167"/>
                <a:gd name="T8" fmla="*/ 117 w 145"/>
                <a:gd name="T9" fmla="*/ 158 h 167"/>
                <a:gd name="T10" fmla="*/ 90 w 145"/>
                <a:gd name="T11" fmla="*/ 166 h 167"/>
                <a:gd name="T12" fmla="*/ 72 w 145"/>
                <a:gd name="T13" fmla="*/ 167 h 167"/>
                <a:gd name="T14" fmla="*/ 55 w 145"/>
                <a:gd name="T15" fmla="*/ 166 h 167"/>
                <a:gd name="T16" fmla="*/ 28 w 145"/>
                <a:gd name="T17" fmla="*/ 158 h 167"/>
                <a:gd name="T18" fmla="*/ 18 w 145"/>
                <a:gd name="T19" fmla="*/ 150 h 167"/>
                <a:gd name="T20" fmla="*/ 9 w 145"/>
                <a:gd name="T21" fmla="*/ 141 h 167"/>
                <a:gd name="T22" fmla="*/ 0 w 145"/>
                <a:gd name="T23" fmla="*/ 119 h 167"/>
                <a:gd name="T24" fmla="*/ 0 w 145"/>
                <a:gd name="T25" fmla="*/ 104 h 167"/>
                <a:gd name="T26" fmla="*/ 0 w 145"/>
                <a:gd name="T27" fmla="*/ 0 h 167"/>
                <a:gd name="T28" fmla="*/ 42 w 145"/>
                <a:gd name="T29" fmla="*/ 0 h 167"/>
                <a:gd name="T30" fmla="*/ 42 w 145"/>
                <a:gd name="T31" fmla="*/ 102 h 167"/>
                <a:gd name="T32" fmla="*/ 43 w 145"/>
                <a:gd name="T33" fmla="*/ 118 h 167"/>
                <a:gd name="T34" fmla="*/ 50 w 145"/>
                <a:gd name="T35" fmla="*/ 127 h 167"/>
                <a:gd name="T36" fmla="*/ 58 w 145"/>
                <a:gd name="T37" fmla="*/ 135 h 167"/>
                <a:gd name="T38" fmla="*/ 72 w 145"/>
                <a:gd name="T39" fmla="*/ 136 h 167"/>
                <a:gd name="T40" fmla="*/ 87 w 145"/>
                <a:gd name="T41" fmla="*/ 135 h 167"/>
                <a:gd name="T42" fmla="*/ 96 w 145"/>
                <a:gd name="T43" fmla="*/ 128 h 167"/>
                <a:gd name="T44" fmla="*/ 101 w 145"/>
                <a:gd name="T45" fmla="*/ 118 h 167"/>
                <a:gd name="T46" fmla="*/ 103 w 145"/>
                <a:gd name="T47" fmla="*/ 102 h 167"/>
                <a:gd name="T48" fmla="*/ 103 w 145"/>
                <a:gd name="T49" fmla="*/ 0 h 167"/>
                <a:gd name="T50" fmla="*/ 145 w 145"/>
                <a:gd name="T51" fmla="*/ 0 h 167"/>
                <a:gd name="T52" fmla="*/ 145 w 145"/>
                <a:gd name="T53" fmla="*/ 10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67">
                  <a:moveTo>
                    <a:pt x="145" y="104"/>
                  </a:moveTo>
                  <a:lnTo>
                    <a:pt x="144" y="119"/>
                  </a:lnTo>
                  <a:lnTo>
                    <a:pt x="135" y="141"/>
                  </a:lnTo>
                  <a:lnTo>
                    <a:pt x="127" y="150"/>
                  </a:lnTo>
                  <a:lnTo>
                    <a:pt x="117" y="158"/>
                  </a:lnTo>
                  <a:lnTo>
                    <a:pt x="90" y="166"/>
                  </a:lnTo>
                  <a:lnTo>
                    <a:pt x="72" y="167"/>
                  </a:lnTo>
                  <a:lnTo>
                    <a:pt x="55" y="166"/>
                  </a:lnTo>
                  <a:lnTo>
                    <a:pt x="28" y="158"/>
                  </a:lnTo>
                  <a:lnTo>
                    <a:pt x="18" y="150"/>
                  </a:lnTo>
                  <a:lnTo>
                    <a:pt x="9" y="141"/>
                  </a:lnTo>
                  <a:lnTo>
                    <a:pt x="0" y="119"/>
                  </a:lnTo>
                  <a:lnTo>
                    <a:pt x="0" y="104"/>
                  </a:lnTo>
                  <a:lnTo>
                    <a:pt x="0" y="0"/>
                  </a:lnTo>
                  <a:lnTo>
                    <a:pt x="42" y="0"/>
                  </a:lnTo>
                  <a:lnTo>
                    <a:pt x="42" y="102"/>
                  </a:lnTo>
                  <a:lnTo>
                    <a:pt x="43" y="118"/>
                  </a:lnTo>
                  <a:lnTo>
                    <a:pt x="50" y="127"/>
                  </a:lnTo>
                  <a:lnTo>
                    <a:pt x="58" y="135"/>
                  </a:lnTo>
                  <a:lnTo>
                    <a:pt x="72" y="136"/>
                  </a:lnTo>
                  <a:lnTo>
                    <a:pt x="87" y="135"/>
                  </a:lnTo>
                  <a:lnTo>
                    <a:pt x="96" y="128"/>
                  </a:lnTo>
                  <a:lnTo>
                    <a:pt x="101" y="118"/>
                  </a:lnTo>
                  <a:lnTo>
                    <a:pt x="103" y="102"/>
                  </a:lnTo>
                  <a:lnTo>
                    <a:pt x="103" y="0"/>
                  </a:lnTo>
                  <a:lnTo>
                    <a:pt x="145" y="0"/>
                  </a:lnTo>
                  <a:lnTo>
                    <a:pt x="14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Line 158"/>
            <p:cNvSpPr>
              <a:spLocks noChangeShapeType="1"/>
            </p:cNvSpPr>
            <p:nvPr/>
          </p:nvSpPr>
          <p:spPr bwMode="auto">
            <a:xfrm>
              <a:off x="2211" y="2474"/>
              <a:ext cx="0" cy="75"/>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 name="Freeform 159"/>
            <p:cNvSpPr>
              <a:spLocks/>
            </p:cNvSpPr>
            <p:nvPr/>
          </p:nvSpPr>
          <p:spPr bwMode="auto">
            <a:xfrm>
              <a:off x="2193" y="2509"/>
              <a:ext cx="36" cy="50"/>
            </a:xfrm>
            <a:custGeom>
              <a:avLst/>
              <a:gdLst>
                <a:gd name="T0" fmla="*/ 72 w 72"/>
                <a:gd name="T1" fmla="*/ 0 h 98"/>
                <a:gd name="T2" fmla="*/ 36 w 72"/>
                <a:gd name="T3" fmla="*/ 98 h 98"/>
                <a:gd name="T4" fmla="*/ 0 w 72"/>
                <a:gd name="T5" fmla="*/ 0 h 98"/>
                <a:gd name="T6" fmla="*/ 8 w 72"/>
                <a:gd name="T7" fmla="*/ 5 h 98"/>
                <a:gd name="T8" fmla="*/ 26 w 72"/>
                <a:gd name="T9" fmla="*/ 11 h 98"/>
                <a:gd name="T10" fmla="*/ 45 w 72"/>
                <a:gd name="T11" fmla="*/ 11 h 98"/>
                <a:gd name="T12" fmla="*/ 63 w 72"/>
                <a:gd name="T13" fmla="*/ 5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5"/>
                  </a:lnTo>
                  <a:lnTo>
                    <a:pt x="26" y="11"/>
                  </a:lnTo>
                  <a:lnTo>
                    <a:pt x="45" y="11"/>
                  </a:lnTo>
                  <a:lnTo>
                    <a:pt x="63" y="5"/>
                  </a:lnTo>
                  <a:lnTo>
                    <a:pt x="72"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Line 160"/>
            <p:cNvSpPr>
              <a:spLocks noChangeShapeType="1"/>
            </p:cNvSpPr>
            <p:nvPr/>
          </p:nvSpPr>
          <p:spPr bwMode="auto">
            <a:xfrm>
              <a:off x="2660" y="2474"/>
              <a:ext cx="0" cy="75"/>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Freeform 161"/>
            <p:cNvSpPr>
              <a:spLocks/>
            </p:cNvSpPr>
            <p:nvPr/>
          </p:nvSpPr>
          <p:spPr bwMode="auto">
            <a:xfrm>
              <a:off x="2642" y="2509"/>
              <a:ext cx="36" cy="50"/>
            </a:xfrm>
            <a:custGeom>
              <a:avLst/>
              <a:gdLst>
                <a:gd name="T0" fmla="*/ 71 w 71"/>
                <a:gd name="T1" fmla="*/ 0 h 98"/>
                <a:gd name="T2" fmla="*/ 35 w 71"/>
                <a:gd name="T3" fmla="*/ 98 h 98"/>
                <a:gd name="T4" fmla="*/ 0 w 71"/>
                <a:gd name="T5" fmla="*/ 0 h 98"/>
                <a:gd name="T6" fmla="*/ 7 w 71"/>
                <a:gd name="T7" fmla="*/ 5 h 98"/>
                <a:gd name="T8" fmla="*/ 25 w 71"/>
                <a:gd name="T9" fmla="*/ 11 h 98"/>
                <a:gd name="T10" fmla="*/ 44 w 71"/>
                <a:gd name="T11" fmla="*/ 11 h 98"/>
                <a:gd name="T12" fmla="*/ 62 w 71"/>
                <a:gd name="T13" fmla="*/ 5 h 98"/>
                <a:gd name="T14" fmla="*/ 71 w 71"/>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8">
                  <a:moveTo>
                    <a:pt x="71" y="0"/>
                  </a:moveTo>
                  <a:lnTo>
                    <a:pt x="35" y="98"/>
                  </a:lnTo>
                  <a:lnTo>
                    <a:pt x="0" y="0"/>
                  </a:lnTo>
                  <a:lnTo>
                    <a:pt x="7" y="5"/>
                  </a:lnTo>
                  <a:lnTo>
                    <a:pt x="25" y="11"/>
                  </a:lnTo>
                  <a:lnTo>
                    <a:pt x="44" y="11"/>
                  </a:lnTo>
                  <a:lnTo>
                    <a:pt x="62" y="5"/>
                  </a:lnTo>
                  <a:lnTo>
                    <a:pt x="71"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62"/>
            <p:cNvSpPr>
              <a:spLocks/>
            </p:cNvSpPr>
            <p:nvPr/>
          </p:nvSpPr>
          <p:spPr bwMode="auto">
            <a:xfrm>
              <a:off x="3796" y="2474"/>
              <a:ext cx="210" cy="75"/>
            </a:xfrm>
            <a:custGeom>
              <a:avLst/>
              <a:gdLst>
                <a:gd name="T0" fmla="*/ 0 w 419"/>
                <a:gd name="T1" fmla="*/ 0 h 149"/>
                <a:gd name="T2" fmla="*/ 419 w 419"/>
                <a:gd name="T3" fmla="*/ 0 h 149"/>
                <a:gd name="T4" fmla="*/ 419 w 419"/>
                <a:gd name="T5" fmla="*/ 149 h 149"/>
              </a:gdLst>
              <a:ahLst/>
              <a:cxnLst>
                <a:cxn ang="0">
                  <a:pos x="T0" y="T1"/>
                </a:cxn>
                <a:cxn ang="0">
                  <a:pos x="T2" y="T3"/>
                </a:cxn>
                <a:cxn ang="0">
                  <a:pos x="T4" y="T5"/>
                </a:cxn>
              </a:cxnLst>
              <a:rect l="0" t="0" r="r" b="b"/>
              <a:pathLst>
                <a:path w="419" h="149">
                  <a:moveTo>
                    <a:pt x="0" y="0"/>
                  </a:moveTo>
                  <a:lnTo>
                    <a:pt x="419" y="0"/>
                  </a:lnTo>
                  <a:lnTo>
                    <a:pt x="419" y="149"/>
                  </a:lnTo>
                </a:path>
              </a:pathLst>
            </a:custGeom>
            <a:noFill/>
            <a:ln w="11113">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Freeform 163"/>
            <p:cNvSpPr>
              <a:spLocks/>
            </p:cNvSpPr>
            <p:nvPr/>
          </p:nvSpPr>
          <p:spPr bwMode="auto">
            <a:xfrm>
              <a:off x="3988" y="2509"/>
              <a:ext cx="35" cy="50"/>
            </a:xfrm>
            <a:custGeom>
              <a:avLst/>
              <a:gdLst>
                <a:gd name="T0" fmla="*/ 72 w 72"/>
                <a:gd name="T1" fmla="*/ 0 h 98"/>
                <a:gd name="T2" fmla="*/ 36 w 72"/>
                <a:gd name="T3" fmla="*/ 98 h 98"/>
                <a:gd name="T4" fmla="*/ 0 w 72"/>
                <a:gd name="T5" fmla="*/ 0 h 98"/>
                <a:gd name="T6" fmla="*/ 8 w 72"/>
                <a:gd name="T7" fmla="*/ 5 h 98"/>
                <a:gd name="T8" fmla="*/ 26 w 72"/>
                <a:gd name="T9" fmla="*/ 11 h 98"/>
                <a:gd name="T10" fmla="*/ 45 w 72"/>
                <a:gd name="T11" fmla="*/ 11 h 98"/>
                <a:gd name="T12" fmla="*/ 63 w 72"/>
                <a:gd name="T13" fmla="*/ 5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5"/>
                  </a:lnTo>
                  <a:lnTo>
                    <a:pt x="26" y="11"/>
                  </a:lnTo>
                  <a:lnTo>
                    <a:pt x="45" y="11"/>
                  </a:lnTo>
                  <a:lnTo>
                    <a:pt x="63" y="5"/>
                  </a:lnTo>
                  <a:lnTo>
                    <a:pt x="72"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164"/>
            <p:cNvSpPr>
              <a:spLocks/>
            </p:cNvSpPr>
            <p:nvPr/>
          </p:nvSpPr>
          <p:spPr bwMode="auto">
            <a:xfrm>
              <a:off x="3796" y="3559"/>
              <a:ext cx="210" cy="75"/>
            </a:xfrm>
            <a:custGeom>
              <a:avLst/>
              <a:gdLst>
                <a:gd name="T0" fmla="*/ 0 w 419"/>
                <a:gd name="T1" fmla="*/ 0 h 149"/>
                <a:gd name="T2" fmla="*/ 419 w 419"/>
                <a:gd name="T3" fmla="*/ 0 h 149"/>
                <a:gd name="T4" fmla="*/ 419 w 419"/>
                <a:gd name="T5" fmla="*/ 149 h 149"/>
              </a:gdLst>
              <a:ahLst/>
              <a:cxnLst>
                <a:cxn ang="0">
                  <a:pos x="T0" y="T1"/>
                </a:cxn>
                <a:cxn ang="0">
                  <a:pos x="T2" y="T3"/>
                </a:cxn>
                <a:cxn ang="0">
                  <a:pos x="T4" y="T5"/>
                </a:cxn>
              </a:cxnLst>
              <a:rect l="0" t="0" r="r" b="b"/>
              <a:pathLst>
                <a:path w="419" h="149">
                  <a:moveTo>
                    <a:pt x="0" y="0"/>
                  </a:moveTo>
                  <a:lnTo>
                    <a:pt x="419" y="0"/>
                  </a:lnTo>
                  <a:lnTo>
                    <a:pt x="419" y="149"/>
                  </a:lnTo>
                </a:path>
              </a:pathLst>
            </a:custGeom>
            <a:noFill/>
            <a:ln w="11113">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Freeform 165"/>
            <p:cNvSpPr>
              <a:spLocks/>
            </p:cNvSpPr>
            <p:nvPr/>
          </p:nvSpPr>
          <p:spPr bwMode="auto">
            <a:xfrm>
              <a:off x="3988" y="3595"/>
              <a:ext cx="35" cy="49"/>
            </a:xfrm>
            <a:custGeom>
              <a:avLst/>
              <a:gdLst>
                <a:gd name="T0" fmla="*/ 72 w 72"/>
                <a:gd name="T1" fmla="*/ 0 h 97"/>
                <a:gd name="T2" fmla="*/ 36 w 72"/>
                <a:gd name="T3" fmla="*/ 97 h 97"/>
                <a:gd name="T4" fmla="*/ 0 w 72"/>
                <a:gd name="T5" fmla="*/ 0 h 97"/>
                <a:gd name="T6" fmla="*/ 8 w 72"/>
                <a:gd name="T7" fmla="*/ 4 h 97"/>
                <a:gd name="T8" fmla="*/ 26 w 72"/>
                <a:gd name="T9" fmla="*/ 11 h 97"/>
                <a:gd name="T10" fmla="*/ 45 w 72"/>
                <a:gd name="T11" fmla="*/ 11 h 97"/>
                <a:gd name="T12" fmla="*/ 63 w 72"/>
                <a:gd name="T13" fmla="*/ 4 h 97"/>
                <a:gd name="T14" fmla="*/ 72 w 7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7">
                  <a:moveTo>
                    <a:pt x="72" y="0"/>
                  </a:moveTo>
                  <a:lnTo>
                    <a:pt x="36" y="97"/>
                  </a:lnTo>
                  <a:lnTo>
                    <a:pt x="0" y="0"/>
                  </a:lnTo>
                  <a:lnTo>
                    <a:pt x="8" y="4"/>
                  </a:lnTo>
                  <a:lnTo>
                    <a:pt x="26" y="11"/>
                  </a:lnTo>
                  <a:lnTo>
                    <a:pt x="45" y="11"/>
                  </a:lnTo>
                  <a:lnTo>
                    <a:pt x="63" y="4"/>
                  </a:lnTo>
                  <a:lnTo>
                    <a:pt x="72"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Line 166"/>
            <p:cNvSpPr>
              <a:spLocks noChangeShapeType="1"/>
            </p:cNvSpPr>
            <p:nvPr/>
          </p:nvSpPr>
          <p:spPr bwMode="auto">
            <a:xfrm>
              <a:off x="2660" y="3559"/>
              <a:ext cx="0" cy="75"/>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Freeform 167"/>
            <p:cNvSpPr>
              <a:spLocks/>
            </p:cNvSpPr>
            <p:nvPr/>
          </p:nvSpPr>
          <p:spPr bwMode="auto">
            <a:xfrm>
              <a:off x="2642" y="3595"/>
              <a:ext cx="36" cy="49"/>
            </a:xfrm>
            <a:custGeom>
              <a:avLst/>
              <a:gdLst>
                <a:gd name="T0" fmla="*/ 71 w 71"/>
                <a:gd name="T1" fmla="*/ 0 h 97"/>
                <a:gd name="T2" fmla="*/ 35 w 71"/>
                <a:gd name="T3" fmla="*/ 97 h 97"/>
                <a:gd name="T4" fmla="*/ 0 w 71"/>
                <a:gd name="T5" fmla="*/ 0 h 97"/>
                <a:gd name="T6" fmla="*/ 7 w 71"/>
                <a:gd name="T7" fmla="*/ 4 h 97"/>
                <a:gd name="T8" fmla="*/ 25 w 71"/>
                <a:gd name="T9" fmla="*/ 11 h 97"/>
                <a:gd name="T10" fmla="*/ 44 w 71"/>
                <a:gd name="T11" fmla="*/ 11 h 97"/>
                <a:gd name="T12" fmla="*/ 62 w 71"/>
                <a:gd name="T13" fmla="*/ 4 h 97"/>
                <a:gd name="T14" fmla="*/ 71 w 71"/>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7">
                  <a:moveTo>
                    <a:pt x="71" y="0"/>
                  </a:moveTo>
                  <a:lnTo>
                    <a:pt x="35" y="97"/>
                  </a:lnTo>
                  <a:lnTo>
                    <a:pt x="0" y="0"/>
                  </a:lnTo>
                  <a:lnTo>
                    <a:pt x="7" y="4"/>
                  </a:lnTo>
                  <a:lnTo>
                    <a:pt x="25" y="11"/>
                  </a:lnTo>
                  <a:lnTo>
                    <a:pt x="44" y="11"/>
                  </a:lnTo>
                  <a:lnTo>
                    <a:pt x="62" y="4"/>
                  </a:lnTo>
                  <a:lnTo>
                    <a:pt x="71"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Line 168"/>
            <p:cNvSpPr>
              <a:spLocks noChangeShapeType="1"/>
            </p:cNvSpPr>
            <p:nvPr/>
          </p:nvSpPr>
          <p:spPr bwMode="auto">
            <a:xfrm>
              <a:off x="2211" y="3559"/>
              <a:ext cx="0" cy="75"/>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Freeform 169"/>
            <p:cNvSpPr>
              <a:spLocks/>
            </p:cNvSpPr>
            <p:nvPr/>
          </p:nvSpPr>
          <p:spPr bwMode="auto">
            <a:xfrm>
              <a:off x="2193" y="3595"/>
              <a:ext cx="36" cy="49"/>
            </a:xfrm>
            <a:custGeom>
              <a:avLst/>
              <a:gdLst>
                <a:gd name="T0" fmla="*/ 72 w 72"/>
                <a:gd name="T1" fmla="*/ 0 h 97"/>
                <a:gd name="T2" fmla="*/ 36 w 72"/>
                <a:gd name="T3" fmla="*/ 97 h 97"/>
                <a:gd name="T4" fmla="*/ 0 w 72"/>
                <a:gd name="T5" fmla="*/ 0 h 97"/>
                <a:gd name="T6" fmla="*/ 8 w 72"/>
                <a:gd name="T7" fmla="*/ 4 h 97"/>
                <a:gd name="T8" fmla="*/ 26 w 72"/>
                <a:gd name="T9" fmla="*/ 11 h 97"/>
                <a:gd name="T10" fmla="*/ 45 w 72"/>
                <a:gd name="T11" fmla="*/ 11 h 97"/>
                <a:gd name="T12" fmla="*/ 63 w 72"/>
                <a:gd name="T13" fmla="*/ 4 h 97"/>
                <a:gd name="T14" fmla="*/ 72 w 7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7">
                  <a:moveTo>
                    <a:pt x="72" y="0"/>
                  </a:moveTo>
                  <a:lnTo>
                    <a:pt x="36" y="97"/>
                  </a:lnTo>
                  <a:lnTo>
                    <a:pt x="0" y="0"/>
                  </a:lnTo>
                  <a:lnTo>
                    <a:pt x="8" y="4"/>
                  </a:lnTo>
                  <a:lnTo>
                    <a:pt x="26" y="11"/>
                  </a:lnTo>
                  <a:lnTo>
                    <a:pt x="45" y="11"/>
                  </a:lnTo>
                  <a:lnTo>
                    <a:pt x="63" y="4"/>
                  </a:lnTo>
                  <a:lnTo>
                    <a:pt x="72"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70"/>
            <p:cNvSpPr>
              <a:spLocks/>
            </p:cNvSpPr>
            <p:nvPr/>
          </p:nvSpPr>
          <p:spPr bwMode="auto">
            <a:xfrm>
              <a:off x="1987" y="3409"/>
              <a:ext cx="74" cy="337"/>
            </a:xfrm>
            <a:custGeom>
              <a:avLst/>
              <a:gdLst>
                <a:gd name="T0" fmla="*/ 0 w 149"/>
                <a:gd name="T1" fmla="*/ 0 h 674"/>
                <a:gd name="T2" fmla="*/ 0 w 149"/>
                <a:gd name="T3" fmla="*/ 674 h 674"/>
                <a:gd name="T4" fmla="*/ 149 w 149"/>
                <a:gd name="T5" fmla="*/ 674 h 674"/>
              </a:gdLst>
              <a:ahLst/>
              <a:cxnLst>
                <a:cxn ang="0">
                  <a:pos x="T0" y="T1"/>
                </a:cxn>
                <a:cxn ang="0">
                  <a:pos x="T2" y="T3"/>
                </a:cxn>
                <a:cxn ang="0">
                  <a:pos x="T4" y="T5"/>
                </a:cxn>
              </a:cxnLst>
              <a:rect l="0" t="0" r="r" b="b"/>
              <a:pathLst>
                <a:path w="149" h="674">
                  <a:moveTo>
                    <a:pt x="0" y="0"/>
                  </a:moveTo>
                  <a:lnTo>
                    <a:pt x="0" y="674"/>
                  </a:lnTo>
                  <a:lnTo>
                    <a:pt x="149" y="674"/>
                  </a:lnTo>
                </a:path>
              </a:pathLst>
            </a:custGeom>
            <a:noFill/>
            <a:ln w="11113">
              <a:solidFill>
                <a:srgbClr val="C6101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Freeform 171"/>
            <p:cNvSpPr>
              <a:spLocks/>
            </p:cNvSpPr>
            <p:nvPr/>
          </p:nvSpPr>
          <p:spPr bwMode="auto">
            <a:xfrm>
              <a:off x="2022" y="3728"/>
              <a:ext cx="50" cy="36"/>
            </a:xfrm>
            <a:custGeom>
              <a:avLst/>
              <a:gdLst>
                <a:gd name="T0" fmla="*/ 0 w 99"/>
                <a:gd name="T1" fmla="*/ 0 h 72"/>
                <a:gd name="T2" fmla="*/ 99 w 99"/>
                <a:gd name="T3" fmla="*/ 36 h 72"/>
                <a:gd name="T4" fmla="*/ 0 w 99"/>
                <a:gd name="T5" fmla="*/ 72 h 72"/>
                <a:gd name="T6" fmla="*/ 6 w 99"/>
                <a:gd name="T7" fmla="*/ 64 h 72"/>
                <a:gd name="T8" fmla="*/ 12 w 99"/>
                <a:gd name="T9" fmla="*/ 46 h 72"/>
                <a:gd name="T10" fmla="*/ 12 w 99"/>
                <a:gd name="T11" fmla="*/ 27 h 72"/>
                <a:gd name="T12" fmla="*/ 6 w 99"/>
                <a:gd name="T13" fmla="*/ 9 h 72"/>
                <a:gd name="T14" fmla="*/ 0 w 99"/>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2">
                  <a:moveTo>
                    <a:pt x="0" y="0"/>
                  </a:moveTo>
                  <a:lnTo>
                    <a:pt x="99" y="36"/>
                  </a:lnTo>
                  <a:lnTo>
                    <a:pt x="0" y="72"/>
                  </a:lnTo>
                  <a:lnTo>
                    <a:pt x="6" y="64"/>
                  </a:lnTo>
                  <a:lnTo>
                    <a:pt x="12" y="46"/>
                  </a:lnTo>
                  <a:lnTo>
                    <a:pt x="12" y="27"/>
                  </a:lnTo>
                  <a:lnTo>
                    <a:pt x="6" y="9"/>
                  </a:lnTo>
                  <a:lnTo>
                    <a:pt x="0"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Line 172"/>
            <p:cNvSpPr>
              <a:spLocks noChangeShapeType="1"/>
            </p:cNvSpPr>
            <p:nvPr/>
          </p:nvSpPr>
          <p:spPr bwMode="auto">
            <a:xfrm>
              <a:off x="1987" y="2661"/>
              <a:ext cx="74" cy="0"/>
            </a:xfrm>
            <a:prstGeom prst="line">
              <a:avLst/>
            </a:prstGeom>
            <a:noFill/>
            <a:ln w="11113">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Freeform 173"/>
            <p:cNvSpPr>
              <a:spLocks/>
            </p:cNvSpPr>
            <p:nvPr/>
          </p:nvSpPr>
          <p:spPr bwMode="auto">
            <a:xfrm>
              <a:off x="2022" y="2643"/>
              <a:ext cx="50" cy="36"/>
            </a:xfrm>
            <a:custGeom>
              <a:avLst/>
              <a:gdLst>
                <a:gd name="T0" fmla="*/ 0 w 99"/>
                <a:gd name="T1" fmla="*/ 0 h 72"/>
                <a:gd name="T2" fmla="*/ 99 w 99"/>
                <a:gd name="T3" fmla="*/ 36 h 72"/>
                <a:gd name="T4" fmla="*/ 0 w 99"/>
                <a:gd name="T5" fmla="*/ 72 h 72"/>
                <a:gd name="T6" fmla="*/ 6 w 99"/>
                <a:gd name="T7" fmla="*/ 64 h 72"/>
                <a:gd name="T8" fmla="*/ 12 w 99"/>
                <a:gd name="T9" fmla="*/ 45 h 72"/>
                <a:gd name="T10" fmla="*/ 12 w 99"/>
                <a:gd name="T11" fmla="*/ 27 h 72"/>
                <a:gd name="T12" fmla="*/ 6 w 99"/>
                <a:gd name="T13" fmla="*/ 8 h 72"/>
                <a:gd name="T14" fmla="*/ 0 w 99"/>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2">
                  <a:moveTo>
                    <a:pt x="0" y="0"/>
                  </a:moveTo>
                  <a:lnTo>
                    <a:pt x="99" y="36"/>
                  </a:lnTo>
                  <a:lnTo>
                    <a:pt x="0" y="72"/>
                  </a:lnTo>
                  <a:lnTo>
                    <a:pt x="6" y="64"/>
                  </a:lnTo>
                  <a:lnTo>
                    <a:pt x="12" y="45"/>
                  </a:lnTo>
                  <a:lnTo>
                    <a:pt x="12" y="27"/>
                  </a:lnTo>
                  <a:lnTo>
                    <a:pt x="6" y="8"/>
                  </a:lnTo>
                  <a:lnTo>
                    <a:pt x="0"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Rectangle 174"/>
            <p:cNvSpPr>
              <a:spLocks noChangeArrowheads="1"/>
            </p:cNvSpPr>
            <p:nvPr/>
          </p:nvSpPr>
          <p:spPr bwMode="auto">
            <a:xfrm>
              <a:off x="2996" y="3026"/>
              <a:ext cx="20"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175"/>
            <p:cNvSpPr>
              <a:spLocks noChangeArrowheads="1"/>
            </p:cNvSpPr>
            <p:nvPr/>
          </p:nvSpPr>
          <p:spPr bwMode="auto">
            <a:xfrm>
              <a:off x="3058" y="3026"/>
              <a:ext cx="2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176"/>
            <p:cNvSpPr>
              <a:spLocks noChangeArrowheads="1"/>
            </p:cNvSpPr>
            <p:nvPr/>
          </p:nvSpPr>
          <p:spPr bwMode="auto">
            <a:xfrm>
              <a:off x="3122" y="3026"/>
              <a:ext cx="20"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177"/>
            <p:cNvSpPr>
              <a:spLocks noChangeArrowheads="1"/>
            </p:cNvSpPr>
            <p:nvPr/>
          </p:nvSpPr>
          <p:spPr bwMode="auto">
            <a:xfrm>
              <a:off x="1426" y="2736"/>
              <a:ext cx="299" cy="224"/>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Rectangle 178"/>
            <p:cNvSpPr>
              <a:spLocks noChangeArrowheads="1"/>
            </p:cNvSpPr>
            <p:nvPr/>
          </p:nvSpPr>
          <p:spPr bwMode="auto">
            <a:xfrm>
              <a:off x="2510" y="2923"/>
              <a:ext cx="299"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Freeform 179"/>
            <p:cNvSpPr>
              <a:spLocks noEditPoints="1"/>
            </p:cNvSpPr>
            <p:nvPr/>
          </p:nvSpPr>
          <p:spPr bwMode="auto">
            <a:xfrm>
              <a:off x="2537" y="2994"/>
              <a:ext cx="77" cy="82"/>
            </a:xfrm>
            <a:custGeom>
              <a:avLst/>
              <a:gdLst>
                <a:gd name="T0" fmla="*/ 155 w 155"/>
                <a:gd name="T1" fmla="*/ 82 h 164"/>
                <a:gd name="T2" fmla="*/ 154 w 155"/>
                <a:gd name="T3" fmla="*/ 93 h 164"/>
                <a:gd name="T4" fmla="*/ 149 w 155"/>
                <a:gd name="T5" fmla="*/ 113 h 164"/>
                <a:gd name="T6" fmla="*/ 143 w 155"/>
                <a:gd name="T7" fmla="*/ 123 h 164"/>
                <a:gd name="T8" fmla="*/ 132 w 155"/>
                <a:gd name="T9" fmla="*/ 139 h 164"/>
                <a:gd name="T10" fmla="*/ 118 w 155"/>
                <a:gd name="T11" fmla="*/ 150 h 164"/>
                <a:gd name="T12" fmla="*/ 105 w 155"/>
                <a:gd name="T13" fmla="*/ 157 h 164"/>
                <a:gd name="T14" fmla="*/ 92 w 155"/>
                <a:gd name="T15" fmla="*/ 161 h 164"/>
                <a:gd name="T16" fmla="*/ 76 w 155"/>
                <a:gd name="T17" fmla="*/ 163 h 164"/>
                <a:gd name="T18" fmla="*/ 57 w 155"/>
                <a:gd name="T19" fmla="*/ 164 h 164"/>
                <a:gd name="T20" fmla="*/ 0 w 155"/>
                <a:gd name="T21" fmla="*/ 164 h 164"/>
                <a:gd name="T22" fmla="*/ 0 w 155"/>
                <a:gd name="T23" fmla="*/ 0 h 164"/>
                <a:gd name="T24" fmla="*/ 59 w 155"/>
                <a:gd name="T25" fmla="*/ 0 h 164"/>
                <a:gd name="T26" fmla="*/ 78 w 155"/>
                <a:gd name="T27" fmla="*/ 1 h 164"/>
                <a:gd name="T28" fmla="*/ 94 w 155"/>
                <a:gd name="T29" fmla="*/ 3 h 164"/>
                <a:gd name="T30" fmla="*/ 108 w 155"/>
                <a:gd name="T31" fmla="*/ 8 h 164"/>
                <a:gd name="T32" fmla="*/ 118 w 155"/>
                <a:gd name="T33" fmla="*/ 13 h 164"/>
                <a:gd name="T34" fmla="*/ 133 w 155"/>
                <a:gd name="T35" fmla="*/ 25 h 164"/>
                <a:gd name="T36" fmla="*/ 145 w 155"/>
                <a:gd name="T37" fmla="*/ 41 h 164"/>
                <a:gd name="T38" fmla="*/ 152 w 155"/>
                <a:gd name="T39" fmla="*/ 59 h 164"/>
                <a:gd name="T40" fmla="*/ 155 w 155"/>
                <a:gd name="T41" fmla="*/ 82 h 164"/>
                <a:gd name="T42" fmla="*/ 111 w 155"/>
                <a:gd name="T43" fmla="*/ 82 h 164"/>
                <a:gd name="T44" fmla="*/ 110 w 155"/>
                <a:gd name="T45" fmla="*/ 66 h 164"/>
                <a:gd name="T46" fmla="*/ 105 w 155"/>
                <a:gd name="T47" fmla="*/ 54 h 164"/>
                <a:gd name="T48" fmla="*/ 97 w 155"/>
                <a:gd name="T49" fmla="*/ 44 h 164"/>
                <a:gd name="T50" fmla="*/ 86 w 155"/>
                <a:gd name="T51" fmla="*/ 36 h 164"/>
                <a:gd name="T52" fmla="*/ 79 w 155"/>
                <a:gd name="T53" fmla="*/ 34 h 164"/>
                <a:gd name="T54" fmla="*/ 73 w 155"/>
                <a:gd name="T55" fmla="*/ 33 h 164"/>
                <a:gd name="T56" fmla="*/ 65 w 155"/>
                <a:gd name="T57" fmla="*/ 31 h 164"/>
                <a:gd name="T58" fmla="*/ 53 w 155"/>
                <a:gd name="T59" fmla="*/ 31 h 164"/>
                <a:gd name="T60" fmla="*/ 42 w 155"/>
                <a:gd name="T61" fmla="*/ 31 h 164"/>
                <a:gd name="T62" fmla="*/ 42 w 155"/>
                <a:gd name="T63" fmla="*/ 134 h 164"/>
                <a:gd name="T64" fmla="*/ 53 w 155"/>
                <a:gd name="T65" fmla="*/ 134 h 164"/>
                <a:gd name="T66" fmla="*/ 66 w 155"/>
                <a:gd name="T67" fmla="*/ 132 h 164"/>
                <a:gd name="T68" fmla="*/ 75 w 155"/>
                <a:gd name="T69" fmla="*/ 131 h 164"/>
                <a:gd name="T70" fmla="*/ 82 w 155"/>
                <a:gd name="T71" fmla="*/ 130 h 164"/>
                <a:gd name="T72" fmla="*/ 88 w 155"/>
                <a:gd name="T73" fmla="*/ 127 h 164"/>
                <a:gd name="T74" fmla="*/ 99 w 155"/>
                <a:gd name="T75" fmla="*/ 119 h 164"/>
                <a:gd name="T76" fmla="*/ 105 w 155"/>
                <a:gd name="T77" fmla="*/ 109 h 164"/>
                <a:gd name="T78" fmla="*/ 110 w 155"/>
                <a:gd name="T79" fmla="*/ 98 h 164"/>
                <a:gd name="T80" fmla="*/ 111 w 155"/>
                <a:gd name="T8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64">
                  <a:moveTo>
                    <a:pt x="155" y="82"/>
                  </a:moveTo>
                  <a:lnTo>
                    <a:pt x="154" y="93"/>
                  </a:lnTo>
                  <a:lnTo>
                    <a:pt x="149" y="113"/>
                  </a:lnTo>
                  <a:lnTo>
                    <a:pt x="143" y="123"/>
                  </a:lnTo>
                  <a:lnTo>
                    <a:pt x="132" y="139"/>
                  </a:lnTo>
                  <a:lnTo>
                    <a:pt x="118" y="150"/>
                  </a:lnTo>
                  <a:lnTo>
                    <a:pt x="105" y="157"/>
                  </a:lnTo>
                  <a:lnTo>
                    <a:pt x="92" y="161"/>
                  </a:lnTo>
                  <a:lnTo>
                    <a:pt x="76" y="163"/>
                  </a:lnTo>
                  <a:lnTo>
                    <a:pt x="57" y="164"/>
                  </a:lnTo>
                  <a:lnTo>
                    <a:pt x="0" y="164"/>
                  </a:lnTo>
                  <a:lnTo>
                    <a:pt x="0" y="0"/>
                  </a:lnTo>
                  <a:lnTo>
                    <a:pt x="59" y="0"/>
                  </a:lnTo>
                  <a:lnTo>
                    <a:pt x="78" y="1"/>
                  </a:lnTo>
                  <a:lnTo>
                    <a:pt x="94" y="3"/>
                  </a:lnTo>
                  <a:lnTo>
                    <a:pt x="108" y="8"/>
                  </a:lnTo>
                  <a:lnTo>
                    <a:pt x="118" y="13"/>
                  </a:lnTo>
                  <a:lnTo>
                    <a:pt x="133" y="25"/>
                  </a:lnTo>
                  <a:lnTo>
                    <a:pt x="145" y="41"/>
                  </a:lnTo>
                  <a:lnTo>
                    <a:pt x="152" y="59"/>
                  </a:lnTo>
                  <a:lnTo>
                    <a:pt x="155" y="82"/>
                  </a:lnTo>
                  <a:close/>
                  <a:moveTo>
                    <a:pt x="111" y="82"/>
                  </a:moveTo>
                  <a:lnTo>
                    <a:pt x="110" y="66"/>
                  </a:lnTo>
                  <a:lnTo>
                    <a:pt x="105" y="54"/>
                  </a:lnTo>
                  <a:lnTo>
                    <a:pt x="97" y="44"/>
                  </a:lnTo>
                  <a:lnTo>
                    <a:pt x="86" y="36"/>
                  </a:lnTo>
                  <a:lnTo>
                    <a:pt x="79" y="34"/>
                  </a:lnTo>
                  <a:lnTo>
                    <a:pt x="73" y="33"/>
                  </a:lnTo>
                  <a:lnTo>
                    <a:pt x="65" y="31"/>
                  </a:lnTo>
                  <a:lnTo>
                    <a:pt x="53" y="31"/>
                  </a:lnTo>
                  <a:lnTo>
                    <a:pt x="42" y="31"/>
                  </a:lnTo>
                  <a:lnTo>
                    <a:pt x="42" y="134"/>
                  </a:lnTo>
                  <a:lnTo>
                    <a:pt x="53" y="134"/>
                  </a:lnTo>
                  <a:lnTo>
                    <a:pt x="66" y="132"/>
                  </a:lnTo>
                  <a:lnTo>
                    <a:pt x="75" y="131"/>
                  </a:lnTo>
                  <a:lnTo>
                    <a:pt x="82" y="130"/>
                  </a:lnTo>
                  <a:lnTo>
                    <a:pt x="88" y="127"/>
                  </a:lnTo>
                  <a:lnTo>
                    <a:pt x="99" y="119"/>
                  </a:lnTo>
                  <a:lnTo>
                    <a:pt x="105" y="109"/>
                  </a:lnTo>
                  <a:lnTo>
                    <a:pt x="110" y="98"/>
                  </a:lnTo>
                  <a:lnTo>
                    <a:pt x="11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180"/>
            <p:cNvSpPr>
              <a:spLocks noEditPoints="1"/>
            </p:cNvSpPr>
            <p:nvPr/>
          </p:nvSpPr>
          <p:spPr bwMode="auto">
            <a:xfrm>
              <a:off x="2630" y="2994"/>
              <a:ext cx="67" cy="82"/>
            </a:xfrm>
            <a:custGeom>
              <a:avLst/>
              <a:gdLst>
                <a:gd name="T0" fmla="*/ 135 w 135"/>
                <a:gd name="T1" fmla="*/ 52 h 164"/>
                <a:gd name="T2" fmla="*/ 135 w 135"/>
                <a:gd name="T3" fmla="*/ 63 h 164"/>
                <a:gd name="T4" fmla="*/ 131 w 135"/>
                <a:gd name="T5" fmla="*/ 73 h 164"/>
                <a:gd name="T6" fmla="*/ 127 w 135"/>
                <a:gd name="T7" fmla="*/ 83 h 164"/>
                <a:gd name="T8" fmla="*/ 120 w 135"/>
                <a:gd name="T9" fmla="*/ 91 h 164"/>
                <a:gd name="T10" fmla="*/ 110 w 135"/>
                <a:gd name="T11" fmla="*/ 100 h 164"/>
                <a:gd name="T12" fmla="*/ 99 w 135"/>
                <a:gd name="T13" fmla="*/ 106 h 164"/>
                <a:gd name="T14" fmla="*/ 85 w 135"/>
                <a:gd name="T15" fmla="*/ 110 h 164"/>
                <a:gd name="T16" fmla="*/ 68 w 135"/>
                <a:gd name="T17" fmla="*/ 110 h 164"/>
                <a:gd name="T18" fmla="*/ 43 w 135"/>
                <a:gd name="T19" fmla="*/ 110 h 164"/>
                <a:gd name="T20" fmla="*/ 43 w 135"/>
                <a:gd name="T21" fmla="*/ 164 h 164"/>
                <a:gd name="T22" fmla="*/ 0 w 135"/>
                <a:gd name="T23" fmla="*/ 164 h 164"/>
                <a:gd name="T24" fmla="*/ 0 w 135"/>
                <a:gd name="T25" fmla="*/ 0 h 164"/>
                <a:gd name="T26" fmla="*/ 70 w 135"/>
                <a:gd name="T27" fmla="*/ 0 h 164"/>
                <a:gd name="T28" fmla="*/ 84 w 135"/>
                <a:gd name="T29" fmla="*/ 1 h 164"/>
                <a:gd name="T30" fmla="*/ 95 w 135"/>
                <a:gd name="T31" fmla="*/ 3 h 164"/>
                <a:gd name="T32" fmla="*/ 105 w 135"/>
                <a:gd name="T33" fmla="*/ 7 h 164"/>
                <a:gd name="T34" fmla="*/ 114 w 135"/>
                <a:gd name="T35" fmla="*/ 11 h 164"/>
                <a:gd name="T36" fmla="*/ 123 w 135"/>
                <a:gd name="T37" fmla="*/ 18 h 164"/>
                <a:gd name="T38" fmla="*/ 130 w 135"/>
                <a:gd name="T39" fmla="*/ 28 h 164"/>
                <a:gd name="T40" fmla="*/ 133 w 135"/>
                <a:gd name="T41" fmla="*/ 38 h 164"/>
                <a:gd name="T42" fmla="*/ 135 w 135"/>
                <a:gd name="T43" fmla="*/ 52 h 164"/>
                <a:gd name="T44" fmla="*/ 91 w 135"/>
                <a:gd name="T45" fmla="*/ 53 h 164"/>
                <a:gd name="T46" fmla="*/ 91 w 135"/>
                <a:gd name="T47" fmla="*/ 46 h 164"/>
                <a:gd name="T48" fmla="*/ 88 w 135"/>
                <a:gd name="T49" fmla="*/ 41 h 164"/>
                <a:gd name="T50" fmla="*/ 84 w 135"/>
                <a:gd name="T51" fmla="*/ 37 h 164"/>
                <a:gd name="T52" fmla="*/ 79 w 135"/>
                <a:gd name="T53" fmla="*/ 34 h 164"/>
                <a:gd name="T54" fmla="*/ 73 w 135"/>
                <a:gd name="T55" fmla="*/ 31 h 164"/>
                <a:gd name="T56" fmla="*/ 66 w 135"/>
                <a:gd name="T57" fmla="*/ 31 h 164"/>
                <a:gd name="T58" fmla="*/ 59 w 135"/>
                <a:gd name="T59" fmla="*/ 31 h 164"/>
                <a:gd name="T60" fmla="*/ 49 w 135"/>
                <a:gd name="T61" fmla="*/ 31 h 164"/>
                <a:gd name="T62" fmla="*/ 43 w 135"/>
                <a:gd name="T63" fmla="*/ 31 h 164"/>
                <a:gd name="T64" fmla="*/ 43 w 135"/>
                <a:gd name="T65" fmla="*/ 80 h 164"/>
                <a:gd name="T66" fmla="*/ 54 w 135"/>
                <a:gd name="T67" fmla="*/ 80 h 164"/>
                <a:gd name="T68" fmla="*/ 64 w 135"/>
                <a:gd name="T69" fmla="*/ 80 h 164"/>
                <a:gd name="T70" fmla="*/ 72 w 135"/>
                <a:gd name="T71" fmla="*/ 79 h 164"/>
                <a:gd name="T72" fmla="*/ 79 w 135"/>
                <a:gd name="T73" fmla="*/ 76 h 164"/>
                <a:gd name="T74" fmla="*/ 84 w 135"/>
                <a:gd name="T75" fmla="*/ 73 h 164"/>
                <a:gd name="T76" fmla="*/ 88 w 135"/>
                <a:gd name="T77" fmla="*/ 70 h 164"/>
                <a:gd name="T78" fmla="*/ 90 w 135"/>
                <a:gd name="T79" fmla="*/ 65 h 164"/>
                <a:gd name="T80" fmla="*/ 91 w 135"/>
                <a:gd name="T81" fmla="*/ 59 h 164"/>
                <a:gd name="T82" fmla="*/ 91 w 135"/>
                <a:gd name="T83" fmla="*/ 5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64">
                  <a:moveTo>
                    <a:pt x="135" y="52"/>
                  </a:moveTo>
                  <a:lnTo>
                    <a:pt x="135" y="63"/>
                  </a:lnTo>
                  <a:lnTo>
                    <a:pt x="131" y="73"/>
                  </a:lnTo>
                  <a:lnTo>
                    <a:pt x="127" y="83"/>
                  </a:lnTo>
                  <a:lnTo>
                    <a:pt x="120" y="91"/>
                  </a:lnTo>
                  <a:lnTo>
                    <a:pt x="110" y="100"/>
                  </a:lnTo>
                  <a:lnTo>
                    <a:pt x="99" y="106"/>
                  </a:lnTo>
                  <a:lnTo>
                    <a:pt x="85" y="110"/>
                  </a:lnTo>
                  <a:lnTo>
                    <a:pt x="68" y="110"/>
                  </a:lnTo>
                  <a:lnTo>
                    <a:pt x="43" y="110"/>
                  </a:lnTo>
                  <a:lnTo>
                    <a:pt x="43" y="164"/>
                  </a:lnTo>
                  <a:lnTo>
                    <a:pt x="0" y="164"/>
                  </a:lnTo>
                  <a:lnTo>
                    <a:pt x="0" y="0"/>
                  </a:lnTo>
                  <a:lnTo>
                    <a:pt x="70" y="0"/>
                  </a:lnTo>
                  <a:lnTo>
                    <a:pt x="84" y="1"/>
                  </a:lnTo>
                  <a:lnTo>
                    <a:pt x="95" y="3"/>
                  </a:lnTo>
                  <a:lnTo>
                    <a:pt x="105" y="7"/>
                  </a:lnTo>
                  <a:lnTo>
                    <a:pt x="114" y="11"/>
                  </a:lnTo>
                  <a:lnTo>
                    <a:pt x="123" y="18"/>
                  </a:lnTo>
                  <a:lnTo>
                    <a:pt x="130" y="28"/>
                  </a:lnTo>
                  <a:lnTo>
                    <a:pt x="133" y="38"/>
                  </a:lnTo>
                  <a:lnTo>
                    <a:pt x="135" y="52"/>
                  </a:lnTo>
                  <a:close/>
                  <a:moveTo>
                    <a:pt x="91" y="53"/>
                  </a:moveTo>
                  <a:lnTo>
                    <a:pt x="91" y="46"/>
                  </a:lnTo>
                  <a:lnTo>
                    <a:pt x="88" y="41"/>
                  </a:lnTo>
                  <a:lnTo>
                    <a:pt x="84" y="37"/>
                  </a:lnTo>
                  <a:lnTo>
                    <a:pt x="79" y="34"/>
                  </a:lnTo>
                  <a:lnTo>
                    <a:pt x="73" y="31"/>
                  </a:lnTo>
                  <a:lnTo>
                    <a:pt x="66" y="31"/>
                  </a:lnTo>
                  <a:lnTo>
                    <a:pt x="59" y="31"/>
                  </a:lnTo>
                  <a:lnTo>
                    <a:pt x="49" y="31"/>
                  </a:lnTo>
                  <a:lnTo>
                    <a:pt x="43" y="31"/>
                  </a:lnTo>
                  <a:lnTo>
                    <a:pt x="43" y="80"/>
                  </a:lnTo>
                  <a:lnTo>
                    <a:pt x="54" y="80"/>
                  </a:lnTo>
                  <a:lnTo>
                    <a:pt x="64" y="80"/>
                  </a:lnTo>
                  <a:lnTo>
                    <a:pt x="72" y="79"/>
                  </a:lnTo>
                  <a:lnTo>
                    <a:pt x="79" y="76"/>
                  </a:lnTo>
                  <a:lnTo>
                    <a:pt x="84" y="73"/>
                  </a:lnTo>
                  <a:lnTo>
                    <a:pt x="88" y="70"/>
                  </a:lnTo>
                  <a:lnTo>
                    <a:pt x="90" y="65"/>
                  </a:lnTo>
                  <a:lnTo>
                    <a:pt x="91" y="59"/>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181"/>
            <p:cNvSpPr>
              <a:spLocks/>
            </p:cNvSpPr>
            <p:nvPr/>
          </p:nvSpPr>
          <p:spPr bwMode="auto">
            <a:xfrm>
              <a:off x="2711" y="2994"/>
              <a:ext cx="73" cy="84"/>
            </a:xfrm>
            <a:custGeom>
              <a:avLst/>
              <a:gdLst>
                <a:gd name="T0" fmla="*/ 144 w 144"/>
                <a:gd name="T1" fmla="*/ 104 h 167"/>
                <a:gd name="T2" fmla="*/ 143 w 144"/>
                <a:gd name="T3" fmla="*/ 119 h 167"/>
                <a:gd name="T4" fmla="*/ 134 w 144"/>
                <a:gd name="T5" fmla="*/ 143 h 167"/>
                <a:gd name="T6" fmla="*/ 126 w 144"/>
                <a:gd name="T7" fmla="*/ 152 h 167"/>
                <a:gd name="T8" fmla="*/ 116 w 144"/>
                <a:gd name="T9" fmla="*/ 158 h 167"/>
                <a:gd name="T10" fmla="*/ 89 w 144"/>
                <a:gd name="T11" fmla="*/ 166 h 167"/>
                <a:gd name="T12" fmla="*/ 71 w 144"/>
                <a:gd name="T13" fmla="*/ 167 h 167"/>
                <a:gd name="T14" fmla="*/ 55 w 144"/>
                <a:gd name="T15" fmla="*/ 166 h 167"/>
                <a:gd name="T16" fmla="*/ 28 w 144"/>
                <a:gd name="T17" fmla="*/ 158 h 167"/>
                <a:gd name="T18" fmla="*/ 18 w 144"/>
                <a:gd name="T19" fmla="*/ 152 h 167"/>
                <a:gd name="T20" fmla="*/ 9 w 144"/>
                <a:gd name="T21" fmla="*/ 143 h 167"/>
                <a:gd name="T22" fmla="*/ 0 w 144"/>
                <a:gd name="T23" fmla="*/ 119 h 167"/>
                <a:gd name="T24" fmla="*/ 0 w 144"/>
                <a:gd name="T25" fmla="*/ 104 h 167"/>
                <a:gd name="T26" fmla="*/ 0 w 144"/>
                <a:gd name="T27" fmla="*/ 0 h 167"/>
                <a:gd name="T28" fmla="*/ 41 w 144"/>
                <a:gd name="T29" fmla="*/ 0 h 167"/>
                <a:gd name="T30" fmla="*/ 41 w 144"/>
                <a:gd name="T31" fmla="*/ 102 h 167"/>
                <a:gd name="T32" fmla="*/ 42 w 144"/>
                <a:gd name="T33" fmla="*/ 118 h 167"/>
                <a:gd name="T34" fmla="*/ 49 w 144"/>
                <a:gd name="T35" fmla="*/ 128 h 167"/>
                <a:gd name="T36" fmla="*/ 57 w 144"/>
                <a:gd name="T37" fmla="*/ 135 h 167"/>
                <a:gd name="T38" fmla="*/ 71 w 144"/>
                <a:gd name="T39" fmla="*/ 136 h 167"/>
                <a:gd name="T40" fmla="*/ 86 w 144"/>
                <a:gd name="T41" fmla="*/ 135 h 167"/>
                <a:gd name="T42" fmla="*/ 95 w 144"/>
                <a:gd name="T43" fmla="*/ 128 h 167"/>
                <a:gd name="T44" fmla="*/ 101 w 144"/>
                <a:gd name="T45" fmla="*/ 118 h 167"/>
                <a:gd name="T46" fmla="*/ 102 w 144"/>
                <a:gd name="T47" fmla="*/ 102 h 167"/>
                <a:gd name="T48" fmla="*/ 102 w 144"/>
                <a:gd name="T49" fmla="*/ 0 h 167"/>
                <a:gd name="T50" fmla="*/ 144 w 144"/>
                <a:gd name="T51" fmla="*/ 0 h 167"/>
                <a:gd name="T52" fmla="*/ 144 w 144"/>
                <a:gd name="T53" fmla="*/ 10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67">
                  <a:moveTo>
                    <a:pt x="144" y="104"/>
                  </a:moveTo>
                  <a:lnTo>
                    <a:pt x="143" y="119"/>
                  </a:lnTo>
                  <a:lnTo>
                    <a:pt x="134" y="143"/>
                  </a:lnTo>
                  <a:lnTo>
                    <a:pt x="126" y="152"/>
                  </a:lnTo>
                  <a:lnTo>
                    <a:pt x="116" y="158"/>
                  </a:lnTo>
                  <a:lnTo>
                    <a:pt x="89" y="166"/>
                  </a:lnTo>
                  <a:lnTo>
                    <a:pt x="71" y="167"/>
                  </a:lnTo>
                  <a:lnTo>
                    <a:pt x="55" y="166"/>
                  </a:lnTo>
                  <a:lnTo>
                    <a:pt x="28" y="158"/>
                  </a:lnTo>
                  <a:lnTo>
                    <a:pt x="18" y="152"/>
                  </a:lnTo>
                  <a:lnTo>
                    <a:pt x="9" y="143"/>
                  </a:lnTo>
                  <a:lnTo>
                    <a:pt x="0" y="119"/>
                  </a:lnTo>
                  <a:lnTo>
                    <a:pt x="0" y="104"/>
                  </a:lnTo>
                  <a:lnTo>
                    <a:pt x="0" y="0"/>
                  </a:lnTo>
                  <a:lnTo>
                    <a:pt x="41" y="0"/>
                  </a:lnTo>
                  <a:lnTo>
                    <a:pt x="41" y="102"/>
                  </a:lnTo>
                  <a:lnTo>
                    <a:pt x="42" y="118"/>
                  </a:lnTo>
                  <a:lnTo>
                    <a:pt x="49" y="128"/>
                  </a:lnTo>
                  <a:lnTo>
                    <a:pt x="57" y="135"/>
                  </a:lnTo>
                  <a:lnTo>
                    <a:pt x="71" y="136"/>
                  </a:lnTo>
                  <a:lnTo>
                    <a:pt x="86" y="135"/>
                  </a:lnTo>
                  <a:lnTo>
                    <a:pt x="95" y="128"/>
                  </a:lnTo>
                  <a:lnTo>
                    <a:pt x="101" y="118"/>
                  </a:lnTo>
                  <a:lnTo>
                    <a:pt x="102" y="102"/>
                  </a:lnTo>
                  <a:lnTo>
                    <a:pt x="102" y="0"/>
                  </a:lnTo>
                  <a:lnTo>
                    <a:pt x="144" y="0"/>
                  </a:lnTo>
                  <a:lnTo>
                    <a:pt x="144"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182"/>
            <p:cNvSpPr>
              <a:spLocks/>
            </p:cNvSpPr>
            <p:nvPr/>
          </p:nvSpPr>
          <p:spPr bwMode="auto">
            <a:xfrm>
              <a:off x="1521" y="2807"/>
              <a:ext cx="76" cy="82"/>
            </a:xfrm>
            <a:custGeom>
              <a:avLst/>
              <a:gdLst>
                <a:gd name="T0" fmla="*/ 151 w 151"/>
                <a:gd name="T1" fmla="*/ 164 h 164"/>
                <a:gd name="T2" fmla="*/ 100 w 151"/>
                <a:gd name="T3" fmla="*/ 164 h 164"/>
                <a:gd name="T4" fmla="*/ 51 w 151"/>
                <a:gd name="T5" fmla="*/ 99 h 164"/>
                <a:gd name="T6" fmla="*/ 41 w 151"/>
                <a:gd name="T7" fmla="*/ 110 h 164"/>
                <a:gd name="T8" fmla="*/ 41 w 151"/>
                <a:gd name="T9" fmla="*/ 164 h 164"/>
                <a:gd name="T10" fmla="*/ 0 w 151"/>
                <a:gd name="T11" fmla="*/ 164 h 164"/>
                <a:gd name="T12" fmla="*/ 0 w 151"/>
                <a:gd name="T13" fmla="*/ 0 h 164"/>
                <a:gd name="T14" fmla="*/ 41 w 151"/>
                <a:gd name="T15" fmla="*/ 0 h 164"/>
                <a:gd name="T16" fmla="*/ 41 w 151"/>
                <a:gd name="T17" fmla="*/ 74 h 164"/>
                <a:gd name="T18" fmla="*/ 100 w 151"/>
                <a:gd name="T19" fmla="*/ 0 h 164"/>
                <a:gd name="T20" fmla="*/ 149 w 151"/>
                <a:gd name="T21" fmla="*/ 0 h 164"/>
                <a:gd name="T22" fmla="*/ 85 w 151"/>
                <a:gd name="T23" fmla="*/ 76 h 164"/>
                <a:gd name="T24" fmla="*/ 151 w 151"/>
                <a:gd name="T25"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64">
                  <a:moveTo>
                    <a:pt x="151" y="164"/>
                  </a:moveTo>
                  <a:lnTo>
                    <a:pt x="100" y="164"/>
                  </a:lnTo>
                  <a:lnTo>
                    <a:pt x="51" y="99"/>
                  </a:lnTo>
                  <a:lnTo>
                    <a:pt x="41" y="110"/>
                  </a:lnTo>
                  <a:lnTo>
                    <a:pt x="41" y="164"/>
                  </a:lnTo>
                  <a:lnTo>
                    <a:pt x="0" y="164"/>
                  </a:lnTo>
                  <a:lnTo>
                    <a:pt x="0" y="0"/>
                  </a:lnTo>
                  <a:lnTo>
                    <a:pt x="41" y="0"/>
                  </a:lnTo>
                  <a:lnTo>
                    <a:pt x="41" y="74"/>
                  </a:lnTo>
                  <a:lnTo>
                    <a:pt x="100" y="0"/>
                  </a:lnTo>
                  <a:lnTo>
                    <a:pt x="149" y="0"/>
                  </a:lnTo>
                  <a:lnTo>
                    <a:pt x="85" y="76"/>
                  </a:lnTo>
                  <a:lnTo>
                    <a:pt x="151"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183"/>
            <p:cNvSpPr>
              <a:spLocks/>
            </p:cNvSpPr>
            <p:nvPr/>
          </p:nvSpPr>
          <p:spPr bwMode="auto">
            <a:xfrm>
              <a:off x="1607" y="2858"/>
              <a:ext cx="35" cy="53"/>
            </a:xfrm>
            <a:custGeom>
              <a:avLst/>
              <a:gdLst>
                <a:gd name="T0" fmla="*/ 71 w 71"/>
                <a:gd name="T1" fmla="*/ 107 h 107"/>
                <a:gd name="T2" fmla="*/ 0 w 71"/>
                <a:gd name="T3" fmla="*/ 107 h 107"/>
                <a:gd name="T4" fmla="*/ 0 w 71"/>
                <a:gd name="T5" fmla="*/ 88 h 107"/>
                <a:gd name="T6" fmla="*/ 23 w 71"/>
                <a:gd name="T7" fmla="*/ 88 h 107"/>
                <a:gd name="T8" fmla="*/ 23 w 71"/>
                <a:gd name="T9" fmla="*/ 31 h 107"/>
                <a:gd name="T10" fmla="*/ 0 w 71"/>
                <a:gd name="T11" fmla="*/ 31 h 107"/>
                <a:gd name="T12" fmla="*/ 0 w 71"/>
                <a:gd name="T13" fmla="*/ 15 h 107"/>
                <a:gd name="T14" fmla="*/ 6 w 71"/>
                <a:gd name="T15" fmla="*/ 15 h 107"/>
                <a:gd name="T16" fmla="*/ 10 w 71"/>
                <a:gd name="T17" fmla="*/ 15 h 107"/>
                <a:gd name="T18" fmla="*/ 15 w 71"/>
                <a:gd name="T19" fmla="*/ 13 h 107"/>
                <a:gd name="T20" fmla="*/ 18 w 71"/>
                <a:gd name="T21" fmla="*/ 12 h 107"/>
                <a:gd name="T22" fmla="*/ 22 w 71"/>
                <a:gd name="T23" fmla="*/ 10 h 107"/>
                <a:gd name="T24" fmla="*/ 24 w 71"/>
                <a:gd name="T25" fmla="*/ 7 h 107"/>
                <a:gd name="T26" fmla="*/ 25 w 71"/>
                <a:gd name="T27" fmla="*/ 5 h 107"/>
                <a:gd name="T28" fmla="*/ 26 w 71"/>
                <a:gd name="T29" fmla="*/ 0 h 107"/>
                <a:gd name="T30" fmla="*/ 50 w 71"/>
                <a:gd name="T31" fmla="*/ 0 h 107"/>
                <a:gd name="T32" fmla="*/ 50 w 71"/>
                <a:gd name="T33" fmla="*/ 88 h 107"/>
                <a:gd name="T34" fmla="*/ 71 w 71"/>
                <a:gd name="T35" fmla="*/ 88 h 107"/>
                <a:gd name="T36" fmla="*/ 71 w 71"/>
                <a:gd name="T3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107">
                  <a:moveTo>
                    <a:pt x="71" y="107"/>
                  </a:moveTo>
                  <a:lnTo>
                    <a:pt x="0" y="107"/>
                  </a:lnTo>
                  <a:lnTo>
                    <a:pt x="0" y="88"/>
                  </a:lnTo>
                  <a:lnTo>
                    <a:pt x="23" y="88"/>
                  </a:lnTo>
                  <a:lnTo>
                    <a:pt x="23" y="31"/>
                  </a:lnTo>
                  <a:lnTo>
                    <a:pt x="0" y="31"/>
                  </a:lnTo>
                  <a:lnTo>
                    <a:pt x="0" y="15"/>
                  </a:lnTo>
                  <a:lnTo>
                    <a:pt x="6" y="15"/>
                  </a:lnTo>
                  <a:lnTo>
                    <a:pt x="10" y="15"/>
                  </a:lnTo>
                  <a:lnTo>
                    <a:pt x="15" y="13"/>
                  </a:lnTo>
                  <a:lnTo>
                    <a:pt x="18" y="12"/>
                  </a:lnTo>
                  <a:lnTo>
                    <a:pt x="22" y="10"/>
                  </a:lnTo>
                  <a:lnTo>
                    <a:pt x="24" y="7"/>
                  </a:lnTo>
                  <a:lnTo>
                    <a:pt x="25" y="5"/>
                  </a:lnTo>
                  <a:lnTo>
                    <a:pt x="26" y="0"/>
                  </a:lnTo>
                  <a:lnTo>
                    <a:pt x="50" y="0"/>
                  </a:lnTo>
                  <a:lnTo>
                    <a:pt x="50" y="88"/>
                  </a:lnTo>
                  <a:lnTo>
                    <a:pt x="71" y="88"/>
                  </a:lnTo>
                  <a:lnTo>
                    <a:pt x="71"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Line 184"/>
            <p:cNvSpPr>
              <a:spLocks noChangeShapeType="1"/>
            </p:cNvSpPr>
            <p:nvPr/>
          </p:nvSpPr>
          <p:spPr bwMode="auto">
            <a:xfrm>
              <a:off x="2001" y="2848"/>
              <a:ext cx="419"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Line 185"/>
            <p:cNvSpPr>
              <a:spLocks noChangeShapeType="1"/>
            </p:cNvSpPr>
            <p:nvPr/>
          </p:nvSpPr>
          <p:spPr bwMode="auto">
            <a:xfrm>
              <a:off x="1725" y="2848"/>
              <a:ext cx="247"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Line 186"/>
            <p:cNvSpPr>
              <a:spLocks noChangeShapeType="1"/>
            </p:cNvSpPr>
            <p:nvPr/>
          </p:nvSpPr>
          <p:spPr bwMode="auto">
            <a:xfrm>
              <a:off x="1351" y="2848"/>
              <a:ext cx="75"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Freeform 187"/>
            <p:cNvSpPr>
              <a:spLocks/>
            </p:cNvSpPr>
            <p:nvPr/>
          </p:nvSpPr>
          <p:spPr bwMode="auto">
            <a:xfrm>
              <a:off x="1387" y="2830"/>
              <a:ext cx="49" cy="36"/>
            </a:xfrm>
            <a:custGeom>
              <a:avLst/>
              <a:gdLst>
                <a:gd name="T0" fmla="*/ 0 w 97"/>
                <a:gd name="T1" fmla="*/ 0 h 72"/>
                <a:gd name="T2" fmla="*/ 97 w 97"/>
                <a:gd name="T3" fmla="*/ 36 h 72"/>
                <a:gd name="T4" fmla="*/ 0 w 97"/>
                <a:gd name="T5" fmla="*/ 72 h 72"/>
                <a:gd name="T6" fmla="*/ 5 w 97"/>
                <a:gd name="T7" fmla="*/ 64 h 72"/>
                <a:gd name="T8" fmla="*/ 11 w 97"/>
                <a:gd name="T9" fmla="*/ 46 h 72"/>
                <a:gd name="T10" fmla="*/ 11 w 97"/>
                <a:gd name="T11" fmla="*/ 27 h 72"/>
                <a:gd name="T12" fmla="*/ 5 w 97"/>
                <a:gd name="T13" fmla="*/ 9 h 72"/>
                <a:gd name="T14" fmla="*/ 0 w 97"/>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2">
                  <a:moveTo>
                    <a:pt x="0" y="0"/>
                  </a:moveTo>
                  <a:lnTo>
                    <a:pt x="97" y="36"/>
                  </a:lnTo>
                  <a:lnTo>
                    <a:pt x="0" y="72"/>
                  </a:lnTo>
                  <a:lnTo>
                    <a:pt x="5" y="64"/>
                  </a:lnTo>
                  <a:lnTo>
                    <a:pt x="11" y="46"/>
                  </a:lnTo>
                  <a:lnTo>
                    <a:pt x="11" y="27"/>
                  </a:lnTo>
                  <a:lnTo>
                    <a:pt x="5" y="9"/>
                  </a:lnTo>
                  <a:lnTo>
                    <a:pt x="0"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Rectangle 188"/>
            <p:cNvSpPr>
              <a:spLocks noChangeArrowheads="1"/>
            </p:cNvSpPr>
            <p:nvPr/>
          </p:nvSpPr>
          <p:spPr bwMode="auto">
            <a:xfrm>
              <a:off x="3856" y="2923"/>
              <a:ext cx="299"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Freeform 189"/>
            <p:cNvSpPr>
              <a:spLocks noEditPoints="1"/>
            </p:cNvSpPr>
            <p:nvPr/>
          </p:nvSpPr>
          <p:spPr bwMode="auto">
            <a:xfrm>
              <a:off x="3883" y="2994"/>
              <a:ext cx="77" cy="82"/>
            </a:xfrm>
            <a:custGeom>
              <a:avLst/>
              <a:gdLst>
                <a:gd name="T0" fmla="*/ 155 w 155"/>
                <a:gd name="T1" fmla="*/ 82 h 164"/>
                <a:gd name="T2" fmla="*/ 154 w 155"/>
                <a:gd name="T3" fmla="*/ 93 h 164"/>
                <a:gd name="T4" fmla="*/ 150 w 155"/>
                <a:gd name="T5" fmla="*/ 113 h 164"/>
                <a:gd name="T6" fmla="*/ 144 w 155"/>
                <a:gd name="T7" fmla="*/ 123 h 164"/>
                <a:gd name="T8" fmla="*/ 133 w 155"/>
                <a:gd name="T9" fmla="*/ 139 h 164"/>
                <a:gd name="T10" fmla="*/ 118 w 155"/>
                <a:gd name="T11" fmla="*/ 150 h 164"/>
                <a:gd name="T12" fmla="*/ 106 w 155"/>
                <a:gd name="T13" fmla="*/ 157 h 164"/>
                <a:gd name="T14" fmla="*/ 92 w 155"/>
                <a:gd name="T15" fmla="*/ 161 h 164"/>
                <a:gd name="T16" fmla="*/ 77 w 155"/>
                <a:gd name="T17" fmla="*/ 163 h 164"/>
                <a:gd name="T18" fmla="*/ 58 w 155"/>
                <a:gd name="T19" fmla="*/ 164 h 164"/>
                <a:gd name="T20" fmla="*/ 0 w 155"/>
                <a:gd name="T21" fmla="*/ 164 h 164"/>
                <a:gd name="T22" fmla="*/ 0 w 155"/>
                <a:gd name="T23" fmla="*/ 0 h 164"/>
                <a:gd name="T24" fmla="*/ 60 w 155"/>
                <a:gd name="T25" fmla="*/ 0 h 164"/>
                <a:gd name="T26" fmla="*/ 79 w 155"/>
                <a:gd name="T27" fmla="*/ 1 h 164"/>
                <a:gd name="T28" fmla="*/ 95 w 155"/>
                <a:gd name="T29" fmla="*/ 3 h 164"/>
                <a:gd name="T30" fmla="*/ 108 w 155"/>
                <a:gd name="T31" fmla="*/ 8 h 164"/>
                <a:gd name="T32" fmla="*/ 118 w 155"/>
                <a:gd name="T33" fmla="*/ 13 h 164"/>
                <a:gd name="T34" fmla="*/ 134 w 155"/>
                <a:gd name="T35" fmla="*/ 25 h 164"/>
                <a:gd name="T36" fmla="*/ 145 w 155"/>
                <a:gd name="T37" fmla="*/ 41 h 164"/>
                <a:gd name="T38" fmla="*/ 153 w 155"/>
                <a:gd name="T39" fmla="*/ 59 h 164"/>
                <a:gd name="T40" fmla="*/ 155 w 155"/>
                <a:gd name="T41" fmla="*/ 82 h 164"/>
                <a:gd name="T42" fmla="*/ 112 w 155"/>
                <a:gd name="T43" fmla="*/ 82 h 164"/>
                <a:gd name="T44" fmla="*/ 110 w 155"/>
                <a:gd name="T45" fmla="*/ 66 h 164"/>
                <a:gd name="T46" fmla="*/ 106 w 155"/>
                <a:gd name="T47" fmla="*/ 54 h 164"/>
                <a:gd name="T48" fmla="*/ 98 w 155"/>
                <a:gd name="T49" fmla="*/ 44 h 164"/>
                <a:gd name="T50" fmla="*/ 87 w 155"/>
                <a:gd name="T51" fmla="*/ 36 h 164"/>
                <a:gd name="T52" fmla="*/ 80 w 155"/>
                <a:gd name="T53" fmla="*/ 34 h 164"/>
                <a:gd name="T54" fmla="*/ 73 w 155"/>
                <a:gd name="T55" fmla="*/ 33 h 164"/>
                <a:gd name="T56" fmla="*/ 66 w 155"/>
                <a:gd name="T57" fmla="*/ 31 h 164"/>
                <a:gd name="T58" fmla="*/ 53 w 155"/>
                <a:gd name="T59" fmla="*/ 31 h 164"/>
                <a:gd name="T60" fmla="*/ 43 w 155"/>
                <a:gd name="T61" fmla="*/ 31 h 164"/>
                <a:gd name="T62" fmla="*/ 43 w 155"/>
                <a:gd name="T63" fmla="*/ 134 h 164"/>
                <a:gd name="T64" fmla="*/ 53 w 155"/>
                <a:gd name="T65" fmla="*/ 134 h 164"/>
                <a:gd name="T66" fmla="*/ 67 w 155"/>
                <a:gd name="T67" fmla="*/ 132 h 164"/>
                <a:gd name="T68" fmla="*/ 76 w 155"/>
                <a:gd name="T69" fmla="*/ 131 h 164"/>
                <a:gd name="T70" fmla="*/ 82 w 155"/>
                <a:gd name="T71" fmla="*/ 130 h 164"/>
                <a:gd name="T72" fmla="*/ 89 w 155"/>
                <a:gd name="T73" fmla="*/ 127 h 164"/>
                <a:gd name="T74" fmla="*/ 99 w 155"/>
                <a:gd name="T75" fmla="*/ 119 h 164"/>
                <a:gd name="T76" fmla="*/ 106 w 155"/>
                <a:gd name="T77" fmla="*/ 109 h 164"/>
                <a:gd name="T78" fmla="*/ 110 w 155"/>
                <a:gd name="T79" fmla="*/ 98 h 164"/>
                <a:gd name="T80" fmla="*/ 112 w 155"/>
                <a:gd name="T8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64">
                  <a:moveTo>
                    <a:pt x="155" y="82"/>
                  </a:moveTo>
                  <a:lnTo>
                    <a:pt x="154" y="93"/>
                  </a:lnTo>
                  <a:lnTo>
                    <a:pt x="150" y="113"/>
                  </a:lnTo>
                  <a:lnTo>
                    <a:pt x="144" y="123"/>
                  </a:lnTo>
                  <a:lnTo>
                    <a:pt x="133" y="139"/>
                  </a:lnTo>
                  <a:lnTo>
                    <a:pt x="118" y="150"/>
                  </a:lnTo>
                  <a:lnTo>
                    <a:pt x="106" y="157"/>
                  </a:lnTo>
                  <a:lnTo>
                    <a:pt x="92" y="161"/>
                  </a:lnTo>
                  <a:lnTo>
                    <a:pt x="77" y="163"/>
                  </a:lnTo>
                  <a:lnTo>
                    <a:pt x="58" y="164"/>
                  </a:lnTo>
                  <a:lnTo>
                    <a:pt x="0" y="164"/>
                  </a:lnTo>
                  <a:lnTo>
                    <a:pt x="0" y="0"/>
                  </a:lnTo>
                  <a:lnTo>
                    <a:pt x="60" y="0"/>
                  </a:lnTo>
                  <a:lnTo>
                    <a:pt x="79" y="1"/>
                  </a:lnTo>
                  <a:lnTo>
                    <a:pt x="95" y="3"/>
                  </a:lnTo>
                  <a:lnTo>
                    <a:pt x="108" y="8"/>
                  </a:lnTo>
                  <a:lnTo>
                    <a:pt x="118" y="13"/>
                  </a:lnTo>
                  <a:lnTo>
                    <a:pt x="134" y="25"/>
                  </a:lnTo>
                  <a:lnTo>
                    <a:pt x="145" y="41"/>
                  </a:lnTo>
                  <a:lnTo>
                    <a:pt x="153" y="59"/>
                  </a:lnTo>
                  <a:lnTo>
                    <a:pt x="155" y="82"/>
                  </a:lnTo>
                  <a:close/>
                  <a:moveTo>
                    <a:pt x="112" y="82"/>
                  </a:moveTo>
                  <a:lnTo>
                    <a:pt x="110" y="66"/>
                  </a:lnTo>
                  <a:lnTo>
                    <a:pt x="106" y="54"/>
                  </a:lnTo>
                  <a:lnTo>
                    <a:pt x="98" y="44"/>
                  </a:lnTo>
                  <a:lnTo>
                    <a:pt x="87" y="36"/>
                  </a:lnTo>
                  <a:lnTo>
                    <a:pt x="80" y="34"/>
                  </a:lnTo>
                  <a:lnTo>
                    <a:pt x="73" y="33"/>
                  </a:lnTo>
                  <a:lnTo>
                    <a:pt x="66" y="31"/>
                  </a:lnTo>
                  <a:lnTo>
                    <a:pt x="53" y="31"/>
                  </a:lnTo>
                  <a:lnTo>
                    <a:pt x="43" y="31"/>
                  </a:lnTo>
                  <a:lnTo>
                    <a:pt x="43" y="134"/>
                  </a:lnTo>
                  <a:lnTo>
                    <a:pt x="53" y="134"/>
                  </a:lnTo>
                  <a:lnTo>
                    <a:pt x="67" y="132"/>
                  </a:lnTo>
                  <a:lnTo>
                    <a:pt x="76" y="131"/>
                  </a:lnTo>
                  <a:lnTo>
                    <a:pt x="82" y="130"/>
                  </a:lnTo>
                  <a:lnTo>
                    <a:pt x="89" y="127"/>
                  </a:lnTo>
                  <a:lnTo>
                    <a:pt x="99" y="119"/>
                  </a:lnTo>
                  <a:lnTo>
                    <a:pt x="106" y="109"/>
                  </a:lnTo>
                  <a:lnTo>
                    <a:pt x="110" y="98"/>
                  </a:lnTo>
                  <a:lnTo>
                    <a:pt x="112"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190"/>
            <p:cNvSpPr>
              <a:spLocks noEditPoints="1"/>
            </p:cNvSpPr>
            <p:nvPr/>
          </p:nvSpPr>
          <p:spPr bwMode="auto">
            <a:xfrm>
              <a:off x="3976" y="2994"/>
              <a:ext cx="67" cy="82"/>
            </a:xfrm>
            <a:custGeom>
              <a:avLst/>
              <a:gdLst>
                <a:gd name="T0" fmla="*/ 134 w 134"/>
                <a:gd name="T1" fmla="*/ 52 h 164"/>
                <a:gd name="T2" fmla="*/ 134 w 134"/>
                <a:gd name="T3" fmla="*/ 63 h 164"/>
                <a:gd name="T4" fmla="*/ 131 w 134"/>
                <a:gd name="T5" fmla="*/ 73 h 164"/>
                <a:gd name="T6" fmla="*/ 126 w 134"/>
                <a:gd name="T7" fmla="*/ 83 h 164"/>
                <a:gd name="T8" fmla="*/ 120 w 134"/>
                <a:gd name="T9" fmla="*/ 91 h 164"/>
                <a:gd name="T10" fmla="*/ 110 w 134"/>
                <a:gd name="T11" fmla="*/ 100 h 164"/>
                <a:gd name="T12" fmla="*/ 98 w 134"/>
                <a:gd name="T13" fmla="*/ 106 h 164"/>
                <a:gd name="T14" fmla="*/ 85 w 134"/>
                <a:gd name="T15" fmla="*/ 110 h 164"/>
                <a:gd name="T16" fmla="*/ 68 w 134"/>
                <a:gd name="T17" fmla="*/ 110 h 164"/>
                <a:gd name="T18" fmla="*/ 42 w 134"/>
                <a:gd name="T19" fmla="*/ 110 h 164"/>
                <a:gd name="T20" fmla="*/ 42 w 134"/>
                <a:gd name="T21" fmla="*/ 164 h 164"/>
                <a:gd name="T22" fmla="*/ 0 w 134"/>
                <a:gd name="T23" fmla="*/ 164 h 164"/>
                <a:gd name="T24" fmla="*/ 0 w 134"/>
                <a:gd name="T25" fmla="*/ 0 h 164"/>
                <a:gd name="T26" fmla="*/ 69 w 134"/>
                <a:gd name="T27" fmla="*/ 0 h 164"/>
                <a:gd name="T28" fmla="*/ 84 w 134"/>
                <a:gd name="T29" fmla="*/ 1 h 164"/>
                <a:gd name="T30" fmla="*/ 95 w 134"/>
                <a:gd name="T31" fmla="*/ 3 h 164"/>
                <a:gd name="T32" fmla="*/ 105 w 134"/>
                <a:gd name="T33" fmla="*/ 7 h 164"/>
                <a:gd name="T34" fmla="*/ 114 w 134"/>
                <a:gd name="T35" fmla="*/ 11 h 164"/>
                <a:gd name="T36" fmla="*/ 123 w 134"/>
                <a:gd name="T37" fmla="*/ 18 h 164"/>
                <a:gd name="T38" fmla="*/ 130 w 134"/>
                <a:gd name="T39" fmla="*/ 28 h 164"/>
                <a:gd name="T40" fmla="*/ 133 w 134"/>
                <a:gd name="T41" fmla="*/ 38 h 164"/>
                <a:gd name="T42" fmla="*/ 134 w 134"/>
                <a:gd name="T43" fmla="*/ 52 h 164"/>
                <a:gd name="T44" fmla="*/ 91 w 134"/>
                <a:gd name="T45" fmla="*/ 53 h 164"/>
                <a:gd name="T46" fmla="*/ 91 w 134"/>
                <a:gd name="T47" fmla="*/ 46 h 164"/>
                <a:gd name="T48" fmla="*/ 87 w 134"/>
                <a:gd name="T49" fmla="*/ 41 h 164"/>
                <a:gd name="T50" fmla="*/ 84 w 134"/>
                <a:gd name="T51" fmla="*/ 37 h 164"/>
                <a:gd name="T52" fmla="*/ 78 w 134"/>
                <a:gd name="T53" fmla="*/ 34 h 164"/>
                <a:gd name="T54" fmla="*/ 73 w 134"/>
                <a:gd name="T55" fmla="*/ 31 h 164"/>
                <a:gd name="T56" fmla="*/ 66 w 134"/>
                <a:gd name="T57" fmla="*/ 31 h 164"/>
                <a:gd name="T58" fmla="*/ 59 w 134"/>
                <a:gd name="T59" fmla="*/ 31 h 164"/>
                <a:gd name="T60" fmla="*/ 49 w 134"/>
                <a:gd name="T61" fmla="*/ 31 h 164"/>
                <a:gd name="T62" fmla="*/ 42 w 134"/>
                <a:gd name="T63" fmla="*/ 31 h 164"/>
                <a:gd name="T64" fmla="*/ 42 w 134"/>
                <a:gd name="T65" fmla="*/ 80 h 164"/>
                <a:gd name="T66" fmla="*/ 53 w 134"/>
                <a:gd name="T67" fmla="*/ 80 h 164"/>
                <a:gd name="T68" fmla="*/ 64 w 134"/>
                <a:gd name="T69" fmla="*/ 80 h 164"/>
                <a:gd name="T70" fmla="*/ 71 w 134"/>
                <a:gd name="T71" fmla="*/ 79 h 164"/>
                <a:gd name="T72" fmla="*/ 78 w 134"/>
                <a:gd name="T73" fmla="*/ 76 h 164"/>
                <a:gd name="T74" fmla="*/ 84 w 134"/>
                <a:gd name="T75" fmla="*/ 73 h 164"/>
                <a:gd name="T76" fmla="*/ 87 w 134"/>
                <a:gd name="T77" fmla="*/ 70 h 164"/>
                <a:gd name="T78" fmla="*/ 89 w 134"/>
                <a:gd name="T79" fmla="*/ 65 h 164"/>
                <a:gd name="T80" fmla="*/ 91 w 134"/>
                <a:gd name="T81" fmla="*/ 59 h 164"/>
                <a:gd name="T82" fmla="*/ 91 w 134"/>
                <a:gd name="T83" fmla="*/ 5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64">
                  <a:moveTo>
                    <a:pt x="134" y="52"/>
                  </a:moveTo>
                  <a:lnTo>
                    <a:pt x="134" y="63"/>
                  </a:lnTo>
                  <a:lnTo>
                    <a:pt x="131" y="73"/>
                  </a:lnTo>
                  <a:lnTo>
                    <a:pt x="126" y="83"/>
                  </a:lnTo>
                  <a:lnTo>
                    <a:pt x="120" y="91"/>
                  </a:lnTo>
                  <a:lnTo>
                    <a:pt x="110" y="100"/>
                  </a:lnTo>
                  <a:lnTo>
                    <a:pt x="98" y="106"/>
                  </a:lnTo>
                  <a:lnTo>
                    <a:pt x="85" y="110"/>
                  </a:lnTo>
                  <a:lnTo>
                    <a:pt x="68" y="110"/>
                  </a:lnTo>
                  <a:lnTo>
                    <a:pt x="42" y="110"/>
                  </a:lnTo>
                  <a:lnTo>
                    <a:pt x="42" y="164"/>
                  </a:lnTo>
                  <a:lnTo>
                    <a:pt x="0" y="164"/>
                  </a:lnTo>
                  <a:lnTo>
                    <a:pt x="0" y="0"/>
                  </a:lnTo>
                  <a:lnTo>
                    <a:pt x="69" y="0"/>
                  </a:lnTo>
                  <a:lnTo>
                    <a:pt x="84" y="1"/>
                  </a:lnTo>
                  <a:lnTo>
                    <a:pt x="95" y="3"/>
                  </a:lnTo>
                  <a:lnTo>
                    <a:pt x="105" y="7"/>
                  </a:lnTo>
                  <a:lnTo>
                    <a:pt x="114" y="11"/>
                  </a:lnTo>
                  <a:lnTo>
                    <a:pt x="123" y="18"/>
                  </a:lnTo>
                  <a:lnTo>
                    <a:pt x="130" y="28"/>
                  </a:lnTo>
                  <a:lnTo>
                    <a:pt x="133" y="38"/>
                  </a:lnTo>
                  <a:lnTo>
                    <a:pt x="134" y="52"/>
                  </a:lnTo>
                  <a:close/>
                  <a:moveTo>
                    <a:pt x="91" y="53"/>
                  </a:moveTo>
                  <a:lnTo>
                    <a:pt x="91" y="46"/>
                  </a:lnTo>
                  <a:lnTo>
                    <a:pt x="87" y="41"/>
                  </a:lnTo>
                  <a:lnTo>
                    <a:pt x="84" y="37"/>
                  </a:lnTo>
                  <a:lnTo>
                    <a:pt x="78" y="34"/>
                  </a:lnTo>
                  <a:lnTo>
                    <a:pt x="73" y="31"/>
                  </a:lnTo>
                  <a:lnTo>
                    <a:pt x="66" y="31"/>
                  </a:lnTo>
                  <a:lnTo>
                    <a:pt x="59" y="31"/>
                  </a:lnTo>
                  <a:lnTo>
                    <a:pt x="49" y="31"/>
                  </a:lnTo>
                  <a:lnTo>
                    <a:pt x="42" y="31"/>
                  </a:lnTo>
                  <a:lnTo>
                    <a:pt x="42" y="80"/>
                  </a:lnTo>
                  <a:lnTo>
                    <a:pt x="53" y="80"/>
                  </a:lnTo>
                  <a:lnTo>
                    <a:pt x="64" y="80"/>
                  </a:lnTo>
                  <a:lnTo>
                    <a:pt x="71" y="79"/>
                  </a:lnTo>
                  <a:lnTo>
                    <a:pt x="78" y="76"/>
                  </a:lnTo>
                  <a:lnTo>
                    <a:pt x="84" y="73"/>
                  </a:lnTo>
                  <a:lnTo>
                    <a:pt x="87" y="70"/>
                  </a:lnTo>
                  <a:lnTo>
                    <a:pt x="89" y="65"/>
                  </a:lnTo>
                  <a:lnTo>
                    <a:pt x="91" y="59"/>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91"/>
            <p:cNvSpPr>
              <a:spLocks/>
            </p:cNvSpPr>
            <p:nvPr/>
          </p:nvSpPr>
          <p:spPr bwMode="auto">
            <a:xfrm>
              <a:off x="4057" y="2994"/>
              <a:ext cx="72" cy="84"/>
            </a:xfrm>
            <a:custGeom>
              <a:avLst/>
              <a:gdLst>
                <a:gd name="T0" fmla="*/ 145 w 145"/>
                <a:gd name="T1" fmla="*/ 104 h 167"/>
                <a:gd name="T2" fmla="*/ 144 w 145"/>
                <a:gd name="T3" fmla="*/ 119 h 167"/>
                <a:gd name="T4" fmla="*/ 135 w 145"/>
                <a:gd name="T5" fmla="*/ 143 h 167"/>
                <a:gd name="T6" fmla="*/ 127 w 145"/>
                <a:gd name="T7" fmla="*/ 152 h 167"/>
                <a:gd name="T8" fmla="*/ 117 w 145"/>
                <a:gd name="T9" fmla="*/ 158 h 167"/>
                <a:gd name="T10" fmla="*/ 90 w 145"/>
                <a:gd name="T11" fmla="*/ 166 h 167"/>
                <a:gd name="T12" fmla="*/ 72 w 145"/>
                <a:gd name="T13" fmla="*/ 167 h 167"/>
                <a:gd name="T14" fmla="*/ 55 w 145"/>
                <a:gd name="T15" fmla="*/ 166 h 167"/>
                <a:gd name="T16" fmla="*/ 28 w 145"/>
                <a:gd name="T17" fmla="*/ 158 h 167"/>
                <a:gd name="T18" fmla="*/ 18 w 145"/>
                <a:gd name="T19" fmla="*/ 152 h 167"/>
                <a:gd name="T20" fmla="*/ 9 w 145"/>
                <a:gd name="T21" fmla="*/ 143 h 167"/>
                <a:gd name="T22" fmla="*/ 0 w 145"/>
                <a:gd name="T23" fmla="*/ 119 h 167"/>
                <a:gd name="T24" fmla="*/ 0 w 145"/>
                <a:gd name="T25" fmla="*/ 104 h 167"/>
                <a:gd name="T26" fmla="*/ 0 w 145"/>
                <a:gd name="T27" fmla="*/ 0 h 167"/>
                <a:gd name="T28" fmla="*/ 42 w 145"/>
                <a:gd name="T29" fmla="*/ 0 h 167"/>
                <a:gd name="T30" fmla="*/ 42 w 145"/>
                <a:gd name="T31" fmla="*/ 102 h 167"/>
                <a:gd name="T32" fmla="*/ 43 w 145"/>
                <a:gd name="T33" fmla="*/ 118 h 167"/>
                <a:gd name="T34" fmla="*/ 50 w 145"/>
                <a:gd name="T35" fmla="*/ 128 h 167"/>
                <a:gd name="T36" fmla="*/ 57 w 145"/>
                <a:gd name="T37" fmla="*/ 135 h 167"/>
                <a:gd name="T38" fmla="*/ 72 w 145"/>
                <a:gd name="T39" fmla="*/ 136 h 167"/>
                <a:gd name="T40" fmla="*/ 87 w 145"/>
                <a:gd name="T41" fmla="*/ 135 h 167"/>
                <a:gd name="T42" fmla="*/ 96 w 145"/>
                <a:gd name="T43" fmla="*/ 128 h 167"/>
                <a:gd name="T44" fmla="*/ 101 w 145"/>
                <a:gd name="T45" fmla="*/ 118 h 167"/>
                <a:gd name="T46" fmla="*/ 102 w 145"/>
                <a:gd name="T47" fmla="*/ 102 h 167"/>
                <a:gd name="T48" fmla="*/ 102 w 145"/>
                <a:gd name="T49" fmla="*/ 0 h 167"/>
                <a:gd name="T50" fmla="*/ 145 w 145"/>
                <a:gd name="T51" fmla="*/ 0 h 167"/>
                <a:gd name="T52" fmla="*/ 145 w 145"/>
                <a:gd name="T53" fmla="*/ 10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67">
                  <a:moveTo>
                    <a:pt x="145" y="104"/>
                  </a:moveTo>
                  <a:lnTo>
                    <a:pt x="144" y="119"/>
                  </a:lnTo>
                  <a:lnTo>
                    <a:pt x="135" y="143"/>
                  </a:lnTo>
                  <a:lnTo>
                    <a:pt x="127" y="152"/>
                  </a:lnTo>
                  <a:lnTo>
                    <a:pt x="117" y="158"/>
                  </a:lnTo>
                  <a:lnTo>
                    <a:pt x="90" y="166"/>
                  </a:lnTo>
                  <a:lnTo>
                    <a:pt x="72" y="167"/>
                  </a:lnTo>
                  <a:lnTo>
                    <a:pt x="55" y="166"/>
                  </a:lnTo>
                  <a:lnTo>
                    <a:pt x="28" y="158"/>
                  </a:lnTo>
                  <a:lnTo>
                    <a:pt x="18" y="152"/>
                  </a:lnTo>
                  <a:lnTo>
                    <a:pt x="9" y="143"/>
                  </a:lnTo>
                  <a:lnTo>
                    <a:pt x="0" y="119"/>
                  </a:lnTo>
                  <a:lnTo>
                    <a:pt x="0" y="104"/>
                  </a:lnTo>
                  <a:lnTo>
                    <a:pt x="0" y="0"/>
                  </a:lnTo>
                  <a:lnTo>
                    <a:pt x="42" y="0"/>
                  </a:lnTo>
                  <a:lnTo>
                    <a:pt x="42" y="102"/>
                  </a:lnTo>
                  <a:lnTo>
                    <a:pt x="43" y="118"/>
                  </a:lnTo>
                  <a:lnTo>
                    <a:pt x="50" y="128"/>
                  </a:lnTo>
                  <a:lnTo>
                    <a:pt x="57" y="135"/>
                  </a:lnTo>
                  <a:lnTo>
                    <a:pt x="72" y="136"/>
                  </a:lnTo>
                  <a:lnTo>
                    <a:pt x="87" y="135"/>
                  </a:lnTo>
                  <a:lnTo>
                    <a:pt x="96" y="128"/>
                  </a:lnTo>
                  <a:lnTo>
                    <a:pt x="101" y="118"/>
                  </a:lnTo>
                  <a:lnTo>
                    <a:pt x="102" y="102"/>
                  </a:lnTo>
                  <a:lnTo>
                    <a:pt x="102" y="0"/>
                  </a:lnTo>
                  <a:lnTo>
                    <a:pt x="145" y="0"/>
                  </a:lnTo>
                  <a:lnTo>
                    <a:pt x="14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Line 192"/>
            <p:cNvSpPr>
              <a:spLocks noChangeShapeType="1"/>
            </p:cNvSpPr>
            <p:nvPr/>
          </p:nvSpPr>
          <p:spPr bwMode="auto">
            <a:xfrm>
              <a:off x="2435" y="3035"/>
              <a:ext cx="75" cy="0"/>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Freeform 193"/>
            <p:cNvSpPr>
              <a:spLocks/>
            </p:cNvSpPr>
            <p:nvPr/>
          </p:nvSpPr>
          <p:spPr bwMode="auto">
            <a:xfrm>
              <a:off x="2471" y="3017"/>
              <a:ext cx="49" cy="36"/>
            </a:xfrm>
            <a:custGeom>
              <a:avLst/>
              <a:gdLst>
                <a:gd name="T0" fmla="*/ 0 w 98"/>
                <a:gd name="T1" fmla="*/ 0 h 73"/>
                <a:gd name="T2" fmla="*/ 98 w 98"/>
                <a:gd name="T3" fmla="*/ 37 h 73"/>
                <a:gd name="T4" fmla="*/ 0 w 98"/>
                <a:gd name="T5" fmla="*/ 73 h 73"/>
                <a:gd name="T6" fmla="*/ 5 w 98"/>
                <a:gd name="T7" fmla="*/ 64 h 73"/>
                <a:gd name="T8" fmla="*/ 11 w 98"/>
                <a:gd name="T9" fmla="*/ 46 h 73"/>
                <a:gd name="T10" fmla="*/ 11 w 98"/>
                <a:gd name="T11" fmla="*/ 27 h 73"/>
                <a:gd name="T12" fmla="*/ 5 w 98"/>
                <a:gd name="T13" fmla="*/ 9 h 73"/>
                <a:gd name="T14" fmla="*/ 0 w 98"/>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3">
                  <a:moveTo>
                    <a:pt x="0" y="0"/>
                  </a:moveTo>
                  <a:lnTo>
                    <a:pt x="98" y="37"/>
                  </a:lnTo>
                  <a:lnTo>
                    <a:pt x="0" y="73"/>
                  </a:lnTo>
                  <a:lnTo>
                    <a:pt x="5" y="64"/>
                  </a:lnTo>
                  <a:lnTo>
                    <a:pt x="11" y="46"/>
                  </a:lnTo>
                  <a:lnTo>
                    <a:pt x="11" y="27"/>
                  </a:lnTo>
                  <a:lnTo>
                    <a:pt x="5" y="9"/>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Line 194"/>
            <p:cNvSpPr>
              <a:spLocks noChangeShapeType="1"/>
            </p:cNvSpPr>
            <p:nvPr/>
          </p:nvSpPr>
          <p:spPr bwMode="auto">
            <a:xfrm>
              <a:off x="3781" y="3035"/>
              <a:ext cx="75" cy="0"/>
            </a:xfrm>
            <a:prstGeom prst="line">
              <a:avLst/>
            </a:prstGeom>
            <a:noFill/>
            <a:ln w="11113">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 name="Freeform 195"/>
            <p:cNvSpPr>
              <a:spLocks/>
            </p:cNvSpPr>
            <p:nvPr/>
          </p:nvSpPr>
          <p:spPr bwMode="auto">
            <a:xfrm>
              <a:off x="3817" y="3017"/>
              <a:ext cx="49" cy="36"/>
            </a:xfrm>
            <a:custGeom>
              <a:avLst/>
              <a:gdLst>
                <a:gd name="T0" fmla="*/ 0 w 99"/>
                <a:gd name="T1" fmla="*/ 0 h 73"/>
                <a:gd name="T2" fmla="*/ 99 w 99"/>
                <a:gd name="T3" fmla="*/ 37 h 73"/>
                <a:gd name="T4" fmla="*/ 0 w 99"/>
                <a:gd name="T5" fmla="*/ 73 h 73"/>
                <a:gd name="T6" fmla="*/ 6 w 99"/>
                <a:gd name="T7" fmla="*/ 64 h 73"/>
                <a:gd name="T8" fmla="*/ 11 w 99"/>
                <a:gd name="T9" fmla="*/ 46 h 73"/>
                <a:gd name="T10" fmla="*/ 11 w 99"/>
                <a:gd name="T11" fmla="*/ 27 h 73"/>
                <a:gd name="T12" fmla="*/ 6 w 99"/>
                <a:gd name="T13" fmla="*/ 9 h 73"/>
                <a:gd name="T14" fmla="*/ 0 w 99"/>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3">
                  <a:moveTo>
                    <a:pt x="0" y="0"/>
                  </a:moveTo>
                  <a:lnTo>
                    <a:pt x="99" y="37"/>
                  </a:lnTo>
                  <a:lnTo>
                    <a:pt x="0" y="73"/>
                  </a:lnTo>
                  <a:lnTo>
                    <a:pt x="6" y="64"/>
                  </a:lnTo>
                  <a:lnTo>
                    <a:pt x="11" y="46"/>
                  </a:lnTo>
                  <a:lnTo>
                    <a:pt x="11" y="27"/>
                  </a:lnTo>
                  <a:lnTo>
                    <a:pt x="6" y="9"/>
                  </a:lnTo>
                  <a:lnTo>
                    <a:pt x="0"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Rectangle 196"/>
            <p:cNvSpPr>
              <a:spLocks noChangeArrowheads="1"/>
            </p:cNvSpPr>
            <p:nvPr/>
          </p:nvSpPr>
          <p:spPr bwMode="auto">
            <a:xfrm>
              <a:off x="2061" y="2923"/>
              <a:ext cx="299" cy="225"/>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 name="Freeform 197"/>
            <p:cNvSpPr>
              <a:spLocks noEditPoints="1"/>
            </p:cNvSpPr>
            <p:nvPr/>
          </p:nvSpPr>
          <p:spPr bwMode="auto">
            <a:xfrm>
              <a:off x="2088" y="2994"/>
              <a:ext cx="78" cy="82"/>
            </a:xfrm>
            <a:custGeom>
              <a:avLst/>
              <a:gdLst>
                <a:gd name="T0" fmla="*/ 154 w 154"/>
                <a:gd name="T1" fmla="*/ 82 h 164"/>
                <a:gd name="T2" fmla="*/ 153 w 154"/>
                <a:gd name="T3" fmla="*/ 93 h 164"/>
                <a:gd name="T4" fmla="*/ 149 w 154"/>
                <a:gd name="T5" fmla="*/ 113 h 164"/>
                <a:gd name="T6" fmla="*/ 143 w 154"/>
                <a:gd name="T7" fmla="*/ 123 h 164"/>
                <a:gd name="T8" fmla="*/ 132 w 154"/>
                <a:gd name="T9" fmla="*/ 139 h 164"/>
                <a:gd name="T10" fmla="*/ 117 w 154"/>
                <a:gd name="T11" fmla="*/ 150 h 164"/>
                <a:gd name="T12" fmla="*/ 105 w 154"/>
                <a:gd name="T13" fmla="*/ 157 h 164"/>
                <a:gd name="T14" fmla="*/ 92 w 154"/>
                <a:gd name="T15" fmla="*/ 161 h 164"/>
                <a:gd name="T16" fmla="*/ 76 w 154"/>
                <a:gd name="T17" fmla="*/ 163 h 164"/>
                <a:gd name="T18" fmla="*/ 57 w 154"/>
                <a:gd name="T19" fmla="*/ 164 h 164"/>
                <a:gd name="T20" fmla="*/ 0 w 154"/>
                <a:gd name="T21" fmla="*/ 164 h 164"/>
                <a:gd name="T22" fmla="*/ 0 w 154"/>
                <a:gd name="T23" fmla="*/ 0 h 164"/>
                <a:gd name="T24" fmla="*/ 59 w 154"/>
                <a:gd name="T25" fmla="*/ 0 h 164"/>
                <a:gd name="T26" fmla="*/ 78 w 154"/>
                <a:gd name="T27" fmla="*/ 1 h 164"/>
                <a:gd name="T28" fmla="*/ 94 w 154"/>
                <a:gd name="T29" fmla="*/ 3 h 164"/>
                <a:gd name="T30" fmla="*/ 107 w 154"/>
                <a:gd name="T31" fmla="*/ 8 h 164"/>
                <a:gd name="T32" fmla="*/ 117 w 154"/>
                <a:gd name="T33" fmla="*/ 13 h 164"/>
                <a:gd name="T34" fmla="*/ 133 w 154"/>
                <a:gd name="T35" fmla="*/ 25 h 164"/>
                <a:gd name="T36" fmla="*/ 144 w 154"/>
                <a:gd name="T37" fmla="*/ 41 h 164"/>
                <a:gd name="T38" fmla="*/ 152 w 154"/>
                <a:gd name="T39" fmla="*/ 59 h 164"/>
                <a:gd name="T40" fmla="*/ 154 w 154"/>
                <a:gd name="T41" fmla="*/ 82 h 164"/>
                <a:gd name="T42" fmla="*/ 111 w 154"/>
                <a:gd name="T43" fmla="*/ 82 h 164"/>
                <a:gd name="T44" fmla="*/ 110 w 154"/>
                <a:gd name="T45" fmla="*/ 66 h 164"/>
                <a:gd name="T46" fmla="*/ 105 w 154"/>
                <a:gd name="T47" fmla="*/ 54 h 164"/>
                <a:gd name="T48" fmla="*/ 97 w 154"/>
                <a:gd name="T49" fmla="*/ 44 h 164"/>
                <a:gd name="T50" fmla="*/ 86 w 154"/>
                <a:gd name="T51" fmla="*/ 36 h 164"/>
                <a:gd name="T52" fmla="*/ 79 w 154"/>
                <a:gd name="T53" fmla="*/ 34 h 164"/>
                <a:gd name="T54" fmla="*/ 73 w 154"/>
                <a:gd name="T55" fmla="*/ 33 h 164"/>
                <a:gd name="T56" fmla="*/ 65 w 154"/>
                <a:gd name="T57" fmla="*/ 31 h 164"/>
                <a:gd name="T58" fmla="*/ 52 w 154"/>
                <a:gd name="T59" fmla="*/ 31 h 164"/>
                <a:gd name="T60" fmla="*/ 42 w 154"/>
                <a:gd name="T61" fmla="*/ 31 h 164"/>
                <a:gd name="T62" fmla="*/ 42 w 154"/>
                <a:gd name="T63" fmla="*/ 134 h 164"/>
                <a:gd name="T64" fmla="*/ 52 w 154"/>
                <a:gd name="T65" fmla="*/ 134 h 164"/>
                <a:gd name="T66" fmla="*/ 66 w 154"/>
                <a:gd name="T67" fmla="*/ 132 h 164"/>
                <a:gd name="T68" fmla="*/ 75 w 154"/>
                <a:gd name="T69" fmla="*/ 131 h 164"/>
                <a:gd name="T70" fmla="*/ 82 w 154"/>
                <a:gd name="T71" fmla="*/ 130 h 164"/>
                <a:gd name="T72" fmla="*/ 88 w 154"/>
                <a:gd name="T73" fmla="*/ 127 h 164"/>
                <a:gd name="T74" fmla="*/ 98 w 154"/>
                <a:gd name="T75" fmla="*/ 119 h 164"/>
                <a:gd name="T76" fmla="*/ 105 w 154"/>
                <a:gd name="T77" fmla="*/ 109 h 164"/>
                <a:gd name="T78" fmla="*/ 110 w 154"/>
                <a:gd name="T79" fmla="*/ 98 h 164"/>
                <a:gd name="T80" fmla="*/ 111 w 154"/>
                <a:gd name="T8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64">
                  <a:moveTo>
                    <a:pt x="154" y="82"/>
                  </a:moveTo>
                  <a:lnTo>
                    <a:pt x="153" y="93"/>
                  </a:lnTo>
                  <a:lnTo>
                    <a:pt x="149" y="113"/>
                  </a:lnTo>
                  <a:lnTo>
                    <a:pt x="143" y="123"/>
                  </a:lnTo>
                  <a:lnTo>
                    <a:pt x="132" y="139"/>
                  </a:lnTo>
                  <a:lnTo>
                    <a:pt x="117" y="150"/>
                  </a:lnTo>
                  <a:lnTo>
                    <a:pt x="105" y="157"/>
                  </a:lnTo>
                  <a:lnTo>
                    <a:pt x="92" y="161"/>
                  </a:lnTo>
                  <a:lnTo>
                    <a:pt x="76" y="163"/>
                  </a:lnTo>
                  <a:lnTo>
                    <a:pt x="57" y="164"/>
                  </a:lnTo>
                  <a:lnTo>
                    <a:pt x="0" y="164"/>
                  </a:lnTo>
                  <a:lnTo>
                    <a:pt x="0" y="0"/>
                  </a:lnTo>
                  <a:lnTo>
                    <a:pt x="59" y="0"/>
                  </a:lnTo>
                  <a:lnTo>
                    <a:pt x="78" y="1"/>
                  </a:lnTo>
                  <a:lnTo>
                    <a:pt x="94" y="3"/>
                  </a:lnTo>
                  <a:lnTo>
                    <a:pt x="107" y="8"/>
                  </a:lnTo>
                  <a:lnTo>
                    <a:pt x="117" y="13"/>
                  </a:lnTo>
                  <a:lnTo>
                    <a:pt x="133" y="25"/>
                  </a:lnTo>
                  <a:lnTo>
                    <a:pt x="144" y="41"/>
                  </a:lnTo>
                  <a:lnTo>
                    <a:pt x="152" y="59"/>
                  </a:lnTo>
                  <a:lnTo>
                    <a:pt x="154" y="82"/>
                  </a:lnTo>
                  <a:close/>
                  <a:moveTo>
                    <a:pt x="111" y="82"/>
                  </a:moveTo>
                  <a:lnTo>
                    <a:pt x="110" y="66"/>
                  </a:lnTo>
                  <a:lnTo>
                    <a:pt x="105" y="54"/>
                  </a:lnTo>
                  <a:lnTo>
                    <a:pt x="97" y="44"/>
                  </a:lnTo>
                  <a:lnTo>
                    <a:pt x="86" y="36"/>
                  </a:lnTo>
                  <a:lnTo>
                    <a:pt x="79" y="34"/>
                  </a:lnTo>
                  <a:lnTo>
                    <a:pt x="73" y="33"/>
                  </a:lnTo>
                  <a:lnTo>
                    <a:pt x="65" y="31"/>
                  </a:lnTo>
                  <a:lnTo>
                    <a:pt x="52" y="31"/>
                  </a:lnTo>
                  <a:lnTo>
                    <a:pt x="42" y="31"/>
                  </a:lnTo>
                  <a:lnTo>
                    <a:pt x="42" y="134"/>
                  </a:lnTo>
                  <a:lnTo>
                    <a:pt x="52" y="134"/>
                  </a:lnTo>
                  <a:lnTo>
                    <a:pt x="66" y="132"/>
                  </a:lnTo>
                  <a:lnTo>
                    <a:pt x="75" y="131"/>
                  </a:lnTo>
                  <a:lnTo>
                    <a:pt x="82" y="130"/>
                  </a:lnTo>
                  <a:lnTo>
                    <a:pt x="88" y="127"/>
                  </a:lnTo>
                  <a:lnTo>
                    <a:pt x="98" y="119"/>
                  </a:lnTo>
                  <a:lnTo>
                    <a:pt x="105" y="109"/>
                  </a:lnTo>
                  <a:lnTo>
                    <a:pt x="110" y="98"/>
                  </a:lnTo>
                  <a:lnTo>
                    <a:pt x="11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198"/>
            <p:cNvSpPr>
              <a:spLocks noEditPoints="1"/>
            </p:cNvSpPr>
            <p:nvPr/>
          </p:nvSpPr>
          <p:spPr bwMode="auto">
            <a:xfrm>
              <a:off x="2181" y="2994"/>
              <a:ext cx="68" cy="82"/>
            </a:xfrm>
            <a:custGeom>
              <a:avLst/>
              <a:gdLst>
                <a:gd name="T0" fmla="*/ 134 w 134"/>
                <a:gd name="T1" fmla="*/ 52 h 164"/>
                <a:gd name="T2" fmla="*/ 134 w 134"/>
                <a:gd name="T3" fmla="*/ 63 h 164"/>
                <a:gd name="T4" fmla="*/ 131 w 134"/>
                <a:gd name="T5" fmla="*/ 73 h 164"/>
                <a:gd name="T6" fmla="*/ 127 w 134"/>
                <a:gd name="T7" fmla="*/ 83 h 164"/>
                <a:gd name="T8" fmla="*/ 120 w 134"/>
                <a:gd name="T9" fmla="*/ 91 h 164"/>
                <a:gd name="T10" fmla="*/ 110 w 134"/>
                <a:gd name="T11" fmla="*/ 100 h 164"/>
                <a:gd name="T12" fmla="*/ 99 w 134"/>
                <a:gd name="T13" fmla="*/ 106 h 164"/>
                <a:gd name="T14" fmla="*/ 85 w 134"/>
                <a:gd name="T15" fmla="*/ 110 h 164"/>
                <a:gd name="T16" fmla="*/ 68 w 134"/>
                <a:gd name="T17" fmla="*/ 110 h 164"/>
                <a:gd name="T18" fmla="*/ 42 w 134"/>
                <a:gd name="T19" fmla="*/ 110 h 164"/>
                <a:gd name="T20" fmla="*/ 42 w 134"/>
                <a:gd name="T21" fmla="*/ 164 h 164"/>
                <a:gd name="T22" fmla="*/ 0 w 134"/>
                <a:gd name="T23" fmla="*/ 164 h 164"/>
                <a:gd name="T24" fmla="*/ 0 w 134"/>
                <a:gd name="T25" fmla="*/ 0 h 164"/>
                <a:gd name="T26" fmla="*/ 69 w 134"/>
                <a:gd name="T27" fmla="*/ 0 h 164"/>
                <a:gd name="T28" fmla="*/ 84 w 134"/>
                <a:gd name="T29" fmla="*/ 1 h 164"/>
                <a:gd name="T30" fmla="*/ 95 w 134"/>
                <a:gd name="T31" fmla="*/ 3 h 164"/>
                <a:gd name="T32" fmla="*/ 105 w 134"/>
                <a:gd name="T33" fmla="*/ 7 h 164"/>
                <a:gd name="T34" fmla="*/ 114 w 134"/>
                <a:gd name="T35" fmla="*/ 11 h 164"/>
                <a:gd name="T36" fmla="*/ 123 w 134"/>
                <a:gd name="T37" fmla="*/ 18 h 164"/>
                <a:gd name="T38" fmla="*/ 130 w 134"/>
                <a:gd name="T39" fmla="*/ 28 h 164"/>
                <a:gd name="T40" fmla="*/ 133 w 134"/>
                <a:gd name="T41" fmla="*/ 38 h 164"/>
                <a:gd name="T42" fmla="*/ 134 w 134"/>
                <a:gd name="T43" fmla="*/ 52 h 164"/>
                <a:gd name="T44" fmla="*/ 91 w 134"/>
                <a:gd name="T45" fmla="*/ 53 h 164"/>
                <a:gd name="T46" fmla="*/ 91 w 134"/>
                <a:gd name="T47" fmla="*/ 46 h 164"/>
                <a:gd name="T48" fmla="*/ 87 w 134"/>
                <a:gd name="T49" fmla="*/ 41 h 164"/>
                <a:gd name="T50" fmla="*/ 84 w 134"/>
                <a:gd name="T51" fmla="*/ 37 h 164"/>
                <a:gd name="T52" fmla="*/ 78 w 134"/>
                <a:gd name="T53" fmla="*/ 34 h 164"/>
                <a:gd name="T54" fmla="*/ 73 w 134"/>
                <a:gd name="T55" fmla="*/ 31 h 164"/>
                <a:gd name="T56" fmla="*/ 66 w 134"/>
                <a:gd name="T57" fmla="*/ 31 h 164"/>
                <a:gd name="T58" fmla="*/ 59 w 134"/>
                <a:gd name="T59" fmla="*/ 31 h 164"/>
                <a:gd name="T60" fmla="*/ 49 w 134"/>
                <a:gd name="T61" fmla="*/ 31 h 164"/>
                <a:gd name="T62" fmla="*/ 42 w 134"/>
                <a:gd name="T63" fmla="*/ 31 h 164"/>
                <a:gd name="T64" fmla="*/ 42 w 134"/>
                <a:gd name="T65" fmla="*/ 80 h 164"/>
                <a:gd name="T66" fmla="*/ 54 w 134"/>
                <a:gd name="T67" fmla="*/ 80 h 164"/>
                <a:gd name="T68" fmla="*/ 64 w 134"/>
                <a:gd name="T69" fmla="*/ 80 h 164"/>
                <a:gd name="T70" fmla="*/ 72 w 134"/>
                <a:gd name="T71" fmla="*/ 79 h 164"/>
                <a:gd name="T72" fmla="*/ 78 w 134"/>
                <a:gd name="T73" fmla="*/ 76 h 164"/>
                <a:gd name="T74" fmla="*/ 84 w 134"/>
                <a:gd name="T75" fmla="*/ 73 h 164"/>
                <a:gd name="T76" fmla="*/ 87 w 134"/>
                <a:gd name="T77" fmla="*/ 70 h 164"/>
                <a:gd name="T78" fmla="*/ 90 w 134"/>
                <a:gd name="T79" fmla="*/ 65 h 164"/>
                <a:gd name="T80" fmla="*/ 91 w 134"/>
                <a:gd name="T81" fmla="*/ 59 h 164"/>
                <a:gd name="T82" fmla="*/ 91 w 134"/>
                <a:gd name="T83" fmla="*/ 5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64">
                  <a:moveTo>
                    <a:pt x="134" y="52"/>
                  </a:moveTo>
                  <a:lnTo>
                    <a:pt x="134" y="63"/>
                  </a:lnTo>
                  <a:lnTo>
                    <a:pt x="131" y="73"/>
                  </a:lnTo>
                  <a:lnTo>
                    <a:pt x="127" y="83"/>
                  </a:lnTo>
                  <a:lnTo>
                    <a:pt x="120" y="91"/>
                  </a:lnTo>
                  <a:lnTo>
                    <a:pt x="110" y="100"/>
                  </a:lnTo>
                  <a:lnTo>
                    <a:pt x="99" y="106"/>
                  </a:lnTo>
                  <a:lnTo>
                    <a:pt x="85" y="110"/>
                  </a:lnTo>
                  <a:lnTo>
                    <a:pt x="68" y="110"/>
                  </a:lnTo>
                  <a:lnTo>
                    <a:pt x="42" y="110"/>
                  </a:lnTo>
                  <a:lnTo>
                    <a:pt x="42" y="164"/>
                  </a:lnTo>
                  <a:lnTo>
                    <a:pt x="0" y="164"/>
                  </a:lnTo>
                  <a:lnTo>
                    <a:pt x="0" y="0"/>
                  </a:lnTo>
                  <a:lnTo>
                    <a:pt x="69" y="0"/>
                  </a:lnTo>
                  <a:lnTo>
                    <a:pt x="84" y="1"/>
                  </a:lnTo>
                  <a:lnTo>
                    <a:pt x="95" y="3"/>
                  </a:lnTo>
                  <a:lnTo>
                    <a:pt x="105" y="7"/>
                  </a:lnTo>
                  <a:lnTo>
                    <a:pt x="114" y="11"/>
                  </a:lnTo>
                  <a:lnTo>
                    <a:pt x="123" y="18"/>
                  </a:lnTo>
                  <a:lnTo>
                    <a:pt x="130" y="28"/>
                  </a:lnTo>
                  <a:lnTo>
                    <a:pt x="133" y="38"/>
                  </a:lnTo>
                  <a:lnTo>
                    <a:pt x="134" y="52"/>
                  </a:lnTo>
                  <a:close/>
                  <a:moveTo>
                    <a:pt x="91" y="53"/>
                  </a:moveTo>
                  <a:lnTo>
                    <a:pt x="91" y="46"/>
                  </a:lnTo>
                  <a:lnTo>
                    <a:pt x="87" y="41"/>
                  </a:lnTo>
                  <a:lnTo>
                    <a:pt x="84" y="37"/>
                  </a:lnTo>
                  <a:lnTo>
                    <a:pt x="78" y="34"/>
                  </a:lnTo>
                  <a:lnTo>
                    <a:pt x="73" y="31"/>
                  </a:lnTo>
                  <a:lnTo>
                    <a:pt x="66" y="31"/>
                  </a:lnTo>
                  <a:lnTo>
                    <a:pt x="59" y="31"/>
                  </a:lnTo>
                  <a:lnTo>
                    <a:pt x="49" y="31"/>
                  </a:lnTo>
                  <a:lnTo>
                    <a:pt x="42" y="31"/>
                  </a:lnTo>
                  <a:lnTo>
                    <a:pt x="42" y="80"/>
                  </a:lnTo>
                  <a:lnTo>
                    <a:pt x="54" y="80"/>
                  </a:lnTo>
                  <a:lnTo>
                    <a:pt x="64" y="80"/>
                  </a:lnTo>
                  <a:lnTo>
                    <a:pt x="72" y="79"/>
                  </a:lnTo>
                  <a:lnTo>
                    <a:pt x="78" y="76"/>
                  </a:lnTo>
                  <a:lnTo>
                    <a:pt x="84" y="73"/>
                  </a:lnTo>
                  <a:lnTo>
                    <a:pt x="87" y="70"/>
                  </a:lnTo>
                  <a:lnTo>
                    <a:pt x="90" y="65"/>
                  </a:lnTo>
                  <a:lnTo>
                    <a:pt x="91" y="59"/>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199"/>
            <p:cNvSpPr>
              <a:spLocks/>
            </p:cNvSpPr>
            <p:nvPr/>
          </p:nvSpPr>
          <p:spPr bwMode="auto">
            <a:xfrm>
              <a:off x="2263" y="2994"/>
              <a:ext cx="72" cy="84"/>
            </a:xfrm>
            <a:custGeom>
              <a:avLst/>
              <a:gdLst>
                <a:gd name="T0" fmla="*/ 145 w 145"/>
                <a:gd name="T1" fmla="*/ 104 h 167"/>
                <a:gd name="T2" fmla="*/ 144 w 145"/>
                <a:gd name="T3" fmla="*/ 119 h 167"/>
                <a:gd name="T4" fmla="*/ 135 w 145"/>
                <a:gd name="T5" fmla="*/ 143 h 167"/>
                <a:gd name="T6" fmla="*/ 127 w 145"/>
                <a:gd name="T7" fmla="*/ 152 h 167"/>
                <a:gd name="T8" fmla="*/ 117 w 145"/>
                <a:gd name="T9" fmla="*/ 158 h 167"/>
                <a:gd name="T10" fmla="*/ 90 w 145"/>
                <a:gd name="T11" fmla="*/ 166 h 167"/>
                <a:gd name="T12" fmla="*/ 72 w 145"/>
                <a:gd name="T13" fmla="*/ 167 h 167"/>
                <a:gd name="T14" fmla="*/ 55 w 145"/>
                <a:gd name="T15" fmla="*/ 166 h 167"/>
                <a:gd name="T16" fmla="*/ 28 w 145"/>
                <a:gd name="T17" fmla="*/ 158 h 167"/>
                <a:gd name="T18" fmla="*/ 18 w 145"/>
                <a:gd name="T19" fmla="*/ 152 h 167"/>
                <a:gd name="T20" fmla="*/ 9 w 145"/>
                <a:gd name="T21" fmla="*/ 143 h 167"/>
                <a:gd name="T22" fmla="*/ 0 w 145"/>
                <a:gd name="T23" fmla="*/ 119 h 167"/>
                <a:gd name="T24" fmla="*/ 0 w 145"/>
                <a:gd name="T25" fmla="*/ 104 h 167"/>
                <a:gd name="T26" fmla="*/ 0 w 145"/>
                <a:gd name="T27" fmla="*/ 0 h 167"/>
                <a:gd name="T28" fmla="*/ 42 w 145"/>
                <a:gd name="T29" fmla="*/ 0 h 167"/>
                <a:gd name="T30" fmla="*/ 42 w 145"/>
                <a:gd name="T31" fmla="*/ 102 h 167"/>
                <a:gd name="T32" fmla="*/ 43 w 145"/>
                <a:gd name="T33" fmla="*/ 118 h 167"/>
                <a:gd name="T34" fmla="*/ 50 w 145"/>
                <a:gd name="T35" fmla="*/ 128 h 167"/>
                <a:gd name="T36" fmla="*/ 58 w 145"/>
                <a:gd name="T37" fmla="*/ 135 h 167"/>
                <a:gd name="T38" fmla="*/ 72 w 145"/>
                <a:gd name="T39" fmla="*/ 136 h 167"/>
                <a:gd name="T40" fmla="*/ 87 w 145"/>
                <a:gd name="T41" fmla="*/ 135 h 167"/>
                <a:gd name="T42" fmla="*/ 96 w 145"/>
                <a:gd name="T43" fmla="*/ 128 h 167"/>
                <a:gd name="T44" fmla="*/ 101 w 145"/>
                <a:gd name="T45" fmla="*/ 118 h 167"/>
                <a:gd name="T46" fmla="*/ 103 w 145"/>
                <a:gd name="T47" fmla="*/ 102 h 167"/>
                <a:gd name="T48" fmla="*/ 103 w 145"/>
                <a:gd name="T49" fmla="*/ 0 h 167"/>
                <a:gd name="T50" fmla="*/ 145 w 145"/>
                <a:gd name="T51" fmla="*/ 0 h 167"/>
                <a:gd name="T52" fmla="*/ 145 w 145"/>
                <a:gd name="T53" fmla="*/ 10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67">
                  <a:moveTo>
                    <a:pt x="145" y="104"/>
                  </a:moveTo>
                  <a:lnTo>
                    <a:pt x="144" y="119"/>
                  </a:lnTo>
                  <a:lnTo>
                    <a:pt x="135" y="143"/>
                  </a:lnTo>
                  <a:lnTo>
                    <a:pt x="127" y="152"/>
                  </a:lnTo>
                  <a:lnTo>
                    <a:pt x="117" y="158"/>
                  </a:lnTo>
                  <a:lnTo>
                    <a:pt x="90" y="166"/>
                  </a:lnTo>
                  <a:lnTo>
                    <a:pt x="72" y="167"/>
                  </a:lnTo>
                  <a:lnTo>
                    <a:pt x="55" y="166"/>
                  </a:lnTo>
                  <a:lnTo>
                    <a:pt x="28" y="158"/>
                  </a:lnTo>
                  <a:lnTo>
                    <a:pt x="18" y="152"/>
                  </a:lnTo>
                  <a:lnTo>
                    <a:pt x="9" y="143"/>
                  </a:lnTo>
                  <a:lnTo>
                    <a:pt x="0" y="119"/>
                  </a:lnTo>
                  <a:lnTo>
                    <a:pt x="0" y="104"/>
                  </a:lnTo>
                  <a:lnTo>
                    <a:pt x="0" y="0"/>
                  </a:lnTo>
                  <a:lnTo>
                    <a:pt x="42" y="0"/>
                  </a:lnTo>
                  <a:lnTo>
                    <a:pt x="42" y="102"/>
                  </a:lnTo>
                  <a:lnTo>
                    <a:pt x="43" y="118"/>
                  </a:lnTo>
                  <a:lnTo>
                    <a:pt x="50" y="128"/>
                  </a:lnTo>
                  <a:lnTo>
                    <a:pt x="58" y="135"/>
                  </a:lnTo>
                  <a:lnTo>
                    <a:pt x="72" y="136"/>
                  </a:lnTo>
                  <a:lnTo>
                    <a:pt x="87" y="135"/>
                  </a:lnTo>
                  <a:lnTo>
                    <a:pt x="96" y="128"/>
                  </a:lnTo>
                  <a:lnTo>
                    <a:pt x="101" y="118"/>
                  </a:lnTo>
                  <a:lnTo>
                    <a:pt x="103" y="102"/>
                  </a:lnTo>
                  <a:lnTo>
                    <a:pt x="103" y="0"/>
                  </a:lnTo>
                  <a:lnTo>
                    <a:pt x="145" y="0"/>
                  </a:lnTo>
                  <a:lnTo>
                    <a:pt x="14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Line 200"/>
            <p:cNvSpPr>
              <a:spLocks noChangeShapeType="1"/>
            </p:cNvSpPr>
            <p:nvPr/>
          </p:nvSpPr>
          <p:spPr bwMode="auto">
            <a:xfrm>
              <a:off x="2211" y="2848"/>
              <a:ext cx="0" cy="75"/>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Freeform 201"/>
            <p:cNvSpPr>
              <a:spLocks/>
            </p:cNvSpPr>
            <p:nvPr/>
          </p:nvSpPr>
          <p:spPr bwMode="auto">
            <a:xfrm>
              <a:off x="2193" y="2884"/>
              <a:ext cx="36" cy="49"/>
            </a:xfrm>
            <a:custGeom>
              <a:avLst/>
              <a:gdLst>
                <a:gd name="T0" fmla="*/ 72 w 72"/>
                <a:gd name="T1" fmla="*/ 0 h 97"/>
                <a:gd name="T2" fmla="*/ 36 w 72"/>
                <a:gd name="T3" fmla="*/ 97 h 97"/>
                <a:gd name="T4" fmla="*/ 0 w 72"/>
                <a:gd name="T5" fmla="*/ 0 h 97"/>
                <a:gd name="T6" fmla="*/ 8 w 72"/>
                <a:gd name="T7" fmla="*/ 5 h 97"/>
                <a:gd name="T8" fmla="*/ 26 w 72"/>
                <a:gd name="T9" fmla="*/ 11 h 97"/>
                <a:gd name="T10" fmla="*/ 45 w 72"/>
                <a:gd name="T11" fmla="*/ 11 h 97"/>
                <a:gd name="T12" fmla="*/ 63 w 72"/>
                <a:gd name="T13" fmla="*/ 5 h 97"/>
                <a:gd name="T14" fmla="*/ 72 w 7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7">
                  <a:moveTo>
                    <a:pt x="72" y="0"/>
                  </a:moveTo>
                  <a:lnTo>
                    <a:pt x="36" y="97"/>
                  </a:lnTo>
                  <a:lnTo>
                    <a:pt x="0" y="0"/>
                  </a:lnTo>
                  <a:lnTo>
                    <a:pt x="8" y="5"/>
                  </a:lnTo>
                  <a:lnTo>
                    <a:pt x="26" y="11"/>
                  </a:lnTo>
                  <a:lnTo>
                    <a:pt x="45" y="11"/>
                  </a:lnTo>
                  <a:lnTo>
                    <a:pt x="63" y="5"/>
                  </a:lnTo>
                  <a:lnTo>
                    <a:pt x="72"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Line 202"/>
            <p:cNvSpPr>
              <a:spLocks noChangeShapeType="1"/>
            </p:cNvSpPr>
            <p:nvPr/>
          </p:nvSpPr>
          <p:spPr bwMode="auto">
            <a:xfrm>
              <a:off x="2660" y="2848"/>
              <a:ext cx="0" cy="75"/>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Freeform 203"/>
            <p:cNvSpPr>
              <a:spLocks/>
            </p:cNvSpPr>
            <p:nvPr/>
          </p:nvSpPr>
          <p:spPr bwMode="auto">
            <a:xfrm>
              <a:off x="2642" y="2884"/>
              <a:ext cx="36" cy="49"/>
            </a:xfrm>
            <a:custGeom>
              <a:avLst/>
              <a:gdLst>
                <a:gd name="T0" fmla="*/ 71 w 71"/>
                <a:gd name="T1" fmla="*/ 0 h 97"/>
                <a:gd name="T2" fmla="*/ 35 w 71"/>
                <a:gd name="T3" fmla="*/ 97 h 97"/>
                <a:gd name="T4" fmla="*/ 0 w 71"/>
                <a:gd name="T5" fmla="*/ 0 h 97"/>
                <a:gd name="T6" fmla="*/ 7 w 71"/>
                <a:gd name="T7" fmla="*/ 5 h 97"/>
                <a:gd name="T8" fmla="*/ 25 w 71"/>
                <a:gd name="T9" fmla="*/ 11 h 97"/>
                <a:gd name="T10" fmla="*/ 44 w 71"/>
                <a:gd name="T11" fmla="*/ 11 h 97"/>
                <a:gd name="T12" fmla="*/ 62 w 71"/>
                <a:gd name="T13" fmla="*/ 5 h 97"/>
                <a:gd name="T14" fmla="*/ 71 w 71"/>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7">
                  <a:moveTo>
                    <a:pt x="71" y="0"/>
                  </a:moveTo>
                  <a:lnTo>
                    <a:pt x="35" y="97"/>
                  </a:lnTo>
                  <a:lnTo>
                    <a:pt x="0" y="0"/>
                  </a:lnTo>
                  <a:lnTo>
                    <a:pt x="7" y="5"/>
                  </a:lnTo>
                  <a:lnTo>
                    <a:pt x="25" y="11"/>
                  </a:lnTo>
                  <a:lnTo>
                    <a:pt x="44" y="11"/>
                  </a:lnTo>
                  <a:lnTo>
                    <a:pt x="62" y="5"/>
                  </a:lnTo>
                  <a:lnTo>
                    <a:pt x="71"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204"/>
            <p:cNvSpPr>
              <a:spLocks/>
            </p:cNvSpPr>
            <p:nvPr/>
          </p:nvSpPr>
          <p:spPr bwMode="auto">
            <a:xfrm>
              <a:off x="3796" y="2848"/>
              <a:ext cx="210" cy="75"/>
            </a:xfrm>
            <a:custGeom>
              <a:avLst/>
              <a:gdLst>
                <a:gd name="T0" fmla="*/ 0 w 419"/>
                <a:gd name="T1" fmla="*/ 0 h 150"/>
                <a:gd name="T2" fmla="*/ 419 w 419"/>
                <a:gd name="T3" fmla="*/ 0 h 150"/>
                <a:gd name="T4" fmla="*/ 419 w 419"/>
                <a:gd name="T5" fmla="*/ 150 h 150"/>
              </a:gdLst>
              <a:ahLst/>
              <a:cxnLst>
                <a:cxn ang="0">
                  <a:pos x="T0" y="T1"/>
                </a:cxn>
                <a:cxn ang="0">
                  <a:pos x="T2" y="T3"/>
                </a:cxn>
                <a:cxn ang="0">
                  <a:pos x="T4" y="T5"/>
                </a:cxn>
              </a:cxnLst>
              <a:rect l="0" t="0" r="r" b="b"/>
              <a:pathLst>
                <a:path w="419" h="150">
                  <a:moveTo>
                    <a:pt x="0" y="0"/>
                  </a:moveTo>
                  <a:lnTo>
                    <a:pt x="419" y="0"/>
                  </a:lnTo>
                  <a:lnTo>
                    <a:pt x="419" y="150"/>
                  </a:lnTo>
                </a:path>
              </a:pathLst>
            </a:custGeom>
            <a:noFill/>
            <a:ln w="11113">
              <a:solidFill>
                <a:srgbClr val="1078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206"/>
          <p:cNvSpPr>
            <a:spLocks/>
          </p:cNvSpPr>
          <p:nvPr/>
        </p:nvSpPr>
        <p:spPr bwMode="auto">
          <a:xfrm>
            <a:off x="6330950" y="4578350"/>
            <a:ext cx="55563" cy="77788"/>
          </a:xfrm>
          <a:custGeom>
            <a:avLst/>
            <a:gdLst>
              <a:gd name="T0" fmla="*/ 72 w 72"/>
              <a:gd name="T1" fmla="*/ 0 h 97"/>
              <a:gd name="T2" fmla="*/ 36 w 72"/>
              <a:gd name="T3" fmla="*/ 97 h 97"/>
              <a:gd name="T4" fmla="*/ 0 w 72"/>
              <a:gd name="T5" fmla="*/ 0 h 97"/>
              <a:gd name="T6" fmla="*/ 8 w 72"/>
              <a:gd name="T7" fmla="*/ 5 h 97"/>
              <a:gd name="T8" fmla="*/ 26 w 72"/>
              <a:gd name="T9" fmla="*/ 11 h 97"/>
              <a:gd name="T10" fmla="*/ 45 w 72"/>
              <a:gd name="T11" fmla="*/ 11 h 97"/>
              <a:gd name="T12" fmla="*/ 63 w 72"/>
              <a:gd name="T13" fmla="*/ 5 h 97"/>
              <a:gd name="T14" fmla="*/ 72 w 7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7">
                <a:moveTo>
                  <a:pt x="72" y="0"/>
                </a:moveTo>
                <a:lnTo>
                  <a:pt x="36" y="97"/>
                </a:lnTo>
                <a:lnTo>
                  <a:pt x="0" y="0"/>
                </a:lnTo>
                <a:lnTo>
                  <a:pt x="8" y="5"/>
                </a:lnTo>
                <a:lnTo>
                  <a:pt x="26" y="11"/>
                </a:lnTo>
                <a:lnTo>
                  <a:pt x="45" y="11"/>
                </a:lnTo>
                <a:lnTo>
                  <a:pt x="63" y="5"/>
                </a:lnTo>
                <a:lnTo>
                  <a:pt x="72"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207"/>
          <p:cNvSpPr>
            <a:spLocks noChangeShapeType="1"/>
          </p:cNvSpPr>
          <p:nvPr/>
        </p:nvSpPr>
        <p:spPr bwMode="auto">
          <a:xfrm>
            <a:off x="3154363" y="4818063"/>
            <a:ext cx="117475" cy="0"/>
          </a:xfrm>
          <a:prstGeom prst="line">
            <a:avLst/>
          </a:prstGeom>
          <a:noFill/>
          <a:ln w="11113">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8"/>
          <p:cNvSpPr>
            <a:spLocks/>
          </p:cNvSpPr>
          <p:nvPr/>
        </p:nvSpPr>
        <p:spPr bwMode="auto">
          <a:xfrm>
            <a:off x="3209925" y="4789488"/>
            <a:ext cx="79375" cy="57150"/>
          </a:xfrm>
          <a:custGeom>
            <a:avLst/>
            <a:gdLst>
              <a:gd name="T0" fmla="*/ 0 w 99"/>
              <a:gd name="T1" fmla="*/ 0 h 73"/>
              <a:gd name="T2" fmla="*/ 99 w 99"/>
              <a:gd name="T3" fmla="*/ 37 h 73"/>
              <a:gd name="T4" fmla="*/ 0 w 99"/>
              <a:gd name="T5" fmla="*/ 73 h 73"/>
              <a:gd name="T6" fmla="*/ 6 w 99"/>
              <a:gd name="T7" fmla="*/ 64 h 73"/>
              <a:gd name="T8" fmla="*/ 12 w 99"/>
              <a:gd name="T9" fmla="*/ 46 h 73"/>
              <a:gd name="T10" fmla="*/ 12 w 99"/>
              <a:gd name="T11" fmla="*/ 27 h 73"/>
              <a:gd name="T12" fmla="*/ 6 w 99"/>
              <a:gd name="T13" fmla="*/ 9 h 73"/>
              <a:gd name="T14" fmla="*/ 0 w 99"/>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3">
                <a:moveTo>
                  <a:pt x="0" y="0"/>
                </a:moveTo>
                <a:lnTo>
                  <a:pt x="99" y="37"/>
                </a:lnTo>
                <a:lnTo>
                  <a:pt x="0" y="73"/>
                </a:lnTo>
                <a:lnTo>
                  <a:pt x="6" y="64"/>
                </a:lnTo>
                <a:lnTo>
                  <a:pt x="12" y="46"/>
                </a:lnTo>
                <a:lnTo>
                  <a:pt x="12" y="27"/>
                </a:lnTo>
                <a:lnTo>
                  <a:pt x="6" y="9"/>
                </a:lnTo>
                <a:lnTo>
                  <a:pt x="0"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12"/>
          <p:cNvSpPr>
            <a:spLocks noEditPoints="1"/>
          </p:cNvSpPr>
          <p:nvPr/>
        </p:nvSpPr>
        <p:spPr bwMode="auto">
          <a:xfrm>
            <a:off x="5451475" y="5883275"/>
            <a:ext cx="123825" cy="128588"/>
          </a:xfrm>
          <a:custGeom>
            <a:avLst/>
            <a:gdLst>
              <a:gd name="T0" fmla="*/ 155 w 155"/>
              <a:gd name="T1" fmla="*/ 82 h 163"/>
              <a:gd name="T2" fmla="*/ 154 w 155"/>
              <a:gd name="T3" fmla="*/ 93 h 163"/>
              <a:gd name="T4" fmla="*/ 149 w 155"/>
              <a:gd name="T5" fmla="*/ 113 h 163"/>
              <a:gd name="T6" fmla="*/ 144 w 155"/>
              <a:gd name="T7" fmla="*/ 122 h 163"/>
              <a:gd name="T8" fmla="*/ 133 w 155"/>
              <a:gd name="T9" fmla="*/ 139 h 163"/>
              <a:gd name="T10" fmla="*/ 118 w 155"/>
              <a:gd name="T11" fmla="*/ 150 h 163"/>
              <a:gd name="T12" fmla="*/ 106 w 155"/>
              <a:gd name="T13" fmla="*/ 157 h 163"/>
              <a:gd name="T14" fmla="*/ 92 w 155"/>
              <a:gd name="T15" fmla="*/ 161 h 163"/>
              <a:gd name="T16" fmla="*/ 77 w 155"/>
              <a:gd name="T17" fmla="*/ 163 h 163"/>
              <a:gd name="T18" fmla="*/ 57 w 155"/>
              <a:gd name="T19" fmla="*/ 163 h 163"/>
              <a:gd name="T20" fmla="*/ 0 w 155"/>
              <a:gd name="T21" fmla="*/ 163 h 163"/>
              <a:gd name="T22" fmla="*/ 0 w 155"/>
              <a:gd name="T23" fmla="*/ 0 h 163"/>
              <a:gd name="T24" fmla="*/ 60 w 155"/>
              <a:gd name="T25" fmla="*/ 0 h 163"/>
              <a:gd name="T26" fmla="*/ 79 w 155"/>
              <a:gd name="T27" fmla="*/ 1 h 163"/>
              <a:gd name="T28" fmla="*/ 94 w 155"/>
              <a:gd name="T29" fmla="*/ 3 h 163"/>
              <a:gd name="T30" fmla="*/ 108 w 155"/>
              <a:gd name="T31" fmla="*/ 7 h 163"/>
              <a:gd name="T32" fmla="*/ 118 w 155"/>
              <a:gd name="T33" fmla="*/ 13 h 163"/>
              <a:gd name="T34" fmla="*/ 134 w 155"/>
              <a:gd name="T35" fmla="*/ 25 h 163"/>
              <a:gd name="T36" fmla="*/ 145 w 155"/>
              <a:gd name="T37" fmla="*/ 40 h 163"/>
              <a:gd name="T38" fmla="*/ 153 w 155"/>
              <a:gd name="T39" fmla="*/ 59 h 163"/>
              <a:gd name="T40" fmla="*/ 155 w 155"/>
              <a:gd name="T41" fmla="*/ 82 h 163"/>
              <a:gd name="T42" fmla="*/ 111 w 155"/>
              <a:gd name="T43" fmla="*/ 82 h 163"/>
              <a:gd name="T44" fmla="*/ 110 w 155"/>
              <a:gd name="T45" fmla="*/ 66 h 163"/>
              <a:gd name="T46" fmla="*/ 106 w 155"/>
              <a:gd name="T47" fmla="*/ 54 h 163"/>
              <a:gd name="T48" fmla="*/ 98 w 155"/>
              <a:gd name="T49" fmla="*/ 44 h 163"/>
              <a:gd name="T50" fmla="*/ 87 w 155"/>
              <a:gd name="T51" fmla="*/ 36 h 163"/>
              <a:gd name="T52" fmla="*/ 80 w 155"/>
              <a:gd name="T53" fmla="*/ 34 h 163"/>
              <a:gd name="T54" fmla="*/ 73 w 155"/>
              <a:gd name="T55" fmla="*/ 31 h 163"/>
              <a:gd name="T56" fmla="*/ 65 w 155"/>
              <a:gd name="T57" fmla="*/ 30 h 163"/>
              <a:gd name="T58" fmla="*/ 53 w 155"/>
              <a:gd name="T59" fmla="*/ 30 h 163"/>
              <a:gd name="T60" fmla="*/ 43 w 155"/>
              <a:gd name="T61" fmla="*/ 30 h 163"/>
              <a:gd name="T62" fmla="*/ 43 w 155"/>
              <a:gd name="T63" fmla="*/ 132 h 163"/>
              <a:gd name="T64" fmla="*/ 53 w 155"/>
              <a:gd name="T65" fmla="*/ 132 h 163"/>
              <a:gd name="T66" fmla="*/ 66 w 155"/>
              <a:gd name="T67" fmla="*/ 132 h 163"/>
              <a:gd name="T68" fmla="*/ 75 w 155"/>
              <a:gd name="T69" fmla="*/ 131 h 163"/>
              <a:gd name="T70" fmla="*/ 82 w 155"/>
              <a:gd name="T71" fmla="*/ 129 h 163"/>
              <a:gd name="T72" fmla="*/ 89 w 155"/>
              <a:gd name="T73" fmla="*/ 127 h 163"/>
              <a:gd name="T74" fmla="*/ 99 w 155"/>
              <a:gd name="T75" fmla="*/ 119 h 163"/>
              <a:gd name="T76" fmla="*/ 106 w 155"/>
              <a:gd name="T77" fmla="*/ 109 h 163"/>
              <a:gd name="T78" fmla="*/ 110 w 155"/>
              <a:gd name="T79" fmla="*/ 97 h 163"/>
              <a:gd name="T80" fmla="*/ 111 w 155"/>
              <a:gd name="T8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63">
                <a:moveTo>
                  <a:pt x="155" y="82"/>
                </a:moveTo>
                <a:lnTo>
                  <a:pt x="154" y="93"/>
                </a:lnTo>
                <a:lnTo>
                  <a:pt x="149" y="113"/>
                </a:lnTo>
                <a:lnTo>
                  <a:pt x="144" y="122"/>
                </a:lnTo>
                <a:lnTo>
                  <a:pt x="133" y="139"/>
                </a:lnTo>
                <a:lnTo>
                  <a:pt x="118" y="150"/>
                </a:lnTo>
                <a:lnTo>
                  <a:pt x="106" y="157"/>
                </a:lnTo>
                <a:lnTo>
                  <a:pt x="92" y="161"/>
                </a:lnTo>
                <a:lnTo>
                  <a:pt x="77" y="163"/>
                </a:lnTo>
                <a:lnTo>
                  <a:pt x="57" y="163"/>
                </a:lnTo>
                <a:lnTo>
                  <a:pt x="0" y="163"/>
                </a:lnTo>
                <a:lnTo>
                  <a:pt x="0" y="0"/>
                </a:lnTo>
                <a:lnTo>
                  <a:pt x="60" y="0"/>
                </a:lnTo>
                <a:lnTo>
                  <a:pt x="79" y="1"/>
                </a:lnTo>
                <a:lnTo>
                  <a:pt x="94" y="3"/>
                </a:lnTo>
                <a:lnTo>
                  <a:pt x="108" y="7"/>
                </a:lnTo>
                <a:lnTo>
                  <a:pt x="118" y="13"/>
                </a:lnTo>
                <a:lnTo>
                  <a:pt x="134" y="25"/>
                </a:lnTo>
                <a:lnTo>
                  <a:pt x="145" y="40"/>
                </a:lnTo>
                <a:lnTo>
                  <a:pt x="153" y="59"/>
                </a:lnTo>
                <a:lnTo>
                  <a:pt x="155" y="82"/>
                </a:lnTo>
                <a:close/>
                <a:moveTo>
                  <a:pt x="111" y="82"/>
                </a:moveTo>
                <a:lnTo>
                  <a:pt x="110" y="66"/>
                </a:lnTo>
                <a:lnTo>
                  <a:pt x="106" y="54"/>
                </a:lnTo>
                <a:lnTo>
                  <a:pt x="98" y="44"/>
                </a:lnTo>
                <a:lnTo>
                  <a:pt x="87" y="36"/>
                </a:lnTo>
                <a:lnTo>
                  <a:pt x="80" y="34"/>
                </a:lnTo>
                <a:lnTo>
                  <a:pt x="73" y="31"/>
                </a:lnTo>
                <a:lnTo>
                  <a:pt x="65" y="30"/>
                </a:lnTo>
                <a:lnTo>
                  <a:pt x="53" y="30"/>
                </a:lnTo>
                <a:lnTo>
                  <a:pt x="43" y="30"/>
                </a:lnTo>
                <a:lnTo>
                  <a:pt x="43" y="132"/>
                </a:lnTo>
                <a:lnTo>
                  <a:pt x="53" y="132"/>
                </a:lnTo>
                <a:lnTo>
                  <a:pt x="66" y="132"/>
                </a:lnTo>
                <a:lnTo>
                  <a:pt x="75" y="131"/>
                </a:lnTo>
                <a:lnTo>
                  <a:pt x="82" y="129"/>
                </a:lnTo>
                <a:lnTo>
                  <a:pt x="89" y="127"/>
                </a:lnTo>
                <a:lnTo>
                  <a:pt x="99" y="119"/>
                </a:lnTo>
                <a:lnTo>
                  <a:pt x="106" y="109"/>
                </a:lnTo>
                <a:lnTo>
                  <a:pt x="110" y="97"/>
                </a:lnTo>
                <a:lnTo>
                  <a:pt x="11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3"/>
          <p:cNvSpPr>
            <a:spLocks noEditPoints="1"/>
          </p:cNvSpPr>
          <p:nvPr/>
        </p:nvSpPr>
        <p:spPr bwMode="auto">
          <a:xfrm>
            <a:off x="5599113" y="5883275"/>
            <a:ext cx="107950" cy="128588"/>
          </a:xfrm>
          <a:custGeom>
            <a:avLst/>
            <a:gdLst>
              <a:gd name="T0" fmla="*/ 135 w 135"/>
              <a:gd name="T1" fmla="*/ 52 h 163"/>
              <a:gd name="T2" fmla="*/ 135 w 135"/>
              <a:gd name="T3" fmla="*/ 63 h 163"/>
              <a:gd name="T4" fmla="*/ 132 w 135"/>
              <a:gd name="T5" fmla="*/ 73 h 163"/>
              <a:gd name="T6" fmla="*/ 127 w 135"/>
              <a:gd name="T7" fmla="*/ 83 h 163"/>
              <a:gd name="T8" fmla="*/ 120 w 135"/>
              <a:gd name="T9" fmla="*/ 91 h 163"/>
              <a:gd name="T10" fmla="*/ 110 w 135"/>
              <a:gd name="T11" fmla="*/ 100 h 163"/>
              <a:gd name="T12" fmla="*/ 99 w 135"/>
              <a:gd name="T13" fmla="*/ 105 h 163"/>
              <a:gd name="T14" fmla="*/ 86 w 135"/>
              <a:gd name="T15" fmla="*/ 109 h 163"/>
              <a:gd name="T16" fmla="*/ 69 w 135"/>
              <a:gd name="T17" fmla="*/ 110 h 163"/>
              <a:gd name="T18" fmla="*/ 43 w 135"/>
              <a:gd name="T19" fmla="*/ 110 h 163"/>
              <a:gd name="T20" fmla="*/ 43 w 135"/>
              <a:gd name="T21" fmla="*/ 163 h 163"/>
              <a:gd name="T22" fmla="*/ 0 w 135"/>
              <a:gd name="T23" fmla="*/ 163 h 163"/>
              <a:gd name="T24" fmla="*/ 0 w 135"/>
              <a:gd name="T25" fmla="*/ 0 h 163"/>
              <a:gd name="T26" fmla="*/ 70 w 135"/>
              <a:gd name="T27" fmla="*/ 0 h 163"/>
              <a:gd name="T28" fmla="*/ 85 w 135"/>
              <a:gd name="T29" fmla="*/ 0 h 163"/>
              <a:gd name="T30" fmla="*/ 96 w 135"/>
              <a:gd name="T31" fmla="*/ 3 h 163"/>
              <a:gd name="T32" fmla="*/ 106 w 135"/>
              <a:gd name="T33" fmla="*/ 6 h 163"/>
              <a:gd name="T34" fmla="*/ 115 w 135"/>
              <a:gd name="T35" fmla="*/ 11 h 163"/>
              <a:gd name="T36" fmla="*/ 124 w 135"/>
              <a:gd name="T37" fmla="*/ 18 h 163"/>
              <a:gd name="T38" fmla="*/ 131 w 135"/>
              <a:gd name="T39" fmla="*/ 27 h 163"/>
              <a:gd name="T40" fmla="*/ 134 w 135"/>
              <a:gd name="T41" fmla="*/ 38 h 163"/>
              <a:gd name="T42" fmla="*/ 135 w 135"/>
              <a:gd name="T43" fmla="*/ 52 h 163"/>
              <a:gd name="T44" fmla="*/ 91 w 135"/>
              <a:gd name="T45" fmla="*/ 53 h 163"/>
              <a:gd name="T46" fmla="*/ 91 w 135"/>
              <a:gd name="T47" fmla="*/ 46 h 163"/>
              <a:gd name="T48" fmla="*/ 88 w 135"/>
              <a:gd name="T49" fmla="*/ 40 h 163"/>
              <a:gd name="T50" fmla="*/ 85 w 135"/>
              <a:gd name="T51" fmla="*/ 36 h 163"/>
              <a:gd name="T52" fmla="*/ 79 w 135"/>
              <a:gd name="T53" fmla="*/ 34 h 163"/>
              <a:gd name="T54" fmla="*/ 73 w 135"/>
              <a:gd name="T55" fmla="*/ 31 h 163"/>
              <a:gd name="T56" fmla="*/ 67 w 135"/>
              <a:gd name="T57" fmla="*/ 31 h 163"/>
              <a:gd name="T58" fmla="*/ 60 w 135"/>
              <a:gd name="T59" fmla="*/ 30 h 163"/>
              <a:gd name="T60" fmla="*/ 50 w 135"/>
              <a:gd name="T61" fmla="*/ 30 h 163"/>
              <a:gd name="T62" fmla="*/ 43 w 135"/>
              <a:gd name="T63" fmla="*/ 30 h 163"/>
              <a:gd name="T64" fmla="*/ 43 w 135"/>
              <a:gd name="T65" fmla="*/ 80 h 163"/>
              <a:gd name="T66" fmla="*/ 54 w 135"/>
              <a:gd name="T67" fmla="*/ 80 h 163"/>
              <a:gd name="T68" fmla="*/ 64 w 135"/>
              <a:gd name="T69" fmla="*/ 80 h 163"/>
              <a:gd name="T70" fmla="*/ 72 w 135"/>
              <a:gd name="T71" fmla="*/ 79 h 163"/>
              <a:gd name="T72" fmla="*/ 79 w 135"/>
              <a:gd name="T73" fmla="*/ 76 h 163"/>
              <a:gd name="T74" fmla="*/ 85 w 135"/>
              <a:gd name="T75" fmla="*/ 73 h 163"/>
              <a:gd name="T76" fmla="*/ 88 w 135"/>
              <a:gd name="T77" fmla="*/ 70 h 163"/>
              <a:gd name="T78" fmla="*/ 90 w 135"/>
              <a:gd name="T79" fmla="*/ 65 h 163"/>
              <a:gd name="T80" fmla="*/ 91 w 135"/>
              <a:gd name="T81" fmla="*/ 59 h 163"/>
              <a:gd name="T82" fmla="*/ 91 w 135"/>
              <a:gd name="T83"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63">
                <a:moveTo>
                  <a:pt x="135" y="52"/>
                </a:moveTo>
                <a:lnTo>
                  <a:pt x="135" y="63"/>
                </a:lnTo>
                <a:lnTo>
                  <a:pt x="132" y="73"/>
                </a:lnTo>
                <a:lnTo>
                  <a:pt x="127" y="83"/>
                </a:lnTo>
                <a:lnTo>
                  <a:pt x="120" y="91"/>
                </a:lnTo>
                <a:lnTo>
                  <a:pt x="110" y="100"/>
                </a:lnTo>
                <a:lnTo>
                  <a:pt x="99" y="105"/>
                </a:lnTo>
                <a:lnTo>
                  <a:pt x="86" y="109"/>
                </a:lnTo>
                <a:lnTo>
                  <a:pt x="69" y="110"/>
                </a:lnTo>
                <a:lnTo>
                  <a:pt x="43" y="110"/>
                </a:lnTo>
                <a:lnTo>
                  <a:pt x="43" y="163"/>
                </a:lnTo>
                <a:lnTo>
                  <a:pt x="0" y="163"/>
                </a:lnTo>
                <a:lnTo>
                  <a:pt x="0" y="0"/>
                </a:lnTo>
                <a:lnTo>
                  <a:pt x="70" y="0"/>
                </a:lnTo>
                <a:lnTo>
                  <a:pt x="85" y="0"/>
                </a:lnTo>
                <a:lnTo>
                  <a:pt x="96" y="3"/>
                </a:lnTo>
                <a:lnTo>
                  <a:pt x="106" y="6"/>
                </a:lnTo>
                <a:lnTo>
                  <a:pt x="115" y="11"/>
                </a:lnTo>
                <a:lnTo>
                  <a:pt x="124" y="18"/>
                </a:lnTo>
                <a:lnTo>
                  <a:pt x="131" y="27"/>
                </a:lnTo>
                <a:lnTo>
                  <a:pt x="134" y="38"/>
                </a:lnTo>
                <a:lnTo>
                  <a:pt x="135" y="52"/>
                </a:lnTo>
                <a:close/>
                <a:moveTo>
                  <a:pt x="91" y="53"/>
                </a:moveTo>
                <a:lnTo>
                  <a:pt x="91" y="46"/>
                </a:lnTo>
                <a:lnTo>
                  <a:pt x="88" y="40"/>
                </a:lnTo>
                <a:lnTo>
                  <a:pt x="85" y="36"/>
                </a:lnTo>
                <a:lnTo>
                  <a:pt x="79" y="34"/>
                </a:lnTo>
                <a:lnTo>
                  <a:pt x="73" y="31"/>
                </a:lnTo>
                <a:lnTo>
                  <a:pt x="67" y="31"/>
                </a:lnTo>
                <a:lnTo>
                  <a:pt x="60" y="30"/>
                </a:lnTo>
                <a:lnTo>
                  <a:pt x="50" y="30"/>
                </a:lnTo>
                <a:lnTo>
                  <a:pt x="43" y="30"/>
                </a:lnTo>
                <a:lnTo>
                  <a:pt x="43" y="80"/>
                </a:lnTo>
                <a:lnTo>
                  <a:pt x="54" y="80"/>
                </a:lnTo>
                <a:lnTo>
                  <a:pt x="64" y="80"/>
                </a:lnTo>
                <a:lnTo>
                  <a:pt x="72" y="79"/>
                </a:lnTo>
                <a:lnTo>
                  <a:pt x="79" y="76"/>
                </a:lnTo>
                <a:lnTo>
                  <a:pt x="85" y="73"/>
                </a:lnTo>
                <a:lnTo>
                  <a:pt x="88" y="70"/>
                </a:lnTo>
                <a:lnTo>
                  <a:pt x="90" y="65"/>
                </a:lnTo>
                <a:lnTo>
                  <a:pt x="91" y="59"/>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4"/>
          <p:cNvSpPr>
            <a:spLocks/>
          </p:cNvSpPr>
          <p:nvPr/>
        </p:nvSpPr>
        <p:spPr bwMode="auto">
          <a:xfrm>
            <a:off x="5729288" y="5883275"/>
            <a:ext cx="114300" cy="133350"/>
          </a:xfrm>
          <a:custGeom>
            <a:avLst/>
            <a:gdLst>
              <a:gd name="T0" fmla="*/ 145 w 145"/>
              <a:gd name="T1" fmla="*/ 104 h 167"/>
              <a:gd name="T2" fmla="*/ 144 w 145"/>
              <a:gd name="T3" fmla="*/ 119 h 167"/>
              <a:gd name="T4" fmla="*/ 135 w 145"/>
              <a:gd name="T5" fmla="*/ 141 h 167"/>
              <a:gd name="T6" fmla="*/ 127 w 145"/>
              <a:gd name="T7" fmla="*/ 150 h 167"/>
              <a:gd name="T8" fmla="*/ 117 w 145"/>
              <a:gd name="T9" fmla="*/ 158 h 167"/>
              <a:gd name="T10" fmla="*/ 90 w 145"/>
              <a:gd name="T11" fmla="*/ 166 h 167"/>
              <a:gd name="T12" fmla="*/ 72 w 145"/>
              <a:gd name="T13" fmla="*/ 167 h 167"/>
              <a:gd name="T14" fmla="*/ 55 w 145"/>
              <a:gd name="T15" fmla="*/ 166 h 167"/>
              <a:gd name="T16" fmla="*/ 28 w 145"/>
              <a:gd name="T17" fmla="*/ 158 h 167"/>
              <a:gd name="T18" fmla="*/ 18 w 145"/>
              <a:gd name="T19" fmla="*/ 150 h 167"/>
              <a:gd name="T20" fmla="*/ 9 w 145"/>
              <a:gd name="T21" fmla="*/ 141 h 167"/>
              <a:gd name="T22" fmla="*/ 0 w 145"/>
              <a:gd name="T23" fmla="*/ 119 h 167"/>
              <a:gd name="T24" fmla="*/ 0 w 145"/>
              <a:gd name="T25" fmla="*/ 104 h 167"/>
              <a:gd name="T26" fmla="*/ 0 w 145"/>
              <a:gd name="T27" fmla="*/ 0 h 167"/>
              <a:gd name="T28" fmla="*/ 42 w 145"/>
              <a:gd name="T29" fmla="*/ 0 h 167"/>
              <a:gd name="T30" fmla="*/ 42 w 145"/>
              <a:gd name="T31" fmla="*/ 102 h 167"/>
              <a:gd name="T32" fmla="*/ 43 w 145"/>
              <a:gd name="T33" fmla="*/ 118 h 167"/>
              <a:gd name="T34" fmla="*/ 49 w 145"/>
              <a:gd name="T35" fmla="*/ 127 h 167"/>
              <a:gd name="T36" fmla="*/ 57 w 145"/>
              <a:gd name="T37" fmla="*/ 135 h 167"/>
              <a:gd name="T38" fmla="*/ 72 w 145"/>
              <a:gd name="T39" fmla="*/ 136 h 167"/>
              <a:gd name="T40" fmla="*/ 86 w 145"/>
              <a:gd name="T41" fmla="*/ 135 h 167"/>
              <a:gd name="T42" fmla="*/ 95 w 145"/>
              <a:gd name="T43" fmla="*/ 128 h 167"/>
              <a:gd name="T44" fmla="*/ 101 w 145"/>
              <a:gd name="T45" fmla="*/ 118 h 167"/>
              <a:gd name="T46" fmla="*/ 102 w 145"/>
              <a:gd name="T47" fmla="*/ 102 h 167"/>
              <a:gd name="T48" fmla="*/ 102 w 145"/>
              <a:gd name="T49" fmla="*/ 0 h 167"/>
              <a:gd name="T50" fmla="*/ 145 w 145"/>
              <a:gd name="T51" fmla="*/ 0 h 167"/>
              <a:gd name="T52" fmla="*/ 145 w 145"/>
              <a:gd name="T53" fmla="*/ 10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67">
                <a:moveTo>
                  <a:pt x="145" y="104"/>
                </a:moveTo>
                <a:lnTo>
                  <a:pt x="144" y="119"/>
                </a:lnTo>
                <a:lnTo>
                  <a:pt x="135" y="141"/>
                </a:lnTo>
                <a:lnTo>
                  <a:pt x="127" y="150"/>
                </a:lnTo>
                <a:lnTo>
                  <a:pt x="117" y="158"/>
                </a:lnTo>
                <a:lnTo>
                  <a:pt x="90" y="166"/>
                </a:lnTo>
                <a:lnTo>
                  <a:pt x="72" y="167"/>
                </a:lnTo>
                <a:lnTo>
                  <a:pt x="55" y="166"/>
                </a:lnTo>
                <a:lnTo>
                  <a:pt x="28" y="158"/>
                </a:lnTo>
                <a:lnTo>
                  <a:pt x="18" y="150"/>
                </a:lnTo>
                <a:lnTo>
                  <a:pt x="9" y="141"/>
                </a:lnTo>
                <a:lnTo>
                  <a:pt x="0" y="119"/>
                </a:lnTo>
                <a:lnTo>
                  <a:pt x="0" y="104"/>
                </a:lnTo>
                <a:lnTo>
                  <a:pt x="0" y="0"/>
                </a:lnTo>
                <a:lnTo>
                  <a:pt x="42" y="0"/>
                </a:lnTo>
                <a:lnTo>
                  <a:pt x="42" y="102"/>
                </a:lnTo>
                <a:lnTo>
                  <a:pt x="43" y="118"/>
                </a:lnTo>
                <a:lnTo>
                  <a:pt x="49" y="127"/>
                </a:lnTo>
                <a:lnTo>
                  <a:pt x="57" y="135"/>
                </a:lnTo>
                <a:lnTo>
                  <a:pt x="72" y="136"/>
                </a:lnTo>
                <a:lnTo>
                  <a:pt x="86" y="135"/>
                </a:lnTo>
                <a:lnTo>
                  <a:pt x="95" y="128"/>
                </a:lnTo>
                <a:lnTo>
                  <a:pt x="101" y="118"/>
                </a:lnTo>
                <a:lnTo>
                  <a:pt x="102" y="102"/>
                </a:lnTo>
                <a:lnTo>
                  <a:pt x="102" y="0"/>
                </a:lnTo>
                <a:lnTo>
                  <a:pt x="145" y="0"/>
                </a:lnTo>
                <a:lnTo>
                  <a:pt x="14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215"/>
          <p:cNvSpPr>
            <a:spLocks noChangeShapeType="1"/>
          </p:cNvSpPr>
          <p:nvPr/>
        </p:nvSpPr>
        <p:spPr bwMode="auto">
          <a:xfrm>
            <a:off x="5313363" y="5649913"/>
            <a:ext cx="665163"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216"/>
          <p:cNvSpPr>
            <a:spLocks noChangeArrowheads="1"/>
          </p:cNvSpPr>
          <p:nvPr/>
        </p:nvSpPr>
        <p:spPr bwMode="auto">
          <a:xfrm>
            <a:off x="5408613" y="4046538"/>
            <a:ext cx="474663" cy="355600"/>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17"/>
          <p:cNvSpPr>
            <a:spLocks noEditPoints="1"/>
          </p:cNvSpPr>
          <p:nvPr/>
        </p:nvSpPr>
        <p:spPr bwMode="auto">
          <a:xfrm>
            <a:off x="5451475" y="4159250"/>
            <a:ext cx="123825" cy="130175"/>
          </a:xfrm>
          <a:custGeom>
            <a:avLst/>
            <a:gdLst>
              <a:gd name="T0" fmla="*/ 155 w 155"/>
              <a:gd name="T1" fmla="*/ 82 h 163"/>
              <a:gd name="T2" fmla="*/ 154 w 155"/>
              <a:gd name="T3" fmla="*/ 93 h 163"/>
              <a:gd name="T4" fmla="*/ 149 w 155"/>
              <a:gd name="T5" fmla="*/ 113 h 163"/>
              <a:gd name="T6" fmla="*/ 144 w 155"/>
              <a:gd name="T7" fmla="*/ 122 h 163"/>
              <a:gd name="T8" fmla="*/ 133 w 155"/>
              <a:gd name="T9" fmla="*/ 139 h 163"/>
              <a:gd name="T10" fmla="*/ 118 w 155"/>
              <a:gd name="T11" fmla="*/ 150 h 163"/>
              <a:gd name="T12" fmla="*/ 106 w 155"/>
              <a:gd name="T13" fmla="*/ 156 h 163"/>
              <a:gd name="T14" fmla="*/ 92 w 155"/>
              <a:gd name="T15" fmla="*/ 161 h 163"/>
              <a:gd name="T16" fmla="*/ 77 w 155"/>
              <a:gd name="T17" fmla="*/ 163 h 163"/>
              <a:gd name="T18" fmla="*/ 57 w 155"/>
              <a:gd name="T19" fmla="*/ 163 h 163"/>
              <a:gd name="T20" fmla="*/ 0 w 155"/>
              <a:gd name="T21" fmla="*/ 163 h 163"/>
              <a:gd name="T22" fmla="*/ 0 w 155"/>
              <a:gd name="T23" fmla="*/ 0 h 163"/>
              <a:gd name="T24" fmla="*/ 60 w 155"/>
              <a:gd name="T25" fmla="*/ 0 h 163"/>
              <a:gd name="T26" fmla="*/ 79 w 155"/>
              <a:gd name="T27" fmla="*/ 0 h 163"/>
              <a:gd name="T28" fmla="*/ 94 w 155"/>
              <a:gd name="T29" fmla="*/ 3 h 163"/>
              <a:gd name="T30" fmla="*/ 108 w 155"/>
              <a:gd name="T31" fmla="*/ 7 h 163"/>
              <a:gd name="T32" fmla="*/ 118 w 155"/>
              <a:gd name="T33" fmla="*/ 12 h 163"/>
              <a:gd name="T34" fmla="*/ 134 w 155"/>
              <a:gd name="T35" fmla="*/ 24 h 163"/>
              <a:gd name="T36" fmla="*/ 145 w 155"/>
              <a:gd name="T37" fmla="*/ 40 h 163"/>
              <a:gd name="T38" fmla="*/ 153 w 155"/>
              <a:gd name="T39" fmla="*/ 58 h 163"/>
              <a:gd name="T40" fmla="*/ 155 w 155"/>
              <a:gd name="T41" fmla="*/ 82 h 163"/>
              <a:gd name="T42" fmla="*/ 111 w 155"/>
              <a:gd name="T43" fmla="*/ 81 h 163"/>
              <a:gd name="T44" fmla="*/ 110 w 155"/>
              <a:gd name="T45" fmla="*/ 66 h 163"/>
              <a:gd name="T46" fmla="*/ 106 w 155"/>
              <a:gd name="T47" fmla="*/ 54 h 163"/>
              <a:gd name="T48" fmla="*/ 98 w 155"/>
              <a:gd name="T49" fmla="*/ 43 h 163"/>
              <a:gd name="T50" fmla="*/ 87 w 155"/>
              <a:gd name="T51" fmla="*/ 36 h 163"/>
              <a:gd name="T52" fmla="*/ 80 w 155"/>
              <a:gd name="T53" fmla="*/ 33 h 163"/>
              <a:gd name="T54" fmla="*/ 73 w 155"/>
              <a:gd name="T55" fmla="*/ 31 h 163"/>
              <a:gd name="T56" fmla="*/ 65 w 155"/>
              <a:gd name="T57" fmla="*/ 30 h 163"/>
              <a:gd name="T58" fmla="*/ 53 w 155"/>
              <a:gd name="T59" fmla="*/ 30 h 163"/>
              <a:gd name="T60" fmla="*/ 43 w 155"/>
              <a:gd name="T61" fmla="*/ 30 h 163"/>
              <a:gd name="T62" fmla="*/ 43 w 155"/>
              <a:gd name="T63" fmla="*/ 132 h 163"/>
              <a:gd name="T64" fmla="*/ 53 w 155"/>
              <a:gd name="T65" fmla="*/ 132 h 163"/>
              <a:gd name="T66" fmla="*/ 66 w 155"/>
              <a:gd name="T67" fmla="*/ 132 h 163"/>
              <a:gd name="T68" fmla="*/ 75 w 155"/>
              <a:gd name="T69" fmla="*/ 131 h 163"/>
              <a:gd name="T70" fmla="*/ 82 w 155"/>
              <a:gd name="T71" fmla="*/ 129 h 163"/>
              <a:gd name="T72" fmla="*/ 89 w 155"/>
              <a:gd name="T73" fmla="*/ 126 h 163"/>
              <a:gd name="T74" fmla="*/ 99 w 155"/>
              <a:gd name="T75" fmla="*/ 119 h 163"/>
              <a:gd name="T76" fmla="*/ 106 w 155"/>
              <a:gd name="T77" fmla="*/ 109 h 163"/>
              <a:gd name="T78" fmla="*/ 110 w 155"/>
              <a:gd name="T79" fmla="*/ 97 h 163"/>
              <a:gd name="T80" fmla="*/ 111 w 155"/>
              <a:gd name="T81"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63">
                <a:moveTo>
                  <a:pt x="155" y="82"/>
                </a:moveTo>
                <a:lnTo>
                  <a:pt x="154" y="93"/>
                </a:lnTo>
                <a:lnTo>
                  <a:pt x="149" y="113"/>
                </a:lnTo>
                <a:lnTo>
                  <a:pt x="144" y="122"/>
                </a:lnTo>
                <a:lnTo>
                  <a:pt x="133" y="139"/>
                </a:lnTo>
                <a:lnTo>
                  <a:pt x="118" y="150"/>
                </a:lnTo>
                <a:lnTo>
                  <a:pt x="106" y="156"/>
                </a:lnTo>
                <a:lnTo>
                  <a:pt x="92" y="161"/>
                </a:lnTo>
                <a:lnTo>
                  <a:pt x="77" y="163"/>
                </a:lnTo>
                <a:lnTo>
                  <a:pt x="57" y="163"/>
                </a:lnTo>
                <a:lnTo>
                  <a:pt x="0" y="163"/>
                </a:lnTo>
                <a:lnTo>
                  <a:pt x="0" y="0"/>
                </a:lnTo>
                <a:lnTo>
                  <a:pt x="60" y="0"/>
                </a:lnTo>
                <a:lnTo>
                  <a:pt x="79" y="0"/>
                </a:lnTo>
                <a:lnTo>
                  <a:pt x="94" y="3"/>
                </a:lnTo>
                <a:lnTo>
                  <a:pt x="108" y="7"/>
                </a:lnTo>
                <a:lnTo>
                  <a:pt x="118" y="12"/>
                </a:lnTo>
                <a:lnTo>
                  <a:pt x="134" y="24"/>
                </a:lnTo>
                <a:lnTo>
                  <a:pt x="145" y="40"/>
                </a:lnTo>
                <a:lnTo>
                  <a:pt x="153" y="58"/>
                </a:lnTo>
                <a:lnTo>
                  <a:pt x="155" y="82"/>
                </a:lnTo>
                <a:close/>
                <a:moveTo>
                  <a:pt x="111" y="81"/>
                </a:moveTo>
                <a:lnTo>
                  <a:pt x="110" y="66"/>
                </a:lnTo>
                <a:lnTo>
                  <a:pt x="106" y="54"/>
                </a:lnTo>
                <a:lnTo>
                  <a:pt x="98" y="43"/>
                </a:lnTo>
                <a:lnTo>
                  <a:pt x="87" y="36"/>
                </a:lnTo>
                <a:lnTo>
                  <a:pt x="80" y="33"/>
                </a:lnTo>
                <a:lnTo>
                  <a:pt x="73" y="31"/>
                </a:lnTo>
                <a:lnTo>
                  <a:pt x="65" y="30"/>
                </a:lnTo>
                <a:lnTo>
                  <a:pt x="53" y="30"/>
                </a:lnTo>
                <a:lnTo>
                  <a:pt x="43" y="30"/>
                </a:lnTo>
                <a:lnTo>
                  <a:pt x="43" y="132"/>
                </a:lnTo>
                <a:lnTo>
                  <a:pt x="53" y="132"/>
                </a:lnTo>
                <a:lnTo>
                  <a:pt x="66" y="132"/>
                </a:lnTo>
                <a:lnTo>
                  <a:pt x="75" y="131"/>
                </a:lnTo>
                <a:lnTo>
                  <a:pt x="82" y="129"/>
                </a:lnTo>
                <a:lnTo>
                  <a:pt x="89" y="126"/>
                </a:lnTo>
                <a:lnTo>
                  <a:pt x="99" y="119"/>
                </a:lnTo>
                <a:lnTo>
                  <a:pt x="106" y="109"/>
                </a:lnTo>
                <a:lnTo>
                  <a:pt x="110" y="97"/>
                </a:lnTo>
                <a:lnTo>
                  <a:pt x="11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8"/>
          <p:cNvSpPr>
            <a:spLocks noEditPoints="1"/>
          </p:cNvSpPr>
          <p:nvPr/>
        </p:nvSpPr>
        <p:spPr bwMode="auto">
          <a:xfrm>
            <a:off x="5599113" y="4159250"/>
            <a:ext cx="107950" cy="130175"/>
          </a:xfrm>
          <a:custGeom>
            <a:avLst/>
            <a:gdLst>
              <a:gd name="T0" fmla="*/ 135 w 135"/>
              <a:gd name="T1" fmla="*/ 52 h 163"/>
              <a:gd name="T2" fmla="*/ 135 w 135"/>
              <a:gd name="T3" fmla="*/ 62 h 163"/>
              <a:gd name="T4" fmla="*/ 132 w 135"/>
              <a:gd name="T5" fmla="*/ 73 h 163"/>
              <a:gd name="T6" fmla="*/ 127 w 135"/>
              <a:gd name="T7" fmla="*/ 83 h 163"/>
              <a:gd name="T8" fmla="*/ 120 w 135"/>
              <a:gd name="T9" fmla="*/ 90 h 163"/>
              <a:gd name="T10" fmla="*/ 110 w 135"/>
              <a:gd name="T11" fmla="*/ 99 h 163"/>
              <a:gd name="T12" fmla="*/ 99 w 135"/>
              <a:gd name="T13" fmla="*/ 104 h 163"/>
              <a:gd name="T14" fmla="*/ 86 w 135"/>
              <a:gd name="T15" fmla="*/ 109 h 163"/>
              <a:gd name="T16" fmla="*/ 69 w 135"/>
              <a:gd name="T17" fmla="*/ 110 h 163"/>
              <a:gd name="T18" fmla="*/ 43 w 135"/>
              <a:gd name="T19" fmla="*/ 110 h 163"/>
              <a:gd name="T20" fmla="*/ 43 w 135"/>
              <a:gd name="T21" fmla="*/ 163 h 163"/>
              <a:gd name="T22" fmla="*/ 0 w 135"/>
              <a:gd name="T23" fmla="*/ 163 h 163"/>
              <a:gd name="T24" fmla="*/ 0 w 135"/>
              <a:gd name="T25" fmla="*/ 0 h 163"/>
              <a:gd name="T26" fmla="*/ 70 w 135"/>
              <a:gd name="T27" fmla="*/ 0 h 163"/>
              <a:gd name="T28" fmla="*/ 85 w 135"/>
              <a:gd name="T29" fmla="*/ 0 h 163"/>
              <a:gd name="T30" fmla="*/ 96 w 135"/>
              <a:gd name="T31" fmla="*/ 2 h 163"/>
              <a:gd name="T32" fmla="*/ 106 w 135"/>
              <a:gd name="T33" fmla="*/ 6 h 163"/>
              <a:gd name="T34" fmla="*/ 115 w 135"/>
              <a:gd name="T35" fmla="*/ 10 h 163"/>
              <a:gd name="T36" fmla="*/ 124 w 135"/>
              <a:gd name="T37" fmla="*/ 18 h 163"/>
              <a:gd name="T38" fmla="*/ 131 w 135"/>
              <a:gd name="T39" fmla="*/ 27 h 163"/>
              <a:gd name="T40" fmla="*/ 134 w 135"/>
              <a:gd name="T41" fmla="*/ 38 h 163"/>
              <a:gd name="T42" fmla="*/ 135 w 135"/>
              <a:gd name="T43" fmla="*/ 52 h 163"/>
              <a:gd name="T44" fmla="*/ 91 w 135"/>
              <a:gd name="T45" fmla="*/ 53 h 163"/>
              <a:gd name="T46" fmla="*/ 91 w 135"/>
              <a:gd name="T47" fmla="*/ 46 h 163"/>
              <a:gd name="T48" fmla="*/ 88 w 135"/>
              <a:gd name="T49" fmla="*/ 40 h 163"/>
              <a:gd name="T50" fmla="*/ 85 w 135"/>
              <a:gd name="T51" fmla="*/ 36 h 163"/>
              <a:gd name="T52" fmla="*/ 79 w 135"/>
              <a:gd name="T53" fmla="*/ 34 h 163"/>
              <a:gd name="T54" fmla="*/ 73 w 135"/>
              <a:gd name="T55" fmla="*/ 31 h 163"/>
              <a:gd name="T56" fmla="*/ 67 w 135"/>
              <a:gd name="T57" fmla="*/ 30 h 163"/>
              <a:gd name="T58" fmla="*/ 60 w 135"/>
              <a:gd name="T59" fmla="*/ 30 h 163"/>
              <a:gd name="T60" fmla="*/ 50 w 135"/>
              <a:gd name="T61" fmla="*/ 30 h 163"/>
              <a:gd name="T62" fmla="*/ 43 w 135"/>
              <a:gd name="T63" fmla="*/ 30 h 163"/>
              <a:gd name="T64" fmla="*/ 43 w 135"/>
              <a:gd name="T65" fmla="*/ 79 h 163"/>
              <a:gd name="T66" fmla="*/ 54 w 135"/>
              <a:gd name="T67" fmla="*/ 79 h 163"/>
              <a:gd name="T68" fmla="*/ 64 w 135"/>
              <a:gd name="T69" fmla="*/ 79 h 163"/>
              <a:gd name="T70" fmla="*/ 72 w 135"/>
              <a:gd name="T71" fmla="*/ 77 h 163"/>
              <a:gd name="T72" fmla="*/ 79 w 135"/>
              <a:gd name="T73" fmla="*/ 76 h 163"/>
              <a:gd name="T74" fmla="*/ 85 w 135"/>
              <a:gd name="T75" fmla="*/ 73 h 163"/>
              <a:gd name="T76" fmla="*/ 88 w 135"/>
              <a:gd name="T77" fmla="*/ 68 h 163"/>
              <a:gd name="T78" fmla="*/ 90 w 135"/>
              <a:gd name="T79" fmla="*/ 64 h 163"/>
              <a:gd name="T80" fmla="*/ 91 w 135"/>
              <a:gd name="T81" fmla="*/ 58 h 163"/>
              <a:gd name="T82" fmla="*/ 91 w 135"/>
              <a:gd name="T83"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63">
                <a:moveTo>
                  <a:pt x="135" y="52"/>
                </a:moveTo>
                <a:lnTo>
                  <a:pt x="135" y="62"/>
                </a:lnTo>
                <a:lnTo>
                  <a:pt x="132" y="73"/>
                </a:lnTo>
                <a:lnTo>
                  <a:pt x="127" y="83"/>
                </a:lnTo>
                <a:lnTo>
                  <a:pt x="120" y="90"/>
                </a:lnTo>
                <a:lnTo>
                  <a:pt x="110" y="99"/>
                </a:lnTo>
                <a:lnTo>
                  <a:pt x="99" y="104"/>
                </a:lnTo>
                <a:lnTo>
                  <a:pt x="86" y="109"/>
                </a:lnTo>
                <a:lnTo>
                  <a:pt x="69" y="110"/>
                </a:lnTo>
                <a:lnTo>
                  <a:pt x="43" y="110"/>
                </a:lnTo>
                <a:lnTo>
                  <a:pt x="43" y="163"/>
                </a:lnTo>
                <a:lnTo>
                  <a:pt x="0" y="163"/>
                </a:lnTo>
                <a:lnTo>
                  <a:pt x="0" y="0"/>
                </a:lnTo>
                <a:lnTo>
                  <a:pt x="70" y="0"/>
                </a:lnTo>
                <a:lnTo>
                  <a:pt x="85" y="0"/>
                </a:lnTo>
                <a:lnTo>
                  <a:pt x="96" y="2"/>
                </a:lnTo>
                <a:lnTo>
                  <a:pt x="106" y="6"/>
                </a:lnTo>
                <a:lnTo>
                  <a:pt x="115" y="10"/>
                </a:lnTo>
                <a:lnTo>
                  <a:pt x="124" y="18"/>
                </a:lnTo>
                <a:lnTo>
                  <a:pt x="131" y="27"/>
                </a:lnTo>
                <a:lnTo>
                  <a:pt x="134" y="38"/>
                </a:lnTo>
                <a:lnTo>
                  <a:pt x="135" y="52"/>
                </a:lnTo>
                <a:close/>
                <a:moveTo>
                  <a:pt x="91" y="53"/>
                </a:moveTo>
                <a:lnTo>
                  <a:pt x="91" y="46"/>
                </a:lnTo>
                <a:lnTo>
                  <a:pt x="88" y="40"/>
                </a:lnTo>
                <a:lnTo>
                  <a:pt x="85" y="36"/>
                </a:lnTo>
                <a:lnTo>
                  <a:pt x="79" y="34"/>
                </a:lnTo>
                <a:lnTo>
                  <a:pt x="73" y="31"/>
                </a:lnTo>
                <a:lnTo>
                  <a:pt x="67" y="30"/>
                </a:lnTo>
                <a:lnTo>
                  <a:pt x="60" y="30"/>
                </a:lnTo>
                <a:lnTo>
                  <a:pt x="50" y="30"/>
                </a:lnTo>
                <a:lnTo>
                  <a:pt x="43" y="30"/>
                </a:lnTo>
                <a:lnTo>
                  <a:pt x="43" y="79"/>
                </a:lnTo>
                <a:lnTo>
                  <a:pt x="54" y="79"/>
                </a:lnTo>
                <a:lnTo>
                  <a:pt x="64" y="79"/>
                </a:lnTo>
                <a:lnTo>
                  <a:pt x="72" y="77"/>
                </a:lnTo>
                <a:lnTo>
                  <a:pt x="79" y="76"/>
                </a:lnTo>
                <a:lnTo>
                  <a:pt x="85" y="73"/>
                </a:lnTo>
                <a:lnTo>
                  <a:pt x="88" y="68"/>
                </a:lnTo>
                <a:lnTo>
                  <a:pt x="90" y="64"/>
                </a:lnTo>
                <a:lnTo>
                  <a:pt x="91" y="58"/>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9"/>
          <p:cNvSpPr>
            <a:spLocks/>
          </p:cNvSpPr>
          <p:nvPr/>
        </p:nvSpPr>
        <p:spPr bwMode="auto">
          <a:xfrm>
            <a:off x="5729288" y="4159250"/>
            <a:ext cx="114300" cy="133350"/>
          </a:xfrm>
          <a:custGeom>
            <a:avLst/>
            <a:gdLst>
              <a:gd name="T0" fmla="*/ 145 w 145"/>
              <a:gd name="T1" fmla="*/ 104 h 166"/>
              <a:gd name="T2" fmla="*/ 144 w 145"/>
              <a:gd name="T3" fmla="*/ 118 h 166"/>
              <a:gd name="T4" fmla="*/ 135 w 145"/>
              <a:gd name="T5" fmla="*/ 141 h 166"/>
              <a:gd name="T6" fmla="*/ 127 w 145"/>
              <a:gd name="T7" fmla="*/ 150 h 166"/>
              <a:gd name="T8" fmla="*/ 117 w 145"/>
              <a:gd name="T9" fmla="*/ 157 h 166"/>
              <a:gd name="T10" fmla="*/ 90 w 145"/>
              <a:gd name="T11" fmla="*/ 166 h 166"/>
              <a:gd name="T12" fmla="*/ 72 w 145"/>
              <a:gd name="T13" fmla="*/ 166 h 166"/>
              <a:gd name="T14" fmla="*/ 55 w 145"/>
              <a:gd name="T15" fmla="*/ 166 h 166"/>
              <a:gd name="T16" fmla="*/ 28 w 145"/>
              <a:gd name="T17" fmla="*/ 157 h 166"/>
              <a:gd name="T18" fmla="*/ 18 w 145"/>
              <a:gd name="T19" fmla="*/ 150 h 166"/>
              <a:gd name="T20" fmla="*/ 9 w 145"/>
              <a:gd name="T21" fmla="*/ 141 h 166"/>
              <a:gd name="T22" fmla="*/ 0 w 145"/>
              <a:gd name="T23" fmla="*/ 119 h 166"/>
              <a:gd name="T24" fmla="*/ 0 w 145"/>
              <a:gd name="T25" fmla="*/ 104 h 166"/>
              <a:gd name="T26" fmla="*/ 0 w 145"/>
              <a:gd name="T27" fmla="*/ 0 h 166"/>
              <a:gd name="T28" fmla="*/ 42 w 145"/>
              <a:gd name="T29" fmla="*/ 0 h 166"/>
              <a:gd name="T30" fmla="*/ 42 w 145"/>
              <a:gd name="T31" fmla="*/ 101 h 166"/>
              <a:gd name="T32" fmla="*/ 43 w 145"/>
              <a:gd name="T33" fmla="*/ 117 h 166"/>
              <a:gd name="T34" fmla="*/ 49 w 145"/>
              <a:gd name="T35" fmla="*/ 127 h 166"/>
              <a:gd name="T36" fmla="*/ 57 w 145"/>
              <a:gd name="T37" fmla="*/ 134 h 166"/>
              <a:gd name="T38" fmla="*/ 72 w 145"/>
              <a:gd name="T39" fmla="*/ 135 h 166"/>
              <a:gd name="T40" fmla="*/ 86 w 145"/>
              <a:gd name="T41" fmla="*/ 134 h 166"/>
              <a:gd name="T42" fmla="*/ 95 w 145"/>
              <a:gd name="T43" fmla="*/ 127 h 166"/>
              <a:gd name="T44" fmla="*/ 101 w 145"/>
              <a:gd name="T45" fmla="*/ 118 h 166"/>
              <a:gd name="T46" fmla="*/ 102 w 145"/>
              <a:gd name="T47" fmla="*/ 101 h 166"/>
              <a:gd name="T48" fmla="*/ 102 w 145"/>
              <a:gd name="T49" fmla="*/ 0 h 166"/>
              <a:gd name="T50" fmla="*/ 145 w 145"/>
              <a:gd name="T51" fmla="*/ 0 h 166"/>
              <a:gd name="T52" fmla="*/ 145 w 145"/>
              <a:gd name="T53" fmla="*/ 10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66">
                <a:moveTo>
                  <a:pt x="145" y="104"/>
                </a:moveTo>
                <a:lnTo>
                  <a:pt x="144" y="118"/>
                </a:lnTo>
                <a:lnTo>
                  <a:pt x="135" y="141"/>
                </a:lnTo>
                <a:lnTo>
                  <a:pt x="127" y="150"/>
                </a:lnTo>
                <a:lnTo>
                  <a:pt x="117" y="157"/>
                </a:lnTo>
                <a:lnTo>
                  <a:pt x="90" y="166"/>
                </a:lnTo>
                <a:lnTo>
                  <a:pt x="72" y="166"/>
                </a:lnTo>
                <a:lnTo>
                  <a:pt x="55" y="166"/>
                </a:lnTo>
                <a:lnTo>
                  <a:pt x="28" y="157"/>
                </a:lnTo>
                <a:lnTo>
                  <a:pt x="18" y="150"/>
                </a:lnTo>
                <a:lnTo>
                  <a:pt x="9" y="141"/>
                </a:lnTo>
                <a:lnTo>
                  <a:pt x="0" y="119"/>
                </a:lnTo>
                <a:lnTo>
                  <a:pt x="0" y="104"/>
                </a:lnTo>
                <a:lnTo>
                  <a:pt x="0" y="0"/>
                </a:lnTo>
                <a:lnTo>
                  <a:pt x="42" y="0"/>
                </a:lnTo>
                <a:lnTo>
                  <a:pt x="42" y="101"/>
                </a:lnTo>
                <a:lnTo>
                  <a:pt x="43" y="117"/>
                </a:lnTo>
                <a:lnTo>
                  <a:pt x="49" y="127"/>
                </a:lnTo>
                <a:lnTo>
                  <a:pt x="57" y="134"/>
                </a:lnTo>
                <a:lnTo>
                  <a:pt x="72" y="135"/>
                </a:lnTo>
                <a:lnTo>
                  <a:pt x="86" y="134"/>
                </a:lnTo>
                <a:lnTo>
                  <a:pt x="95" y="127"/>
                </a:lnTo>
                <a:lnTo>
                  <a:pt x="101" y="118"/>
                </a:lnTo>
                <a:lnTo>
                  <a:pt x="102" y="101"/>
                </a:lnTo>
                <a:lnTo>
                  <a:pt x="102" y="0"/>
                </a:lnTo>
                <a:lnTo>
                  <a:pt x="145" y="0"/>
                </a:lnTo>
                <a:lnTo>
                  <a:pt x="14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220"/>
          <p:cNvSpPr>
            <a:spLocks noChangeShapeType="1"/>
          </p:cNvSpPr>
          <p:nvPr/>
        </p:nvSpPr>
        <p:spPr bwMode="auto">
          <a:xfrm>
            <a:off x="5313363" y="3927475"/>
            <a:ext cx="665163"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221"/>
          <p:cNvSpPr>
            <a:spLocks noChangeArrowheads="1"/>
          </p:cNvSpPr>
          <p:nvPr/>
        </p:nvSpPr>
        <p:spPr bwMode="auto">
          <a:xfrm>
            <a:off x="5627688" y="5240338"/>
            <a:ext cx="33338"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222"/>
          <p:cNvSpPr>
            <a:spLocks noChangeArrowheads="1"/>
          </p:cNvSpPr>
          <p:nvPr/>
        </p:nvSpPr>
        <p:spPr bwMode="auto">
          <a:xfrm>
            <a:off x="5627688" y="5340350"/>
            <a:ext cx="33338" cy="33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23"/>
          <p:cNvSpPr>
            <a:spLocks noChangeArrowheads="1"/>
          </p:cNvSpPr>
          <p:nvPr/>
        </p:nvSpPr>
        <p:spPr bwMode="auto">
          <a:xfrm>
            <a:off x="5627688" y="5440363"/>
            <a:ext cx="33338" cy="33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Line 224"/>
          <p:cNvSpPr>
            <a:spLocks noChangeShapeType="1"/>
          </p:cNvSpPr>
          <p:nvPr/>
        </p:nvSpPr>
        <p:spPr bwMode="auto">
          <a:xfrm>
            <a:off x="5291138" y="4224338"/>
            <a:ext cx="117475" cy="0"/>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25"/>
          <p:cNvSpPr>
            <a:spLocks/>
          </p:cNvSpPr>
          <p:nvPr/>
        </p:nvSpPr>
        <p:spPr bwMode="auto">
          <a:xfrm>
            <a:off x="5346700" y="4195763"/>
            <a:ext cx="77788" cy="57150"/>
          </a:xfrm>
          <a:custGeom>
            <a:avLst/>
            <a:gdLst>
              <a:gd name="T0" fmla="*/ 0 w 99"/>
              <a:gd name="T1" fmla="*/ 0 h 72"/>
              <a:gd name="T2" fmla="*/ 99 w 99"/>
              <a:gd name="T3" fmla="*/ 36 h 72"/>
              <a:gd name="T4" fmla="*/ 0 w 99"/>
              <a:gd name="T5" fmla="*/ 72 h 72"/>
              <a:gd name="T6" fmla="*/ 6 w 99"/>
              <a:gd name="T7" fmla="*/ 64 h 72"/>
              <a:gd name="T8" fmla="*/ 11 w 99"/>
              <a:gd name="T9" fmla="*/ 45 h 72"/>
              <a:gd name="T10" fmla="*/ 11 w 99"/>
              <a:gd name="T11" fmla="*/ 27 h 72"/>
              <a:gd name="T12" fmla="*/ 6 w 99"/>
              <a:gd name="T13" fmla="*/ 8 h 72"/>
              <a:gd name="T14" fmla="*/ 0 w 99"/>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2">
                <a:moveTo>
                  <a:pt x="0" y="0"/>
                </a:moveTo>
                <a:lnTo>
                  <a:pt x="99" y="36"/>
                </a:lnTo>
                <a:lnTo>
                  <a:pt x="0" y="72"/>
                </a:lnTo>
                <a:lnTo>
                  <a:pt x="6" y="64"/>
                </a:lnTo>
                <a:lnTo>
                  <a:pt x="11" y="45"/>
                </a:lnTo>
                <a:lnTo>
                  <a:pt x="11" y="27"/>
                </a:lnTo>
                <a:lnTo>
                  <a:pt x="6" y="8"/>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226"/>
          <p:cNvSpPr>
            <a:spLocks noChangeShapeType="1"/>
          </p:cNvSpPr>
          <p:nvPr/>
        </p:nvSpPr>
        <p:spPr bwMode="auto">
          <a:xfrm>
            <a:off x="5646738" y="3927475"/>
            <a:ext cx="0" cy="119063"/>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27"/>
          <p:cNvSpPr>
            <a:spLocks/>
          </p:cNvSpPr>
          <p:nvPr/>
        </p:nvSpPr>
        <p:spPr bwMode="auto">
          <a:xfrm>
            <a:off x="5618163" y="3983038"/>
            <a:ext cx="57150" cy="79375"/>
          </a:xfrm>
          <a:custGeom>
            <a:avLst/>
            <a:gdLst>
              <a:gd name="T0" fmla="*/ 72 w 72"/>
              <a:gd name="T1" fmla="*/ 0 h 98"/>
              <a:gd name="T2" fmla="*/ 36 w 72"/>
              <a:gd name="T3" fmla="*/ 98 h 98"/>
              <a:gd name="T4" fmla="*/ 0 w 72"/>
              <a:gd name="T5" fmla="*/ 0 h 98"/>
              <a:gd name="T6" fmla="*/ 8 w 72"/>
              <a:gd name="T7" fmla="*/ 5 h 98"/>
              <a:gd name="T8" fmla="*/ 26 w 72"/>
              <a:gd name="T9" fmla="*/ 11 h 98"/>
              <a:gd name="T10" fmla="*/ 45 w 72"/>
              <a:gd name="T11" fmla="*/ 11 h 98"/>
              <a:gd name="T12" fmla="*/ 63 w 72"/>
              <a:gd name="T13" fmla="*/ 5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5"/>
                </a:lnTo>
                <a:lnTo>
                  <a:pt x="26" y="11"/>
                </a:lnTo>
                <a:lnTo>
                  <a:pt x="45" y="11"/>
                </a:lnTo>
                <a:lnTo>
                  <a:pt x="63" y="5"/>
                </a:lnTo>
                <a:lnTo>
                  <a:pt x="72"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228"/>
          <p:cNvSpPr>
            <a:spLocks noChangeShapeType="1"/>
          </p:cNvSpPr>
          <p:nvPr/>
        </p:nvSpPr>
        <p:spPr bwMode="auto">
          <a:xfrm>
            <a:off x="5646738" y="5649913"/>
            <a:ext cx="0" cy="119063"/>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229"/>
          <p:cNvSpPr>
            <a:spLocks/>
          </p:cNvSpPr>
          <p:nvPr/>
        </p:nvSpPr>
        <p:spPr bwMode="auto">
          <a:xfrm>
            <a:off x="5618163" y="5707063"/>
            <a:ext cx="57150" cy="77788"/>
          </a:xfrm>
          <a:custGeom>
            <a:avLst/>
            <a:gdLst>
              <a:gd name="T0" fmla="*/ 72 w 72"/>
              <a:gd name="T1" fmla="*/ 0 h 97"/>
              <a:gd name="T2" fmla="*/ 36 w 72"/>
              <a:gd name="T3" fmla="*/ 97 h 97"/>
              <a:gd name="T4" fmla="*/ 0 w 72"/>
              <a:gd name="T5" fmla="*/ 0 h 97"/>
              <a:gd name="T6" fmla="*/ 8 w 72"/>
              <a:gd name="T7" fmla="*/ 4 h 97"/>
              <a:gd name="T8" fmla="*/ 26 w 72"/>
              <a:gd name="T9" fmla="*/ 11 h 97"/>
              <a:gd name="T10" fmla="*/ 45 w 72"/>
              <a:gd name="T11" fmla="*/ 11 h 97"/>
              <a:gd name="T12" fmla="*/ 63 w 72"/>
              <a:gd name="T13" fmla="*/ 4 h 97"/>
              <a:gd name="T14" fmla="*/ 72 w 7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7">
                <a:moveTo>
                  <a:pt x="72" y="0"/>
                </a:moveTo>
                <a:lnTo>
                  <a:pt x="36" y="97"/>
                </a:lnTo>
                <a:lnTo>
                  <a:pt x="0" y="0"/>
                </a:lnTo>
                <a:lnTo>
                  <a:pt x="8" y="4"/>
                </a:lnTo>
                <a:lnTo>
                  <a:pt x="26" y="11"/>
                </a:lnTo>
                <a:lnTo>
                  <a:pt x="45" y="11"/>
                </a:lnTo>
                <a:lnTo>
                  <a:pt x="63" y="4"/>
                </a:lnTo>
                <a:lnTo>
                  <a:pt x="72"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230"/>
          <p:cNvSpPr>
            <a:spLocks noChangeArrowheads="1"/>
          </p:cNvSpPr>
          <p:nvPr/>
        </p:nvSpPr>
        <p:spPr bwMode="auto">
          <a:xfrm>
            <a:off x="5408613" y="4640263"/>
            <a:ext cx="474663" cy="357188"/>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31"/>
          <p:cNvSpPr>
            <a:spLocks noEditPoints="1"/>
          </p:cNvSpPr>
          <p:nvPr/>
        </p:nvSpPr>
        <p:spPr bwMode="auto">
          <a:xfrm>
            <a:off x="5451475" y="4752975"/>
            <a:ext cx="123825" cy="130175"/>
          </a:xfrm>
          <a:custGeom>
            <a:avLst/>
            <a:gdLst>
              <a:gd name="T0" fmla="*/ 155 w 155"/>
              <a:gd name="T1" fmla="*/ 82 h 164"/>
              <a:gd name="T2" fmla="*/ 154 w 155"/>
              <a:gd name="T3" fmla="*/ 93 h 164"/>
              <a:gd name="T4" fmla="*/ 149 w 155"/>
              <a:gd name="T5" fmla="*/ 113 h 164"/>
              <a:gd name="T6" fmla="*/ 144 w 155"/>
              <a:gd name="T7" fmla="*/ 123 h 164"/>
              <a:gd name="T8" fmla="*/ 133 w 155"/>
              <a:gd name="T9" fmla="*/ 139 h 164"/>
              <a:gd name="T10" fmla="*/ 118 w 155"/>
              <a:gd name="T11" fmla="*/ 150 h 164"/>
              <a:gd name="T12" fmla="*/ 106 w 155"/>
              <a:gd name="T13" fmla="*/ 157 h 164"/>
              <a:gd name="T14" fmla="*/ 92 w 155"/>
              <a:gd name="T15" fmla="*/ 161 h 164"/>
              <a:gd name="T16" fmla="*/ 77 w 155"/>
              <a:gd name="T17" fmla="*/ 163 h 164"/>
              <a:gd name="T18" fmla="*/ 57 w 155"/>
              <a:gd name="T19" fmla="*/ 164 h 164"/>
              <a:gd name="T20" fmla="*/ 0 w 155"/>
              <a:gd name="T21" fmla="*/ 164 h 164"/>
              <a:gd name="T22" fmla="*/ 0 w 155"/>
              <a:gd name="T23" fmla="*/ 0 h 164"/>
              <a:gd name="T24" fmla="*/ 60 w 155"/>
              <a:gd name="T25" fmla="*/ 0 h 164"/>
              <a:gd name="T26" fmla="*/ 79 w 155"/>
              <a:gd name="T27" fmla="*/ 1 h 164"/>
              <a:gd name="T28" fmla="*/ 94 w 155"/>
              <a:gd name="T29" fmla="*/ 3 h 164"/>
              <a:gd name="T30" fmla="*/ 108 w 155"/>
              <a:gd name="T31" fmla="*/ 8 h 164"/>
              <a:gd name="T32" fmla="*/ 118 w 155"/>
              <a:gd name="T33" fmla="*/ 13 h 164"/>
              <a:gd name="T34" fmla="*/ 134 w 155"/>
              <a:gd name="T35" fmla="*/ 25 h 164"/>
              <a:gd name="T36" fmla="*/ 145 w 155"/>
              <a:gd name="T37" fmla="*/ 41 h 164"/>
              <a:gd name="T38" fmla="*/ 153 w 155"/>
              <a:gd name="T39" fmla="*/ 59 h 164"/>
              <a:gd name="T40" fmla="*/ 155 w 155"/>
              <a:gd name="T41" fmla="*/ 82 h 164"/>
              <a:gd name="T42" fmla="*/ 111 w 155"/>
              <a:gd name="T43" fmla="*/ 82 h 164"/>
              <a:gd name="T44" fmla="*/ 110 w 155"/>
              <a:gd name="T45" fmla="*/ 66 h 164"/>
              <a:gd name="T46" fmla="*/ 106 w 155"/>
              <a:gd name="T47" fmla="*/ 54 h 164"/>
              <a:gd name="T48" fmla="*/ 98 w 155"/>
              <a:gd name="T49" fmla="*/ 44 h 164"/>
              <a:gd name="T50" fmla="*/ 87 w 155"/>
              <a:gd name="T51" fmla="*/ 36 h 164"/>
              <a:gd name="T52" fmla="*/ 80 w 155"/>
              <a:gd name="T53" fmla="*/ 34 h 164"/>
              <a:gd name="T54" fmla="*/ 73 w 155"/>
              <a:gd name="T55" fmla="*/ 33 h 164"/>
              <a:gd name="T56" fmla="*/ 65 w 155"/>
              <a:gd name="T57" fmla="*/ 31 h 164"/>
              <a:gd name="T58" fmla="*/ 53 w 155"/>
              <a:gd name="T59" fmla="*/ 31 h 164"/>
              <a:gd name="T60" fmla="*/ 43 w 155"/>
              <a:gd name="T61" fmla="*/ 31 h 164"/>
              <a:gd name="T62" fmla="*/ 43 w 155"/>
              <a:gd name="T63" fmla="*/ 134 h 164"/>
              <a:gd name="T64" fmla="*/ 53 w 155"/>
              <a:gd name="T65" fmla="*/ 134 h 164"/>
              <a:gd name="T66" fmla="*/ 66 w 155"/>
              <a:gd name="T67" fmla="*/ 132 h 164"/>
              <a:gd name="T68" fmla="*/ 75 w 155"/>
              <a:gd name="T69" fmla="*/ 131 h 164"/>
              <a:gd name="T70" fmla="*/ 82 w 155"/>
              <a:gd name="T71" fmla="*/ 130 h 164"/>
              <a:gd name="T72" fmla="*/ 89 w 155"/>
              <a:gd name="T73" fmla="*/ 127 h 164"/>
              <a:gd name="T74" fmla="*/ 99 w 155"/>
              <a:gd name="T75" fmla="*/ 119 h 164"/>
              <a:gd name="T76" fmla="*/ 106 w 155"/>
              <a:gd name="T77" fmla="*/ 109 h 164"/>
              <a:gd name="T78" fmla="*/ 110 w 155"/>
              <a:gd name="T79" fmla="*/ 98 h 164"/>
              <a:gd name="T80" fmla="*/ 111 w 155"/>
              <a:gd name="T8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64">
                <a:moveTo>
                  <a:pt x="155" y="82"/>
                </a:moveTo>
                <a:lnTo>
                  <a:pt x="154" y="93"/>
                </a:lnTo>
                <a:lnTo>
                  <a:pt x="149" y="113"/>
                </a:lnTo>
                <a:lnTo>
                  <a:pt x="144" y="123"/>
                </a:lnTo>
                <a:lnTo>
                  <a:pt x="133" y="139"/>
                </a:lnTo>
                <a:lnTo>
                  <a:pt x="118" y="150"/>
                </a:lnTo>
                <a:lnTo>
                  <a:pt x="106" y="157"/>
                </a:lnTo>
                <a:lnTo>
                  <a:pt x="92" y="161"/>
                </a:lnTo>
                <a:lnTo>
                  <a:pt x="77" y="163"/>
                </a:lnTo>
                <a:lnTo>
                  <a:pt x="57" y="164"/>
                </a:lnTo>
                <a:lnTo>
                  <a:pt x="0" y="164"/>
                </a:lnTo>
                <a:lnTo>
                  <a:pt x="0" y="0"/>
                </a:lnTo>
                <a:lnTo>
                  <a:pt x="60" y="0"/>
                </a:lnTo>
                <a:lnTo>
                  <a:pt x="79" y="1"/>
                </a:lnTo>
                <a:lnTo>
                  <a:pt x="94" y="3"/>
                </a:lnTo>
                <a:lnTo>
                  <a:pt x="108" y="8"/>
                </a:lnTo>
                <a:lnTo>
                  <a:pt x="118" y="13"/>
                </a:lnTo>
                <a:lnTo>
                  <a:pt x="134" y="25"/>
                </a:lnTo>
                <a:lnTo>
                  <a:pt x="145" y="41"/>
                </a:lnTo>
                <a:lnTo>
                  <a:pt x="153" y="59"/>
                </a:lnTo>
                <a:lnTo>
                  <a:pt x="155" y="82"/>
                </a:lnTo>
                <a:close/>
                <a:moveTo>
                  <a:pt x="111" y="82"/>
                </a:moveTo>
                <a:lnTo>
                  <a:pt x="110" y="66"/>
                </a:lnTo>
                <a:lnTo>
                  <a:pt x="106" y="54"/>
                </a:lnTo>
                <a:lnTo>
                  <a:pt x="98" y="44"/>
                </a:lnTo>
                <a:lnTo>
                  <a:pt x="87" y="36"/>
                </a:lnTo>
                <a:lnTo>
                  <a:pt x="80" y="34"/>
                </a:lnTo>
                <a:lnTo>
                  <a:pt x="73" y="33"/>
                </a:lnTo>
                <a:lnTo>
                  <a:pt x="65" y="31"/>
                </a:lnTo>
                <a:lnTo>
                  <a:pt x="53" y="31"/>
                </a:lnTo>
                <a:lnTo>
                  <a:pt x="43" y="31"/>
                </a:lnTo>
                <a:lnTo>
                  <a:pt x="43" y="134"/>
                </a:lnTo>
                <a:lnTo>
                  <a:pt x="53" y="134"/>
                </a:lnTo>
                <a:lnTo>
                  <a:pt x="66" y="132"/>
                </a:lnTo>
                <a:lnTo>
                  <a:pt x="75" y="131"/>
                </a:lnTo>
                <a:lnTo>
                  <a:pt x="82" y="130"/>
                </a:lnTo>
                <a:lnTo>
                  <a:pt x="89" y="127"/>
                </a:lnTo>
                <a:lnTo>
                  <a:pt x="99" y="119"/>
                </a:lnTo>
                <a:lnTo>
                  <a:pt x="106" y="109"/>
                </a:lnTo>
                <a:lnTo>
                  <a:pt x="110" y="98"/>
                </a:lnTo>
                <a:lnTo>
                  <a:pt x="11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2"/>
          <p:cNvSpPr>
            <a:spLocks noEditPoints="1"/>
          </p:cNvSpPr>
          <p:nvPr/>
        </p:nvSpPr>
        <p:spPr bwMode="auto">
          <a:xfrm>
            <a:off x="5599113" y="4752975"/>
            <a:ext cx="107950" cy="130175"/>
          </a:xfrm>
          <a:custGeom>
            <a:avLst/>
            <a:gdLst>
              <a:gd name="T0" fmla="*/ 135 w 135"/>
              <a:gd name="T1" fmla="*/ 52 h 164"/>
              <a:gd name="T2" fmla="*/ 135 w 135"/>
              <a:gd name="T3" fmla="*/ 63 h 164"/>
              <a:gd name="T4" fmla="*/ 132 w 135"/>
              <a:gd name="T5" fmla="*/ 73 h 164"/>
              <a:gd name="T6" fmla="*/ 127 w 135"/>
              <a:gd name="T7" fmla="*/ 83 h 164"/>
              <a:gd name="T8" fmla="*/ 120 w 135"/>
              <a:gd name="T9" fmla="*/ 91 h 164"/>
              <a:gd name="T10" fmla="*/ 110 w 135"/>
              <a:gd name="T11" fmla="*/ 100 h 164"/>
              <a:gd name="T12" fmla="*/ 99 w 135"/>
              <a:gd name="T13" fmla="*/ 106 h 164"/>
              <a:gd name="T14" fmla="*/ 86 w 135"/>
              <a:gd name="T15" fmla="*/ 110 h 164"/>
              <a:gd name="T16" fmla="*/ 69 w 135"/>
              <a:gd name="T17" fmla="*/ 110 h 164"/>
              <a:gd name="T18" fmla="*/ 43 w 135"/>
              <a:gd name="T19" fmla="*/ 110 h 164"/>
              <a:gd name="T20" fmla="*/ 43 w 135"/>
              <a:gd name="T21" fmla="*/ 164 h 164"/>
              <a:gd name="T22" fmla="*/ 0 w 135"/>
              <a:gd name="T23" fmla="*/ 164 h 164"/>
              <a:gd name="T24" fmla="*/ 0 w 135"/>
              <a:gd name="T25" fmla="*/ 0 h 164"/>
              <a:gd name="T26" fmla="*/ 70 w 135"/>
              <a:gd name="T27" fmla="*/ 0 h 164"/>
              <a:gd name="T28" fmla="*/ 85 w 135"/>
              <a:gd name="T29" fmla="*/ 1 h 164"/>
              <a:gd name="T30" fmla="*/ 96 w 135"/>
              <a:gd name="T31" fmla="*/ 3 h 164"/>
              <a:gd name="T32" fmla="*/ 106 w 135"/>
              <a:gd name="T33" fmla="*/ 7 h 164"/>
              <a:gd name="T34" fmla="*/ 115 w 135"/>
              <a:gd name="T35" fmla="*/ 11 h 164"/>
              <a:gd name="T36" fmla="*/ 124 w 135"/>
              <a:gd name="T37" fmla="*/ 18 h 164"/>
              <a:gd name="T38" fmla="*/ 131 w 135"/>
              <a:gd name="T39" fmla="*/ 28 h 164"/>
              <a:gd name="T40" fmla="*/ 134 w 135"/>
              <a:gd name="T41" fmla="*/ 38 h 164"/>
              <a:gd name="T42" fmla="*/ 135 w 135"/>
              <a:gd name="T43" fmla="*/ 52 h 164"/>
              <a:gd name="T44" fmla="*/ 91 w 135"/>
              <a:gd name="T45" fmla="*/ 53 h 164"/>
              <a:gd name="T46" fmla="*/ 91 w 135"/>
              <a:gd name="T47" fmla="*/ 46 h 164"/>
              <a:gd name="T48" fmla="*/ 88 w 135"/>
              <a:gd name="T49" fmla="*/ 41 h 164"/>
              <a:gd name="T50" fmla="*/ 85 w 135"/>
              <a:gd name="T51" fmla="*/ 37 h 164"/>
              <a:gd name="T52" fmla="*/ 79 w 135"/>
              <a:gd name="T53" fmla="*/ 34 h 164"/>
              <a:gd name="T54" fmla="*/ 73 w 135"/>
              <a:gd name="T55" fmla="*/ 31 h 164"/>
              <a:gd name="T56" fmla="*/ 67 w 135"/>
              <a:gd name="T57" fmla="*/ 31 h 164"/>
              <a:gd name="T58" fmla="*/ 60 w 135"/>
              <a:gd name="T59" fmla="*/ 31 h 164"/>
              <a:gd name="T60" fmla="*/ 50 w 135"/>
              <a:gd name="T61" fmla="*/ 31 h 164"/>
              <a:gd name="T62" fmla="*/ 43 w 135"/>
              <a:gd name="T63" fmla="*/ 31 h 164"/>
              <a:gd name="T64" fmla="*/ 43 w 135"/>
              <a:gd name="T65" fmla="*/ 80 h 164"/>
              <a:gd name="T66" fmla="*/ 54 w 135"/>
              <a:gd name="T67" fmla="*/ 80 h 164"/>
              <a:gd name="T68" fmla="*/ 64 w 135"/>
              <a:gd name="T69" fmla="*/ 80 h 164"/>
              <a:gd name="T70" fmla="*/ 72 w 135"/>
              <a:gd name="T71" fmla="*/ 79 h 164"/>
              <a:gd name="T72" fmla="*/ 79 w 135"/>
              <a:gd name="T73" fmla="*/ 76 h 164"/>
              <a:gd name="T74" fmla="*/ 85 w 135"/>
              <a:gd name="T75" fmla="*/ 73 h 164"/>
              <a:gd name="T76" fmla="*/ 88 w 135"/>
              <a:gd name="T77" fmla="*/ 70 h 164"/>
              <a:gd name="T78" fmla="*/ 90 w 135"/>
              <a:gd name="T79" fmla="*/ 65 h 164"/>
              <a:gd name="T80" fmla="*/ 91 w 135"/>
              <a:gd name="T81" fmla="*/ 59 h 164"/>
              <a:gd name="T82" fmla="*/ 91 w 135"/>
              <a:gd name="T83" fmla="*/ 5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64">
                <a:moveTo>
                  <a:pt x="135" y="52"/>
                </a:moveTo>
                <a:lnTo>
                  <a:pt x="135" y="63"/>
                </a:lnTo>
                <a:lnTo>
                  <a:pt x="132" y="73"/>
                </a:lnTo>
                <a:lnTo>
                  <a:pt x="127" y="83"/>
                </a:lnTo>
                <a:lnTo>
                  <a:pt x="120" y="91"/>
                </a:lnTo>
                <a:lnTo>
                  <a:pt x="110" y="100"/>
                </a:lnTo>
                <a:lnTo>
                  <a:pt x="99" y="106"/>
                </a:lnTo>
                <a:lnTo>
                  <a:pt x="86" y="110"/>
                </a:lnTo>
                <a:lnTo>
                  <a:pt x="69" y="110"/>
                </a:lnTo>
                <a:lnTo>
                  <a:pt x="43" y="110"/>
                </a:lnTo>
                <a:lnTo>
                  <a:pt x="43" y="164"/>
                </a:lnTo>
                <a:lnTo>
                  <a:pt x="0" y="164"/>
                </a:lnTo>
                <a:lnTo>
                  <a:pt x="0" y="0"/>
                </a:lnTo>
                <a:lnTo>
                  <a:pt x="70" y="0"/>
                </a:lnTo>
                <a:lnTo>
                  <a:pt x="85" y="1"/>
                </a:lnTo>
                <a:lnTo>
                  <a:pt x="96" y="3"/>
                </a:lnTo>
                <a:lnTo>
                  <a:pt x="106" y="7"/>
                </a:lnTo>
                <a:lnTo>
                  <a:pt x="115" y="11"/>
                </a:lnTo>
                <a:lnTo>
                  <a:pt x="124" y="18"/>
                </a:lnTo>
                <a:lnTo>
                  <a:pt x="131" y="28"/>
                </a:lnTo>
                <a:lnTo>
                  <a:pt x="134" y="38"/>
                </a:lnTo>
                <a:lnTo>
                  <a:pt x="135" y="52"/>
                </a:lnTo>
                <a:close/>
                <a:moveTo>
                  <a:pt x="91" y="53"/>
                </a:moveTo>
                <a:lnTo>
                  <a:pt x="91" y="46"/>
                </a:lnTo>
                <a:lnTo>
                  <a:pt x="88" y="41"/>
                </a:lnTo>
                <a:lnTo>
                  <a:pt x="85" y="37"/>
                </a:lnTo>
                <a:lnTo>
                  <a:pt x="79" y="34"/>
                </a:lnTo>
                <a:lnTo>
                  <a:pt x="73" y="31"/>
                </a:lnTo>
                <a:lnTo>
                  <a:pt x="67" y="31"/>
                </a:lnTo>
                <a:lnTo>
                  <a:pt x="60" y="31"/>
                </a:lnTo>
                <a:lnTo>
                  <a:pt x="50" y="31"/>
                </a:lnTo>
                <a:lnTo>
                  <a:pt x="43" y="31"/>
                </a:lnTo>
                <a:lnTo>
                  <a:pt x="43" y="80"/>
                </a:lnTo>
                <a:lnTo>
                  <a:pt x="54" y="80"/>
                </a:lnTo>
                <a:lnTo>
                  <a:pt x="64" y="80"/>
                </a:lnTo>
                <a:lnTo>
                  <a:pt x="72" y="79"/>
                </a:lnTo>
                <a:lnTo>
                  <a:pt x="79" y="76"/>
                </a:lnTo>
                <a:lnTo>
                  <a:pt x="85" y="73"/>
                </a:lnTo>
                <a:lnTo>
                  <a:pt x="88" y="70"/>
                </a:lnTo>
                <a:lnTo>
                  <a:pt x="90" y="65"/>
                </a:lnTo>
                <a:lnTo>
                  <a:pt x="91" y="59"/>
                </a:lnTo>
                <a:lnTo>
                  <a:pt x="9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3"/>
          <p:cNvSpPr>
            <a:spLocks/>
          </p:cNvSpPr>
          <p:nvPr/>
        </p:nvSpPr>
        <p:spPr bwMode="auto">
          <a:xfrm>
            <a:off x="5729288" y="4752975"/>
            <a:ext cx="114300" cy="133350"/>
          </a:xfrm>
          <a:custGeom>
            <a:avLst/>
            <a:gdLst>
              <a:gd name="T0" fmla="*/ 145 w 145"/>
              <a:gd name="T1" fmla="*/ 104 h 167"/>
              <a:gd name="T2" fmla="*/ 144 w 145"/>
              <a:gd name="T3" fmla="*/ 119 h 167"/>
              <a:gd name="T4" fmla="*/ 135 w 145"/>
              <a:gd name="T5" fmla="*/ 143 h 167"/>
              <a:gd name="T6" fmla="*/ 127 w 145"/>
              <a:gd name="T7" fmla="*/ 152 h 167"/>
              <a:gd name="T8" fmla="*/ 117 w 145"/>
              <a:gd name="T9" fmla="*/ 158 h 167"/>
              <a:gd name="T10" fmla="*/ 90 w 145"/>
              <a:gd name="T11" fmla="*/ 166 h 167"/>
              <a:gd name="T12" fmla="*/ 72 w 145"/>
              <a:gd name="T13" fmla="*/ 167 h 167"/>
              <a:gd name="T14" fmla="*/ 55 w 145"/>
              <a:gd name="T15" fmla="*/ 166 h 167"/>
              <a:gd name="T16" fmla="*/ 28 w 145"/>
              <a:gd name="T17" fmla="*/ 158 h 167"/>
              <a:gd name="T18" fmla="*/ 18 w 145"/>
              <a:gd name="T19" fmla="*/ 152 h 167"/>
              <a:gd name="T20" fmla="*/ 9 w 145"/>
              <a:gd name="T21" fmla="*/ 143 h 167"/>
              <a:gd name="T22" fmla="*/ 0 w 145"/>
              <a:gd name="T23" fmla="*/ 119 h 167"/>
              <a:gd name="T24" fmla="*/ 0 w 145"/>
              <a:gd name="T25" fmla="*/ 104 h 167"/>
              <a:gd name="T26" fmla="*/ 0 w 145"/>
              <a:gd name="T27" fmla="*/ 0 h 167"/>
              <a:gd name="T28" fmla="*/ 42 w 145"/>
              <a:gd name="T29" fmla="*/ 0 h 167"/>
              <a:gd name="T30" fmla="*/ 42 w 145"/>
              <a:gd name="T31" fmla="*/ 102 h 167"/>
              <a:gd name="T32" fmla="*/ 43 w 145"/>
              <a:gd name="T33" fmla="*/ 118 h 167"/>
              <a:gd name="T34" fmla="*/ 49 w 145"/>
              <a:gd name="T35" fmla="*/ 128 h 167"/>
              <a:gd name="T36" fmla="*/ 57 w 145"/>
              <a:gd name="T37" fmla="*/ 135 h 167"/>
              <a:gd name="T38" fmla="*/ 72 w 145"/>
              <a:gd name="T39" fmla="*/ 136 h 167"/>
              <a:gd name="T40" fmla="*/ 86 w 145"/>
              <a:gd name="T41" fmla="*/ 135 h 167"/>
              <a:gd name="T42" fmla="*/ 95 w 145"/>
              <a:gd name="T43" fmla="*/ 128 h 167"/>
              <a:gd name="T44" fmla="*/ 101 w 145"/>
              <a:gd name="T45" fmla="*/ 118 h 167"/>
              <a:gd name="T46" fmla="*/ 102 w 145"/>
              <a:gd name="T47" fmla="*/ 102 h 167"/>
              <a:gd name="T48" fmla="*/ 102 w 145"/>
              <a:gd name="T49" fmla="*/ 0 h 167"/>
              <a:gd name="T50" fmla="*/ 145 w 145"/>
              <a:gd name="T51" fmla="*/ 0 h 167"/>
              <a:gd name="T52" fmla="*/ 145 w 145"/>
              <a:gd name="T53" fmla="*/ 10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67">
                <a:moveTo>
                  <a:pt x="145" y="104"/>
                </a:moveTo>
                <a:lnTo>
                  <a:pt x="144" y="119"/>
                </a:lnTo>
                <a:lnTo>
                  <a:pt x="135" y="143"/>
                </a:lnTo>
                <a:lnTo>
                  <a:pt x="127" y="152"/>
                </a:lnTo>
                <a:lnTo>
                  <a:pt x="117" y="158"/>
                </a:lnTo>
                <a:lnTo>
                  <a:pt x="90" y="166"/>
                </a:lnTo>
                <a:lnTo>
                  <a:pt x="72" y="167"/>
                </a:lnTo>
                <a:lnTo>
                  <a:pt x="55" y="166"/>
                </a:lnTo>
                <a:lnTo>
                  <a:pt x="28" y="158"/>
                </a:lnTo>
                <a:lnTo>
                  <a:pt x="18" y="152"/>
                </a:lnTo>
                <a:lnTo>
                  <a:pt x="9" y="143"/>
                </a:lnTo>
                <a:lnTo>
                  <a:pt x="0" y="119"/>
                </a:lnTo>
                <a:lnTo>
                  <a:pt x="0" y="104"/>
                </a:lnTo>
                <a:lnTo>
                  <a:pt x="0" y="0"/>
                </a:lnTo>
                <a:lnTo>
                  <a:pt x="42" y="0"/>
                </a:lnTo>
                <a:lnTo>
                  <a:pt x="42" y="102"/>
                </a:lnTo>
                <a:lnTo>
                  <a:pt x="43" y="118"/>
                </a:lnTo>
                <a:lnTo>
                  <a:pt x="49" y="128"/>
                </a:lnTo>
                <a:lnTo>
                  <a:pt x="57" y="135"/>
                </a:lnTo>
                <a:lnTo>
                  <a:pt x="72" y="136"/>
                </a:lnTo>
                <a:lnTo>
                  <a:pt x="86" y="135"/>
                </a:lnTo>
                <a:lnTo>
                  <a:pt x="95" y="128"/>
                </a:lnTo>
                <a:lnTo>
                  <a:pt x="101" y="118"/>
                </a:lnTo>
                <a:lnTo>
                  <a:pt x="102" y="102"/>
                </a:lnTo>
                <a:lnTo>
                  <a:pt x="102" y="0"/>
                </a:lnTo>
                <a:lnTo>
                  <a:pt x="145" y="0"/>
                </a:lnTo>
                <a:lnTo>
                  <a:pt x="14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234"/>
          <p:cNvSpPr>
            <a:spLocks noChangeShapeType="1"/>
          </p:cNvSpPr>
          <p:nvPr/>
        </p:nvSpPr>
        <p:spPr bwMode="auto">
          <a:xfrm>
            <a:off x="5313363" y="4521200"/>
            <a:ext cx="665163"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235"/>
          <p:cNvSpPr>
            <a:spLocks noChangeShapeType="1"/>
          </p:cNvSpPr>
          <p:nvPr/>
        </p:nvSpPr>
        <p:spPr bwMode="auto">
          <a:xfrm>
            <a:off x="5291138" y="4818063"/>
            <a:ext cx="117475" cy="0"/>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6"/>
          <p:cNvSpPr>
            <a:spLocks/>
          </p:cNvSpPr>
          <p:nvPr/>
        </p:nvSpPr>
        <p:spPr bwMode="auto">
          <a:xfrm>
            <a:off x="5346700" y="4789488"/>
            <a:ext cx="77788" cy="57150"/>
          </a:xfrm>
          <a:custGeom>
            <a:avLst/>
            <a:gdLst>
              <a:gd name="T0" fmla="*/ 0 w 99"/>
              <a:gd name="T1" fmla="*/ 0 h 73"/>
              <a:gd name="T2" fmla="*/ 99 w 99"/>
              <a:gd name="T3" fmla="*/ 37 h 73"/>
              <a:gd name="T4" fmla="*/ 0 w 99"/>
              <a:gd name="T5" fmla="*/ 73 h 73"/>
              <a:gd name="T6" fmla="*/ 6 w 99"/>
              <a:gd name="T7" fmla="*/ 64 h 73"/>
              <a:gd name="T8" fmla="*/ 11 w 99"/>
              <a:gd name="T9" fmla="*/ 46 h 73"/>
              <a:gd name="T10" fmla="*/ 11 w 99"/>
              <a:gd name="T11" fmla="*/ 27 h 73"/>
              <a:gd name="T12" fmla="*/ 6 w 99"/>
              <a:gd name="T13" fmla="*/ 9 h 73"/>
              <a:gd name="T14" fmla="*/ 0 w 99"/>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3">
                <a:moveTo>
                  <a:pt x="0" y="0"/>
                </a:moveTo>
                <a:lnTo>
                  <a:pt x="99" y="37"/>
                </a:lnTo>
                <a:lnTo>
                  <a:pt x="0" y="73"/>
                </a:lnTo>
                <a:lnTo>
                  <a:pt x="6" y="64"/>
                </a:lnTo>
                <a:lnTo>
                  <a:pt x="11" y="46"/>
                </a:lnTo>
                <a:lnTo>
                  <a:pt x="11" y="27"/>
                </a:lnTo>
                <a:lnTo>
                  <a:pt x="6" y="9"/>
                </a:lnTo>
                <a:lnTo>
                  <a:pt x="0"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237"/>
          <p:cNvSpPr>
            <a:spLocks noChangeShapeType="1"/>
          </p:cNvSpPr>
          <p:nvPr/>
        </p:nvSpPr>
        <p:spPr bwMode="auto">
          <a:xfrm>
            <a:off x="5646738" y="4521200"/>
            <a:ext cx="0" cy="119063"/>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8"/>
          <p:cNvSpPr>
            <a:spLocks/>
          </p:cNvSpPr>
          <p:nvPr/>
        </p:nvSpPr>
        <p:spPr bwMode="auto">
          <a:xfrm>
            <a:off x="5618163" y="4578350"/>
            <a:ext cx="57150" cy="77788"/>
          </a:xfrm>
          <a:custGeom>
            <a:avLst/>
            <a:gdLst>
              <a:gd name="T0" fmla="*/ 72 w 72"/>
              <a:gd name="T1" fmla="*/ 0 h 97"/>
              <a:gd name="T2" fmla="*/ 36 w 72"/>
              <a:gd name="T3" fmla="*/ 97 h 97"/>
              <a:gd name="T4" fmla="*/ 0 w 72"/>
              <a:gd name="T5" fmla="*/ 0 h 97"/>
              <a:gd name="T6" fmla="*/ 8 w 72"/>
              <a:gd name="T7" fmla="*/ 5 h 97"/>
              <a:gd name="T8" fmla="*/ 26 w 72"/>
              <a:gd name="T9" fmla="*/ 11 h 97"/>
              <a:gd name="T10" fmla="*/ 45 w 72"/>
              <a:gd name="T11" fmla="*/ 11 h 97"/>
              <a:gd name="T12" fmla="*/ 63 w 72"/>
              <a:gd name="T13" fmla="*/ 5 h 97"/>
              <a:gd name="T14" fmla="*/ 72 w 7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7">
                <a:moveTo>
                  <a:pt x="72" y="0"/>
                </a:moveTo>
                <a:lnTo>
                  <a:pt x="36" y="97"/>
                </a:lnTo>
                <a:lnTo>
                  <a:pt x="0" y="0"/>
                </a:lnTo>
                <a:lnTo>
                  <a:pt x="8" y="5"/>
                </a:lnTo>
                <a:lnTo>
                  <a:pt x="26" y="11"/>
                </a:lnTo>
                <a:lnTo>
                  <a:pt x="45" y="11"/>
                </a:lnTo>
                <a:lnTo>
                  <a:pt x="63" y="5"/>
                </a:lnTo>
                <a:lnTo>
                  <a:pt x="72" y="0"/>
                </a:lnTo>
                <a:close/>
              </a:path>
            </a:pathLst>
          </a:custGeom>
          <a:solidFill>
            <a:srgbClr val="1078C6"/>
          </a:solidFill>
          <a:ln w="4763">
            <a:solidFill>
              <a:srgbClr val="1078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239"/>
          <p:cNvSpPr>
            <a:spLocks noChangeShapeType="1"/>
          </p:cNvSpPr>
          <p:nvPr/>
        </p:nvSpPr>
        <p:spPr bwMode="auto">
          <a:xfrm>
            <a:off x="3889375" y="4521200"/>
            <a:ext cx="688975"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240"/>
          <p:cNvSpPr>
            <a:spLocks noChangeShapeType="1"/>
          </p:cNvSpPr>
          <p:nvPr/>
        </p:nvSpPr>
        <p:spPr bwMode="auto">
          <a:xfrm>
            <a:off x="3889375" y="3927475"/>
            <a:ext cx="688975"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241"/>
          <p:cNvSpPr>
            <a:spLocks noChangeArrowheads="1"/>
          </p:cNvSpPr>
          <p:nvPr/>
        </p:nvSpPr>
        <p:spPr bwMode="auto">
          <a:xfrm>
            <a:off x="3490913" y="5240338"/>
            <a:ext cx="34925"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42"/>
          <p:cNvSpPr>
            <a:spLocks noChangeArrowheads="1"/>
          </p:cNvSpPr>
          <p:nvPr/>
        </p:nvSpPr>
        <p:spPr bwMode="auto">
          <a:xfrm>
            <a:off x="3490913" y="5340350"/>
            <a:ext cx="34925" cy="33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43"/>
          <p:cNvSpPr>
            <a:spLocks noChangeArrowheads="1"/>
          </p:cNvSpPr>
          <p:nvPr/>
        </p:nvSpPr>
        <p:spPr bwMode="auto">
          <a:xfrm>
            <a:off x="3490913" y="5440363"/>
            <a:ext cx="34925" cy="33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Line 244"/>
          <p:cNvSpPr>
            <a:spLocks noChangeShapeType="1"/>
          </p:cNvSpPr>
          <p:nvPr/>
        </p:nvSpPr>
        <p:spPr bwMode="auto">
          <a:xfrm>
            <a:off x="5172075" y="5649913"/>
            <a:ext cx="95250"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245"/>
          <p:cNvSpPr>
            <a:spLocks noChangeShapeType="1"/>
          </p:cNvSpPr>
          <p:nvPr/>
        </p:nvSpPr>
        <p:spPr bwMode="auto">
          <a:xfrm>
            <a:off x="5172075" y="4521200"/>
            <a:ext cx="95250"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246"/>
          <p:cNvSpPr>
            <a:spLocks noChangeShapeType="1"/>
          </p:cNvSpPr>
          <p:nvPr/>
        </p:nvSpPr>
        <p:spPr bwMode="auto">
          <a:xfrm>
            <a:off x="5172075" y="3927475"/>
            <a:ext cx="95250" cy="0"/>
          </a:xfrm>
          <a:prstGeom prst="line">
            <a:avLst/>
          </a:prstGeom>
          <a:noFill/>
          <a:ln w="11113">
            <a:solidFill>
              <a:srgbClr val="1078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247"/>
          <p:cNvSpPr>
            <a:spLocks noChangeArrowheads="1"/>
          </p:cNvSpPr>
          <p:nvPr/>
        </p:nvSpPr>
        <p:spPr bwMode="auto">
          <a:xfrm>
            <a:off x="3629025" y="2559050"/>
            <a:ext cx="474663" cy="357188"/>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48"/>
          <p:cNvSpPr>
            <a:spLocks/>
          </p:cNvSpPr>
          <p:nvPr/>
        </p:nvSpPr>
        <p:spPr bwMode="auto">
          <a:xfrm>
            <a:off x="3781425" y="2670175"/>
            <a:ext cx="76200" cy="130175"/>
          </a:xfrm>
          <a:custGeom>
            <a:avLst/>
            <a:gdLst>
              <a:gd name="T0" fmla="*/ 97 w 97"/>
              <a:gd name="T1" fmla="*/ 164 h 164"/>
              <a:gd name="T2" fmla="*/ 0 w 97"/>
              <a:gd name="T3" fmla="*/ 164 h 164"/>
              <a:gd name="T4" fmla="*/ 0 w 97"/>
              <a:gd name="T5" fmla="*/ 135 h 164"/>
              <a:gd name="T6" fmla="*/ 27 w 97"/>
              <a:gd name="T7" fmla="*/ 135 h 164"/>
              <a:gd name="T8" fmla="*/ 27 w 97"/>
              <a:gd name="T9" fmla="*/ 29 h 164"/>
              <a:gd name="T10" fmla="*/ 0 w 97"/>
              <a:gd name="T11" fmla="*/ 29 h 164"/>
              <a:gd name="T12" fmla="*/ 0 w 97"/>
              <a:gd name="T13" fmla="*/ 0 h 164"/>
              <a:gd name="T14" fmla="*/ 97 w 97"/>
              <a:gd name="T15" fmla="*/ 0 h 164"/>
              <a:gd name="T16" fmla="*/ 97 w 97"/>
              <a:gd name="T17" fmla="*/ 29 h 164"/>
              <a:gd name="T18" fmla="*/ 70 w 97"/>
              <a:gd name="T19" fmla="*/ 29 h 164"/>
              <a:gd name="T20" fmla="*/ 70 w 97"/>
              <a:gd name="T21" fmla="*/ 135 h 164"/>
              <a:gd name="T22" fmla="*/ 97 w 97"/>
              <a:gd name="T23" fmla="*/ 135 h 164"/>
              <a:gd name="T24" fmla="*/ 97 w 97"/>
              <a:gd name="T25"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64">
                <a:moveTo>
                  <a:pt x="97" y="164"/>
                </a:moveTo>
                <a:lnTo>
                  <a:pt x="0" y="164"/>
                </a:lnTo>
                <a:lnTo>
                  <a:pt x="0" y="135"/>
                </a:lnTo>
                <a:lnTo>
                  <a:pt x="27" y="135"/>
                </a:lnTo>
                <a:lnTo>
                  <a:pt x="27" y="29"/>
                </a:lnTo>
                <a:lnTo>
                  <a:pt x="0" y="29"/>
                </a:lnTo>
                <a:lnTo>
                  <a:pt x="0" y="0"/>
                </a:lnTo>
                <a:lnTo>
                  <a:pt x="97" y="0"/>
                </a:lnTo>
                <a:lnTo>
                  <a:pt x="97" y="29"/>
                </a:lnTo>
                <a:lnTo>
                  <a:pt x="70" y="29"/>
                </a:lnTo>
                <a:lnTo>
                  <a:pt x="70" y="135"/>
                </a:lnTo>
                <a:lnTo>
                  <a:pt x="97" y="135"/>
                </a:lnTo>
                <a:lnTo>
                  <a:pt x="97"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49"/>
          <p:cNvSpPr>
            <a:spLocks/>
          </p:cNvSpPr>
          <p:nvPr/>
        </p:nvSpPr>
        <p:spPr bwMode="auto">
          <a:xfrm>
            <a:off x="3883025" y="2751138"/>
            <a:ext cx="55563" cy="85725"/>
          </a:xfrm>
          <a:custGeom>
            <a:avLst/>
            <a:gdLst>
              <a:gd name="T0" fmla="*/ 71 w 71"/>
              <a:gd name="T1" fmla="*/ 107 h 107"/>
              <a:gd name="T2" fmla="*/ 0 w 71"/>
              <a:gd name="T3" fmla="*/ 107 h 107"/>
              <a:gd name="T4" fmla="*/ 0 w 71"/>
              <a:gd name="T5" fmla="*/ 88 h 107"/>
              <a:gd name="T6" fmla="*/ 23 w 71"/>
              <a:gd name="T7" fmla="*/ 88 h 107"/>
              <a:gd name="T8" fmla="*/ 23 w 71"/>
              <a:gd name="T9" fmla="*/ 32 h 107"/>
              <a:gd name="T10" fmla="*/ 0 w 71"/>
              <a:gd name="T11" fmla="*/ 32 h 107"/>
              <a:gd name="T12" fmla="*/ 0 w 71"/>
              <a:gd name="T13" fmla="*/ 15 h 107"/>
              <a:gd name="T14" fmla="*/ 5 w 71"/>
              <a:gd name="T15" fmla="*/ 15 h 107"/>
              <a:gd name="T16" fmla="*/ 9 w 71"/>
              <a:gd name="T17" fmla="*/ 14 h 107"/>
              <a:gd name="T18" fmla="*/ 14 w 71"/>
              <a:gd name="T19" fmla="*/ 13 h 107"/>
              <a:gd name="T20" fmla="*/ 17 w 71"/>
              <a:gd name="T21" fmla="*/ 12 h 107"/>
              <a:gd name="T22" fmla="*/ 20 w 71"/>
              <a:gd name="T23" fmla="*/ 9 h 107"/>
              <a:gd name="T24" fmla="*/ 23 w 71"/>
              <a:gd name="T25" fmla="*/ 7 h 107"/>
              <a:gd name="T26" fmla="*/ 25 w 71"/>
              <a:gd name="T27" fmla="*/ 4 h 107"/>
              <a:gd name="T28" fmla="*/ 25 w 71"/>
              <a:gd name="T29" fmla="*/ 0 h 107"/>
              <a:gd name="T30" fmla="*/ 48 w 71"/>
              <a:gd name="T31" fmla="*/ 0 h 107"/>
              <a:gd name="T32" fmla="*/ 48 w 71"/>
              <a:gd name="T33" fmla="*/ 88 h 107"/>
              <a:gd name="T34" fmla="*/ 71 w 71"/>
              <a:gd name="T35" fmla="*/ 88 h 107"/>
              <a:gd name="T36" fmla="*/ 71 w 71"/>
              <a:gd name="T3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107">
                <a:moveTo>
                  <a:pt x="71" y="107"/>
                </a:moveTo>
                <a:lnTo>
                  <a:pt x="0" y="107"/>
                </a:lnTo>
                <a:lnTo>
                  <a:pt x="0" y="88"/>
                </a:lnTo>
                <a:lnTo>
                  <a:pt x="23" y="88"/>
                </a:lnTo>
                <a:lnTo>
                  <a:pt x="23" y="32"/>
                </a:lnTo>
                <a:lnTo>
                  <a:pt x="0" y="32"/>
                </a:lnTo>
                <a:lnTo>
                  <a:pt x="0" y="15"/>
                </a:lnTo>
                <a:lnTo>
                  <a:pt x="5" y="15"/>
                </a:lnTo>
                <a:lnTo>
                  <a:pt x="9" y="14"/>
                </a:lnTo>
                <a:lnTo>
                  <a:pt x="14" y="13"/>
                </a:lnTo>
                <a:lnTo>
                  <a:pt x="17" y="12"/>
                </a:lnTo>
                <a:lnTo>
                  <a:pt x="20" y="9"/>
                </a:lnTo>
                <a:lnTo>
                  <a:pt x="23" y="7"/>
                </a:lnTo>
                <a:lnTo>
                  <a:pt x="25" y="4"/>
                </a:lnTo>
                <a:lnTo>
                  <a:pt x="25" y="0"/>
                </a:lnTo>
                <a:lnTo>
                  <a:pt x="48" y="0"/>
                </a:lnTo>
                <a:lnTo>
                  <a:pt x="48" y="88"/>
                </a:lnTo>
                <a:lnTo>
                  <a:pt x="71" y="88"/>
                </a:lnTo>
                <a:lnTo>
                  <a:pt x="71"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Line 250"/>
          <p:cNvSpPr>
            <a:spLocks noChangeShapeType="1"/>
          </p:cNvSpPr>
          <p:nvPr/>
        </p:nvSpPr>
        <p:spPr bwMode="auto">
          <a:xfrm>
            <a:off x="3865563" y="2441575"/>
            <a:ext cx="0" cy="117475"/>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251"/>
          <p:cNvSpPr>
            <a:spLocks/>
          </p:cNvSpPr>
          <p:nvPr/>
        </p:nvSpPr>
        <p:spPr bwMode="auto">
          <a:xfrm>
            <a:off x="3836988" y="2498725"/>
            <a:ext cx="57150" cy="77788"/>
          </a:xfrm>
          <a:custGeom>
            <a:avLst/>
            <a:gdLst>
              <a:gd name="T0" fmla="*/ 72 w 72"/>
              <a:gd name="T1" fmla="*/ 0 h 98"/>
              <a:gd name="T2" fmla="*/ 36 w 72"/>
              <a:gd name="T3" fmla="*/ 98 h 98"/>
              <a:gd name="T4" fmla="*/ 0 w 72"/>
              <a:gd name="T5" fmla="*/ 0 h 98"/>
              <a:gd name="T6" fmla="*/ 8 w 72"/>
              <a:gd name="T7" fmla="*/ 5 h 98"/>
              <a:gd name="T8" fmla="*/ 26 w 72"/>
              <a:gd name="T9" fmla="*/ 12 h 98"/>
              <a:gd name="T10" fmla="*/ 45 w 72"/>
              <a:gd name="T11" fmla="*/ 12 h 98"/>
              <a:gd name="T12" fmla="*/ 63 w 72"/>
              <a:gd name="T13" fmla="*/ 5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5"/>
                </a:lnTo>
                <a:lnTo>
                  <a:pt x="26" y="12"/>
                </a:lnTo>
                <a:lnTo>
                  <a:pt x="45" y="12"/>
                </a:lnTo>
                <a:lnTo>
                  <a:pt x="63" y="5"/>
                </a:lnTo>
                <a:lnTo>
                  <a:pt x="72"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252"/>
          <p:cNvSpPr>
            <a:spLocks noChangeShapeType="1"/>
          </p:cNvSpPr>
          <p:nvPr/>
        </p:nvSpPr>
        <p:spPr bwMode="auto">
          <a:xfrm>
            <a:off x="3865563" y="2916238"/>
            <a:ext cx="0" cy="119063"/>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253"/>
          <p:cNvSpPr>
            <a:spLocks/>
          </p:cNvSpPr>
          <p:nvPr/>
        </p:nvSpPr>
        <p:spPr bwMode="auto">
          <a:xfrm>
            <a:off x="3836988" y="2973388"/>
            <a:ext cx="57150" cy="77788"/>
          </a:xfrm>
          <a:custGeom>
            <a:avLst/>
            <a:gdLst>
              <a:gd name="T0" fmla="*/ 72 w 72"/>
              <a:gd name="T1" fmla="*/ 0 h 98"/>
              <a:gd name="T2" fmla="*/ 36 w 72"/>
              <a:gd name="T3" fmla="*/ 98 h 98"/>
              <a:gd name="T4" fmla="*/ 0 w 72"/>
              <a:gd name="T5" fmla="*/ 0 h 98"/>
              <a:gd name="T6" fmla="*/ 8 w 72"/>
              <a:gd name="T7" fmla="*/ 6 h 98"/>
              <a:gd name="T8" fmla="*/ 26 w 72"/>
              <a:gd name="T9" fmla="*/ 11 h 98"/>
              <a:gd name="T10" fmla="*/ 45 w 72"/>
              <a:gd name="T11" fmla="*/ 11 h 98"/>
              <a:gd name="T12" fmla="*/ 63 w 72"/>
              <a:gd name="T13" fmla="*/ 6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6"/>
                </a:lnTo>
                <a:lnTo>
                  <a:pt x="26" y="11"/>
                </a:lnTo>
                <a:lnTo>
                  <a:pt x="45" y="11"/>
                </a:lnTo>
                <a:lnTo>
                  <a:pt x="63" y="6"/>
                </a:lnTo>
                <a:lnTo>
                  <a:pt x="72" y="0"/>
                </a:lnTo>
                <a:close/>
              </a:path>
            </a:pathLst>
          </a:custGeom>
          <a:solidFill>
            <a:srgbClr val="C60F0F"/>
          </a:solidFill>
          <a:ln w="4763">
            <a:solidFill>
              <a:srgbClr val="C60F0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254"/>
          <p:cNvSpPr>
            <a:spLocks noChangeArrowheads="1"/>
          </p:cNvSpPr>
          <p:nvPr/>
        </p:nvSpPr>
        <p:spPr bwMode="auto">
          <a:xfrm>
            <a:off x="3629025" y="1846263"/>
            <a:ext cx="474663" cy="357188"/>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255"/>
          <p:cNvSpPr>
            <a:spLocks/>
          </p:cNvSpPr>
          <p:nvPr/>
        </p:nvSpPr>
        <p:spPr bwMode="auto">
          <a:xfrm>
            <a:off x="3675063" y="1909763"/>
            <a:ext cx="63500" cy="107950"/>
          </a:xfrm>
          <a:custGeom>
            <a:avLst/>
            <a:gdLst>
              <a:gd name="T0" fmla="*/ 79 w 79"/>
              <a:gd name="T1" fmla="*/ 136 h 136"/>
              <a:gd name="T2" fmla="*/ 0 w 79"/>
              <a:gd name="T3" fmla="*/ 136 h 136"/>
              <a:gd name="T4" fmla="*/ 0 w 79"/>
              <a:gd name="T5" fmla="*/ 111 h 136"/>
              <a:gd name="T6" fmla="*/ 22 w 79"/>
              <a:gd name="T7" fmla="*/ 111 h 136"/>
              <a:gd name="T8" fmla="*/ 22 w 79"/>
              <a:gd name="T9" fmla="*/ 24 h 136"/>
              <a:gd name="T10" fmla="*/ 0 w 79"/>
              <a:gd name="T11" fmla="*/ 24 h 136"/>
              <a:gd name="T12" fmla="*/ 0 w 79"/>
              <a:gd name="T13" fmla="*/ 0 h 136"/>
              <a:gd name="T14" fmla="*/ 79 w 79"/>
              <a:gd name="T15" fmla="*/ 0 h 136"/>
              <a:gd name="T16" fmla="*/ 79 w 79"/>
              <a:gd name="T17" fmla="*/ 24 h 136"/>
              <a:gd name="T18" fmla="*/ 57 w 79"/>
              <a:gd name="T19" fmla="*/ 24 h 136"/>
              <a:gd name="T20" fmla="*/ 57 w 79"/>
              <a:gd name="T21" fmla="*/ 111 h 136"/>
              <a:gd name="T22" fmla="*/ 79 w 79"/>
              <a:gd name="T23" fmla="*/ 111 h 136"/>
              <a:gd name="T24" fmla="*/ 79 w 79"/>
              <a:gd name="T2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36">
                <a:moveTo>
                  <a:pt x="79" y="136"/>
                </a:moveTo>
                <a:lnTo>
                  <a:pt x="0" y="136"/>
                </a:lnTo>
                <a:lnTo>
                  <a:pt x="0" y="111"/>
                </a:lnTo>
                <a:lnTo>
                  <a:pt x="22" y="111"/>
                </a:lnTo>
                <a:lnTo>
                  <a:pt x="22" y="24"/>
                </a:lnTo>
                <a:lnTo>
                  <a:pt x="0" y="24"/>
                </a:lnTo>
                <a:lnTo>
                  <a:pt x="0" y="0"/>
                </a:lnTo>
                <a:lnTo>
                  <a:pt x="79" y="0"/>
                </a:lnTo>
                <a:lnTo>
                  <a:pt x="79" y="24"/>
                </a:lnTo>
                <a:lnTo>
                  <a:pt x="57" y="24"/>
                </a:lnTo>
                <a:lnTo>
                  <a:pt x="57" y="111"/>
                </a:lnTo>
                <a:lnTo>
                  <a:pt x="79" y="111"/>
                </a:lnTo>
                <a:lnTo>
                  <a:pt x="79"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56"/>
          <p:cNvSpPr>
            <a:spLocks/>
          </p:cNvSpPr>
          <p:nvPr/>
        </p:nvSpPr>
        <p:spPr bwMode="auto">
          <a:xfrm>
            <a:off x="3749675" y="1909763"/>
            <a:ext cx="95250" cy="107950"/>
          </a:xfrm>
          <a:custGeom>
            <a:avLst/>
            <a:gdLst>
              <a:gd name="T0" fmla="*/ 120 w 120"/>
              <a:gd name="T1" fmla="*/ 26 h 136"/>
              <a:gd name="T2" fmla="*/ 77 w 120"/>
              <a:gd name="T3" fmla="*/ 26 h 136"/>
              <a:gd name="T4" fmla="*/ 77 w 120"/>
              <a:gd name="T5" fmla="*/ 136 h 136"/>
              <a:gd name="T6" fmla="*/ 43 w 120"/>
              <a:gd name="T7" fmla="*/ 136 h 136"/>
              <a:gd name="T8" fmla="*/ 43 w 120"/>
              <a:gd name="T9" fmla="*/ 26 h 136"/>
              <a:gd name="T10" fmla="*/ 0 w 120"/>
              <a:gd name="T11" fmla="*/ 26 h 136"/>
              <a:gd name="T12" fmla="*/ 0 w 120"/>
              <a:gd name="T13" fmla="*/ 0 h 136"/>
              <a:gd name="T14" fmla="*/ 120 w 120"/>
              <a:gd name="T15" fmla="*/ 0 h 136"/>
              <a:gd name="T16" fmla="*/ 120 w 120"/>
              <a:gd name="T17" fmla="*/ 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6">
                <a:moveTo>
                  <a:pt x="120" y="26"/>
                </a:moveTo>
                <a:lnTo>
                  <a:pt x="77" y="26"/>
                </a:lnTo>
                <a:lnTo>
                  <a:pt x="77" y="136"/>
                </a:lnTo>
                <a:lnTo>
                  <a:pt x="43" y="136"/>
                </a:lnTo>
                <a:lnTo>
                  <a:pt x="43" y="26"/>
                </a:lnTo>
                <a:lnTo>
                  <a:pt x="0" y="26"/>
                </a:lnTo>
                <a:lnTo>
                  <a:pt x="0" y="0"/>
                </a:lnTo>
                <a:lnTo>
                  <a:pt x="120" y="0"/>
                </a:lnTo>
                <a:lnTo>
                  <a:pt x="1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57"/>
          <p:cNvSpPr>
            <a:spLocks/>
          </p:cNvSpPr>
          <p:nvPr/>
        </p:nvSpPr>
        <p:spPr bwMode="auto">
          <a:xfrm>
            <a:off x="3862388" y="1909763"/>
            <a:ext cx="77788" cy="107950"/>
          </a:xfrm>
          <a:custGeom>
            <a:avLst/>
            <a:gdLst>
              <a:gd name="T0" fmla="*/ 99 w 99"/>
              <a:gd name="T1" fmla="*/ 136 h 136"/>
              <a:gd name="T2" fmla="*/ 0 w 99"/>
              <a:gd name="T3" fmla="*/ 136 h 136"/>
              <a:gd name="T4" fmla="*/ 0 w 99"/>
              <a:gd name="T5" fmla="*/ 0 h 136"/>
              <a:gd name="T6" fmla="*/ 99 w 99"/>
              <a:gd name="T7" fmla="*/ 0 h 136"/>
              <a:gd name="T8" fmla="*/ 99 w 99"/>
              <a:gd name="T9" fmla="*/ 26 h 136"/>
              <a:gd name="T10" fmla="*/ 35 w 99"/>
              <a:gd name="T11" fmla="*/ 26 h 136"/>
              <a:gd name="T12" fmla="*/ 35 w 99"/>
              <a:gd name="T13" fmla="*/ 50 h 136"/>
              <a:gd name="T14" fmla="*/ 94 w 99"/>
              <a:gd name="T15" fmla="*/ 50 h 136"/>
              <a:gd name="T16" fmla="*/ 94 w 99"/>
              <a:gd name="T17" fmla="*/ 77 h 136"/>
              <a:gd name="T18" fmla="*/ 35 w 99"/>
              <a:gd name="T19" fmla="*/ 77 h 136"/>
              <a:gd name="T20" fmla="*/ 35 w 99"/>
              <a:gd name="T21" fmla="*/ 110 h 136"/>
              <a:gd name="T22" fmla="*/ 99 w 99"/>
              <a:gd name="T23" fmla="*/ 110 h 136"/>
              <a:gd name="T24" fmla="*/ 99 w 99"/>
              <a:gd name="T2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36">
                <a:moveTo>
                  <a:pt x="99" y="136"/>
                </a:moveTo>
                <a:lnTo>
                  <a:pt x="0" y="136"/>
                </a:lnTo>
                <a:lnTo>
                  <a:pt x="0" y="0"/>
                </a:lnTo>
                <a:lnTo>
                  <a:pt x="99" y="0"/>
                </a:lnTo>
                <a:lnTo>
                  <a:pt x="99" y="26"/>
                </a:lnTo>
                <a:lnTo>
                  <a:pt x="35" y="26"/>
                </a:lnTo>
                <a:lnTo>
                  <a:pt x="35" y="50"/>
                </a:lnTo>
                <a:lnTo>
                  <a:pt x="94" y="50"/>
                </a:lnTo>
                <a:lnTo>
                  <a:pt x="94" y="77"/>
                </a:lnTo>
                <a:lnTo>
                  <a:pt x="35" y="77"/>
                </a:lnTo>
                <a:lnTo>
                  <a:pt x="35" y="110"/>
                </a:lnTo>
                <a:lnTo>
                  <a:pt x="99" y="110"/>
                </a:lnTo>
                <a:lnTo>
                  <a:pt x="99"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58"/>
          <p:cNvSpPr>
            <a:spLocks noEditPoints="1"/>
          </p:cNvSpPr>
          <p:nvPr/>
        </p:nvSpPr>
        <p:spPr bwMode="auto">
          <a:xfrm>
            <a:off x="3963988" y="1909763"/>
            <a:ext cx="103188" cy="107950"/>
          </a:xfrm>
          <a:custGeom>
            <a:avLst/>
            <a:gdLst>
              <a:gd name="T0" fmla="*/ 76 w 131"/>
              <a:gd name="T1" fmla="*/ 42 h 136"/>
              <a:gd name="T2" fmla="*/ 76 w 131"/>
              <a:gd name="T3" fmla="*/ 37 h 136"/>
              <a:gd name="T4" fmla="*/ 74 w 131"/>
              <a:gd name="T5" fmla="*/ 33 h 136"/>
              <a:gd name="T6" fmla="*/ 72 w 131"/>
              <a:gd name="T7" fmla="*/ 29 h 136"/>
              <a:gd name="T8" fmla="*/ 67 w 131"/>
              <a:gd name="T9" fmla="*/ 27 h 136"/>
              <a:gd name="T10" fmla="*/ 63 w 131"/>
              <a:gd name="T11" fmla="*/ 26 h 136"/>
              <a:gd name="T12" fmla="*/ 58 w 131"/>
              <a:gd name="T13" fmla="*/ 25 h 136"/>
              <a:gd name="T14" fmla="*/ 54 w 131"/>
              <a:gd name="T15" fmla="*/ 25 h 136"/>
              <a:gd name="T16" fmla="*/ 47 w 131"/>
              <a:gd name="T17" fmla="*/ 25 h 136"/>
              <a:gd name="T18" fmla="*/ 35 w 131"/>
              <a:gd name="T19" fmla="*/ 25 h 136"/>
              <a:gd name="T20" fmla="*/ 35 w 131"/>
              <a:gd name="T21" fmla="*/ 62 h 136"/>
              <a:gd name="T22" fmla="*/ 46 w 131"/>
              <a:gd name="T23" fmla="*/ 62 h 136"/>
              <a:gd name="T24" fmla="*/ 54 w 131"/>
              <a:gd name="T25" fmla="*/ 62 h 136"/>
              <a:gd name="T26" fmla="*/ 60 w 131"/>
              <a:gd name="T27" fmla="*/ 61 h 136"/>
              <a:gd name="T28" fmla="*/ 65 w 131"/>
              <a:gd name="T29" fmla="*/ 60 h 136"/>
              <a:gd name="T30" fmla="*/ 70 w 131"/>
              <a:gd name="T31" fmla="*/ 57 h 136"/>
              <a:gd name="T32" fmla="*/ 73 w 131"/>
              <a:gd name="T33" fmla="*/ 54 h 136"/>
              <a:gd name="T34" fmla="*/ 74 w 131"/>
              <a:gd name="T35" fmla="*/ 51 h 136"/>
              <a:gd name="T36" fmla="*/ 76 w 131"/>
              <a:gd name="T37" fmla="*/ 47 h 136"/>
              <a:gd name="T38" fmla="*/ 76 w 131"/>
              <a:gd name="T39" fmla="*/ 42 h 136"/>
              <a:gd name="T40" fmla="*/ 131 w 131"/>
              <a:gd name="T41" fmla="*/ 136 h 136"/>
              <a:gd name="T42" fmla="*/ 89 w 131"/>
              <a:gd name="T43" fmla="*/ 136 h 136"/>
              <a:gd name="T44" fmla="*/ 52 w 131"/>
              <a:gd name="T45" fmla="*/ 87 h 136"/>
              <a:gd name="T46" fmla="*/ 35 w 131"/>
              <a:gd name="T47" fmla="*/ 87 h 136"/>
              <a:gd name="T48" fmla="*/ 35 w 131"/>
              <a:gd name="T49" fmla="*/ 136 h 136"/>
              <a:gd name="T50" fmla="*/ 0 w 131"/>
              <a:gd name="T51" fmla="*/ 136 h 136"/>
              <a:gd name="T52" fmla="*/ 0 w 131"/>
              <a:gd name="T53" fmla="*/ 0 h 136"/>
              <a:gd name="T54" fmla="*/ 58 w 131"/>
              <a:gd name="T55" fmla="*/ 0 h 136"/>
              <a:gd name="T56" fmla="*/ 71 w 131"/>
              <a:gd name="T57" fmla="*/ 0 h 136"/>
              <a:gd name="T58" fmla="*/ 80 w 131"/>
              <a:gd name="T59" fmla="*/ 1 h 136"/>
              <a:gd name="T60" fmla="*/ 88 w 131"/>
              <a:gd name="T61" fmla="*/ 4 h 136"/>
              <a:gd name="T62" fmla="*/ 95 w 131"/>
              <a:gd name="T63" fmla="*/ 7 h 136"/>
              <a:gd name="T64" fmla="*/ 103 w 131"/>
              <a:gd name="T65" fmla="*/ 13 h 136"/>
              <a:gd name="T66" fmla="*/ 108 w 131"/>
              <a:gd name="T67" fmla="*/ 19 h 136"/>
              <a:gd name="T68" fmla="*/ 112 w 131"/>
              <a:gd name="T69" fmla="*/ 27 h 136"/>
              <a:gd name="T70" fmla="*/ 112 w 131"/>
              <a:gd name="T71" fmla="*/ 37 h 136"/>
              <a:gd name="T72" fmla="*/ 111 w 131"/>
              <a:gd name="T73" fmla="*/ 52 h 136"/>
              <a:gd name="T74" fmla="*/ 106 w 131"/>
              <a:gd name="T75" fmla="*/ 62 h 136"/>
              <a:gd name="T76" fmla="*/ 98 w 131"/>
              <a:gd name="T77" fmla="*/ 71 h 136"/>
              <a:gd name="T78" fmla="*/ 85 w 131"/>
              <a:gd name="T79" fmla="*/ 78 h 136"/>
              <a:gd name="T80" fmla="*/ 131 w 131"/>
              <a:gd name="T8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136">
                <a:moveTo>
                  <a:pt x="76" y="42"/>
                </a:moveTo>
                <a:lnTo>
                  <a:pt x="76" y="37"/>
                </a:lnTo>
                <a:lnTo>
                  <a:pt x="74" y="33"/>
                </a:lnTo>
                <a:lnTo>
                  <a:pt x="72" y="29"/>
                </a:lnTo>
                <a:lnTo>
                  <a:pt x="67" y="27"/>
                </a:lnTo>
                <a:lnTo>
                  <a:pt x="63" y="26"/>
                </a:lnTo>
                <a:lnTo>
                  <a:pt x="58" y="25"/>
                </a:lnTo>
                <a:lnTo>
                  <a:pt x="54" y="25"/>
                </a:lnTo>
                <a:lnTo>
                  <a:pt x="47" y="25"/>
                </a:lnTo>
                <a:lnTo>
                  <a:pt x="35" y="25"/>
                </a:lnTo>
                <a:lnTo>
                  <a:pt x="35" y="62"/>
                </a:lnTo>
                <a:lnTo>
                  <a:pt x="46" y="62"/>
                </a:lnTo>
                <a:lnTo>
                  <a:pt x="54" y="62"/>
                </a:lnTo>
                <a:lnTo>
                  <a:pt x="60" y="61"/>
                </a:lnTo>
                <a:lnTo>
                  <a:pt x="65" y="60"/>
                </a:lnTo>
                <a:lnTo>
                  <a:pt x="70" y="57"/>
                </a:lnTo>
                <a:lnTo>
                  <a:pt x="73" y="54"/>
                </a:lnTo>
                <a:lnTo>
                  <a:pt x="74" y="51"/>
                </a:lnTo>
                <a:lnTo>
                  <a:pt x="76" y="47"/>
                </a:lnTo>
                <a:lnTo>
                  <a:pt x="76" y="42"/>
                </a:lnTo>
                <a:close/>
                <a:moveTo>
                  <a:pt x="131" y="136"/>
                </a:moveTo>
                <a:lnTo>
                  <a:pt x="89" y="136"/>
                </a:lnTo>
                <a:lnTo>
                  <a:pt x="52" y="87"/>
                </a:lnTo>
                <a:lnTo>
                  <a:pt x="35" y="87"/>
                </a:lnTo>
                <a:lnTo>
                  <a:pt x="35" y="136"/>
                </a:lnTo>
                <a:lnTo>
                  <a:pt x="0" y="136"/>
                </a:lnTo>
                <a:lnTo>
                  <a:pt x="0" y="0"/>
                </a:lnTo>
                <a:lnTo>
                  <a:pt x="58" y="0"/>
                </a:lnTo>
                <a:lnTo>
                  <a:pt x="71" y="0"/>
                </a:lnTo>
                <a:lnTo>
                  <a:pt x="80" y="1"/>
                </a:lnTo>
                <a:lnTo>
                  <a:pt x="88" y="4"/>
                </a:lnTo>
                <a:lnTo>
                  <a:pt x="95" y="7"/>
                </a:lnTo>
                <a:lnTo>
                  <a:pt x="103" y="13"/>
                </a:lnTo>
                <a:lnTo>
                  <a:pt x="108" y="19"/>
                </a:lnTo>
                <a:lnTo>
                  <a:pt x="112" y="27"/>
                </a:lnTo>
                <a:lnTo>
                  <a:pt x="112" y="37"/>
                </a:lnTo>
                <a:lnTo>
                  <a:pt x="111" y="52"/>
                </a:lnTo>
                <a:lnTo>
                  <a:pt x="106" y="62"/>
                </a:lnTo>
                <a:lnTo>
                  <a:pt x="98" y="71"/>
                </a:lnTo>
                <a:lnTo>
                  <a:pt x="85" y="78"/>
                </a:lnTo>
                <a:lnTo>
                  <a:pt x="131"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59"/>
          <p:cNvSpPr>
            <a:spLocks/>
          </p:cNvSpPr>
          <p:nvPr/>
        </p:nvSpPr>
        <p:spPr bwMode="auto">
          <a:xfrm>
            <a:off x="3846513" y="2062163"/>
            <a:ext cx="55563" cy="84138"/>
          </a:xfrm>
          <a:custGeom>
            <a:avLst/>
            <a:gdLst>
              <a:gd name="T0" fmla="*/ 72 w 72"/>
              <a:gd name="T1" fmla="*/ 107 h 107"/>
              <a:gd name="T2" fmla="*/ 0 w 72"/>
              <a:gd name="T3" fmla="*/ 107 h 107"/>
              <a:gd name="T4" fmla="*/ 0 w 72"/>
              <a:gd name="T5" fmla="*/ 88 h 107"/>
              <a:gd name="T6" fmla="*/ 23 w 72"/>
              <a:gd name="T7" fmla="*/ 88 h 107"/>
              <a:gd name="T8" fmla="*/ 23 w 72"/>
              <a:gd name="T9" fmla="*/ 32 h 107"/>
              <a:gd name="T10" fmla="*/ 0 w 72"/>
              <a:gd name="T11" fmla="*/ 32 h 107"/>
              <a:gd name="T12" fmla="*/ 0 w 72"/>
              <a:gd name="T13" fmla="*/ 15 h 107"/>
              <a:gd name="T14" fmla="*/ 6 w 72"/>
              <a:gd name="T15" fmla="*/ 15 h 107"/>
              <a:gd name="T16" fmla="*/ 10 w 72"/>
              <a:gd name="T17" fmla="*/ 14 h 107"/>
              <a:gd name="T18" fmla="*/ 15 w 72"/>
              <a:gd name="T19" fmla="*/ 14 h 107"/>
              <a:gd name="T20" fmla="*/ 18 w 72"/>
              <a:gd name="T21" fmla="*/ 11 h 107"/>
              <a:gd name="T22" fmla="*/ 21 w 72"/>
              <a:gd name="T23" fmla="*/ 10 h 107"/>
              <a:gd name="T24" fmla="*/ 24 w 72"/>
              <a:gd name="T25" fmla="*/ 7 h 107"/>
              <a:gd name="T26" fmla="*/ 26 w 72"/>
              <a:gd name="T27" fmla="*/ 5 h 107"/>
              <a:gd name="T28" fmla="*/ 26 w 72"/>
              <a:gd name="T29" fmla="*/ 0 h 107"/>
              <a:gd name="T30" fmla="*/ 49 w 72"/>
              <a:gd name="T31" fmla="*/ 0 h 107"/>
              <a:gd name="T32" fmla="*/ 49 w 72"/>
              <a:gd name="T33" fmla="*/ 88 h 107"/>
              <a:gd name="T34" fmla="*/ 72 w 72"/>
              <a:gd name="T35" fmla="*/ 88 h 107"/>
              <a:gd name="T36" fmla="*/ 72 w 72"/>
              <a:gd name="T3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107">
                <a:moveTo>
                  <a:pt x="72" y="107"/>
                </a:moveTo>
                <a:lnTo>
                  <a:pt x="0" y="107"/>
                </a:lnTo>
                <a:lnTo>
                  <a:pt x="0" y="88"/>
                </a:lnTo>
                <a:lnTo>
                  <a:pt x="23" y="88"/>
                </a:lnTo>
                <a:lnTo>
                  <a:pt x="23" y="32"/>
                </a:lnTo>
                <a:lnTo>
                  <a:pt x="0" y="32"/>
                </a:lnTo>
                <a:lnTo>
                  <a:pt x="0" y="15"/>
                </a:lnTo>
                <a:lnTo>
                  <a:pt x="6" y="15"/>
                </a:lnTo>
                <a:lnTo>
                  <a:pt x="10" y="14"/>
                </a:lnTo>
                <a:lnTo>
                  <a:pt x="15" y="14"/>
                </a:lnTo>
                <a:lnTo>
                  <a:pt x="18" y="11"/>
                </a:lnTo>
                <a:lnTo>
                  <a:pt x="21" y="10"/>
                </a:lnTo>
                <a:lnTo>
                  <a:pt x="24" y="7"/>
                </a:lnTo>
                <a:lnTo>
                  <a:pt x="26" y="5"/>
                </a:lnTo>
                <a:lnTo>
                  <a:pt x="26" y="0"/>
                </a:lnTo>
                <a:lnTo>
                  <a:pt x="49" y="0"/>
                </a:lnTo>
                <a:lnTo>
                  <a:pt x="49" y="88"/>
                </a:lnTo>
                <a:lnTo>
                  <a:pt x="72" y="88"/>
                </a:lnTo>
                <a:lnTo>
                  <a:pt x="72"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Line 260"/>
          <p:cNvSpPr>
            <a:spLocks noChangeShapeType="1"/>
          </p:cNvSpPr>
          <p:nvPr/>
        </p:nvSpPr>
        <p:spPr bwMode="auto">
          <a:xfrm>
            <a:off x="3865563" y="2203450"/>
            <a:ext cx="0" cy="119063"/>
          </a:xfrm>
          <a:prstGeom prst="line">
            <a:avLst/>
          </a:prstGeom>
          <a:noFill/>
          <a:ln w="11113">
            <a:solidFill>
              <a:srgbClr val="C60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261"/>
          <p:cNvSpPr>
            <a:spLocks noChangeShapeType="1"/>
          </p:cNvSpPr>
          <p:nvPr/>
        </p:nvSpPr>
        <p:spPr bwMode="auto">
          <a:xfrm>
            <a:off x="3865563" y="1728788"/>
            <a:ext cx="0" cy="117475"/>
          </a:xfrm>
          <a:prstGeom prst="line">
            <a:avLst/>
          </a:prstGeom>
          <a:noFill/>
          <a:ln w="11113">
            <a:solidFill>
              <a:srgbClr val="C6101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262"/>
          <p:cNvSpPr>
            <a:spLocks/>
          </p:cNvSpPr>
          <p:nvPr/>
        </p:nvSpPr>
        <p:spPr bwMode="auto">
          <a:xfrm>
            <a:off x="3836988" y="1784350"/>
            <a:ext cx="57150" cy="77788"/>
          </a:xfrm>
          <a:custGeom>
            <a:avLst/>
            <a:gdLst>
              <a:gd name="T0" fmla="*/ 72 w 72"/>
              <a:gd name="T1" fmla="*/ 0 h 98"/>
              <a:gd name="T2" fmla="*/ 36 w 72"/>
              <a:gd name="T3" fmla="*/ 98 h 98"/>
              <a:gd name="T4" fmla="*/ 0 w 72"/>
              <a:gd name="T5" fmla="*/ 0 h 98"/>
              <a:gd name="T6" fmla="*/ 8 w 72"/>
              <a:gd name="T7" fmla="*/ 4 h 98"/>
              <a:gd name="T8" fmla="*/ 26 w 72"/>
              <a:gd name="T9" fmla="*/ 11 h 98"/>
              <a:gd name="T10" fmla="*/ 45 w 72"/>
              <a:gd name="T11" fmla="*/ 11 h 98"/>
              <a:gd name="T12" fmla="*/ 63 w 72"/>
              <a:gd name="T13" fmla="*/ 4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4"/>
                </a:lnTo>
                <a:lnTo>
                  <a:pt x="26" y="11"/>
                </a:lnTo>
                <a:lnTo>
                  <a:pt x="45" y="11"/>
                </a:lnTo>
                <a:lnTo>
                  <a:pt x="63" y="4"/>
                </a:lnTo>
                <a:lnTo>
                  <a:pt x="72" y="0"/>
                </a:lnTo>
                <a:close/>
              </a:path>
            </a:pathLst>
          </a:custGeom>
          <a:solidFill>
            <a:srgbClr val="C61010"/>
          </a:solidFill>
          <a:ln w="4763">
            <a:solidFill>
              <a:srgbClr val="C610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Rectangle 263"/>
          <p:cNvSpPr>
            <a:spLocks noChangeArrowheads="1"/>
          </p:cNvSpPr>
          <p:nvPr/>
        </p:nvSpPr>
        <p:spPr bwMode="auto">
          <a:xfrm>
            <a:off x="5053013" y="2559050"/>
            <a:ext cx="474663" cy="357188"/>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264"/>
          <p:cNvSpPr>
            <a:spLocks/>
          </p:cNvSpPr>
          <p:nvPr/>
        </p:nvSpPr>
        <p:spPr bwMode="auto">
          <a:xfrm>
            <a:off x="5126038" y="2670175"/>
            <a:ext cx="76200" cy="128588"/>
          </a:xfrm>
          <a:custGeom>
            <a:avLst/>
            <a:gdLst>
              <a:gd name="T0" fmla="*/ 96 w 96"/>
              <a:gd name="T1" fmla="*/ 163 h 163"/>
              <a:gd name="T2" fmla="*/ 0 w 96"/>
              <a:gd name="T3" fmla="*/ 163 h 163"/>
              <a:gd name="T4" fmla="*/ 0 w 96"/>
              <a:gd name="T5" fmla="*/ 134 h 163"/>
              <a:gd name="T6" fmla="*/ 27 w 96"/>
              <a:gd name="T7" fmla="*/ 134 h 163"/>
              <a:gd name="T8" fmla="*/ 27 w 96"/>
              <a:gd name="T9" fmla="*/ 29 h 163"/>
              <a:gd name="T10" fmla="*/ 0 w 96"/>
              <a:gd name="T11" fmla="*/ 29 h 163"/>
              <a:gd name="T12" fmla="*/ 0 w 96"/>
              <a:gd name="T13" fmla="*/ 0 h 163"/>
              <a:gd name="T14" fmla="*/ 96 w 96"/>
              <a:gd name="T15" fmla="*/ 0 h 163"/>
              <a:gd name="T16" fmla="*/ 96 w 96"/>
              <a:gd name="T17" fmla="*/ 29 h 163"/>
              <a:gd name="T18" fmla="*/ 69 w 96"/>
              <a:gd name="T19" fmla="*/ 29 h 163"/>
              <a:gd name="T20" fmla="*/ 69 w 96"/>
              <a:gd name="T21" fmla="*/ 134 h 163"/>
              <a:gd name="T22" fmla="*/ 96 w 96"/>
              <a:gd name="T23" fmla="*/ 134 h 163"/>
              <a:gd name="T24" fmla="*/ 96 w 96"/>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3">
                <a:moveTo>
                  <a:pt x="96" y="163"/>
                </a:moveTo>
                <a:lnTo>
                  <a:pt x="0" y="163"/>
                </a:lnTo>
                <a:lnTo>
                  <a:pt x="0" y="134"/>
                </a:lnTo>
                <a:lnTo>
                  <a:pt x="27" y="134"/>
                </a:lnTo>
                <a:lnTo>
                  <a:pt x="27" y="29"/>
                </a:lnTo>
                <a:lnTo>
                  <a:pt x="0" y="29"/>
                </a:lnTo>
                <a:lnTo>
                  <a:pt x="0" y="0"/>
                </a:lnTo>
                <a:lnTo>
                  <a:pt x="96" y="0"/>
                </a:lnTo>
                <a:lnTo>
                  <a:pt x="96" y="29"/>
                </a:lnTo>
                <a:lnTo>
                  <a:pt x="69" y="29"/>
                </a:lnTo>
                <a:lnTo>
                  <a:pt x="69" y="134"/>
                </a:lnTo>
                <a:lnTo>
                  <a:pt x="96" y="134"/>
                </a:lnTo>
                <a:lnTo>
                  <a:pt x="9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65"/>
          <p:cNvSpPr>
            <a:spLocks/>
          </p:cNvSpPr>
          <p:nvPr/>
        </p:nvSpPr>
        <p:spPr bwMode="auto">
          <a:xfrm>
            <a:off x="5224463" y="2751138"/>
            <a:ext cx="76200" cy="82550"/>
          </a:xfrm>
          <a:custGeom>
            <a:avLst/>
            <a:gdLst>
              <a:gd name="T0" fmla="*/ 97 w 97"/>
              <a:gd name="T1" fmla="*/ 106 h 106"/>
              <a:gd name="T2" fmla="*/ 70 w 97"/>
              <a:gd name="T3" fmla="*/ 106 h 106"/>
              <a:gd name="T4" fmla="*/ 25 w 97"/>
              <a:gd name="T5" fmla="*/ 33 h 106"/>
              <a:gd name="T6" fmla="*/ 25 w 97"/>
              <a:gd name="T7" fmla="*/ 106 h 106"/>
              <a:gd name="T8" fmla="*/ 0 w 97"/>
              <a:gd name="T9" fmla="*/ 106 h 106"/>
              <a:gd name="T10" fmla="*/ 0 w 97"/>
              <a:gd name="T11" fmla="*/ 0 h 106"/>
              <a:gd name="T12" fmla="*/ 33 w 97"/>
              <a:gd name="T13" fmla="*/ 0 h 106"/>
              <a:gd name="T14" fmla="*/ 72 w 97"/>
              <a:gd name="T15" fmla="*/ 61 h 106"/>
              <a:gd name="T16" fmla="*/ 72 w 97"/>
              <a:gd name="T17" fmla="*/ 0 h 106"/>
              <a:gd name="T18" fmla="*/ 97 w 97"/>
              <a:gd name="T19" fmla="*/ 0 h 106"/>
              <a:gd name="T20" fmla="*/ 97 w 97"/>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6">
                <a:moveTo>
                  <a:pt x="97" y="106"/>
                </a:moveTo>
                <a:lnTo>
                  <a:pt x="70" y="106"/>
                </a:lnTo>
                <a:lnTo>
                  <a:pt x="25" y="33"/>
                </a:lnTo>
                <a:lnTo>
                  <a:pt x="25" y="106"/>
                </a:lnTo>
                <a:lnTo>
                  <a:pt x="0" y="106"/>
                </a:lnTo>
                <a:lnTo>
                  <a:pt x="0" y="0"/>
                </a:lnTo>
                <a:lnTo>
                  <a:pt x="33" y="0"/>
                </a:lnTo>
                <a:lnTo>
                  <a:pt x="72" y="61"/>
                </a:lnTo>
                <a:lnTo>
                  <a:pt x="72" y="0"/>
                </a:lnTo>
                <a:lnTo>
                  <a:pt x="97" y="0"/>
                </a:lnTo>
                <a:lnTo>
                  <a:pt x="97"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266"/>
          <p:cNvSpPr>
            <a:spLocks noChangeArrowheads="1"/>
          </p:cNvSpPr>
          <p:nvPr/>
        </p:nvSpPr>
        <p:spPr bwMode="auto">
          <a:xfrm>
            <a:off x="5316538" y="2789238"/>
            <a:ext cx="42863"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67"/>
          <p:cNvSpPr>
            <a:spLocks/>
          </p:cNvSpPr>
          <p:nvPr/>
        </p:nvSpPr>
        <p:spPr bwMode="auto">
          <a:xfrm>
            <a:off x="5376863" y="2749550"/>
            <a:ext cx="66675" cy="84138"/>
          </a:xfrm>
          <a:custGeom>
            <a:avLst/>
            <a:gdLst>
              <a:gd name="T0" fmla="*/ 83 w 83"/>
              <a:gd name="T1" fmla="*/ 108 h 108"/>
              <a:gd name="T2" fmla="*/ 0 w 83"/>
              <a:gd name="T3" fmla="*/ 108 h 108"/>
              <a:gd name="T4" fmla="*/ 0 w 83"/>
              <a:gd name="T5" fmla="*/ 91 h 108"/>
              <a:gd name="T6" fmla="*/ 10 w 83"/>
              <a:gd name="T7" fmla="*/ 83 h 108"/>
              <a:gd name="T8" fmla="*/ 19 w 83"/>
              <a:gd name="T9" fmla="*/ 75 h 108"/>
              <a:gd name="T10" fmla="*/ 28 w 83"/>
              <a:gd name="T11" fmla="*/ 69 h 108"/>
              <a:gd name="T12" fmla="*/ 35 w 83"/>
              <a:gd name="T13" fmla="*/ 63 h 108"/>
              <a:gd name="T14" fmla="*/ 43 w 83"/>
              <a:gd name="T15" fmla="*/ 54 h 108"/>
              <a:gd name="T16" fmla="*/ 47 w 83"/>
              <a:gd name="T17" fmla="*/ 48 h 108"/>
              <a:gd name="T18" fmla="*/ 51 w 83"/>
              <a:gd name="T19" fmla="*/ 42 h 108"/>
              <a:gd name="T20" fmla="*/ 51 w 83"/>
              <a:gd name="T21" fmla="*/ 36 h 108"/>
              <a:gd name="T22" fmla="*/ 49 w 83"/>
              <a:gd name="T23" fmla="*/ 29 h 108"/>
              <a:gd name="T24" fmla="*/ 46 w 83"/>
              <a:gd name="T25" fmla="*/ 25 h 108"/>
              <a:gd name="T26" fmla="*/ 40 w 83"/>
              <a:gd name="T27" fmla="*/ 21 h 108"/>
              <a:gd name="T28" fmla="*/ 33 w 83"/>
              <a:gd name="T29" fmla="*/ 20 h 108"/>
              <a:gd name="T30" fmla="*/ 26 w 83"/>
              <a:gd name="T31" fmla="*/ 21 h 108"/>
              <a:gd name="T32" fmla="*/ 19 w 83"/>
              <a:gd name="T33" fmla="*/ 24 h 108"/>
              <a:gd name="T34" fmla="*/ 11 w 83"/>
              <a:gd name="T35" fmla="*/ 26 h 108"/>
              <a:gd name="T36" fmla="*/ 6 w 83"/>
              <a:gd name="T37" fmla="*/ 30 h 108"/>
              <a:gd name="T38" fmla="*/ 3 w 83"/>
              <a:gd name="T39" fmla="*/ 30 h 108"/>
              <a:gd name="T40" fmla="*/ 3 w 83"/>
              <a:gd name="T41" fmla="*/ 7 h 108"/>
              <a:gd name="T42" fmla="*/ 9 w 83"/>
              <a:gd name="T43" fmla="*/ 5 h 108"/>
              <a:gd name="T44" fmla="*/ 18 w 83"/>
              <a:gd name="T45" fmla="*/ 2 h 108"/>
              <a:gd name="T46" fmla="*/ 28 w 83"/>
              <a:gd name="T47" fmla="*/ 0 h 108"/>
              <a:gd name="T48" fmla="*/ 38 w 83"/>
              <a:gd name="T49" fmla="*/ 0 h 108"/>
              <a:gd name="T50" fmla="*/ 56 w 83"/>
              <a:gd name="T51" fmla="*/ 1 h 108"/>
              <a:gd name="T52" fmla="*/ 68 w 83"/>
              <a:gd name="T53" fmla="*/ 8 h 108"/>
              <a:gd name="T54" fmla="*/ 73 w 83"/>
              <a:gd name="T55" fmla="*/ 12 h 108"/>
              <a:gd name="T56" fmla="*/ 79 w 83"/>
              <a:gd name="T57" fmla="*/ 25 h 108"/>
              <a:gd name="T58" fmla="*/ 79 w 83"/>
              <a:gd name="T59" fmla="*/ 32 h 108"/>
              <a:gd name="T60" fmla="*/ 77 w 83"/>
              <a:gd name="T61" fmla="*/ 42 h 108"/>
              <a:gd name="T62" fmla="*/ 74 w 83"/>
              <a:gd name="T63" fmla="*/ 51 h 108"/>
              <a:gd name="T64" fmla="*/ 67 w 83"/>
              <a:gd name="T65" fmla="*/ 61 h 108"/>
              <a:gd name="T66" fmla="*/ 58 w 83"/>
              <a:gd name="T67" fmla="*/ 70 h 108"/>
              <a:gd name="T68" fmla="*/ 52 w 83"/>
              <a:gd name="T69" fmla="*/ 75 h 108"/>
              <a:gd name="T70" fmla="*/ 45 w 83"/>
              <a:gd name="T71" fmla="*/ 81 h 108"/>
              <a:gd name="T72" fmla="*/ 39 w 83"/>
              <a:gd name="T73" fmla="*/ 85 h 108"/>
              <a:gd name="T74" fmla="*/ 36 w 83"/>
              <a:gd name="T75" fmla="*/ 88 h 108"/>
              <a:gd name="T76" fmla="*/ 83 w 83"/>
              <a:gd name="T77" fmla="*/ 88 h 108"/>
              <a:gd name="T78" fmla="*/ 83 w 83"/>
              <a:gd name="T7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8">
                <a:moveTo>
                  <a:pt x="83" y="108"/>
                </a:moveTo>
                <a:lnTo>
                  <a:pt x="0" y="108"/>
                </a:lnTo>
                <a:lnTo>
                  <a:pt x="0" y="91"/>
                </a:lnTo>
                <a:lnTo>
                  <a:pt x="10" y="83"/>
                </a:lnTo>
                <a:lnTo>
                  <a:pt x="19" y="75"/>
                </a:lnTo>
                <a:lnTo>
                  <a:pt x="28" y="69"/>
                </a:lnTo>
                <a:lnTo>
                  <a:pt x="35" y="63"/>
                </a:lnTo>
                <a:lnTo>
                  <a:pt x="43" y="54"/>
                </a:lnTo>
                <a:lnTo>
                  <a:pt x="47" y="48"/>
                </a:lnTo>
                <a:lnTo>
                  <a:pt x="51" y="42"/>
                </a:lnTo>
                <a:lnTo>
                  <a:pt x="51" y="36"/>
                </a:lnTo>
                <a:lnTo>
                  <a:pt x="49" y="29"/>
                </a:lnTo>
                <a:lnTo>
                  <a:pt x="46" y="25"/>
                </a:lnTo>
                <a:lnTo>
                  <a:pt x="40" y="21"/>
                </a:lnTo>
                <a:lnTo>
                  <a:pt x="33" y="20"/>
                </a:lnTo>
                <a:lnTo>
                  <a:pt x="26" y="21"/>
                </a:lnTo>
                <a:lnTo>
                  <a:pt x="19" y="24"/>
                </a:lnTo>
                <a:lnTo>
                  <a:pt x="11" y="26"/>
                </a:lnTo>
                <a:lnTo>
                  <a:pt x="6" y="30"/>
                </a:lnTo>
                <a:lnTo>
                  <a:pt x="3" y="30"/>
                </a:lnTo>
                <a:lnTo>
                  <a:pt x="3" y="7"/>
                </a:lnTo>
                <a:lnTo>
                  <a:pt x="9" y="5"/>
                </a:lnTo>
                <a:lnTo>
                  <a:pt x="18" y="2"/>
                </a:lnTo>
                <a:lnTo>
                  <a:pt x="28" y="0"/>
                </a:lnTo>
                <a:lnTo>
                  <a:pt x="38" y="0"/>
                </a:lnTo>
                <a:lnTo>
                  <a:pt x="56" y="1"/>
                </a:lnTo>
                <a:lnTo>
                  <a:pt x="68" y="8"/>
                </a:lnTo>
                <a:lnTo>
                  <a:pt x="73" y="12"/>
                </a:lnTo>
                <a:lnTo>
                  <a:pt x="79" y="25"/>
                </a:lnTo>
                <a:lnTo>
                  <a:pt x="79" y="32"/>
                </a:lnTo>
                <a:lnTo>
                  <a:pt x="77" y="42"/>
                </a:lnTo>
                <a:lnTo>
                  <a:pt x="74" y="51"/>
                </a:lnTo>
                <a:lnTo>
                  <a:pt x="67" y="61"/>
                </a:lnTo>
                <a:lnTo>
                  <a:pt x="58" y="70"/>
                </a:lnTo>
                <a:lnTo>
                  <a:pt x="52" y="75"/>
                </a:lnTo>
                <a:lnTo>
                  <a:pt x="45" y="81"/>
                </a:lnTo>
                <a:lnTo>
                  <a:pt x="39" y="85"/>
                </a:lnTo>
                <a:lnTo>
                  <a:pt x="36" y="88"/>
                </a:lnTo>
                <a:lnTo>
                  <a:pt x="83" y="88"/>
                </a:lnTo>
                <a:lnTo>
                  <a:pt x="83"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Line 268"/>
          <p:cNvSpPr>
            <a:spLocks noChangeShapeType="1"/>
          </p:cNvSpPr>
          <p:nvPr/>
        </p:nvSpPr>
        <p:spPr bwMode="auto">
          <a:xfrm>
            <a:off x="5291138" y="2441575"/>
            <a:ext cx="0" cy="117475"/>
          </a:xfrm>
          <a:prstGeom prst="line">
            <a:avLst/>
          </a:prstGeom>
          <a:noFill/>
          <a:ln w="11113">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269"/>
          <p:cNvSpPr>
            <a:spLocks/>
          </p:cNvSpPr>
          <p:nvPr/>
        </p:nvSpPr>
        <p:spPr bwMode="auto">
          <a:xfrm>
            <a:off x="5262563" y="2498725"/>
            <a:ext cx="57150" cy="77788"/>
          </a:xfrm>
          <a:custGeom>
            <a:avLst/>
            <a:gdLst>
              <a:gd name="T0" fmla="*/ 72 w 72"/>
              <a:gd name="T1" fmla="*/ 0 h 98"/>
              <a:gd name="T2" fmla="*/ 36 w 72"/>
              <a:gd name="T3" fmla="*/ 98 h 98"/>
              <a:gd name="T4" fmla="*/ 0 w 72"/>
              <a:gd name="T5" fmla="*/ 0 h 98"/>
              <a:gd name="T6" fmla="*/ 8 w 72"/>
              <a:gd name="T7" fmla="*/ 5 h 98"/>
              <a:gd name="T8" fmla="*/ 26 w 72"/>
              <a:gd name="T9" fmla="*/ 12 h 98"/>
              <a:gd name="T10" fmla="*/ 45 w 72"/>
              <a:gd name="T11" fmla="*/ 12 h 98"/>
              <a:gd name="T12" fmla="*/ 63 w 72"/>
              <a:gd name="T13" fmla="*/ 5 h 98"/>
              <a:gd name="T14" fmla="*/ 72 w 7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8">
                <a:moveTo>
                  <a:pt x="72" y="0"/>
                </a:moveTo>
                <a:lnTo>
                  <a:pt x="36" y="98"/>
                </a:lnTo>
                <a:lnTo>
                  <a:pt x="0" y="0"/>
                </a:lnTo>
                <a:lnTo>
                  <a:pt x="8" y="5"/>
                </a:lnTo>
                <a:lnTo>
                  <a:pt x="26" y="12"/>
                </a:lnTo>
                <a:lnTo>
                  <a:pt x="45" y="12"/>
                </a:lnTo>
                <a:lnTo>
                  <a:pt x="63" y="5"/>
                </a:lnTo>
                <a:lnTo>
                  <a:pt x="72" y="0"/>
                </a:lnTo>
                <a:close/>
              </a:path>
            </a:pathLst>
          </a:custGeom>
          <a:solidFill>
            <a:srgbClr val="C60E0E"/>
          </a:solidFill>
          <a:ln w="4763">
            <a:solidFill>
              <a:srgbClr val="C60E0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270"/>
          <p:cNvSpPr>
            <a:spLocks noChangeArrowheads="1"/>
          </p:cNvSpPr>
          <p:nvPr/>
        </p:nvSpPr>
        <p:spPr bwMode="auto">
          <a:xfrm>
            <a:off x="5053013" y="1846263"/>
            <a:ext cx="474663" cy="357188"/>
          </a:xfrm>
          <a:prstGeom prst="rect">
            <a:avLst/>
          </a:prstGeom>
          <a:noFill/>
          <a:ln w="2381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71"/>
          <p:cNvSpPr>
            <a:spLocks/>
          </p:cNvSpPr>
          <p:nvPr/>
        </p:nvSpPr>
        <p:spPr bwMode="auto">
          <a:xfrm>
            <a:off x="5099050" y="1909763"/>
            <a:ext cx="63500" cy="107950"/>
          </a:xfrm>
          <a:custGeom>
            <a:avLst/>
            <a:gdLst>
              <a:gd name="T0" fmla="*/ 80 w 80"/>
              <a:gd name="T1" fmla="*/ 136 h 136"/>
              <a:gd name="T2" fmla="*/ 0 w 80"/>
              <a:gd name="T3" fmla="*/ 136 h 136"/>
              <a:gd name="T4" fmla="*/ 0 w 80"/>
              <a:gd name="T5" fmla="*/ 111 h 136"/>
              <a:gd name="T6" fmla="*/ 23 w 80"/>
              <a:gd name="T7" fmla="*/ 111 h 136"/>
              <a:gd name="T8" fmla="*/ 23 w 80"/>
              <a:gd name="T9" fmla="*/ 24 h 136"/>
              <a:gd name="T10" fmla="*/ 0 w 80"/>
              <a:gd name="T11" fmla="*/ 24 h 136"/>
              <a:gd name="T12" fmla="*/ 0 w 80"/>
              <a:gd name="T13" fmla="*/ 0 h 136"/>
              <a:gd name="T14" fmla="*/ 80 w 80"/>
              <a:gd name="T15" fmla="*/ 0 h 136"/>
              <a:gd name="T16" fmla="*/ 80 w 80"/>
              <a:gd name="T17" fmla="*/ 24 h 136"/>
              <a:gd name="T18" fmla="*/ 57 w 80"/>
              <a:gd name="T19" fmla="*/ 24 h 136"/>
              <a:gd name="T20" fmla="*/ 57 w 80"/>
              <a:gd name="T21" fmla="*/ 111 h 136"/>
              <a:gd name="T22" fmla="*/ 80 w 80"/>
              <a:gd name="T23" fmla="*/ 111 h 136"/>
              <a:gd name="T24" fmla="*/ 80 w 80"/>
              <a:gd name="T2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36">
                <a:moveTo>
                  <a:pt x="80" y="136"/>
                </a:moveTo>
                <a:lnTo>
                  <a:pt x="0" y="136"/>
                </a:lnTo>
                <a:lnTo>
                  <a:pt x="0" y="111"/>
                </a:lnTo>
                <a:lnTo>
                  <a:pt x="23" y="111"/>
                </a:lnTo>
                <a:lnTo>
                  <a:pt x="23" y="24"/>
                </a:lnTo>
                <a:lnTo>
                  <a:pt x="0" y="24"/>
                </a:lnTo>
                <a:lnTo>
                  <a:pt x="0" y="0"/>
                </a:lnTo>
                <a:lnTo>
                  <a:pt x="80" y="0"/>
                </a:lnTo>
                <a:lnTo>
                  <a:pt x="80" y="24"/>
                </a:lnTo>
                <a:lnTo>
                  <a:pt x="57" y="24"/>
                </a:lnTo>
                <a:lnTo>
                  <a:pt x="57" y="111"/>
                </a:lnTo>
                <a:lnTo>
                  <a:pt x="80" y="111"/>
                </a:lnTo>
                <a:lnTo>
                  <a:pt x="80"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72"/>
          <p:cNvSpPr>
            <a:spLocks/>
          </p:cNvSpPr>
          <p:nvPr/>
        </p:nvSpPr>
        <p:spPr bwMode="auto">
          <a:xfrm>
            <a:off x="5173663" y="1909763"/>
            <a:ext cx="95250" cy="107950"/>
          </a:xfrm>
          <a:custGeom>
            <a:avLst/>
            <a:gdLst>
              <a:gd name="T0" fmla="*/ 120 w 120"/>
              <a:gd name="T1" fmla="*/ 26 h 136"/>
              <a:gd name="T2" fmla="*/ 78 w 120"/>
              <a:gd name="T3" fmla="*/ 26 h 136"/>
              <a:gd name="T4" fmla="*/ 78 w 120"/>
              <a:gd name="T5" fmla="*/ 136 h 136"/>
              <a:gd name="T6" fmla="*/ 43 w 120"/>
              <a:gd name="T7" fmla="*/ 136 h 136"/>
              <a:gd name="T8" fmla="*/ 43 w 120"/>
              <a:gd name="T9" fmla="*/ 26 h 136"/>
              <a:gd name="T10" fmla="*/ 0 w 120"/>
              <a:gd name="T11" fmla="*/ 26 h 136"/>
              <a:gd name="T12" fmla="*/ 0 w 120"/>
              <a:gd name="T13" fmla="*/ 0 h 136"/>
              <a:gd name="T14" fmla="*/ 120 w 120"/>
              <a:gd name="T15" fmla="*/ 0 h 136"/>
              <a:gd name="T16" fmla="*/ 120 w 120"/>
              <a:gd name="T17" fmla="*/ 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6">
                <a:moveTo>
                  <a:pt x="120" y="26"/>
                </a:moveTo>
                <a:lnTo>
                  <a:pt x="78" y="26"/>
                </a:lnTo>
                <a:lnTo>
                  <a:pt x="78" y="136"/>
                </a:lnTo>
                <a:lnTo>
                  <a:pt x="43" y="136"/>
                </a:lnTo>
                <a:lnTo>
                  <a:pt x="43" y="26"/>
                </a:lnTo>
                <a:lnTo>
                  <a:pt x="0" y="26"/>
                </a:lnTo>
                <a:lnTo>
                  <a:pt x="0" y="0"/>
                </a:lnTo>
                <a:lnTo>
                  <a:pt x="120" y="0"/>
                </a:lnTo>
                <a:lnTo>
                  <a:pt x="1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73"/>
          <p:cNvSpPr>
            <a:spLocks/>
          </p:cNvSpPr>
          <p:nvPr/>
        </p:nvSpPr>
        <p:spPr bwMode="auto">
          <a:xfrm>
            <a:off x="5286375" y="1909763"/>
            <a:ext cx="77788" cy="107950"/>
          </a:xfrm>
          <a:custGeom>
            <a:avLst/>
            <a:gdLst>
              <a:gd name="T0" fmla="*/ 98 w 98"/>
              <a:gd name="T1" fmla="*/ 136 h 136"/>
              <a:gd name="T2" fmla="*/ 0 w 98"/>
              <a:gd name="T3" fmla="*/ 136 h 136"/>
              <a:gd name="T4" fmla="*/ 0 w 98"/>
              <a:gd name="T5" fmla="*/ 0 h 136"/>
              <a:gd name="T6" fmla="*/ 98 w 98"/>
              <a:gd name="T7" fmla="*/ 0 h 136"/>
              <a:gd name="T8" fmla="*/ 98 w 98"/>
              <a:gd name="T9" fmla="*/ 26 h 136"/>
              <a:gd name="T10" fmla="*/ 34 w 98"/>
              <a:gd name="T11" fmla="*/ 26 h 136"/>
              <a:gd name="T12" fmla="*/ 34 w 98"/>
              <a:gd name="T13" fmla="*/ 50 h 136"/>
              <a:gd name="T14" fmla="*/ 94 w 98"/>
              <a:gd name="T15" fmla="*/ 50 h 136"/>
              <a:gd name="T16" fmla="*/ 94 w 98"/>
              <a:gd name="T17" fmla="*/ 77 h 136"/>
              <a:gd name="T18" fmla="*/ 34 w 98"/>
              <a:gd name="T19" fmla="*/ 77 h 136"/>
              <a:gd name="T20" fmla="*/ 34 w 98"/>
              <a:gd name="T21" fmla="*/ 110 h 136"/>
              <a:gd name="T22" fmla="*/ 98 w 98"/>
              <a:gd name="T23" fmla="*/ 110 h 136"/>
              <a:gd name="T24" fmla="*/ 98 w 98"/>
              <a:gd name="T2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98" y="136"/>
                </a:moveTo>
                <a:lnTo>
                  <a:pt x="0" y="136"/>
                </a:lnTo>
                <a:lnTo>
                  <a:pt x="0" y="0"/>
                </a:lnTo>
                <a:lnTo>
                  <a:pt x="98" y="0"/>
                </a:lnTo>
                <a:lnTo>
                  <a:pt x="98" y="26"/>
                </a:lnTo>
                <a:lnTo>
                  <a:pt x="34" y="26"/>
                </a:lnTo>
                <a:lnTo>
                  <a:pt x="34" y="50"/>
                </a:lnTo>
                <a:lnTo>
                  <a:pt x="94" y="50"/>
                </a:lnTo>
                <a:lnTo>
                  <a:pt x="94" y="77"/>
                </a:lnTo>
                <a:lnTo>
                  <a:pt x="34" y="77"/>
                </a:lnTo>
                <a:lnTo>
                  <a:pt x="34" y="110"/>
                </a:lnTo>
                <a:lnTo>
                  <a:pt x="98" y="110"/>
                </a:lnTo>
                <a:lnTo>
                  <a:pt x="98"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4"/>
          <p:cNvSpPr>
            <a:spLocks noEditPoints="1"/>
          </p:cNvSpPr>
          <p:nvPr/>
        </p:nvSpPr>
        <p:spPr bwMode="auto">
          <a:xfrm>
            <a:off x="5387975" y="1909763"/>
            <a:ext cx="103188" cy="107950"/>
          </a:xfrm>
          <a:custGeom>
            <a:avLst/>
            <a:gdLst>
              <a:gd name="T0" fmla="*/ 76 w 131"/>
              <a:gd name="T1" fmla="*/ 42 h 136"/>
              <a:gd name="T2" fmla="*/ 76 w 131"/>
              <a:gd name="T3" fmla="*/ 37 h 136"/>
              <a:gd name="T4" fmla="*/ 74 w 131"/>
              <a:gd name="T5" fmla="*/ 33 h 136"/>
              <a:gd name="T6" fmla="*/ 71 w 131"/>
              <a:gd name="T7" fmla="*/ 29 h 136"/>
              <a:gd name="T8" fmla="*/ 67 w 131"/>
              <a:gd name="T9" fmla="*/ 27 h 136"/>
              <a:gd name="T10" fmla="*/ 62 w 131"/>
              <a:gd name="T11" fmla="*/ 26 h 136"/>
              <a:gd name="T12" fmla="*/ 58 w 131"/>
              <a:gd name="T13" fmla="*/ 25 h 136"/>
              <a:gd name="T14" fmla="*/ 53 w 131"/>
              <a:gd name="T15" fmla="*/ 25 h 136"/>
              <a:gd name="T16" fmla="*/ 47 w 131"/>
              <a:gd name="T17" fmla="*/ 25 h 136"/>
              <a:gd name="T18" fmla="*/ 34 w 131"/>
              <a:gd name="T19" fmla="*/ 25 h 136"/>
              <a:gd name="T20" fmla="*/ 34 w 131"/>
              <a:gd name="T21" fmla="*/ 62 h 136"/>
              <a:gd name="T22" fmla="*/ 46 w 131"/>
              <a:gd name="T23" fmla="*/ 62 h 136"/>
              <a:gd name="T24" fmla="*/ 53 w 131"/>
              <a:gd name="T25" fmla="*/ 62 h 136"/>
              <a:gd name="T26" fmla="*/ 59 w 131"/>
              <a:gd name="T27" fmla="*/ 61 h 136"/>
              <a:gd name="T28" fmla="*/ 65 w 131"/>
              <a:gd name="T29" fmla="*/ 60 h 136"/>
              <a:gd name="T30" fmla="*/ 69 w 131"/>
              <a:gd name="T31" fmla="*/ 57 h 136"/>
              <a:gd name="T32" fmla="*/ 72 w 131"/>
              <a:gd name="T33" fmla="*/ 54 h 136"/>
              <a:gd name="T34" fmla="*/ 74 w 131"/>
              <a:gd name="T35" fmla="*/ 51 h 136"/>
              <a:gd name="T36" fmla="*/ 76 w 131"/>
              <a:gd name="T37" fmla="*/ 47 h 136"/>
              <a:gd name="T38" fmla="*/ 76 w 131"/>
              <a:gd name="T39" fmla="*/ 42 h 136"/>
              <a:gd name="T40" fmla="*/ 131 w 131"/>
              <a:gd name="T41" fmla="*/ 136 h 136"/>
              <a:gd name="T42" fmla="*/ 88 w 131"/>
              <a:gd name="T43" fmla="*/ 136 h 136"/>
              <a:gd name="T44" fmla="*/ 51 w 131"/>
              <a:gd name="T45" fmla="*/ 87 h 136"/>
              <a:gd name="T46" fmla="*/ 34 w 131"/>
              <a:gd name="T47" fmla="*/ 87 h 136"/>
              <a:gd name="T48" fmla="*/ 34 w 131"/>
              <a:gd name="T49" fmla="*/ 136 h 136"/>
              <a:gd name="T50" fmla="*/ 0 w 131"/>
              <a:gd name="T51" fmla="*/ 136 h 136"/>
              <a:gd name="T52" fmla="*/ 0 w 131"/>
              <a:gd name="T53" fmla="*/ 0 h 136"/>
              <a:gd name="T54" fmla="*/ 58 w 131"/>
              <a:gd name="T55" fmla="*/ 0 h 136"/>
              <a:gd name="T56" fmla="*/ 70 w 131"/>
              <a:gd name="T57" fmla="*/ 0 h 136"/>
              <a:gd name="T58" fmla="*/ 79 w 131"/>
              <a:gd name="T59" fmla="*/ 1 h 136"/>
              <a:gd name="T60" fmla="*/ 87 w 131"/>
              <a:gd name="T61" fmla="*/ 4 h 136"/>
              <a:gd name="T62" fmla="*/ 95 w 131"/>
              <a:gd name="T63" fmla="*/ 7 h 136"/>
              <a:gd name="T64" fmla="*/ 103 w 131"/>
              <a:gd name="T65" fmla="*/ 13 h 136"/>
              <a:gd name="T66" fmla="*/ 107 w 131"/>
              <a:gd name="T67" fmla="*/ 19 h 136"/>
              <a:gd name="T68" fmla="*/ 112 w 131"/>
              <a:gd name="T69" fmla="*/ 27 h 136"/>
              <a:gd name="T70" fmla="*/ 112 w 131"/>
              <a:gd name="T71" fmla="*/ 37 h 136"/>
              <a:gd name="T72" fmla="*/ 111 w 131"/>
              <a:gd name="T73" fmla="*/ 52 h 136"/>
              <a:gd name="T74" fmla="*/ 105 w 131"/>
              <a:gd name="T75" fmla="*/ 62 h 136"/>
              <a:gd name="T76" fmla="*/ 97 w 131"/>
              <a:gd name="T77" fmla="*/ 71 h 136"/>
              <a:gd name="T78" fmla="*/ 85 w 131"/>
              <a:gd name="T79" fmla="*/ 78 h 136"/>
              <a:gd name="T80" fmla="*/ 131 w 131"/>
              <a:gd name="T8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136">
                <a:moveTo>
                  <a:pt x="76" y="42"/>
                </a:moveTo>
                <a:lnTo>
                  <a:pt x="76" y="37"/>
                </a:lnTo>
                <a:lnTo>
                  <a:pt x="74" y="33"/>
                </a:lnTo>
                <a:lnTo>
                  <a:pt x="71" y="29"/>
                </a:lnTo>
                <a:lnTo>
                  <a:pt x="67" y="27"/>
                </a:lnTo>
                <a:lnTo>
                  <a:pt x="62" y="26"/>
                </a:lnTo>
                <a:lnTo>
                  <a:pt x="58" y="25"/>
                </a:lnTo>
                <a:lnTo>
                  <a:pt x="53" y="25"/>
                </a:lnTo>
                <a:lnTo>
                  <a:pt x="47" y="25"/>
                </a:lnTo>
                <a:lnTo>
                  <a:pt x="34" y="25"/>
                </a:lnTo>
                <a:lnTo>
                  <a:pt x="34" y="62"/>
                </a:lnTo>
                <a:lnTo>
                  <a:pt x="46" y="62"/>
                </a:lnTo>
                <a:lnTo>
                  <a:pt x="53" y="62"/>
                </a:lnTo>
                <a:lnTo>
                  <a:pt x="59" y="61"/>
                </a:lnTo>
                <a:lnTo>
                  <a:pt x="65" y="60"/>
                </a:lnTo>
                <a:lnTo>
                  <a:pt x="69" y="57"/>
                </a:lnTo>
                <a:lnTo>
                  <a:pt x="72" y="54"/>
                </a:lnTo>
                <a:lnTo>
                  <a:pt x="74" y="51"/>
                </a:lnTo>
                <a:lnTo>
                  <a:pt x="76" y="47"/>
                </a:lnTo>
                <a:lnTo>
                  <a:pt x="76" y="42"/>
                </a:lnTo>
                <a:close/>
                <a:moveTo>
                  <a:pt x="131" y="136"/>
                </a:moveTo>
                <a:lnTo>
                  <a:pt x="88" y="136"/>
                </a:lnTo>
                <a:lnTo>
                  <a:pt x="51" y="87"/>
                </a:lnTo>
                <a:lnTo>
                  <a:pt x="34" y="87"/>
                </a:lnTo>
                <a:lnTo>
                  <a:pt x="34" y="136"/>
                </a:lnTo>
                <a:lnTo>
                  <a:pt x="0" y="136"/>
                </a:lnTo>
                <a:lnTo>
                  <a:pt x="0" y="0"/>
                </a:lnTo>
                <a:lnTo>
                  <a:pt x="58" y="0"/>
                </a:lnTo>
                <a:lnTo>
                  <a:pt x="70" y="0"/>
                </a:lnTo>
                <a:lnTo>
                  <a:pt x="79" y="1"/>
                </a:lnTo>
                <a:lnTo>
                  <a:pt x="87" y="4"/>
                </a:lnTo>
                <a:lnTo>
                  <a:pt x="95" y="7"/>
                </a:lnTo>
                <a:lnTo>
                  <a:pt x="103" y="13"/>
                </a:lnTo>
                <a:lnTo>
                  <a:pt x="107" y="19"/>
                </a:lnTo>
                <a:lnTo>
                  <a:pt x="112" y="27"/>
                </a:lnTo>
                <a:lnTo>
                  <a:pt x="112" y="37"/>
                </a:lnTo>
                <a:lnTo>
                  <a:pt x="111" y="52"/>
                </a:lnTo>
                <a:lnTo>
                  <a:pt x="105" y="62"/>
                </a:lnTo>
                <a:lnTo>
                  <a:pt x="97" y="71"/>
                </a:lnTo>
                <a:lnTo>
                  <a:pt x="85" y="78"/>
                </a:lnTo>
                <a:lnTo>
                  <a:pt x="131"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75"/>
          <p:cNvSpPr>
            <a:spLocks/>
          </p:cNvSpPr>
          <p:nvPr/>
        </p:nvSpPr>
        <p:spPr bwMode="auto">
          <a:xfrm>
            <a:off x="5184775" y="2057400"/>
            <a:ext cx="77788" cy="85725"/>
          </a:xfrm>
          <a:custGeom>
            <a:avLst/>
            <a:gdLst>
              <a:gd name="T0" fmla="*/ 96 w 96"/>
              <a:gd name="T1" fmla="*/ 106 h 106"/>
              <a:gd name="T2" fmla="*/ 71 w 96"/>
              <a:gd name="T3" fmla="*/ 106 h 106"/>
              <a:gd name="T4" fmla="*/ 26 w 96"/>
              <a:gd name="T5" fmla="*/ 33 h 106"/>
              <a:gd name="T6" fmla="*/ 26 w 96"/>
              <a:gd name="T7" fmla="*/ 106 h 106"/>
              <a:gd name="T8" fmla="*/ 0 w 96"/>
              <a:gd name="T9" fmla="*/ 106 h 106"/>
              <a:gd name="T10" fmla="*/ 0 w 96"/>
              <a:gd name="T11" fmla="*/ 0 h 106"/>
              <a:gd name="T12" fmla="*/ 32 w 96"/>
              <a:gd name="T13" fmla="*/ 0 h 106"/>
              <a:gd name="T14" fmla="*/ 72 w 96"/>
              <a:gd name="T15" fmla="*/ 61 h 106"/>
              <a:gd name="T16" fmla="*/ 72 w 96"/>
              <a:gd name="T17" fmla="*/ 0 h 106"/>
              <a:gd name="T18" fmla="*/ 96 w 96"/>
              <a:gd name="T19" fmla="*/ 0 h 106"/>
              <a:gd name="T20" fmla="*/ 96 w 96"/>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06">
                <a:moveTo>
                  <a:pt x="96" y="106"/>
                </a:moveTo>
                <a:lnTo>
                  <a:pt x="71" y="106"/>
                </a:lnTo>
                <a:lnTo>
                  <a:pt x="26" y="33"/>
                </a:lnTo>
                <a:lnTo>
                  <a:pt x="26" y="106"/>
                </a:lnTo>
                <a:lnTo>
                  <a:pt x="0" y="106"/>
                </a:lnTo>
                <a:lnTo>
                  <a:pt x="0" y="0"/>
                </a:lnTo>
                <a:lnTo>
                  <a:pt x="32" y="0"/>
                </a:lnTo>
                <a:lnTo>
                  <a:pt x="72" y="61"/>
                </a:lnTo>
                <a:lnTo>
                  <a:pt x="72" y="0"/>
                </a:lnTo>
                <a:lnTo>
                  <a:pt x="96" y="0"/>
                </a:lnTo>
                <a:lnTo>
                  <a:pt x="96"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276"/>
          <p:cNvSpPr>
            <a:spLocks noChangeArrowheads="1"/>
          </p:cNvSpPr>
          <p:nvPr/>
        </p:nvSpPr>
        <p:spPr bwMode="auto">
          <a:xfrm>
            <a:off x="5278438" y="2097088"/>
            <a:ext cx="44450"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77"/>
          <p:cNvSpPr>
            <a:spLocks/>
          </p:cNvSpPr>
          <p:nvPr/>
        </p:nvSpPr>
        <p:spPr bwMode="auto">
          <a:xfrm>
            <a:off x="5338763" y="2057400"/>
            <a:ext cx="66675" cy="85725"/>
          </a:xfrm>
          <a:custGeom>
            <a:avLst/>
            <a:gdLst>
              <a:gd name="T0" fmla="*/ 83 w 83"/>
              <a:gd name="T1" fmla="*/ 107 h 107"/>
              <a:gd name="T2" fmla="*/ 0 w 83"/>
              <a:gd name="T3" fmla="*/ 107 h 107"/>
              <a:gd name="T4" fmla="*/ 0 w 83"/>
              <a:gd name="T5" fmla="*/ 89 h 107"/>
              <a:gd name="T6" fmla="*/ 9 w 83"/>
              <a:gd name="T7" fmla="*/ 83 h 107"/>
              <a:gd name="T8" fmla="*/ 19 w 83"/>
              <a:gd name="T9" fmla="*/ 75 h 107"/>
              <a:gd name="T10" fmla="*/ 28 w 83"/>
              <a:gd name="T11" fmla="*/ 68 h 107"/>
              <a:gd name="T12" fmla="*/ 34 w 83"/>
              <a:gd name="T13" fmla="*/ 61 h 107"/>
              <a:gd name="T14" fmla="*/ 41 w 83"/>
              <a:gd name="T15" fmla="*/ 53 h 107"/>
              <a:gd name="T16" fmla="*/ 46 w 83"/>
              <a:gd name="T17" fmla="*/ 47 h 107"/>
              <a:gd name="T18" fmla="*/ 49 w 83"/>
              <a:gd name="T19" fmla="*/ 41 h 107"/>
              <a:gd name="T20" fmla="*/ 49 w 83"/>
              <a:gd name="T21" fmla="*/ 34 h 107"/>
              <a:gd name="T22" fmla="*/ 49 w 83"/>
              <a:gd name="T23" fmla="*/ 28 h 107"/>
              <a:gd name="T24" fmla="*/ 45 w 83"/>
              <a:gd name="T25" fmla="*/ 23 h 107"/>
              <a:gd name="T26" fmla="*/ 39 w 83"/>
              <a:gd name="T27" fmla="*/ 21 h 107"/>
              <a:gd name="T28" fmla="*/ 31 w 83"/>
              <a:gd name="T29" fmla="*/ 20 h 107"/>
              <a:gd name="T30" fmla="*/ 25 w 83"/>
              <a:gd name="T31" fmla="*/ 20 h 107"/>
              <a:gd name="T32" fmla="*/ 18 w 83"/>
              <a:gd name="T33" fmla="*/ 22 h 107"/>
              <a:gd name="T34" fmla="*/ 11 w 83"/>
              <a:gd name="T35" fmla="*/ 25 h 107"/>
              <a:gd name="T36" fmla="*/ 4 w 83"/>
              <a:gd name="T37" fmla="*/ 30 h 107"/>
              <a:gd name="T38" fmla="*/ 2 w 83"/>
              <a:gd name="T39" fmla="*/ 30 h 107"/>
              <a:gd name="T40" fmla="*/ 2 w 83"/>
              <a:gd name="T41" fmla="*/ 5 h 107"/>
              <a:gd name="T42" fmla="*/ 8 w 83"/>
              <a:gd name="T43" fmla="*/ 4 h 107"/>
              <a:gd name="T44" fmla="*/ 17 w 83"/>
              <a:gd name="T45" fmla="*/ 2 h 107"/>
              <a:gd name="T46" fmla="*/ 27 w 83"/>
              <a:gd name="T47" fmla="*/ 0 h 107"/>
              <a:gd name="T48" fmla="*/ 37 w 83"/>
              <a:gd name="T49" fmla="*/ 0 h 107"/>
              <a:gd name="T50" fmla="*/ 55 w 83"/>
              <a:gd name="T51" fmla="*/ 1 h 107"/>
              <a:gd name="T52" fmla="*/ 67 w 83"/>
              <a:gd name="T53" fmla="*/ 7 h 107"/>
              <a:gd name="T54" fmla="*/ 72 w 83"/>
              <a:gd name="T55" fmla="*/ 12 h 107"/>
              <a:gd name="T56" fmla="*/ 77 w 83"/>
              <a:gd name="T57" fmla="*/ 24 h 107"/>
              <a:gd name="T58" fmla="*/ 77 w 83"/>
              <a:gd name="T59" fmla="*/ 31 h 107"/>
              <a:gd name="T60" fmla="*/ 77 w 83"/>
              <a:gd name="T61" fmla="*/ 41 h 107"/>
              <a:gd name="T62" fmla="*/ 73 w 83"/>
              <a:gd name="T63" fmla="*/ 50 h 107"/>
              <a:gd name="T64" fmla="*/ 67 w 83"/>
              <a:gd name="T65" fmla="*/ 59 h 107"/>
              <a:gd name="T66" fmla="*/ 57 w 83"/>
              <a:gd name="T67" fmla="*/ 69 h 107"/>
              <a:gd name="T68" fmla="*/ 50 w 83"/>
              <a:gd name="T69" fmla="*/ 75 h 107"/>
              <a:gd name="T70" fmla="*/ 45 w 83"/>
              <a:gd name="T71" fmla="*/ 80 h 107"/>
              <a:gd name="T72" fmla="*/ 38 w 83"/>
              <a:gd name="T73" fmla="*/ 85 h 107"/>
              <a:gd name="T74" fmla="*/ 35 w 83"/>
              <a:gd name="T75" fmla="*/ 87 h 107"/>
              <a:gd name="T76" fmla="*/ 83 w 83"/>
              <a:gd name="T77" fmla="*/ 87 h 107"/>
              <a:gd name="T78" fmla="*/ 83 w 83"/>
              <a:gd name="T79"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7">
                <a:moveTo>
                  <a:pt x="83" y="107"/>
                </a:moveTo>
                <a:lnTo>
                  <a:pt x="0" y="107"/>
                </a:lnTo>
                <a:lnTo>
                  <a:pt x="0" y="89"/>
                </a:lnTo>
                <a:lnTo>
                  <a:pt x="9" y="83"/>
                </a:lnTo>
                <a:lnTo>
                  <a:pt x="19" y="75"/>
                </a:lnTo>
                <a:lnTo>
                  <a:pt x="28" y="68"/>
                </a:lnTo>
                <a:lnTo>
                  <a:pt x="34" y="61"/>
                </a:lnTo>
                <a:lnTo>
                  <a:pt x="41" y="53"/>
                </a:lnTo>
                <a:lnTo>
                  <a:pt x="46" y="47"/>
                </a:lnTo>
                <a:lnTo>
                  <a:pt x="49" y="41"/>
                </a:lnTo>
                <a:lnTo>
                  <a:pt x="49" y="34"/>
                </a:lnTo>
                <a:lnTo>
                  <a:pt x="49" y="28"/>
                </a:lnTo>
                <a:lnTo>
                  <a:pt x="45" y="23"/>
                </a:lnTo>
                <a:lnTo>
                  <a:pt x="39" y="21"/>
                </a:lnTo>
                <a:lnTo>
                  <a:pt x="31" y="20"/>
                </a:lnTo>
                <a:lnTo>
                  <a:pt x="25" y="20"/>
                </a:lnTo>
                <a:lnTo>
                  <a:pt x="18" y="22"/>
                </a:lnTo>
                <a:lnTo>
                  <a:pt x="11" y="25"/>
                </a:lnTo>
                <a:lnTo>
                  <a:pt x="4" y="30"/>
                </a:lnTo>
                <a:lnTo>
                  <a:pt x="2" y="30"/>
                </a:lnTo>
                <a:lnTo>
                  <a:pt x="2" y="5"/>
                </a:lnTo>
                <a:lnTo>
                  <a:pt x="8" y="4"/>
                </a:lnTo>
                <a:lnTo>
                  <a:pt x="17" y="2"/>
                </a:lnTo>
                <a:lnTo>
                  <a:pt x="27" y="0"/>
                </a:lnTo>
                <a:lnTo>
                  <a:pt x="37" y="0"/>
                </a:lnTo>
                <a:lnTo>
                  <a:pt x="55" y="1"/>
                </a:lnTo>
                <a:lnTo>
                  <a:pt x="67" y="7"/>
                </a:lnTo>
                <a:lnTo>
                  <a:pt x="72" y="12"/>
                </a:lnTo>
                <a:lnTo>
                  <a:pt x="77" y="24"/>
                </a:lnTo>
                <a:lnTo>
                  <a:pt x="77" y="31"/>
                </a:lnTo>
                <a:lnTo>
                  <a:pt x="77" y="41"/>
                </a:lnTo>
                <a:lnTo>
                  <a:pt x="73" y="50"/>
                </a:lnTo>
                <a:lnTo>
                  <a:pt x="67" y="59"/>
                </a:lnTo>
                <a:lnTo>
                  <a:pt x="57" y="69"/>
                </a:lnTo>
                <a:lnTo>
                  <a:pt x="50" y="75"/>
                </a:lnTo>
                <a:lnTo>
                  <a:pt x="45" y="80"/>
                </a:lnTo>
                <a:lnTo>
                  <a:pt x="38" y="85"/>
                </a:lnTo>
                <a:lnTo>
                  <a:pt x="35" y="87"/>
                </a:lnTo>
                <a:lnTo>
                  <a:pt x="83" y="87"/>
                </a:lnTo>
                <a:lnTo>
                  <a:pt x="83"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Line 278"/>
          <p:cNvSpPr>
            <a:spLocks noChangeShapeType="1"/>
          </p:cNvSpPr>
          <p:nvPr/>
        </p:nvSpPr>
        <p:spPr bwMode="auto">
          <a:xfrm>
            <a:off x="5291138" y="2203450"/>
            <a:ext cx="0" cy="119063"/>
          </a:xfrm>
          <a:prstGeom prst="line">
            <a:avLst/>
          </a:prstGeom>
          <a:noFill/>
          <a:ln w="11113">
            <a:solidFill>
              <a:srgbClr val="C60E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315"/>
          <p:cNvSpPr>
            <a:spLocks/>
          </p:cNvSpPr>
          <p:nvPr/>
        </p:nvSpPr>
        <p:spPr bwMode="auto">
          <a:xfrm>
            <a:off x="5254625" y="3575050"/>
            <a:ext cx="71438" cy="14288"/>
          </a:xfrm>
          <a:custGeom>
            <a:avLst/>
            <a:gdLst>
              <a:gd name="T0" fmla="*/ 90 w 90"/>
              <a:gd name="T1" fmla="*/ 9 h 18"/>
              <a:gd name="T2" fmla="*/ 85 w 90"/>
              <a:gd name="T3" fmla="*/ 5 h 18"/>
              <a:gd name="T4" fmla="*/ 73 w 90"/>
              <a:gd name="T5" fmla="*/ 0 h 18"/>
              <a:gd name="T6" fmla="*/ 57 w 90"/>
              <a:gd name="T7" fmla="*/ 4 h 18"/>
              <a:gd name="T8" fmla="*/ 34 w 90"/>
              <a:gd name="T9" fmla="*/ 15 h 18"/>
              <a:gd name="T10" fmla="*/ 17 w 90"/>
              <a:gd name="T11" fmla="*/ 18 h 18"/>
              <a:gd name="T12" fmla="*/ 6 w 90"/>
              <a:gd name="T13" fmla="*/ 14 h 18"/>
              <a:gd name="T14" fmla="*/ 0 w 90"/>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8">
                <a:moveTo>
                  <a:pt x="90" y="9"/>
                </a:moveTo>
                <a:lnTo>
                  <a:pt x="85" y="5"/>
                </a:lnTo>
                <a:lnTo>
                  <a:pt x="73" y="0"/>
                </a:lnTo>
                <a:lnTo>
                  <a:pt x="57" y="4"/>
                </a:lnTo>
                <a:lnTo>
                  <a:pt x="34" y="15"/>
                </a:lnTo>
                <a:lnTo>
                  <a:pt x="17" y="18"/>
                </a:lnTo>
                <a:lnTo>
                  <a:pt x="6" y="14"/>
                </a:lnTo>
                <a:lnTo>
                  <a:pt x="0" y="9"/>
                </a:lnTo>
              </a:path>
            </a:pathLst>
          </a:custGeom>
          <a:noFill/>
          <a:ln w="6350">
            <a:solidFill>
              <a:srgbClr val="C60F0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316"/>
          <p:cNvSpPr>
            <a:spLocks/>
          </p:cNvSpPr>
          <p:nvPr/>
        </p:nvSpPr>
        <p:spPr bwMode="auto">
          <a:xfrm>
            <a:off x="5254625" y="3598863"/>
            <a:ext cx="71438" cy="14288"/>
          </a:xfrm>
          <a:custGeom>
            <a:avLst/>
            <a:gdLst>
              <a:gd name="T0" fmla="*/ 90 w 90"/>
              <a:gd name="T1" fmla="*/ 8 h 16"/>
              <a:gd name="T2" fmla="*/ 85 w 90"/>
              <a:gd name="T3" fmla="*/ 3 h 16"/>
              <a:gd name="T4" fmla="*/ 73 w 90"/>
              <a:gd name="T5" fmla="*/ 0 h 16"/>
              <a:gd name="T6" fmla="*/ 57 w 90"/>
              <a:gd name="T7" fmla="*/ 3 h 16"/>
              <a:gd name="T8" fmla="*/ 34 w 90"/>
              <a:gd name="T9" fmla="*/ 14 h 16"/>
              <a:gd name="T10" fmla="*/ 17 w 90"/>
              <a:gd name="T11" fmla="*/ 16 h 16"/>
              <a:gd name="T12" fmla="*/ 6 w 90"/>
              <a:gd name="T13" fmla="*/ 13 h 16"/>
              <a:gd name="T14" fmla="*/ 0 w 9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6">
                <a:moveTo>
                  <a:pt x="90" y="8"/>
                </a:moveTo>
                <a:lnTo>
                  <a:pt x="85" y="3"/>
                </a:lnTo>
                <a:lnTo>
                  <a:pt x="73" y="0"/>
                </a:lnTo>
                <a:lnTo>
                  <a:pt x="57" y="3"/>
                </a:lnTo>
                <a:lnTo>
                  <a:pt x="34" y="14"/>
                </a:lnTo>
                <a:lnTo>
                  <a:pt x="17" y="16"/>
                </a:lnTo>
                <a:lnTo>
                  <a:pt x="6" y="13"/>
                </a:lnTo>
                <a:lnTo>
                  <a:pt x="0" y="8"/>
                </a:lnTo>
              </a:path>
            </a:pathLst>
          </a:custGeom>
          <a:noFill/>
          <a:ln w="6350">
            <a:solidFill>
              <a:srgbClr val="C60F0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17"/>
          <p:cNvSpPr>
            <a:spLocks noChangeArrowheads="1"/>
          </p:cNvSpPr>
          <p:nvPr/>
        </p:nvSpPr>
        <p:spPr bwMode="auto">
          <a:xfrm>
            <a:off x="3094038" y="4402138"/>
            <a:ext cx="119063" cy="60325"/>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18"/>
          <p:cNvSpPr>
            <a:spLocks/>
          </p:cNvSpPr>
          <p:nvPr/>
        </p:nvSpPr>
        <p:spPr bwMode="auto">
          <a:xfrm>
            <a:off x="3106738" y="4402138"/>
            <a:ext cx="23813" cy="23813"/>
          </a:xfrm>
          <a:custGeom>
            <a:avLst/>
            <a:gdLst>
              <a:gd name="T0" fmla="*/ 30 w 30"/>
              <a:gd name="T1" fmla="*/ 0 h 31"/>
              <a:gd name="T2" fmla="*/ 16 w 30"/>
              <a:gd name="T3" fmla="*/ 31 h 31"/>
              <a:gd name="T4" fmla="*/ 0 w 30"/>
              <a:gd name="T5" fmla="*/ 0 h 31"/>
            </a:gdLst>
            <a:ahLst/>
            <a:cxnLst>
              <a:cxn ang="0">
                <a:pos x="T0" y="T1"/>
              </a:cxn>
              <a:cxn ang="0">
                <a:pos x="T2" y="T3"/>
              </a:cxn>
              <a:cxn ang="0">
                <a:pos x="T4" y="T5"/>
              </a:cxn>
            </a:cxnLst>
            <a:rect l="0" t="0" r="r" b="b"/>
            <a:pathLst>
              <a:path w="30" h="31">
                <a:moveTo>
                  <a:pt x="30" y="0"/>
                </a:moveTo>
                <a:lnTo>
                  <a:pt x="16" y="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19"/>
          <p:cNvSpPr>
            <a:spLocks/>
          </p:cNvSpPr>
          <p:nvPr/>
        </p:nvSpPr>
        <p:spPr bwMode="auto">
          <a:xfrm>
            <a:off x="3106738" y="4402138"/>
            <a:ext cx="23813" cy="23813"/>
          </a:xfrm>
          <a:custGeom>
            <a:avLst/>
            <a:gdLst>
              <a:gd name="T0" fmla="*/ 30 w 30"/>
              <a:gd name="T1" fmla="*/ 0 h 31"/>
              <a:gd name="T2" fmla="*/ 16 w 30"/>
              <a:gd name="T3" fmla="*/ 31 h 31"/>
              <a:gd name="T4" fmla="*/ 0 w 30"/>
              <a:gd name="T5" fmla="*/ 0 h 31"/>
            </a:gdLst>
            <a:ahLst/>
            <a:cxnLst>
              <a:cxn ang="0">
                <a:pos x="T0" y="T1"/>
              </a:cxn>
              <a:cxn ang="0">
                <a:pos x="T2" y="T3"/>
              </a:cxn>
              <a:cxn ang="0">
                <a:pos x="T4" y="T5"/>
              </a:cxn>
            </a:cxnLst>
            <a:rect l="0" t="0" r="r" b="b"/>
            <a:pathLst>
              <a:path w="30" h="31">
                <a:moveTo>
                  <a:pt x="30" y="0"/>
                </a:moveTo>
                <a:lnTo>
                  <a:pt x="16" y="31"/>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20"/>
          <p:cNvSpPr>
            <a:spLocks noChangeArrowheads="1"/>
          </p:cNvSpPr>
          <p:nvPr/>
        </p:nvSpPr>
        <p:spPr bwMode="auto">
          <a:xfrm>
            <a:off x="3094038" y="4997450"/>
            <a:ext cx="119063" cy="58738"/>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321"/>
          <p:cNvSpPr>
            <a:spLocks/>
          </p:cNvSpPr>
          <p:nvPr/>
        </p:nvSpPr>
        <p:spPr bwMode="auto">
          <a:xfrm>
            <a:off x="3106738" y="4997450"/>
            <a:ext cx="23813" cy="22225"/>
          </a:xfrm>
          <a:custGeom>
            <a:avLst/>
            <a:gdLst>
              <a:gd name="T0" fmla="*/ 30 w 30"/>
              <a:gd name="T1" fmla="*/ 0 h 29"/>
              <a:gd name="T2" fmla="*/ 16 w 30"/>
              <a:gd name="T3" fmla="*/ 29 h 29"/>
              <a:gd name="T4" fmla="*/ 0 w 30"/>
              <a:gd name="T5" fmla="*/ 0 h 29"/>
            </a:gdLst>
            <a:ahLst/>
            <a:cxnLst>
              <a:cxn ang="0">
                <a:pos x="T0" y="T1"/>
              </a:cxn>
              <a:cxn ang="0">
                <a:pos x="T2" y="T3"/>
              </a:cxn>
              <a:cxn ang="0">
                <a:pos x="T4" y="T5"/>
              </a:cxn>
            </a:cxnLst>
            <a:rect l="0" t="0" r="r" b="b"/>
            <a:pathLst>
              <a:path w="30" h="29">
                <a:moveTo>
                  <a:pt x="30" y="0"/>
                </a:moveTo>
                <a:lnTo>
                  <a:pt x="16"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22"/>
          <p:cNvSpPr>
            <a:spLocks/>
          </p:cNvSpPr>
          <p:nvPr/>
        </p:nvSpPr>
        <p:spPr bwMode="auto">
          <a:xfrm>
            <a:off x="3106738" y="4997450"/>
            <a:ext cx="23813" cy="22225"/>
          </a:xfrm>
          <a:custGeom>
            <a:avLst/>
            <a:gdLst>
              <a:gd name="T0" fmla="*/ 30 w 30"/>
              <a:gd name="T1" fmla="*/ 0 h 29"/>
              <a:gd name="T2" fmla="*/ 16 w 30"/>
              <a:gd name="T3" fmla="*/ 29 h 29"/>
              <a:gd name="T4" fmla="*/ 0 w 30"/>
              <a:gd name="T5" fmla="*/ 0 h 29"/>
            </a:gdLst>
            <a:ahLst/>
            <a:cxnLst>
              <a:cxn ang="0">
                <a:pos x="T0" y="T1"/>
              </a:cxn>
              <a:cxn ang="0">
                <a:pos x="T2" y="T3"/>
              </a:cxn>
              <a:cxn ang="0">
                <a:pos x="T4" y="T5"/>
              </a:cxn>
            </a:cxnLst>
            <a:rect l="0" t="0" r="r" b="b"/>
            <a:pathLst>
              <a:path w="30" h="29">
                <a:moveTo>
                  <a:pt x="30" y="0"/>
                </a:moveTo>
                <a:lnTo>
                  <a:pt x="16" y="2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23"/>
          <p:cNvSpPr>
            <a:spLocks noChangeArrowheads="1"/>
          </p:cNvSpPr>
          <p:nvPr/>
        </p:nvSpPr>
        <p:spPr bwMode="auto">
          <a:xfrm>
            <a:off x="3094038" y="5532438"/>
            <a:ext cx="119063" cy="58738"/>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4"/>
          <p:cNvSpPr>
            <a:spLocks/>
          </p:cNvSpPr>
          <p:nvPr/>
        </p:nvSpPr>
        <p:spPr bwMode="auto">
          <a:xfrm>
            <a:off x="3106738" y="5532438"/>
            <a:ext cx="23813" cy="22225"/>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25"/>
          <p:cNvSpPr>
            <a:spLocks/>
          </p:cNvSpPr>
          <p:nvPr/>
        </p:nvSpPr>
        <p:spPr bwMode="auto">
          <a:xfrm>
            <a:off x="3106738" y="5532438"/>
            <a:ext cx="23813" cy="22225"/>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326"/>
          <p:cNvSpPr>
            <a:spLocks noChangeArrowheads="1"/>
          </p:cNvSpPr>
          <p:nvPr/>
        </p:nvSpPr>
        <p:spPr bwMode="auto">
          <a:xfrm>
            <a:off x="3806825" y="4402138"/>
            <a:ext cx="117475" cy="60325"/>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327"/>
          <p:cNvSpPr>
            <a:spLocks/>
          </p:cNvSpPr>
          <p:nvPr/>
        </p:nvSpPr>
        <p:spPr bwMode="auto">
          <a:xfrm>
            <a:off x="3817938" y="4402138"/>
            <a:ext cx="23813" cy="23813"/>
          </a:xfrm>
          <a:custGeom>
            <a:avLst/>
            <a:gdLst>
              <a:gd name="T0" fmla="*/ 31 w 31"/>
              <a:gd name="T1" fmla="*/ 0 h 31"/>
              <a:gd name="T2" fmla="*/ 16 w 31"/>
              <a:gd name="T3" fmla="*/ 31 h 31"/>
              <a:gd name="T4" fmla="*/ 0 w 31"/>
              <a:gd name="T5" fmla="*/ 0 h 31"/>
            </a:gdLst>
            <a:ahLst/>
            <a:cxnLst>
              <a:cxn ang="0">
                <a:pos x="T0" y="T1"/>
              </a:cxn>
              <a:cxn ang="0">
                <a:pos x="T2" y="T3"/>
              </a:cxn>
              <a:cxn ang="0">
                <a:pos x="T4" y="T5"/>
              </a:cxn>
            </a:cxnLst>
            <a:rect l="0" t="0" r="r" b="b"/>
            <a:pathLst>
              <a:path w="31" h="31">
                <a:moveTo>
                  <a:pt x="31" y="0"/>
                </a:moveTo>
                <a:lnTo>
                  <a:pt x="16" y="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28"/>
          <p:cNvSpPr>
            <a:spLocks/>
          </p:cNvSpPr>
          <p:nvPr/>
        </p:nvSpPr>
        <p:spPr bwMode="auto">
          <a:xfrm>
            <a:off x="3817938" y="4402138"/>
            <a:ext cx="23813" cy="23813"/>
          </a:xfrm>
          <a:custGeom>
            <a:avLst/>
            <a:gdLst>
              <a:gd name="T0" fmla="*/ 31 w 31"/>
              <a:gd name="T1" fmla="*/ 0 h 31"/>
              <a:gd name="T2" fmla="*/ 16 w 31"/>
              <a:gd name="T3" fmla="*/ 31 h 31"/>
              <a:gd name="T4" fmla="*/ 0 w 31"/>
              <a:gd name="T5" fmla="*/ 0 h 31"/>
            </a:gdLst>
            <a:ahLst/>
            <a:cxnLst>
              <a:cxn ang="0">
                <a:pos x="T0" y="T1"/>
              </a:cxn>
              <a:cxn ang="0">
                <a:pos x="T2" y="T3"/>
              </a:cxn>
              <a:cxn ang="0">
                <a:pos x="T4" y="T5"/>
              </a:cxn>
            </a:cxnLst>
            <a:rect l="0" t="0" r="r" b="b"/>
            <a:pathLst>
              <a:path w="31" h="31">
                <a:moveTo>
                  <a:pt x="31" y="0"/>
                </a:moveTo>
                <a:lnTo>
                  <a:pt x="16" y="31"/>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29"/>
          <p:cNvSpPr>
            <a:spLocks noChangeArrowheads="1"/>
          </p:cNvSpPr>
          <p:nvPr/>
        </p:nvSpPr>
        <p:spPr bwMode="auto">
          <a:xfrm>
            <a:off x="3806825" y="4997450"/>
            <a:ext cx="117475" cy="58738"/>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330"/>
          <p:cNvSpPr>
            <a:spLocks/>
          </p:cNvSpPr>
          <p:nvPr/>
        </p:nvSpPr>
        <p:spPr bwMode="auto">
          <a:xfrm>
            <a:off x="3817938" y="4997450"/>
            <a:ext cx="23813" cy="22225"/>
          </a:xfrm>
          <a:custGeom>
            <a:avLst/>
            <a:gdLst>
              <a:gd name="T0" fmla="*/ 31 w 31"/>
              <a:gd name="T1" fmla="*/ 0 h 29"/>
              <a:gd name="T2" fmla="*/ 16 w 31"/>
              <a:gd name="T3" fmla="*/ 29 h 29"/>
              <a:gd name="T4" fmla="*/ 0 w 31"/>
              <a:gd name="T5" fmla="*/ 0 h 29"/>
            </a:gdLst>
            <a:ahLst/>
            <a:cxnLst>
              <a:cxn ang="0">
                <a:pos x="T0" y="T1"/>
              </a:cxn>
              <a:cxn ang="0">
                <a:pos x="T2" y="T3"/>
              </a:cxn>
              <a:cxn ang="0">
                <a:pos x="T4" y="T5"/>
              </a:cxn>
            </a:cxnLst>
            <a:rect l="0" t="0" r="r" b="b"/>
            <a:pathLst>
              <a:path w="31" h="29">
                <a:moveTo>
                  <a:pt x="31" y="0"/>
                </a:moveTo>
                <a:lnTo>
                  <a:pt x="16"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31"/>
          <p:cNvSpPr>
            <a:spLocks/>
          </p:cNvSpPr>
          <p:nvPr/>
        </p:nvSpPr>
        <p:spPr bwMode="auto">
          <a:xfrm>
            <a:off x="3817938" y="4997450"/>
            <a:ext cx="23813" cy="22225"/>
          </a:xfrm>
          <a:custGeom>
            <a:avLst/>
            <a:gdLst>
              <a:gd name="T0" fmla="*/ 31 w 31"/>
              <a:gd name="T1" fmla="*/ 0 h 29"/>
              <a:gd name="T2" fmla="*/ 16 w 31"/>
              <a:gd name="T3" fmla="*/ 29 h 29"/>
              <a:gd name="T4" fmla="*/ 0 w 31"/>
              <a:gd name="T5" fmla="*/ 0 h 29"/>
            </a:gdLst>
            <a:ahLst/>
            <a:cxnLst>
              <a:cxn ang="0">
                <a:pos x="T0" y="T1"/>
              </a:cxn>
              <a:cxn ang="0">
                <a:pos x="T2" y="T3"/>
              </a:cxn>
              <a:cxn ang="0">
                <a:pos x="T4" y="T5"/>
              </a:cxn>
            </a:cxnLst>
            <a:rect l="0" t="0" r="r" b="b"/>
            <a:pathLst>
              <a:path w="31" h="29">
                <a:moveTo>
                  <a:pt x="31" y="0"/>
                </a:moveTo>
                <a:lnTo>
                  <a:pt x="16" y="2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332"/>
          <p:cNvSpPr>
            <a:spLocks noChangeArrowheads="1"/>
          </p:cNvSpPr>
          <p:nvPr/>
        </p:nvSpPr>
        <p:spPr bwMode="auto">
          <a:xfrm>
            <a:off x="3806825" y="5532438"/>
            <a:ext cx="117475" cy="58738"/>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333"/>
          <p:cNvSpPr>
            <a:spLocks/>
          </p:cNvSpPr>
          <p:nvPr/>
        </p:nvSpPr>
        <p:spPr bwMode="auto">
          <a:xfrm>
            <a:off x="3817938" y="5532438"/>
            <a:ext cx="23813" cy="22225"/>
          </a:xfrm>
          <a:custGeom>
            <a:avLst/>
            <a:gdLst>
              <a:gd name="T0" fmla="*/ 31 w 31"/>
              <a:gd name="T1" fmla="*/ 0 h 30"/>
              <a:gd name="T2" fmla="*/ 16 w 31"/>
              <a:gd name="T3" fmla="*/ 30 h 30"/>
              <a:gd name="T4" fmla="*/ 0 w 31"/>
              <a:gd name="T5" fmla="*/ 0 h 30"/>
            </a:gdLst>
            <a:ahLst/>
            <a:cxnLst>
              <a:cxn ang="0">
                <a:pos x="T0" y="T1"/>
              </a:cxn>
              <a:cxn ang="0">
                <a:pos x="T2" y="T3"/>
              </a:cxn>
              <a:cxn ang="0">
                <a:pos x="T4" y="T5"/>
              </a:cxn>
            </a:cxnLst>
            <a:rect l="0" t="0" r="r" b="b"/>
            <a:pathLst>
              <a:path w="31" h="30">
                <a:moveTo>
                  <a:pt x="31" y="0"/>
                </a:moveTo>
                <a:lnTo>
                  <a:pt x="16"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34"/>
          <p:cNvSpPr>
            <a:spLocks/>
          </p:cNvSpPr>
          <p:nvPr/>
        </p:nvSpPr>
        <p:spPr bwMode="auto">
          <a:xfrm>
            <a:off x="3817938" y="5532438"/>
            <a:ext cx="23813" cy="22225"/>
          </a:xfrm>
          <a:custGeom>
            <a:avLst/>
            <a:gdLst>
              <a:gd name="T0" fmla="*/ 31 w 31"/>
              <a:gd name="T1" fmla="*/ 0 h 30"/>
              <a:gd name="T2" fmla="*/ 16 w 31"/>
              <a:gd name="T3" fmla="*/ 30 h 30"/>
              <a:gd name="T4" fmla="*/ 0 w 31"/>
              <a:gd name="T5" fmla="*/ 0 h 30"/>
            </a:gdLst>
            <a:ahLst/>
            <a:cxnLst>
              <a:cxn ang="0">
                <a:pos x="T0" y="T1"/>
              </a:cxn>
              <a:cxn ang="0">
                <a:pos x="T2" y="T3"/>
              </a:cxn>
              <a:cxn ang="0">
                <a:pos x="T4" y="T5"/>
              </a:cxn>
            </a:cxnLst>
            <a:rect l="0" t="0" r="r" b="b"/>
            <a:pathLst>
              <a:path w="31" h="30">
                <a:moveTo>
                  <a:pt x="31" y="0"/>
                </a:moveTo>
                <a:lnTo>
                  <a:pt x="16"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335"/>
          <p:cNvSpPr>
            <a:spLocks noChangeArrowheads="1"/>
          </p:cNvSpPr>
          <p:nvPr/>
        </p:nvSpPr>
        <p:spPr bwMode="auto">
          <a:xfrm>
            <a:off x="5230813" y="4402138"/>
            <a:ext cx="119063" cy="60325"/>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336"/>
          <p:cNvSpPr>
            <a:spLocks/>
          </p:cNvSpPr>
          <p:nvPr/>
        </p:nvSpPr>
        <p:spPr bwMode="auto">
          <a:xfrm>
            <a:off x="5241925" y="4402138"/>
            <a:ext cx="25400" cy="23813"/>
          </a:xfrm>
          <a:custGeom>
            <a:avLst/>
            <a:gdLst>
              <a:gd name="T0" fmla="*/ 30 w 30"/>
              <a:gd name="T1" fmla="*/ 0 h 31"/>
              <a:gd name="T2" fmla="*/ 15 w 30"/>
              <a:gd name="T3" fmla="*/ 31 h 31"/>
              <a:gd name="T4" fmla="*/ 0 w 30"/>
              <a:gd name="T5" fmla="*/ 0 h 31"/>
            </a:gdLst>
            <a:ahLst/>
            <a:cxnLst>
              <a:cxn ang="0">
                <a:pos x="T0" y="T1"/>
              </a:cxn>
              <a:cxn ang="0">
                <a:pos x="T2" y="T3"/>
              </a:cxn>
              <a:cxn ang="0">
                <a:pos x="T4" y="T5"/>
              </a:cxn>
            </a:cxnLst>
            <a:rect l="0" t="0" r="r" b="b"/>
            <a:pathLst>
              <a:path w="30" h="31">
                <a:moveTo>
                  <a:pt x="30" y="0"/>
                </a:moveTo>
                <a:lnTo>
                  <a:pt x="15" y="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37"/>
          <p:cNvSpPr>
            <a:spLocks/>
          </p:cNvSpPr>
          <p:nvPr/>
        </p:nvSpPr>
        <p:spPr bwMode="auto">
          <a:xfrm>
            <a:off x="5241925" y="4402138"/>
            <a:ext cx="25400" cy="23813"/>
          </a:xfrm>
          <a:custGeom>
            <a:avLst/>
            <a:gdLst>
              <a:gd name="T0" fmla="*/ 30 w 30"/>
              <a:gd name="T1" fmla="*/ 0 h 31"/>
              <a:gd name="T2" fmla="*/ 15 w 30"/>
              <a:gd name="T3" fmla="*/ 31 h 31"/>
              <a:gd name="T4" fmla="*/ 0 w 30"/>
              <a:gd name="T5" fmla="*/ 0 h 31"/>
            </a:gdLst>
            <a:ahLst/>
            <a:cxnLst>
              <a:cxn ang="0">
                <a:pos x="T0" y="T1"/>
              </a:cxn>
              <a:cxn ang="0">
                <a:pos x="T2" y="T3"/>
              </a:cxn>
              <a:cxn ang="0">
                <a:pos x="T4" y="T5"/>
              </a:cxn>
            </a:cxnLst>
            <a:rect l="0" t="0" r="r" b="b"/>
            <a:pathLst>
              <a:path w="30" h="31">
                <a:moveTo>
                  <a:pt x="30" y="0"/>
                </a:moveTo>
                <a:lnTo>
                  <a:pt x="15" y="31"/>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338"/>
          <p:cNvSpPr>
            <a:spLocks noChangeArrowheads="1"/>
          </p:cNvSpPr>
          <p:nvPr/>
        </p:nvSpPr>
        <p:spPr bwMode="auto">
          <a:xfrm>
            <a:off x="5230813" y="4997450"/>
            <a:ext cx="119063" cy="58738"/>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339"/>
          <p:cNvSpPr>
            <a:spLocks/>
          </p:cNvSpPr>
          <p:nvPr/>
        </p:nvSpPr>
        <p:spPr bwMode="auto">
          <a:xfrm>
            <a:off x="5241925" y="4997450"/>
            <a:ext cx="25400" cy="22225"/>
          </a:xfrm>
          <a:custGeom>
            <a:avLst/>
            <a:gdLst>
              <a:gd name="T0" fmla="*/ 30 w 30"/>
              <a:gd name="T1" fmla="*/ 0 h 29"/>
              <a:gd name="T2" fmla="*/ 15 w 30"/>
              <a:gd name="T3" fmla="*/ 29 h 29"/>
              <a:gd name="T4" fmla="*/ 0 w 30"/>
              <a:gd name="T5" fmla="*/ 0 h 29"/>
            </a:gdLst>
            <a:ahLst/>
            <a:cxnLst>
              <a:cxn ang="0">
                <a:pos x="T0" y="T1"/>
              </a:cxn>
              <a:cxn ang="0">
                <a:pos x="T2" y="T3"/>
              </a:cxn>
              <a:cxn ang="0">
                <a:pos x="T4" y="T5"/>
              </a:cxn>
            </a:cxnLst>
            <a:rect l="0" t="0" r="r" b="b"/>
            <a:pathLst>
              <a:path w="30" h="29">
                <a:moveTo>
                  <a:pt x="30" y="0"/>
                </a:moveTo>
                <a:lnTo>
                  <a:pt x="15"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40"/>
          <p:cNvSpPr>
            <a:spLocks/>
          </p:cNvSpPr>
          <p:nvPr/>
        </p:nvSpPr>
        <p:spPr bwMode="auto">
          <a:xfrm>
            <a:off x="5241925" y="4997450"/>
            <a:ext cx="25400" cy="22225"/>
          </a:xfrm>
          <a:custGeom>
            <a:avLst/>
            <a:gdLst>
              <a:gd name="T0" fmla="*/ 30 w 30"/>
              <a:gd name="T1" fmla="*/ 0 h 29"/>
              <a:gd name="T2" fmla="*/ 15 w 30"/>
              <a:gd name="T3" fmla="*/ 29 h 29"/>
              <a:gd name="T4" fmla="*/ 0 w 30"/>
              <a:gd name="T5" fmla="*/ 0 h 29"/>
            </a:gdLst>
            <a:ahLst/>
            <a:cxnLst>
              <a:cxn ang="0">
                <a:pos x="T0" y="T1"/>
              </a:cxn>
              <a:cxn ang="0">
                <a:pos x="T2" y="T3"/>
              </a:cxn>
              <a:cxn ang="0">
                <a:pos x="T4" y="T5"/>
              </a:cxn>
            </a:cxnLst>
            <a:rect l="0" t="0" r="r" b="b"/>
            <a:pathLst>
              <a:path w="30" h="29">
                <a:moveTo>
                  <a:pt x="30" y="0"/>
                </a:moveTo>
                <a:lnTo>
                  <a:pt x="15" y="2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341"/>
          <p:cNvSpPr>
            <a:spLocks noChangeArrowheads="1"/>
          </p:cNvSpPr>
          <p:nvPr/>
        </p:nvSpPr>
        <p:spPr bwMode="auto">
          <a:xfrm>
            <a:off x="5230813" y="5532438"/>
            <a:ext cx="119063" cy="58738"/>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42"/>
          <p:cNvSpPr>
            <a:spLocks/>
          </p:cNvSpPr>
          <p:nvPr/>
        </p:nvSpPr>
        <p:spPr bwMode="auto">
          <a:xfrm>
            <a:off x="5241925" y="5532438"/>
            <a:ext cx="25400" cy="22225"/>
          </a:xfrm>
          <a:custGeom>
            <a:avLst/>
            <a:gdLst>
              <a:gd name="T0" fmla="*/ 30 w 30"/>
              <a:gd name="T1" fmla="*/ 0 h 30"/>
              <a:gd name="T2" fmla="*/ 15 w 30"/>
              <a:gd name="T3" fmla="*/ 30 h 30"/>
              <a:gd name="T4" fmla="*/ 0 w 30"/>
              <a:gd name="T5" fmla="*/ 0 h 30"/>
            </a:gdLst>
            <a:ahLst/>
            <a:cxnLst>
              <a:cxn ang="0">
                <a:pos x="T0" y="T1"/>
              </a:cxn>
              <a:cxn ang="0">
                <a:pos x="T2" y="T3"/>
              </a:cxn>
              <a:cxn ang="0">
                <a:pos x="T4" y="T5"/>
              </a:cxn>
            </a:cxnLst>
            <a:rect l="0" t="0" r="r" b="b"/>
            <a:pathLst>
              <a:path w="30" h="30">
                <a:moveTo>
                  <a:pt x="30" y="0"/>
                </a:moveTo>
                <a:lnTo>
                  <a:pt x="15"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43"/>
          <p:cNvSpPr>
            <a:spLocks/>
          </p:cNvSpPr>
          <p:nvPr/>
        </p:nvSpPr>
        <p:spPr bwMode="auto">
          <a:xfrm>
            <a:off x="5241925" y="5532438"/>
            <a:ext cx="25400" cy="22225"/>
          </a:xfrm>
          <a:custGeom>
            <a:avLst/>
            <a:gdLst>
              <a:gd name="T0" fmla="*/ 30 w 30"/>
              <a:gd name="T1" fmla="*/ 0 h 30"/>
              <a:gd name="T2" fmla="*/ 15 w 30"/>
              <a:gd name="T3" fmla="*/ 30 h 30"/>
              <a:gd name="T4" fmla="*/ 0 w 30"/>
              <a:gd name="T5" fmla="*/ 0 h 30"/>
            </a:gdLst>
            <a:ahLst/>
            <a:cxnLst>
              <a:cxn ang="0">
                <a:pos x="T0" y="T1"/>
              </a:cxn>
              <a:cxn ang="0">
                <a:pos x="T2" y="T3"/>
              </a:cxn>
              <a:cxn ang="0">
                <a:pos x="T4" y="T5"/>
              </a:cxn>
            </a:cxnLst>
            <a:rect l="0" t="0" r="r" b="b"/>
            <a:pathLst>
              <a:path w="30" h="30">
                <a:moveTo>
                  <a:pt x="30" y="0"/>
                </a:moveTo>
                <a:lnTo>
                  <a:pt x="15"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344"/>
          <p:cNvSpPr>
            <a:spLocks noChangeArrowheads="1"/>
          </p:cNvSpPr>
          <p:nvPr/>
        </p:nvSpPr>
        <p:spPr bwMode="auto">
          <a:xfrm>
            <a:off x="5943600" y="4402138"/>
            <a:ext cx="117475" cy="60325"/>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45"/>
          <p:cNvSpPr>
            <a:spLocks/>
          </p:cNvSpPr>
          <p:nvPr/>
        </p:nvSpPr>
        <p:spPr bwMode="auto">
          <a:xfrm>
            <a:off x="5954713" y="4402138"/>
            <a:ext cx="23813" cy="23813"/>
          </a:xfrm>
          <a:custGeom>
            <a:avLst/>
            <a:gdLst>
              <a:gd name="T0" fmla="*/ 30 w 30"/>
              <a:gd name="T1" fmla="*/ 0 h 31"/>
              <a:gd name="T2" fmla="*/ 16 w 30"/>
              <a:gd name="T3" fmla="*/ 31 h 31"/>
              <a:gd name="T4" fmla="*/ 0 w 30"/>
              <a:gd name="T5" fmla="*/ 0 h 31"/>
            </a:gdLst>
            <a:ahLst/>
            <a:cxnLst>
              <a:cxn ang="0">
                <a:pos x="T0" y="T1"/>
              </a:cxn>
              <a:cxn ang="0">
                <a:pos x="T2" y="T3"/>
              </a:cxn>
              <a:cxn ang="0">
                <a:pos x="T4" y="T5"/>
              </a:cxn>
            </a:cxnLst>
            <a:rect l="0" t="0" r="r" b="b"/>
            <a:pathLst>
              <a:path w="30" h="31">
                <a:moveTo>
                  <a:pt x="30" y="0"/>
                </a:moveTo>
                <a:lnTo>
                  <a:pt x="16" y="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346"/>
          <p:cNvSpPr>
            <a:spLocks/>
          </p:cNvSpPr>
          <p:nvPr/>
        </p:nvSpPr>
        <p:spPr bwMode="auto">
          <a:xfrm>
            <a:off x="5954713" y="4402138"/>
            <a:ext cx="23813" cy="23813"/>
          </a:xfrm>
          <a:custGeom>
            <a:avLst/>
            <a:gdLst>
              <a:gd name="T0" fmla="*/ 30 w 30"/>
              <a:gd name="T1" fmla="*/ 0 h 31"/>
              <a:gd name="T2" fmla="*/ 16 w 30"/>
              <a:gd name="T3" fmla="*/ 31 h 31"/>
              <a:gd name="T4" fmla="*/ 0 w 30"/>
              <a:gd name="T5" fmla="*/ 0 h 31"/>
            </a:gdLst>
            <a:ahLst/>
            <a:cxnLst>
              <a:cxn ang="0">
                <a:pos x="T0" y="T1"/>
              </a:cxn>
              <a:cxn ang="0">
                <a:pos x="T2" y="T3"/>
              </a:cxn>
              <a:cxn ang="0">
                <a:pos x="T4" y="T5"/>
              </a:cxn>
            </a:cxnLst>
            <a:rect l="0" t="0" r="r" b="b"/>
            <a:pathLst>
              <a:path w="30" h="31">
                <a:moveTo>
                  <a:pt x="30" y="0"/>
                </a:moveTo>
                <a:lnTo>
                  <a:pt x="16" y="31"/>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347"/>
          <p:cNvSpPr>
            <a:spLocks noChangeArrowheads="1"/>
          </p:cNvSpPr>
          <p:nvPr/>
        </p:nvSpPr>
        <p:spPr bwMode="auto">
          <a:xfrm>
            <a:off x="5943600" y="4997450"/>
            <a:ext cx="117475" cy="58738"/>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48"/>
          <p:cNvSpPr>
            <a:spLocks/>
          </p:cNvSpPr>
          <p:nvPr/>
        </p:nvSpPr>
        <p:spPr bwMode="auto">
          <a:xfrm>
            <a:off x="5954713" y="4997450"/>
            <a:ext cx="23813" cy="22225"/>
          </a:xfrm>
          <a:custGeom>
            <a:avLst/>
            <a:gdLst>
              <a:gd name="T0" fmla="*/ 30 w 30"/>
              <a:gd name="T1" fmla="*/ 0 h 29"/>
              <a:gd name="T2" fmla="*/ 16 w 30"/>
              <a:gd name="T3" fmla="*/ 29 h 29"/>
              <a:gd name="T4" fmla="*/ 0 w 30"/>
              <a:gd name="T5" fmla="*/ 0 h 29"/>
            </a:gdLst>
            <a:ahLst/>
            <a:cxnLst>
              <a:cxn ang="0">
                <a:pos x="T0" y="T1"/>
              </a:cxn>
              <a:cxn ang="0">
                <a:pos x="T2" y="T3"/>
              </a:cxn>
              <a:cxn ang="0">
                <a:pos x="T4" y="T5"/>
              </a:cxn>
            </a:cxnLst>
            <a:rect l="0" t="0" r="r" b="b"/>
            <a:pathLst>
              <a:path w="30" h="29">
                <a:moveTo>
                  <a:pt x="30" y="0"/>
                </a:moveTo>
                <a:lnTo>
                  <a:pt x="16"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49"/>
          <p:cNvSpPr>
            <a:spLocks/>
          </p:cNvSpPr>
          <p:nvPr/>
        </p:nvSpPr>
        <p:spPr bwMode="auto">
          <a:xfrm>
            <a:off x="5954713" y="4997450"/>
            <a:ext cx="23813" cy="22225"/>
          </a:xfrm>
          <a:custGeom>
            <a:avLst/>
            <a:gdLst>
              <a:gd name="T0" fmla="*/ 30 w 30"/>
              <a:gd name="T1" fmla="*/ 0 h 29"/>
              <a:gd name="T2" fmla="*/ 16 w 30"/>
              <a:gd name="T3" fmla="*/ 29 h 29"/>
              <a:gd name="T4" fmla="*/ 0 w 30"/>
              <a:gd name="T5" fmla="*/ 0 h 29"/>
            </a:gdLst>
            <a:ahLst/>
            <a:cxnLst>
              <a:cxn ang="0">
                <a:pos x="T0" y="T1"/>
              </a:cxn>
              <a:cxn ang="0">
                <a:pos x="T2" y="T3"/>
              </a:cxn>
              <a:cxn ang="0">
                <a:pos x="T4" y="T5"/>
              </a:cxn>
            </a:cxnLst>
            <a:rect l="0" t="0" r="r" b="b"/>
            <a:pathLst>
              <a:path w="30" h="29">
                <a:moveTo>
                  <a:pt x="30" y="0"/>
                </a:moveTo>
                <a:lnTo>
                  <a:pt x="16" y="2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Rectangle 350"/>
          <p:cNvSpPr>
            <a:spLocks noChangeArrowheads="1"/>
          </p:cNvSpPr>
          <p:nvPr/>
        </p:nvSpPr>
        <p:spPr bwMode="auto">
          <a:xfrm>
            <a:off x="5943600" y="5532438"/>
            <a:ext cx="117475" cy="58738"/>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51"/>
          <p:cNvSpPr>
            <a:spLocks/>
          </p:cNvSpPr>
          <p:nvPr/>
        </p:nvSpPr>
        <p:spPr bwMode="auto">
          <a:xfrm>
            <a:off x="5954713" y="5532438"/>
            <a:ext cx="23813" cy="22225"/>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52"/>
          <p:cNvSpPr>
            <a:spLocks/>
          </p:cNvSpPr>
          <p:nvPr/>
        </p:nvSpPr>
        <p:spPr bwMode="auto">
          <a:xfrm>
            <a:off x="5954713" y="5532438"/>
            <a:ext cx="23813" cy="22225"/>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353"/>
          <p:cNvSpPr>
            <a:spLocks noChangeArrowheads="1"/>
          </p:cNvSpPr>
          <p:nvPr/>
        </p:nvSpPr>
        <p:spPr bwMode="auto">
          <a:xfrm>
            <a:off x="4044950" y="3867150"/>
            <a:ext cx="58738" cy="119063"/>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354"/>
          <p:cNvSpPr>
            <a:spLocks/>
          </p:cNvSpPr>
          <p:nvPr/>
        </p:nvSpPr>
        <p:spPr bwMode="auto">
          <a:xfrm>
            <a:off x="4044950" y="3951288"/>
            <a:ext cx="22225" cy="23813"/>
          </a:xfrm>
          <a:custGeom>
            <a:avLst/>
            <a:gdLst>
              <a:gd name="T0" fmla="*/ 0 w 29"/>
              <a:gd name="T1" fmla="*/ 0 h 30"/>
              <a:gd name="T2" fmla="*/ 29 w 29"/>
              <a:gd name="T3" fmla="*/ 16 h 30"/>
              <a:gd name="T4" fmla="*/ 0 w 29"/>
              <a:gd name="T5" fmla="*/ 30 h 30"/>
            </a:gdLst>
            <a:ahLst/>
            <a:cxnLst>
              <a:cxn ang="0">
                <a:pos x="T0" y="T1"/>
              </a:cxn>
              <a:cxn ang="0">
                <a:pos x="T2" y="T3"/>
              </a:cxn>
              <a:cxn ang="0">
                <a:pos x="T4" y="T5"/>
              </a:cxn>
            </a:cxnLst>
            <a:rect l="0" t="0" r="r" b="b"/>
            <a:pathLst>
              <a:path w="29" h="30">
                <a:moveTo>
                  <a:pt x="0" y="0"/>
                </a:moveTo>
                <a:lnTo>
                  <a:pt x="29" y="16"/>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55"/>
          <p:cNvSpPr>
            <a:spLocks/>
          </p:cNvSpPr>
          <p:nvPr/>
        </p:nvSpPr>
        <p:spPr bwMode="auto">
          <a:xfrm>
            <a:off x="4044950" y="3951288"/>
            <a:ext cx="22225" cy="23813"/>
          </a:xfrm>
          <a:custGeom>
            <a:avLst/>
            <a:gdLst>
              <a:gd name="T0" fmla="*/ 0 w 29"/>
              <a:gd name="T1" fmla="*/ 0 h 30"/>
              <a:gd name="T2" fmla="*/ 29 w 29"/>
              <a:gd name="T3" fmla="*/ 16 h 30"/>
              <a:gd name="T4" fmla="*/ 0 w 29"/>
              <a:gd name="T5" fmla="*/ 30 h 30"/>
            </a:gdLst>
            <a:ahLst/>
            <a:cxnLst>
              <a:cxn ang="0">
                <a:pos x="T0" y="T1"/>
              </a:cxn>
              <a:cxn ang="0">
                <a:pos x="T2" y="T3"/>
              </a:cxn>
              <a:cxn ang="0">
                <a:pos x="T4" y="T5"/>
              </a:cxn>
            </a:cxnLst>
            <a:rect l="0" t="0" r="r" b="b"/>
            <a:pathLst>
              <a:path w="29" h="30">
                <a:moveTo>
                  <a:pt x="0" y="0"/>
                </a:moveTo>
                <a:lnTo>
                  <a:pt x="29" y="16"/>
                </a:lnTo>
                <a:lnTo>
                  <a:pt x="0" y="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56"/>
          <p:cNvSpPr>
            <a:spLocks noChangeArrowheads="1"/>
          </p:cNvSpPr>
          <p:nvPr/>
        </p:nvSpPr>
        <p:spPr bwMode="auto">
          <a:xfrm>
            <a:off x="4044950" y="4462463"/>
            <a:ext cx="58738" cy="119063"/>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357"/>
          <p:cNvSpPr>
            <a:spLocks/>
          </p:cNvSpPr>
          <p:nvPr/>
        </p:nvSpPr>
        <p:spPr bwMode="auto">
          <a:xfrm>
            <a:off x="4044950" y="4545013"/>
            <a:ext cx="22225" cy="23813"/>
          </a:xfrm>
          <a:custGeom>
            <a:avLst/>
            <a:gdLst>
              <a:gd name="T0" fmla="*/ 0 w 29"/>
              <a:gd name="T1" fmla="*/ 0 h 30"/>
              <a:gd name="T2" fmla="*/ 29 w 29"/>
              <a:gd name="T3" fmla="*/ 15 h 30"/>
              <a:gd name="T4" fmla="*/ 0 w 29"/>
              <a:gd name="T5" fmla="*/ 30 h 30"/>
            </a:gdLst>
            <a:ahLst/>
            <a:cxnLst>
              <a:cxn ang="0">
                <a:pos x="T0" y="T1"/>
              </a:cxn>
              <a:cxn ang="0">
                <a:pos x="T2" y="T3"/>
              </a:cxn>
              <a:cxn ang="0">
                <a:pos x="T4" y="T5"/>
              </a:cxn>
            </a:cxnLst>
            <a:rect l="0" t="0" r="r" b="b"/>
            <a:pathLst>
              <a:path w="29" h="30">
                <a:moveTo>
                  <a:pt x="0" y="0"/>
                </a:moveTo>
                <a:lnTo>
                  <a:pt x="29" y="15"/>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58"/>
          <p:cNvSpPr>
            <a:spLocks/>
          </p:cNvSpPr>
          <p:nvPr/>
        </p:nvSpPr>
        <p:spPr bwMode="auto">
          <a:xfrm>
            <a:off x="4044950" y="4545013"/>
            <a:ext cx="22225" cy="23813"/>
          </a:xfrm>
          <a:custGeom>
            <a:avLst/>
            <a:gdLst>
              <a:gd name="T0" fmla="*/ 0 w 29"/>
              <a:gd name="T1" fmla="*/ 0 h 30"/>
              <a:gd name="T2" fmla="*/ 29 w 29"/>
              <a:gd name="T3" fmla="*/ 15 h 30"/>
              <a:gd name="T4" fmla="*/ 0 w 29"/>
              <a:gd name="T5" fmla="*/ 30 h 30"/>
            </a:gdLst>
            <a:ahLst/>
            <a:cxnLst>
              <a:cxn ang="0">
                <a:pos x="T0" y="T1"/>
              </a:cxn>
              <a:cxn ang="0">
                <a:pos x="T2" y="T3"/>
              </a:cxn>
              <a:cxn ang="0">
                <a:pos x="T4" y="T5"/>
              </a:cxn>
            </a:cxnLst>
            <a:rect l="0" t="0" r="r" b="b"/>
            <a:pathLst>
              <a:path w="29" h="30">
                <a:moveTo>
                  <a:pt x="0" y="0"/>
                </a:moveTo>
                <a:lnTo>
                  <a:pt x="29" y="15"/>
                </a:lnTo>
                <a:lnTo>
                  <a:pt x="0" y="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359"/>
          <p:cNvSpPr>
            <a:spLocks noChangeArrowheads="1"/>
          </p:cNvSpPr>
          <p:nvPr/>
        </p:nvSpPr>
        <p:spPr bwMode="auto">
          <a:xfrm>
            <a:off x="4044950" y="5591175"/>
            <a:ext cx="58738" cy="119063"/>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360"/>
          <p:cNvSpPr>
            <a:spLocks/>
          </p:cNvSpPr>
          <p:nvPr/>
        </p:nvSpPr>
        <p:spPr bwMode="auto">
          <a:xfrm>
            <a:off x="4044950" y="5675313"/>
            <a:ext cx="22225" cy="22225"/>
          </a:xfrm>
          <a:custGeom>
            <a:avLst/>
            <a:gdLst>
              <a:gd name="T0" fmla="*/ 0 w 29"/>
              <a:gd name="T1" fmla="*/ 0 h 29"/>
              <a:gd name="T2" fmla="*/ 29 w 29"/>
              <a:gd name="T3" fmla="*/ 15 h 29"/>
              <a:gd name="T4" fmla="*/ 0 w 29"/>
              <a:gd name="T5" fmla="*/ 29 h 29"/>
            </a:gdLst>
            <a:ahLst/>
            <a:cxnLst>
              <a:cxn ang="0">
                <a:pos x="T0" y="T1"/>
              </a:cxn>
              <a:cxn ang="0">
                <a:pos x="T2" y="T3"/>
              </a:cxn>
              <a:cxn ang="0">
                <a:pos x="T4" y="T5"/>
              </a:cxn>
            </a:cxnLst>
            <a:rect l="0" t="0" r="r" b="b"/>
            <a:pathLst>
              <a:path w="29" h="29">
                <a:moveTo>
                  <a:pt x="0" y="0"/>
                </a:moveTo>
                <a:lnTo>
                  <a:pt x="29" y="15"/>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61"/>
          <p:cNvSpPr>
            <a:spLocks/>
          </p:cNvSpPr>
          <p:nvPr/>
        </p:nvSpPr>
        <p:spPr bwMode="auto">
          <a:xfrm>
            <a:off x="4044950" y="5675313"/>
            <a:ext cx="22225" cy="22225"/>
          </a:xfrm>
          <a:custGeom>
            <a:avLst/>
            <a:gdLst>
              <a:gd name="T0" fmla="*/ 0 w 29"/>
              <a:gd name="T1" fmla="*/ 0 h 29"/>
              <a:gd name="T2" fmla="*/ 29 w 29"/>
              <a:gd name="T3" fmla="*/ 15 h 29"/>
              <a:gd name="T4" fmla="*/ 0 w 29"/>
              <a:gd name="T5" fmla="*/ 29 h 29"/>
            </a:gdLst>
            <a:ahLst/>
            <a:cxnLst>
              <a:cxn ang="0">
                <a:pos x="T0" y="T1"/>
              </a:cxn>
              <a:cxn ang="0">
                <a:pos x="T2" y="T3"/>
              </a:cxn>
              <a:cxn ang="0">
                <a:pos x="T4" y="T5"/>
              </a:cxn>
            </a:cxnLst>
            <a:rect l="0" t="0" r="r" b="b"/>
            <a:pathLst>
              <a:path w="29" h="29">
                <a:moveTo>
                  <a:pt x="0" y="0"/>
                </a:moveTo>
                <a:lnTo>
                  <a:pt x="29" y="15"/>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362"/>
          <p:cNvSpPr>
            <a:spLocks noChangeArrowheads="1"/>
          </p:cNvSpPr>
          <p:nvPr/>
        </p:nvSpPr>
        <p:spPr bwMode="auto">
          <a:xfrm>
            <a:off x="5468938" y="3867150"/>
            <a:ext cx="58738" cy="119063"/>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363"/>
          <p:cNvSpPr>
            <a:spLocks/>
          </p:cNvSpPr>
          <p:nvPr/>
        </p:nvSpPr>
        <p:spPr bwMode="auto">
          <a:xfrm>
            <a:off x="5468938" y="3951288"/>
            <a:ext cx="22225" cy="23813"/>
          </a:xfrm>
          <a:custGeom>
            <a:avLst/>
            <a:gdLst>
              <a:gd name="T0" fmla="*/ 0 w 29"/>
              <a:gd name="T1" fmla="*/ 0 h 30"/>
              <a:gd name="T2" fmla="*/ 29 w 29"/>
              <a:gd name="T3" fmla="*/ 16 h 30"/>
              <a:gd name="T4" fmla="*/ 0 w 29"/>
              <a:gd name="T5" fmla="*/ 30 h 30"/>
            </a:gdLst>
            <a:ahLst/>
            <a:cxnLst>
              <a:cxn ang="0">
                <a:pos x="T0" y="T1"/>
              </a:cxn>
              <a:cxn ang="0">
                <a:pos x="T2" y="T3"/>
              </a:cxn>
              <a:cxn ang="0">
                <a:pos x="T4" y="T5"/>
              </a:cxn>
            </a:cxnLst>
            <a:rect l="0" t="0" r="r" b="b"/>
            <a:pathLst>
              <a:path w="29" h="30">
                <a:moveTo>
                  <a:pt x="0" y="0"/>
                </a:moveTo>
                <a:lnTo>
                  <a:pt x="29" y="16"/>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364"/>
          <p:cNvSpPr>
            <a:spLocks/>
          </p:cNvSpPr>
          <p:nvPr/>
        </p:nvSpPr>
        <p:spPr bwMode="auto">
          <a:xfrm>
            <a:off x="5468938" y="3951288"/>
            <a:ext cx="22225" cy="23813"/>
          </a:xfrm>
          <a:custGeom>
            <a:avLst/>
            <a:gdLst>
              <a:gd name="T0" fmla="*/ 0 w 29"/>
              <a:gd name="T1" fmla="*/ 0 h 30"/>
              <a:gd name="T2" fmla="*/ 29 w 29"/>
              <a:gd name="T3" fmla="*/ 16 h 30"/>
              <a:gd name="T4" fmla="*/ 0 w 29"/>
              <a:gd name="T5" fmla="*/ 30 h 30"/>
            </a:gdLst>
            <a:ahLst/>
            <a:cxnLst>
              <a:cxn ang="0">
                <a:pos x="T0" y="T1"/>
              </a:cxn>
              <a:cxn ang="0">
                <a:pos x="T2" y="T3"/>
              </a:cxn>
              <a:cxn ang="0">
                <a:pos x="T4" y="T5"/>
              </a:cxn>
            </a:cxnLst>
            <a:rect l="0" t="0" r="r" b="b"/>
            <a:pathLst>
              <a:path w="29" h="30">
                <a:moveTo>
                  <a:pt x="0" y="0"/>
                </a:moveTo>
                <a:lnTo>
                  <a:pt x="29" y="16"/>
                </a:lnTo>
                <a:lnTo>
                  <a:pt x="0" y="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Rectangle 365"/>
          <p:cNvSpPr>
            <a:spLocks noChangeArrowheads="1"/>
          </p:cNvSpPr>
          <p:nvPr/>
        </p:nvSpPr>
        <p:spPr bwMode="auto">
          <a:xfrm>
            <a:off x="5468938" y="4462463"/>
            <a:ext cx="58738" cy="119063"/>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366"/>
          <p:cNvSpPr>
            <a:spLocks/>
          </p:cNvSpPr>
          <p:nvPr/>
        </p:nvSpPr>
        <p:spPr bwMode="auto">
          <a:xfrm>
            <a:off x="5468938" y="4545013"/>
            <a:ext cx="22225" cy="23813"/>
          </a:xfrm>
          <a:custGeom>
            <a:avLst/>
            <a:gdLst>
              <a:gd name="T0" fmla="*/ 0 w 29"/>
              <a:gd name="T1" fmla="*/ 0 h 30"/>
              <a:gd name="T2" fmla="*/ 29 w 29"/>
              <a:gd name="T3" fmla="*/ 15 h 30"/>
              <a:gd name="T4" fmla="*/ 0 w 29"/>
              <a:gd name="T5" fmla="*/ 30 h 30"/>
            </a:gdLst>
            <a:ahLst/>
            <a:cxnLst>
              <a:cxn ang="0">
                <a:pos x="T0" y="T1"/>
              </a:cxn>
              <a:cxn ang="0">
                <a:pos x="T2" y="T3"/>
              </a:cxn>
              <a:cxn ang="0">
                <a:pos x="T4" y="T5"/>
              </a:cxn>
            </a:cxnLst>
            <a:rect l="0" t="0" r="r" b="b"/>
            <a:pathLst>
              <a:path w="29" h="30">
                <a:moveTo>
                  <a:pt x="0" y="0"/>
                </a:moveTo>
                <a:lnTo>
                  <a:pt x="29" y="15"/>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67"/>
          <p:cNvSpPr>
            <a:spLocks/>
          </p:cNvSpPr>
          <p:nvPr/>
        </p:nvSpPr>
        <p:spPr bwMode="auto">
          <a:xfrm>
            <a:off x="5468938" y="4545013"/>
            <a:ext cx="22225" cy="23813"/>
          </a:xfrm>
          <a:custGeom>
            <a:avLst/>
            <a:gdLst>
              <a:gd name="T0" fmla="*/ 0 w 29"/>
              <a:gd name="T1" fmla="*/ 0 h 30"/>
              <a:gd name="T2" fmla="*/ 29 w 29"/>
              <a:gd name="T3" fmla="*/ 15 h 30"/>
              <a:gd name="T4" fmla="*/ 0 w 29"/>
              <a:gd name="T5" fmla="*/ 30 h 30"/>
            </a:gdLst>
            <a:ahLst/>
            <a:cxnLst>
              <a:cxn ang="0">
                <a:pos x="T0" y="T1"/>
              </a:cxn>
              <a:cxn ang="0">
                <a:pos x="T2" y="T3"/>
              </a:cxn>
              <a:cxn ang="0">
                <a:pos x="T4" y="T5"/>
              </a:cxn>
            </a:cxnLst>
            <a:rect l="0" t="0" r="r" b="b"/>
            <a:pathLst>
              <a:path w="29" h="30">
                <a:moveTo>
                  <a:pt x="0" y="0"/>
                </a:moveTo>
                <a:lnTo>
                  <a:pt x="29" y="15"/>
                </a:lnTo>
                <a:lnTo>
                  <a:pt x="0" y="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Rectangle 368"/>
          <p:cNvSpPr>
            <a:spLocks noChangeArrowheads="1"/>
          </p:cNvSpPr>
          <p:nvPr/>
        </p:nvSpPr>
        <p:spPr bwMode="auto">
          <a:xfrm>
            <a:off x="5468938" y="5591175"/>
            <a:ext cx="58738" cy="119063"/>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69"/>
          <p:cNvSpPr>
            <a:spLocks/>
          </p:cNvSpPr>
          <p:nvPr/>
        </p:nvSpPr>
        <p:spPr bwMode="auto">
          <a:xfrm>
            <a:off x="5468938" y="5675313"/>
            <a:ext cx="22225" cy="22225"/>
          </a:xfrm>
          <a:custGeom>
            <a:avLst/>
            <a:gdLst>
              <a:gd name="T0" fmla="*/ 0 w 29"/>
              <a:gd name="T1" fmla="*/ 0 h 29"/>
              <a:gd name="T2" fmla="*/ 29 w 29"/>
              <a:gd name="T3" fmla="*/ 15 h 29"/>
              <a:gd name="T4" fmla="*/ 0 w 29"/>
              <a:gd name="T5" fmla="*/ 29 h 29"/>
            </a:gdLst>
            <a:ahLst/>
            <a:cxnLst>
              <a:cxn ang="0">
                <a:pos x="T0" y="T1"/>
              </a:cxn>
              <a:cxn ang="0">
                <a:pos x="T2" y="T3"/>
              </a:cxn>
              <a:cxn ang="0">
                <a:pos x="T4" y="T5"/>
              </a:cxn>
            </a:cxnLst>
            <a:rect l="0" t="0" r="r" b="b"/>
            <a:pathLst>
              <a:path w="29" h="29">
                <a:moveTo>
                  <a:pt x="0" y="0"/>
                </a:moveTo>
                <a:lnTo>
                  <a:pt x="29" y="15"/>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70"/>
          <p:cNvSpPr>
            <a:spLocks/>
          </p:cNvSpPr>
          <p:nvPr/>
        </p:nvSpPr>
        <p:spPr bwMode="auto">
          <a:xfrm>
            <a:off x="5468938" y="5675313"/>
            <a:ext cx="22225" cy="22225"/>
          </a:xfrm>
          <a:custGeom>
            <a:avLst/>
            <a:gdLst>
              <a:gd name="T0" fmla="*/ 0 w 29"/>
              <a:gd name="T1" fmla="*/ 0 h 29"/>
              <a:gd name="T2" fmla="*/ 29 w 29"/>
              <a:gd name="T3" fmla="*/ 15 h 29"/>
              <a:gd name="T4" fmla="*/ 0 w 29"/>
              <a:gd name="T5" fmla="*/ 29 h 29"/>
            </a:gdLst>
            <a:ahLst/>
            <a:cxnLst>
              <a:cxn ang="0">
                <a:pos x="T0" y="T1"/>
              </a:cxn>
              <a:cxn ang="0">
                <a:pos x="T2" y="T3"/>
              </a:cxn>
              <a:cxn ang="0">
                <a:pos x="T4" y="T5"/>
              </a:cxn>
            </a:cxnLst>
            <a:rect l="0" t="0" r="r" b="b"/>
            <a:pathLst>
              <a:path w="29" h="29">
                <a:moveTo>
                  <a:pt x="0" y="0"/>
                </a:moveTo>
                <a:lnTo>
                  <a:pt x="29" y="15"/>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Rectangle 371"/>
          <p:cNvSpPr>
            <a:spLocks noChangeArrowheads="1"/>
          </p:cNvSpPr>
          <p:nvPr/>
        </p:nvSpPr>
        <p:spPr bwMode="auto">
          <a:xfrm>
            <a:off x="6180138" y="3867150"/>
            <a:ext cx="58738" cy="119063"/>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72"/>
          <p:cNvSpPr>
            <a:spLocks/>
          </p:cNvSpPr>
          <p:nvPr/>
        </p:nvSpPr>
        <p:spPr bwMode="auto">
          <a:xfrm>
            <a:off x="6180138" y="3951288"/>
            <a:ext cx="23813" cy="23813"/>
          </a:xfrm>
          <a:custGeom>
            <a:avLst/>
            <a:gdLst>
              <a:gd name="T0" fmla="*/ 0 w 29"/>
              <a:gd name="T1" fmla="*/ 0 h 30"/>
              <a:gd name="T2" fmla="*/ 29 w 29"/>
              <a:gd name="T3" fmla="*/ 16 h 30"/>
              <a:gd name="T4" fmla="*/ 0 w 29"/>
              <a:gd name="T5" fmla="*/ 30 h 30"/>
            </a:gdLst>
            <a:ahLst/>
            <a:cxnLst>
              <a:cxn ang="0">
                <a:pos x="T0" y="T1"/>
              </a:cxn>
              <a:cxn ang="0">
                <a:pos x="T2" y="T3"/>
              </a:cxn>
              <a:cxn ang="0">
                <a:pos x="T4" y="T5"/>
              </a:cxn>
            </a:cxnLst>
            <a:rect l="0" t="0" r="r" b="b"/>
            <a:pathLst>
              <a:path w="29" h="30">
                <a:moveTo>
                  <a:pt x="0" y="0"/>
                </a:moveTo>
                <a:lnTo>
                  <a:pt x="29" y="16"/>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73"/>
          <p:cNvSpPr>
            <a:spLocks/>
          </p:cNvSpPr>
          <p:nvPr/>
        </p:nvSpPr>
        <p:spPr bwMode="auto">
          <a:xfrm>
            <a:off x="6180138" y="3951288"/>
            <a:ext cx="23813" cy="23813"/>
          </a:xfrm>
          <a:custGeom>
            <a:avLst/>
            <a:gdLst>
              <a:gd name="T0" fmla="*/ 0 w 29"/>
              <a:gd name="T1" fmla="*/ 0 h 30"/>
              <a:gd name="T2" fmla="*/ 29 w 29"/>
              <a:gd name="T3" fmla="*/ 16 h 30"/>
              <a:gd name="T4" fmla="*/ 0 w 29"/>
              <a:gd name="T5" fmla="*/ 30 h 30"/>
            </a:gdLst>
            <a:ahLst/>
            <a:cxnLst>
              <a:cxn ang="0">
                <a:pos x="T0" y="T1"/>
              </a:cxn>
              <a:cxn ang="0">
                <a:pos x="T2" y="T3"/>
              </a:cxn>
              <a:cxn ang="0">
                <a:pos x="T4" y="T5"/>
              </a:cxn>
            </a:cxnLst>
            <a:rect l="0" t="0" r="r" b="b"/>
            <a:pathLst>
              <a:path w="29" h="30">
                <a:moveTo>
                  <a:pt x="0" y="0"/>
                </a:moveTo>
                <a:lnTo>
                  <a:pt x="29" y="16"/>
                </a:lnTo>
                <a:lnTo>
                  <a:pt x="0" y="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374"/>
          <p:cNvSpPr>
            <a:spLocks noChangeArrowheads="1"/>
          </p:cNvSpPr>
          <p:nvPr/>
        </p:nvSpPr>
        <p:spPr bwMode="auto">
          <a:xfrm>
            <a:off x="6180138" y="4462463"/>
            <a:ext cx="58738" cy="119063"/>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75"/>
          <p:cNvSpPr>
            <a:spLocks/>
          </p:cNvSpPr>
          <p:nvPr/>
        </p:nvSpPr>
        <p:spPr bwMode="auto">
          <a:xfrm>
            <a:off x="6180138" y="4545013"/>
            <a:ext cx="23813" cy="23813"/>
          </a:xfrm>
          <a:custGeom>
            <a:avLst/>
            <a:gdLst>
              <a:gd name="T0" fmla="*/ 0 w 29"/>
              <a:gd name="T1" fmla="*/ 0 h 30"/>
              <a:gd name="T2" fmla="*/ 29 w 29"/>
              <a:gd name="T3" fmla="*/ 15 h 30"/>
              <a:gd name="T4" fmla="*/ 0 w 29"/>
              <a:gd name="T5" fmla="*/ 30 h 30"/>
            </a:gdLst>
            <a:ahLst/>
            <a:cxnLst>
              <a:cxn ang="0">
                <a:pos x="T0" y="T1"/>
              </a:cxn>
              <a:cxn ang="0">
                <a:pos x="T2" y="T3"/>
              </a:cxn>
              <a:cxn ang="0">
                <a:pos x="T4" y="T5"/>
              </a:cxn>
            </a:cxnLst>
            <a:rect l="0" t="0" r="r" b="b"/>
            <a:pathLst>
              <a:path w="29" h="30">
                <a:moveTo>
                  <a:pt x="0" y="0"/>
                </a:moveTo>
                <a:lnTo>
                  <a:pt x="29" y="15"/>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376"/>
          <p:cNvSpPr>
            <a:spLocks/>
          </p:cNvSpPr>
          <p:nvPr/>
        </p:nvSpPr>
        <p:spPr bwMode="auto">
          <a:xfrm>
            <a:off x="6180138" y="4545013"/>
            <a:ext cx="23813" cy="23813"/>
          </a:xfrm>
          <a:custGeom>
            <a:avLst/>
            <a:gdLst>
              <a:gd name="T0" fmla="*/ 0 w 29"/>
              <a:gd name="T1" fmla="*/ 0 h 30"/>
              <a:gd name="T2" fmla="*/ 29 w 29"/>
              <a:gd name="T3" fmla="*/ 15 h 30"/>
              <a:gd name="T4" fmla="*/ 0 w 29"/>
              <a:gd name="T5" fmla="*/ 30 h 30"/>
            </a:gdLst>
            <a:ahLst/>
            <a:cxnLst>
              <a:cxn ang="0">
                <a:pos x="T0" y="T1"/>
              </a:cxn>
              <a:cxn ang="0">
                <a:pos x="T2" y="T3"/>
              </a:cxn>
              <a:cxn ang="0">
                <a:pos x="T4" y="T5"/>
              </a:cxn>
            </a:cxnLst>
            <a:rect l="0" t="0" r="r" b="b"/>
            <a:pathLst>
              <a:path w="29" h="30">
                <a:moveTo>
                  <a:pt x="0" y="0"/>
                </a:moveTo>
                <a:lnTo>
                  <a:pt x="29" y="15"/>
                </a:lnTo>
                <a:lnTo>
                  <a:pt x="0" y="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Rectangle 377"/>
          <p:cNvSpPr>
            <a:spLocks noChangeArrowheads="1"/>
          </p:cNvSpPr>
          <p:nvPr/>
        </p:nvSpPr>
        <p:spPr bwMode="auto">
          <a:xfrm>
            <a:off x="6180138" y="5591175"/>
            <a:ext cx="58738" cy="119063"/>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78"/>
          <p:cNvSpPr>
            <a:spLocks/>
          </p:cNvSpPr>
          <p:nvPr/>
        </p:nvSpPr>
        <p:spPr bwMode="auto">
          <a:xfrm>
            <a:off x="6180138" y="5675313"/>
            <a:ext cx="23813" cy="22225"/>
          </a:xfrm>
          <a:custGeom>
            <a:avLst/>
            <a:gdLst>
              <a:gd name="T0" fmla="*/ 0 w 29"/>
              <a:gd name="T1" fmla="*/ 0 h 29"/>
              <a:gd name="T2" fmla="*/ 29 w 29"/>
              <a:gd name="T3" fmla="*/ 15 h 29"/>
              <a:gd name="T4" fmla="*/ 0 w 29"/>
              <a:gd name="T5" fmla="*/ 29 h 29"/>
            </a:gdLst>
            <a:ahLst/>
            <a:cxnLst>
              <a:cxn ang="0">
                <a:pos x="T0" y="T1"/>
              </a:cxn>
              <a:cxn ang="0">
                <a:pos x="T2" y="T3"/>
              </a:cxn>
              <a:cxn ang="0">
                <a:pos x="T4" y="T5"/>
              </a:cxn>
            </a:cxnLst>
            <a:rect l="0" t="0" r="r" b="b"/>
            <a:pathLst>
              <a:path w="29" h="29">
                <a:moveTo>
                  <a:pt x="0" y="0"/>
                </a:moveTo>
                <a:lnTo>
                  <a:pt x="29" y="15"/>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79"/>
          <p:cNvSpPr>
            <a:spLocks/>
          </p:cNvSpPr>
          <p:nvPr/>
        </p:nvSpPr>
        <p:spPr bwMode="auto">
          <a:xfrm>
            <a:off x="6180138" y="5675313"/>
            <a:ext cx="23813" cy="22225"/>
          </a:xfrm>
          <a:custGeom>
            <a:avLst/>
            <a:gdLst>
              <a:gd name="T0" fmla="*/ 0 w 29"/>
              <a:gd name="T1" fmla="*/ 0 h 29"/>
              <a:gd name="T2" fmla="*/ 29 w 29"/>
              <a:gd name="T3" fmla="*/ 15 h 29"/>
              <a:gd name="T4" fmla="*/ 0 w 29"/>
              <a:gd name="T5" fmla="*/ 29 h 29"/>
            </a:gdLst>
            <a:ahLst/>
            <a:cxnLst>
              <a:cxn ang="0">
                <a:pos x="T0" y="T1"/>
              </a:cxn>
              <a:cxn ang="0">
                <a:pos x="T2" y="T3"/>
              </a:cxn>
              <a:cxn ang="0">
                <a:pos x="T4" y="T5"/>
              </a:cxn>
            </a:cxnLst>
            <a:rect l="0" t="0" r="r" b="b"/>
            <a:pathLst>
              <a:path w="29" h="29">
                <a:moveTo>
                  <a:pt x="0" y="0"/>
                </a:moveTo>
                <a:lnTo>
                  <a:pt x="29" y="15"/>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25" name="Group 424"/>
          <p:cNvGrpSpPr/>
          <p:nvPr/>
        </p:nvGrpSpPr>
        <p:grpSpPr>
          <a:xfrm>
            <a:off x="2085975" y="3214688"/>
            <a:ext cx="3975100" cy="2197100"/>
            <a:chOff x="2085975" y="3214688"/>
            <a:chExt cx="3975100" cy="2197100"/>
          </a:xfrm>
        </p:grpSpPr>
        <p:sp>
          <p:nvSpPr>
            <p:cNvPr id="28" name="Rectangle 209"/>
            <p:cNvSpPr>
              <a:spLocks noChangeArrowheads="1"/>
            </p:cNvSpPr>
            <p:nvPr/>
          </p:nvSpPr>
          <p:spPr bwMode="auto">
            <a:xfrm>
              <a:off x="3806825" y="3214688"/>
              <a:ext cx="117475" cy="58738"/>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0"/>
            <p:cNvSpPr>
              <a:spLocks/>
            </p:cNvSpPr>
            <p:nvPr/>
          </p:nvSpPr>
          <p:spPr bwMode="auto">
            <a:xfrm>
              <a:off x="3817938" y="3214688"/>
              <a:ext cx="23813" cy="22225"/>
            </a:xfrm>
            <a:custGeom>
              <a:avLst/>
              <a:gdLst>
                <a:gd name="T0" fmla="*/ 31 w 31"/>
                <a:gd name="T1" fmla="*/ 0 h 30"/>
                <a:gd name="T2" fmla="*/ 16 w 31"/>
                <a:gd name="T3" fmla="*/ 30 h 30"/>
                <a:gd name="T4" fmla="*/ 0 w 31"/>
                <a:gd name="T5" fmla="*/ 0 h 30"/>
              </a:gdLst>
              <a:ahLst/>
              <a:cxnLst>
                <a:cxn ang="0">
                  <a:pos x="T0" y="T1"/>
                </a:cxn>
                <a:cxn ang="0">
                  <a:pos x="T2" y="T3"/>
                </a:cxn>
                <a:cxn ang="0">
                  <a:pos x="T4" y="T5"/>
                </a:cxn>
              </a:cxnLst>
              <a:rect l="0" t="0" r="r" b="b"/>
              <a:pathLst>
                <a:path w="31" h="30">
                  <a:moveTo>
                    <a:pt x="31" y="0"/>
                  </a:moveTo>
                  <a:lnTo>
                    <a:pt x="16"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1"/>
            <p:cNvSpPr>
              <a:spLocks/>
            </p:cNvSpPr>
            <p:nvPr/>
          </p:nvSpPr>
          <p:spPr bwMode="auto">
            <a:xfrm>
              <a:off x="3817938" y="3214688"/>
              <a:ext cx="23813" cy="22225"/>
            </a:xfrm>
            <a:custGeom>
              <a:avLst/>
              <a:gdLst>
                <a:gd name="T0" fmla="*/ 31 w 31"/>
                <a:gd name="T1" fmla="*/ 0 h 30"/>
                <a:gd name="T2" fmla="*/ 16 w 31"/>
                <a:gd name="T3" fmla="*/ 30 h 30"/>
                <a:gd name="T4" fmla="*/ 0 w 31"/>
                <a:gd name="T5" fmla="*/ 0 h 30"/>
              </a:gdLst>
              <a:ahLst/>
              <a:cxnLst>
                <a:cxn ang="0">
                  <a:pos x="T0" y="T1"/>
                </a:cxn>
                <a:cxn ang="0">
                  <a:pos x="T2" y="T3"/>
                </a:cxn>
                <a:cxn ang="0">
                  <a:pos x="T4" y="T5"/>
                </a:cxn>
              </a:cxnLst>
              <a:rect l="0" t="0" r="r" b="b"/>
              <a:pathLst>
                <a:path w="31" h="30">
                  <a:moveTo>
                    <a:pt x="31" y="0"/>
                  </a:moveTo>
                  <a:lnTo>
                    <a:pt x="16"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279"/>
            <p:cNvSpPr>
              <a:spLocks noChangeArrowheads="1"/>
            </p:cNvSpPr>
            <p:nvPr/>
          </p:nvSpPr>
          <p:spPr bwMode="auto">
            <a:xfrm>
              <a:off x="5230813" y="3214688"/>
              <a:ext cx="119063" cy="58738"/>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80"/>
            <p:cNvSpPr>
              <a:spLocks/>
            </p:cNvSpPr>
            <p:nvPr/>
          </p:nvSpPr>
          <p:spPr bwMode="auto">
            <a:xfrm>
              <a:off x="5241925" y="3214688"/>
              <a:ext cx="25400" cy="22225"/>
            </a:xfrm>
            <a:custGeom>
              <a:avLst/>
              <a:gdLst>
                <a:gd name="T0" fmla="*/ 30 w 30"/>
                <a:gd name="T1" fmla="*/ 0 h 30"/>
                <a:gd name="T2" fmla="*/ 15 w 30"/>
                <a:gd name="T3" fmla="*/ 30 h 30"/>
                <a:gd name="T4" fmla="*/ 0 w 30"/>
                <a:gd name="T5" fmla="*/ 0 h 30"/>
              </a:gdLst>
              <a:ahLst/>
              <a:cxnLst>
                <a:cxn ang="0">
                  <a:pos x="T0" y="T1"/>
                </a:cxn>
                <a:cxn ang="0">
                  <a:pos x="T2" y="T3"/>
                </a:cxn>
                <a:cxn ang="0">
                  <a:pos x="T4" y="T5"/>
                </a:cxn>
              </a:cxnLst>
              <a:rect l="0" t="0" r="r" b="b"/>
              <a:pathLst>
                <a:path w="30" h="30">
                  <a:moveTo>
                    <a:pt x="30" y="0"/>
                  </a:moveTo>
                  <a:lnTo>
                    <a:pt x="15"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81"/>
            <p:cNvSpPr>
              <a:spLocks/>
            </p:cNvSpPr>
            <p:nvPr/>
          </p:nvSpPr>
          <p:spPr bwMode="auto">
            <a:xfrm>
              <a:off x="5241925" y="3214688"/>
              <a:ext cx="25400" cy="22225"/>
            </a:xfrm>
            <a:custGeom>
              <a:avLst/>
              <a:gdLst>
                <a:gd name="T0" fmla="*/ 30 w 30"/>
                <a:gd name="T1" fmla="*/ 0 h 30"/>
                <a:gd name="T2" fmla="*/ 15 w 30"/>
                <a:gd name="T3" fmla="*/ 30 h 30"/>
                <a:gd name="T4" fmla="*/ 0 w 30"/>
                <a:gd name="T5" fmla="*/ 0 h 30"/>
              </a:gdLst>
              <a:ahLst/>
              <a:cxnLst>
                <a:cxn ang="0">
                  <a:pos x="T0" y="T1"/>
                </a:cxn>
                <a:cxn ang="0">
                  <a:pos x="T2" y="T3"/>
                </a:cxn>
                <a:cxn ang="0">
                  <a:pos x="T4" y="T5"/>
                </a:cxn>
              </a:cxnLst>
              <a:rect l="0" t="0" r="r" b="b"/>
              <a:pathLst>
                <a:path w="30" h="30">
                  <a:moveTo>
                    <a:pt x="30" y="0"/>
                  </a:moveTo>
                  <a:lnTo>
                    <a:pt x="15"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282"/>
            <p:cNvSpPr>
              <a:spLocks noChangeArrowheads="1"/>
            </p:cNvSpPr>
            <p:nvPr/>
          </p:nvSpPr>
          <p:spPr bwMode="auto">
            <a:xfrm>
              <a:off x="5230813" y="3332163"/>
              <a:ext cx="119063" cy="60325"/>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83"/>
            <p:cNvSpPr>
              <a:spLocks/>
            </p:cNvSpPr>
            <p:nvPr/>
          </p:nvSpPr>
          <p:spPr bwMode="auto">
            <a:xfrm>
              <a:off x="5241925" y="3332163"/>
              <a:ext cx="25400" cy="25400"/>
            </a:xfrm>
            <a:custGeom>
              <a:avLst/>
              <a:gdLst>
                <a:gd name="T0" fmla="*/ 30 w 30"/>
                <a:gd name="T1" fmla="*/ 0 h 30"/>
                <a:gd name="T2" fmla="*/ 15 w 30"/>
                <a:gd name="T3" fmla="*/ 30 h 30"/>
                <a:gd name="T4" fmla="*/ 0 w 30"/>
                <a:gd name="T5" fmla="*/ 0 h 30"/>
              </a:gdLst>
              <a:ahLst/>
              <a:cxnLst>
                <a:cxn ang="0">
                  <a:pos x="T0" y="T1"/>
                </a:cxn>
                <a:cxn ang="0">
                  <a:pos x="T2" y="T3"/>
                </a:cxn>
                <a:cxn ang="0">
                  <a:pos x="T4" y="T5"/>
                </a:cxn>
              </a:cxnLst>
              <a:rect l="0" t="0" r="r" b="b"/>
              <a:pathLst>
                <a:path w="30" h="30">
                  <a:moveTo>
                    <a:pt x="30" y="0"/>
                  </a:moveTo>
                  <a:lnTo>
                    <a:pt x="15"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84"/>
            <p:cNvSpPr>
              <a:spLocks/>
            </p:cNvSpPr>
            <p:nvPr/>
          </p:nvSpPr>
          <p:spPr bwMode="auto">
            <a:xfrm>
              <a:off x="5241925" y="3332163"/>
              <a:ext cx="25400" cy="25400"/>
            </a:xfrm>
            <a:custGeom>
              <a:avLst/>
              <a:gdLst>
                <a:gd name="T0" fmla="*/ 30 w 30"/>
                <a:gd name="T1" fmla="*/ 0 h 30"/>
                <a:gd name="T2" fmla="*/ 15 w 30"/>
                <a:gd name="T3" fmla="*/ 30 h 30"/>
                <a:gd name="T4" fmla="*/ 0 w 30"/>
                <a:gd name="T5" fmla="*/ 0 h 30"/>
              </a:gdLst>
              <a:ahLst/>
              <a:cxnLst>
                <a:cxn ang="0">
                  <a:pos x="T0" y="T1"/>
                </a:cxn>
                <a:cxn ang="0">
                  <a:pos x="T2" y="T3"/>
                </a:cxn>
                <a:cxn ang="0">
                  <a:pos x="T4" y="T5"/>
                </a:cxn>
              </a:cxnLst>
              <a:rect l="0" t="0" r="r" b="b"/>
              <a:pathLst>
                <a:path w="30" h="30">
                  <a:moveTo>
                    <a:pt x="30" y="0"/>
                  </a:moveTo>
                  <a:lnTo>
                    <a:pt x="15"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285"/>
            <p:cNvSpPr>
              <a:spLocks noChangeArrowheads="1"/>
            </p:cNvSpPr>
            <p:nvPr/>
          </p:nvSpPr>
          <p:spPr bwMode="auto">
            <a:xfrm>
              <a:off x="5230813" y="3451225"/>
              <a:ext cx="119063" cy="60325"/>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86"/>
            <p:cNvSpPr>
              <a:spLocks/>
            </p:cNvSpPr>
            <p:nvPr/>
          </p:nvSpPr>
          <p:spPr bwMode="auto">
            <a:xfrm>
              <a:off x="5241925" y="3451225"/>
              <a:ext cx="25400" cy="23813"/>
            </a:xfrm>
            <a:custGeom>
              <a:avLst/>
              <a:gdLst>
                <a:gd name="T0" fmla="*/ 30 w 30"/>
                <a:gd name="T1" fmla="*/ 0 h 30"/>
                <a:gd name="T2" fmla="*/ 15 w 30"/>
                <a:gd name="T3" fmla="*/ 30 h 30"/>
                <a:gd name="T4" fmla="*/ 0 w 30"/>
                <a:gd name="T5" fmla="*/ 0 h 30"/>
              </a:gdLst>
              <a:ahLst/>
              <a:cxnLst>
                <a:cxn ang="0">
                  <a:pos x="T0" y="T1"/>
                </a:cxn>
                <a:cxn ang="0">
                  <a:pos x="T2" y="T3"/>
                </a:cxn>
                <a:cxn ang="0">
                  <a:pos x="T4" y="T5"/>
                </a:cxn>
              </a:cxnLst>
              <a:rect l="0" t="0" r="r" b="b"/>
              <a:pathLst>
                <a:path w="30" h="30">
                  <a:moveTo>
                    <a:pt x="30" y="0"/>
                  </a:moveTo>
                  <a:lnTo>
                    <a:pt x="15"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87"/>
            <p:cNvSpPr>
              <a:spLocks/>
            </p:cNvSpPr>
            <p:nvPr/>
          </p:nvSpPr>
          <p:spPr bwMode="auto">
            <a:xfrm>
              <a:off x="5241925" y="3451225"/>
              <a:ext cx="25400" cy="23813"/>
            </a:xfrm>
            <a:custGeom>
              <a:avLst/>
              <a:gdLst>
                <a:gd name="T0" fmla="*/ 30 w 30"/>
                <a:gd name="T1" fmla="*/ 0 h 30"/>
                <a:gd name="T2" fmla="*/ 15 w 30"/>
                <a:gd name="T3" fmla="*/ 30 h 30"/>
                <a:gd name="T4" fmla="*/ 0 w 30"/>
                <a:gd name="T5" fmla="*/ 0 h 30"/>
              </a:gdLst>
              <a:ahLst/>
              <a:cxnLst>
                <a:cxn ang="0">
                  <a:pos x="T0" y="T1"/>
                </a:cxn>
                <a:cxn ang="0">
                  <a:pos x="T2" y="T3"/>
                </a:cxn>
                <a:cxn ang="0">
                  <a:pos x="T4" y="T5"/>
                </a:cxn>
              </a:cxnLst>
              <a:rect l="0" t="0" r="r" b="b"/>
              <a:pathLst>
                <a:path w="30" h="30">
                  <a:moveTo>
                    <a:pt x="30" y="0"/>
                  </a:moveTo>
                  <a:lnTo>
                    <a:pt x="15"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288"/>
            <p:cNvSpPr>
              <a:spLocks noChangeArrowheads="1"/>
            </p:cNvSpPr>
            <p:nvPr/>
          </p:nvSpPr>
          <p:spPr bwMode="auto">
            <a:xfrm>
              <a:off x="5230813" y="3689350"/>
              <a:ext cx="119063" cy="60325"/>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89"/>
            <p:cNvSpPr>
              <a:spLocks/>
            </p:cNvSpPr>
            <p:nvPr/>
          </p:nvSpPr>
          <p:spPr bwMode="auto">
            <a:xfrm>
              <a:off x="5241925" y="3689350"/>
              <a:ext cx="25400" cy="23813"/>
            </a:xfrm>
            <a:custGeom>
              <a:avLst/>
              <a:gdLst>
                <a:gd name="T0" fmla="*/ 30 w 30"/>
                <a:gd name="T1" fmla="*/ 0 h 30"/>
                <a:gd name="T2" fmla="*/ 15 w 30"/>
                <a:gd name="T3" fmla="*/ 30 h 30"/>
                <a:gd name="T4" fmla="*/ 0 w 30"/>
                <a:gd name="T5" fmla="*/ 0 h 30"/>
              </a:gdLst>
              <a:ahLst/>
              <a:cxnLst>
                <a:cxn ang="0">
                  <a:pos x="T0" y="T1"/>
                </a:cxn>
                <a:cxn ang="0">
                  <a:pos x="T2" y="T3"/>
                </a:cxn>
                <a:cxn ang="0">
                  <a:pos x="T4" y="T5"/>
                </a:cxn>
              </a:cxnLst>
              <a:rect l="0" t="0" r="r" b="b"/>
              <a:pathLst>
                <a:path w="30" h="30">
                  <a:moveTo>
                    <a:pt x="30" y="0"/>
                  </a:moveTo>
                  <a:lnTo>
                    <a:pt x="15"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90"/>
            <p:cNvSpPr>
              <a:spLocks/>
            </p:cNvSpPr>
            <p:nvPr/>
          </p:nvSpPr>
          <p:spPr bwMode="auto">
            <a:xfrm>
              <a:off x="5241925" y="3689350"/>
              <a:ext cx="25400" cy="23813"/>
            </a:xfrm>
            <a:custGeom>
              <a:avLst/>
              <a:gdLst>
                <a:gd name="T0" fmla="*/ 30 w 30"/>
                <a:gd name="T1" fmla="*/ 0 h 30"/>
                <a:gd name="T2" fmla="*/ 15 w 30"/>
                <a:gd name="T3" fmla="*/ 30 h 30"/>
                <a:gd name="T4" fmla="*/ 0 w 30"/>
                <a:gd name="T5" fmla="*/ 0 h 30"/>
              </a:gdLst>
              <a:ahLst/>
              <a:cxnLst>
                <a:cxn ang="0">
                  <a:pos x="T0" y="T1"/>
                </a:cxn>
                <a:cxn ang="0">
                  <a:pos x="T2" y="T3"/>
                </a:cxn>
                <a:cxn ang="0">
                  <a:pos x="T4" y="T5"/>
                </a:cxn>
              </a:cxnLst>
              <a:rect l="0" t="0" r="r" b="b"/>
              <a:pathLst>
                <a:path w="30" h="30">
                  <a:moveTo>
                    <a:pt x="30" y="0"/>
                  </a:moveTo>
                  <a:lnTo>
                    <a:pt x="15"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Rectangle 291"/>
            <p:cNvSpPr>
              <a:spLocks noChangeArrowheads="1"/>
            </p:cNvSpPr>
            <p:nvPr/>
          </p:nvSpPr>
          <p:spPr bwMode="auto">
            <a:xfrm>
              <a:off x="5943600" y="3214688"/>
              <a:ext cx="117475" cy="58738"/>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92"/>
            <p:cNvSpPr>
              <a:spLocks/>
            </p:cNvSpPr>
            <p:nvPr/>
          </p:nvSpPr>
          <p:spPr bwMode="auto">
            <a:xfrm>
              <a:off x="5954713" y="3214688"/>
              <a:ext cx="23813" cy="22225"/>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93"/>
            <p:cNvSpPr>
              <a:spLocks/>
            </p:cNvSpPr>
            <p:nvPr/>
          </p:nvSpPr>
          <p:spPr bwMode="auto">
            <a:xfrm>
              <a:off x="5954713" y="3214688"/>
              <a:ext cx="23813" cy="22225"/>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294"/>
            <p:cNvSpPr>
              <a:spLocks noChangeArrowheads="1"/>
            </p:cNvSpPr>
            <p:nvPr/>
          </p:nvSpPr>
          <p:spPr bwMode="auto">
            <a:xfrm>
              <a:off x="5943600" y="3332163"/>
              <a:ext cx="117475" cy="60325"/>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295"/>
            <p:cNvSpPr>
              <a:spLocks/>
            </p:cNvSpPr>
            <p:nvPr/>
          </p:nvSpPr>
          <p:spPr bwMode="auto">
            <a:xfrm>
              <a:off x="5954713" y="3332163"/>
              <a:ext cx="23813" cy="25400"/>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96"/>
            <p:cNvSpPr>
              <a:spLocks/>
            </p:cNvSpPr>
            <p:nvPr/>
          </p:nvSpPr>
          <p:spPr bwMode="auto">
            <a:xfrm>
              <a:off x="5954713" y="3332163"/>
              <a:ext cx="23813" cy="25400"/>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297"/>
            <p:cNvSpPr>
              <a:spLocks noChangeArrowheads="1"/>
            </p:cNvSpPr>
            <p:nvPr/>
          </p:nvSpPr>
          <p:spPr bwMode="auto">
            <a:xfrm>
              <a:off x="5943600" y="3451225"/>
              <a:ext cx="117475" cy="60325"/>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298"/>
            <p:cNvSpPr>
              <a:spLocks/>
            </p:cNvSpPr>
            <p:nvPr/>
          </p:nvSpPr>
          <p:spPr bwMode="auto">
            <a:xfrm>
              <a:off x="5954713" y="3451225"/>
              <a:ext cx="23813" cy="23813"/>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99"/>
            <p:cNvSpPr>
              <a:spLocks/>
            </p:cNvSpPr>
            <p:nvPr/>
          </p:nvSpPr>
          <p:spPr bwMode="auto">
            <a:xfrm>
              <a:off x="5954713" y="3451225"/>
              <a:ext cx="23813" cy="23813"/>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00"/>
            <p:cNvSpPr>
              <a:spLocks noChangeArrowheads="1"/>
            </p:cNvSpPr>
            <p:nvPr/>
          </p:nvSpPr>
          <p:spPr bwMode="auto">
            <a:xfrm>
              <a:off x="5943600" y="3689350"/>
              <a:ext cx="117475" cy="60325"/>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01"/>
            <p:cNvSpPr>
              <a:spLocks/>
            </p:cNvSpPr>
            <p:nvPr/>
          </p:nvSpPr>
          <p:spPr bwMode="auto">
            <a:xfrm>
              <a:off x="5954713" y="3689350"/>
              <a:ext cx="23813" cy="23813"/>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02"/>
            <p:cNvSpPr>
              <a:spLocks/>
            </p:cNvSpPr>
            <p:nvPr/>
          </p:nvSpPr>
          <p:spPr bwMode="auto">
            <a:xfrm>
              <a:off x="5954713" y="3689350"/>
              <a:ext cx="23813" cy="23813"/>
            </a:xfrm>
            <a:custGeom>
              <a:avLst/>
              <a:gdLst>
                <a:gd name="T0" fmla="*/ 30 w 30"/>
                <a:gd name="T1" fmla="*/ 0 h 30"/>
                <a:gd name="T2" fmla="*/ 16 w 30"/>
                <a:gd name="T3" fmla="*/ 30 h 30"/>
                <a:gd name="T4" fmla="*/ 0 w 30"/>
                <a:gd name="T5" fmla="*/ 0 h 30"/>
              </a:gdLst>
              <a:ahLst/>
              <a:cxnLst>
                <a:cxn ang="0">
                  <a:pos x="T0" y="T1"/>
                </a:cxn>
                <a:cxn ang="0">
                  <a:pos x="T2" y="T3"/>
                </a:cxn>
                <a:cxn ang="0">
                  <a:pos x="T4" y="T5"/>
                </a:cxn>
              </a:cxnLst>
              <a:rect l="0" t="0" r="r" b="b"/>
              <a:pathLst>
                <a:path w="30" h="30">
                  <a:moveTo>
                    <a:pt x="30" y="0"/>
                  </a:moveTo>
                  <a:lnTo>
                    <a:pt x="16"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303"/>
            <p:cNvSpPr>
              <a:spLocks noChangeArrowheads="1"/>
            </p:cNvSpPr>
            <p:nvPr/>
          </p:nvSpPr>
          <p:spPr bwMode="auto">
            <a:xfrm>
              <a:off x="5943600" y="3808413"/>
              <a:ext cx="117475" cy="58738"/>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304"/>
            <p:cNvSpPr>
              <a:spLocks/>
            </p:cNvSpPr>
            <p:nvPr/>
          </p:nvSpPr>
          <p:spPr bwMode="auto">
            <a:xfrm>
              <a:off x="5954713" y="3808413"/>
              <a:ext cx="23813" cy="23813"/>
            </a:xfrm>
            <a:custGeom>
              <a:avLst/>
              <a:gdLst>
                <a:gd name="T0" fmla="*/ 30 w 30"/>
                <a:gd name="T1" fmla="*/ 0 h 31"/>
                <a:gd name="T2" fmla="*/ 16 w 30"/>
                <a:gd name="T3" fmla="*/ 31 h 31"/>
                <a:gd name="T4" fmla="*/ 0 w 30"/>
                <a:gd name="T5" fmla="*/ 0 h 31"/>
              </a:gdLst>
              <a:ahLst/>
              <a:cxnLst>
                <a:cxn ang="0">
                  <a:pos x="T0" y="T1"/>
                </a:cxn>
                <a:cxn ang="0">
                  <a:pos x="T2" y="T3"/>
                </a:cxn>
                <a:cxn ang="0">
                  <a:pos x="T4" y="T5"/>
                </a:cxn>
              </a:cxnLst>
              <a:rect l="0" t="0" r="r" b="b"/>
              <a:pathLst>
                <a:path w="30" h="31">
                  <a:moveTo>
                    <a:pt x="30" y="0"/>
                  </a:moveTo>
                  <a:lnTo>
                    <a:pt x="16" y="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05"/>
            <p:cNvSpPr>
              <a:spLocks/>
            </p:cNvSpPr>
            <p:nvPr/>
          </p:nvSpPr>
          <p:spPr bwMode="auto">
            <a:xfrm>
              <a:off x="5954713" y="3808413"/>
              <a:ext cx="23813" cy="23813"/>
            </a:xfrm>
            <a:custGeom>
              <a:avLst/>
              <a:gdLst>
                <a:gd name="T0" fmla="*/ 30 w 30"/>
                <a:gd name="T1" fmla="*/ 0 h 31"/>
                <a:gd name="T2" fmla="*/ 16 w 30"/>
                <a:gd name="T3" fmla="*/ 31 h 31"/>
                <a:gd name="T4" fmla="*/ 0 w 30"/>
                <a:gd name="T5" fmla="*/ 0 h 31"/>
              </a:gdLst>
              <a:ahLst/>
              <a:cxnLst>
                <a:cxn ang="0">
                  <a:pos x="T0" y="T1"/>
                </a:cxn>
                <a:cxn ang="0">
                  <a:pos x="T2" y="T3"/>
                </a:cxn>
                <a:cxn ang="0">
                  <a:pos x="T4" y="T5"/>
                </a:cxn>
              </a:cxnLst>
              <a:rect l="0" t="0" r="r" b="b"/>
              <a:pathLst>
                <a:path w="30" h="31">
                  <a:moveTo>
                    <a:pt x="30" y="0"/>
                  </a:moveTo>
                  <a:lnTo>
                    <a:pt x="16" y="31"/>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306"/>
            <p:cNvSpPr>
              <a:spLocks noChangeArrowheads="1"/>
            </p:cNvSpPr>
            <p:nvPr/>
          </p:nvSpPr>
          <p:spPr bwMode="auto">
            <a:xfrm>
              <a:off x="2085975" y="4224338"/>
              <a:ext cx="119063" cy="60325"/>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307"/>
            <p:cNvSpPr>
              <a:spLocks/>
            </p:cNvSpPr>
            <p:nvPr/>
          </p:nvSpPr>
          <p:spPr bwMode="auto">
            <a:xfrm>
              <a:off x="2097088" y="4224338"/>
              <a:ext cx="23813" cy="23813"/>
            </a:xfrm>
            <a:custGeom>
              <a:avLst/>
              <a:gdLst>
                <a:gd name="T0" fmla="*/ 31 w 31"/>
                <a:gd name="T1" fmla="*/ 0 h 30"/>
                <a:gd name="T2" fmla="*/ 15 w 31"/>
                <a:gd name="T3" fmla="*/ 30 h 30"/>
                <a:gd name="T4" fmla="*/ 0 w 31"/>
                <a:gd name="T5" fmla="*/ 0 h 30"/>
              </a:gdLst>
              <a:ahLst/>
              <a:cxnLst>
                <a:cxn ang="0">
                  <a:pos x="T0" y="T1"/>
                </a:cxn>
                <a:cxn ang="0">
                  <a:pos x="T2" y="T3"/>
                </a:cxn>
                <a:cxn ang="0">
                  <a:pos x="T4" y="T5"/>
                </a:cxn>
              </a:cxnLst>
              <a:rect l="0" t="0" r="r" b="b"/>
              <a:pathLst>
                <a:path w="31" h="30">
                  <a:moveTo>
                    <a:pt x="31" y="0"/>
                  </a:moveTo>
                  <a:lnTo>
                    <a:pt x="15"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08"/>
            <p:cNvSpPr>
              <a:spLocks/>
            </p:cNvSpPr>
            <p:nvPr/>
          </p:nvSpPr>
          <p:spPr bwMode="auto">
            <a:xfrm>
              <a:off x="2097088" y="4224338"/>
              <a:ext cx="23813" cy="23813"/>
            </a:xfrm>
            <a:custGeom>
              <a:avLst/>
              <a:gdLst>
                <a:gd name="T0" fmla="*/ 31 w 31"/>
                <a:gd name="T1" fmla="*/ 0 h 30"/>
                <a:gd name="T2" fmla="*/ 15 w 31"/>
                <a:gd name="T3" fmla="*/ 30 h 30"/>
                <a:gd name="T4" fmla="*/ 0 w 31"/>
                <a:gd name="T5" fmla="*/ 0 h 30"/>
              </a:gdLst>
              <a:ahLst/>
              <a:cxnLst>
                <a:cxn ang="0">
                  <a:pos x="T0" y="T1"/>
                </a:cxn>
                <a:cxn ang="0">
                  <a:pos x="T2" y="T3"/>
                </a:cxn>
                <a:cxn ang="0">
                  <a:pos x="T4" y="T5"/>
                </a:cxn>
              </a:cxnLst>
              <a:rect l="0" t="0" r="r" b="b"/>
              <a:pathLst>
                <a:path w="31" h="30">
                  <a:moveTo>
                    <a:pt x="31" y="0"/>
                  </a:moveTo>
                  <a:lnTo>
                    <a:pt x="15"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09"/>
            <p:cNvSpPr>
              <a:spLocks noChangeArrowheads="1"/>
            </p:cNvSpPr>
            <p:nvPr/>
          </p:nvSpPr>
          <p:spPr bwMode="auto">
            <a:xfrm>
              <a:off x="2085975" y="4818063"/>
              <a:ext cx="119063" cy="60325"/>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310"/>
            <p:cNvSpPr>
              <a:spLocks/>
            </p:cNvSpPr>
            <p:nvPr/>
          </p:nvSpPr>
          <p:spPr bwMode="auto">
            <a:xfrm>
              <a:off x="2097088" y="4818063"/>
              <a:ext cx="23813" cy="23813"/>
            </a:xfrm>
            <a:custGeom>
              <a:avLst/>
              <a:gdLst>
                <a:gd name="T0" fmla="*/ 31 w 31"/>
                <a:gd name="T1" fmla="*/ 0 h 29"/>
                <a:gd name="T2" fmla="*/ 15 w 31"/>
                <a:gd name="T3" fmla="*/ 29 h 29"/>
                <a:gd name="T4" fmla="*/ 0 w 31"/>
                <a:gd name="T5" fmla="*/ 0 h 29"/>
              </a:gdLst>
              <a:ahLst/>
              <a:cxnLst>
                <a:cxn ang="0">
                  <a:pos x="T0" y="T1"/>
                </a:cxn>
                <a:cxn ang="0">
                  <a:pos x="T2" y="T3"/>
                </a:cxn>
                <a:cxn ang="0">
                  <a:pos x="T4" y="T5"/>
                </a:cxn>
              </a:cxnLst>
              <a:rect l="0" t="0" r="r" b="b"/>
              <a:pathLst>
                <a:path w="31" h="29">
                  <a:moveTo>
                    <a:pt x="31" y="0"/>
                  </a:moveTo>
                  <a:lnTo>
                    <a:pt x="15"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11"/>
            <p:cNvSpPr>
              <a:spLocks/>
            </p:cNvSpPr>
            <p:nvPr/>
          </p:nvSpPr>
          <p:spPr bwMode="auto">
            <a:xfrm>
              <a:off x="2097088" y="4818063"/>
              <a:ext cx="23813" cy="23813"/>
            </a:xfrm>
            <a:custGeom>
              <a:avLst/>
              <a:gdLst>
                <a:gd name="T0" fmla="*/ 31 w 31"/>
                <a:gd name="T1" fmla="*/ 0 h 29"/>
                <a:gd name="T2" fmla="*/ 15 w 31"/>
                <a:gd name="T3" fmla="*/ 29 h 29"/>
                <a:gd name="T4" fmla="*/ 0 w 31"/>
                <a:gd name="T5" fmla="*/ 0 h 29"/>
              </a:gdLst>
              <a:ahLst/>
              <a:cxnLst>
                <a:cxn ang="0">
                  <a:pos x="T0" y="T1"/>
                </a:cxn>
                <a:cxn ang="0">
                  <a:pos x="T2" y="T3"/>
                </a:cxn>
                <a:cxn ang="0">
                  <a:pos x="T4" y="T5"/>
                </a:cxn>
              </a:cxnLst>
              <a:rect l="0" t="0" r="r" b="b"/>
              <a:pathLst>
                <a:path w="31" h="29">
                  <a:moveTo>
                    <a:pt x="31" y="0"/>
                  </a:moveTo>
                  <a:lnTo>
                    <a:pt x="15" y="2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12"/>
            <p:cNvSpPr>
              <a:spLocks noChangeArrowheads="1"/>
            </p:cNvSpPr>
            <p:nvPr/>
          </p:nvSpPr>
          <p:spPr bwMode="auto">
            <a:xfrm>
              <a:off x="2085975" y="5353050"/>
              <a:ext cx="119063" cy="58738"/>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13"/>
            <p:cNvSpPr>
              <a:spLocks/>
            </p:cNvSpPr>
            <p:nvPr/>
          </p:nvSpPr>
          <p:spPr bwMode="auto">
            <a:xfrm>
              <a:off x="2097088" y="5353050"/>
              <a:ext cx="23813" cy="23813"/>
            </a:xfrm>
            <a:custGeom>
              <a:avLst/>
              <a:gdLst>
                <a:gd name="T0" fmla="*/ 31 w 31"/>
                <a:gd name="T1" fmla="*/ 0 h 29"/>
                <a:gd name="T2" fmla="*/ 15 w 31"/>
                <a:gd name="T3" fmla="*/ 29 h 29"/>
                <a:gd name="T4" fmla="*/ 0 w 31"/>
                <a:gd name="T5" fmla="*/ 0 h 29"/>
              </a:gdLst>
              <a:ahLst/>
              <a:cxnLst>
                <a:cxn ang="0">
                  <a:pos x="T0" y="T1"/>
                </a:cxn>
                <a:cxn ang="0">
                  <a:pos x="T2" y="T3"/>
                </a:cxn>
                <a:cxn ang="0">
                  <a:pos x="T4" y="T5"/>
                </a:cxn>
              </a:cxnLst>
              <a:rect l="0" t="0" r="r" b="b"/>
              <a:pathLst>
                <a:path w="31" h="29">
                  <a:moveTo>
                    <a:pt x="31" y="0"/>
                  </a:moveTo>
                  <a:lnTo>
                    <a:pt x="15"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14"/>
            <p:cNvSpPr>
              <a:spLocks/>
            </p:cNvSpPr>
            <p:nvPr/>
          </p:nvSpPr>
          <p:spPr bwMode="auto">
            <a:xfrm>
              <a:off x="2097088" y="5353050"/>
              <a:ext cx="23813" cy="23813"/>
            </a:xfrm>
            <a:custGeom>
              <a:avLst/>
              <a:gdLst>
                <a:gd name="T0" fmla="*/ 31 w 31"/>
                <a:gd name="T1" fmla="*/ 0 h 29"/>
                <a:gd name="T2" fmla="*/ 15 w 31"/>
                <a:gd name="T3" fmla="*/ 29 h 29"/>
                <a:gd name="T4" fmla="*/ 0 w 31"/>
                <a:gd name="T5" fmla="*/ 0 h 29"/>
              </a:gdLst>
              <a:ahLst/>
              <a:cxnLst>
                <a:cxn ang="0">
                  <a:pos x="T0" y="T1"/>
                </a:cxn>
                <a:cxn ang="0">
                  <a:pos x="T2" y="T3"/>
                </a:cxn>
                <a:cxn ang="0">
                  <a:pos x="T4" y="T5"/>
                </a:cxn>
              </a:cxnLst>
              <a:rect l="0" t="0" r="r" b="b"/>
              <a:pathLst>
                <a:path w="31" h="29">
                  <a:moveTo>
                    <a:pt x="31" y="0"/>
                  </a:moveTo>
                  <a:lnTo>
                    <a:pt x="15" y="2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380"/>
            <p:cNvSpPr>
              <a:spLocks noChangeArrowheads="1"/>
            </p:cNvSpPr>
            <p:nvPr/>
          </p:nvSpPr>
          <p:spPr bwMode="auto">
            <a:xfrm>
              <a:off x="2085975" y="3214688"/>
              <a:ext cx="119063" cy="58738"/>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81"/>
            <p:cNvSpPr>
              <a:spLocks/>
            </p:cNvSpPr>
            <p:nvPr/>
          </p:nvSpPr>
          <p:spPr bwMode="auto">
            <a:xfrm>
              <a:off x="2097088" y="3214688"/>
              <a:ext cx="23813" cy="22225"/>
            </a:xfrm>
            <a:custGeom>
              <a:avLst/>
              <a:gdLst>
                <a:gd name="T0" fmla="*/ 31 w 31"/>
                <a:gd name="T1" fmla="*/ 0 h 30"/>
                <a:gd name="T2" fmla="*/ 15 w 31"/>
                <a:gd name="T3" fmla="*/ 30 h 30"/>
                <a:gd name="T4" fmla="*/ 0 w 31"/>
                <a:gd name="T5" fmla="*/ 0 h 30"/>
              </a:gdLst>
              <a:ahLst/>
              <a:cxnLst>
                <a:cxn ang="0">
                  <a:pos x="T0" y="T1"/>
                </a:cxn>
                <a:cxn ang="0">
                  <a:pos x="T2" y="T3"/>
                </a:cxn>
                <a:cxn ang="0">
                  <a:pos x="T4" y="T5"/>
                </a:cxn>
              </a:cxnLst>
              <a:rect l="0" t="0" r="r" b="b"/>
              <a:pathLst>
                <a:path w="31" h="30">
                  <a:moveTo>
                    <a:pt x="31" y="0"/>
                  </a:moveTo>
                  <a:lnTo>
                    <a:pt x="15"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382"/>
            <p:cNvSpPr>
              <a:spLocks/>
            </p:cNvSpPr>
            <p:nvPr/>
          </p:nvSpPr>
          <p:spPr bwMode="auto">
            <a:xfrm>
              <a:off x="2097088" y="3214688"/>
              <a:ext cx="23813" cy="22225"/>
            </a:xfrm>
            <a:custGeom>
              <a:avLst/>
              <a:gdLst>
                <a:gd name="T0" fmla="*/ 31 w 31"/>
                <a:gd name="T1" fmla="*/ 0 h 30"/>
                <a:gd name="T2" fmla="*/ 15 w 31"/>
                <a:gd name="T3" fmla="*/ 30 h 30"/>
                <a:gd name="T4" fmla="*/ 0 w 31"/>
                <a:gd name="T5" fmla="*/ 0 h 30"/>
              </a:gdLst>
              <a:ahLst/>
              <a:cxnLst>
                <a:cxn ang="0">
                  <a:pos x="T0" y="T1"/>
                </a:cxn>
                <a:cxn ang="0">
                  <a:pos x="T2" y="T3"/>
                </a:cxn>
                <a:cxn ang="0">
                  <a:pos x="T4" y="T5"/>
                </a:cxn>
              </a:cxnLst>
              <a:rect l="0" t="0" r="r" b="b"/>
              <a:pathLst>
                <a:path w="31" h="30">
                  <a:moveTo>
                    <a:pt x="31" y="0"/>
                  </a:moveTo>
                  <a:lnTo>
                    <a:pt x="15"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Rectangle 383"/>
            <p:cNvSpPr>
              <a:spLocks noChangeArrowheads="1"/>
            </p:cNvSpPr>
            <p:nvPr/>
          </p:nvSpPr>
          <p:spPr bwMode="auto">
            <a:xfrm>
              <a:off x="2085975" y="3332163"/>
              <a:ext cx="119063" cy="60325"/>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84"/>
            <p:cNvSpPr>
              <a:spLocks/>
            </p:cNvSpPr>
            <p:nvPr/>
          </p:nvSpPr>
          <p:spPr bwMode="auto">
            <a:xfrm>
              <a:off x="2097088" y="3332163"/>
              <a:ext cx="23813" cy="25400"/>
            </a:xfrm>
            <a:custGeom>
              <a:avLst/>
              <a:gdLst>
                <a:gd name="T0" fmla="*/ 31 w 31"/>
                <a:gd name="T1" fmla="*/ 0 h 30"/>
                <a:gd name="T2" fmla="*/ 15 w 31"/>
                <a:gd name="T3" fmla="*/ 30 h 30"/>
                <a:gd name="T4" fmla="*/ 0 w 31"/>
                <a:gd name="T5" fmla="*/ 0 h 30"/>
              </a:gdLst>
              <a:ahLst/>
              <a:cxnLst>
                <a:cxn ang="0">
                  <a:pos x="T0" y="T1"/>
                </a:cxn>
                <a:cxn ang="0">
                  <a:pos x="T2" y="T3"/>
                </a:cxn>
                <a:cxn ang="0">
                  <a:pos x="T4" y="T5"/>
                </a:cxn>
              </a:cxnLst>
              <a:rect l="0" t="0" r="r" b="b"/>
              <a:pathLst>
                <a:path w="31" h="30">
                  <a:moveTo>
                    <a:pt x="31" y="0"/>
                  </a:moveTo>
                  <a:lnTo>
                    <a:pt x="15"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385"/>
            <p:cNvSpPr>
              <a:spLocks/>
            </p:cNvSpPr>
            <p:nvPr/>
          </p:nvSpPr>
          <p:spPr bwMode="auto">
            <a:xfrm>
              <a:off x="2097088" y="3332163"/>
              <a:ext cx="23813" cy="25400"/>
            </a:xfrm>
            <a:custGeom>
              <a:avLst/>
              <a:gdLst>
                <a:gd name="T0" fmla="*/ 31 w 31"/>
                <a:gd name="T1" fmla="*/ 0 h 30"/>
                <a:gd name="T2" fmla="*/ 15 w 31"/>
                <a:gd name="T3" fmla="*/ 30 h 30"/>
                <a:gd name="T4" fmla="*/ 0 w 31"/>
                <a:gd name="T5" fmla="*/ 0 h 30"/>
              </a:gdLst>
              <a:ahLst/>
              <a:cxnLst>
                <a:cxn ang="0">
                  <a:pos x="T0" y="T1"/>
                </a:cxn>
                <a:cxn ang="0">
                  <a:pos x="T2" y="T3"/>
                </a:cxn>
                <a:cxn ang="0">
                  <a:pos x="T4" y="T5"/>
                </a:cxn>
              </a:cxnLst>
              <a:rect l="0" t="0" r="r" b="b"/>
              <a:pathLst>
                <a:path w="31" h="30">
                  <a:moveTo>
                    <a:pt x="31" y="0"/>
                  </a:moveTo>
                  <a:lnTo>
                    <a:pt x="15"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Rectangle 386"/>
            <p:cNvSpPr>
              <a:spLocks noChangeArrowheads="1"/>
            </p:cNvSpPr>
            <p:nvPr/>
          </p:nvSpPr>
          <p:spPr bwMode="auto">
            <a:xfrm>
              <a:off x="2085975" y="3451225"/>
              <a:ext cx="119063" cy="60325"/>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87"/>
            <p:cNvSpPr>
              <a:spLocks/>
            </p:cNvSpPr>
            <p:nvPr/>
          </p:nvSpPr>
          <p:spPr bwMode="auto">
            <a:xfrm>
              <a:off x="2097088" y="3451225"/>
              <a:ext cx="23813" cy="23813"/>
            </a:xfrm>
            <a:custGeom>
              <a:avLst/>
              <a:gdLst>
                <a:gd name="T0" fmla="*/ 31 w 31"/>
                <a:gd name="T1" fmla="*/ 0 h 30"/>
                <a:gd name="T2" fmla="*/ 15 w 31"/>
                <a:gd name="T3" fmla="*/ 30 h 30"/>
                <a:gd name="T4" fmla="*/ 0 w 31"/>
                <a:gd name="T5" fmla="*/ 0 h 30"/>
              </a:gdLst>
              <a:ahLst/>
              <a:cxnLst>
                <a:cxn ang="0">
                  <a:pos x="T0" y="T1"/>
                </a:cxn>
                <a:cxn ang="0">
                  <a:pos x="T2" y="T3"/>
                </a:cxn>
                <a:cxn ang="0">
                  <a:pos x="T4" y="T5"/>
                </a:cxn>
              </a:cxnLst>
              <a:rect l="0" t="0" r="r" b="b"/>
              <a:pathLst>
                <a:path w="31" h="30">
                  <a:moveTo>
                    <a:pt x="31" y="0"/>
                  </a:moveTo>
                  <a:lnTo>
                    <a:pt x="15"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388"/>
            <p:cNvSpPr>
              <a:spLocks/>
            </p:cNvSpPr>
            <p:nvPr/>
          </p:nvSpPr>
          <p:spPr bwMode="auto">
            <a:xfrm>
              <a:off x="2097088" y="3451225"/>
              <a:ext cx="23813" cy="23813"/>
            </a:xfrm>
            <a:custGeom>
              <a:avLst/>
              <a:gdLst>
                <a:gd name="T0" fmla="*/ 31 w 31"/>
                <a:gd name="T1" fmla="*/ 0 h 30"/>
                <a:gd name="T2" fmla="*/ 15 w 31"/>
                <a:gd name="T3" fmla="*/ 30 h 30"/>
                <a:gd name="T4" fmla="*/ 0 w 31"/>
                <a:gd name="T5" fmla="*/ 0 h 30"/>
              </a:gdLst>
              <a:ahLst/>
              <a:cxnLst>
                <a:cxn ang="0">
                  <a:pos x="T0" y="T1"/>
                </a:cxn>
                <a:cxn ang="0">
                  <a:pos x="T2" y="T3"/>
                </a:cxn>
                <a:cxn ang="0">
                  <a:pos x="T4" y="T5"/>
                </a:cxn>
              </a:cxnLst>
              <a:rect l="0" t="0" r="r" b="b"/>
              <a:pathLst>
                <a:path w="31" h="30">
                  <a:moveTo>
                    <a:pt x="31" y="0"/>
                  </a:moveTo>
                  <a:lnTo>
                    <a:pt x="15" y="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Rectangle 389"/>
            <p:cNvSpPr>
              <a:spLocks noChangeArrowheads="1"/>
            </p:cNvSpPr>
            <p:nvPr/>
          </p:nvSpPr>
          <p:spPr bwMode="auto">
            <a:xfrm>
              <a:off x="2085975" y="3570288"/>
              <a:ext cx="119063" cy="58738"/>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390"/>
            <p:cNvSpPr>
              <a:spLocks/>
            </p:cNvSpPr>
            <p:nvPr/>
          </p:nvSpPr>
          <p:spPr bwMode="auto">
            <a:xfrm>
              <a:off x="2097088" y="3570288"/>
              <a:ext cx="23813" cy="23813"/>
            </a:xfrm>
            <a:custGeom>
              <a:avLst/>
              <a:gdLst>
                <a:gd name="T0" fmla="*/ 31 w 31"/>
                <a:gd name="T1" fmla="*/ 0 h 29"/>
                <a:gd name="T2" fmla="*/ 15 w 31"/>
                <a:gd name="T3" fmla="*/ 29 h 29"/>
                <a:gd name="T4" fmla="*/ 0 w 31"/>
                <a:gd name="T5" fmla="*/ 0 h 29"/>
              </a:gdLst>
              <a:ahLst/>
              <a:cxnLst>
                <a:cxn ang="0">
                  <a:pos x="T0" y="T1"/>
                </a:cxn>
                <a:cxn ang="0">
                  <a:pos x="T2" y="T3"/>
                </a:cxn>
                <a:cxn ang="0">
                  <a:pos x="T4" y="T5"/>
                </a:cxn>
              </a:cxnLst>
              <a:rect l="0" t="0" r="r" b="b"/>
              <a:pathLst>
                <a:path w="31" h="29">
                  <a:moveTo>
                    <a:pt x="31" y="0"/>
                  </a:moveTo>
                  <a:lnTo>
                    <a:pt x="15"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391"/>
            <p:cNvSpPr>
              <a:spLocks/>
            </p:cNvSpPr>
            <p:nvPr/>
          </p:nvSpPr>
          <p:spPr bwMode="auto">
            <a:xfrm>
              <a:off x="2097088" y="3570288"/>
              <a:ext cx="23813" cy="23813"/>
            </a:xfrm>
            <a:custGeom>
              <a:avLst/>
              <a:gdLst>
                <a:gd name="T0" fmla="*/ 31 w 31"/>
                <a:gd name="T1" fmla="*/ 0 h 29"/>
                <a:gd name="T2" fmla="*/ 15 w 31"/>
                <a:gd name="T3" fmla="*/ 29 h 29"/>
                <a:gd name="T4" fmla="*/ 0 w 31"/>
                <a:gd name="T5" fmla="*/ 0 h 29"/>
              </a:gdLst>
              <a:ahLst/>
              <a:cxnLst>
                <a:cxn ang="0">
                  <a:pos x="T0" y="T1"/>
                </a:cxn>
                <a:cxn ang="0">
                  <a:pos x="T2" y="T3"/>
                </a:cxn>
                <a:cxn ang="0">
                  <a:pos x="T4" y="T5"/>
                </a:cxn>
              </a:cxnLst>
              <a:rect l="0" t="0" r="r" b="b"/>
              <a:pathLst>
                <a:path w="31" h="29">
                  <a:moveTo>
                    <a:pt x="31" y="0"/>
                  </a:moveTo>
                  <a:lnTo>
                    <a:pt x="15" y="2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4" name="Rectangle 395"/>
          <p:cNvSpPr>
            <a:spLocks noChangeArrowheads="1"/>
          </p:cNvSpPr>
          <p:nvPr/>
        </p:nvSpPr>
        <p:spPr bwMode="auto">
          <a:xfrm>
            <a:off x="5705475" y="1490663"/>
            <a:ext cx="60325" cy="119063"/>
          </a:xfrm>
          <a:prstGeom prst="rect">
            <a:avLst/>
          </a:prstGeom>
          <a:solidFill>
            <a:srgbClr val="FFFFFF"/>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396"/>
          <p:cNvSpPr>
            <a:spLocks/>
          </p:cNvSpPr>
          <p:nvPr/>
        </p:nvSpPr>
        <p:spPr bwMode="auto">
          <a:xfrm>
            <a:off x="5705475" y="1573213"/>
            <a:ext cx="23813" cy="23813"/>
          </a:xfrm>
          <a:custGeom>
            <a:avLst/>
            <a:gdLst>
              <a:gd name="T0" fmla="*/ 0 w 30"/>
              <a:gd name="T1" fmla="*/ 0 h 29"/>
              <a:gd name="T2" fmla="*/ 30 w 30"/>
              <a:gd name="T3" fmla="*/ 14 h 29"/>
              <a:gd name="T4" fmla="*/ 0 w 30"/>
              <a:gd name="T5" fmla="*/ 29 h 29"/>
            </a:gdLst>
            <a:ahLst/>
            <a:cxnLst>
              <a:cxn ang="0">
                <a:pos x="T0" y="T1"/>
              </a:cxn>
              <a:cxn ang="0">
                <a:pos x="T2" y="T3"/>
              </a:cxn>
              <a:cxn ang="0">
                <a:pos x="T4" y="T5"/>
              </a:cxn>
            </a:cxnLst>
            <a:rect l="0" t="0" r="r" b="b"/>
            <a:pathLst>
              <a:path w="30" h="29">
                <a:moveTo>
                  <a:pt x="0" y="0"/>
                </a:moveTo>
                <a:lnTo>
                  <a:pt x="30" y="14"/>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397"/>
          <p:cNvSpPr>
            <a:spLocks/>
          </p:cNvSpPr>
          <p:nvPr/>
        </p:nvSpPr>
        <p:spPr bwMode="auto">
          <a:xfrm>
            <a:off x="5705475" y="1573213"/>
            <a:ext cx="23813" cy="23813"/>
          </a:xfrm>
          <a:custGeom>
            <a:avLst/>
            <a:gdLst>
              <a:gd name="T0" fmla="*/ 0 w 30"/>
              <a:gd name="T1" fmla="*/ 0 h 29"/>
              <a:gd name="T2" fmla="*/ 30 w 30"/>
              <a:gd name="T3" fmla="*/ 14 h 29"/>
              <a:gd name="T4" fmla="*/ 0 w 30"/>
              <a:gd name="T5" fmla="*/ 29 h 29"/>
            </a:gdLst>
            <a:ahLst/>
            <a:cxnLst>
              <a:cxn ang="0">
                <a:pos x="T0" y="T1"/>
              </a:cxn>
              <a:cxn ang="0">
                <a:pos x="T2" y="T3"/>
              </a:cxn>
              <a:cxn ang="0">
                <a:pos x="T4" y="T5"/>
              </a:cxn>
            </a:cxnLst>
            <a:rect l="0" t="0" r="r" b="b"/>
            <a:pathLst>
              <a:path w="30" h="29">
                <a:moveTo>
                  <a:pt x="0" y="0"/>
                </a:moveTo>
                <a:lnTo>
                  <a:pt x="30" y="14"/>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26" name="Group 425"/>
          <p:cNvGrpSpPr/>
          <p:nvPr/>
        </p:nvGrpSpPr>
        <p:grpSpPr>
          <a:xfrm>
            <a:off x="5705475" y="1311275"/>
            <a:ext cx="760413" cy="120650"/>
            <a:chOff x="5705475" y="1311275"/>
            <a:chExt cx="760413" cy="120650"/>
          </a:xfrm>
        </p:grpSpPr>
        <p:sp>
          <p:nvSpPr>
            <p:cNvPr id="211" name="Rectangle 392"/>
            <p:cNvSpPr>
              <a:spLocks noChangeArrowheads="1"/>
            </p:cNvSpPr>
            <p:nvPr/>
          </p:nvSpPr>
          <p:spPr bwMode="auto">
            <a:xfrm>
              <a:off x="5705475" y="1311275"/>
              <a:ext cx="60325" cy="120650"/>
            </a:xfrm>
            <a:prstGeom prst="rect">
              <a:avLst/>
            </a:prstGeom>
            <a:solidFill>
              <a:srgbClr val="C8B500"/>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93"/>
            <p:cNvSpPr>
              <a:spLocks/>
            </p:cNvSpPr>
            <p:nvPr/>
          </p:nvSpPr>
          <p:spPr bwMode="auto">
            <a:xfrm>
              <a:off x="5705475" y="1395413"/>
              <a:ext cx="23813" cy="23813"/>
            </a:xfrm>
            <a:custGeom>
              <a:avLst/>
              <a:gdLst>
                <a:gd name="T0" fmla="*/ 0 w 30"/>
                <a:gd name="T1" fmla="*/ 0 h 29"/>
                <a:gd name="T2" fmla="*/ 30 w 30"/>
                <a:gd name="T3" fmla="*/ 15 h 29"/>
                <a:gd name="T4" fmla="*/ 0 w 30"/>
                <a:gd name="T5" fmla="*/ 29 h 29"/>
              </a:gdLst>
              <a:ahLst/>
              <a:cxnLst>
                <a:cxn ang="0">
                  <a:pos x="T0" y="T1"/>
                </a:cxn>
                <a:cxn ang="0">
                  <a:pos x="T2" y="T3"/>
                </a:cxn>
                <a:cxn ang="0">
                  <a:pos x="T4" y="T5"/>
                </a:cxn>
              </a:cxnLst>
              <a:rect l="0" t="0" r="r" b="b"/>
              <a:pathLst>
                <a:path w="30" h="29">
                  <a:moveTo>
                    <a:pt x="0" y="0"/>
                  </a:moveTo>
                  <a:lnTo>
                    <a:pt x="30" y="15"/>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394"/>
            <p:cNvSpPr>
              <a:spLocks/>
            </p:cNvSpPr>
            <p:nvPr/>
          </p:nvSpPr>
          <p:spPr bwMode="auto">
            <a:xfrm>
              <a:off x="5705475" y="1395413"/>
              <a:ext cx="23813" cy="23813"/>
            </a:xfrm>
            <a:custGeom>
              <a:avLst/>
              <a:gdLst>
                <a:gd name="T0" fmla="*/ 0 w 30"/>
                <a:gd name="T1" fmla="*/ 0 h 29"/>
                <a:gd name="T2" fmla="*/ 30 w 30"/>
                <a:gd name="T3" fmla="*/ 15 h 29"/>
                <a:gd name="T4" fmla="*/ 0 w 30"/>
                <a:gd name="T5" fmla="*/ 29 h 29"/>
              </a:gdLst>
              <a:ahLst/>
              <a:cxnLst>
                <a:cxn ang="0">
                  <a:pos x="T0" y="T1"/>
                </a:cxn>
                <a:cxn ang="0">
                  <a:pos x="T2" y="T3"/>
                </a:cxn>
                <a:cxn ang="0">
                  <a:pos x="T4" y="T5"/>
                </a:cxn>
              </a:cxnLst>
              <a:rect l="0" t="0" r="r" b="b"/>
              <a:pathLst>
                <a:path w="30" h="29">
                  <a:moveTo>
                    <a:pt x="0" y="0"/>
                  </a:moveTo>
                  <a:lnTo>
                    <a:pt x="30" y="15"/>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398"/>
            <p:cNvSpPr>
              <a:spLocks noEditPoints="1"/>
            </p:cNvSpPr>
            <p:nvPr/>
          </p:nvSpPr>
          <p:spPr bwMode="auto">
            <a:xfrm>
              <a:off x="5881688" y="1358900"/>
              <a:ext cx="53975" cy="66675"/>
            </a:xfrm>
            <a:custGeom>
              <a:avLst/>
              <a:gdLst>
                <a:gd name="T0" fmla="*/ 55 w 68"/>
                <a:gd name="T1" fmla="*/ 83 h 85"/>
                <a:gd name="T2" fmla="*/ 53 w 68"/>
                <a:gd name="T3" fmla="*/ 76 h 85"/>
                <a:gd name="T4" fmla="*/ 47 w 68"/>
                <a:gd name="T5" fmla="*/ 80 h 85"/>
                <a:gd name="T6" fmla="*/ 40 w 68"/>
                <a:gd name="T7" fmla="*/ 83 h 85"/>
                <a:gd name="T8" fmla="*/ 31 w 68"/>
                <a:gd name="T9" fmla="*/ 85 h 85"/>
                <a:gd name="T10" fmla="*/ 16 w 68"/>
                <a:gd name="T11" fmla="*/ 84 h 85"/>
                <a:gd name="T12" fmla="*/ 1 w 68"/>
                <a:gd name="T13" fmla="*/ 71 h 85"/>
                <a:gd name="T14" fmla="*/ 0 w 68"/>
                <a:gd name="T15" fmla="*/ 51 h 85"/>
                <a:gd name="T16" fmla="*/ 8 w 68"/>
                <a:gd name="T17" fmla="*/ 39 h 85"/>
                <a:gd name="T18" fmla="*/ 22 w 68"/>
                <a:gd name="T19" fmla="*/ 33 h 85"/>
                <a:gd name="T20" fmla="*/ 44 w 68"/>
                <a:gd name="T21" fmla="*/ 30 h 85"/>
                <a:gd name="T22" fmla="*/ 55 w 68"/>
                <a:gd name="T23" fmla="*/ 27 h 85"/>
                <a:gd name="T24" fmla="*/ 54 w 68"/>
                <a:gd name="T25" fmla="*/ 19 h 85"/>
                <a:gd name="T26" fmla="*/ 49 w 68"/>
                <a:gd name="T27" fmla="*/ 15 h 85"/>
                <a:gd name="T28" fmla="*/ 41 w 68"/>
                <a:gd name="T29" fmla="*/ 12 h 85"/>
                <a:gd name="T30" fmla="*/ 34 w 68"/>
                <a:gd name="T31" fmla="*/ 11 h 85"/>
                <a:gd name="T32" fmla="*/ 21 w 68"/>
                <a:gd name="T33" fmla="*/ 13 h 85"/>
                <a:gd name="T34" fmla="*/ 8 w 68"/>
                <a:gd name="T35" fmla="*/ 17 h 85"/>
                <a:gd name="T36" fmla="*/ 7 w 68"/>
                <a:gd name="T37" fmla="*/ 3 h 85"/>
                <a:gd name="T38" fmla="*/ 18 w 68"/>
                <a:gd name="T39" fmla="*/ 1 h 85"/>
                <a:gd name="T40" fmla="*/ 34 w 68"/>
                <a:gd name="T41" fmla="*/ 0 h 85"/>
                <a:gd name="T42" fmla="*/ 48 w 68"/>
                <a:gd name="T43" fmla="*/ 1 h 85"/>
                <a:gd name="T44" fmla="*/ 59 w 68"/>
                <a:gd name="T45" fmla="*/ 6 h 85"/>
                <a:gd name="T46" fmla="*/ 66 w 68"/>
                <a:gd name="T47" fmla="*/ 15 h 85"/>
                <a:gd name="T48" fmla="*/ 68 w 68"/>
                <a:gd name="T49" fmla="*/ 28 h 85"/>
                <a:gd name="T50" fmla="*/ 55 w 68"/>
                <a:gd name="T51" fmla="*/ 63 h 85"/>
                <a:gd name="T52" fmla="*/ 48 w 68"/>
                <a:gd name="T53" fmla="*/ 40 h 85"/>
                <a:gd name="T54" fmla="*/ 32 w 68"/>
                <a:gd name="T55" fmla="*/ 43 h 85"/>
                <a:gd name="T56" fmla="*/ 21 w 68"/>
                <a:gd name="T57" fmla="*/ 46 h 85"/>
                <a:gd name="T58" fmla="*/ 15 w 68"/>
                <a:gd name="T59" fmla="*/ 53 h 85"/>
                <a:gd name="T60" fmla="*/ 15 w 68"/>
                <a:gd name="T61" fmla="*/ 65 h 85"/>
                <a:gd name="T62" fmla="*/ 22 w 68"/>
                <a:gd name="T63" fmla="*/ 72 h 85"/>
                <a:gd name="T64" fmla="*/ 38 w 68"/>
                <a:gd name="T65" fmla="*/ 72 h 85"/>
                <a:gd name="T66" fmla="*/ 50 w 68"/>
                <a:gd name="T67"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85">
                  <a:moveTo>
                    <a:pt x="68" y="83"/>
                  </a:moveTo>
                  <a:lnTo>
                    <a:pt x="55" y="83"/>
                  </a:lnTo>
                  <a:lnTo>
                    <a:pt x="55" y="74"/>
                  </a:lnTo>
                  <a:lnTo>
                    <a:pt x="53" y="76"/>
                  </a:lnTo>
                  <a:lnTo>
                    <a:pt x="50" y="77"/>
                  </a:lnTo>
                  <a:lnTo>
                    <a:pt x="47" y="80"/>
                  </a:lnTo>
                  <a:lnTo>
                    <a:pt x="44" y="82"/>
                  </a:lnTo>
                  <a:lnTo>
                    <a:pt x="40" y="83"/>
                  </a:lnTo>
                  <a:lnTo>
                    <a:pt x="36" y="84"/>
                  </a:lnTo>
                  <a:lnTo>
                    <a:pt x="31" y="85"/>
                  </a:lnTo>
                  <a:lnTo>
                    <a:pt x="26" y="85"/>
                  </a:lnTo>
                  <a:lnTo>
                    <a:pt x="16" y="84"/>
                  </a:lnTo>
                  <a:lnTo>
                    <a:pt x="7" y="79"/>
                  </a:lnTo>
                  <a:lnTo>
                    <a:pt x="1" y="71"/>
                  </a:lnTo>
                  <a:lnTo>
                    <a:pt x="0" y="60"/>
                  </a:lnTo>
                  <a:lnTo>
                    <a:pt x="0" y="51"/>
                  </a:lnTo>
                  <a:lnTo>
                    <a:pt x="3" y="45"/>
                  </a:lnTo>
                  <a:lnTo>
                    <a:pt x="8" y="39"/>
                  </a:lnTo>
                  <a:lnTo>
                    <a:pt x="15" y="36"/>
                  </a:lnTo>
                  <a:lnTo>
                    <a:pt x="22" y="33"/>
                  </a:lnTo>
                  <a:lnTo>
                    <a:pt x="32" y="31"/>
                  </a:lnTo>
                  <a:lnTo>
                    <a:pt x="44" y="30"/>
                  </a:lnTo>
                  <a:lnTo>
                    <a:pt x="55" y="29"/>
                  </a:lnTo>
                  <a:lnTo>
                    <a:pt x="55" y="27"/>
                  </a:lnTo>
                  <a:lnTo>
                    <a:pt x="55" y="22"/>
                  </a:lnTo>
                  <a:lnTo>
                    <a:pt x="54" y="19"/>
                  </a:lnTo>
                  <a:lnTo>
                    <a:pt x="52" y="17"/>
                  </a:lnTo>
                  <a:lnTo>
                    <a:pt x="49" y="15"/>
                  </a:lnTo>
                  <a:lnTo>
                    <a:pt x="46" y="13"/>
                  </a:lnTo>
                  <a:lnTo>
                    <a:pt x="41" y="12"/>
                  </a:lnTo>
                  <a:lnTo>
                    <a:pt x="38" y="12"/>
                  </a:lnTo>
                  <a:lnTo>
                    <a:pt x="34" y="11"/>
                  </a:lnTo>
                  <a:lnTo>
                    <a:pt x="28" y="12"/>
                  </a:lnTo>
                  <a:lnTo>
                    <a:pt x="21" y="13"/>
                  </a:lnTo>
                  <a:lnTo>
                    <a:pt x="15" y="15"/>
                  </a:lnTo>
                  <a:lnTo>
                    <a:pt x="8" y="17"/>
                  </a:lnTo>
                  <a:lnTo>
                    <a:pt x="7" y="17"/>
                  </a:lnTo>
                  <a:lnTo>
                    <a:pt x="7" y="3"/>
                  </a:lnTo>
                  <a:lnTo>
                    <a:pt x="11" y="2"/>
                  </a:lnTo>
                  <a:lnTo>
                    <a:pt x="18" y="1"/>
                  </a:lnTo>
                  <a:lnTo>
                    <a:pt x="26" y="0"/>
                  </a:lnTo>
                  <a:lnTo>
                    <a:pt x="34" y="0"/>
                  </a:lnTo>
                  <a:lnTo>
                    <a:pt x="41" y="0"/>
                  </a:lnTo>
                  <a:lnTo>
                    <a:pt x="48" y="1"/>
                  </a:lnTo>
                  <a:lnTo>
                    <a:pt x="55" y="2"/>
                  </a:lnTo>
                  <a:lnTo>
                    <a:pt x="59" y="6"/>
                  </a:lnTo>
                  <a:lnTo>
                    <a:pt x="64" y="10"/>
                  </a:lnTo>
                  <a:lnTo>
                    <a:pt x="66" y="15"/>
                  </a:lnTo>
                  <a:lnTo>
                    <a:pt x="68" y="20"/>
                  </a:lnTo>
                  <a:lnTo>
                    <a:pt x="68" y="28"/>
                  </a:lnTo>
                  <a:lnTo>
                    <a:pt x="68" y="83"/>
                  </a:lnTo>
                  <a:close/>
                  <a:moveTo>
                    <a:pt x="55" y="63"/>
                  </a:moveTo>
                  <a:lnTo>
                    <a:pt x="55" y="40"/>
                  </a:lnTo>
                  <a:lnTo>
                    <a:pt x="48" y="40"/>
                  </a:lnTo>
                  <a:lnTo>
                    <a:pt x="40" y="42"/>
                  </a:lnTo>
                  <a:lnTo>
                    <a:pt x="32" y="43"/>
                  </a:lnTo>
                  <a:lnTo>
                    <a:pt x="27" y="44"/>
                  </a:lnTo>
                  <a:lnTo>
                    <a:pt x="21" y="46"/>
                  </a:lnTo>
                  <a:lnTo>
                    <a:pt x="17" y="49"/>
                  </a:lnTo>
                  <a:lnTo>
                    <a:pt x="15" y="53"/>
                  </a:lnTo>
                  <a:lnTo>
                    <a:pt x="13" y="58"/>
                  </a:lnTo>
                  <a:lnTo>
                    <a:pt x="15" y="65"/>
                  </a:lnTo>
                  <a:lnTo>
                    <a:pt x="18" y="70"/>
                  </a:lnTo>
                  <a:lnTo>
                    <a:pt x="22" y="72"/>
                  </a:lnTo>
                  <a:lnTo>
                    <a:pt x="31" y="73"/>
                  </a:lnTo>
                  <a:lnTo>
                    <a:pt x="38" y="72"/>
                  </a:lnTo>
                  <a:lnTo>
                    <a:pt x="44" y="70"/>
                  </a:lnTo>
                  <a:lnTo>
                    <a:pt x="50" y="67"/>
                  </a:lnTo>
                  <a:lnTo>
                    <a:pt x="55"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399"/>
            <p:cNvSpPr>
              <a:spLocks/>
            </p:cNvSpPr>
            <p:nvPr/>
          </p:nvSpPr>
          <p:spPr bwMode="auto">
            <a:xfrm>
              <a:off x="5957888" y="1358900"/>
              <a:ext cx="52388" cy="66675"/>
            </a:xfrm>
            <a:custGeom>
              <a:avLst/>
              <a:gdLst>
                <a:gd name="T0" fmla="*/ 68 w 68"/>
                <a:gd name="T1" fmla="*/ 82 h 84"/>
                <a:gd name="T2" fmla="*/ 54 w 68"/>
                <a:gd name="T3" fmla="*/ 82 h 84"/>
                <a:gd name="T4" fmla="*/ 54 w 68"/>
                <a:gd name="T5" fmla="*/ 73 h 84"/>
                <a:gd name="T6" fmla="*/ 47 w 68"/>
                <a:gd name="T7" fmla="*/ 79 h 84"/>
                <a:gd name="T8" fmla="*/ 41 w 68"/>
                <a:gd name="T9" fmla="*/ 82 h 84"/>
                <a:gd name="T10" fmla="*/ 34 w 68"/>
                <a:gd name="T11" fmla="*/ 84 h 84"/>
                <a:gd name="T12" fmla="*/ 27 w 68"/>
                <a:gd name="T13" fmla="*/ 84 h 84"/>
                <a:gd name="T14" fmla="*/ 15 w 68"/>
                <a:gd name="T15" fmla="*/ 83 h 84"/>
                <a:gd name="T16" fmla="*/ 7 w 68"/>
                <a:gd name="T17" fmla="*/ 76 h 84"/>
                <a:gd name="T18" fmla="*/ 1 w 68"/>
                <a:gd name="T19" fmla="*/ 68 h 84"/>
                <a:gd name="T20" fmla="*/ 0 w 68"/>
                <a:gd name="T21" fmla="*/ 54 h 84"/>
                <a:gd name="T22" fmla="*/ 0 w 68"/>
                <a:gd name="T23" fmla="*/ 0 h 84"/>
                <a:gd name="T24" fmla="*/ 14 w 68"/>
                <a:gd name="T25" fmla="*/ 0 h 84"/>
                <a:gd name="T26" fmla="*/ 14 w 68"/>
                <a:gd name="T27" fmla="*/ 47 h 84"/>
                <a:gd name="T28" fmla="*/ 14 w 68"/>
                <a:gd name="T29" fmla="*/ 53 h 84"/>
                <a:gd name="T30" fmla="*/ 14 w 68"/>
                <a:gd name="T31" fmla="*/ 57 h 84"/>
                <a:gd name="T32" fmla="*/ 15 w 68"/>
                <a:gd name="T33" fmla="*/ 62 h 84"/>
                <a:gd name="T34" fmla="*/ 17 w 68"/>
                <a:gd name="T35" fmla="*/ 65 h 84"/>
                <a:gd name="T36" fmla="*/ 18 w 68"/>
                <a:gd name="T37" fmla="*/ 69 h 84"/>
                <a:gd name="T38" fmla="*/ 22 w 68"/>
                <a:gd name="T39" fmla="*/ 70 h 84"/>
                <a:gd name="T40" fmla="*/ 25 w 68"/>
                <a:gd name="T41" fmla="*/ 71 h 84"/>
                <a:gd name="T42" fmla="*/ 31 w 68"/>
                <a:gd name="T43" fmla="*/ 71 h 84"/>
                <a:gd name="T44" fmla="*/ 36 w 68"/>
                <a:gd name="T45" fmla="*/ 71 h 84"/>
                <a:gd name="T46" fmla="*/ 43 w 68"/>
                <a:gd name="T47" fmla="*/ 69 h 84"/>
                <a:gd name="T48" fmla="*/ 49 w 68"/>
                <a:gd name="T49" fmla="*/ 65 h 84"/>
                <a:gd name="T50" fmla="*/ 54 w 68"/>
                <a:gd name="T51" fmla="*/ 62 h 84"/>
                <a:gd name="T52" fmla="*/ 54 w 68"/>
                <a:gd name="T53" fmla="*/ 0 h 84"/>
                <a:gd name="T54" fmla="*/ 68 w 68"/>
                <a:gd name="T55" fmla="*/ 0 h 84"/>
                <a:gd name="T56" fmla="*/ 68 w 68"/>
                <a:gd name="T57"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84">
                  <a:moveTo>
                    <a:pt x="68" y="82"/>
                  </a:moveTo>
                  <a:lnTo>
                    <a:pt x="54" y="82"/>
                  </a:lnTo>
                  <a:lnTo>
                    <a:pt x="54" y="73"/>
                  </a:lnTo>
                  <a:lnTo>
                    <a:pt x="47" y="79"/>
                  </a:lnTo>
                  <a:lnTo>
                    <a:pt x="41" y="82"/>
                  </a:lnTo>
                  <a:lnTo>
                    <a:pt x="34" y="84"/>
                  </a:lnTo>
                  <a:lnTo>
                    <a:pt x="27" y="84"/>
                  </a:lnTo>
                  <a:lnTo>
                    <a:pt x="15" y="83"/>
                  </a:lnTo>
                  <a:lnTo>
                    <a:pt x="7" y="76"/>
                  </a:lnTo>
                  <a:lnTo>
                    <a:pt x="1" y="68"/>
                  </a:lnTo>
                  <a:lnTo>
                    <a:pt x="0" y="54"/>
                  </a:lnTo>
                  <a:lnTo>
                    <a:pt x="0" y="0"/>
                  </a:lnTo>
                  <a:lnTo>
                    <a:pt x="14" y="0"/>
                  </a:lnTo>
                  <a:lnTo>
                    <a:pt x="14" y="47"/>
                  </a:lnTo>
                  <a:lnTo>
                    <a:pt x="14" y="53"/>
                  </a:lnTo>
                  <a:lnTo>
                    <a:pt x="14" y="57"/>
                  </a:lnTo>
                  <a:lnTo>
                    <a:pt x="15" y="62"/>
                  </a:lnTo>
                  <a:lnTo>
                    <a:pt x="17" y="65"/>
                  </a:lnTo>
                  <a:lnTo>
                    <a:pt x="18" y="69"/>
                  </a:lnTo>
                  <a:lnTo>
                    <a:pt x="22" y="70"/>
                  </a:lnTo>
                  <a:lnTo>
                    <a:pt x="25" y="71"/>
                  </a:lnTo>
                  <a:lnTo>
                    <a:pt x="31" y="71"/>
                  </a:lnTo>
                  <a:lnTo>
                    <a:pt x="36" y="71"/>
                  </a:lnTo>
                  <a:lnTo>
                    <a:pt x="43" y="69"/>
                  </a:lnTo>
                  <a:lnTo>
                    <a:pt x="49" y="65"/>
                  </a:lnTo>
                  <a:lnTo>
                    <a:pt x="54" y="62"/>
                  </a:lnTo>
                  <a:lnTo>
                    <a:pt x="54" y="0"/>
                  </a:lnTo>
                  <a:lnTo>
                    <a:pt x="68" y="0"/>
                  </a:lnTo>
                  <a:lnTo>
                    <a:pt x="68"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400"/>
            <p:cNvSpPr>
              <a:spLocks/>
            </p:cNvSpPr>
            <p:nvPr/>
          </p:nvSpPr>
          <p:spPr bwMode="auto">
            <a:xfrm>
              <a:off x="6024563" y="1339850"/>
              <a:ext cx="41275" cy="85725"/>
            </a:xfrm>
            <a:custGeom>
              <a:avLst/>
              <a:gdLst>
                <a:gd name="T0" fmla="*/ 51 w 51"/>
                <a:gd name="T1" fmla="*/ 104 h 107"/>
                <a:gd name="T2" fmla="*/ 48 w 51"/>
                <a:gd name="T3" fmla="*/ 105 h 107"/>
                <a:gd name="T4" fmla="*/ 43 w 51"/>
                <a:gd name="T5" fmla="*/ 106 h 107"/>
                <a:gd name="T6" fmla="*/ 39 w 51"/>
                <a:gd name="T7" fmla="*/ 106 h 107"/>
                <a:gd name="T8" fmla="*/ 34 w 51"/>
                <a:gd name="T9" fmla="*/ 107 h 107"/>
                <a:gd name="T10" fmla="*/ 23 w 51"/>
                <a:gd name="T11" fmla="*/ 106 h 107"/>
                <a:gd name="T12" fmla="*/ 15 w 51"/>
                <a:gd name="T13" fmla="*/ 101 h 107"/>
                <a:gd name="T14" fmla="*/ 11 w 51"/>
                <a:gd name="T15" fmla="*/ 92 h 107"/>
                <a:gd name="T16" fmla="*/ 10 w 51"/>
                <a:gd name="T17" fmla="*/ 78 h 107"/>
                <a:gd name="T18" fmla="*/ 10 w 51"/>
                <a:gd name="T19" fmla="*/ 35 h 107"/>
                <a:gd name="T20" fmla="*/ 0 w 51"/>
                <a:gd name="T21" fmla="*/ 35 h 107"/>
                <a:gd name="T22" fmla="*/ 0 w 51"/>
                <a:gd name="T23" fmla="*/ 23 h 107"/>
                <a:gd name="T24" fmla="*/ 10 w 51"/>
                <a:gd name="T25" fmla="*/ 23 h 107"/>
                <a:gd name="T26" fmla="*/ 10 w 51"/>
                <a:gd name="T27" fmla="*/ 0 h 107"/>
                <a:gd name="T28" fmla="*/ 23 w 51"/>
                <a:gd name="T29" fmla="*/ 0 h 107"/>
                <a:gd name="T30" fmla="*/ 23 w 51"/>
                <a:gd name="T31" fmla="*/ 23 h 107"/>
                <a:gd name="T32" fmla="*/ 51 w 51"/>
                <a:gd name="T33" fmla="*/ 23 h 107"/>
                <a:gd name="T34" fmla="*/ 51 w 51"/>
                <a:gd name="T35" fmla="*/ 35 h 107"/>
                <a:gd name="T36" fmla="*/ 23 w 51"/>
                <a:gd name="T37" fmla="*/ 35 h 107"/>
                <a:gd name="T38" fmla="*/ 23 w 51"/>
                <a:gd name="T39" fmla="*/ 73 h 107"/>
                <a:gd name="T40" fmla="*/ 23 w 51"/>
                <a:gd name="T41" fmla="*/ 78 h 107"/>
                <a:gd name="T42" fmla="*/ 23 w 51"/>
                <a:gd name="T43" fmla="*/ 83 h 107"/>
                <a:gd name="T44" fmla="*/ 24 w 51"/>
                <a:gd name="T45" fmla="*/ 86 h 107"/>
                <a:gd name="T46" fmla="*/ 25 w 51"/>
                <a:gd name="T47" fmla="*/ 89 h 107"/>
                <a:gd name="T48" fmla="*/ 28 w 51"/>
                <a:gd name="T49" fmla="*/ 92 h 107"/>
                <a:gd name="T50" fmla="*/ 30 w 51"/>
                <a:gd name="T51" fmla="*/ 94 h 107"/>
                <a:gd name="T52" fmla="*/ 33 w 51"/>
                <a:gd name="T53" fmla="*/ 95 h 107"/>
                <a:gd name="T54" fmla="*/ 39 w 51"/>
                <a:gd name="T55" fmla="*/ 95 h 107"/>
                <a:gd name="T56" fmla="*/ 42 w 51"/>
                <a:gd name="T57" fmla="*/ 95 h 107"/>
                <a:gd name="T58" fmla="*/ 46 w 51"/>
                <a:gd name="T59" fmla="*/ 94 h 107"/>
                <a:gd name="T60" fmla="*/ 49 w 51"/>
                <a:gd name="T61" fmla="*/ 93 h 107"/>
                <a:gd name="T62" fmla="*/ 51 w 51"/>
                <a:gd name="T63" fmla="*/ 92 h 107"/>
                <a:gd name="T64" fmla="*/ 51 w 51"/>
                <a:gd name="T65" fmla="*/ 92 h 107"/>
                <a:gd name="T66" fmla="*/ 51 w 51"/>
                <a:gd name="T67"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107">
                  <a:moveTo>
                    <a:pt x="51" y="104"/>
                  </a:moveTo>
                  <a:lnTo>
                    <a:pt x="48" y="105"/>
                  </a:lnTo>
                  <a:lnTo>
                    <a:pt x="43" y="106"/>
                  </a:lnTo>
                  <a:lnTo>
                    <a:pt x="39" y="106"/>
                  </a:lnTo>
                  <a:lnTo>
                    <a:pt x="34" y="107"/>
                  </a:lnTo>
                  <a:lnTo>
                    <a:pt x="23" y="106"/>
                  </a:lnTo>
                  <a:lnTo>
                    <a:pt x="15" y="101"/>
                  </a:lnTo>
                  <a:lnTo>
                    <a:pt x="11" y="92"/>
                  </a:lnTo>
                  <a:lnTo>
                    <a:pt x="10" y="78"/>
                  </a:lnTo>
                  <a:lnTo>
                    <a:pt x="10" y="35"/>
                  </a:lnTo>
                  <a:lnTo>
                    <a:pt x="0" y="35"/>
                  </a:lnTo>
                  <a:lnTo>
                    <a:pt x="0" y="23"/>
                  </a:lnTo>
                  <a:lnTo>
                    <a:pt x="10" y="23"/>
                  </a:lnTo>
                  <a:lnTo>
                    <a:pt x="10" y="0"/>
                  </a:lnTo>
                  <a:lnTo>
                    <a:pt x="23" y="0"/>
                  </a:lnTo>
                  <a:lnTo>
                    <a:pt x="23" y="23"/>
                  </a:lnTo>
                  <a:lnTo>
                    <a:pt x="51" y="23"/>
                  </a:lnTo>
                  <a:lnTo>
                    <a:pt x="51" y="35"/>
                  </a:lnTo>
                  <a:lnTo>
                    <a:pt x="23" y="35"/>
                  </a:lnTo>
                  <a:lnTo>
                    <a:pt x="23" y="73"/>
                  </a:lnTo>
                  <a:lnTo>
                    <a:pt x="23" y="78"/>
                  </a:lnTo>
                  <a:lnTo>
                    <a:pt x="23" y="83"/>
                  </a:lnTo>
                  <a:lnTo>
                    <a:pt x="24" y="86"/>
                  </a:lnTo>
                  <a:lnTo>
                    <a:pt x="25" y="89"/>
                  </a:lnTo>
                  <a:lnTo>
                    <a:pt x="28" y="92"/>
                  </a:lnTo>
                  <a:lnTo>
                    <a:pt x="30" y="94"/>
                  </a:lnTo>
                  <a:lnTo>
                    <a:pt x="33" y="95"/>
                  </a:lnTo>
                  <a:lnTo>
                    <a:pt x="39" y="95"/>
                  </a:lnTo>
                  <a:lnTo>
                    <a:pt x="42" y="95"/>
                  </a:lnTo>
                  <a:lnTo>
                    <a:pt x="46" y="94"/>
                  </a:lnTo>
                  <a:lnTo>
                    <a:pt x="49" y="93"/>
                  </a:lnTo>
                  <a:lnTo>
                    <a:pt x="51" y="92"/>
                  </a:lnTo>
                  <a:lnTo>
                    <a:pt x="51" y="92"/>
                  </a:lnTo>
                  <a:lnTo>
                    <a:pt x="51"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401"/>
            <p:cNvSpPr>
              <a:spLocks noEditPoints="1"/>
            </p:cNvSpPr>
            <p:nvPr/>
          </p:nvSpPr>
          <p:spPr bwMode="auto">
            <a:xfrm>
              <a:off x="6075363" y="1357313"/>
              <a:ext cx="58738" cy="68263"/>
            </a:xfrm>
            <a:custGeom>
              <a:avLst/>
              <a:gdLst>
                <a:gd name="T0" fmla="*/ 75 w 75"/>
                <a:gd name="T1" fmla="*/ 44 h 86"/>
                <a:gd name="T2" fmla="*/ 75 w 75"/>
                <a:gd name="T3" fmla="*/ 53 h 86"/>
                <a:gd name="T4" fmla="*/ 70 w 75"/>
                <a:gd name="T5" fmla="*/ 68 h 86"/>
                <a:gd name="T6" fmla="*/ 65 w 75"/>
                <a:gd name="T7" fmla="*/ 75 h 86"/>
                <a:gd name="T8" fmla="*/ 60 w 75"/>
                <a:gd name="T9" fmla="*/ 81 h 86"/>
                <a:gd name="T10" fmla="*/ 46 w 75"/>
                <a:gd name="T11" fmla="*/ 86 h 86"/>
                <a:gd name="T12" fmla="*/ 37 w 75"/>
                <a:gd name="T13" fmla="*/ 86 h 86"/>
                <a:gd name="T14" fmla="*/ 29 w 75"/>
                <a:gd name="T15" fmla="*/ 86 h 86"/>
                <a:gd name="T16" fmla="*/ 16 w 75"/>
                <a:gd name="T17" fmla="*/ 81 h 86"/>
                <a:gd name="T18" fmla="*/ 10 w 75"/>
                <a:gd name="T19" fmla="*/ 75 h 86"/>
                <a:gd name="T20" fmla="*/ 6 w 75"/>
                <a:gd name="T21" fmla="*/ 68 h 86"/>
                <a:gd name="T22" fmla="*/ 0 w 75"/>
                <a:gd name="T23" fmla="*/ 53 h 86"/>
                <a:gd name="T24" fmla="*/ 0 w 75"/>
                <a:gd name="T25" fmla="*/ 44 h 86"/>
                <a:gd name="T26" fmla="*/ 0 w 75"/>
                <a:gd name="T27" fmla="*/ 34 h 86"/>
                <a:gd name="T28" fmla="*/ 6 w 75"/>
                <a:gd name="T29" fmla="*/ 18 h 86"/>
                <a:gd name="T30" fmla="*/ 10 w 75"/>
                <a:gd name="T31" fmla="*/ 12 h 86"/>
                <a:gd name="T32" fmla="*/ 16 w 75"/>
                <a:gd name="T33" fmla="*/ 7 h 86"/>
                <a:gd name="T34" fmla="*/ 29 w 75"/>
                <a:gd name="T35" fmla="*/ 1 h 86"/>
                <a:gd name="T36" fmla="*/ 37 w 75"/>
                <a:gd name="T37" fmla="*/ 0 h 86"/>
                <a:gd name="T38" fmla="*/ 46 w 75"/>
                <a:gd name="T39" fmla="*/ 1 h 86"/>
                <a:gd name="T40" fmla="*/ 60 w 75"/>
                <a:gd name="T41" fmla="*/ 7 h 86"/>
                <a:gd name="T42" fmla="*/ 65 w 75"/>
                <a:gd name="T43" fmla="*/ 12 h 86"/>
                <a:gd name="T44" fmla="*/ 70 w 75"/>
                <a:gd name="T45" fmla="*/ 18 h 86"/>
                <a:gd name="T46" fmla="*/ 75 w 75"/>
                <a:gd name="T47" fmla="*/ 34 h 86"/>
                <a:gd name="T48" fmla="*/ 75 w 75"/>
                <a:gd name="T49" fmla="*/ 44 h 86"/>
                <a:gd name="T50" fmla="*/ 61 w 75"/>
                <a:gd name="T51" fmla="*/ 44 h 86"/>
                <a:gd name="T52" fmla="*/ 60 w 75"/>
                <a:gd name="T53" fmla="*/ 29 h 86"/>
                <a:gd name="T54" fmla="*/ 55 w 75"/>
                <a:gd name="T55" fmla="*/ 20 h 86"/>
                <a:gd name="T56" fmla="*/ 49 w 75"/>
                <a:gd name="T57" fmla="*/ 13 h 86"/>
                <a:gd name="T58" fmla="*/ 37 w 75"/>
                <a:gd name="T59" fmla="*/ 12 h 86"/>
                <a:gd name="T60" fmla="*/ 27 w 75"/>
                <a:gd name="T61" fmla="*/ 13 h 86"/>
                <a:gd name="T62" fmla="*/ 21 w 75"/>
                <a:gd name="T63" fmla="*/ 20 h 86"/>
                <a:gd name="T64" fmla="*/ 15 w 75"/>
                <a:gd name="T65" fmla="*/ 29 h 86"/>
                <a:gd name="T66" fmla="*/ 15 w 75"/>
                <a:gd name="T67" fmla="*/ 44 h 86"/>
                <a:gd name="T68" fmla="*/ 15 w 75"/>
                <a:gd name="T69" fmla="*/ 57 h 86"/>
                <a:gd name="T70" fmla="*/ 21 w 75"/>
                <a:gd name="T71" fmla="*/ 67 h 86"/>
                <a:gd name="T72" fmla="*/ 27 w 75"/>
                <a:gd name="T73" fmla="*/ 73 h 86"/>
                <a:gd name="T74" fmla="*/ 37 w 75"/>
                <a:gd name="T75" fmla="*/ 75 h 86"/>
                <a:gd name="T76" fmla="*/ 49 w 75"/>
                <a:gd name="T77" fmla="*/ 73 h 86"/>
                <a:gd name="T78" fmla="*/ 55 w 75"/>
                <a:gd name="T79" fmla="*/ 67 h 86"/>
                <a:gd name="T80" fmla="*/ 60 w 75"/>
                <a:gd name="T81" fmla="*/ 57 h 86"/>
                <a:gd name="T82" fmla="*/ 61 w 75"/>
                <a:gd name="T83"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86">
                  <a:moveTo>
                    <a:pt x="75" y="44"/>
                  </a:moveTo>
                  <a:lnTo>
                    <a:pt x="75" y="53"/>
                  </a:lnTo>
                  <a:lnTo>
                    <a:pt x="70" y="68"/>
                  </a:lnTo>
                  <a:lnTo>
                    <a:pt x="65" y="75"/>
                  </a:lnTo>
                  <a:lnTo>
                    <a:pt x="60" y="81"/>
                  </a:lnTo>
                  <a:lnTo>
                    <a:pt x="46" y="86"/>
                  </a:lnTo>
                  <a:lnTo>
                    <a:pt x="37" y="86"/>
                  </a:lnTo>
                  <a:lnTo>
                    <a:pt x="29" y="86"/>
                  </a:lnTo>
                  <a:lnTo>
                    <a:pt x="16" y="81"/>
                  </a:lnTo>
                  <a:lnTo>
                    <a:pt x="10" y="75"/>
                  </a:lnTo>
                  <a:lnTo>
                    <a:pt x="6" y="68"/>
                  </a:lnTo>
                  <a:lnTo>
                    <a:pt x="0" y="53"/>
                  </a:lnTo>
                  <a:lnTo>
                    <a:pt x="0" y="44"/>
                  </a:lnTo>
                  <a:lnTo>
                    <a:pt x="0" y="34"/>
                  </a:lnTo>
                  <a:lnTo>
                    <a:pt x="6" y="18"/>
                  </a:lnTo>
                  <a:lnTo>
                    <a:pt x="10" y="12"/>
                  </a:lnTo>
                  <a:lnTo>
                    <a:pt x="16" y="7"/>
                  </a:lnTo>
                  <a:lnTo>
                    <a:pt x="29" y="1"/>
                  </a:lnTo>
                  <a:lnTo>
                    <a:pt x="37" y="0"/>
                  </a:lnTo>
                  <a:lnTo>
                    <a:pt x="46" y="1"/>
                  </a:lnTo>
                  <a:lnTo>
                    <a:pt x="60" y="7"/>
                  </a:lnTo>
                  <a:lnTo>
                    <a:pt x="65" y="12"/>
                  </a:lnTo>
                  <a:lnTo>
                    <a:pt x="70" y="18"/>
                  </a:lnTo>
                  <a:lnTo>
                    <a:pt x="75" y="34"/>
                  </a:lnTo>
                  <a:lnTo>
                    <a:pt x="75" y="44"/>
                  </a:lnTo>
                  <a:close/>
                  <a:moveTo>
                    <a:pt x="61" y="44"/>
                  </a:moveTo>
                  <a:lnTo>
                    <a:pt x="60" y="29"/>
                  </a:lnTo>
                  <a:lnTo>
                    <a:pt x="55" y="20"/>
                  </a:lnTo>
                  <a:lnTo>
                    <a:pt x="49" y="13"/>
                  </a:lnTo>
                  <a:lnTo>
                    <a:pt x="37" y="12"/>
                  </a:lnTo>
                  <a:lnTo>
                    <a:pt x="27" y="13"/>
                  </a:lnTo>
                  <a:lnTo>
                    <a:pt x="21" y="20"/>
                  </a:lnTo>
                  <a:lnTo>
                    <a:pt x="15" y="29"/>
                  </a:lnTo>
                  <a:lnTo>
                    <a:pt x="15" y="44"/>
                  </a:lnTo>
                  <a:lnTo>
                    <a:pt x="15" y="57"/>
                  </a:lnTo>
                  <a:lnTo>
                    <a:pt x="21" y="67"/>
                  </a:lnTo>
                  <a:lnTo>
                    <a:pt x="27" y="73"/>
                  </a:lnTo>
                  <a:lnTo>
                    <a:pt x="37" y="75"/>
                  </a:lnTo>
                  <a:lnTo>
                    <a:pt x="49" y="73"/>
                  </a:lnTo>
                  <a:lnTo>
                    <a:pt x="55" y="67"/>
                  </a:lnTo>
                  <a:lnTo>
                    <a:pt x="60" y="57"/>
                  </a:lnTo>
                  <a:lnTo>
                    <a:pt x="6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402"/>
            <p:cNvSpPr>
              <a:spLocks/>
            </p:cNvSpPr>
            <p:nvPr/>
          </p:nvSpPr>
          <p:spPr bwMode="auto">
            <a:xfrm>
              <a:off x="6151563" y="1357313"/>
              <a:ext cx="93663" cy="66675"/>
            </a:xfrm>
            <a:custGeom>
              <a:avLst/>
              <a:gdLst>
                <a:gd name="T0" fmla="*/ 119 w 119"/>
                <a:gd name="T1" fmla="*/ 84 h 84"/>
                <a:gd name="T2" fmla="*/ 105 w 119"/>
                <a:gd name="T3" fmla="*/ 84 h 84"/>
                <a:gd name="T4" fmla="*/ 105 w 119"/>
                <a:gd name="T5" fmla="*/ 38 h 84"/>
                <a:gd name="T6" fmla="*/ 105 w 119"/>
                <a:gd name="T7" fmla="*/ 32 h 84"/>
                <a:gd name="T8" fmla="*/ 104 w 119"/>
                <a:gd name="T9" fmla="*/ 28 h 84"/>
                <a:gd name="T10" fmla="*/ 104 w 119"/>
                <a:gd name="T11" fmla="*/ 23 h 84"/>
                <a:gd name="T12" fmla="*/ 103 w 119"/>
                <a:gd name="T13" fmla="*/ 20 h 84"/>
                <a:gd name="T14" fmla="*/ 101 w 119"/>
                <a:gd name="T15" fmla="*/ 17 h 84"/>
                <a:gd name="T16" fmla="*/ 97 w 119"/>
                <a:gd name="T17" fmla="*/ 14 h 84"/>
                <a:gd name="T18" fmla="*/ 94 w 119"/>
                <a:gd name="T19" fmla="*/ 13 h 84"/>
                <a:gd name="T20" fmla="*/ 88 w 119"/>
                <a:gd name="T21" fmla="*/ 13 h 84"/>
                <a:gd name="T22" fmla="*/ 83 w 119"/>
                <a:gd name="T23" fmla="*/ 13 h 84"/>
                <a:gd name="T24" fmla="*/ 77 w 119"/>
                <a:gd name="T25" fmla="*/ 17 h 84"/>
                <a:gd name="T26" fmla="*/ 72 w 119"/>
                <a:gd name="T27" fmla="*/ 19 h 84"/>
                <a:gd name="T28" fmla="*/ 66 w 119"/>
                <a:gd name="T29" fmla="*/ 23 h 84"/>
                <a:gd name="T30" fmla="*/ 66 w 119"/>
                <a:gd name="T31" fmla="*/ 26 h 84"/>
                <a:gd name="T32" fmla="*/ 66 w 119"/>
                <a:gd name="T33" fmla="*/ 28 h 84"/>
                <a:gd name="T34" fmla="*/ 66 w 119"/>
                <a:gd name="T35" fmla="*/ 30 h 84"/>
                <a:gd name="T36" fmla="*/ 66 w 119"/>
                <a:gd name="T37" fmla="*/ 32 h 84"/>
                <a:gd name="T38" fmla="*/ 66 w 119"/>
                <a:gd name="T39" fmla="*/ 84 h 84"/>
                <a:gd name="T40" fmla="*/ 52 w 119"/>
                <a:gd name="T41" fmla="*/ 84 h 84"/>
                <a:gd name="T42" fmla="*/ 52 w 119"/>
                <a:gd name="T43" fmla="*/ 38 h 84"/>
                <a:gd name="T44" fmla="*/ 52 w 119"/>
                <a:gd name="T45" fmla="*/ 32 h 84"/>
                <a:gd name="T46" fmla="*/ 52 w 119"/>
                <a:gd name="T47" fmla="*/ 28 h 84"/>
                <a:gd name="T48" fmla="*/ 51 w 119"/>
                <a:gd name="T49" fmla="*/ 23 h 84"/>
                <a:gd name="T50" fmla="*/ 50 w 119"/>
                <a:gd name="T51" fmla="*/ 20 h 84"/>
                <a:gd name="T52" fmla="*/ 48 w 119"/>
                <a:gd name="T53" fmla="*/ 17 h 84"/>
                <a:gd name="T54" fmla="*/ 45 w 119"/>
                <a:gd name="T55" fmla="*/ 14 h 84"/>
                <a:gd name="T56" fmla="*/ 41 w 119"/>
                <a:gd name="T57" fmla="*/ 13 h 84"/>
                <a:gd name="T58" fmla="*/ 36 w 119"/>
                <a:gd name="T59" fmla="*/ 13 h 84"/>
                <a:gd name="T60" fmla="*/ 30 w 119"/>
                <a:gd name="T61" fmla="*/ 13 h 84"/>
                <a:gd name="T62" fmla="*/ 24 w 119"/>
                <a:gd name="T63" fmla="*/ 17 h 84"/>
                <a:gd name="T64" fmla="*/ 19 w 119"/>
                <a:gd name="T65" fmla="*/ 19 h 84"/>
                <a:gd name="T66" fmla="*/ 13 w 119"/>
                <a:gd name="T67" fmla="*/ 23 h 84"/>
                <a:gd name="T68" fmla="*/ 13 w 119"/>
                <a:gd name="T69" fmla="*/ 84 h 84"/>
                <a:gd name="T70" fmla="*/ 0 w 119"/>
                <a:gd name="T71" fmla="*/ 84 h 84"/>
                <a:gd name="T72" fmla="*/ 0 w 119"/>
                <a:gd name="T73" fmla="*/ 2 h 84"/>
                <a:gd name="T74" fmla="*/ 13 w 119"/>
                <a:gd name="T75" fmla="*/ 2 h 84"/>
                <a:gd name="T76" fmla="*/ 13 w 119"/>
                <a:gd name="T77" fmla="*/ 11 h 84"/>
                <a:gd name="T78" fmla="*/ 20 w 119"/>
                <a:gd name="T79" fmla="*/ 7 h 84"/>
                <a:gd name="T80" fmla="*/ 27 w 119"/>
                <a:gd name="T81" fmla="*/ 3 h 84"/>
                <a:gd name="T82" fmla="*/ 33 w 119"/>
                <a:gd name="T83" fmla="*/ 1 h 84"/>
                <a:gd name="T84" fmla="*/ 40 w 119"/>
                <a:gd name="T85" fmla="*/ 0 h 84"/>
                <a:gd name="T86" fmla="*/ 48 w 119"/>
                <a:gd name="T87" fmla="*/ 1 h 84"/>
                <a:gd name="T88" fmla="*/ 54 w 119"/>
                <a:gd name="T89" fmla="*/ 4 h 84"/>
                <a:gd name="T90" fmla="*/ 59 w 119"/>
                <a:gd name="T91" fmla="*/ 8 h 84"/>
                <a:gd name="T92" fmla="*/ 63 w 119"/>
                <a:gd name="T93" fmla="*/ 13 h 84"/>
                <a:gd name="T94" fmla="*/ 70 w 119"/>
                <a:gd name="T95" fmla="*/ 7 h 84"/>
                <a:gd name="T96" fmla="*/ 78 w 119"/>
                <a:gd name="T97" fmla="*/ 3 h 84"/>
                <a:gd name="T98" fmla="*/ 85 w 119"/>
                <a:gd name="T99" fmla="*/ 1 h 84"/>
                <a:gd name="T100" fmla="*/ 93 w 119"/>
                <a:gd name="T101" fmla="*/ 0 h 84"/>
                <a:gd name="T102" fmla="*/ 105 w 119"/>
                <a:gd name="T103" fmla="*/ 2 h 84"/>
                <a:gd name="T104" fmla="*/ 112 w 119"/>
                <a:gd name="T105" fmla="*/ 9 h 84"/>
                <a:gd name="T106" fmla="*/ 118 w 119"/>
                <a:gd name="T107" fmla="*/ 18 h 84"/>
                <a:gd name="T108" fmla="*/ 119 w 119"/>
                <a:gd name="T109" fmla="*/ 31 h 84"/>
                <a:gd name="T110" fmla="*/ 119 w 119"/>
                <a:gd name="T11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84">
                  <a:moveTo>
                    <a:pt x="119" y="84"/>
                  </a:moveTo>
                  <a:lnTo>
                    <a:pt x="105" y="84"/>
                  </a:lnTo>
                  <a:lnTo>
                    <a:pt x="105" y="38"/>
                  </a:lnTo>
                  <a:lnTo>
                    <a:pt x="105" y="32"/>
                  </a:lnTo>
                  <a:lnTo>
                    <a:pt x="104" y="28"/>
                  </a:lnTo>
                  <a:lnTo>
                    <a:pt x="104" y="23"/>
                  </a:lnTo>
                  <a:lnTo>
                    <a:pt x="103" y="20"/>
                  </a:lnTo>
                  <a:lnTo>
                    <a:pt x="101" y="17"/>
                  </a:lnTo>
                  <a:lnTo>
                    <a:pt x="97" y="14"/>
                  </a:lnTo>
                  <a:lnTo>
                    <a:pt x="94" y="13"/>
                  </a:lnTo>
                  <a:lnTo>
                    <a:pt x="88" y="13"/>
                  </a:lnTo>
                  <a:lnTo>
                    <a:pt x="83" y="13"/>
                  </a:lnTo>
                  <a:lnTo>
                    <a:pt x="77" y="17"/>
                  </a:lnTo>
                  <a:lnTo>
                    <a:pt x="72" y="19"/>
                  </a:lnTo>
                  <a:lnTo>
                    <a:pt x="66" y="23"/>
                  </a:lnTo>
                  <a:lnTo>
                    <a:pt x="66" y="26"/>
                  </a:lnTo>
                  <a:lnTo>
                    <a:pt x="66" y="28"/>
                  </a:lnTo>
                  <a:lnTo>
                    <a:pt x="66" y="30"/>
                  </a:lnTo>
                  <a:lnTo>
                    <a:pt x="66" y="32"/>
                  </a:lnTo>
                  <a:lnTo>
                    <a:pt x="66" y="84"/>
                  </a:lnTo>
                  <a:lnTo>
                    <a:pt x="52" y="84"/>
                  </a:lnTo>
                  <a:lnTo>
                    <a:pt x="52" y="38"/>
                  </a:lnTo>
                  <a:lnTo>
                    <a:pt x="52" y="32"/>
                  </a:lnTo>
                  <a:lnTo>
                    <a:pt x="52" y="28"/>
                  </a:lnTo>
                  <a:lnTo>
                    <a:pt x="51" y="23"/>
                  </a:lnTo>
                  <a:lnTo>
                    <a:pt x="50" y="20"/>
                  </a:lnTo>
                  <a:lnTo>
                    <a:pt x="48" y="17"/>
                  </a:lnTo>
                  <a:lnTo>
                    <a:pt x="45" y="14"/>
                  </a:lnTo>
                  <a:lnTo>
                    <a:pt x="41" y="13"/>
                  </a:lnTo>
                  <a:lnTo>
                    <a:pt x="36" y="13"/>
                  </a:lnTo>
                  <a:lnTo>
                    <a:pt x="30" y="13"/>
                  </a:lnTo>
                  <a:lnTo>
                    <a:pt x="24" y="17"/>
                  </a:lnTo>
                  <a:lnTo>
                    <a:pt x="19" y="19"/>
                  </a:lnTo>
                  <a:lnTo>
                    <a:pt x="13" y="23"/>
                  </a:lnTo>
                  <a:lnTo>
                    <a:pt x="13" y="84"/>
                  </a:lnTo>
                  <a:lnTo>
                    <a:pt x="0" y="84"/>
                  </a:lnTo>
                  <a:lnTo>
                    <a:pt x="0" y="2"/>
                  </a:lnTo>
                  <a:lnTo>
                    <a:pt x="13" y="2"/>
                  </a:lnTo>
                  <a:lnTo>
                    <a:pt x="13" y="11"/>
                  </a:lnTo>
                  <a:lnTo>
                    <a:pt x="20" y="7"/>
                  </a:lnTo>
                  <a:lnTo>
                    <a:pt x="27" y="3"/>
                  </a:lnTo>
                  <a:lnTo>
                    <a:pt x="33" y="1"/>
                  </a:lnTo>
                  <a:lnTo>
                    <a:pt x="40" y="0"/>
                  </a:lnTo>
                  <a:lnTo>
                    <a:pt x="48" y="1"/>
                  </a:lnTo>
                  <a:lnTo>
                    <a:pt x="54" y="4"/>
                  </a:lnTo>
                  <a:lnTo>
                    <a:pt x="59" y="8"/>
                  </a:lnTo>
                  <a:lnTo>
                    <a:pt x="63" y="13"/>
                  </a:lnTo>
                  <a:lnTo>
                    <a:pt x="70" y="7"/>
                  </a:lnTo>
                  <a:lnTo>
                    <a:pt x="78" y="3"/>
                  </a:lnTo>
                  <a:lnTo>
                    <a:pt x="85" y="1"/>
                  </a:lnTo>
                  <a:lnTo>
                    <a:pt x="93" y="0"/>
                  </a:lnTo>
                  <a:lnTo>
                    <a:pt x="105" y="2"/>
                  </a:lnTo>
                  <a:lnTo>
                    <a:pt x="112" y="9"/>
                  </a:lnTo>
                  <a:lnTo>
                    <a:pt x="118" y="18"/>
                  </a:lnTo>
                  <a:lnTo>
                    <a:pt x="119" y="31"/>
                  </a:lnTo>
                  <a:lnTo>
                    <a:pt x="119"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403"/>
            <p:cNvSpPr>
              <a:spLocks noEditPoints="1"/>
            </p:cNvSpPr>
            <p:nvPr/>
          </p:nvSpPr>
          <p:spPr bwMode="auto">
            <a:xfrm>
              <a:off x="6261100" y="1358900"/>
              <a:ext cx="55563" cy="66675"/>
            </a:xfrm>
            <a:custGeom>
              <a:avLst/>
              <a:gdLst>
                <a:gd name="T0" fmla="*/ 56 w 69"/>
                <a:gd name="T1" fmla="*/ 83 h 85"/>
                <a:gd name="T2" fmla="*/ 54 w 69"/>
                <a:gd name="T3" fmla="*/ 76 h 85"/>
                <a:gd name="T4" fmla="*/ 48 w 69"/>
                <a:gd name="T5" fmla="*/ 80 h 85"/>
                <a:gd name="T6" fmla="*/ 41 w 69"/>
                <a:gd name="T7" fmla="*/ 83 h 85"/>
                <a:gd name="T8" fmla="*/ 32 w 69"/>
                <a:gd name="T9" fmla="*/ 85 h 85"/>
                <a:gd name="T10" fmla="*/ 17 w 69"/>
                <a:gd name="T11" fmla="*/ 84 h 85"/>
                <a:gd name="T12" fmla="*/ 2 w 69"/>
                <a:gd name="T13" fmla="*/ 71 h 85"/>
                <a:gd name="T14" fmla="*/ 1 w 69"/>
                <a:gd name="T15" fmla="*/ 51 h 85"/>
                <a:gd name="T16" fmla="*/ 9 w 69"/>
                <a:gd name="T17" fmla="*/ 39 h 85"/>
                <a:gd name="T18" fmla="*/ 23 w 69"/>
                <a:gd name="T19" fmla="*/ 33 h 85"/>
                <a:gd name="T20" fmla="*/ 45 w 69"/>
                <a:gd name="T21" fmla="*/ 30 h 85"/>
                <a:gd name="T22" fmla="*/ 56 w 69"/>
                <a:gd name="T23" fmla="*/ 27 h 85"/>
                <a:gd name="T24" fmla="*/ 55 w 69"/>
                <a:gd name="T25" fmla="*/ 19 h 85"/>
                <a:gd name="T26" fmla="*/ 49 w 69"/>
                <a:gd name="T27" fmla="*/ 15 h 85"/>
                <a:gd name="T28" fmla="*/ 42 w 69"/>
                <a:gd name="T29" fmla="*/ 12 h 85"/>
                <a:gd name="T30" fmla="*/ 35 w 69"/>
                <a:gd name="T31" fmla="*/ 11 h 85"/>
                <a:gd name="T32" fmla="*/ 22 w 69"/>
                <a:gd name="T33" fmla="*/ 13 h 85"/>
                <a:gd name="T34" fmla="*/ 9 w 69"/>
                <a:gd name="T35" fmla="*/ 17 h 85"/>
                <a:gd name="T36" fmla="*/ 8 w 69"/>
                <a:gd name="T37" fmla="*/ 3 h 85"/>
                <a:gd name="T38" fmla="*/ 19 w 69"/>
                <a:gd name="T39" fmla="*/ 1 h 85"/>
                <a:gd name="T40" fmla="*/ 35 w 69"/>
                <a:gd name="T41" fmla="*/ 0 h 85"/>
                <a:gd name="T42" fmla="*/ 49 w 69"/>
                <a:gd name="T43" fmla="*/ 1 h 85"/>
                <a:gd name="T44" fmla="*/ 60 w 69"/>
                <a:gd name="T45" fmla="*/ 6 h 85"/>
                <a:gd name="T46" fmla="*/ 67 w 69"/>
                <a:gd name="T47" fmla="*/ 15 h 85"/>
                <a:gd name="T48" fmla="*/ 69 w 69"/>
                <a:gd name="T49" fmla="*/ 28 h 85"/>
                <a:gd name="T50" fmla="*/ 56 w 69"/>
                <a:gd name="T51" fmla="*/ 63 h 85"/>
                <a:gd name="T52" fmla="*/ 49 w 69"/>
                <a:gd name="T53" fmla="*/ 40 h 85"/>
                <a:gd name="T54" fmla="*/ 33 w 69"/>
                <a:gd name="T55" fmla="*/ 43 h 85"/>
                <a:gd name="T56" fmla="*/ 22 w 69"/>
                <a:gd name="T57" fmla="*/ 46 h 85"/>
                <a:gd name="T58" fmla="*/ 16 w 69"/>
                <a:gd name="T59" fmla="*/ 53 h 85"/>
                <a:gd name="T60" fmla="*/ 16 w 69"/>
                <a:gd name="T61" fmla="*/ 65 h 85"/>
                <a:gd name="T62" fmla="*/ 23 w 69"/>
                <a:gd name="T63" fmla="*/ 72 h 85"/>
                <a:gd name="T64" fmla="*/ 39 w 69"/>
                <a:gd name="T65" fmla="*/ 72 h 85"/>
                <a:gd name="T66" fmla="*/ 50 w 69"/>
                <a:gd name="T67"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85">
                  <a:moveTo>
                    <a:pt x="69" y="83"/>
                  </a:moveTo>
                  <a:lnTo>
                    <a:pt x="56" y="83"/>
                  </a:lnTo>
                  <a:lnTo>
                    <a:pt x="56" y="74"/>
                  </a:lnTo>
                  <a:lnTo>
                    <a:pt x="54" y="76"/>
                  </a:lnTo>
                  <a:lnTo>
                    <a:pt x="51" y="77"/>
                  </a:lnTo>
                  <a:lnTo>
                    <a:pt x="48" y="80"/>
                  </a:lnTo>
                  <a:lnTo>
                    <a:pt x="45" y="82"/>
                  </a:lnTo>
                  <a:lnTo>
                    <a:pt x="41" y="83"/>
                  </a:lnTo>
                  <a:lnTo>
                    <a:pt x="37" y="84"/>
                  </a:lnTo>
                  <a:lnTo>
                    <a:pt x="32" y="85"/>
                  </a:lnTo>
                  <a:lnTo>
                    <a:pt x="27" y="85"/>
                  </a:lnTo>
                  <a:lnTo>
                    <a:pt x="17" y="84"/>
                  </a:lnTo>
                  <a:lnTo>
                    <a:pt x="8" y="79"/>
                  </a:lnTo>
                  <a:lnTo>
                    <a:pt x="2" y="71"/>
                  </a:lnTo>
                  <a:lnTo>
                    <a:pt x="0" y="60"/>
                  </a:lnTo>
                  <a:lnTo>
                    <a:pt x="1" y="51"/>
                  </a:lnTo>
                  <a:lnTo>
                    <a:pt x="4" y="45"/>
                  </a:lnTo>
                  <a:lnTo>
                    <a:pt x="9" y="39"/>
                  </a:lnTo>
                  <a:lnTo>
                    <a:pt x="16" y="36"/>
                  </a:lnTo>
                  <a:lnTo>
                    <a:pt x="23" y="33"/>
                  </a:lnTo>
                  <a:lnTo>
                    <a:pt x="33" y="31"/>
                  </a:lnTo>
                  <a:lnTo>
                    <a:pt x="45" y="30"/>
                  </a:lnTo>
                  <a:lnTo>
                    <a:pt x="56" y="29"/>
                  </a:lnTo>
                  <a:lnTo>
                    <a:pt x="56" y="27"/>
                  </a:lnTo>
                  <a:lnTo>
                    <a:pt x="56" y="22"/>
                  </a:lnTo>
                  <a:lnTo>
                    <a:pt x="55" y="19"/>
                  </a:lnTo>
                  <a:lnTo>
                    <a:pt x="53" y="17"/>
                  </a:lnTo>
                  <a:lnTo>
                    <a:pt x="49" y="15"/>
                  </a:lnTo>
                  <a:lnTo>
                    <a:pt x="47" y="13"/>
                  </a:lnTo>
                  <a:lnTo>
                    <a:pt x="42" y="12"/>
                  </a:lnTo>
                  <a:lnTo>
                    <a:pt x="38" y="12"/>
                  </a:lnTo>
                  <a:lnTo>
                    <a:pt x="35" y="11"/>
                  </a:lnTo>
                  <a:lnTo>
                    <a:pt x="29" y="12"/>
                  </a:lnTo>
                  <a:lnTo>
                    <a:pt x="22" y="13"/>
                  </a:lnTo>
                  <a:lnTo>
                    <a:pt x="16" y="15"/>
                  </a:lnTo>
                  <a:lnTo>
                    <a:pt x="9" y="17"/>
                  </a:lnTo>
                  <a:lnTo>
                    <a:pt x="8" y="17"/>
                  </a:lnTo>
                  <a:lnTo>
                    <a:pt x="8" y="3"/>
                  </a:lnTo>
                  <a:lnTo>
                    <a:pt x="12" y="2"/>
                  </a:lnTo>
                  <a:lnTo>
                    <a:pt x="19" y="1"/>
                  </a:lnTo>
                  <a:lnTo>
                    <a:pt x="27" y="0"/>
                  </a:lnTo>
                  <a:lnTo>
                    <a:pt x="35" y="0"/>
                  </a:lnTo>
                  <a:lnTo>
                    <a:pt x="42" y="0"/>
                  </a:lnTo>
                  <a:lnTo>
                    <a:pt x="49" y="1"/>
                  </a:lnTo>
                  <a:lnTo>
                    <a:pt x="55" y="2"/>
                  </a:lnTo>
                  <a:lnTo>
                    <a:pt x="60" y="6"/>
                  </a:lnTo>
                  <a:lnTo>
                    <a:pt x="65" y="10"/>
                  </a:lnTo>
                  <a:lnTo>
                    <a:pt x="67" y="15"/>
                  </a:lnTo>
                  <a:lnTo>
                    <a:pt x="69" y="20"/>
                  </a:lnTo>
                  <a:lnTo>
                    <a:pt x="69" y="28"/>
                  </a:lnTo>
                  <a:lnTo>
                    <a:pt x="69" y="83"/>
                  </a:lnTo>
                  <a:close/>
                  <a:moveTo>
                    <a:pt x="56" y="63"/>
                  </a:moveTo>
                  <a:lnTo>
                    <a:pt x="56" y="40"/>
                  </a:lnTo>
                  <a:lnTo>
                    <a:pt x="49" y="40"/>
                  </a:lnTo>
                  <a:lnTo>
                    <a:pt x="41" y="42"/>
                  </a:lnTo>
                  <a:lnTo>
                    <a:pt x="33" y="43"/>
                  </a:lnTo>
                  <a:lnTo>
                    <a:pt x="28" y="44"/>
                  </a:lnTo>
                  <a:lnTo>
                    <a:pt x="22" y="46"/>
                  </a:lnTo>
                  <a:lnTo>
                    <a:pt x="18" y="49"/>
                  </a:lnTo>
                  <a:lnTo>
                    <a:pt x="16" y="53"/>
                  </a:lnTo>
                  <a:lnTo>
                    <a:pt x="14" y="58"/>
                  </a:lnTo>
                  <a:lnTo>
                    <a:pt x="16" y="65"/>
                  </a:lnTo>
                  <a:lnTo>
                    <a:pt x="19" y="70"/>
                  </a:lnTo>
                  <a:lnTo>
                    <a:pt x="23" y="72"/>
                  </a:lnTo>
                  <a:lnTo>
                    <a:pt x="31" y="73"/>
                  </a:lnTo>
                  <a:lnTo>
                    <a:pt x="39" y="72"/>
                  </a:lnTo>
                  <a:lnTo>
                    <a:pt x="45" y="70"/>
                  </a:lnTo>
                  <a:lnTo>
                    <a:pt x="50" y="67"/>
                  </a:lnTo>
                  <a:lnTo>
                    <a:pt x="5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404"/>
            <p:cNvSpPr>
              <a:spLocks/>
            </p:cNvSpPr>
            <p:nvPr/>
          </p:nvSpPr>
          <p:spPr bwMode="auto">
            <a:xfrm>
              <a:off x="6330950" y="1339850"/>
              <a:ext cx="41275" cy="85725"/>
            </a:xfrm>
            <a:custGeom>
              <a:avLst/>
              <a:gdLst>
                <a:gd name="T0" fmla="*/ 52 w 52"/>
                <a:gd name="T1" fmla="*/ 104 h 107"/>
                <a:gd name="T2" fmla="*/ 47 w 52"/>
                <a:gd name="T3" fmla="*/ 105 h 107"/>
                <a:gd name="T4" fmla="*/ 43 w 52"/>
                <a:gd name="T5" fmla="*/ 106 h 107"/>
                <a:gd name="T6" fmla="*/ 38 w 52"/>
                <a:gd name="T7" fmla="*/ 106 h 107"/>
                <a:gd name="T8" fmla="*/ 35 w 52"/>
                <a:gd name="T9" fmla="*/ 107 h 107"/>
                <a:gd name="T10" fmla="*/ 24 w 52"/>
                <a:gd name="T11" fmla="*/ 106 h 107"/>
                <a:gd name="T12" fmla="*/ 16 w 52"/>
                <a:gd name="T13" fmla="*/ 101 h 107"/>
                <a:gd name="T14" fmla="*/ 10 w 52"/>
                <a:gd name="T15" fmla="*/ 92 h 107"/>
                <a:gd name="T16" fmla="*/ 9 w 52"/>
                <a:gd name="T17" fmla="*/ 78 h 107"/>
                <a:gd name="T18" fmla="*/ 9 w 52"/>
                <a:gd name="T19" fmla="*/ 35 h 107"/>
                <a:gd name="T20" fmla="*/ 0 w 52"/>
                <a:gd name="T21" fmla="*/ 35 h 107"/>
                <a:gd name="T22" fmla="*/ 0 w 52"/>
                <a:gd name="T23" fmla="*/ 23 h 107"/>
                <a:gd name="T24" fmla="*/ 9 w 52"/>
                <a:gd name="T25" fmla="*/ 23 h 107"/>
                <a:gd name="T26" fmla="*/ 9 w 52"/>
                <a:gd name="T27" fmla="*/ 0 h 107"/>
                <a:gd name="T28" fmla="*/ 23 w 52"/>
                <a:gd name="T29" fmla="*/ 0 h 107"/>
                <a:gd name="T30" fmla="*/ 23 w 52"/>
                <a:gd name="T31" fmla="*/ 23 h 107"/>
                <a:gd name="T32" fmla="*/ 52 w 52"/>
                <a:gd name="T33" fmla="*/ 23 h 107"/>
                <a:gd name="T34" fmla="*/ 52 w 52"/>
                <a:gd name="T35" fmla="*/ 35 h 107"/>
                <a:gd name="T36" fmla="*/ 23 w 52"/>
                <a:gd name="T37" fmla="*/ 35 h 107"/>
                <a:gd name="T38" fmla="*/ 23 w 52"/>
                <a:gd name="T39" fmla="*/ 73 h 107"/>
                <a:gd name="T40" fmla="*/ 23 w 52"/>
                <a:gd name="T41" fmla="*/ 78 h 107"/>
                <a:gd name="T42" fmla="*/ 24 w 52"/>
                <a:gd name="T43" fmla="*/ 83 h 107"/>
                <a:gd name="T44" fmla="*/ 24 w 52"/>
                <a:gd name="T45" fmla="*/ 86 h 107"/>
                <a:gd name="T46" fmla="*/ 26 w 52"/>
                <a:gd name="T47" fmla="*/ 89 h 107"/>
                <a:gd name="T48" fmla="*/ 27 w 52"/>
                <a:gd name="T49" fmla="*/ 92 h 107"/>
                <a:gd name="T50" fmla="*/ 29 w 52"/>
                <a:gd name="T51" fmla="*/ 94 h 107"/>
                <a:gd name="T52" fmla="*/ 33 w 52"/>
                <a:gd name="T53" fmla="*/ 95 h 107"/>
                <a:gd name="T54" fmla="*/ 38 w 52"/>
                <a:gd name="T55" fmla="*/ 95 h 107"/>
                <a:gd name="T56" fmla="*/ 42 w 52"/>
                <a:gd name="T57" fmla="*/ 95 h 107"/>
                <a:gd name="T58" fmla="*/ 45 w 52"/>
                <a:gd name="T59" fmla="*/ 94 h 107"/>
                <a:gd name="T60" fmla="*/ 49 w 52"/>
                <a:gd name="T61" fmla="*/ 93 h 107"/>
                <a:gd name="T62" fmla="*/ 51 w 52"/>
                <a:gd name="T63" fmla="*/ 92 h 107"/>
                <a:gd name="T64" fmla="*/ 52 w 52"/>
                <a:gd name="T65" fmla="*/ 92 h 107"/>
                <a:gd name="T66" fmla="*/ 52 w 52"/>
                <a:gd name="T67"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07">
                  <a:moveTo>
                    <a:pt x="52" y="104"/>
                  </a:moveTo>
                  <a:lnTo>
                    <a:pt x="47" y="105"/>
                  </a:lnTo>
                  <a:lnTo>
                    <a:pt x="43" y="106"/>
                  </a:lnTo>
                  <a:lnTo>
                    <a:pt x="38" y="106"/>
                  </a:lnTo>
                  <a:lnTo>
                    <a:pt x="35" y="107"/>
                  </a:lnTo>
                  <a:lnTo>
                    <a:pt x="24" y="106"/>
                  </a:lnTo>
                  <a:lnTo>
                    <a:pt x="16" y="101"/>
                  </a:lnTo>
                  <a:lnTo>
                    <a:pt x="10" y="92"/>
                  </a:lnTo>
                  <a:lnTo>
                    <a:pt x="9" y="78"/>
                  </a:lnTo>
                  <a:lnTo>
                    <a:pt x="9" y="35"/>
                  </a:lnTo>
                  <a:lnTo>
                    <a:pt x="0" y="35"/>
                  </a:lnTo>
                  <a:lnTo>
                    <a:pt x="0" y="23"/>
                  </a:lnTo>
                  <a:lnTo>
                    <a:pt x="9" y="23"/>
                  </a:lnTo>
                  <a:lnTo>
                    <a:pt x="9" y="0"/>
                  </a:lnTo>
                  <a:lnTo>
                    <a:pt x="23" y="0"/>
                  </a:lnTo>
                  <a:lnTo>
                    <a:pt x="23" y="23"/>
                  </a:lnTo>
                  <a:lnTo>
                    <a:pt x="52" y="23"/>
                  </a:lnTo>
                  <a:lnTo>
                    <a:pt x="52" y="35"/>
                  </a:lnTo>
                  <a:lnTo>
                    <a:pt x="23" y="35"/>
                  </a:lnTo>
                  <a:lnTo>
                    <a:pt x="23" y="73"/>
                  </a:lnTo>
                  <a:lnTo>
                    <a:pt x="23" y="78"/>
                  </a:lnTo>
                  <a:lnTo>
                    <a:pt x="24" y="83"/>
                  </a:lnTo>
                  <a:lnTo>
                    <a:pt x="24" y="86"/>
                  </a:lnTo>
                  <a:lnTo>
                    <a:pt x="26" y="89"/>
                  </a:lnTo>
                  <a:lnTo>
                    <a:pt x="27" y="92"/>
                  </a:lnTo>
                  <a:lnTo>
                    <a:pt x="29" y="94"/>
                  </a:lnTo>
                  <a:lnTo>
                    <a:pt x="33" y="95"/>
                  </a:lnTo>
                  <a:lnTo>
                    <a:pt x="38" y="95"/>
                  </a:lnTo>
                  <a:lnTo>
                    <a:pt x="42" y="95"/>
                  </a:lnTo>
                  <a:lnTo>
                    <a:pt x="45" y="94"/>
                  </a:lnTo>
                  <a:lnTo>
                    <a:pt x="49" y="93"/>
                  </a:lnTo>
                  <a:lnTo>
                    <a:pt x="51" y="92"/>
                  </a:lnTo>
                  <a:lnTo>
                    <a:pt x="52" y="92"/>
                  </a:lnTo>
                  <a:lnTo>
                    <a:pt x="52"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405"/>
            <p:cNvSpPr>
              <a:spLocks noEditPoints="1"/>
            </p:cNvSpPr>
            <p:nvPr/>
          </p:nvSpPr>
          <p:spPr bwMode="auto">
            <a:xfrm>
              <a:off x="6384925" y="1338263"/>
              <a:ext cx="12700" cy="85725"/>
            </a:xfrm>
            <a:custGeom>
              <a:avLst/>
              <a:gdLst>
                <a:gd name="T0" fmla="*/ 15 w 15"/>
                <a:gd name="T1" fmla="*/ 14 h 109"/>
                <a:gd name="T2" fmla="*/ 0 w 15"/>
                <a:gd name="T3" fmla="*/ 14 h 109"/>
                <a:gd name="T4" fmla="*/ 0 w 15"/>
                <a:gd name="T5" fmla="*/ 0 h 109"/>
                <a:gd name="T6" fmla="*/ 15 w 15"/>
                <a:gd name="T7" fmla="*/ 0 h 109"/>
                <a:gd name="T8" fmla="*/ 15 w 15"/>
                <a:gd name="T9" fmla="*/ 14 h 109"/>
                <a:gd name="T10" fmla="*/ 14 w 15"/>
                <a:gd name="T11" fmla="*/ 109 h 109"/>
                <a:gd name="T12" fmla="*/ 1 w 15"/>
                <a:gd name="T13" fmla="*/ 109 h 109"/>
                <a:gd name="T14" fmla="*/ 1 w 15"/>
                <a:gd name="T15" fmla="*/ 27 h 109"/>
                <a:gd name="T16" fmla="*/ 14 w 15"/>
                <a:gd name="T17" fmla="*/ 27 h 109"/>
                <a:gd name="T18" fmla="*/ 14 w 15"/>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9">
                  <a:moveTo>
                    <a:pt x="15" y="14"/>
                  </a:moveTo>
                  <a:lnTo>
                    <a:pt x="0" y="14"/>
                  </a:lnTo>
                  <a:lnTo>
                    <a:pt x="0" y="0"/>
                  </a:lnTo>
                  <a:lnTo>
                    <a:pt x="15" y="0"/>
                  </a:lnTo>
                  <a:lnTo>
                    <a:pt x="15" y="14"/>
                  </a:lnTo>
                  <a:close/>
                  <a:moveTo>
                    <a:pt x="14" y="109"/>
                  </a:moveTo>
                  <a:lnTo>
                    <a:pt x="1" y="109"/>
                  </a:lnTo>
                  <a:lnTo>
                    <a:pt x="1" y="27"/>
                  </a:lnTo>
                  <a:lnTo>
                    <a:pt x="14" y="27"/>
                  </a:lnTo>
                  <a:lnTo>
                    <a:pt x="1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07"/>
            <p:cNvSpPr>
              <a:spLocks/>
            </p:cNvSpPr>
            <p:nvPr/>
          </p:nvSpPr>
          <p:spPr bwMode="auto">
            <a:xfrm>
              <a:off x="6413500" y="1358900"/>
              <a:ext cx="52388" cy="66675"/>
            </a:xfrm>
            <a:custGeom>
              <a:avLst/>
              <a:gdLst>
                <a:gd name="T0" fmla="*/ 66 w 66"/>
                <a:gd name="T1" fmla="*/ 79 h 85"/>
                <a:gd name="T2" fmla="*/ 58 w 66"/>
                <a:gd name="T3" fmla="*/ 81 h 85"/>
                <a:gd name="T4" fmla="*/ 52 w 66"/>
                <a:gd name="T5" fmla="*/ 83 h 85"/>
                <a:gd name="T6" fmla="*/ 45 w 66"/>
                <a:gd name="T7" fmla="*/ 84 h 85"/>
                <a:gd name="T8" fmla="*/ 39 w 66"/>
                <a:gd name="T9" fmla="*/ 85 h 85"/>
                <a:gd name="T10" fmla="*/ 31 w 66"/>
                <a:gd name="T11" fmla="*/ 84 h 85"/>
                <a:gd name="T12" fmla="*/ 23 w 66"/>
                <a:gd name="T13" fmla="*/ 82 h 85"/>
                <a:gd name="T14" fmla="*/ 15 w 66"/>
                <a:gd name="T15" fmla="*/ 80 h 85"/>
                <a:gd name="T16" fmla="*/ 10 w 66"/>
                <a:gd name="T17" fmla="*/ 74 h 85"/>
                <a:gd name="T18" fmla="*/ 5 w 66"/>
                <a:gd name="T19" fmla="*/ 69 h 85"/>
                <a:gd name="T20" fmla="*/ 2 w 66"/>
                <a:gd name="T21" fmla="*/ 62 h 85"/>
                <a:gd name="T22" fmla="*/ 0 w 66"/>
                <a:gd name="T23" fmla="*/ 53 h 85"/>
                <a:gd name="T24" fmla="*/ 0 w 66"/>
                <a:gd name="T25" fmla="*/ 43 h 85"/>
                <a:gd name="T26" fmla="*/ 0 w 66"/>
                <a:gd name="T27" fmla="*/ 33 h 85"/>
                <a:gd name="T28" fmla="*/ 5 w 66"/>
                <a:gd name="T29" fmla="*/ 17 h 85"/>
                <a:gd name="T30" fmla="*/ 10 w 66"/>
                <a:gd name="T31" fmla="*/ 11 h 85"/>
                <a:gd name="T32" fmla="*/ 15 w 66"/>
                <a:gd name="T33" fmla="*/ 6 h 85"/>
                <a:gd name="T34" fmla="*/ 30 w 66"/>
                <a:gd name="T35" fmla="*/ 0 h 85"/>
                <a:gd name="T36" fmla="*/ 39 w 66"/>
                <a:gd name="T37" fmla="*/ 0 h 85"/>
                <a:gd name="T38" fmla="*/ 45 w 66"/>
                <a:gd name="T39" fmla="*/ 0 h 85"/>
                <a:gd name="T40" fmla="*/ 52 w 66"/>
                <a:gd name="T41" fmla="*/ 1 h 85"/>
                <a:gd name="T42" fmla="*/ 59 w 66"/>
                <a:gd name="T43" fmla="*/ 3 h 85"/>
                <a:gd name="T44" fmla="*/ 66 w 66"/>
                <a:gd name="T45" fmla="*/ 7 h 85"/>
                <a:gd name="T46" fmla="*/ 66 w 66"/>
                <a:gd name="T47" fmla="*/ 21 h 85"/>
                <a:gd name="T48" fmla="*/ 65 w 66"/>
                <a:gd name="T49" fmla="*/ 21 h 85"/>
                <a:gd name="T50" fmla="*/ 58 w 66"/>
                <a:gd name="T51" fmla="*/ 17 h 85"/>
                <a:gd name="T52" fmla="*/ 51 w 66"/>
                <a:gd name="T53" fmla="*/ 15 h 85"/>
                <a:gd name="T54" fmla="*/ 44 w 66"/>
                <a:gd name="T55" fmla="*/ 12 h 85"/>
                <a:gd name="T56" fmla="*/ 39 w 66"/>
                <a:gd name="T57" fmla="*/ 11 h 85"/>
                <a:gd name="T58" fmla="*/ 28 w 66"/>
                <a:gd name="T59" fmla="*/ 12 h 85"/>
                <a:gd name="T60" fmla="*/ 20 w 66"/>
                <a:gd name="T61" fmla="*/ 19 h 85"/>
                <a:gd name="T62" fmla="*/ 14 w 66"/>
                <a:gd name="T63" fmla="*/ 28 h 85"/>
                <a:gd name="T64" fmla="*/ 13 w 66"/>
                <a:gd name="T65" fmla="*/ 43 h 85"/>
                <a:gd name="T66" fmla="*/ 14 w 66"/>
                <a:gd name="T67" fmla="*/ 56 h 85"/>
                <a:gd name="T68" fmla="*/ 20 w 66"/>
                <a:gd name="T69" fmla="*/ 65 h 85"/>
                <a:gd name="T70" fmla="*/ 28 w 66"/>
                <a:gd name="T71" fmla="*/ 72 h 85"/>
                <a:gd name="T72" fmla="*/ 39 w 66"/>
                <a:gd name="T73" fmla="*/ 73 h 85"/>
                <a:gd name="T74" fmla="*/ 42 w 66"/>
                <a:gd name="T75" fmla="*/ 73 h 85"/>
                <a:gd name="T76" fmla="*/ 47 w 66"/>
                <a:gd name="T77" fmla="*/ 72 h 85"/>
                <a:gd name="T78" fmla="*/ 51 w 66"/>
                <a:gd name="T79" fmla="*/ 71 h 85"/>
                <a:gd name="T80" fmla="*/ 54 w 66"/>
                <a:gd name="T81" fmla="*/ 70 h 85"/>
                <a:gd name="T82" fmla="*/ 58 w 66"/>
                <a:gd name="T83" fmla="*/ 67 h 85"/>
                <a:gd name="T84" fmla="*/ 60 w 66"/>
                <a:gd name="T85" fmla="*/ 66 h 85"/>
                <a:gd name="T86" fmla="*/ 62 w 66"/>
                <a:gd name="T87" fmla="*/ 64 h 85"/>
                <a:gd name="T88" fmla="*/ 65 w 66"/>
                <a:gd name="T89" fmla="*/ 63 h 85"/>
                <a:gd name="T90" fmla="*/ 66 w 66"/>
                <a:gd name="T91" fmla="*/ 63 h 85"/>
                <a:gd name="T92" fmla="*/ 66 w 66"/>
                <a:gd name="T93"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85">
                  <a:moveTo>
                    <a:pt x="66" y="79"/>
                  </a:moveTo>
                  <a:lnTo>
                    <a:pt x="58" y="81"/>
                  </a:lnTo>
                  <a:lnTo>
                    <a:pt x="52" y="83"/>
                  </a:lnTo>
                  <a:lnTo>
                    <a:pt x="45" y="84"/>
                  </a:lnTo>
                  <a:lnTo>
                    <a:pt x="39" y="85"/>
                  </a:lnTo>
                  <a:lnTo>
                    <a:pt x="31" y="84"/>
                  </a:lnTo>
                  <a:lnTo>
                    <a:pt x="23" y="82"/>
                  </a:lnTo>
                  <a:lnTo>
                    <a:pt x="15" y="80"/>
                  </a:lnTo>
                  <a:lnTo>
                    <a:pt x="10" y="74"/>
                  </a:lnTo>
                  <a:lnTo>
                    <a:pt x="5" y="69"/>
                  </a:lnTo>
                  <a:lnTo>
                    <a:pt x="2" y="62"/>
                  </a:lnTo>
                  <a:lnTo>
                    <a:pt x="0" y="53"/>
                  </a:lnTo>
                  <a:lnTo>
                    <a:pt x="0" y="43"/>
                  </a:lnTo>
                  <a:lnTo>
                    <a:pt x="0" y="33"/>
                  </a:lnTo>
                  <a:lnTo>
                    <a:pt x="5" y="17"/>
                  </a:lnTo>
                  <a:lnTo>
                    <a:pt x="10" y="11"/>
                  </a:lnTo>
                  <a:lnTo>
                    <a:pt x="15" y="6"/>
                  </a:lnTo>
                  <a:lnTo>
                    <a:pt x="30" y="0"/>
                  </a:lnTo>
                  <a:lnTo>
                    <a:pt x="39" y="0"/>
                  </a:lnTo>
                  <a:lnTo>
                    <a:pt x="45" y="0"/>
                  </a:lnTo>
                  <a:lnTo>
                    <a:pt x="52" y="1"/>
                  </a:lnTo>
                  <a:lnTo>
                    <a:pt x="59" y="3"/>
                  </a:lnTo>
                  <a:lnTo>
                    <a:pt x="66" y="7"/>
                  </a:lnTo>
                  <a:lnTo>
                    <a:pt x="66" y="21"/>
                  </a:lnTo>
                  <a:lnTo>
                    <a:pt x="65" y="21"/>
                  </a:lnTo>
                  <a:lnTo>
                    <a:pt x="58" y="17"/>
                  </a:lnTo>
                  <a:lnTo>
                    <a:pt x="51" y="15"/>
                  </a:lnTo>
                  <a:lnTo>
                    <a:pt x="44" y="12"/>
                  </a:lnTo>
                  <a:lnTo>
                    <a:pt x="39" y="11"/>
                  </a:lnTo>
                  <a:lnTo>
                    <a:pt x="28" y="12"/>
                  </a:lnTo>
                  <a:lnTo>
                    <a:pt x="20" y="19"/>
                  </a:lnTo>
                  <a:lnTo>
                    <a:pt x="14" y="28"/>
                  </a:lnTo>
                  <a:lnTo>
                    <a:pt x="13" y="43"/>
                  </a:lnTo>
                  <a:lnTo>
                    <a:pt x="14" y="56"/>
                  </a:lnTo>
                  <a:lnTo>
                    <a:pt x="20" y="65"/>
                  </a:lnTo>
                  <a:lnTo>
                    <a:pt x="28" y="72"/>
                  </a:lnTo>
                  <a:lnTo>
                    <a:pt x="39" y="73"/>
                  </a:lnTo>
                  <a:lnTo>
                    <a:pt x="42" y="73"/>
                  </a:lnTo>
                  <a:lnTo>
                    <a:pt x="47" y="72"/>
                  </a:lnTo>
                  <a:lnTo>
                    <a:pt x="51" y="71"/>
                  </a:lnTo>
                  <a:lnTo>
                    <a:pt x="54" y="70"/>
                  </a:lnTo>
                  <a:lnTo>
                    <a:pt x="58" y="67"/>
                  </a:lnTo>
                  <a:lnTo>
                    <a:pt x="60" y="66"/>
                  </a:lnTo>
                  <a:lnTo>
                    <a:pt x="62" y="64"/>
                  </a:lnTo>
                  <a:lnTo>
                    <a:pt x="65" y="63"/>
                  </a:lnTo>
                  <a:lnTo>
                    <a:pt x="66" y="63"/>
                  </a:lnTo>
                  <a:lnTo>
                    <a:pt x="6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Freeform 408"/>
          <p:cNvSpPr>
            <a:spLocks/>
          </p:cNvSpPr>
          <p:nvPr/>
        </p:nvSpPr>
        <p:spPr bwMode="auto">
          <a:xfrm>
            <a:off x="5881688" y="1543050"/>
            <a:ext cx="93663" cy="66675"/>
          </a:xfrm>
          <a:custGeom>
            <a:avLst/>
            <a:gdLst>
              <a:gd name="T0" fmla="*/ 119 w 119"/>
              <a:gd name="T1" fmla="*/ 83 h 83"/>
              <a:gd name="T2" fmla="*/ 104 w 119"/>
              <a:gd name="T3" fmla="*/ 83 h 83"/>
              <a:gd name="T4" fmla="*/ 104 w 119"/>
              <a:gd name="T5" fmla="*/ 37 h 83"/>
              <a:gd name="T6" fmla="*/ 104 w 119"/>
              <a:gd name="T7" fmla="*/ 31 h 83"/>
              <a:gd name="T8" fmla="*/ 104 w 119"/>
              <a:gd name="T9" fmla="*/ 27 h 83"/>
              <a:gd name="T10" fmla="*/ 103 w 119"/>
              <a:gd name="T11" fmla="*/ 22 h 83"/>
              <a:gd name="T12" fmla="*/ 102 w 119"/>
              <a:gd name="T13" fmla="*/ 19 h 83"/>
              <a:gd name="T14" fmla="*/ 100 w 119"/>
              <a:gd name="T15" fmla="*/ 15 h 83"/>
              <a:gd name="T16" fmla="*/ 98 w 119"/>
              <a:gd name="T17" fmla="*/ 14 h 83"/>
              <a:gd name="T18" fmla="*/ 94 w 119"/>
              <a:gd name="T19" fmla="*/ 12 h 83"/>
              <a:gd name="T20" fmla="*/ 89 w 119"/>
              <a:gd name="T21" fmla="*/ 12 h 83"/>
              <a:gd name="T22" fmla="*/ 83 w 119"/>
              <a:gd name="T23" fmla="*/ 13 h 83"/>
              <a:gd name="T24" fmla="*/ 77 w 119"/>
              <a:gd name="T25" fmla="*/ 15 h 83"/>
              <a:gd name="T26" fmla="*/ 71 w 119"/>
              <a:gd name="T27" fmla="*/ 19 h 83"/>
              <a:gd name="T28" fmla="*/ 65 w 119"/>
              <a:gd name="T29" fmla="*/ 22 h 83"/>
              <a:gd name="T30" fmla="*/ 65 w 119"/>
              <a:gd name="T31" fmla="*/ 24 h 83"/>
              <a:gd name="T32" fmla="*/ 66 w 119"/>
              <a:gd name="T33" fmla="*/ 27 h 83"/>
              <a:gd name="T34" fmla="*/ 66 w 119"/>
              <a:gd name="T35" fmla="*/ 29 h 83"/>
              <a:gd name="T36" fmla="*/ 66 w 119"/>
              <a:gd name="T37" fmla="*/ 31 h 83"/>
              <a:gd name="T38" fmla="*/ 66 w 119"/>
              <a:gd name="T39" fmla="*/ 83 h 83"/>
              <a:gd name="T40" fmla="*/ 52 w 119"/>
              <a:gd name="T41" fmla="*/ 83 h 83"/>
              <a:gd name="T42" fmla="*/ 52 w 119"/>
              <a:gd name="T43" fmla="*/ 37 h 83"/>
              <a:gd name="T44" fmla="*/ 52 w 119"/>
              <a:gd name="T45" fmla="*/ 31 h 83"/>
              <a:gd name="T46" fmla="*/ 52 w 119"/>
              <a:gd name="T47" fmla="*/ 27 h 83"/>
              <a:gd name="T48" fmla="*/ 50 w 119"/>
              <a:gd name="T49" fmla="*/ 22 h 83"/>
              <a:gd name="T50" fmla="*/ 49 w 119"/>
              <a:gd name="T51" fmla="*/ 19 h 83"/>
              <a:gd name="T52" fmla="*/ 48 w 119"/>
              <a:gd name="T53" fmla="*/ 15 h 83"/>
              <a:gd name="T54" fmla="*/ 45 w 119"/>
              <a:gd name="T55" fmla="*/ 14 h 83"/>
              <a:gd name="T56" fmla="*/ 41 w 119"/>
              <a:gd name="T57" fmla="*/ 12 h 83"/>
              <a:gd name="T58" fmla="*/ 36 w 119"/>
              <a:gd name="T59" fmla="*/ 12 h 83"/>
              <a:gd name="T60" fmla="*/ 30 w 119"/>
              <a:gd name="T61" fmla="*/ 13 h 83"/>
              <a:gd name="T62" fmla="*/ 25 w 119"/>
              <a:gd name="T63" fmla="*/ 15 h 83"/>
              <a:gd name="T64" fmla="*/ 19 w 119"/>
              <a:gd name="T65" fmla="*/ 18 h 83"/>
              <a:gd name="T66" fmla="*/ 13 w 119"/>
              <a:gd name="T67" fmla="*/ 22 h 83"/>
              <a:gd name="T68" fmla="*/ 13 w 119"/>
              <a:gd name="T69" fmla="*/ 83 h 83"/>
              <a:gd name="T70" fmla="*/ 0 w 119"/>
              <a:gd name="T71" fmla="*/ 83 h 83"/>
              <a:gd name="T72" fmla="*/ 0 w 119"/>
              <a:gd name="T73" fmla="*/ 2 h 83"/>
              <a:gd name="T74" fmla="*/ 13 w 119"/>
              <a:gd name="T75" fmla="*/ 2 h 83"/>
              <a:gd name="T76" fmla="*/ 13 w 119"/>
              <a:gd name="T77" fmla="*/ 11 h 83"/>
              <a:gd name="T78" fmla="*/ 19 w 119"/>
              <a:gd name="T79" fmla="*/ 5 h 83"/>
              <a:gd name="T80" fmla="*/ 26 w 119"/>
              <a:gd name="T81" fmla="*/ 2 h 83"/>
              <a:gd name="T82" fmla="*/ 32 w 119"/>
              <a:gd name="T83" fmla="*/ 0 h 83"/>
              <a:gd name="T84" fmla="*/ 39 w 119"/>
              <a:gd name="T85" fmla="*/ 0 h 83"/>
              <a:gd name="T86" fmla="*/ 47 w 119"/>
              <a:gd name="T87" fmla="*/ 0 h 83"/>
              <a:gd name="T88" fmla="*/ 54 w 119"/>
              <a:gd name="T89" fmla="*/ 3 h 83"/>
              <a:gd name="T90" fmla="*/ 59 w 119"/>
              <a:gd name="T91" fmla="*/ 6 h 83"/>
              <a:gd name="T92" fmla="*/ 63 w 119"/>
              <a:gd name="T93" fmla="*/ 12 h 83"/>
              <a:gd name="T94" fmla="*/ 71 w 119"/>
              <a:gd name="T95" fmla="*/ 6 h 83"/>
              <a:gd name="T96" fmla="*/ 77 w 119"/>
              <a:gd name="T97" fmla="*/ 2 h 83"/>
              <a:gd name="T98" fmla="*/ 84 w 119"/>
              <a:gd name="T99" fmla="*/ 0 h 83"/>
              <a:gd name="T100" fmla="*/ 92 w 119"/>
              <a:gd name="T101" fmla="*/ 0 h 83"/>
              <a:gd name="T102" fmla="*/ 104 w 119"/>
              <a:gd name="T103" fmla="*/ 1 h 83"/>
              <a:gd name="T104" fmla="*/ 112 w 119"/>
              <a:gd name="T105" fmla="*/ 7 h 83"/>
              <a:gd name="T106" fmla="*/ 118 w 119"/>
              <a:gd name="T107" fmla="*/ 16 h 83"/>
              <a:gd name="T108" fmla="*/ 119 w 119"/>
              <a:gd name="T109" fmla="*/ 30 h 83"/>
              <a:gd name="T110" fmla="*/ 119 w 119"/>
              <a:gd name="T11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83">
                <a:moveTo>
                  <a:pt x="119" y="83"/>
                </a:moveTo>
                <a:lnTo>
                  <a:pt x="104" y="83"/>
                </a:lnTo>
                <a:lnTo>
                  <a:pt x="104" y="37"/>
                </a:lnTo>
                <a:lnTo>
                  <a:pt x="104" y="31"/>
                </a:lnTo>
                <a:lnTo>
                  <a:pt x="104" y="27"/>
                </a:lnTo>
                <a:lnTo>
                  <a:pt x="103" y="22"/>
                </a:lnTo>
                <a:lnTo>
                  <a:pt x="102" y="19"/>
                </a:lnTo>
                <a:lnTo>
                  <a:pt x="100" y="15"/>
                </a:lnTo>
                <a:lnTo>
                  <a:pt x="98" y="14"/>
                </a:lnTo>
                <a:lnTo>
                  <a:pt x="94" y="12"/>
                </a:lnTo>
                <a:lnTo>
                  <a:pt x="89" y="12"/>
                </a:lnTo>
                <a:lnTo>
                  <a:pt x="83" y="13"/>
                </a:lnTo>
                <a:lnTo>
                  <a:pt x="77" y="15"/>
                </a:lnTo>
                <a:lnTo>
                  <a:pt x="71" y="19"/>
                </a:lnTo>
                <a:lnTo>
                  <a:pt x="65" y="22"/>
                </a:lnTo>
                <a:lnTo>
                  <a:pt x="65" y="24"/>
                </a:lnTo>
                <a:lnTo>
                  <a:pt x="66" y="27"/>
                </a:lnTo>
                <a:lnTo>
                  <a:pt x="66" y="29"/>
                </a:lnTo>
                <a:lnTo>
                  <a:pt x="66" y="31"/>
                </a:lnTo>
                <a:lnTo>
                  <a:pt x="66" y="83"/>
                </a:lnTo>
                <a:lnTo>
                  <a:pt x="52" y="83"/>
                </a:lnTo>
                <a:lnTo>
                  <a:pt x="52" y="37"/>
                </a:lnTo>
                <a:lnTo>
                  <a:pt x="52" y="31"/>
                </a:lnTo>
                <a:lnTo>
                  <a:pt x="52" y="27"/>
                </a:lnTo>
                <a:lnTo>
                  <a:pt x="50" y="22"/>
                </a:lnTo>
                <a:lnTo>
                  <a:pt x="49" y="19"/>
                </a:lnTo>
                <a:lnTo>
                  <a:pt x="48" y="15"/>
                </a:lnTo>
                <a:lnTo>
                  <a:pt x="45" y="14"/>
                </a:lnTo>
                <a:lnTo>
                  <a:pt x="41" y="12"/>
                </a:lnTo>
                <a:lnTo>
                  <a:pt x="36" y="12"/>
                </a:lnTo>
                <a:lnTo>
                  <a:pt x="30" y="13"/>
                </a:lnTo>
                <a:lnTo>
                  <a:pt x="25" y="15"/>
                </a:lnTo>
                <a:lnTo>
                  <a:pt x="19" y="18"/>
                </a:lnTo>
                <a:lnTo>
                  <a:pt x="13" y="22"/>
                </a:lnTo>
                <a:lnTo>
                  <a:pt x="13" y="83"/>
                </a:lnTo>
                <a:lnTo>
                  <a:pt x="0" y="83"/>
                </a:lnTo>
                <a:lnTo>
                  <a:pt x="0" y="2"/>
                </a:lnTo>
                <a:lnTo>
                  <a:pt x="13" y="2"/>
                </a:lnTo>
                <a:lnTo>
                  <a:pt x="13" y="11"/>
                </a:lnTo>
                <a:lnTo>
                  <a:pt x="19" y="5"/>
                </a:lnTo>
                <a:lnTo>
                  <a:pt x="26" y="2"/>
                </a:lnTo>
                <a:lnTo>
                  <a:pt x="32" y="0"/>
                </a:lnTo>
                <a:lnTo>
                  <a:pt x="39" y="0"/>
                </a:lnTo>
                <a:lnTo>
                  <a:pt x="47" y="0"/>
                </a:lnTo>
                <a:lnTo>
                  <a:pt x="54" y="3"/>
                </a:lnTo>
                <a:lnTo>
                  <a:pt x="59" y="6"/>
                </a:lnTo>
                <a:lnTo>
                  <a:pt x="63" y="12"/>
                </a:lnTo>
                <a:lnTo>
                  <a:pt x="71" y="6"/>
                </a:lnTo>
                <a:lnTo>
                  <a:pt x="77" y="2"/>
                </a:lnTo>
                <a:lnTo>
                  <a:pt x="84" y="0"/>
                </a:lnTo>
                <a:lnTo>
                  <a:pt x="92" y="0"/>
                </a:lnTo>
                <a:lnTo>
                  <a:pt x="104" y="1"/>
                </a:lnTo>
                <a:lnTo>
                  <a:pt x="112" y="7"/>
                </a:lnTo>
                <a:lnTo>
                  <a:pt x="118" y="16"/>
                </a:lnTo>
                <a:lnTo>
                  <a:pt x="119" y="30"/>
                </a:lnTo>
                <a:lnTo>
                  <a:pt x="119"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09"/>
          <p:cNvSpPr>
            <a:spLocks noEditPoints="1"/>
          </p:cNvSpPr>
          <p:nvPr/>
        </p:nvSpPr>
        <p:spPr bwMode="auto">
          <a:xfrm>
            <a:off x="5992813" y="1543050"/>
            <a:ext cx="53975" cy="68262"/>
          </a:xfrm>
          <a:custGeom>
            <a:avLst/>
            <a:gdLst>
              <a:gd name="T0" fmla="*/ 56 w 70"/>
              <a:gd name="T1" fmla="*/ 83 h 85"/>
              <a:gd name="T2" fmla="*/ 54 w 70"/>
              <a:gd name="T3" fmla="*/ 76 h 85"/>
              <a:gd name="T4" fmla="*/ 47 w 70"/>
              <a:gd name="T5" fmla="*/ 79 h 85"/>
              <a:gd name="T6" fmla="*/ 42 w 70"/>
              <a:gd name="T7" fmla="*/ 83 h 85"/>
              <a:gd name="T8" fmla="*/ 33 w 70"/>
              <a:gd name="T9" fmla="*/ 85 h 85"/>
              <a:gd name="T10" fmla="*/ 16 w 70"/>
              <a:gd name="T11" fmla="*/ 84 h 85"/>
              <a:gd name="T12" fmla="*/ 1 w 70"/>
              <a:gd name="T13" fmla="*/ 70 h 85"/>
              <a:gd name="T14" fmla="*/ 1 w 70"/>
              <a:gd name="T15" fmla="*/ 50 h 85"/>
              <a:gd name="T16" fmla="*/ 9 w 70"/>
              <a:gd name="T17" fmla="*/ 39 h 85"/>
              <a:gd name="T18" fmla="*/ 24 w 70"/>
              <a:gd name="T19" fmla="*/ 32 h 85"/>
              <a:gd name="T20" fmla="*/ 44 w 70"/>
              <a:gd name="T21" fmla="*/ 30 h 85"/>
              <a:gd name="T22" fmla="*/ 56 w 70"/>
              <a:gd name="T23" fmla="*/ 27 h 85"/>
              <a:gd name="T24" fmla="*/ 54 w 70"/>
              <a:gd name="T25" fmla="*/ 19 h 85"/>
              <a:gd name="T26" fmla="*/ 49 w 70"/>
              <a:gd name="T27" fmla="*/ 14 h 85"/>
              <a:gd name="T28" fmla="*/ 43 w 70"/>
              <a:gd name="T29" fmla="*/ 12 h 85"/>
              <a:gd name="T30" fmla="*/ 34 w 70"/>
              <a:gd name="T31" fmla="*/ 12 h 85"/>
              <a:gd name="T32" fmla="*/ 21 w 70"/>
              <a:gd name="T33" fmla="*/ 13 h 85"/>
              <a:gd name="T34" fmla="*/ 8 w 70"/>
              <a:gd name="T35" fmla="*/ 18 h 85"/>
              <a:gd name="T36" fmla="*/ 7 w 70"/>
              <a:gd name="T37" fmla="*/ 3 h 85"/>
              <a:gd name="T38" fmla="*/ 19 w 70"/>
              <a:gd name="T39" fmla="*/ 1 h 85"/>
              <a:gd name="T40" fmla="*/ 34 w 70"/>
              <a:gd name="T41" fmla="*/ 0 h 85"/>
              <a:gd name="T42" fmla="*/ 48 w 70"/>
              <a:gd name="T43" fmla="*/ 1 h 85"/>
              <a:gd name="T44" fmla="*/ 59 w 70"/>
              <a:gd name="T45" fmla="*/ 5 h 85"/>
              <a:gd name="T46" fmla="*/ 67 w 70"/>
              <a:gd name="T47" fmla="*/ 14 h 85"/>
              <a:gd name="T48" fmla="*/ 70 w 70"/>
              <a:gd name="T49" fmla="*/ 28 h 85"/>
              <a:gd name="T50" fmla="*/ 56 w 70"/>
              <a:gd name="T51" fmla="*/ 63 h 85"/>
              <a:gd name="T52" fmla="*/ 49 w 70"/>
              <a:gd name="T53" fmla="*/ 40 h 85"/>
              <a:gd name="T54" fmla="*/ 33 w 70"/>
              <a:gd name="T55" fmla="*/ 42 h 85"/>
              <a:gd name="T56" fmla="*/ 21 w 70"/>
              <a:gd name="T57" fmla="*/ 46 h 85"/>
              <a:gd name="T58" fmla="*/ 15 w 70"/>
              <a:gd name="T59" fmla="*/ 52 h 85"/>
              <a:gd name="T60" fmla="*/ 15 w 70"/>
              <a:gd name="T61" fmla="*/ 65 h 85"/>
              <a:gd name="T62" fmla="*/ 24 w 70"/>
              <a:gd name="T63" fmla="*/ 71 h 85"/>
              <a:gd name="T64" fmla="*/ 38 w 70"/>
              <a:gd name="T65" fmla="*/ 71 h 85"/>
              <a:gd name="T66" fmla="*/ 51 w 70"/>
              <a:gd name="T67"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85">
                <a:moveTo>
                  <a:pt x="70" y="83"/>
                </a:moveTo>
                <a:lnTo>
                  <a:pt x="56" y="83"/>
                </a:lnTo>
                <a:lnTo>
                  <a:pt x="56" y="74"/>
                </a:lnTo>
                <a:lnTo>
                  <a:pt x="54" y="76"/>
                </a:lnTo>
                <a:lnTo>
                  <a:pt x="51" y="78"/>
                </a:lnTo>
                <a:lnTo>
                  <a:pt x="47" y="79"/>
                </a:lnTo>
                <a:lnTo>
                  <a:pt x="45" y="82"/>
                </a:lnTo>
                <a:lnTo>
                  <a:pt x="42" y="83"/>
                </a:lnTo>
                <a:lnTo>
                  <a:pt x="37" y="84"/>
                </a:lnTo>
                <a:lnTo>
                  <a:pt x="33" y="85"/>
                </a:lnTo>
                <a:lnTo>
                  <a:pt x="26" y="85"/>
                </a:lnTo>
                <a:lnTo>
                  <a:pt x="16" y="84"/>
                </a:lnTo>
                <a:lnTo>
                  <a:pt x="8" y="78"/>
                </a:lnTo>
                <a:lnTo>
                  <a:pt x="1" y="70"/>
                </a:lnTo>
                <a:lnTo>
                  <a:pt x="0" y="59"/>
                </a:lnTo>
                <a:lnTo>
                  <a:pt x="1" y="50"/>
                </a:lnTo>
                <a:lnTo>
                  <a:pt x="3" y="45"/>
                </a:lnTo>
                <a:lnTo>
                  <a:pt x="9" y="39"/>
                </a:lnTo>
                <a:lnTo>
                  <a:pt x="16" y="36"/>
                </a:lnTo>
                <a:lnTo>
                  <a:pt x="24" y="32"/>
                </a:lnTo>
                <a:lnTo>
                  <a:pt x="34" y="31"/>
                </a:lnTo>
                <a:lnTo>
                  <a:pt x="44" y="30"/>
                </a:lnTo>
                <a:lnTo>
                  <a:pt x="56" y="29"/>
                </a:lnTo>
                <a:lnTo>
                  <a:pt x="56" y="27"/>
                </a:lnTo>
                <a:lnTo>
                  <a:pt x="55" y="22"/>
                </a:lnTo>
                <a:lnTo>
                  <a:pt x="54" y="19"/>
                </a:lnTo>
                <a:lnTo>
                  <a:pt x="52" y="16"/>
                </a:lnTo>
                <a:lnTo>
                  <a:pt x="49" y="14"/>
                </a:lnTo>
                <a:lnTo>
                  <a:pt x="46" y="13"/>
                </a:lnTo>
                <a:lnTo>
                  <a:pt x="43" y="12"/>
                </a:lnTo>
                <a:lnTo>
                  <a:pt x="38" y="12"/>
                </a:lnTo>
                <a:lnTo>
                  <a:pt x="34" y="12"/>
                </a:lnTo>
                <a:lnTo>
                  <a:pt x="28" y="12"/>
                </a:lnTo>
                <a:lnTo>
                  <a:pt x="21" y="13"/>
                </a:lnTo>
                <a:lnTo>
                  <a:pt x="15" y="14"/>
                </a:lnTo>
                <a:lnTo>
                  <a:pt x="8" y="18"/>
                </a:lnTo>
                <a:lnTo>
                  <a:pt x="7" y="18"/>
                </a:lnTo>
                <a:lnTo>
                  <a:pt x="7" y="3"/>
                </a:lnTo>
                <a:lnTo>
                  <a:pt x="11" y="2"/>
                </a:lnTo>
                <a:lnTo>
                  <a:pt x="19" y="1"/>
                </a:lnTo>
                <a:lnTo>
                  <a:pt x="26" y="0"/>
                </a:lnTo>
                <a:lnTo>
                  <a:pt x="34" y="0"/>
                </a:lnTo>
                <a:lnTo>
                  <a:pt x="42" y="0"/>
                </a:lnTo>
                <a:lnTo>
                  <a:pt x="48" y="1"/>
                </a:lnTo>
                <a:lnTo>
                  <a:pt x="55" y="3"/>
                </a:lnTo>
                <a:lnTo>
                  <a:pt x="59" y="5"/>
                </a:lnTo>
                <a:lnTo>
                  <a:pt x="64" y="10"/>
                </a:lnTo>
                <a:lnTo>
                  <a:pt x="67" y="14"/>
                </a:lnTo>
                <a:lnTo>
                  <a:pt x="68" y="20"/>
                </a:lnTo>
                <a:lnTo>
                  <a:pt x="70" y="28"/>
                </a:lnTo>
                <a:lnTo>
                  <a:pt x="70" y="83"/>
                </a:lnTo>
                <a:close/>
                <a:moveTo>
                  <a:pt x="56" y="63"/>
                </a:moveTo>
                <a:lnTo>
                  <a:pt x="56" y="40"/>
                </a:lnTo>
                <a:lnTo>
                  <a:pt x="49" y="40"/>
                </a:lnTo>
                <a:lnTo>
                  <a:pt x="40" y="41"/>
                </a:lnTo>
                <a:lnTo>
                  <a:pt x="33" y="42"/>
                </a:lnTo>
                <a:lnTo>
                  <a:pt x="27" y="43"/>
                </a:lnTo>
                <a:lnTo>
                  <a:pt x="21" y="46"/>
                </a:lnTo>
                <a:lnTo>
                  <a:pt x="18" y="49"/>
                </a:lnTo>
                <a:lnTo>
                  <a:pt x="15" y="52"/>
                </a:lnTo>
                <a:lnTo>
                  <a:pt x="15" y="58"/>
                </a:lnTo>
                <a:lnTo>
                  <a:pt x="15" y="65"/>
                </a:lnTo>
                <a:lnTo>
                  <a:pt x="18" y="69"/>
                </a:lnTo>
                <a:lnTo>
                  <a:pt x="24" y="71"/>
                </a:lnTo>
                <a:lnTo>
                  <a:pt x="31" y="73"/>
                </a:lnTo>
                <a:lnTo>
                  <a:pt x="38" y="71"/>
                </a:lnTo>
                <a:lnTo>
                  <a:pt x="45" y="69"/>
                </a:lnTo>
                <a:lnTo>
                  <a:pt x="51" y="67"/>
                </a:lnTo>
                <a:lnTo>
                  <a:pt x="5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10"/>
          <p:cNvSpPr>
            <a:spLocks/>
          </p:cNvSpPr>
          <p:nvPr/>
        </p:nvSpPr>
        <p:spPr bwMode="auto">
          <a:xfrm>
            <a:off x="6067425" y="1543050"/>
            <a:ext cx="53975" cy="66675"/>
          </a:xfrm>
          <a:custGeom>
            <a:avLst/>
            <a:gdLst>
              <a:gd name="T0" fmla="*/ 69 w 69"/>
              <a:gd name="T1" fmla="*/ 83 h 83"/>
              <a:gd name="T2" fmla="*/ 55 w 69"/>
              <a:gd name="T3" fmla="*/ 83 h 83"/>
              <a:gd name="T4" fmla="*/ 55 w 69"/>
              <a:gd name="T5" fmla="*/ 37 h 83"/>
              <a:gd name="T6" fmla="*/ 55 w 69"/>
              <a:gd name="T7" fmla="*/ 31 h 83"/>
              <a:gd name="T8" fmla="*/ 54 w 69"/>
              <a:gd name="T9" fmla="*/ 25 h 83"/>
              <a:gd name="T10" fmla="*/ 54 w 69"/>
              <a:gd name="T11" fmla="*/ 21 h 83"/>
              <a:gd name="T12" fmla="*/ 52 w 69"/>
              <a:gd name="T13" fmla="*/ 19 h 83"/>
              <a:gd name="T14" fmla="*/ 50 w 69"/>
              <a:gd name="T15" fmla="*/ 15 h 83"/>
              <a:gd name="T16" fmla="*/ 47 w 69"/>
              <a:gd name="T17" fmla="*/ 14 h 83"/>
              <a:gd name="T18" fmla="*/ 43 w 69"/>
              <a:gd name="T19" fmla="*/ 12 h 83"/>
              <a:gd name="T20" fmla="*/ 38 w 69"/>
              <a:gd name="T21" fmla="*/ 12 h 83"/>
              <a:gd name="T22" fmla="*/ 33 w 69"/>
              <a:gd name="T23" fmla="*/ 13 h 83"/>
              <a:gd name="T24" fmla="*/ 26 w 69"/>
              <a:gd name="T25" fmla="*/ 15 h 83"/>
              <a:gd name="T26" fmla="*/ 21 w 69"/>
              <a:gd name="T27" fmla="*/ 18 h 83"/>
              <a:gd name="T28" fmla="*/ 15 w 69"/>
              <a:gd name="T29" fmla="*/ 22 h 83"/>
              <a:gd name="T30" fmla="*/ 15 w 69"/>
              <a:gd name="T31" fmla="*/ 83 h 83"/>
              <a:gd name="T32" fmla="*/ 0 w 69"/>
              <a:gd name="T33" fmla="*/ 83 h 83"/>
              <a:gd name="T34" fmla="*/ 0 w 69"/>
              <a:gd name="T35" fmla="*/ 2 h 83"/>
              <a:gd name="T36" fmla="*/ 15 w 69"/>
              <a:gd name="T37" fmla="*/ 2 h 83"/>
              <a:gd name="T38" fmla="*/ 15 w 69"/>
              <a:gd name="T39" fmla="*/ 11 h 83"/>
              <a:gd name="T40" fmla="*/ 21 w 69"/>
              <a:gd name="T41" fmla="*/ 5 h 83"/>
              <a:gd name="T42" fmla="*/ 27 w 69"/>
              <a:gd name="T43" fmla="*/ 2 h 83"/>
              <a:gd name="T44" fmla="*/ 35 w 69"/>
              <a:gd name="T45" fmla="*/ 0 h 83"/>
              <a:gd name="T46" fmla="*/ 42 w 69"/>
              <a:gd name="T47" fmla="*/ 0 h 83"/>
              <a:gd name="T48" fmla="*/ 54 w 69"/>
              <a:gd name="T49" fmla="*/ 1 h 83"/>
              <a:gd name="T50" fmla="*/ 62 w 69"/>
              <a:gd name="T51" fmla="*/ 7 h 83"/>
              <a:gd name="T52" fmla="*/ 68 w 69"/>
              <a:gd name="T53" fmla="*/ 16 h 83"/>
              <a:gd name="T54" fmla="*/ 69 w 69"/>
              <a:gd name="T55" fmla="*/ 30 h 83"/>
              <a:gd name="T56" fmla="*/ 69 w 69"/>
              <a:gd name="T5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83">
                <a:moveTo>
                  <a:pt x="69" y="83"/>
                </a:moveTo>
                <a:lnTo>
                  <a:pt x="55" y="83"/>
                </a:lnTo>
                <a:lnTo>
                  <a:pt x="55" y="37"/>
                </a:lnTo>
                <a:lnTo>
                  <a:pt x="55" y="31"/>
                </a:lnTo>
                <a:lnTo>
                  <a:pt x="54" y="25"/>
                </a:lnTo>
                <a:lnTo>
                  <a:pt x="54" y="21"/>
                </a:lnTo>
                <a:lnTo>
                  <a:pt x="52" y="19"/>
                </a:lnTo>
                <a:lnTo>
                  <a:pt x="50" y="15"/>
                </a:lnTo>
                <a:lnTo>
                  <a:pt x="47" y="14"/>
                </a:lnTo>
                <a:lnTo>
                  <a:pt x="43" y="12"/>
                </a:lnTo>
                <a:lnTo>
                  <a:pt x="38" y="12"/>
                </a:lnTo>
                <a:lnTo>
                  <a:pt x="33" y="13"/>
                </a:lnTo>
                <a:lnTo>
                  <a:pt x="26" y="15"/>
                </a:lnTo>
                <a:lnTo>
                  <a:pt x="21" y="18"/>
                </a:lnTo>
                <a:lnTo>
                  <a:pt x="15" y="22"/>
                </a:lnTo>
                <a:lnTo>
                  <a:pt x="15" y="83"/>
                </a:lnTo>
                <a:lnTo>
                  <a:pt x="0" y="83"/>
                </a:lnTo>
                <a:lnTo>
                  <a:pt x="0" y="2"/>
                </a:lnTo>
                <a:lnTo>
                  <a:pt x="15" y="2"/>
                </a:lnTo>
                <a:lnTo>
                  <a:pt x="15" y="11"/>
                </a:lnTo>
                <a:lnTo>
                  <a:pt x="21" y="5"/>
                </a:lnTo>
                <a:lnTo>
                  <a:pt x="27" y="2"/>
                </a:lnTo>
                <a:lnTo>
                  <a:pt x="35" y="0"/>
                </a:lnTo>
                <a:lnTo>
                  <a:pt x="42" y="0"/>
                </a:lnTo>
                <a:lnTo>
                  <a:pt x="54" y="1"/>
                </a:lnTo>
                <a:lnTo>
                  <a:pt x="62" y="7"/>
                </a:lnTo>
                <a:lnTo>
                  <a:pt x="68" y="16"/>
                </a:lnTo>
                <a:lnTo>
                  <a:pt x="69" y="30"/>
                </a:lnTo>
                <a:lnTo>
                  <a:pt x="69"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11"/>
          <p:cNvSpPr>
            <a:spLocks/>
          </p:cNvSpPr>
          <p:nvPr/>
        </p:nvSpPr>
        <p:spPr bwMode="auto">
          <a:xfrm>
            <a:off x="6142038" y="1544637"/>
            <a:ext cx="53975" cy="66675"/>
          </a:xfrm>
          <a:custGeom>
            <a:avLst/>
            <a:gdLst>
              <a:gd name="T0" fmla="*/ 68 w 68"/>
              <a:gd name="T1" fmla="*/ 81 h 83"/>
              <a:gd name="T2" fmla="*/ 55 w 68"/>
              <a:gd name="T3" fmla="*/ 81 h 83"/>
              <a:gd name="T4" fmla="*/ 55 w 68"/>
              <a:gd name="T5" fmla="*/ 72 h 83"/>
              <a:gd name="T6" fmla="*/ 48 w 68"/>
              <a:gd name="T7" fmla="*/ 77 h 83"/>
              <a:gd name="T8" fmla="*/ 41 w 68"/>
              <a:gd name="T9" fmla="*/ 81 h 83"/>
              <a:gd name="T10" fmla="*/ 34 w 68"/>
              <a:gd name="T11" fmla="*/ 83 h 83"/>
              <a:gd name="T12" fmla="*/ 26 w 68"/>
              <a:gd name="T13" fmla="*/ 83 h 83"/>
              <a:gd name="T14" fmla="*/ 15 w 68"/>
              <a:gd name="T15" fmla="*/ 82 h 83"/>
              <a:gd name="T16" fmla="*/ 7 w 68"/>
              <a:gd name="T17" fmla="*/ 75 h 83"/>
              <a:gd name="T18" fmla="*/ 1 w 68"/>
              <a:gd name="T19" fmla="*/ 66 h 83"/>
              <a:gd name="T20" fmla="*/ 0 w 68"/>
              <a:gd name="T21" fmla="*/ 53 h 83"/>
              <a:gd name="T22" fmla="*/ 0 w 68"/>
              <a:gd name="T23" fmla="*/ 0 h 83"/>
              <a:gd name="T24" fmla="*/ 14 w 68"/>
              <a:gd name="T25" fmla="*/ 0 h 83"/>
              <a:gd name="T26" fmla="*/ 14 w 68"/>
              <a:gd name="T27" fmla="*/ 46 h 83"/>
              <a:gd name="T28" fmla="*/ 14 w 68"/>
              <a:gd name="T29" fmla="*/ 52 h 83"/>
              <a:gd name="T30" fmla="*/ 14 w 68"/>
              <a:gd name="T31" fmla="*/ 56 h 83"/>
              <a:gd name="T32" fmla="*/ 15 w 68"/>
              <a:gd name="T33" fmla="*/ 61 h 83"/>
              <a:gd name="T34" fmla="*/ 16 w 68"/>
              <a:gd name="T35" fmla="*/ 64 h 83"/>
              <a:gd name="T36" fmla="*/ 19 w 68"/>
              <a:gd name="T37" fmla="*/ 67 h 83"/>
              <a:gd name="T38" fmla="*/ 22 w 68"/>
              <a:gd name="T39" fmla="*/ 68 h 83"/>
              <a:gd name="T40" fmla="*/ 25 w 68"/>
              <a:gd name="T41" fmla="*/ 69 h 83"/>
              <a:gd name="T42" fmla="*/ 31 w 68"/>
              <a:gd name="T43" fmla="*/ 71 h 83"/>
              <a:gd name="T44" fmla="*/ 37 w 68"/>
              <a:gd name="T45" fmla="*/ 69 h 83"/>
              <a:gd name="T46" fmla="*/ 42 w 68"/>
              <a:gd name="T47" fmla="*/ 67 h 83"/>
              <a:gd name="T48" fmla="*/ 49 w 68"/>
              <a:gd name="T49" fmla="*/ 64 h 83"/>
              <a:gd name="T50" fmla="*/ 55 w 68"/>
              <a:gd name="T51" fmla="*/ 61 h 83"/>
              <a:gd name="T52" fmla="*/ 55 w 68"/>
              <a:gd name="T53" fmla="*/ 0 h 83"/>
              <a:gd name="T54" fmla="*/ 68 w 68"/>
              <a:gd name="T55" fmla="*/ 0 h 83"/>
              <a:gd name="T56" fmla="*/ 68 w 68"/>
              <a:gd name="T57"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83">
                <a:moveTo>
                  <a:pt x="68" y="81"/>
                </a:moveTo>
                <a:lnTo>
                  <a:pt x="55" y="81"/>
                </a:lnTo>
                <a:lnTo>
                  <a:pt x="55" y="72"/>
                </a:lnTo>
                <a:lnTo>
                  <a:pt x="48" y="77"/>
                </a:lnTo>
                <a:lnTo>
                  <a:pt x="41" y="81"/>
                </a:lnTo>
                <a:lnTo>
                  <a:pt x="34" y="83"/>
                </a:lnTo>
                <a:lnTo>
                  <a:pt x="26" y="83"/>
                </a:lnTo>
                <a:lnTo>
                  <a:pt x="15" y="82"/>
                </a:lnTo>
                <a:lnTo>
                  <a:pt x="7" y="75"/>
                </a:lnTo>
                <a:lnTo>
                  <a:pt x="1" y="66"/>
                </a:lnTo>
                <a:lnTo>
                  <a:pt x="0" y="53"/>
                </a:lnTo>
                <a:lnTo>
                  <a:pt x="0" y="0"/>
                </a:lnTo>
                <a:lnTo>
                  <a:pt x="14" y="0"/>
                </a:lnTo>
                <a:lnTo>
                  <a:pt x="14" y="46"/>
                </a:lnTo>
                <a:lnTo>
                  <a:pt x="14" y="52"/>
                </a:lnTo>
                <a:lnTo>
                  <a:pt x="14" y="56"/>
                </a:lnTo>
                <a:lnTo>
                  <a:pt x="15" y="61"/>
                </a:lnTo>
                <a:lnTo>
                  <a:pt x="16" y="64"/>
                </a:lnTo>
                <a:lnTo>
                  <a:pt x="19" y="67"/>
                </a:lnTo>
                <a:lnTo>
                  <a:pt x="22" y="68"/>
                </a:lnTo>
                <a:lnTo>
                  <a:pt x="25" y="69"/>
                </a:lnTo>
                <a:lnTo>
                  <a:pt x="31" y="71"/>
                </a:lnTo>
                <a:lnTo>
                  <a:pt x="37" y="69"/>
                </a:lnTo>
                <a:lnTo>
                  <a:pt x="42" y="67"/>
                </a:lnTo>
                <a:lnTo>
                  <a:pt x="49" y="64"/>
                </a:lnTo>
                <a:lnTo>
                  <a:pt x="55" y="61"/>
                </a:lnTo>
                <a:lnTo>
                  <a:pt x="55" y="0"/>
                </a:lnTo>
                <a:lnTo>
                  <a:pt x="68" y="0"/>
                </a:lnTo>
                <a:lnTo>
                  <a:pt x="6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12"/>
          <p:cNvSpPr>
            <a:spLocks noEditPoints="1"/>
          </p:cNvSpPr>
          <p:nvPr/>
        </p:nvSpPr>
        <p:spPr bwMode="auto">
          <a:xfrm>
            <a:off x="6213475" y="1543050"/>
            <a:ext cx="55563" cy="68262"/>
          </a:xfrm>
          <a:custGeom>
            <a:avLst/>
            <a:gdLst>
              <a:gd name="T0" fmla="*/ 55 w 70"/>
              <a:gd name="T1" fmla="*/ 83 h 85"/>
              <a:gd name="T2" fmla="*/ 54 w 70"/>
              <a:gd name="T3" fmla="*/ 76 h 85"/>
              <a:gd name="T4" fmla="*/ 47 w 70"/>
              <a:gd name="T5" fmla="*/ 79 h 85"/>
              <a:gd name="T6" fmla="*/ 42 w 70"/>
              <a:gd name="T7" fmla="*/ 83 h 85"/>
              <a:gd name="T8" fmla="*/ 33 w 70"/>
              <a:gd name="T9" fmla="*/ 85 h 85"/>
              <a:gd name="T10" fmla="*/ 16 w 70"/>
              <a:gd name="T11" fmla="*/ 84 h 85"/>
              <a:gd name="T12" fmla="*/ 1 w 70"/>
              <a:gd name="T13" fmla="*/ 70 h 85"/>
              <a:gd name="T14" fmla="*/ 0 w 70"/>
              <a:gd name="T15" fmla="*/ 50 h 85"/>
              <a:gd name="T16" fmla="*/ 8 w 70"/>
              <a:gd name="T17" fmla="*/ 39 h 85"/>
              <a:gd name="T18" fmla="*/ 24 w 70"/>
              <a:gd name="T19" fmla="*/ 32 h 85"/>
              <a:gd name="T20" fmla="*/ 44 w 70"/>
              <a:gd name="T21" fmla="*/ 30 h 85"/>
              <a:gd name="T22" fmla="*/ 55 w 70"/>
              <a:gd name="T23" fmla="*/ 27 h 85"/>
              <a:gd name="T24" fmla="*/ 54 w 70"/>
              <a:gd name="T25" fmla="*/ 19 h 85"/>
              <a:gd name="T26" fmla="*/ 50 w 70"/>
              <a:gd name="T27" fmla="*/ 14 h 85"/>
              <a:gd name="T28" fmla="*/ 43 w 70"/>
              <a:gd name="T29" fmla="*/ 12 h 85"/>
              <a:gd name="T30" fmla="*/ 34 w 70"/>
              <a:gd name="T31" fmla="*/ 12 h 85"/>
              <a:gd name="T32" fmla="*/ 22 w 70"/>
              <a:gd name="T33" fmla="*/ 13 h 85"/>
              <a:gd name="T34" fmla="*/ 8 w 70"/>
              <a:gd name="T35" fmla="*/ 18 h 85"/>
              <a:gd name="T36" fmla="*/ 7 w 70"/>
              <a:gd name="T37" fmla="*/ 3 h 85"/>
              <a:gd name="T38" fmla="*/ 19 w 70"/>
              <a:gd name="T39" fmla="*/ 1 h 85"/>
              <a:gd name="T40" fmla="*/ 34 w 70"/>
              <a:gd name="T41" fmla="*/ 0 h 85"/>
              <a:gd name="T42" fmla="*/ 49 w 70"/>
              <a:gd name="T43" fmla="*/ 1 h 85"/>
              <a:gd name="T44" fmla="*/ 60 w 70"/>
              <a:gd name="T45" fmla="*/ 5 h 85"/>
              <a:gd name="T46" fmla="*/ 68 w 70"/>
              <a:gd name="T47" fmla="*/ 14 h 85"/>
              <a:gd name="T48" fmla="*/ 70 w 70"/>
              <a:gd name="T49" fmla="*/ 28 h 85"/>
              <a:gd name="T50" fmla="*/ 55 w 70"/>
              <a:gd name="T51" fmla="*/ 63 h 85"/>
              <a:gd name="T52" fmla="*/ 50 w 70"/>
              <a:gd name="T53" fmla="*/ 40 h 85"/>
              <a:gd name="T54" fmla="*/ 33 w 70"/>
              <a:gd name="T55" fmla="*/ 42 h 85"/>
              <a:gd name="T56" fmla="*/ 22 w 70"/>
              <a:gd name="T57" fmla="*/ 46 h 85"/>
              <a:gd name="T58" fmla="*/ 15 w 70"/>
              <a:gd name="T59" fmla="*/ 52 h 85"/>
              <a:gd name="T60" fmla="*/ 15 w 70"/>
              <a:gd name="T61" fmla="*/ 65 h 85"/>
              <a:gd name="T62" fmla="*/ 24 w 70"/>
              <a:gd name="T63" fmla="*/ 71 h 85"/>
              <a:gd name="T64" fmla="*/ 38 w 70"/>
              <a:gd name="T65" fmla="*/ 71 h 85"/>
              <a:gd name="T66" fmla="*/ 51 w 70"/>
              <a:gd name="T67"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85">
                <a:moveTo>
                  <a:pt x="70" y="83"/>
                </a:moveTo>
                <a:lnTo>
                  <a:pt x="55" y="83"/>
                </a:lnTo>
                <a:lnTo>
                  <a:pt x="55" y="74"/>
                </a:lnTo>
                <a:lnTo>
                  <a:pt x="54" y="76"/>
                </a:lnTo>
                <a:lnTo>
                  <a:pt x="51" y="78"/>
                </a:lnTo>
                <a:lnTo>
                  <a:pt x="47" y="79"/>
                </a:lnTo>
                <a:lnTo>
                  <a:pt x="45" y="82"/>
                </a:lnTo>
                <a:lnTo>
                  <a:pt x="42" y="83"/>
                </a:lnTo>
                <a:lnTo>
                  <a:pt x="37" y="84"/>
                </a:lnTo>
                <a:lnTo>
                  <a:pt x="33" y="85"/>
                </a:lnTo>
                <a:lnTo>
                  <a:pt x="26" y="85"/>
                </a:lnTo>
                <a:lnTo>
                  <a:pt x="16" y="84"/>
                </a:lnTo>
                <a:lnTo>
                  <a:pt x="8" y="78"/>
                </a:lnTo>
                <a:lnTo>
                  <a:pt x="1" y="70"/>
                </a:lnTo>
                <a:lnTo>
                  <a:pt x="0" y="59"/>
                </a:lnTo>
                <a:lnTo>
                  <a:pt x="0" y="50"/>
                </a:lnTo>
                <a:lnTo>
                  <a:pt x="4" y="45"/>
                </a:lnTo>
                <a:lnTo>
                  <a:pt x="8" y="39"/>
                </a:lnTo>
                <a:lnTo>
                  <a:pt x="16" y="36"/>
                </a:lnTo>
                <a:lnTo>
                  <a:pt x="24" y="32"/>
                </a:lnTo>
                <a:lnTo>
                  <a:pt x="34" y="31"/>
                </a:lnTo>
                <a:lnTo>
                  <a:pt x="44" y="30"/>
                </a:lnTo>
                <a:lnTo>
                  <a:pt x="55" y="29"/>
                </a:lnTo>
                <a:lnTo>
                  <a:pt x="55" y="27"/>
                </a:lnTo>
                <a:lnTo>
                  <a:pt x="55" y="22"/>
                </a:lnTo>
                <a:lnTo>
                  <a:pt x="54" y="19"/>
                </a:lnTo>
                <a:lnTo>
                  <a:pt x="52" y="16"/>
                </a:lnTo>
                <a:lnTo>
                  <a:pt x="50" y="14"/>
                </a:lnTo>
                <a:lnTo>
                  <a:pt x="46" y="13"/>
                </a:lnTo>
                <a:lnTo>
                  <a:pt x="43" y="12"/>
                </a:lnTo>
                <a:lnTo>
                  <a:pt x="38" y="12"/>
                </a:lnTo>
                <a:lnTo>
                  <a:pt x="34" y="12"/>
                </a:lnTo>
                <a:lnTo>
                  <a:pt x="28" y="12"/>
                </a:lnTo>
                <a:lnTo>
                  <a:pt x="22" y="13"/>
                </a:lnTo>
                <a:lnTo>
                  <a:pt x="15" y="14"/>
                </a:lnTo>
                <a:lnTo>
                  <a:pt x="8" y="18"/>
                </a:lnTo>
                <a:lnTo>
                  <a:pt x="7" y="18"/>
                </a:lnTo>
                <a:lnTo>
                  <a:pt x="7" y="3"/>
                </a:lnTo>
                <a:lnTo>
                  <a:pt x="12" y="2"/>
                </a:lnTo>
                <a:lnTo>
                  <a:pt x="19" y="1"/>
                </a:lnTo>
                <a:lnTo>
                  <a:pt x="26" y="0"/>
                </a:lnTo>
                <a:lnTo>
                  <a:pt x="34" y="0"/>
                </a:lnTo>
                <a:lnTo>
                  <a:pt x="42" y="0"/>
                </a:lnTo>
                <a:lnTo>
                  <a:pt x="49" y="1"/>
                </a:lnTo>
                <a:lnTo>
                  <a:pt x="55" y="3"/>
                </a:lnTo>
                <a:lnTo>
                  <a:pt x="60" y="5"/>
                </a:lnTo>
                <a:lnTo>
                  <a:pt x="64" y="10"/>
                </a:lnTo>
                <a:lnTo>
                  <a:pt x="68" y="14"/>
                </a:lnTo>
                <a:lnTo>
                  <a:pt x="69" y="20"/>
                </a:lnTo>
                <a:lnTo>
                  <a:pt x="70" y="28"/>
                </a:lnTo>
                <a:lnTo>
                  <a:pt x="70" y="83"/>
                </a:lnTo>
                <a:close/>
                <a:moveTo>
                  <a:pt x="55" y="63"/>
                </a:moveTo>
                <a:lnTo>
                  <a:pt x="55" y="40"/>
                </a:lnTo>
                <a:lnTo>
                  <a:pt x="50" y="40"/>
                </a:lnTo>
                <a:lnTo>
                  <a:pt x="41" y="41"/>
                </a:lnTo>
                <a:lnTo>
                  <a:pt x="33" y="42"/>
                </a:lnTo>
                <a:lnTo>
                  <a:pt x="27" y="43"/>
                </a:lnTo>
                <a:lnTo>
                  <a:pt x="22" y="46"/>
                </a:lnTo>
                <a:lnTo>
                  <a:pt x="18" y="49"/>
                </a:lnTo>
                <a:lnTo>
                  <a:pt x="15" y="52"/>
                </a:lnTo>
                <a:lnTo>
                  <a:pt x="15" y="58"/>
                </a:lnTo>
                <a:lnTo>
                  <a:pt x="15" y="65"/>
                </a:lnTo>
                <a:lnTo>
                  <a:pt x="18" y="69"/>
                </a:lnTo>
                <a:lnTo>
                  <a:pt x="24" y="71"/>
                </a:lnTo>
                <a:lnTo>
                  <a:pt x="32" y="73"/>
                </a:lnTo>
                <a:lnTo>
                  <a:pt x="38" y="71"/>
                </a:lnTo>
                <a:lnTo>
                  <a:pt x="45" y="69"/>
                </a:lnTo>
                <a:lnTo>
                  <a:pt x="51" y="67"/>
                </a:lnTo>
                <a:lnTo>
                  <a:pt x="55"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413"/>
          <p:cNvSpPr>
            <a:spLocks noChangeArrowheads="1"/>
          </p:cNvSpPr>
          <p:nvPr/>
        </p:nvSpPr>
        <p:spPr bwMode="auto">
          <a:xfrm>
            <a:off x="6289675" y="1519237"/>
            <a:ext cx="11113" cy="90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9411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500"/>
                                        <p:tgtEl>
                                          <p:spTgt spid="425"/>
                                        </p:tgtEl>
                                      </p:cBhvr>
                                    </p:animEffect>
                                  </p:childTnLst>
                                </p:cTn>
                              </p:par>
                              <p:par>
                                <p:cTn id="8" presetID="10" presetClass="entr" presetSubtype="0" fill="hold" nodeType="withEffect">
                                  <p:stCondLst>
                                    <p:cond delay="0"/>
                                  </p:stCondLst>
                                  <p:childTnLst>
                                    <p:set>
                                      <p:cBhvr>
                                        <p:cTn id="9" dur="1" fill="hold">
                                          <p:stCondLst>
                                            <p:cond delay="0"/>
                                          </p:stCondLst>
                                        </p:cTn>
                                        <p:tgtEl>
                                          <p:spTgt spid="426"/>
                                        </p:tgtEl>
                                        <p:attrNameLst>
                                          <p:attrName>style.visibility</p:attrName>
                                        </p:attrNameLst>
                                      </p:cBhvr>
                                      <p:to>
                                        <p:strVal val="visible"/>
                                      </p:to>
                                    </p:set>
                                    <p:animEffect transition="in" filter="fade">
                                      <p:cBhvr>
                                        <p:cTn id="10" dur="500"/>
                                        <p:tgtEl>
                                          <p:spTgt spid="4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32367" y="4630882"/>
            <a:ext cx="1539587" cy="97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a:t>Func</a:t>
            </a:r>
            <a:r>
              <a:rPr lang="en-US" sz="1500" dirty="0"/>
              <a:t>.</a:t>
            </a:r>
          </a:p>
          <a:p>
            <a:pPr algn="ctr"/>
            <a:r>
              <a:rPr lang="en-US" sz="1500" dirty="0"/>
              <a:t>Module</a:t>
            </a:r>
          </a:p>
        </p:txBody>
      </p:sp>
      <p:sp>
        <p:nvSpPr>
          <p:cNvPr id="11" name="Rectangle 10"/>
          <p:cNvSpPr/>
          <p:nvPr/>
        </p:nvSpPr>
        <p:spPr>
          <a:xfrm>
            <a:off x="6045777" y="2331190"/>
            <a:ext cx="1539587" cy="97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a:t>Func</a:t>
            </a:r>
            <a:r>
              <a:rPr lang="en-US" sz="1500" dirty="0"/>
              <a:t>.</a:t>
            </a:r>
          </a:p>
          <a:p>
            <a:pPr algn="ctr"/>
            <a:r>
              <a:rPr lang="en-US" sz="1500" dirty="0"/>
              <a:t>Module</a:t>
            </a:r>
          </a:p>
        </p:txBody>
      </p:sp>
      <p:sp>
        <p:nvSpPr>
          <p:cNvPr id="2" name="Title 1"/>
          <p:cNvSpPr>
            <a:spLocks noGrp="1"/>
          </p:cNvSpPr>
          <p:nvPr>
            <p:ph type="title"/>
          </p:nvPr>
        </p:nvSpPr>
        <p:spPr/>
        <p:txBody>
          <a:bodyPr/>
          <a:lstStyle/>
          <a:p>
            <a:r>
              <a:rPr lang="en-US" dirty="0" smtClean="0"/>
              <a:t>System-Building Tools (Input)</a:t>
            </a:r>
            <a:endParaRPr lang="en-US" dirty="0"/>
          </a:p>
        </p:txBody>
      </p:sp>
      <p:sp>
        <p:nvSpPr>
          <p:cNvPr id="5" name="Rectangle 4"/>
          <p:cNvSpPr/>
          <p:nvPr/>
        </p:nvSpPr>
        <p:spPr>
          <a:xfrm>
            <a:off x="815687" y="3635087"/>
            <a:ext cx="1539587" cy="97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a:t>Func</a:t>
            </a:r>
            <a:r>
              <a:rPr lang="en-US" sz="1500" dirty="0"/>
              <a:t>.</a:t>
            </a:r>
          </a:p>
          <a:p>
            <a:pPr algn="ctr"/>
            <a:r>
              <a:rPr lang="en-US" sz="1500" dirty="0"/>
              <a:t>Module</a:t>
            </a:r>
          </a:p>
        </p:txBody>
      </p:sp>
      <p:sp>
        <p:nvSpPr>
          <p:cNvPr id="7" name="Rectangle 6"/>
          <p:cNvSpPr/>
          <p:nvPr/>
        </p:nvSpPr>
        <p:spPr>
          <a:xfrm>
            <a:off x="2272146" y="3870613"/>
            <a:ext cx="173182" cy="581891"/>
          </a:xfrm>
          <a:prstGeom prst="rect">
            <a:avLst/>
          </a:prstGeom>
          <a:solidFill>
            <a:srgbClr val="D254D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Rectangle 7"/>
          <p:cNvSpPr/>
          <p:nvPr/>
        </p:nvSpPr>
        <p:spPr>
          <a:xfrm>
            <a:off x="5959187" y="2509405"/>
            <a:ext cx="173182" cy="581891"/>
          </a:xfrm>
          <a:prstGeom prst="rect">
            <a:avLst/>
          </a:prstGeom>
          <a:solidFill>
            <a:srgbClr val="D254D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0" name="Straight Arrow Connector 9"/>
          <p:cNvCxnSpPr>
            <a:stCxn id="7" idx="3"/>
            <a:endCxn id="8" idx="1"/>
          </p:cNvCxnSpPr>
          <p:nvPr/>
        </p:nvCxnSpPr>
        <p:spPr>
          <a:xfrm flipV="1">
            <a:off x="2445328" y="2800350"/>
            <a:ext cx="3513859" cy="1361209"/>
          </a:xfrm>
          <a:prstGeom prst="straightConnector1">
            <a:avLst/>
          </a:prstGeom>
          <a:ln w="57150">
            <a:solidFill>
              <a:srgbClr val="C55A1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45777" y="4809259"/>
            <a:ext cx="173182" cy="581891"/>
          </a:xfrm>
          <a:prstGeom prst="rect">
            <a:avLst/>
          </a:prstGeom>
          <a:solidFill>
            <a:srgbClr val="D254D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4" name="Straight Arrow Connector 13"/>
          <p:cNvCxnSpPr>
            <a:stCxn id="7" idx="3"/>
            <a:endCxn id="13" idx="1"/>
          </p:cNvCxnSpPr>
          <p:nvPr/>
        </p:nvCxnSpPr>
        <p:spPr>
          <a:xfrm>
            <a:off x="2445328" y="4161559"/>
            <a:ext cx="3600449" cy="938646"/>
          </a:xfrm>
          <a:prstGeom prst="straightConnector1">
            <a:avLst/>
          </a:prstGeom>
          <a:ln w="57150">
            <a:solidFill>
              <a:srgbClr val="C55A11"/>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357628" y="2736700"/>
            <a:ext cx="1018228" cy="1133914"/>
            <a:chOff x="3143503" y="2505933"/>
            <a:chExt cx="1357637" cy="1511885"/>
          </a:xfrm>
        </p:grpSpPr>
        <p:sp>
          <p:nvSpPr>
            <p:cNvPr id="3" name="TextBox 2"/>
            <p:cNvSpPr txBox="1"/>
            <p:nvPr/>
          </p:nvSpPr>
          <p:spPr>
            <a:xfrm>
              <a:off x="3143503" y="2505933"/>
              <a:ext cx="1357637" cy="738664"/>
            </a:xfrm>
            <a:prstGeom prst="rect">
              <a:avLst/>
            </a:prstGeom>
            <a:noFill/>
          </p:spPr>
          <p:txBody>
            <a:bodyPr wrap="none" rtlCol="0">
              <a:spAutoFit/>
            </a:bodyPr>
            <a:lstStyle/>
            <a:p>
              <a:pPr algn="ctr"/>
              <a:r>
                <a:rPr lang="en-US" sz="1500" dirty="0">
                  <a:solidFill>
                    <a:srgbClr val="D254DC"/>
                  </a:solidFill>
                </a:rPr>
                <a:t>Standard</a:t>
              </a:r>
            </a:p>
            <a:p>
              <a:pPr algn="ctr"/>
              <a:r>
                <a:rPr lang="en-US" sz="1500" dirty="0">
                  <a:solidFill>
                    <a:srgbClr val="D254DC"/>
                  </a:solidFill>
                </a:rPr>
                <a:t>Interface</a:t>
              </a:r>
            </a:p>
          </p:txBody>
        </p:sp>
        <p:cxnSp>
          <p:nvCxnSpPr>
            <p:cNvPr id="9" name="Straight Arrow Connector 8"/>
            <p:cNvCxnSpPr>
              <a:stCxn id="3" idx="2"/>
            </p:cNvCxnSpPr>
            <p:nvPr/>
          </p:nvCxnSpPr>
          <p:spPr>
            <a:xfrm flipH="1">
              <a:off x="3260439" y="3244597"/>
              <a:ext cx="561883" cy="773221"/>
            </a:xfrm>
            <a:prstGeom prst="straightConnector1">
              <a:avLst/>
            </a:prstGeom>
            <a:ln w="57150">
              <a:solidFill>
                <a:srgbClr val="D254DC"/>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620861" y="3942698"/>
            <a:ext cx="3365025" cy="369332"/>
          </a:xfrm>
          <a:prstGeom prst="rect">
            <a:avLst/>
          </a:prstGeom>
          <a:noFill/>
        </p:spPr>
        <p:txBody>
          <a:bodyPr wrap="none" rtlCol="0">
            <a:spAutoFit/>
          </a:bodyPr>
          <a:lstStyle/>
          <a:p>
            <a:r>
              <a:rPr lang="en-US" sz="1800" dirty="0">
                <a:solidFill>
                  <a:srgbClr val="C55A11"/>
                </a:solidFill>
              </a:rPr>
              <a:t>Logical/Desired Connections</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2</a:t>
            </a:fld>
            <a:r>
              <a:rPr lang="en-CA"/>
              <a:t>)</a:t>
            </a:r>
          </a:p>
        </p:txBody>
      </p:sp>
      <p:pic>
        <p:nvPicPr>
          <p:cNvPr id="18" name="Picture 4" descr="http://ele.aut.ac.ir/~sharifian/images/por/viv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17" y="2384853"/>
            <a:ext cx="875686" cy="9230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unburst-design.com/verilog_training/SystemVerilog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63" y="3830986"/>
            <a:ext cx="1819816" cy="6130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Leg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211" y="4674392"/>
            <a:ext cx="1231897" cy="8516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https://www.arm.com/assets/images/AMBA_rg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6028" y="2808123"/>
            <a:ext cx="1541427" cy="4465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294064" y="2172368"/>
            <a:ext cx="2172456" cy="1951091"/>
            <a:chOff x="3416683" y="1483300"/>
            <a:chExt cx="2172456" cy="1951091"/>
          </a:xfrm>
        </p:grpSpPr>
        <p:pic>
          <p:nvPicPr>
            <p:cNvPr id="23" name="Picture 10" descr="http://www.p-santana.com/img/image1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3752" y="1483300"/>
              <a:ext cx="1326852" cy="3943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Mico Syste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2488" y="2818087"/>
              <a:ext cx="836651" cy="6163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https://upload.wikimedia.org/wikipedia/en/0/00/XilinxVivado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6683" y="2978977"/>
              <a:ext cx="1211721" cy="4040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598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
                                        <p:tgtEl>
                                          <p:spTgt spid="5"/>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300"/>
                                        <p:tgtEl>
                                          <p:spTgt spid="11"/>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300"/>
                                        <p:tgtEl>
                                          <p:spTgt spid="20"/>
                                        </p:tgtEl>
                                      </p:cBhvr>
                                    </p:animEffect>
                                  </p:childTnLst>
                                </p:cTn>
                              </p:par>
                            </p:childTnLst>
                          </p:cTn>
                        </p:par>
                        <p:par>
                          <p:cTn id="23" fill="hold">
                            <p:stCondLst>
                              <p:cond delay="300"/>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300"/>
                                        <p:tgtEl>
                                          <p:spTgt spid="18"/>
                                        </p:tgtEl>
                                      </p:cBhvr>
                                    </p:animEffect>
                                  </p:childTnLst>
                                </p:cTn>
                              </p:par>
                            </p:childTnLst>
                          </p:cTn>
                        </p:par>
                        <p:par>
                          <p:cTn id="27" fill="hold">
                            <p:stCondLst>
                              <p:cond delay="600"/>
                            </p:stCondLst>
                            <p:childTnLst>
                              <p:par>
                                <p:cTn id="28" presetID="10"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3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300"/>
                                        <p:tgtEl>
                                          <p:spTgt spid="7"/>
                                        </p:tgtEl>
                                      </p:cBhvr>
                                    </p:animEffect>
                                  </p:childTnLst>
                                </p:cTn>
                              </p:par>
                              <p:par>
                                <p:cTn id="46" presetID="10" presetClass="entr" presetSubtype="0" fill="hold" grpId="0" nodeType="withEffect">
                                  <p:stCondLst>
                                    <p:cond delay="10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300"/>
                                        <p:tgtEl>
                                          <p:spTgt spid="8"/>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300"/>
                                        <p:tgtEl>
                                          <p:spTgt spid="13"/>
                                        </p:tgtEl>
                                      </p:cBhvr>
                                    </p:animEffect>
                                  </p:childTnLst>
                                </p:cTn>
                              </p:par>
                              <p:par>
                                <p:cTn id="52" presetID="10" presetClass="entr" presetSubtype="0" fill="hold" nodeType="withEffect">
                                  <p:stCondLst>
                                    <p:cond delay="2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par>
                          <p:cTn id="55" fill="hold">
                            <p:stCondLst>
                              <p:cond delay="1200"/>
                            </p:stCondLst>
                            <p:childTnLst>
                              <p:par>
                                <p:cTn id="56" presetID="10" presetClass="entr" presetSubtype="0" fill="hold" nodeType="afterEffect">
                                  <p:stCondLst>
                                    <p:cond delay="100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2"/>
                                        </p:tgtEl>
                                        <p:attrNameLst>
                                          <p:attrName>style.visibility</p:attrName>
                                        </p:attrNameLst>
                                      </p:cBhvr>
                                      <p:to>
                                        <p:strVal val="hidden"/>
                                      </p:to>
                                    </p:set>
                                  </p:childTnLst>
                                </p:cTn>
                              </p:par>
                            </p:childTnLst>
                          </p:cTn>
                        </p:par>
                        <p:par>
                          <p:cTn id="63" fill="hold">
                            <p:stCondLst>
                              <p:cond delay="0"/>
                            </p:stCondLst>
                            <p:childTnLst>
                              <p:par>
                                <p:cTn id="64" presetID="10"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nodeType="withEffect">
                                  <p:stCondLst>
                                    <p:cond delay="10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ntr" presetSubtype="0" fill="hold" grpId="0" nodeType="withEffect">
                                  <p:stCondLst>
                                    <p:cond delay="10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7"/>
                                        </p:tgtEl>
                                      </p:cBhvr>
                                    </p:animEffect>
                                    <p:set>
                                      <p:cBhvr>
                                        <p:cTn id="86" dur="1" fill="hold">
                                          <p:stCondLst>
                                            <p:cond delay="499"/>
                                          </p:stCondLst>
                                        </p:cTn>
                                        <p:tgtEl>
                                          <p:spTgt spid="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8"/>
                                        </p:tgtEl>
                                      </p:cBhvr>
                                    </p:animEffect>
                                    <p:set>
                                      <p:cBhvr>
                                        <p:cTn id="89" dur="1" fill="hold">
                                          <p:stCondLst>
                                            <p:cond delay="499"/>
                                          </p:stCondLst>
                                        </p:cTn>
                                        <p:tgtEl>
                                          <p:spTgt spid="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10"/>
                                        </p:tgtEl>
                                      </p:cBhvr>
                                    </p:animEffect>
                                    <p:set>
                                      <p:cBhvr>
                                        <p:cTn id="98" dur="1" fill="hold">
                                          <p:stCondLst>
                                            <p:cond delay="499"/>
                                          </p:stCondLst>
                                        </p:cTn>
                                        <p:tgtEl>
                                          <p:spTgt spid="1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4"/>
                                        </p:tgtEl>
                                      </p:cBhvr>
                                    </p:animEffect>
                                    <p:set>
                                      <p:cBhvr>
                                        <p:cTn id="101" dur="1" fill="hold">
                                          <p:stCondLst>
                                            <p:cond delay="499"/>
                                          </p:stCondLst>
                                        </p:cTn>
                                        <p:tgtEl>
                                          <p:spTgt spid="14"/>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7"/>
                                        </p:tgtEl>
                                      </p:cBhvr>
                                    </p:animEffect>
                                    <p:set>
                                      <p:cBhvr>
                                        <p:cTn id="10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1" grpId="0" animBg="1"/>
      <p:bldP spid="11" grpId="1" animBg="1"/>
      <p:bldP spid="5" grpId="0" animBg="1"/>
      <p:bldP spid="5" grpId="1" animBg="1"/>
      <p:bldP spid="7" grpId="0" animBg="1"/>
      <p:bldP spid="7" grpId="1" animBg="1"/>
      <p:bldP spid="8" grpId="0" animBg="1"/>
      <p:bldP spid="8" grpId="1" animBg="1"/>
      <p:bldP spid="13" grpId="0" animBg="1"/>
      <p:bldP spid="13" grpId="1" animBg="1"/>
      <p:bldP spid="17" grpId="0"/>
      <p:bldP spid="1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75"/>
          <p:cNvSpPr txBox="1"/>
          <p:nvPr/>
        </p:nvSpPr>
        <p:spPr>
          <a:xfrm>
            <a:off x="7502793" y="2787759"/>
            <a:ext cx="601447" cy="338554"/>
          </a:xfrm>
          <a:prstGeom prst="rect">
            <a:avLst/>
          </a:prstGeom>
          <a:noFill/>
        </p:spPr>
        <p:txBody>
          <a:bodyPr wrap="none" rtlCol="0">
            <a:spAutoFit/>
          </a:bodyPr>
          <a:lstStyle/>
          <a:p>
            <a:r>
              <a:rPr lang="en-US" sz="1600" dirty="0">
                <a:solidFill>
                  <a:schemeClr val="accent2">
                    <a:lumMod val="75000"/>
                  </a:schemeClr>
                </a:solidFill>
              </a:rPr>
              <a:t>+5%</a:t>
            </a:r>
          </a:p>
        </p:txBody>
      </p:sp>
      <p:sp>
        <p:nvSpPr>
          <p:cNvPr id="2" name="Title 1"/>
          <p:cNvSpPr>
            <a:spLocks noGrp="1"/>
          </p:cNvSpPr>
          <p:nvPr>
            <p:ph type="title"/>
          </p:nvPr>
        </p:nvSpPr>
        <p:spPr/>
        <p:txBody>
          <a:bodyPr/>
          <a:lstStyle/>
          <a:p>
            <a:r>
              <a:rPr lang="en-US" dirty="0"/>
              <a:t>Comparison: Clock Frequency</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20</a:t>
            </a:fld>
            <a:r>
              <a:rPr lang="en-CA"/>
              <a:t>)</a:t>
            </a:r>
          </a:p>
        </p:txBody>
      </p:sp>
      <p:sp>
        <p:nvSpPr>
          <p:cNvPr id="389" name="Freeform 5"/>
          <p:cNvSpPr>
            <a:spLocks noEditPoints="1"/>
          </p:cNvSpPr>
          <p:nvPr/>
        </p:nvSpPr>
        <p:spPr bwMode="auto">
          <a:xfrm>
            <a:off x="1956806" y="4654686"/>
            <a:ext cx="94852" cy="134099"/>
          </a:xfrm>
          <a:custGeom>
            <a:avLst/>
            <a:gdLst>
              <a:gd name="T0" fmla="*/ 118 w 118"/>
              <a:gd name="T1" fmla="*/ 122 h 165"/>
              <a:gd name="T2" fmla="*/ 115 w 118"/>
              <a:gd name="T3" fmla="*/ 127 h 165"/>
              <a:gd name="T4" fmla="*/ 94 w 118"/>
              <a:gd name="T5" fmla="*/ 127 h 165"/>
              <a:gd name="T6" fmla="*/ 94 w 118"/>
              <a:gd name="T7" fmla="*/ 162 h 165"/>
              <a:gd name="T8" fmla="*/ 94 w 118"/>
              <a:gd name="T9" fmla="*/ 164 h 165"/>
              <a:gd name="T10" fmla="*/ 92 w 118"/>
              <a:gd name="T11" fmla="*/ 165 h 165"/>
              <a:gd name="T12" fmla="*/ 88 w 118"/>
              <a:gd name="T13" fmla="*/ 165 h 165"/>
              <a:gd name="T14" fmla="*/ 81 w 118"/>
              <a:gd name="T15" fmla="*/ 165 h 165"/>
              <a:gd name="T16" fmla="*/ 77 w 118"/>
              <a:gd name="T17" fmla="*/ 165 h 165"/>
              <a:gd name="T18" fmla="*/ 75 w 118"/>
              <a:gd name="T19" fmla="*/ 164 h 165"/>
              <a:gd name="T20" fmla="*/ 73 w 118"/>
              <a:gd name="T21" fmla="*/ 162 h 165"/>
              <a:gd name="T22" fmla="*/ 73 w 118"/>
              <a:gd name="T23" fmla="*/ 127 h 165"/>
              <a:gd name="T24" fmla="*/ 5 w 118"/>
              <a:gd name="T25" fmla="*/ 127 h 165"/>
              <a:gd name="T26" fmla="*/ 3 w 118"/>
              <a:gd name="T27" fmla="*/ 126 h 165"/>
              <a:gd name="T28" fmla="*/ 1 w 118"/>
              <a:gd name="T29" fmla="*/ 124 h 165"/>
              <a:gd name="T30" fmla="*/ 0 w 118"/>
              <a:gd name="T31" fmla="*/ 120 h 165"/>
              <a:gd name="T32" fmla="*/ 0 w 118"/>
              <a:gd name="T33" fmla="*/ 115 h 165"/>
              <a:gd name="T34" fmla="*/ 1 w 118"/>
              <a:gd name="T35" fmla="*/ 111 h 165"/>
              <a:gd name="T36" fmla="*/ 1 w 118"/>
              <a:gd name="T37" fmla="*/ 107 h 165"/>
              <a:gd name="T38" fmla="*/ 3 w 118"/>
              <a:gd name="T39" fmla="*/ 105 h 165"/>
              <a:gd name="T40" fmla="*/ 63 w 118"/>
              <a:gd name="T41" fmla="*/ 4 h 165"/>
              <a:gd name="T42" fmla="*/ 64 w 118"/>
              <a:gd name="T43" fmla="*/ 3 h 165"/>
              <a:gd name="T44" fmla="*/ 68 w 118"/>
              <a:gd name="T45" fmla="*/ 2 h 165"/>
              <a:gd name="T46" fmla="*/ 72 w 118"/>
              <a:gd name="T47" fmla="*/ 0 h 165"/>
              <a:gd name="T48" fmla="*/ 78 w 118"/>
              <a:gd name="T49" fmla="*/ 0 h 165"/>
              <a:gd name="T50" fmla="*/ 86 w 118"/>
              <a:gd name="T51" fmla="*/ 0 h 165"/>
              <a:gd name="T52" fmla="*/ 90 w 118"/>
              <a:gd name="T53" fmla="*/ 2 h 165"/>
              <a:gd name="T54" fmla="*/ 94 w 118"/>
              <a:gd name="T55" fmla="*/ 3 h 165"/>
              <a:gd name="T56" fmla="*/ 94 w 118"/>
              <a:gd name="T57" fmla="*/ 4 h 165"/>
              <a:gd name="T58" fmla="*/ 114 w 118"/>
              <a:gd name="T59" fmla="*/ 109 h 165"/>
              <a:gd name="T60" fmla="*/ 116 w 118"/>
              <a:gd name="T61" fmla="*/ 111 h 165"/>
              <a:gd name="T62" fmla="*/ 118 w 118"/>
              <a:gd name="T63" fmla="*/ 118 h 165"/>
              <a:gd name="T64" fmla="*/ 73 w 118"/>
              <a:gd name="T65" fmla="*/ 20 h 165"/>
              <a:gd name="T66" fmla="*/ 73 w 118"/>
              <a:gd name="T67"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65">
                <a:moveTo>
                  <a:pt x="118" y="118"/>
                </a:moveTo>
                <a:lnTo>
                  <a:pt x="118" y="122"/>
                </a:lnTo>
                <a:lnTo>
                  <a:pt x="116" y="124"/>
                </a:lnTo>
                <a:lnTo>
                  <a:pt x="115" y="127"/>
                </a:lnTo>
                <a:lnTo>
                  <a:pt x="114" y="127"/>
                </a:lnTo>
                <a:lnTo>
                  <a:pt x="94" y="127"/>
                </a:lnTo>
                <a:lnTo>
                  <a:pt x="94" y="161"/>
                </a:lnTo>
                <a:lnTo>
                  <a:pt x="94" y="162"/>
                </a:lnTo>
                <a:lnTo>
                  <a:pt x="94" y="162"/>
                </a:lnTo>
                <a:lnTo>
                  <a:pt x="94" y="164"/>
                </a:lnTo>
                <a:lnTo>
                  <a:pt x="93" y="164"/>
                </a:lnTo>
                <a:lnTo>
                  <a:pt x="92" y="165"/>
                </a:lnTo>
                <a:lnTo>
                  <a:pt x="89" y="165"/>
                </a:lnTo>
                <a:lnTo>
                  <a:pt x="88" y="165"/>
                </a:lnTo>
                <a:lnTo>
                  <a:pt x="84" y="165"/>
                </a:lnTo>
                <a:lnTo>
                  <a:pt x="81" y="165"/>
                </a:lnTo>
                <a:lnTo>
                  <a:pt x="78" y="165"/>
                </a:lnTo>
                <a:lnTo>
                  <a:pt x="77" y="165"/>
                </a:lnTo>
                <a:lnTo>
                  <a:pt x="76" y="164"/>
                </a:lnTo>
                <a:lnTo>
                  <a:pt x="75" y="164"/>
                </a:lnTo>
                <a:lnTo>
                  <a:pt x="75" y="162"/>
                </a:lnTo>
                <a:lnTo>
                  <a:pt x="73" y="162"/>
                </a:lnTo>
                <a:lnTo>
                  <a:pt x="73" y="161"/>
                </a:lnTo>
                <a:lnTo>
                  <a:pt x="73" y="127"/>
                </a:lnTo>
                <a:lnTo>
                  <a:pt x="7" y="127"/>
                </a:lnTo>
                <a:lnTo>
                  <a:pt x="5" y="127"/>
                </a:lnTo>
                <a:lnTo>
                  <a:pt x="4" y="127"/>
                </a:lnTo>
                <a:lnTo>
                  <a:pt x="3" y="126"/>
                </a:lnTo>
                <a:lnTo>
                  <a:pt x="1" y="124"/>
                </a:lnTo>
                <a:lnTo>
                  <a:pt x="1" y="124"/>
                </a:lnTo>
                <a:lnTo>
                  <a:pt x="1" y="122"/>
                </a:lnTo>
                <a:lnTo>
                  <a:pt x="0" y="120"/>
                </a:lnTo>
                <a:lnTo>
                  <a:pt x="0" y="117"/>
                </a:lnTo>
                <a:lnTo>
                  <a:pt x="0" y="115"/>
                </a:lnTo>
                <a:lnTo>
                  <a:pt x="0" y="113"/>
                </a:lnTo>
                <a:lnTo>
                  <a:pt x="1" y="111"/>
                </a:lnTo>
                <a:lnTo>
                  <a:pt x="1" y="110"/>
                </a:lnTo>
                <a:lnTo>
                  <a:pt x="1" y="107"/>
                </a:lnTo>
                <a:lnTo>
                  <a:pt x="3" y="106"/>
                </a:lnTo>
                <a:lnTo>
                  <a:pt x="3" y="105"/>
                </a:lnTo>
                <a:lnTo>
                  <a:pt x="4" y="104"/>
                </a:lnTo>
                <a:lnTo>
                  <a:pt x="63" y="4"/>
                </a:lnTo>
                <a:lnTo>
                  <a:pt x="63" y="3"/>
                </a:lnTo>
                <a:lnTo>
                  <a:pt x="64" y="3"/>
                </a:lnTo>
                <a:lnTo>
                  <a:pt x="65" y="2"/>
                </a:lnTo>
                <a:lnTo>
                  <a:pt x="68" y="2"/>
                </a:lnTo>
                <a:lnTo>
                  <a:pt x="69" y="0"/>
                </a:lnTo>
                <a:lnTo>
                  <a:pt x="72" y="0"/>
                </a:lnTo>
                <a:lnTo>
                  <a:pt x="75" y="0"/>
                </a:lnTo>
                <a:lnTo>
                  <a:pt x="78" y="0"/>
                </a:lnTo>
                <a:lnTo>
                  <a:pt x="82" y="0"/>
                </a:lnTo>
                <a:lnTo>
                  <a:pt x="86" y="0"/>
                </a:lnTo>
                <a:lnTo>
                  <a:pt x="89" y="2"/>
                </a:lnTo>
                <a:lnTo>
                  <a:pt x="90" y="2"/>
                </a:lnTo>
                <a:lnTo>
                  <a:pt x="93" y="2"/>
                </a:lnTo>
                <a:lnTo>
                  <a:pt x="94" y="3"/>
                </a:lnTo>
                <a:lnTo>
                  <a:pt x="94" y="4"/>
                </a:lnTo>
                <a:lnTo>
                  <a:pt x="94" y="4"/>
                </a:lnTo>
                <a:lnTo>
                  <a:pt x="94" y="109"/>
                </a:lnTo>
                <a:lnTo>
                  <a:pt x="114" y="109"/>
                </a:lnTo>
                <a:lnTo>
                  <a:pt x="115" y="109"/>
                </a:lnTo>
                <a:lnTo>
                  <a:pt x="116" y="111"/>
                </a:lnTo>
                <a:lnTo>
                  <a:pt x="118" y="114"/>
                </a:lnTo>
                <a:lnTo>
                  <a:pt x="118" y="118"/>
                </a:lnTo>
                <a:close/>
                <a:moveTo>
                  <a:pt x="73" y="20"/>
                </a:moveTo>
                <a:lnTo>
                  <a:pt x="73" y="20"/>
                </a:lnTo>
                <a:lnTo>
                  <a:pt x="21" y="109"/>
                </a:lnTo>
                <a:lnTo>
                  <a:pt x="73" y="109"/>
                </a:lnTo>
                <a:lnTo>
                  <a:pt x="73"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6"/>
          <p:cNvSpPr>
            <a:spLocks noEditPoints="1"/>
          </p:cNvSpPr>
          <p:nvPr/>
        </p:nvSpPr>
        <p:spPr bwMode="auto">
          <a:xfrm>
            <a:off x="3876707" y="4654686"/>
            <a:ext cx="88310" cy="137370"/>
          </a:xfrm>
          <a:custGeom>
            <a:avLst/>
            <a:gdLst>
              <a:gd name="T0" fmla="*/ 106 w 107"/>
              <a:gd name="T1" fmla="*/ 123 h 167"/>
              <a:gd name="T2" fmla="*/ 100 w 107"/>
              <a:gd name="T3" fmla="*/ 142 h 167"/>
              <a:gd name="T4" fmla="*/ 86 w 107"/>
              <a:gd name="T5" fmla="*/ 158 h 167"/>
              <a:gd name="T6" fmla="*/ 66 w 107"/>
              <a:gd name="T7" fmla="*/ 167 h 167"/>
              <a:gd name="T8" fmla="*/ 42 w 107"/>
              <a:gd name="T9" fmla="*/ 167 h 167"/>
              <a:gd name="T10" fmla="*/ 26 w 107"/>
              <a:gd name="T11" fmla="*/ 162 h 167"/>
              <a:gd name="T12" fmla="*/ 15 w 107"/>
              <a:gd name="T13" fmla="*/ 153 h 167"/>
              <a:gd name="T14" fmla="*/ 7 w 107"/>
              <a:gd name="T15" fmla="*/ 140 h 167"/>
              <a:gd name="T16" fmla="*/ 1 w 107"/>
              <a:gd name="T17" fmla="*/ 121 h 167"/>
              <a:gd name="T18" fmla="*/ 0 w 107"/>
              <a:gd name="T19" fmla="*/ 102 h 167"/>
              <a:gd name="T20" fmla="*/ 0 w 107"/>
              <a:gd name="T21" fmla="*/ 80 h 167"/>
              <a:gd name="T22" fmla="*/ 3 w 107"/>
              <a:gd name="T23" fmla="*/ 57 h 167"/>
              <a:gd name="T24" fmla="*/ 8 w 107"/>
              <a:gd name="T25" fmla="*/ 38 h 167"/>
              <a:gd name="T26" fmla="*/ 18 w 107"/>
              <a:gd name="T27" fmla="*/ 21 h 167"/>
              <a:gd name="T28" fmla="*/ 33 w 107"/>
              <a:gd name="T29" fmla="*/ 8 h 167"/>
              <a:gd name="T30" fmla="*/ 54 w 107"/>
              <a:gd name="T31" fmla="*/ 0 h 167"/>
              <a:gd name="T32" fmla="*/ 72 w 107"/>
              <a:gd name="T33" fmla="*/ 0 h 167"/>
              <a:gd name="T34" fmla="*/ 81 w 107"/>
              <a:gd name="T35" fmla="*/ 1 h 167"/>
              <a:gd name="T36" fmla="*/ 90 w 107"/>
              <a:gd name="T37" fmla="*/ 3 h 167"/>
              <a:gd name="T38" fmla="*/ 96 w 107"/>
              <a:gd name="T39" fmla="*/ 5 h 167"/>
              <a:gd name="T40" fmla="*/ 97 w 107"/>
              <a:gd name="T41" fmla="*/ 7 h 167"/>
              <a:gd name="T42" fmla="*/ 98 w 107"/>
              <a:gd name="T43" fmla="*/ 8 h 167"/>
              <a:gd name="T44" fmla="*/ 98 w 107"/>
              <a:gd name="T45" fmla="*/ 10 h 167"/>
              <a:gd name="T46" fmla="*/ 100 w 107"/>
              <a:gd name="T47" fmla="*/ 13 h 167"/>
              <a:gd name="T48" fmla="*/ 100 w 107"/>
              <a:gd name="T49" fmla="*/ 17 h 167"/>
              <a:gd name="T50" fmla="*/ 98 w 107"/>
              <a:gd name="T51" fmla="*/ 20 h 167"/>
              <a:gd name="T52" fmla="*/ 98 w 107"/>
              <a:gd name="T53" fmla="*/ 22 h 167"/>
              <a:gd name="T54" fmla="*/ 97 w 107"/>
              <a:gd name="T55" fmla="*/ 22 h 167"/>
              <a:gd name="T56" fmla="*/ 94 w 107"/>
              <a:gd name="T57" fmla="*/ 22 h 167"/>
              <a:gd name="T58" fmla="*/ 89 w 107"/>
              <a:gd name="T59" fmla="*/ 21 h 167"/>
              <a:gd name="T60" fmla="*/ 83 w 107"/>
              <a:gd name="T61" fmla="*/ 18 h 167"/>
              <a:gd name="T62" fmla="*/ 72 w 107"/>
              <a:gd name="T63" fmla="*/ 17 h 167"/>
              <a:gd name="T64" fmla="*/ 55 w 107"/>
              <a:gd name="T65" fmla="*/ 18 h 167"/>
              <a:gd name="T66" fmla="*/ 38 w 107"/>
              <a:gd name="T67" fmla="*/ 27 h 167"/>
              <a:gd name="T68" fmla="*/ 28 w 107"/>
              <a:gd name="T69" fmla="*/ 43 h 167"/>
              <a:gd name="T70" fmla="*/ 22 w 107"/>
              <a:gd name="T71" fmla="*/ 64 h 167"/>
              <a:gd name="T72" fmla="*/ 25 w 107"/>
              <a:gd name="T73" fmla="*/ 74 h 167"/>
              <a:gd name="T74" fmla="*/ 33 w 107"/>
              <a:gd name="T75" fmla="*/ 71 h 167"/>
              <a:gd name="T76" fmla="*/ 42 w 107"/>
              <a:gd name="T77" fmla="*/ 67 h 167"/>
              <a:gd name="T78" fmla="*/ 54 w 107"/>
              <a:gd name="T79" fmla="*/ 65 h 167"/>
              <a:gd name="T80" fmla="*/ 72 w 107"/>
              <a:gd name="T81" fmla="*/ 65 h 167"/>
              <a:gd name="T82" fmla="*/ 90 w 107"/>
              <a:gd name="T83" fmla="*/ 73 h 167"/>
              <a:gd name="T84" fmla="*/ 102 w 107"/>
              <a:gd name="T85" fmla="*/ 85 h 167"/>
              <a:gd name="T86" fmla="*/ 106 w 107"/>
              <a:gd name="T87" fmla="*/ 103 h 167"/>
              <a:gd name="T88" fmla="*/ 85 w 107"/>
              <a:gd name="T89" fmla="*/ 115 h 167"/>
              <a:gd name="T90" fmla="*/ 84 w 107"/>
              <a:gd name="T91" fmla="*/ 101 h 167"/>
              <a:gd name="T92" fmla="*/ 79 w 107"/>
              <a:gd name="T93" fmla="*/ 91 h 167"/>
              <a:gd name="T94" fmla="*/ 69 w 107"/>
              <a:gd name="T95" fmla="*/ 85 h 167"/>
              <a:gd name="T96" fmla="*/ 55 w 107"/>
              <a:gd name="T97" fmla="*/ 82 h 167"/>
              <a:gd name="T98" fmla="*/ 46 w 107"/>
              <a:gd name="T99" fmla="*/ 84 h 167"/>
              <a:gd name="T100" fmla="*/ 37 w 107"/>
              <a:gd name="T101" fmla="*/ 85 h 167"/>
              <a:gd name="T102" fmla="*/ 29 w 107"/>
              <a:gd name="T103" fmla="*/ 89 h 167"/>
              <a:gd name="T104" fmla="*/ 22 w 107"/>
              <a:gd name="T105" fmla="*/ 93 h 167"/>
              <a:gd name="T106" fmla="*/ 24 w 107"/>
              <a:gd name="T107" fmla="*/ 120 h 167"/>
              <a:gd name="T108" fmla="*/ 30 w 107"/>
              <a:gd name="T109" fmla="*/ 138 h 167"/>
              <a:gd name="T110" fmla="*/ 39 w 107"/>
              <a:gd name="T111" fmla="*/ 148 h 167"/>
              <a:gd name="T112" fmla="*/ 54 w 107"/>
              <a:gd name="T113" fmla="*/ 150 h 167"/>
              <a:gd name="T114" fmla="*/ 68 w 107"/>
              <a:gd name="T115" fmla="*/ 148 h 167"/>
              <a:gd name="T116" fmla="*/ 77 w 107"/>
              <a:gd name="T117" fmla="*/ 138 h 167"/>
              <a:gd name="T118" fmla="*/ 84 w 107"/>
              <a:gd name="T119" fmla="*/ 128 h 167"/>
              <a:gd name="T120" fmla="*/ 85 w 107"/>
              <a:gd name="T121"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 h="167">
                <a:moveTo>
                  <a:pt x="107" y="112"/>
                </a:moveTo>
                <a:lnTo>
                  <a:pt x="106" y="123"/>
                </a:lnTo>
                <a:lnTo>
                  <a:pt x="103" y="133"/>
                </a:lnTo>
                <a:lnTo>
                  <a:pt x="100" y="142"/>
                </a:lnTo>
                <a:lnTo>
                  <a:pt x="94" y="150"/>
                </a:lnTo>
                <a:lnTo>
                  <a:pt x="86" y="158"/>
                </a:lnTo>
                <a:lnTo>
                  <a:pt x="76" y="163"/>
                </a:lnTo>
                <a:lnTo>
                  <a:pt x="66" y="167"/>
                </a:lnTo>
                <a:lnTo>
                  <a:pt x="51" y="167"/>
                </a:lnTo>
                <a:lnTo>
                  <a:pt x="42" y="167"/>
                </a:lnTo>
                <a:lnTo>
                  <a:pt x="34" y="165"/>
                </a:lnTo>
                <a:lnTo>
                  <a:pt x="26" y="162"/>
                </a:lnTo>
                <a:lnTo>
                  <a:pt x="20" y="158"/>
                </a:lnTo>
                <a:lnTo>
                  <a:pt x="15" y="153"/>
                </a:lnTo>
                <a:lnTo>
                  <a:pt x="11" y="146"/>
                </a:lnTo>
                <a:lnTo>
                  <a:pt x="7" y="140"/>
                </a:lnTo>
                <a:lnTo>
                  <a:pt x="4" y="131"/>
                </a:lnTo>
                <a:lnTo>
                  <a:pt x="1" y="121"/>
                </a:lnTo>
                <a:lnTo>
                  <a:pt x="0" y="112"/>
                </a:lnTo>
                <a:lnTo>
                  <a:pt x="0" y="102"/>
                </a:lnTo>
                <a:lnTo>
                  <a:pt x="0" y="90"/>
                </a:lnTo>
                <a:lnTo>
                  <a:pt x="0" y="80"/>
                </a:lnTo>
                <a:lnTo>
                  <a:pt x="1" y="68"/>
                </a:lnTo>
                <a:lnTo>
                  <a:pt x="3" y="57"/>
                </a:lnTo>
                <a:lnTo>
                  <a:pt x="5" y="48"/>
                </a:lnTo>
                <a:lnTo>
                  <a:pt x="8" y="38"/>
                </a:lnTo>
                <a:lnTo>
                  <a:pt x="13" y="29"/>
                </a:lnTo>
                <a:lnTo>
                  <a:pt x="18" y="21"/>
                </a:lnTo>
                <a:lnTo>
                  <a:pt x="25" y="14"/>
                </a:lnTo>
                <a:lnTo>
                  <a:pt x="33" y="8"/>
                </a:lnTo>
                <a:lnTo>
                  <a:pt x="43" y="4"/>
                </a:lnTo>
                <a:lnTo>
                  <a:pt x="54" y="0"/>
                </a:lnTo>
                <a:lnTo>
                  <a:pt x="68" y="0"/>
                </a:lnTo>
                <a:lnTo>
                  <a:pt x="72" y="0"/>
                </a:lnTo>
                <a:lnTo>
                  <a:pt x="77" y="0"/>
                </a:lnTo>
                <a:lnTo>
                  <a:pt x="81" y="1"/>
                </a:lnTo>
                <a:lnTo>
                  <a:pt x="86" y="3"/>
                </a:lnTo>
                <a:lnTo>
                  <a:pt x="90" y="3"/>
                </a:lnTo>
                <a:lnTo>
                  <a:pt x="93" y="4"/>
                </a:lnTo>
                <a:lnTo>
                  <a:pt x="96" y="5"/>
                </a:lnTo>
                <a:lnTo>
                  <a:pt x="97" y="7"/>
                </a:lnTo>
                <a:lnTo>
                  <a:pt x="97" y="7"/>
                </a:lnTo>
                <a:lnTo>
                  <a:pt x="98" y="8"/>
                </a:lnTo>
                <a:lnTo>
                  <a:pt x="98" y="8"/>
                </a:lnTo>
                <a:lnTo>
                  <a:pt x="98" y="9"/>
                </a:lnTo>
                <a:lnTo>
                  <a:pt x="98" y="10"/>
                </a:lnTo>
                <a:lnTo>
                  <a:pt x="98" y="12"/>
                </a:lnTo>
                <a:lnTo>
                  <a:pt x="100" y="13"/>
                </a:lnTo>
                <a:lnTo>
                  <a:pt x="100" y="14"/>
                </a:lnTo>
                <a:lnTo>
                  <a:pt x="100" y="17"/>
                </a:lnTo>
                <a:lnTo>
                  <a:pt x="98" y="18"/>
                </a:lnTo>
                <a:lnTo>
                  <a:pt x="98" y="20"/>
                </a:lnTo>
                <a:lnTo>
                  <a:pt x="98" y="21"/>
                </a:lnTo>
                <a:lnTo>
                  <a:pt x="98" y="22"/>
                </a:lnTo>
                <a:lnTo>
                  <a:pt x="97" y="22"/>
                </a:lnTo>
                <a:lnTo>
                  <a:pt x="97" y="22"/>
                </a:lnTo>
                <a:lnTo>
                  <a:pt x="96" y="22"/>
                </a:lnTo>
                <a:lnTo>
                  <a:pt x="94" y="22"/>
                </a:lnTo>
                <a:lnTo>
                  <a:pt x="92" y="22"/>
                </a:lnTo>
                <a:lnTo>
                  <a:pt x="89" y="21"/>
                </a:lnTo>
                <a:lnTo>
                  <a:pt x="86" y="20"/>
                </a:lnTo>
                <a:lnTo>
                  <a:pt x="83" y="18"/>
                </a:lnTo>
                <a:lnTo>
                  <a:pt x="77" y="18"/>
                </a:lnTo>
                <a:lnTo>
                  <a:pt x="72" y="17"/>
                </a:lnTo>
                <a:lnTo>
                  <a:pt x="67" y="17"/>
                </a:lnTo>
                <a:lnTo>
                  <a:pt x="55" y="18"/>
                </a:lnTo>
                <a:lnTo>
                  <a:pt x="46" y="22"/>
                </a:lnTo>
                <a:lnTo>
                  <a:pt x="38" y="27"/>
                </a:lnTo>
                <a:lnTo>
                  <a:pt x="33" y="35"/>
                </a:lnTo>
                <a:lnTo>
                  <a:pt x="28" y="43"/>
                </a:lnTo>
                <a:lnTo>
                  <a:pt x="24" y="54"/>
                </a:lnTo>
                <a:lnTo>
                  <a:pt x="22" y="64"/>
                </a:lnTo>
                <a:lnTo>
                  <a:pt x="21" y="76"/>
                </a:lnTo>
                <a:lnTo>
                  <a:pt x="25" y="74"/>
                </a:lnTo>
                <a:lnTo>
                  <a:pt x="29" y="72"/>
                </a:lnTo>
                <a:lnTo>
                  <a:pt x="33" y="71"/>
                </a:lnTo>
                <a:lnTo>
                  <a:pt x="38" y="68"/>
                </a:lnTo>
                <a:lnTo>
                  <a:pt x="42" y="67"/>
                </a:lnTo>
                <a:lnTo>
                  <a:pt x="49" y="67"/>
                </a:lnTo>
                <a:lnTo>
                  <a:pt x="54" y="65"/>
                </a:lnTo>
                <a:lnTo>
                  <a:pt x="59" y="65"/>
                </a:lnTo>
                <a:lnTo>
                  <a:pt x="72" y="65"/>
                </a:lnTo>
                <a:lnTo>
                  <a:pt x="83" y="69"/>
                </a:lnTo>
                <a:lnTo>
                  <a:pt x="90" y="73"/>
                </a:lnTo>
                <a:lnTo>
                  <a:pt x="97" y="78"/>
                </a:lnTo>
                <a:lnTo>
                  <a:pt x="102" y="85"/>
                </a:lnTo>
                <a:lnTo>
                  <a:pt x="105" y="94"/>
                </a:lnTo>
                <a:lnTo>
                  <a:pt x="106" y="103"/>
                </a:lnTo>
                <a:lnTo>
                  <a:pt x="107" y="112"/>
                </a:lnTo>
                <a:close/>
                <a:moveTo>
                  <a:pt x="85" y="115"/>
                </a:moveTo>
                <a:lnTo>
                  <a:pt x="85" y="107"/>
                </a:lnTo>
                <a:lnTo>
                  <a:pt x="84" y="101"/>
                </a:lnTo>
                <a:lnTo>
                  <a:pt x="81" y="95"/>
                </a:lnTo>
                <a:lnTo>
                  <a:pt x="79" y="91"/>
                </a:lnTo>
                <a:lnTo>
                  <a:pt x="75" y="88"/>
                </a:lnTo>
                <a:lnTo>
                  <a:pt x="69" y="85"/>
                </a:lnTo>
                <a:lnTo>
                  <a:pt x="63" y="82"/>
                </a:lnTo>
                <a:lnTo>
                  <a:pt x="55" y="82"/>
                </a:lnTo>
                <a:lnTo>
                  <a:pt x="51" y="82"/>
                </a:lnTo>
                <a:lnTo>
                  <a:pt x="46" y="84"/>
                </a:lnTo>
                <a:lnTo>
                  <a:pt x="42" y="84"/>
                </a:lnTo>
                <a:lnTo>
                  <a:pt x="37" y="85"/>
                </a:lnTo>
                <a:lnTo>
                  <a:pt x="33" y="88"/>
                </a:lnTo>
                <a:lnTo>
                  <a:pt x="29" y="89"/>
                </a:lnTo>
                <a:lnTo>
                  <a:pt x="25" y="90"/>
                </a:lnTo>
                <a:lnTo>
                  <a:pt x="22" y="93"/>
                </a:lnTo>
                <a:lnTo>
                  <a:pt x="22" y="108"/>
                </a:lnTo>
                <a:lnTo>
                  <a:pt x="24" y="120"/>
                </a:lnTo>
                <a:lnTo>
                  <a:pt x="26" y="131"/>
                </a:lnTo>
                <a:lnTo>
                  <a:pt x="30" y="138"/>
                </a:lnTo>
                <a:lnTo>
                  <a:pt x="34" y="144"/>
                </a:lnTo>
                <a:lnTo>
                  <a:pt x="39" y="148"/>
                </a:lnTo>
                <a:lnTo>
                  <a:pt x="46" y="150"/>
                </a:lnTo>
                <a:lnTo>
                  <a:pt x="54" y="150"/>
                </a:lnTo>
                <a:lnTo>
                  <a:pt x="62" y="149"/>
                </a:lnTo>
                <a:lnTo>
                  <a:pt x="68" y="148"/>
                </a:lnTo>
                <a:lnTo>
                  <a:pt x="73" y="144"/>
                </a:lnTo>
                <a:lnTo>
                  <a:pt x="77" y="138"/>
                </a:lnTo>
                <a:lnTo>
                  <a:pt x="81" y="133"/>
                </a:lnTo>
                <a:lnTo>
                  <a:pt x="84" y="128"/>
                </a:lnTo>
                <a:lnTo>
                  <a:pt x="85" y="121"/>
                </a:lnTo>
                <a:lnTo>
                  <a:pt x="85" y="11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7"/>
          <p:cNvSpPr>
            <a:spLocks noEditPoints="1"/>
          </p:cNvSpPr>
          <p:nvPr/>
        </p:nvSpPr>
        <p:spPr bwMode="auto">
          <a:xfrm>
            <a:off x="5790068" y="4654686"/>
            <a:ext cx="88310" cy="137370"/>
          </a:xfrm>
          <a:custGeom>
            <a:avLst/>
            <a:gdLst>
              <a:gd name="T0" fmla="*/ 108 w 109"/>
              <a:gd name="T1" fmla="*/ 133 h 167"/>
              <a:gd name="T2" fmla="*/ 102 w 109"/>
              <a:gd name="T3" fmla="*/ 150 h 167"/>
              <a:gd name="T4" fmla="*/ 87 w 109"/>
              <a:gd name="T5" fmla="*/ 162 h 167"/>
              <a:gd name="T6" fmla="*/ 66 w 109"/>
              <a:gd name="T7" fmla="*/ 167 h 167"/>
              <a:gd name="T8" fmla="*/ 41 w 109"/>
              <a:gd name="T9" fmla="*/ 167 h 167"/>
              <a:gd name="T10" fmla="*/ 20 w 109"/>
              <a:gd name="T11" fmla="*/ 162 h 167"/>
              <a:gd name="T12" fmla="*/ 7 w 109"/>
              <a:gd name="T13" fmla="*/ 152 h 167"/>
              <a:gd name="T14" fmla="*/ 0 w 109"/>
              <a:gd name="T15" fmla="*/ 136 h 167"/>
              <a:gd name="T16" fmla="*/ 0 w 109"/>
              <a:gd name="T17" fmla="*/ 120 h 167"/>
              <a:gd name="T18" fmla="*/ 5 w 109"/>
              <a:gd name="T19" fmla="*/ 107 h 167"/>
              <a:gd name="T20" fmla="*/ 14 w 109"/>
              <a:gd name="T21" fmla="*/ 95 h 167"/>
              <a:gd name="T22" fmla="*/ 28 w 109"/>
              <a:gd name="T23" fmla="*/ 86 h 167"/>
              <a:gd name="T24" fmla="*/ 30 w 109"/>
              <a:gd name="T25" fmla="*/ 78 h 167"/>
              <a:gd name="T26" fmla="*/ 18 w 109"/>
              <a:gd name="T27" fmla="*/ 69 h 167"/>
              <a:gd name="T28" fmla="*/ 10 w 109"/>
              <a:gd name="T29" fmla="*/ 59 h 167"/>
              <a:gd name="T30" fmla="*/ 5 w 109"/>
              <a:gd name="T31" fmla="*/ 47 h 167"/>
              <a:gd name="T32" fmla="*/ 6 w 109"/>
              <a:gd name="T33" fmla="*/ 33 h 167"/>
              <a:gd name="T34" fmla="*/ 11 w 109"/>
              <a:gd name="T35" fmla="*/ 17 h 167"/>
              <a:gd name="T36" fmla="*/ 24 w 109"/>
              <a:gd name="T37" fmla="*/ 7 h 167"/>
              <a:gd name="T38" fmla="*/ 44 w 109"/>
              <a:gd name="T39" fmla="*/ 0 h 167"/>
              <a:gd name="T40" fmla="*/ 68 w 109"/>
              <a:gd name="T41" fmla="*/ 0 h 167"/>
              <a:gd name="T42" fmla="*/ 86 w 109"/>
              <a:gd name="T43" fmla="*/ 7 h 167"/>
              <a:gd name="T44" fmla="*/ 98 w 109"/>
              <a:gd name="T45" fmla="*/ 16 h 167"/>
              <a:gd name="T46" fmla="*/ 103 w 109"/>
              <a:gd name="T47" fmla="*/ 30 h 167"/>
              <a:gd name="T48" fmla="*/ 103 w 109"/>
              <a:gd name="T49" fmla="*/ 44 h 167"/>
              <a:gd name="T50" fmla="*/ 99 w 109"/>
              <a:gd name="T51" fmla="*/ 56 h 167"/>
              <a:gd name="T52" fmla="*/ 91 w 109"/>
              <a:gd name="T53" fmla="*/ 67 h 167"/>
              <a:gd name="T54" fmla="*/ 79 w 109"/>
              <a:gd name="T55" fmla="*/ 76 h 167"/>
              <a:gd name="T56" fmla="*/ 81 w 109"/>
              <a:gd name="T57" fmla="*/ 84 h 167"/>
              <a:gd name="T58" fmla="*/ 95 w 109"/>
              <a:gd name="T59" fmla="*/ 94 h 167"/>
              <a:gd name="T60" fmla="*/ 104 w 109"/>
              <a:gd name="T61" fmla="*/ 105 h 167"/>
              <a:gd name="T62" fmla="*/ 109 w 109"/>
              <a:gd name="T63" fmla="*/ 116 h 167"/>
              <a:gd name="T64" fmla="*/ 82 w 109"/>
              <a:gd name="T65" fmla="*/ 39 h 167"/>
              <a:gd name="T66" fmla="*/ 81 w 109"/>
              <a:gd name="T67" fmla="*/ 30 h 167"/>
              <a:gd name="T68" fmla="*/ 75 w 109"/>
              <a:gd name="T69" fmla="*/ 22 h 167"/>
              <a:gd name="T70" fmla="*/ 66 w 109"/>
              <a:gd name="T71" fmla="*/ 18 h 167"/>
              <a:gd name="T72" fmla="*/ 54 w 109"/>
              <a:gd name="T73" fmla="*/ 17 h 167"/>
              <a:gd name="T74" fmla="*/ 34 w 109"/>
              <a:gd name="T75" fmla="*/ 22 h 167"/>
              <a:gd name="T76" fmla="*/ 27 w 109"/>
              <a:gd name="T77" fmla="*/ 39 h 167"/>
              <a:gd name="T78" fmla="*/ 28 w 109"/>
              <a:gd name="T79" fmla="*/ 48 h 167"/>
              <a:gd name="T80" fmla="*/ 34 w 109"/>
              <a:gd name="T81" fmla="*/ 56 h 167"/>
              <a:gd name="T82" fmla="*/ 43 w 109"/>
              <a:gd name="T83" fmla="*/ 64 h 167"/>
              <a:gd name="T84" fmla="*/ 56 w 109"/>
              <a:gd name="T85" fmla="*/ 72 h 167"/>
              <a:gd name="T86" fmla="*/ 75 w 109"/>
              <a:gd name="T87" fmla="*/ 57 h 167"/>
              <a:gd name="T88" fmla="*/ 82 w 109"/>
              <a:gd name="T89" fmla="*/ 39 h 167"/>
              <a:gd name="T90" fmla="*/ 87 w 109"/>
              <a:gd name="T91" fmla="*/ 120 h 167"/>
              <a:gd name="T92" fmla="*/ 83 w 109"/>
              <a:gd name="T93" fmla="*/ 111 h 167"/>
              <a:gd name="T94" fmla="*/ 74 w 109"/>
              <a:gd name="T95" fmla="*/ 102 h 167"/>
              <a:gd name="T96" fmla="*/ 61 w 109"/>
              <a:gd name="T97" fmla="*/ 94 h 167"/>
              <a:gd name="T98" fmla="*/ 45 w 109"/>
              <a:gd name="T99" fmla="*/ 94 h 167"/>
              <a:gd name="T100" fmla="*/ 34 w 109"/>
              <a:gd name="T101" fmla="*/ 102 h 167"/>
              <a:gd name="T102" fmla="*/ 26 w 109"/>
              <a:gd name="T103" fmla="*/ 111 h 167"/>
              <a:gd name="T104" fmla="*/ 22 w 109"/>
              <a:gd name="T105" fmla="*/ 120 h 167"/>
              <a:gd name="T106" fmla="*/ 23 w 109"/>
              <a:gd name="T107" fmla="*/ 136 h 167"/>
              <a:gd name="T108" fmla="*/ 39 w 109"/>
              <a:gd name="T109" fmla="*/ 150 h 167"/>
              <a:gd name="T110" fmla="*/ 70 w 109"/>
              <a:gd name="T111" fmla="*/ 150 h 167"/>
              <a:gd name="T112" fmla="*/ 86 w 109"/>
              <a:gd name="T113" fmla="*/ 13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67">
                <a:moveTo>
                  <a:pt x="109" y="123"/>
                </a:moveTo>
                <a:lnTo>
                  <a:pt x="108" y="133"/>
                </a:lnTo>
                <a:lnTo>
                  <a:pt x="105" y="142"/>
                </a:lnTo>
                <a:lnTo>
                  <a:pt x="102" y="150"/>
                </a:lnTo>
                <a:lnTo>
                  <a:pt x="95" y="157"/>
                </a:lnTo>
                <a:lnTo>
                  <a:pt x="87" y="162"/>
                </a:lnTo>
                <a:lnTo>
                  <a:pt x="77" y="165"/>
                </a:lnTo>
                <a:lnTo>
                  <a:pt x="66" y="167"/>
                </a:lnTo>
                <a:lnTo>
                  <a:pt x="53" y="167"/>
                </a:lnTo>
                <a:lnTo>
                  <a:pt x="41" y="167"/>
                </a:lnTo>
                <a:lnTo>
                  <a:pt x="31" y="165"/>
                </a:lnTo>
                <a:lnTo>
                  <a:pt x="20" y="162"/>
                </a:lnTo>
                <a:lnTo>
                  <a:pt x="14" y="157"/>
                </a:lnTo>
                <a:lnTo>
                  <a:pt x="7" y="152"/>
                </a:lnTo>
                <a:lnTo>
                  <a:pt x="3" y="145"/>
                </a:lnTo>
                <a:lnTo>
                  <a:pt x="0" y="136"/>
                </a:lnTo>
                <a:lnTo>
                  <a:pt x="0" y="127"/>
                </a:lnTo>
                <a:lnTo>
                  <a:pt x="0" y="120"/>
                </a:lnTo>
                <a:lnTo>
                  <a:pt x="2" y="114"/>
                </a:lnTo>
                <a:lnTo>
                  <a:pt x="5" y="107"/>
                </a:lnTo>
                <a:lnTo>
                  <a:pt x="9" y="101"/>
                </a:lnTo>
                <a:lnTo>
                  <a:pt x="14" y="95"/>
                </a:lnTo>
                <a:lnTo>
                  <a:pt x="20" y="91"/>
                </a:lnTo>
                <a:lnTo>
                  <a:pt x="28" y="86"/>
                </a:lnTo>
                <a:lnTo>
                  <a:pt x="36" y="82"/>
                </a:lnTo>
                <a:lnTo>
                  <a:pt x="30" y="78"/>
                </a:lnTo>
                <a:lnTo>
                  <a:pt x="23" y="74"/>
                </a:lnTo>
                <a:lnTo>
                  <a:pt x="18" y="69"/>
                </a:lnTo>
                <a:lnTo>
                  <a:pt x="13" y="64"/>
                </a:lnTo>
                <a:lnTo>
                  <a:pt x="10" y="59"/>
                </a:lnTo>
                <a:lnTo>
                  <a:pt x="7" y="54"/>
                </a:lnTo>
                <a:lnTo>
                  <a:pt x="5" y="47"/>
                </a:lnTo>
                <a:lnTo>
                  <a:pt x="5" y="41"/>
                </a:lnTo>
                <a:lnTo>
                  <a:pt x="6" y="33"/>
                </a:lnTo>
                <a:lnTo>
                  <a:pt x="7" y="25"/>
                </a:lnTo>
                <a:lnTo>
                  <a:pt x="11" y="17"/>
                </a:lnTo>
                <a:lnTo>
                  <a:pt x="18" y="12"/>
                </a:lnTo>
                <a:lnTo>
                  <a:pt x="24" y="7"/>
                </a:lnTo>
                <a:lnTo>
                  <a:pt x="34" y="3"/>
                </a:lnTo>
                <a:lnTo>
                  <a:pt x="44" y="0"/>
                </a:lnTo>
                <a:lnTo>
                  <a:pt x="56" y="0"/>
                </a:lnTo>
                <a:lnTo>
                  <a:pt x="68" y="0"/>
                </a:lnTo>
                <a:lnTo>
                  <a:pt x="77" y="3"/>
                </a:lnTo>
                <a:lnTo>
                  <a:pt x="86" y="7"/>
                </a:lnTo>
                <a:lnTo>
                  <a:pt x="92" y="10"/>
                </a:lnTo>
                <a:lnTo>
                  <a:pt x="98" y="16"/>
                </a:lnTo>
                <a:lnTo>
                  <a:pt x="100" y="22"/>
                </a:lnTo>
                <a:lnTo>
                  <a:pt x="103" y="30"/>
                </a:lnTo>
                <a:lnTo>
                  <a:pt x="104" y="38"/>
                </a:lnTo>
                <a:lnTo>
                  <a:pt x="103" y="44"/>
                </a:lnTo>
                <a:lnTo>
                  <a:pt x="102" y="50"/>
                </a:lnTo>
                <a:lnTo>
                  <a:pt x="99" y="56"/>
                </a:lnTo>
                <a:lnTo>
                  <a:pt x="95" y="61"/>
                </a:lnTo>
                <a:lnTo>
                  <a:pt x="91" y="67"/>
                </a:lnTo>
                <a:lnTo>
                  <a:pt x="86" y="71"/>
                </a:lnTo>
                <a:lnTo>
                  <a:pt x="79" y="76"/>
                </a:lnTo>
                <a:lnTo>
                  <a:pt x="71" y="80"/>
                </a:lnTo>
                <a:lnTo>
                  <a:pt x="81" y="84"/>
                </a:lnTo>
                <a:lnTo>
                  <a:pt x="88" y="89"/>
                </a:lnTo>
                <a:lnTo>
                  <a:pt x="95" y="94"/>
                </a:lnTo>
                <a:lnTo>
                  <a:pt x="100" y="99"/>
                </a:lnTo>
                <a:lnTo>
                  <a:pt x="104" y="105"/>
                </a:lnTo>
                <a:lnTo>
                  <a:pt x="107" y="110"/>
                </a:lnTo>
                <a:lnTo>
                  <a:pt x="109" y="116"/>
                </a:lnTo>
                <a:lnTo>
                  <a:pt x="109" y="123"/>
                </a:lnTo>
                <a:close/>
                <a:moveTo>
                  <a:pt x="82" y="39"/>
                </a:moveTo>
                <a:lnTo>
                  <a:pt x="82" y="34"/>
                </a:lnTo>
                <a:lnTo>
                  <a:pt x="81" y="30"/>
                </a:lnTo>
                <a:lnTo>
                  <a:pt x="78" y="26"/>
                </a:lnTo>
                <a:lnTo>
                  <a:pt x="75" y="22"/>
                </a:lnTo>
                <a:lnTo>
                  <a:pt x="71" y="20"/>
                </a:lnTo>
                <a:lnTo>
                  <a:pt x="66" y="18"/>
                </a:lnTo>
                <a:lnTo>
                  <a:pt x="61" y="17"/>
                </a:lnTo>
                <a:lnTo>
                  <a:pt x="54" y="17"/>
                </a:lnTo>
                <a:lnTo>
                  <a:pt x="41" y="17"/>
                </a:lnTo>
                <a:lnTo>
                  <a:pt x="34" y="22"/>
                </a:lnTo>
                <a:lnTo>
                  <a:pt x="28" y="30"/>
                </a:lnTo>
                <a:lnTo>
                  <a:pt x="27" y="39"/>
                </a:lnTo>
                <a:lnTo>
                  <a:pt x="27" y="44"/>
                </a:lnTo>
                <a:lnTo>
                  <a:pt x="28" y="48"/>
                </a:lnTo>
                <a:lnTo>
                  <a:pt x="30" y="54"/>
                </a:lnTo>
                <a:lnTo>
                  <a:pt x="34" y="56"/>
                </a:lnTo>
                <a:lnTo>
                  <a:pt x="37" y="60"/>
                </a:lnTo>
                <a:lnTo>
                  <a:pt x="43" y="64"/>
                </a:lnTo>
                <a:lnTo>
                  <a:pt x="48" y="68"/>
                </a:lnTo>
                <a:lnTo>
                  <a:pt x="56" y="72"/>
                </a:lnTo>
                <a:lnTo>
                  <a:pt x="68" y="65"/>
                </a:lnTo>
                <a:lnTo>
                  <a:pt x="75" y="57"/>
                </a:lnTo>
                <a:lnTo>
                  <a:pt x="81" y="48"/>
                </a:lnTo>
                <a:lnTo>
                  <a:pt x="82" y="39"/>
                </a:lnTo>
                <a:close/>
                <a:moveTo>
                  <a:pt x="87" y="125"/>
                </a:moveTo>
                <a:lnTo>
                  <a:pt x="87" y="120"/>
                </a:lnTo>
                <a:lnTo>
                  <a:pt x="86" y="115"/>
                </a:lnTo>
                <a:lnTo>
                  <a:pt x="83" y="111"/>
                </a:lnTo>
                <a:lnTo>
                  <a:pt x="79" y="106"/>
                </a:lnTo>
                <a:lnTo>
                  <a:pt x="74" y="102"/>
                </a:lnTo>
                <a:lnTo>
                  <a:pt x="68" y="98"/>
                </a:lnTo>
                <a:lnTo>
                  <a:pt x="61" y="94"/>
                </a:lnTo>
                <a:lnTo>
                  <a:pt x="53" y="90"/>
                </a:lnTo>
                <a:lnTo>
                  <a:pt x="45" y="94"/>
                </a:lnTo>
                <a:lnTo>
                  <a:pt x="39" y="98"/>
                </a:lnTo>
                <a:lnTo>
                  <a:pt x="34" y="102"/>
                </a:lnTo>
                <a:lnTo>
                  <a:pt x="28" y="106"/>
                </a:lnTo>
                <a:lnTo>
                  <a:pt x="26" y="111"/>
                </a:lnTo>
                <a:lnTo>
                  <a:pt x="23" y="115"/>
                </a:lnTo>
                <a:lnTo>
                  <a:pt x="22" y="120"/>
                </a:lnTo>
                <a:lnTo>
                  <a:pt x="22" y="125"/>
                </a:lnTo>
                <a:lnTo>
                  <a:pt x="23" y="136"/>
                </a:lnTo>
                <a:lnTo>
                  <a:pt x="30" y="144"/>
                </a:lnTo>
                <a:lnTo>
                  <a:pt x="39" y="150"/>
                </a:lnTo>
                <a:lnTo>
                  <a:pt x="54" y="150"/>
                </a:lnTo>
                <a:lnTo>
                  <a:pt x="70" y="150"/>
                </a:lnTo>
                <a:lnTo>
                  <a:pt x="79" y="144"/>
                </a:lnTo>
                <a:lnTo>
                  <a:pt x="86" y="136"/>
                </a:lnTo>
                <a:lnTo>
                  <a:pt x="87" y="12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8"/>
          <p:cNvSpPr>
            <a:spLocks/>
          </p:cNvSpPr>
          <p:nvPr/>
        </p:nvSpPr>
        <p:spPr bwMode="auto">
          <a:xfrm>
            <a:off x="7660909" y="4654686"/>
            <a:ext cx="78497" cy="134099"/>
          </a:xfrm>
          <a:custGeom>
            <a:avLst/>
            <a:gdLst>
              <a:gd name="T0" fmla="*/ 95 w 95"/>
              <a:gd name="T1" fmla="*/ 158 h 164"/>
              <a:gd name="T2" fmla="*/ 94 w 95"/>
              <a:gd name="T3" fmla="*/ 161 h 164"/>
              <a:gd name="T4" fmla="*/ 93 w 95"/>
              <a:gd name="T5" fmla="*/ 164 h 164"/>
              <a:gd name="T6" fmla="*/ 91 w 95"/>
              <a:gd name="T7" fmla="*/ 164 h 164"/>
              <a:gd name="T8" fmla="*/ 5 w 95"/>
              <a:gd name="T9" fmla="*/ 164 h 164"/>
              <a:gd name="T10" fmla="*/ 4 w 95"/>
              <a:gd name="T11" fmla="*/ 164 h 164"/>
              <a:gd name="T12" fmla="*/ 3 w 95"/>
              <a:gd name="T13" fmla="*/ 162 h 164"/>
              <a:gd name="T14" fmla="*/ 1 w 95"/>
              <a:gd name="T15" fmla="*/ 160 h 164"/>
              <a:gd name="T16" fmla="*/ 1 w 95"/>
              <a:gd name="T17" fmla="*/ 156 h 164"/>
              <a:gd name="T18" fmla="*/ 1 w 95"/>
              <a:gd name="T19" fmla="*/ 152 h 164"/>
              <a:gd name="T20" fmla="*/ 3 w 95"/>
              <a:gd name="T21" fmla="*/ 149 h 164"/>
              <a:gd name="T22" fmla="*/ 4 w 95"/>
              <a:gd name="T23" fmla="*/ 148 h 164"/>
              <a:gd name="T24" fmla="*/ 5 w 95"/>
              <a:gd name="T25" fmla="*/ 147 h 164"/>
              <a:gd name="T26" fmla="*/ 39 w 95"/>
              <a:gd name="T27" fmla="*/ 23 h 164"/>
              <a:gd name="T28" fmla="*/ 7 w 95"/>
              <a:gd name="T29" fmla="*/ 42 h 164"/>
              <a:gd name="T30" fmla="*/ 3 w 95"/>
              <a:gd name="T31" fmla="*/ 43 h 164"/>
              <a:gd name="T32" fmla="*/ 1 w 95"/>
              <a:gd name="T33" fmla="*/ 42 h 164"/>
              <a:gd name="T34" fmla="*/ 0 w 95"/>
              <a:gd name="T35" fmla="*/ 38 h 164"/>
              <a:gd name="T36" fmla="*/ 0 w 95"/>
              <a:gd name="T37" fmla="*/ 33 h 164"/>
              <a:gd name="T38" fmla="*/ 1 w 95"/>
              <a:gd name="T39" fmla="*/ 30 h 164"/>
              <a:gd name="T40" fmla="*/ 1 w 95"/>
              <a:gd name="T41" fmla="*/ 28 h 164"/>
              <a:gd name="T42" fmla="*/ 3 w 95"/>
              <a:gd name="T43" fmla="*/ 26 h 164"/>
              <a:gd name="T44" fmla="*/ 42 w 95"/>
              <a:gd name="T45" fmla="*/ 2 h 164"/>
              <a:gd name="T46" fmla="*/ 43 w 95"/>
              <a:gd name="T47" fmla="*/ 0 h 164"/>
              <a:gd name="T48" fmla="*/ 44 w 95"/>
              <a:gd name="T49" fmla="*/ 0 h 164"/>
              <a:gd name="T50" fmla="*/ 47 w 95"/>
              <a:gd name="T51" fmla="*/ 0 h 164"/>
              <a:gd name="T52" fmla="*/ 51 w 95"/>
              <a:gd name="T53" fmla="*/ 0 h 164"/>
              <a:gd name="T54" fmla="*/ 56 w 95"/>
              <a:gd name="T55" fmla="*/ 0 h 164"/>
              <a:gd name="T56" fmla="*/ 60 w 95"/>
              <a:gd name="T57" fmla="*/ 2 h 164"/>
              <a:gd name="T58" fmla="*/ 61 w 95"/>
              <a:gd name="T59" fmla="*/ 2 h 164"/>
              <a:gd name="T60" fmla="*/ 61 w 95"/>
              <a:gd name="T61" fmla="*/ 3 h 164"/>
              <a:gd name="T62" fmla="*/ 91 w 95"/>
              <a:gd name="T63" fmla="*/ 147 h 164"/>
              <a:gd name="T64" fmla="*/ 93 w 95"/>
              <a:gd name="T65" fmla="*/ 148 h 164"/>
              <a:gd name="T66" fmla="*/ 94 w 95"/>
              <a:gd name="T67" fmla="*/ 149 h 164"/>
              <a:gd name="T68" fmla="*/ 95 w 95"/>
              <a:gd name="T69" fmla="*/ 152 h 164"/>
              <a:gd name="T70" fmla="*/ 95 w 95"/>
              <a:gd name="T71"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4">
                <a:moveTo>
                  <a:pt x="95" y="156"/>
                </a:moveTo>
                <a:lnTo>
                  <a:pt x="95" y="158"/>
                </a:lnTo>
                <a:lnTo>
                  <a:pt x="95" y="160"/>
                </a:lnTo>
                <a:lnTo>
                  <a:pt x="94" y="161"/>
                </a:lnTo>
                <a:lnTo>
                  <a:pt x="94" y="162"/>
                </a:lnTo>
                <a:lnTo>
                  <a:pt x="93" y="164"/>
                </a:lnTo>
                <a:lnTo>
                  <a:pt x="93" y="164"/>
                </a:lnTo>
                <a:lnTo>
                  <a:pt x="91" y="164"/>
                </a:lnTo>
                <a:lnTo>
                  <a:pt x="91" y="164"/>
                </a:lnTo>
                <a:lnTo>
                  <a:pt x="5" y="164"/>
                </a:lnTo>
                <a:lnTo>
                  <a:pt x="5" y="164"/>
                </a:lnTo>
                <a:lnTo>
                  <a:pt x="4" y="164"/>
                </a:lnTo>
                <a:lnTo>
                  <a:pt x="3" y="164"/>
                </a:lnTo>
                <a:lnTo>
                  <a:pt x="3" y="162"/>
                </a:lnTo>
                <a:lnTo>
                  <a:pt x="1" y="161"/>
                </a:lnTo>
                <a:lnTo>
                  <a:pt x="1" y="160"/>
                </a:lnTo>
                <a:lnTo>
                  <a:pt x="1" y="158"/>
                </a:lnTo>
                <a:lnTo>
                  <a:pt x="1" y="156"/>
                </a:lnTo>
                <a:lnTo>
                  <a:pt x="1" y="153"/>
                </a:lnTo>
                <a:lnTo>
                  <a:pt x="1" y="152"/>
                </a:lnTo>
                <a:lnTo>
                  <a:pt x="1" y="151"/>
                </a:lnTo>
                <a:lnTo>
                  <a:pt x="3" y="149"/>
                </a:lnTo>
                <a:lnTo>
                  <a:pt x="3" y="148"/>
                </a:lnTo>
                <a:lnTo>
                  <a:pt x="4" y="148"/>
                </a:lnTo>
                <a:lnTo>
                  <a:pt x="5" y="147"/>
                </a:lnTo>
                <a:lnTo>
                  <a:pt x="5" y="147"/>
                </a:lnTo>
                <a:lnTo>
                  <a:pt x="39" y="147"/>
                </a:lnTo>
                <a:lnTo>
                  <a:pt x="39" y="23"/>
                </a:lnTo>
                <a:lnTo>
                  <a:pt x="8" y="42"/>
                </a:lnTo>
                <a:lnTo>
                  <a:pt x="7" y="42"/>
                </a:lnTo>
                <a:lnTo>
                  <a:pt x="4" y="43"/>
                </a:lnTo>
                <a:lnTo>
                  <a:pt x="3" y="43"/>
                </a:lnTo>
                <a:lnTo>
                  <a:pt x="3" y="42"/>
                </a:lnTo>
                <a:lnTo>
                  <a:pt x="1" y="42"/>
                </a:lnTo>
                <a:lnTo>
                  <a:pt x="1" y="40"/>
                </a:lnTo>
                <a:lnTo>
                  <a:pt x="0" y="38"/>
                </a:lnTo>
                <a:lnTo>
                  <a:pt x="0" y="36"/>
                </a:lnTo>
                <a:lnTo>
                  <a:pt x="0" y="33"/>
                </a:lnTo>
                <a:lnTo>
                  <a:pt x="0" y="32"/>
                </a:lnTo>
                <a:lnTo>
                  <a:pt x="1" y="30"/>
                </a:lnTo>
                <a:lnTo>
                  <a:pt x="1" y="29"/>
                </a:lnTo>
                <a:lnTo>
                  <a:pt x="1" y="28"/>
                </a:lnTo>
                <a:lnTo>
                  <a:pt x="3" y="26"/>
                </a:lnTo>
                <a:lnTo>
                  <a:pt x="3" y="26"/>
                </a:lnTo>
                <a:lnTo>
                  <a:pt x="4" y="25"/>
                </a:lnTo>
                <a:lnTo>
                  <a:pt x="42" y="2"/>
                </a:lnTo>
                <a:lnTo>
                  <a:pt x="42" y="2"/>
                </a:lnTo>
                <a:lnTo>
                  <a:pt x="43" y="0"/>
                </a:lnTo>
                <a:lnTo>
                  <a:pt x="43" y="0"/>
                </a:lnTo>
                <a:lnTo>
                  <a:pt x="44" y="0"/>
                </a:lnTo>
                <a:lnTo>
                  <a:pt x="46" y="0"/>
                </a:lnTo>
                <a:lnTo>
                  <a:pt x="47" y="0"/>
                </a:lnTo>
                <a:lnTo>
                  <a:pt x="50" y="0"/>
                </a:lnTo>
                <a:lnTo>
                  <a:pt x="51" y="0"/>
                </a:lnTo>
                <a:lnTo>
                  <a:pt x="54" y="0"/>
                </a:lnTo>
                <a:lnTo>
                  <a:pt x="56" y="0"/>
                </a:lnTo>
                <a:lnTo>
                  <a:pt x="59" y="0"/>
                </a:lnTo>
                <a:lnTo>
                  <a:pt x="60" y="2"/>
                </a:lnTo>
                <a:lnTo>
                  <a:pt x="60" y="2"/>
                </a:lnTo>
                <a:lnTo>
                  <a:pt x="61" y="2"/>
                </a:lnTo>
                <a:lnTo>
                  <a:pt x="61" y="3"/>
                </a:lnTo>
                <a:lnTo>
                  <a:pt x="61" y="3"/>
                </a:lnTo>
                <a:lnTo>
                  <a:pt x="61" y="147"/>
                </a:lnTo>
                <a:lnTo>
                  <a:pt x="91" y="147"/>
                </a:lnTo>
                <a:lnTo>
                  <a:pt x="91" y="147"/>
                </a:lnTo>
                <a:lnTo>
                  <a:pt x="93" y="148"/>
                </a:lnTo>
                <a:lnTo>
                  <a:pt x="94" y="148"/>
                </a:lnTo>
                <a:lnTo>
                  <a:pt x="94" y="149"/>
                </a:lnTo>
                <a:lnTo>
                  <a:pt x="94" y="151"/>
                </a:lnTo>
                <a:lnTo>
                  <a:pt x="95" y="152"/>
                </a:lnTo>
                <a:lnTo>
                  <a:pt x="95" y="153"/>
                </a:lnTo>
                <a:lnTo>
                  <a:pt x="95"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9"/>
          <p:cNvSpPr>
            <a:spLocks/>
          </p:cNvSpPr>
          <p:nvPr/>
        </p:nvSpPr>
        <p:spPr bwMode="auto">
          <a:xfrm>
            <a:off x="7765570" y="4654686"/>
            <a:ext cx="78497" cy="134099"/>
          </a:xfrm>
          <a:custGeom>
            <a:avLst/>
            <a:gdLst>
              <a:gd name="T0" fmla="*/ 95 w 95"/>
              <a:gd name="T1" fmla="*/ 158 h 164"/>
              <a:gd name="T2" fmla="*/ 94 w 95"/>
              <a:gd name="T3" fmla="*/ 161 h 164"/>
              <a:gd name="T4" fmla="*/ 92 w 95"/>
              <a:gd name="T5" fmla="*/ 164 h 164"/>
              <a:gd name="T6" fmla="*/ 91 w 95"/>
              <a:gd name="T7" fmla="*/ 164 h 164"/>
              <a:gd name="T8" fmla="*/ 5 w 95"/>
              <a:gd name="T9" fmla="*/ 164 h 164"/>
              <a:gd name="T10" fmla="*/ 4 w 95"/>
              <a:gd name="T11" fmla="*/ 164 h 164"/>
              <a:gd name="T12" fmla="*/ 2 w 95"/>
              <a:gd name="T13" fmla="*/ 162 h 164"/>
              <a:gd name="T14" fmla="*/ 1 w 95"/>
              <a:gd name="T15" fmla="*/ 160 h 164"/>
              <a:gd name="T16" fmla="*/ 1 w 95"/>
              <a:gd name="T17" fmla="*/ 156 h 164"/>
              <a:gd name="T18" fmla="*/ 1 w 95"/>
              <a:gd name="T19" fmla="*/ 152 h 164"/>
              <a:gd name="T20" fmla="*/ 2 w 95"/>
              <a:gd name="T21" fmla="*/ 149 h 164"/>
              <a:gd name="T22" fmla="*/ 4 w 95"/>
              <a:gd name="T23" fmla="*/ 148 h 164"/>
              <a:gd name="T24" fmla="*/ 5 w 95"/>
              <a:gd name="T25" fmla="*/ 147 h 164"/>
              <a:gd name="T26" fmla="*/ 39 w 95"/>
              <a:gd name="T27" fmla="*/ 23 h 164"/>
              <a:gd name="T28" fmla="*/ 6 w 95"/>
              <a:gd name="T29" fmla="*/ 42 h 164"/>
              <a:gd name="T30" fmla="*/ 2 w 95"/>
              <a:gd name="T31" fmla="*/ 43 h 164"/>
              <a:gd name="T32" fmla="*/ 1 w 95"/>
              <a:gd name="T33" fmla="*/ 42 h 164"/>
              <a:gd name="T34" fmla="*/ 0 w 95"/>
              <a:gd name="T35" fmla="*/ 38 h 164"/>
              <a:gd name="T36" fmla="*/ 0 w 95"/>
              <a:gd name="T37" fmla="*/ 33 h 164"/>
              <a:gd name="T38" fmla="*/ 1 w 95"/>
              <a:gd name="T39" fmla="*/ 30 h 164"/>
              <a:gd name="T40" fmla="*/ 1 w 95"/>
              <a:gd name="T41" fmla="*/ 28 h 164"/>
              <a:gd name="T42" fmla="*/ 2 w 95"/>
              <a:gd name="T43" fmla="*/ 26 h 164"/>
              <a:gd name="T44" fmla="*/ 42 w 95"/>
              <a:gd name="T45" fmla="*/ 2 h 164"/>
              <a:gd name="T46" fmla="*/ 43 w 95"/>
              <a:gd name="T47" fmla="*/ 0 h 164"/>
              <a:gd name="T48" fmla="*/ 44 w 95"/>
              <a:gd name="T49" fmla="*/ 0 h 164"/>
              <a:gd name="T50" fmla="*/ 47 w 95"/>
              <a:gd name="T51" fmla="*/ 0 h 164"/>
              <a:gd name="T52" fmla="*/ 51 w 95"/>
              <a:gd name="T53" fmla="*/ 0 h 164"/>
              <a:gd name="T54" fmla="*/ 56 w 95"/>
              <a:gd name="T55" fmla="*/ 0 h 164"/>
              <a:gd name="T56" fmla="*/ 60 w 95"/>
              <a:gd name="T57" fmla="*/ 2 h 164"/>
              <a:gd name="T58" fmla="*/ 61 w 95"/>
              <a:gd name="T59" fmla="*/ 2 h 164"/>
              <a:gd name="T60" fmla="*/ 61 w 95"/>
              <a:gd name="T61" fmla="*/ 3 h 164"/>
              <a:gd name="T62" fmla="*/ 91 w 95"/>
              <a:gd name="T63" fmla="*/ 147 h 164"/>
              <a:gd name="T64" fmla="*/ 92 w 95"/>
              <a:gd name="T65" fmla="*/ 148 h 164"/>
              <a:gd name="T66" fmla="*/ 94 w 95"/>
              <a:gd name="T67" fmla="*/ 149 h 164"/>
              <a:gd name="T68" fmla="*/ 95 w 95"/>
              <a:gd name="T69" fmla="*/ 152 h 164"/>
              <a:gd name="T70" fmla="*/ 95 w 95"/>
              <a:gd name="T71"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4">
                <a:moveTo>
                  <a:pt x="95" y="156"/>
                </a:moveTo>
                <a:lnTo>
                  <a:pt x="95" y="158"/>
                </a:lnTo>
                <a:lnTo>
                  <a:pt x="95" y="160"/>
                </a:lnTo>
                <a:lnTo>
                  <a:pt x="94" y="161"/>
                </a:lnTo>
                <a:lnTo>
                  <a:pt x="94" y="162"/>
                </a:lnTo>
                <a:lnTo>
                  <a:pt x="92" y="164"/>
                </a:lnTo>
                <a:lnTo>
                  <a:pt x="92" y="164"/>
                </a:lnTo>
                <a:lnTo>
                  <a:pt x="91" y="164"/>
                </a:lnTo>
                <a:lnTo>
                  <a:pt x="91" y="164"/>
                </a:lnTo>
                <a:lnTo>
                  <a:pt x="5" y="164"/>
                </a:lnTo>
                <a:lnTo>
                  <a:pt x="5" y="164"/>
                </a:lnTo>
                <a:lnTo>
                  <a:pt x="4" y="164"/>
                </a:lnTo>
                <a:lnTo>
                  <a:pt x="2" y="164"/>
                </a:lnTo>
                <a:lnTo>
                  <a:pt x="2" y="162"/>
                </a:lnTo>
                <a:lnTo>
                  <a:pt x="1" y="161"/>
                </a:lnTo>
                <a:lnTo>
                  <a:pt x="1" y="160"/>
                </a:lnTo>
                <a:lnTo>
                  <a:pt x="1" y="158"/>
                </a:lnTo>
                <a:lnTo>
                  <a:pt x="1" y="156"/>
                </a:lnTo>
                <a:lnTo>
                  <a:pt x="1" y="153"/>
                </a:lnTo>
                <a:lnTo>
                  <a:pt x="1" y="152"/>
                </a:lnTo>
                <a:lnTo>
                  <a:pt x="1" y="151"/>
                </a:lnTo>
                <a:lnTo>
                  <a:pt x="2" y="149"/>
                </a:lnTo>
                <a:lnTo>
                  <a:pt x="2" y="148"/>
                </a:lnTo>
                <a:lnTo>
                  <a:pt x="4" y="148"/>
                </a:lnTo>
                <a:lnTo>
                  <a:pt x="5" y="147"/>
                </a:lnTo>
                <a:lnTo>
                  <a:pt x="5" y="147"/>
                </a:lnTo>
                <a:lnTo>
                  <a:pt x="39" y="147"/>
                </a:lnTo>
                <a:lnTo>
                  <a:pt x="39" y="23"/>
                </a:lnTo>
                <a:lnTo>
                  <a:pt x="8" y="42"/>
                </a:lnTo>
                <a:lnTo>
                  <a:pt x="6" y="42"/>
                </a:lnTo>
                <a:lnTo>
                  <a:pt x="4" y="43"/>
                </a:lnTo>
                <a:lnTo>
                  <a:pt x="2" y="43"/>
                </a:lnTo>
                <a:lnTo>
                  <a:pt x="2" y="42"/>
                </a:lnTo>
                <a:lnTo>
                  <a:pt x="1" y="42"/>
                </a:lnTo>
                <a:lnTo>
                  <a:pt x="1" y="40"/>
                </a:lnTo>
                <a:lnTo>
                  <a:pt x="0" y="38"/>
                </a:lnTo>
                <a:lnTo>
                  <a:pt x="0" y="36"/>
                </a:lnTo>
                <a:lnTo>
                  <a:pt x="0" y="33"/>
                </a:lnTo>
                <a:lnTo>
                  <a:pt x="0" y="32"/>
                </a:lnTo>
                <a:lnTo>
                  <a:pt x="1" y="30"/>
                </a:lnTo>
                <a:lnTo>
                  <a:pt x="1" y="29"/>
                </a:lnTo>
                <a:lnTo>
                  <a:pt x="1" y="28"/>
                </a:lnTo>
                <a:lnTo>
                  <a:pt x="2" y="26"/>
                </a:lnTo>
                <a:lnTo>
                  <a:pt x="2" y="26"/>
                </a:lnTo>
                <a:lnTo>
                  <a:pt x="4" y="25"/>
                </a:lnTo>
                <a:lnTo>
                  <a:pt x="42" y="2"/>
                </a:lnTo>
                <a:lnTo>
                  <a:pt x="42" y="2"/>
                </a:lnTo>
                <a:lnTo>
                  <a:pt x="43" y="0"/>
                </a:lnTo>
                <a:lnTo>
                  <a:pt x="43" y="0"/>
                </a:lnTo>
                <a:lnTo>
                  <a:pt x="44" y="0"/>
                </a:lnTo>
                <a:lnTo>
                  <a:pt x="45" y="0"/>
                </a:lnTo>
                <a:lnTo>
                  <a:pt x="47" y="0"/>
                </a:lnTo>
                <a:lnTo>
                  <a:pt x="49" y="0"/>
                </a:lnTo>
                <a:lnTo>
                  <a:pt x="51" y="0"/>
                </a:lnTo>
                <a:lnTo>
                  <a:pt x="53" y="0"/>
                </a:lnTo>
                <a:lnTo>
                  <a:pt x="56" y="0"/>
                </a:lnTo>
                <a:lnTo>
                  <a:pt x="59" y="0"/>
                </a:lnTo>
                <a:lnTo>
                  <a:pt x="60" y="2"/>
                </a:lnTo>
                <a:lnTo>
                  <a:pt x="60" y="2"/>
                </a:lnTo>
                <a:lnTo>
                  <a:pt x="61" y="2"/>
                </a:lnTo>
                <a:lnTo>
                  <a:pt x="61" y="3"/>
                </a:lnTo>
                <a:lnTo>
                  <a:pt x="61" y="3"/>
                </a:lnTo>
                <a:lnTo>
                  <a:pt x="61" y="147"/>
                </a:lnTo>
                <a:lnTo>
                  <a:pt x="91" y="147"/>
                </a:lnTo>
                <a:lnTo>
                  <a:pt x="91" y="147"/>
                </a:lnTo>
                <a:lnTo>
                  <a:pt x="92" y="148"/>
                </a:lnTo>
                <a:lnTo>
                  <a:pt x="94" y="148"/>
                </a:lnTo>
                <a:lnTo>
                  <a:pt x="94" y="149"/>
                </a:lnTo>
                <a:lnTo>
                  <a:pt x="94" y="151"/>
                </a:lnTo>
                <a:lnTo>
                  <a:pt x="95" y="152"/>
                </a:lnTo>
                <a:lnTo>
                  <a:pt x="95" y="153"/>
                </a:lnTo>
                <a:lnTo>
                  <a:pt x="95"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10"/>
          <p:cNvSpPr>
            <a:spLocks noEditPoints="1"/>
          </p:cNvSpPr>
          <p:nvPr/>
        </p:nvSpPr>
        <p:spPr bwMode="auto">
          <a:xfrm>
            <a:off x="4223400" y="4915700"/>
            <a:ext cx="134099" cy="150452"/>
          </a:xfrm>
          <a:custGeom>
            <a:avLst/>
            <a:gdLst>
              <a:gd name="T0" fmla="*/ 164 w 166"/>
              <a:gd name="T1" fmla="*/ 167 h 181"/>
              <a:gd name="T2" fmla="*/ 165 w 166"/>
              <a:gd name="T3" fmla="*/ 172 h 181"/>
              <a:gd name="T4" fmla="*/ 166 w 166"/>
              <a:gd name="T5" fmla="*/ 175 h 181"/>
              <a:gd name="T6" fmla="*/ 166 w 166"/>
              <a:gd name="T7" fmla="*/ 177 h 181"/>
              <a:gd name="T8" fmla="*/ 165 w 166"/>
              <a:gd name="T9" fmla="*/ 180 h 181"/>
              <a:gd name="T10" fmla="*/ 164 w 166"/>
              <a:gd name="T11" fmla="*/ 181 h 181"/>
              <a:gd name="T12" fmla="*/ 160 w 166"/>
              <a:gd name="T13" fmla="*/ 181 h 181"/>
              <a:gd name="T14" fmla="*/ 155 w 166"/>
              <a:gd name="T15" fmla="*/ 181 h 181"/>
              <a:gd name="T16" fmla="*/ 149 w 166"/>
              <a:gd name="T17" fmla="*/ 181 h 181"/>
              <a:gd name="T18" fmla="*/ 143 w 166"/>
              <a:gd name="T19" fmla="*/ 181 h 181"/>
              <a:gd name="T20" fmla="*/ 138 w 166"/>
              <a:gd name="T21" fmla="*/ 181 h 181"/>
              <a:gd name="T22" fmla="*/ 134 w 166"/>
              <a:gd name="T23" fmla="*/ 181 h 181"/>
              <a:gd name="T24" fmla="*/ 131 w 166"/>
              <a:gd name="T25" fmla="*/ 181 h 181"/>
              <a:gd name="T26" fmla="*/ 130 w 166"/>
              <a:gd name="T27" fmla="*/ 180 h 181"/>
              <a:gd name="T28" fmla="*/ 128 w 166"/>
              <a:gd name="T29" fmla="*/ 179 h 181"/>
              <a:gd name="T30" fmla="*/ 128 w 166"/>
              <a:gd name="T31" fmla="*/ 177 h 181"/>
              <a:gd name="T32" fmla="*/ 127 w 166"/>
              <a:gd name="T33" fmla="*/ 176 h 181"/>
              <a:gd name="T34" fmla="*/ 115 w 166"/>
              <a:gd name="T35" fmla="*/ 140 h 181"/>
              <a:gd name="T36" fmla="*/ 47 w 166"/>
              <a:gd name="T37" fmla="*/ 140 h 181"/>
              <a:gd name="T38" fmla="*/ 36 w 166"/>
              <a:gd name="T39" fmla="*/ 175 h 181"/>
              <a:gd name="T40" fmla="*/ 36 w 166"/>
              <a:gd name="T41" fmla="*/ 177 h 181"/>
              <a:gd name="T42" fmla="*/ 34 w 166"/>
              <a:gd name="T43" fmla="*/ 179 h 181"/>
              <a:gd name="T44" fmla="*/ 33 w 166"/>
              <a:gd name="T45" fmla="*/ 180 h 181"/>
              <a:gd name="T46" fmla="*/ 32 w 166"/>
              <a:gd name="T47" fmla="*/ 180 h 181"/>
              <a:gd name="T48" fmla="*/ 29 w 166"/>
              <a:gd name="T49" fmla="*/ 181 h 181"/>
              <a:gd name="T50" fmla="*/ 25 w 166"/>
              <a:gd name="T51" fmla="*/ 181 h 181"/>
              <a:gd name="T52" fmla="*/ 21 w 166"/>
              <a:gd name="T53" fmla="*/ 181 h 181"/>
              <a:gd name="T54" fmla="*/ 16 w 166"/>
              <a:gd name="T55" fmla="*/ 181 h 181"/>
              <a:gd name="T56" fmla="*/ 10 w 166"/>
              <a:gd name="T57" fmla="*/ 181 h 181"/>
              <a:gd name="T58" fmla="*/ 6 w 166"/>
              <a:gd name="T59" fmla="*/ 181 h 181"/>
              <a:gd name="T60" fmla="*/ 3 w 166"/>
              <a:gd name="T61" fmla="*/ 181 h 181"/>
              <a:gd name="T62" fmla="*/ 0 w 166"/>
              <a:gd name="T63" fmla="*/ 180 h 181"/>
              <a:gd name="T64" fmla="*/ 0 w 166"/>
              <a:gd name="T65" fmla="*/ 177 h 181"/>
              <a:gd name="T66" fmla="*/ 0 w 166"/>
              <a:gd name="T67" fmla="*/ 175 h 181"/>
              <a:gd name="T68" fmla="*/ 0 w 166"/>
              <a:gd name="T69" fmla="*/ 172 h 181"/>
              <a:gd name="T70" fmla="*/ 2 w 166"/>
              <a:gd name="T71" fmla="*/ 167 h 181"/>
              <a:gd name="T72" fmla="*/ 58 w 166"/>
              <a:gd name="T73" fmla="*/ 6 h 181"/>
              <a:gd name="T74" fmla="*/ 59 w 166"/>
              <a:gd name="T75" fmla="*/ 5 h 181"/>
              <a:gd name="T76" fmla="*/ 59 w 166"/>
              <a:gd name="T77" fmla="*/ 4 h 181"/>
              <a:gd name="T78" fmla="*/ 60 w 166"/>
              <a:gd name="T79" fmla="*/ 2 h 181"/>
              <a:gd name="T80" fmla="*/ 63 w 166"/>
              <a:gd name="T81" fmla="*/ 1 h 181"/>
              <a:gd name="T82" fmla="*/ 66 w 166"/>
              <a:gd name="T83" fmla="*/ 0 h 181"/>
              <a:gd name="T84" fmla="*/ 70 w 166"/>
              <a:gd name="T85" fmla="*/ 0 h 181"/>
              <a:gd name="T86" fmla="*/ 75 w 166"/>
              <a:gd name="T87" fmla="*/ 0 h 181"/>
              <a:gd name="T88" fmla="*/ 81 w 166"/>
              <a:gd name="T89" fmla="*/ 0 h 181"/>
              <a:gd name="T90" fmla="*/ 89 w 166"/>
              <a:gd name="T91" fmla="*/ 0 h 181"/>
              <a:gd name="T92" fmla="*/ 94 w 166"/>
              <a:gd name="T93" fmla="*/ 0 h 181"/>
              <a:gd name="T94" fmla="*/ 100 w 166"/>
              <a:gd name="T95" fmla="*/ 0 h 181"/>
              <a:gd name="T96" fmla="*/ 102 w 166"/>
              <a:gd name="T97" fmla="*/ 1 h 181"/>
              <a:gd name="T98" fmla="*/ 105 w 166"/>
              <a:gd name="T99" fmla="*/ 2 h 181"/>
              <a:gd name="T100" fmla="*/ 106 w 166"/>
              <a:gd name="T101" fmla="*/ 4 h 181"/>
              <a:gd name="T102" fmla="*/ 108 w 166"/>
              <a:gd name="T103" fmla="*/ 5 h 181"/>
              <a:gd name="T104" fmla="*/ 109 w 166"/>
              <a:gd name="T105" fmla="*/ 8 h 181"/>
              <a:gd name="T106" fmla="*/ 164 w 166"/>
              <a:gd name="T107" fmla="*/ 167 h 181"/>
              <a:gd name="T108" fmla="*/ 81 w 166"/>
              <a:gd name="T109" fmla="*/ 35 h 181"/>
              <a:gd name="T110" fmla="*/ 81 w 166"/>
              <a:gd name="T111" fmla="*/ 35 h 181"/>
              <a:gd name="T112" fmla="*/ 55 w 166"/>
              <a:gd name="T113" fmla="*/ 112 h 181"/>
              <a:gd name="T114" fmla="*/ 106 w 166"/>
              <a:gd name="T115" fmla="*/ 112 h 181"/>
              <a:gd name="T116" fmla="*/ 81 w 166"/>
              <a:gd name="T117"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1">
                <a:moveTo>
                  <a:pt x="164" y="167"/>
                </a:moveTo>
                <a:lnTo>
                  <a:pt x="165" y="172"/>
                </a:lnTo>
                <a:lnTo>
                  <a:pt x="166" y="175"/>
                </a:lnTo>
                <a:lnTo>
                  <a:pt x="166" y="177"/>
                </a:lnTo>
                <a:lnTo>
                  <a:pt x="165" y="180"/>
                </a:lnTo>
                <a:lnTo>
                  <a:pt x="164" y="181"/>
                </a:lnTo>
                <a:lnTo>
                  <a:pt x="160" y="181"/>
                </a:lnTo>
                <a:lnTo>
                  <a:pt x="155" y="181"/>
                </a:lnTo>
                <a:lnTo>
                  <a:pt x="149" y="181"/>
                </a:lnTo>
                <a:lnTo>
                  <a:pt x="143" y="181"/>
                </a:lnTo>
                <a:lnTo>
                  <a:pt x="138" y="181"/>
                </a:lnTo>
                <a:lnTo>
                  <a:pt x="134" y="181"/>
                </a:lnTo>
                <a:lnTo>
                  <a:pt x="131" y="181"/>
                </a:lnTo>
                <a:lnTo>
                  <a:pt x="130" y="180"/>
                </a:lnTo>
                <a:lnTo>
                  <a:pt x="128" y="179"/>
                </a:lnTo>
                <a:lnTo>
                  <a:pt x="128" y="177"/>
                </a:lnTo>
                <a:lnTo>
                  <a:pt x="127" y="176"/>
                </a:lnTo>
                <a:lnTo>
                  <a:pt x="115" y="140"/>
                </a:lnTo>
                <a:lnTo>
                  <a:pt x="47" y="140"/>
                </a:lnTo>
                <a:lnTo>
                  <a:pt x="36" y="175"/>
                </a:lnTo>
                <a:lnTo>
                  <a:pt x="36" y="177"/>
                </a:lnTo>
                <a:lnTo>
                  <a:pt x="34" y="179"/>
                </a:lnTo>
                <a:lnTo>
                  <a:pt x="33" y="180"/>
                </a:lnTo>
                <a:lnTo>
                  <a:pt x="32" y="180"/>
                </a:lnTo>
                <a:lnTo>
                  <a:pt x="29" y="181"/>
                </a:lnTo>
                <a:lnTo>
                  <a:pt x="25" y="181"/>
                </a:lnTo>
                <a:lnTo>
                  <a:pt x="21" y="181"/>
                </a:lnTo>
                <a:lnTo>
                  <a:pt x="16" y="181"/>
                </a:lnTo>
                <a:lnTo>
                  <a:pt x="10" y="181"/>
                </a:lnTo>
                <a:lnTo>
                  <a:pt x="6" y="181"/>
                </a:lnTo>
                <a:lnTo>
                  <a:pt x="3" y="181"/>
                </a:lnTo>
                <a:lnTo>
                  <a:pt x="0" y="180"/>
                </a:lnTo>
                <a:lnTo>
                  <a:pt x="0" y="177"/>
                </a:lnTo>
                <a:lnTo>
                  <a:pt x="0" y="175"/>
                </a:lnTo>
                <a:lnTo>
                  <a:pt x="0" y="172"/>
                </a:lnTo>
                <a:lnTo>
                  <a:pt x="2" y="167"/>
                </a:lnTo>
                <a:lnTo>
                  <a:pt x="58" y="6"/>
                </a:lnTo>
                <a:lnTo>
                  <a:pt x="59" y="5"/>
                </a:lnTo>
                <a:lnTo>
                  <a:pt x="59" y="4"/>
                </a:lnTo>
                <a:lnTo>
                  <a:pt x="60" y="2"/>
                </a:lnTo>
                <a:lnTo>
                  <a:pt x="63" y="1"/>
                </a:lnTo>
                <a:lnTo>
                  <a:pt x="66" y="0"/>
                </a:lnTo>
                <a:lnTo>
                  <a:pt x="70" y="0"/>
                </a:lnTo>
                <a:lnTo>
                  <a:pt x="75" y="0"/>
                </a:lnTo>
                <a:lnTo>
                  <a:pt x="81" y="0"/>
                </a:lnTo>
                <a:lnTo>
                  <a:pt x="89" y="0"/>
                </a:lnTo>
                <a:lnTo>
                  <a:pt x="94" y="0"/>
                </a:lnTo>
                <a:lnTo>
                  <a:pt x="100" y="0"/>
                </a:lnTo>
                <a:lnTo>
                  <a:pt x="102" y="1"/>
                </a:lnTo>
                <a:lnTo>
                  <a:pt x="105" y="2"/>
                </a:lnTo>
                <a:lnTo>
                  <a:pt x="106" y="4"/>
                </a:lnTo>
                <a:lnTo>
                  <a:pt x="108" y="5"/>
                </a:lnTo>
                <a:lnTo>
                  <a:pt x="109" y="8"/>
                </a:lnTo>
                <a:lnTo>
                  <a:pt x="164" y="167"/>
                </a:lnTo>
                <a:close/>
                <a:moveTo>
                  <a:pt x="81" y="35"/>
                </a:moveTo>
                <a:lnTo>
                  <a:pt x="81" y="35"/>
                </a:lnTo>
                <a:lnTo>
                  <a:pt x="55" y="112"/>
                </a:lnTo>
                <a:lnTo>
                  <a:pt x="106" y="112"/>
                </a:lnTo>
                <a:lnTo>
                  <a:pt x="81" y="3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11"/>
          <p:cNvSpPr>
            <a:spLocks/>
          </p:cNvSpPr>
          <p:nvPr/>
        </p:nvSpPr>
        <p:spPr bwMode="auto">
          <a:xfrm>
            <a:off x="4377125" y="4951678"/>
            <a:ext cx="65414" cy="114476"/>
          </a:xfrm>
          <a:custGeom>
            <a:avLst/>
            <a:gdLst>
              <a:gd name="T0" fmla="*/ 80 w 80"/>
              <a:gd name="T1" fmla="*/ 24 h 137"/>
              <a:gd name="T2" fmla="*/ 80 w 80"/>
              <a:gd name="T3" fmla="*/ 30 h 137"/>
              <a:gd name="T4" fmla="*/ 79 w 80"/>
              <a:gd name="T5" fmla="*/ 34 h 137"/>
              <a:gd name="T6" fmla="*/ 76 w 80"/>
              <a:gd name="T7" fmla="*/ 35 h 137"/>
              <a:gd name="T8" fmla="*/ 73 w 80"/>
              <a:gd name="T9" fmla="*/ 35 h 137"/>
              <a:gd name="T10" fmla="*/ 71 w 80"/>
              <a:gd name="T11" fmla="*/ 35 h 137"/>
              <a:gd name="T12" fmla="*/ 68 w 80"/>
              <a:gd name="T13" fmla="*/ 34 h 137"/>
              <a:gd name="T14" fmla="*/ 63 w 80"/>
              <a:gd name="T15" fmla="*/ 33 h 137"/>
              <a:gd name="T16" fmla="*/ 58 w 80"/>
              <a:gd name="T17" fmla="*/ 33 h 137"/>
              <a:gd name="T18" fmla="*/ 53 w 80"/>
              <a:gd name="T19" fmla="*/ 35 h 137"/>
              <a:gd name="T20" fmla="*/ 46 w 80"/>
              <a:gd name="T21" fmla="*/ 41 h 137"/>
              <a:gd name="T22" fmla="*/ 39 w 80"/>
              <a:gd name="T23" fmla="*/ 49 h 137"/>
              <a:gd name="T24" fmla="*/ 36 w 80"/>
              <a:gd name="T25" fmla="*/ 132 h 137"/>
              <a:gd name="T26" fmla="*/ 34 w 80"/>
              <a:gd name="T27" fmla="*/ 135 h 137"/>
              <a:gd name="T28" fmla="*/ 32 w 80"/>
              <a:gd name="T29" fmla="*/ 136 h 137"/>
              <a:gd name="T30" fmla="*/ 26 w 80"/>
              <a:gd name="T31" fmla="*/ 137 h 137"/>
              <a:gd name="T32" fmla="*/ 17 w 80"/>
              <a:gd name="T33" fmla="*/ 137 h 137"/>
              <a:gd name="T34" fmla="*/ 9 w 80"/>
              <a:gd name="T35" fmla="*/ 137 h 137"/>
              <a:gd name="T36" fmla="*/ 4 w 80"/>
              <a:gd name="T37" fmla="*/ 136 h 137"/>
              <a:gd name="T38" fmla="*/ 2 w 80"/>
              <a:gd name="T39" fmla="*/ 135 h 137"/>
              <a:gd name="T40" fmla="*/ 0 w 80"/>
              <a:gd name="T41" fmla="*/ 132 h 137"/>
              <a:gd name="T42" fmla="*/ 0 w 80"/>
              <a:gd name="T43" fmla="*/ 7 h 137"/>
              <a:gd name="T44" fmla="*/ 2 w 80"/>
              <a:gd name="T45" fmla="*/ 4 h 137"/>
              <a:gd name="T46" fmla="*/ 6 w 80"/>
              <a:gd name="T47" fmla="*/ 3 h 137"/>
              <a:gd name="T48" fmla="*/ 11 w 80"/>
              <a:gd name="T49" fmla="*/ 3 h 137"/>
              <a:gd name="T50" fmla="*/ 20 w 80"/>
              <a:gd name="T51" fmla="*/ 3 h 137"/>
              <a:gd name="T52" fmla="*/ 25 w 80"/>
              <a:gd name="T53" fmla="*/ 3 h 137"/>
              <a:gd name="T54" fmla="*/ 29 w 80"/>
              <a:gd name="T55" fmla="*/ 4 h 137"/>
              <a:gd name="T56" fmla="*/ 30 w 80"/>
              <a:gd name="T57" fmla="*/ 7 h 137"/>
              <a:gd name="T58" fmla="*/ 30 w 80"/>
              <a:gd name="T59" fmla="*/ 24 h 137"/>
              <a:gd name="T60" fmla="*/ 39 w 80"/>
              <a:gd name="T61" fmla="*/ 12 h 137"/>
              <a:gd name="T62" fmla="*/ 47 w 80"/>
              <a:gd name="T63" fmla="*/ 4 h 137"/>
              <a:gd name="T64" fmla="*/ 55 w 80"/>
              <a:gd name="T65" fmla="*/ 2 h 137"/>
              <a:gd name="T66" fmla="*/ 63 w 80"/>
              <a:gd name="T67" fmla="*/ 0 h 137"/>
              <a:gd name="T68" fmla="*/ 67 w 80"/>
              <a:gd name="T69" fmla="*/ 0 h 137"/>
              <a:gd name="T70" fmla="*/ 71 w 80"/>
              <a:gd name="T71" fmla="*/ 2 h 137"/>
              <a:gd name="T72" fmla="*/ 75 w 80"/>
              <a:gd name="T73" fmla="*/ 2 h 137"/>
              <a:gd name="T74" fmla="*/ 77 w 80"/>
              <a:gd name="T75" fmla="*/ 3 h 137"/>
              <a:gd name="T76" fmla="*/ 79 w 80"/>
              <a:gd name="T77" fmla="*/ 5 h 137"/>
              <a:gd name="T78" fmla="*/ 80 w 80"/>
              <a:gd name="T79" fmla="*/ 7 h 137"/>
              <a:gd name="T80" fmla="*/ 80 w 80"/>
              <a:gd name="T81" fmla="*/ 12 h 137"/>
              <a:gd name="T82" fmla="*/ 80 w 80"/>
              <a:gd name="T83" fmla="*/ 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7">
                <a:moveTo>
                  <a:pt x="80" y="20"/>
                </a:moveTo>
                <a:lnTo>
                  <a:pt x="80" y="24"/>
                </a:lnTo>
                <a:lnTo>
                  <a:pt x="80" y="28"/>
                </a:lnTo>
                <a:lnTo>
                  <a:pt x="80" y="30"/>
                </a:lnTo>
                <a:lnTo>
                  <a:pt x="79" y="33"/>
                </a:lnTo>
                <a:lnTo>
                  <a:pt x="79" y="34"/>
                </a:lnTo>
                <a:lnTo>
                  <a:pt x="77" y="35"/>
                </a:lnTo>
                <a:lnTo>
                  <a:pt x="76" y="35"/>
                </a:lnTo>
                <a:lnTo>
                  <a:pt x="75" y="35"/>
                </a:lnTo>
                <a:lnTo>
                  <a:pt x="73" y="35"/>
                </a:lnTo>
                <a:lnTo>
                  <a:pt x="72" y="35"/>
                </a:lnTo>
                <a:lnTo>
                  <a:pt x="71" y="35"/>
                </a:lnTo>
                <a:lnTo>
                  <a:pt x="70" y="34"/>
                </a:lnTo>
                <a:lnTo>
                  <a:pt x="68" y="34"/>
                </a:lnTo>
                <a:lnTo>
                  <a:pt x="66" y="33"/>
                </a:lnTo>
                <a:lnTo>
                  <a:pt x="63" y="33"/>
                </a:lnTo>
                <a:lnTo>
                  <a:pt x="62" y="33"/>
                </a:lnTo>
                <a:lnTo>
                  <a:pt x="58" y="33"/>
                </a:lnTo>
                <a:lnTo>
                  <a:pt x="55" y="34"/>
                </a:lnTo>
                <a:lnTo>
                  <a:pt x="53" y="35"/>
                </a:lnTo>
                <a:lnTo>
                  <a:pt x="49" y="38"/>
                </a:lnTo>
                <a:lnTo>
                  <a:pt x="46" y="41"/>
                </a:lnTo>
                <a:lnTo>
                  <a:pt x="42" y="45"/>
                </a:lnTo>
                <a:lnTo>
                  <a:pt x="39" y="49"/>
                </a:lnTo>
                <a:lnTo>
                  <a:pt x="36" y="55"/>
                </a:lnTo>
                <a:lnTo>
                  <a:pt x="36" y="132"/>
                </a:lnTo>
                <a:lnTo>
                  <a:pt x="36" y="133"/>
                </a:lnTo>
                <a:lnTo>
                  <a:pt x="34" y="135"/>
                </a:lnTo>
                <a:lnTo>
                  <a:pt x="33" y="136"/>
                </a:lnTo>
                <a:lnTo>
                  <a:pt x="32" y="136"/>
                </a:lnTo>
                <a:lnTo>
                  <a:pt x="29" y="137"/>
                </a:lnTo>
                <a:lnTo>
                  <a:pt x="26" y="137"/>
                </a:lnTo>
                <a:lnTo>
                  <a:pt x="23" y="137"/>
                </a:lnTo>
                <a:lnTo>
                  <a:pt x="17" y="137"/>
                </a:lnTo>
                <a:lnTo>
                  <a:pt x="13" y="137"/>
                </a:lnTo>
                <a:lnTo>
                  <a:pt x="9" y="137"/>
                </a:lnTo>
                <a:lnTo>
                  <a:pt x="6" y="137"/>
                </a:lnTo>
                <a:lnTo>
                  <a:pt x="4" y="136"/>
                </a:lnTo>
                <a:lnTo>
                  <a:pt x="2" y="136"/>
                </a:lnTo>
                <a:lnTo>
                  <a:pt x="2" y="135"/>
                </a:lnTo>
                <a:lnTo>
                  <a:pt x="0" y="133"/>
                </a:lnTo>
                <a:lnTo>
                  <a:pt x="0" y="132"/>
                </a:lnTo>
                <a:lnTo>
                  <a:pt x="0" y="8"/>
                </a:lnTo>
                <a:lnTo>
                  <a:pt x="0" y="7"/>
                </a:lnTo>
                <a:lnTo>
                  <a:pt x="0" y="5"/>
                </a:lnTo>
                <a:lnTo>
                  <a:pt x="2" y="4"/>
                </a:lnTo>
                <a:lnTo>
                  <a:pt x="3" y="4"/>
                </a:lnTo>
                <a:lnTo>
                  <a:pt x="6" y="3"/>
                </a:lnTo>
                <a:lnTo>
                  <a:pt x="8" y="3"/>
                </a:lnTo>
                <a:lnTo>
                  <a:pt x="11" y="3"/>
                </a:lnTo>
                <a:lnTo>
                  <a:pt x="15" y="3"/>
                </a:lnTo>
                <a:lnTo>
                  <a:pt x="20" y="3"/>
                </a:lnTo>
                <a:lnTo>
                  <a:pt x="23" y="3"/>
                </a:lnTo>
                <a:lnTo>
                  <a:pt x="25" y="3"/>
                </a:lnTo>
                <a:lnTo>
                  <a:pt x="28" y="4"/>
                </a:lnTo>
                <a:lnTo>
                  <a:pt x="29" y="4"/>
                </a:lnTo>
                <a:lnTo>
                  <a:pt x="29" y="5"/>
                </a:lnTo>
                <a:lnTo>
                  <a:pt x="30" y="7"/>
                </a:lnTo>
                <a:lnTo>
                  <a:pt x="30" y="8"/>
                </a:lnTo>
                <a:lnTo>
                  <a:pt x="30" y="24"/>
                </a:lnTo>
                <a:lnTo>
                  <a:pt x="36" y="17"/>
                </a:lnTo>
                <a:lnTo>
                  <a:pt x="39" y="12"/>
                </a:lnTo>
                <a:lnTo>
                  <a:pt x="43" y="8"/>
                </a:lnTo>
                <a:lnTo>
                  <a:pt x="47" y="4"/>
                </a:lnTo>
                <a:lnTo>
                  <a:pt x="51" y="3"/>
                </a:lnTo>
                <a:lnTo>
                  <a:pt x="55" y="2"/>
                </a:lnTo>
                <a:lnTo>
                  <a:pt x="59" y="0"/>
                </a:lnTo>
                <a:lnTo>
                  <a:pt x="63" y="0"/>
                </a:lnTo>
                <a:lnTo>
                  <a:pt x="66" y="0"/>
                </a:lnTo>
                <a:lnTo>
                  <a:pt x="67" y="0"/>
                </a:lnTo>
                <a:lnTo>
                  <a:pt x="70" y="0"/>
                </a:lnTo>
                <a:lnTo>
                  <a:pt x="71" y="2"/>
                </a:lnTo>
                <a:lnTo>
                  <a:pt x="73" y="2"/>
                </a:lnTo>
                <a:lnTo>
                  <a:pt x="75" y="2"/>
                </a:lnTo>
                <a:lnTo>
                  <a:pt x="77" y="3"/>
                </a:lnTo>
                <a:lnTo>
                  <a:pt x="77" y="3"/>
                </a:lnTo>
                <a:lnTo>
                  <a:pt x="79" y="4"/>
                </a:lnTo>
                <a:lnTo>
                  <a:pt x="79" y="5"/>
                </a:lnTo>
                <a:lnTo>
                  <a:pt x="79" y="5"/>
                </a:lnTo>
                <a:lnTo>
                  <a:pt x="80" y="7"/>
                </a:lnTo>
                <a:lnTo>
                  <a:pt x="80" y="9"/>
                </a:lnTo>
                <a:lnTo>
                  <a:pt x="80" y="12"/>
                </a:lnTo>
                <a:lnTo>
                  <a:pt x="80" y="15"/>
                </a:lnTo>
                <a:lnTo>
                  <a:pt x="80"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12"/>
          <p:cNvSpPr>
            <a:spLocks/>
          </p:cNvSpPr>
          <p:nvPr/>
        </p:nvSpPr>
        <p:spPr bwMode="auto">
          <a:xfrm>
            <a:off x="4458892" y="4951678"/>
            <a:ext cx="65414" cy="114476"/>
          </a:xfrm>
          <a:custGeom>
            <a:avLst/>
            <a:gdLst>
              <a:gd name="T0" fmla="*/ 80 w 80"/>
              <a:gd name="T1" fmla="*/ 24 h 137"/>
              <a:gd name="T2" fmla="*/ 79 w 80"/>
              <a:gd name="T3" fmla="*/ 30 h 137"/>
              <a:gd name="T4" fmla="*/ 79 w 80"/>
              <a:gd name="T5" fmla="*/ 34 h 137"/>
              <a:gd name="T6" fmla="*/ 76 w 80"/>
              <a:gd name="T7" fmla="*/ 35 h 137"/>
              <a:gd name="T8" fmla="*/ 73 w 80"/>
              <a:gd name="T9" fmla="*/ 35 h 137"/>
              <a:gd name="T10" fmla="*/ 71 w 80"/>
              <a:gd name="T11" fmla="*/ 35 h 137"/>
              <a:gd name="T12" fmla="*/ 67 w 80"/>
              <a:gd name="T13" fmla="*/ 34 h 137"/>
              <a:gd name="T14" fmla="*/ 63 w 80"/>
              <a:gd name="T15" fmla="*/ 33 h 137"/>
              <a:gd name="T16" fmla="*/ 58 w 80"/>
              <a:gd name="T17" fmla="*/ 33 h 137"/>
              <a:gd name="T18" fmla="*/ 53 w 80"/>
              <a:gd name="T19" fmla="*/ 35 h 137"/>
              <a:gd name="T20" fmla="*/ 46 w 80"/>
              <a:gd name="T21" fmla="*/ 41 h 137"/>
              <a:gd name="T22" fmla="*/ 39 w 80"/>
              <a:gd name="T23" fmla="*/ 49 h 137"/>
              <a:gd name="T24" fmla="*/ 36 w 80"/>
              <a:gd name="T25" fmla="*/ 132 h 137"/>
              <a:gd name="T26" fmla="*/ 34 w 80"/>
              <a:gd name="T27" fmla="*/ 135 h 137"/>
              <a:gd name="T28" fmla="*/ 32 w 80"/>
              <a:gd name="T29" fmla="*/ 136 h 137"/>
              <a:gd name="T30" fmla="*/ 26 w 80"/>
              <a:gd name="T31" fmla="*/ 137 h 137"/>
              <a:gd name="T32" fmla="*/ 17 w 80"/>
              <a:gd name="T33" fmla="*/ 137 h 137"/>
              <a:gd name="T34" fmla="*/ 9 w 80"/>
              <a:gd name="T35" fmla="*/ 137 h 137"/>
              <a:gd name="T36" fmla="*/ 3 w 80"/>
              <a:gd name="T37" fmla="*/ 136 h 137"/>
              <a:gd name="T38" fmla="*/ 0 w 80"/>
              <a:gd name="T39" fmla="*/ 135 h 137"/>
              <a:gd name="T40" fmla="*/ 0 w 80"/>
              <a:gd name="T41" fmla="*/ 132 h 137"/>
              <a:gd name="T42" fmla="*/ 0 w 80"/>
              <a:gd name="T43" fmla="*/ 7 h 137"/>
              <a:gd name="T44" fmla="*/ 2 w 80"/>
              <a:gd name="T45" fmla="*/ 4 h 137"/>
              <a:gd name="T46" fmla="*/ 5 w 80"/>
              <a:gd name="T47" fmla="*/ 3 h 137"/>
              <a:gd name="T48" fmla="*/ 11 w 80"/>
              <a:gd name="T49" fmla="*/ 3 h 137"/>
              <a:gd name="T50" fmla="*/ 19 w 80"/>
              <a:gd name="T51" fmla="*/ 3 h 137"/>
              <a:gd name="T52" fmla="*/ 25 w 80"/>
              <a:gd name="T53" fmla="*/ 3 h 137"/>
              <a:gd name="T54" fmla="*/ 28 w 80"/>
              <a:gd name="T55" fmla="*/ 4 h 137"/>
              <a:gd name="T56" fmla="*/ 30 w 80"/>
              <a:gd name="T57" fmla="*/ 7 h 137"/>
              <a:gd name="T58" fmla="*/ 30 w 80"/>
              <a:gd name="T59" fmla="*/ 24 h 137"/>
              <a:gd name="T60" fmla="*/ 39 w 80"/>
              <a:gd name="T61" fmla="*/ 12 h 137"/>
              <a:gd name="T62" fmla="*/ 47 w 80"/>
              <a:gd name="T63" fmla="*/ 4 h 137"/>
              <a:gd name="T64" fmla="*/ 55 w 80"/>
              <a:gd name="T65" fmla="*/ 2 h 137"/>
              <a:gd name="T66" fmla="*/ 63 w 80"/>
              <a:gd name="T67" fmla="*/ 0 h 137"/>
              <a:gd name="T68" fmla="*/ 67 w 80"/>
              <a:gd name="T69" fmla="*/ 0 h 137"/>
              <a:gd name="T70" fmla="*/ 71 w 80"/>
              <a:gd name="T71" fmla="*/ 2 h 137"/>
              <a:gd name="T72" fmla="*/ 75 w 80"/>
              <a:gd name="T73" fmla="*/ 2 h 137"/>
              <a:gd name="T74" fmla="*/ 77 w 80"/>
              <a:gd name="T75" fmla="*/ 3 h 137"/>
              <a:gd name="T76" fmla="*/ 79 w 80"/>
              <a:gd name="T77" fmla="*/ 5 h 137"/>
              <a:gd name="T78" fmla="*/ 79 w 80"/>
              <a:gd name="T79" fmla="*/ 7 h 137"/>
              <a:gd name="T80" fmla="*/ 80 w 80"/>
              <a:gd name="T81" fmla="*/ 12 h 137"/>
              <a:gd name="T82" fmla="*/ 80 w 80"/>
              <a:gd name="T83" fmla="*/ 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7">
                <a:moveTo>
                  <a:pt x="80" y="20"/>
                </a:moveTo>
                <a:lnTo>
                  <a:pt x="80" y="24"/>
                </a:lnTo>
                <a:lnTo>
                  <a:pt x="80" y="28"/>
                </a:lnTo>
                <a:lnTo>
                  <a:pt x="79" y="30"/>
                </a:lnTo>
                <a:lnTo>
                  <a:pt x="79" y="33"/>
                </a:lnTo>
                <a:lnTo>
                  <a:pt x="79" y="34"/>
                </a:lnTo>
                <a:lnTo>
                  <a:pt x="77" y="35"/>
                </a:lnTo>
                <a:lnTo>
                  <a:pt x="76" y="35"/>
                </a:lnTo>
                <a:lnTo>
                  <a:pt x="75" y="35"/>
                </a:lnTo>
                <a:lnTo>
                  <a:pt x="73" y="35"/>
                </a:lnTo>
                <a:lnTo>
                  <a:pt x="72" y="35"/>
                </a:lnTo>
                <a:lnTo>
                  <a:pt x="71" y="35"/>
                </a:lnTo>
                <a:lnTo>
                  <a:pt x="70" y="34"/>
                </a:lnTo>
                <a:lnTo>
                  <a:pt x="67" y="34"/>
                </a:lnTo>
                <a:lnTo>
                  <a:pt x="66" y="33"/>
                </a:lnTo>
                <a:lnTo>
                  <a:pt x="63" y="33"/>
                </a:lnTo>
                <a:lnTo>
                  <a:pt x="60" y="33"/>
                </a:lnTo>
                <a:lnTo>
                  <a:pt x="58" y="33"/>
                </a:lnTo>
                <a:lnTo>
                  <a:pt x="55" y="34"/>
                </a:lnTo>
                <a:lnTo>
                  <a:pt x="53" y="35"/>
                </a:lnTo>
                <a:lnTo>
                  <a:pt x="49" y="38"/>
                </a:lnTo>
                <a:lnTo>
                  <a:pt x="46" y="41"/>
                </a:lnTo>
                <a:lnTo>
                  <a:pt x="42" y="45"/>
                </a:lnTo>
                <a:lnTo>
                  <a:pt x="39" y="49"/>
                </a:lnTo>
                <a:lnTo>
                  <a:pt x="36" y="55"/>
                </a:lnTo>
                <a:lnTo>
                  <a:pt x="36" y="132"/>
                </a:lnTo>
                <a:lnTo>
                  <a:pt x="34" y="133"/>
                </a:lnTo>
                <a:lnTo>
                  <a:pt x="34" y="135"/>
                </a:lnTo>
                <a:lnTo>
                  <a:pt x="33" y="136"/>
                </a:lnTo>
                <a:lnTo>
                  <a:pt x="32" y="136"/>
                </a:lnTo>
                <a:lnTo>
                  <a:pt x="29" y="137"/>
                </a:lnTo>
                <a:lnTo>
                  <a:pt x="26" y="137"/>
                </a:lnTo>
                <a:lnTo>
                  <a:pt x="22" y="137"/>
                </a:lnTo>
                <a:lnTo>
                  <a:pt x="17" y="137"/>
                </a:lnTo>
                <a:lnTo>
                  <a:pt x="12" y="137"/>
                </a:lnTo>
                <a:lnTo>
                  <a:pt x="9" y="137"/>
                </a:lnTo>
                <a:lnTo>
                  <a:pt x="5" y="137"/>
                </a:lnTo>
                <a:lnTo>
                  <a:pt x="3" y="136"/>
                </a:lnTo>
                <a:lnTo>
                  <a:pt x="2" y="136"/>
                </a:lnTo>
                <a:lnTo>
                  <a:pt x="0" y="135"/>
                </a:lnTo>
                <a:lnTo>
                  <a:pt x="0" y="133"/>
                </a:lnTo>
                <a:lnTo>
                  <a:pt x="0" y="132"/>
                </a:lnTo>
                <a:lnTo>
                  <a:pt x="0" y="8"/>
                </a:lnTo>
                <a:lnTo>
                  <a:pt x="0" y="7"/>
                </a:lnTo>
                <a:lnTo>
                  <a:pt x="0" y="5"/>
                </a:lnTo>
                <a:lnTo>
                  <a:pt x="2" y="4"/>
                </a:lnTo>
                <a:lnTo>
                  <a:pt x="3" y="4"/>
                </a:lnTo>
                <a:lnTo>
                  <a:pt x="5" y="3"/>
                </a:lnTo>
                <a:lnTo>
                  <a:pt x="8" y="3"/>
                </a:lnTo>
                <a:lnTo>
                  <a:pt x="11" y="3"/>
                </a:lnTo>
                <a:lnTo>
                  <a:pt x="15" y="3"/>
                </a:lnTo>
                <a:lnTo>
                  <a:pt x="19" y="3"/>
                </a:lnTo>
                <a:lnTo>
                  <a:pt x="22" y="3"/>
                </a:lnTo>
                <a:lnTo>
                  <a:pt x="25" y="3"/>
                </a:lnTo>
                <a:lnTo>
                  <a:pt x="26" y="4"/>
                </a:lnTo>
                <a:lnTo>
                  <a:pt x="28" y="4"/>
                </a:lnTo>
                <a:lnTo>
                  <a:pt x="29" y="5"/>
                </a:lnTo>
                <a:lnTo>
                  <a:pt x="30" y="7"/>
                </a:lnTo>
                <a:lnTo>
                  <a:pt x="30" y="8"/>
                </a:lnTo>
                <a:lnTo>
                  <a:pt x="30" y="24"/>
                </a:lnTo>
                <a:lnTo>
                  <a:pt x="34" y="17"/>
                </a:lnTo>
                <a:lnTo>
                  <a:pt x="39" y="12"/>
                </a:lnTo>
                <a:lnTo>
                  <a:pt x="43" y="8"/>
                </a:lnTo>
                <a:lnTo>
                  <a:pt x="47" y="4"/>
                </a:lnTo>
                <a:lnTo>
                  <a:pt x="51" y="3"/>
                </a:lnTo>
                <a:lnTo>
                  <a:pt x="55" y="2"/>
                </a:lnTo>
                <a:lnTo>
                  <a:pt x="59" y="0"/>
                </a:lnTo>
                <a:lnTo>
                  <a:pt x="63" y="0"/>
                </a:lnTo>
                <a:lnTo>
                  <a:pt x="64" y="0"/>
                </a:lnTo>
                <a:lnTo>
                  <a:pt x="67" y="0"/>
                </a:lnTo>
                <a:lnTo>
                  <a:pt x="70" y="0"/>
                </a:lnTo>
                <a:lnTo>
                  <a:pt x="71" y="2"/>
                </a:lnTo>
                <a:lnTo>
                  <a:pt x="73" y="2"/>
                </a:lnTo>
                <a:lnTo>
                  <a:pt x="75" y="2"/>
                </a:lnTo>
                <a:lnTo>
                  <a:pt x="76" y="3"/>
                </a:lnTo>
                <a:lnTo>
                  <a:pt x="77" y="3"/>
                </a:lnTo>
                <a:lnTo>
                  <a:pt x="79" y="4"/>
                </a:lnTo>
                <a:lnTo>
                  <a:pt x="79" y="5"/>
                </a:lnTo>
                <a:lnTo>
                  <a:pt x="79" y="5"/>
                </a:lnTo>
                <a:lnTo>
                  <a:pt x="79" y="7"/>
                </a:lnTo>
                <a:lnTo>
                  <a:pt x="80" y="9"/>
                </a:lnTo>
                <a:lnTo>
                  <a:pt x="80" y="12"/>
                </a:lnTo>
                <a:lnTo>
                  <a:pt x="80" y="15"/>
                </a:lnTo>
                <a:lnTo>
                  <a:pt x="80"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13"/>
          <p:cNvSpPr>
            <a:spLocks noEditPoints="1"/>
          </p:cNvSpPr>
          <p:nvPr/>
        </p:nvSpPr>
        <p:spPr bwMode="auto">
          <a:xfrm>
            <a:off x="4530846" y="4951678"/>
            <a:ext cx="91580" cy="114476"/>
          </a:xfrm>
          <a:custGeom>
            <a:avLst/>
            <a:gdLst>
              <a:gd name="T0" fmla="*/ 114 w 114"/>
              <a:gd name="T1" fmla="*/ 135 h 140"/>
              <a:gd name="T2" fmla="*/ 111 w 114"/>
              <a:gd name="T3" fmla="*/ 137 h 140"/>
              <a:gd name="T4" fmla="*/ 104 w 114"/>
              <a:gd name="T5" fmla="*/ 137 h 140"/>
              <a:gd name="T6" fmla="*/ 93 w 114"/>
              <a:gd name="T7" fmla="*/ 137 h 140"/>
              <a:gd name="T8" fmla="*/ 87 w 114"/>
              <a:gd name="T9" fmla="*/ 137 h 140"/>
              <a:gd name="T10" fmla="*/ 85 w 114"/>
              <a:gd name="T11" fmla="*/ 135 h 140"/>
              <a:gd name="T12" fmla="*/ 85 w 114"/>
              <a:gd name="T13" fmla="*/ 123 h 140"/>
              <a:gd name="T14" fmla="*/ 66 w 114"/>
              <a:gd name="T15" fmla="*/ 136 h 140"/>
              <a:gd name="T16" fmla="*/ 46 w 114"/>
              <a:gd name="T17" fmla="*/ 140 h 140"/>
              <a:gd name="T18" fmla="*/ 27 w 114"/>
              <a:gd name="T19" fmla="*/ 137 h 140"/>
              <a:gd name="T20" fmla="*/ 13 w 114"/>
              <a:gd name="T21" fmla="*/ 130 h 140"/>
              <a:gd name="T22" fmla="*/ 2 w 114"/>
              <a:gd name="T23" fmla="*/ 118 h 140"/>
              <a:gd name="T24" fmla="*/ 0 w 114"/>
              <a:gd name="T25" fmla="*/ 99 h 140"/>
              <a:gd name="T26" fmla="*/ 4 w 114"/>
              <a:gd name="T27" fmla="*/ 81 h 140"/>
              <a:gd name="T28" fmla="*/ 17 w 114"/>
              <a:gd name="T29" fmla="*/ 68 h 140"/>
              <a:gd name="T30" fmla="*/ 38 w 114"/>
              <a:gd name="T31" fmla="*/ 60 h 140"/>
              <a:gd name="T32" fmla="*/ 66 w 114"/>
              <a:gd name="T33" fmla="*/ 58 h 140"/>
              <a:gd name="T34" fmla="*/ 80 w 114"/>
              <a:gd name="T35" fmla="*/ 50 h 140"/>
              <a:gd name="T36" fmla="*/ 78 w 114"/>
              <a:gd name="T37" fmla="*/ 39 h 140"/>
              <a:gd name="T38" fmla="*/ 74 w 114"/>
              <a:gd name="T39" fmla="*/ 33 h 140"/>
              <a:gd name="T40" fmla="*/ 66 w 114"/>
              <a:gd name="T41" fmla="*/ 28 h 140"/>
              <a:gd name="T42" fmla="*/ 55 w 114"/>
              <a:gd name="T43" fmla="*/ 26 h 140"/>
              <a:gd name="T44" fmla="*/ 39 w 114"/>
              <a:gd name="T45" fmla="*/ 29 h 140"/>
              <a:gd name="T46" fmla="*/ 27 w 114"/>
              <a:gd name="T47" fmla="*/ 33 h 140"/>
              <a:gd name="T48" fmla="*/ 18 w 114"/>
              <a:gd name="T49" fmla="*/ 37 h 140"/>
              <a:gd name="T50" fmla="*/ 13 w 114"/>
              <a:gd name="T51" fmla="*/ 39 h 140"/>
              <a:gd name="T52" fmla="*/ 10 w 114"/>
              <a:gd name="T53" fmla="*/ 38 h 140"/>
              <a:gd name="T54" fmla="*/ 8 w 114"/>
              <a:gd name="T55" fmla="*/ 35 h 140"/>
              <a:gd name="T56" fmla="*/ 6 w 114"/>
              <a:gd name="T57" fmla="*/ 30 h 140"/>
              <a:gd name="T58" fmla="*/ 6 w 114"/>
              <a:gd name="T59" fmla="*/ 25 h 140"/>
              <a:gd name="T60" fmla="*/ 8 w 114"/>
              <a:gd name="T61" fmla="*/ 18 h 140"/>
              <a:gd name="T62" fmla="*/ 10 w 114"/>
              <a:gd name="T63" fmla="*/ 13 h 140"/>
              <a:gd name="T64" fmla="*/ 17 w 114"/>
              <a:gd name="T65" fmla="*/ 9 h 140"/>
              <a:gd name="T66" fmla="*/ 29 w 114"/>
              <a:gd name="T67" fmla="*/ 4 h 140"/>
              <a:gd name="T68" fmla="*/ 43 w 114"/>
              <a:gd name="T69" fmla="*/ 2 h 140"/>
              <a:gd name="T70" fmla="*/ 59 w 114"/>
              <a:gd name="T71" fmla="*/ 0 h 140"/>
              <a:gd name="T72" fmla="*/ 83 w 114"/>
              <a:gd name="T73" fmla="*/ 3 h 140"/>
              <a:gd name="T74" fmla="*/ 100 w 114"/>
              <a:gd name="T75" fmla="*/ 12 h 140"/>
              <a:gd name="T76" fmla="*/ 111 w 114"/>
              <a:gd name="T77" fmla="*/ 26 h 140"/>
              <a:gd name="T78" fmla="*/ 114 w 114"/>
              <a:gd name="T79" fmla="*/ 49 h 140"/>
              <a:gd name="T80" fmla="*/ 80 w 114"/>
              <a:gd name="T81" fmla="*/ 80 h 140"/>
              <a:gd name="T82" fmla="*/ 57 w 114"/>
              <a:gd name="T83" fmla="*/ 80 h 140"/>
              <a:gd name="T84" fmla="*/ 46 w 114"/>
              <a:gd name="T85" fmla="*/ 82 h 140"/>
              <a:gd name="T86" fmla="*/ 38 w 114"/>
              <a:gd name="T87" fmla="*/ 88 h 140"/>
              <a:gd name="T88" fmla="*/ 34 w 114"/>
              <a:gd name="T89" fmla="*/ 94 h 140"/>
              <a:gd name="T90" fmla="*/ 35 w 114"/>
              <a:gd name="T91" fmla="*/ 106 h 140"/>
              <a:gd name="T92" fmla="*/ 44 w 114"/>
              <a:gd name="T93" fmla="*/ 115 h 140"/>
              <a:gd name="T94" fmla="*/ 60 w 114"/>
              <a:gd name="T95" fmla="*/ 115 h 140"/>
              <a:gd name="T96" fmla="*/ 73 w 114"/>
              <a:gd name="T97" fmla="*/ 107 h 140"/>
              <a:gd name="T98" fmla="*/ 80 w 114"/>
              <a:gd name="T99"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40">
                <a:moveTo>
                  <a:pt x="114" y="132"/>
                </a:moveTo>
                <a:lnTo>
                  <a:pt x="114" y="135"/>
                </a:lnTo>
                <a:lnTo>
                  <a:pt x="112" y="136"/>
                </a:lnTo>
                <a:lnTo>
                  <a:pt x="111" y="137"/>
                </a:lnTo>
                <a:lnTo>
                  <a:pt x="107" y="137"/>
                </a:lnTo>
                <a:lnTo>
                  <a:pt x="104" y="137"/>
                </a:lnTo>
                <a:lnTo>
                  <a:pt x="99" y="137"/>
                </a:lnTo>
                <a:lnTo>
                  <a:pt x="93" y="137"/>
                </a:lnTo>
                <a:lnTo>
                  <a:pt x="90" y="137"/>
                </a:lnTo>
                <a:lnTo>
                  <a:pt x="87" y="137"/>
                </a:lnTo>
                <a:lnTo>
                  <a:pt x="86" y="136"/>
                </a:lnTo>
                <a:lnTo>
                  <a:pt x="85" y="135"/>
                </a:lnTo>
                <a:lnTo>
                  <a:pt x="85" y="132"/>
                </a:lnTo>
                <a:lnTo>
                  <a:pt x="85" y="123"/>
                </a:lnTo>
                <a:lnTo>
                  <a:pt x="77" y="131"/>
                </a:lnTo>
                <a:lnTo>
                  <a:pt x="66" y="136"/>
                </a:lnTo>
                <a:lnTo>
                  <a:pt x="56" y="140"/>
                </a:lnTo>
                <a:lnTo>
                  <a:pt x="46" y="140"/>
                </a:lnTo>
                <a:lnTo>
                  <a:pt x="35" y="140"/>
                </a:lnTo>
                <a:lnTo>
                  <a:pt x="27" y="137"/>
                </a:lnTo>
                <a:lnTo>
                  <a:pt x="19" y="135"/>
                </a:lnTo>
                <a:lnTo>
                  <a:pt x="13" y="130"/>
                </a:lnTo>
                <a:lnTo>
                  <a:pt x="6" y="124"/>
                </a:lnTo>
                <a:lnTo>
                  <a:pt x="2" y="118"/>
                </a:lnTo>
                <a:lnTo>
                  <a:pt x="0" y="110"/>
                </a:lnTo>
                <a:lnTo>
                  <a:pt x="0" y="99"/>
                </a:lnTo>
                <a:lnTo>
                  <a:pt x="0" y="89"/>
                </a:lnTo>
                <a:lnTo>
                  <a:pt x="4" y="81"/>
                </a:lnTo>
                <a:lnTo>
                  <a:pt x="9" y="73"/>
                </a:lnTo>
                <a:lnTo>
                  <a:pt x="17" y="68"/>
                </a:lnTo>
                <a:lnTo>
                  <a:pt x="26" y="63"/>
                </a:lnTo>
                <a:lnTo>
                  <a:pt x="38" y="60"/>
                </a:lnTo>
                <a:lnTo>
                  <a:pt x="51" y="58"/>
                </a:lnTo>
                <a:lnTo>
                  <a:pt x="66" y="58"/>
                </a:lnTo>
                <a:lnTo>
                  <a:pt x="80" y="58"/>
                </a:lnTo>
                <a:lnTo>
                  <a:pt x="80" y="50"/>
                </a:lnTo>
                <a:lnTo>
                  <a:pt x="78" y="45"/>
                </a:lnTo>
                <a:lnTo>
                  <a:pt x="78" y="39"/>
                </a:lnTo>
                <a:lnTo>
                  <a:pt x="77" y="35"/>
                </a:lnTo>
                <a:lnTo>
                  <a:pt x="74" y="33"/>
                </a:lnTo>
                <a:lnTo>
                  <a:pt x="70" y="30"/>
                </a:lnTo>
                <a:lnTo>
                  <a:pt x="66" y="28"/>
                </a:lnTo>
                <a:lnTo>
                  <a:pt x="61" y="26"/>
                </a:lnTo>
                <a:lnTo>
                  <a:pt x="55" y="26"/>
                </a:lnTo>
                <a:lnTo>
                  <a:pt x="47" y="26"/>
                </a:lnTo>
                <a:lnTo>
                  <a:pt x="39" y="29"/>
                </a:lnTo>
                <a:lnTo>
                  <a:pt x="32" y="30"/>
                </a:lnTo>
                <a:lnTo>
                  <a:pt x="27" y="33"/>
                </a:lnTo>
                <a:lnTo>
                  <a:pt x="22" y="35"/>
                </a:lnTo>
                <a:lnTo>
                  <a:pt x="18" y="37"/>
                </a:lnTo>
                <a:lnTo>
                  <a:pt x="15" y="39"/>
                </a:lnTo>
                <a:lnTo>
                  <a:pt x="13" y="39"/>
                </a:lnTo>
                <a:lnTo>
                  <a:pt x="12" y="39"/>
                </a:lnTo>
                <a:lnTo>
                  <a:pt x="10" y="38"/>
                </a:lnTo>
                <a:lnTo>
                  <a:pt x="9" y="37"/>
                </a:lnTo>
                <a:lnTo>
                  <a:pt x="8" y="35"/>
                </a:lnTo>
                <a:lnTo>
                  <a:pt x="8" y="33"/>
                </a:lnTo>
                <a:lnTo>
                  <a:pt x="6" y="30"/>
                </a:lnTo>
                <a:lnTo>
                  <a:pt x="6" y="28"/>
                </a:lnTo>
                <a:lnTo>
                  <a:pt x="6" y="25"/>
                </a:lnTo>
                <a:lnTo>
                  <a:pt x="6" y="21"/>
                </a:lnTo>
                <a:lnTo>
                  <a:pt x="8" y="18"/>
                </a:lnTo>
                <a:lnTo>
                  <a:pt x="8" y="16"/>
                </a:lnTo>
                <a:lnTo>
                  <a:pt x="10" y="13"/>
                </a:lnTo>
                <a:lnTo>
                  <a:pt x="13" y="12"/>
                </a:lnTo>
                <a:lnTo>
                  <a:pt x="17" y="9"/>
                </a:lnTo>
                <a:lnTo>
                  <a:pt x="22" y="7"/>
                </a:lnTo>
                <a:lnTo>
                  <a:pt x="29" y="4"/>
                </a:lnTo>
                <a:lnTo>
                  <a:pt x="35" y="3"/>
                </a:lnTo>
                <a:lnTo>
                  <a:pt x="43" y="2"/>
                </a:lnTo>
                <a:lnTo>
                  <a:pt x="51" y="0"/>
                </a:lnTo>
                <a:lnTo>
                  <a:pt x="59" y="0"/>
                </a:lnTo>
                <a:lnTo>
                  <a:pt x="73" y="0"/>
                </a:lnTo>
                <a:lnTo>
                  <a:pt x="83" y="3"/>
                </a:lnTo>
                <a:lnTo>
                  <a:pt x="94" y="7"/>
                </a:lnTo>
                <a:lnTo>
                  <a:pt x="100" y="12"/>
                </a:lnTo>
                <a:lnTo>
                  <a:pt x="107" y="18"/>
                </a:lnTo>
                <a:lnTo>
                  <a:pt x="111" y="26"/>
                </a:lnTo>
                <a:lnTo>
                  <a:pt x="114" y="37"/>
                </a:lnTo>
                <a:lnTo>
                  <a:pt x="114" y="49"/>
                </a:lnTo>
                <a:lnTo>
                  <a:pt x="114" y="132"/>
                </a:lnTo>
                <a:close/>
                <a:moveTo>
                  <a:pt x="80" y="80"/>
                </a:moveTo>
                <a:lnTo>
                  <a:pt x="65" y="80"/>
                </a:lnTo>
                <a:lnTo>
                  <a:pt x="57" y="80"/>
                </a:lnTo>
                <a:lnTo>
                  <a:pt x="51" y="81"/>
                </a:lnTo>
                <a:lnTo>
                  <a:pt x="46" y="82"/>
                </a:lnTo>
                <a:lnTo>
                  <a:pt x="42" y="85"/>
                </a:lnTo>
                <a:lnTo>
                  <a:pt x="38" y="88"/>
                </a:lnTo>
                <a:lnTo>
                  <a:pt x="35" y="90"/>
                </a:lnTo>
                <a:lnTo>
                  <a:pt x="34" y="94"/>
                </a:lnTo>
                <a:lnTo>
                  <a:pt x="34" y="98"/>
                </a:lnTo>
                <a:lnTo>
                  <a:pt x="35" y="106"/>
                </a:lnTo>
                <a:lnTo>
                  <a:pt x="39" y="111"/>
                </a:lnTo>
                <a:lnTo>
                  <a:pt x="44" y="115"/>
                </a:lnTo>
                <a:lnTo>
                  <a:pt x="52" y="115"/>
                </a:lnTo>
                <a:lnTo>
                  <a:pt x="60" y="115"/>
                </a:lnTo>
                <a:lnTo>
                  <a:pt x="66" y="111"/>
                </a:lnTo>
                <a:lnTo>
                  <a:pt x="73" y="107"/>
                </a:lnTo>
                <a:lnTo>
                  <a:pt x="80" y="101"/>
                </a:lnTo>
                <a:lnTo>
                  <a:pt x="80" y="8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14"/>
          <p:cNvSpPr>
            <a:spLocks/>
          </p:cNvSpPr>
          <p:nvPr/>
        </p:nvSpPr>
        <p:spPr bwMode="auto">
          <a:xfrm>
            <a:off x="4635509" y="4954948"/>
            <a:ext cx="107935" cy="150452"/>
          </a:xfrm>
          <a:custGeom>
            <a:avLst/>
            <a:gdLst>
              <a:gd name="T0" fmla="*/ 86 w 130"/>
              <a:gd name="T1" fmla="*/ 134 h 185"/>
              <a:gd name="T2" fmla="*/ 72 w 130"/>
              <a:gd name="T3" fmla="*/ 179 h 185"/>
              <a:gd name="T4" fmla="*/ 69 w 130"/>
              <a:gd name="T5" fmla="*/ 181 h 185"/>
              <a:gd name="T6" fmla="*/ 64 w 130"/>
              <a:gd name="T7" fmla="*/ 183 h 185"/>
              <a:gd name="T8" fmla="*/ 59 w 130"/>
              <a:gd name="T9" fmla="*/ 184 h 185"/>
              <a:gd name="T10" fmla="*/ 49 w 130"/>
              <a:gd name="T11" fmla="*/ 185 h 185"/>
              <a:gd name="T12" fmla="*/ 43 w 130"/>
              <a:gd name="T13" fmla="*/ 185 h 185"/>
              <a:gd name="T14" fmla="*/ 39 w 130"/>
              <a:gd name="T15" fmla="*/ 184 h 185"/>
              <a:gd name="T16" fmla="*/ 37 w 130"/>
              <a:gd name="T17" fmla="*/ 184 h 185"/>
              <a:gd name="T18" fmla="*/ 34 w 130"/>
              <a:gd name="T19" fmla="*/ 183 h 185"/>
              <a:gd name="T20" fmla="*/ 33 w 130"/>
              <a:gd name="T21" fmla="*/ 181 h 185"/>
              <a:gd name="T22" fmla="*/ 33 w 130"/>
              <a:gd name="T23" fmla="*/ 180 h 185"/>
              <a:gd name="T24" fmla="*/ 33 w 130"/>
              <a:gd name="T25" fmla="*/ 177 h 185"/>
              <a:gd name="T26" fmla="*/ 34 w 130"/>
              <a:gd name="T27" fmla="*/ 176 h 185"/>
              <a:gd name="T28" fmla="*/ 50 w 130"/>
              <a:gd name="T29" fmla="*/ 134 h 185"/>
              <a:gd name="T30" fmla="*/ 49 w 130"/>
              <a:gd name="T31" fmla="*/ 133 h 185"/>
              <a:gd name="T32" fmla="*/ 47 w 130"/>
              <a:gd name="T33" fmla="*/ 132 h 185"/>
              <a:gd name="T34" fmla="*/ 46 w 130"/>
              <a:gd name="T35" fmla="*/ 129 h 185"/>
              <a:gd name="T36" fmla="*/ 45 w 130"/>
              <a:gd name="T37" fmla="*/ 128 h 185"/>
              <a:gd name="T38" fmla="*/ 2 w 130"/>
              <a:gd name="T39" fmla="*/ 13 h 185"/>
              <a:gd name="T40" fmla="*/ 0 w 130"/>
              <a:gd name="T41" fmla="*/ 9 h 185"/>
              <a:gd name="T42" fmla="*/ 0 w 130"/>
              <a:gd name="T43" fmla="*/ 6 h 185"/>
              <a:gd name="T44" fmla="*/ 0 w 130"/>
              <a:gd name="T45" fmla="*/ 4 h 185"/>
              <a:gd name="T46" fmla="*/ 2 w 130"/>
              <a:gd name="T47" fmla="*/ 2 h 185"/>
              <a:gd name="T48" fmla="*/ 4 w 130"/>
              <a:gd name="T49" fmla="*/ 1 h 185"/>
              <a:gd name="T50" fmla="*/ 7 w 130"/>
              <a:gd name="T51" fmla="*/ 0 h 185"/>
              <a:gd name="T52" fmla="*/ 12 w 130"/>
              <a:gd name="T53" fmla="*/ 0 h 185"/>
              <a:gd name="T54" fmla="*/ 19 w 130"/>
              <a:gd name="T55" fmla="*/ 0 h 185"/>
              <a:gd name="T56" fmla="*/ 24 w 130"/>
              <a:gd name="T57" fmla="*/ 0 h 185"/>
              <a:gd name="T58" fmla="*/ 28 w 130"/>
              <a:gd name="T59" fmla="*/ 0 h 185"/>
              <a:gd name="T60" fmla="*/ 30 w 130"/>
              <a:gd name="T61" fmla="*/ 0 h 185"/>
              <a:gd name="T62" fmla="*/ 33 w 130"/>
              <a:gd name="T63" fmla="*/ 1 h 185"/>
              <a:gd name="T64" fmla="*/ 34 w 130"/>
              <a:gd name="T65" fmla="*/ 1 h 185"/>
              <a:gd name="T66" fmla="*/ 36 w 130"/>
              <a:gd name="T67" fmla="*/ 4 h 185"/>
              <a:gd name="T68" fmla="*/ 37 w 130"/>
              <a:gd name="T69" fmla="*/ 5 h 185"/>
              <a:gd name="T70" fmla="*/ 38 w 130"/>
              <a:gd name="T71" fmla="*/ 8 h 185"/>
              <a:gd name="T72" fmla="*/ 67 w 130"/>
              <a:gd name="T73" fmla="*/ 91 h 185"/>
              <a:gd name="T74" fmla="*/ 68 w 130"/>
              <a:gd name="T75" fmla="*/ 91 h 185"/>
              <a:gd name="T76" fmla="*/ 94 w 130"/>
              <a:gd name="T77" fmla="*/ 6 h 185"/>
              <a:gd name="T78" fmla="*/ 96 w 130"/>
              <a:gd name="T79" fmla="*/ 4 h 185"/>
              <a:gd name="T80" fmla="*/ 97 w 130"/>
              <a:gd name="T81" fmla="*/ 1 h 185"/>
              <a:gd name="T82" fmla="*/ 98 w 130"/>
              <a:gd name="T83" fmla="*/ 1 h 185"/>
              <a:gd name="T84" fmla="*/ 101 w 130"/>
              <a:gd name="T85" fmla="*/ 0 h 185"/>
              <a:gd name="T86" fmla="*/ 105 w 130"/>
              <a:gd name="T87" fmla="*/ 0 h 185"/>
              <a:gd name="T88" fmla="*/ 111 w 130"/>
              <a:gd name="T89" fmla="*/ 0 h 185"/>
              <a:gd name="T90" fmla="*/ 118 w 130"/>
              <a:gd name="T91" fmla="*/ 0 h 185"/>
              <a:gd name="T92" fmla="*/ 122 w 130"/>
              <a:gd name="T93" fmla="*/ 0 h 185"/>
              <a:gd name="T94" fmla="*/ 126 w 130"/>
              <a:gd name="T95" fmla="*/ 1 h 185"/>
              <a:gd name="T96" fmla="*/ 127 w 130"/>
              <a:gd name="T97" fmla="*/ 2 h 185"/>
              <a:gd name="T98" fmla="*/ 130 w 130"/>
              <a:gd name="T99" fmla="*/ 4 h 185"/>
              <a:gd name="T100" fmla="*/ 130 w 130"/>
              <a:gd name="T101" fmla="*/ 6 h 185"/>
              <a:gd name="T102" fmla="*/ 130 w 130"/>
              <a:gd name="T103" fmla="*/ 9 h 185"/>
              <a:gd name="T104" fmla="*/ 128 w 130"/>
              <a:gd name="T105" fmla="*/ 12 h 185"/>
              <a:gd name="T106" fmla="*/ 86 w 130"/>
              <a:gd name="T107" fmla="*/ 13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85">
                <a:moveTo>
                  <a:pt x="86" y="134"/>
                </a:moveTo>
                <a:lnTo>
                  <a:pt x="72" y="179"/>
                </a:lnTo>
                <a:lnTo>
                  <a:pt x="69" y="181"/>
                </a:lnTo>
                <a:lnTo>
                  <a:pt x="64" y="183"/>
                </a:lnTo>
                <a:lnTo>
                  <a:pt x="59" y="184"/>
                </a:lnTo>
                <a:lnTo>
                  <a:pt x="49" y="185"/>
                </a:lnTo>
                <a:lnTo>
                  <a:pt x="43" y="185"/>
                </a:lnTo>
                <a:lnTo>
                  <a:pt x="39" y="184"/>
                </a:lnTo>
                <a:lnTo>
                  <a:pt x="37" y="184"/>
                </a:lnTo>
                <a:lnTo>
                  <a:pt x="34" y="183"/>
                </a:lnTo>
                <a:lnTo>
                  <a:pt x="33" y="181"/>
                </a:lnTo>
                <a:lnTo>
                  <a:pt x="33" y="180"/>
                </a:lnTo>
                <a:lnTo>
                  <a:pt x="33" y="177"/>
                </a:lnTo>
                <a:lnTo>
                  <a:pt x="34" y="176"/>
                </a:lnTo>
                <a:lnTo>
                  <a:pt x="50" y="134"/>
                </a:lnTo>
                <a:lnTo>
                  <a:pt x="49" y="133"/>
                </a:lnTo>
                <a:lnTo>
                  <a:pt x="47" y="132"/>
                </a:lnTo>
                <a:lnTo>
                  <a:pt x="46" y="129"/>
                </a:lnTo>
                <a:lnTo>
                  <a:pt x="45" y="128"/>
                </a:lnTo>
                <a:lnTo>
                  <a:pt x="2" y="13"/>
                </a:lnTo>
                <a:lnTo>
                  <a:pt x="0" y="9"/>
                </a:lnTo>
                <a:lnTo>
                  <a:pt x="0" y="6"/>
                </a:lnTo>
                <a:lnTo>
                  <a:pt x="0" y="4"/>
                </a:lnTo>
                <a:lnTo>
                  <a:pt x="2" y="2"/>
                </a:lnTo>
                <a:lnTo>
                  <a:pt x="4" y="1"/>
                </a:lnTo>
                <a:lnTo>
                  <a:pt x="7" y="0"/>
                </a:lnTo>
                <a:lnTo>
                  <a:pt x="12" y="0"/>
                </a:lnTo>
                <a:lnTo>
                  <a:pt x="19" y="0"/>
                </a:lnTo>
                <a:lnTo>
                  <a:pt x="24" y="0"/>
                </a:lnTo>
                <a:lnTo>
                  <a:pt x="28" y="0"/>
                </a:lnTo>
                <a:lnTo>
                  <a:pt x="30" y="0"/>
                </a:lnTo>
                <a:lnTo>
                  <a:pt x="33" y="1"/>
                </a:lnTo>
                <a:lnTo>
                  <a:pt x="34" y="1"/>
                </a:lnTo>
                <a:lnTo>
                  <a:pt x="36" y="4"/>
                </a:lnTo>
                <a:lnTo>
                  <a:pt x="37" y="5"/>
                </a:lnTo>
                <a:lnTo>
                  <a:pt x="38" y="8"/>
                </a:lnTo>
                <a:lnTo>
                  <a:pt x="67" y="91"/>
                </a:lnTo>
                <a:lnTo>
                  <a:pt x="68" y="91"/>
                </a:lnTo>
                <a:lnTo>
                  <a:pt x="94" y="6"/>
                </a:lnTo>
                <a:lnTo>
                  <a:pt x="96" y="4"/>
                </a:lnTo>
                <a:lnTo>
                  <a:pt x="97" y="1"/>
                </a:lnTo>
                <a:lnTo>
                  <a:pt x="98" y="1"/>
                </a:lnTo>
                <a:lnTo>
                  <a:pt x="101" y="0"/>
                </a:lnTo>
                <a:lnTo>
                  <a:pt x="105" y="0"/>
                </a:lnTo>
                <a:lnTo>
                  <a:pt x="111" y="0"/>
                </a:lnTo>
                <a:lnTo>
                  <a:pt x="118" y="0"/>
                </a:lnTo>
                <a:lnTo>
                  <a:pt x="122" y="0"/>
                </a:lnTo>
                <a:lnTo>
                  <a:pt x="126" y="1"/>
                </a:lnTo>
                <a:lnTo>
                  <a:pt x="127" y="2"/>
                </a:lnTo>
                <a:lnTo>
                  <a:pt x="130" y="4"/>
                </a:lnTo>
                <a:lnTo>
                  <a:pt x="130" y="6"/>
                </a:lnTo>
                <a:lnTo>
                  <a:pt x="130" y="9"/>
                </a:lnTo>
                <a:lnTo>
                  <a:pt x="128" y="12"/>
                </a:lnTo>
                <a:lnTo>
                  <a:pt x="86" y="13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15"/>
          <p:cNvSpPr>
            <a:spLocks/>
          </p:cNvSpPr>
          <p:nvPr/>
        </p:nvSpPr>
        <p:spPr bwMode="auto">
          <a:xfrm>
            <a:off x="4805585" y="4915700"/>
            <a:ext cx="94852" cy="150452"/>
          </a:xfrm>
          <a:custGeom>
            <a:avLst/>
            <a:gdLst>
              <a:gd name="T0" fmla="*/ 116 w 117"/>
              <a:gd name="T1" fmla="*/ 144 h 187"/>
              <a:gd name="T2" fmla="*/ 106 w 117"/>
              <a:gd name="T3" fmla="*/ 165 h 187"/>
              <a:gd name="T4" fmla="*/ 89 w 117"/>
              <a:gd name="T5" fmla="*/ 179 h 187"/>
              <a:gd name="T6" fmla="*/ 64 w 117"/>
              <a:gd name="T7" fmla="*/ 187 h 187"/>
              <a:gd name="T8" fmla="*/ 42 w 117"/>
              <a:gd name="T9" fmla="*/ 187 h 187"/>
              <a:gd name="T10" fmla="*/ 26 w 117"/>
              <a:gd name="T11" fmla="*/ 184 h 187"/>
              <a:gd name="T12" fmla="*/ 13 w 117"/>
              <a:gd name="T13" fmla="*/ 180 h 187"/>
              <a:gd name="T14" fmla="*/ 5 w 117"/>
              <a:gd name="T15" fmla="*/ 175 h 187"/>
              <a:gd name="T16" fmla="*/ 1 w 117"/>
              <a:gd name="T17" fmla="*/ 171 h 187"/>
              <a:gd name="T18" fmla="*/ 0 w 117"/>
              <a:gd name="T19" fmla="*/ 165 h 187"/>
              <a:gd name="T20" fmla="*/ 0 w 117"/>
              <a:gd name="T21" fmla="*/ 154 h 187"/>
              <a:gd name="T22" fmla="*/ 0 w 117"/>
              <a:gd name="T23" fmla="*/ 148 h 187"/>
              <a:gd name="T24" fmla="*/ 1 w 117"/>
              <a:gd name="T25" fmla="*/ 145 h 187"/>
              <a:gd name="T26" fmla="*/ 4 w 117"/>
              <a:gd name="T27" fmla="*/ 143 h 187"/>
              <a:gd name="T28" fmla="*/ 6 w 117"/>
              <a:gd name="T29" fmla="*/ 144 h 187"/>
              <a:gd name="T30" fmla="*/ 14 w 117"/>
              <a:gd name="T31" fmla="*/ 148 h 187"/>
              <a:gd name="T32" fmla="*/ 26 w 117"/>
              <a:gd name="T33" fmla="*/ 153 h 187"/>
              <a:gd name="T34" fmla="*/ 40 w 117"/>
              <a:gd name="T35" fmla="*/ 157 h 187"/>
              <a:gd name="T36" fmla="*/ 57 w 117"/>
              <a:gd name="T37" fmla="*/ 157 h 187"/>
              <a:gd name="T38" fmla="*/ 68 w 117"/>
              <a:gd name="T39" fmla="*/ 154 h 187"/>
              <a:gd name="T40" fmla="*/ 76 w 117"/>
              <a:gd name="T41" fmla="*/ 148 h 187"/>
              <a:gd name="T42" fmla="*/ 79 w 117"/>
              <a:gd name="T43" fmla="*/ 140 h 187"/>
              <a:gd name="T44" fmla="*/ 78 w 117"/>
              <a:gd name="T45" fmla="*/ 129 h 187"/>
              <a:gd name="T46" fmla="*/ 72 w 117"/>
              <a:gd name="T47" fmla="*/ 120 h 187"/>
              <a:gd name="T48" fmla="*/ 61 w 117"/>
              <a:gd name="T49" fmla="*/ 113 h 187"/>
              <a:gd name="T50" fmla="*/ 48 w 117"/>
              <a:gd name="T51" fmla="*/ 107 h 187"/>
              <a:gd name="T52" fmla="*/ 34 w 117"/>
              <a:gd name="T53" fmla="*/ 99 h 187"/>
              <a:gd name="T54" fmla="*/ 21 w 117"/>
              <a:gd name="T55" fmla="*/ 92 h 187"/>
              <a:gd name="T56" fmla="*/ 9 w 117"/>
              <a:gd name="T57" fmla="*/ 80 h 187"/>
              <a:gd name="T58" fmla="*/ 2 w 117"/>
              <a:gd name="T59" fmla="*/ 63 h 187"/>
              <a:gd name="T60" fmla="*/ 4 w 117"/>
              <a:gd name="T61" fmla="*/ 39 h 187"/>
              <a:gd name="T62" fmla="*/ 13 w 117"/>
              <a:gd name="T63" fmla="*/ 20 h 187"/>
              <a:gd name="T64" fmla="*/ 28 w 117"/>
              <a:gd name="T65" fmla="*/ 7 h 187"/>
              <a:gd name="T66" fmla="*/ 51 w 117"/>
              <a:gd name="T67" fmla="*/ 1 h 187"/>
              <a:gd name="T68" fmla="*/ 69 w 117"/>
              <a:gd name="T69" fmla="*/ 0 h 187"/>
              <a:gd name="T70" fmla="*/ 82 w 117"/>
              <a:gd name="T71" fmla="*/ 3 h 187"/>
              <a:gd name="T72" fmla="*/ 94 w 117"/>
              <a:gd name="T73" fmla="*/ 5 h 187"/>
              <a:gd name="T74" fmla="*/ 102 w 117"/>
              <a:gd name="T75" fmla="*/ 9 h 187"/>
              <a:gd name="T76" fmla="*/ 104 w 117"/>
              <a:gd name="T77" fmla="*/ 12 h 187"/>
              <a:gd name="T78" fmla="*/ 106 w 117"/>
              <a:gd name="T79" fmla="*/ 15 h 187"/>
              <a:gd name="T80" fmla="*/ 107 w 117"/>
              <a:gd name="T81" fmla="*/ 18 h 187"/>
              <a:gd name="T82" fmla="*/ 107 w 117"/>
              <a:gd name="T83" fmla="*/ 22 h 187"/>
              <a:gd name="T84" fmla="*/ 107 w 117"/>
              <a:gd name="T85" fmla="*/ 30 h 187"/>
              <a:gd name="T86" fmla="*/ 107 w 117"/>
              <a:gd name="T87" fmla="*/ 35 h 187"/>
              <a:gd name="T88" fmla="*/ 106 w 117"/>
              <a:gd name="T89" fmla="*/ 39 h 187"/>
              <a:gd name="T90" fmla="*/ 103 w 117"/>
              <a:gd name="T91" fmla="*/ 41 h 187"/>
              <a:gd name="T92" fmla="*/ 100 w 117"/>
              <a:gd name="T93" fmla="*/ 41 h 187"/>
              <a:gd name="T94" fmla="*/ 94 w 117"/>
              <a:gd name="T95" fmla="*/ 37 h 187"/>
              <a:gd name="T96" fmla="*/ 83 w 117"/>
              <a:gd name="T97" fmla="*/ 33 h 187"/>
              <a:gd name="T98" fmla="*/ 72 w 117"/>
              <a:gd name="T99" fmla="*/ 29 h 187"/>
              <a:gd name="T100" fmla="*/ 57 w 117"/>
              <a:gd name="T101" fmla="*/ 29 h 187"/>
              <a:gd name="T102" fmla="*/ 49 w 117"/>
              <a:gd name="T103" fmla="*/ 32 h 187"/>
              <a:gd name="T104" fmla="*/ 43 w 117"/>
              <a:gd name="T105" fmla="*/ 37 h 187"/>
              <a:gd name="T106" fmla="*/ 40 w 117"/>
              <a:gd name="T107" fmla="*/ 45 h 187"/>
              <a:gd name="T108" fmla="*/ 40 w 117"/>
              <a:gd name="T109" fmla="*/ 54 h 187"/>
              <a:gd name="T110" fmla="*/ 47 w 117"/>
              <a:gd name="T111" fmla="*/ 63 h 187"/>
              <a:gd name="T112" fmla="*/ 57 w 117"/>
              <a:gd name="T113" fmla="*/ 69 h 187"/>
              <a:gd name="T114" fmla="*/ 72 w 117"/>
              <a:gd name="T115" fmla="*/ 76 h 187"/>
              <a:gd name="T116" fmla="*/ 86 w 117"/>
              <a:gd name="T117" fmla="*/ 82 h 187"/>
              <a:gd name="T118" fmla="*/ 99 w 117"/>
              <a:gd name="T119" fmla="*/ 92 h 187"/>
              <a:gd name="T120" fmla="*/ 111 w 117"/>
              <a:gd name="T121" fmla="*/ 103 h 187"/>
              <a:gd name="T122" fmla="*/ 117 w 117"/>
              <a:gd name="T123" fmla="*/ 11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187">
                <a:moveTo>
                  <a:pt x="117" y="129"/>
                </a:moveTo>
                <a:lnTo>
                  <a:pt x="116" y="144"/>
                </a:lnTo>
                <a:lnTo>
                  <a:pt x="112" y="154"/>
                </a:lnTo>
                <a:lnTo>
                  <a:pt x="106" y="165"/>
                </a:lnTo>
                <a:lnTo>
                  <a:pt x="98" y="173"/>
                </a:lnTo>
                <a:lnTo>
                  <a:pt x="89" y="179"/>
                </a:lnTo>
                <a:lnTo>
                  <a:pt x="77" y="183"/>
                </a:lnTo>
                <a:lnTo>
                  <a:pt x="64" y="187"/>
                </a:lnTo>
                <a:lnTo>
                  <a:pt x="51" y="187"/>
                </a:lnTo>
                <a:lnTo>
                  <a:pt x="42" y="187"/>
                </a:lnTo>
                <a:lnTo>
                  <a:pt x="32" y="186"/>
                </a:lnTo>
                <a:lnTo>
                  <a:pt x="26" y="184"/>
                </a:lnTo>
                <a:lnTo>
                  <a:pt x="19" y="182"/>
                </a:lnTo>
                <a:lnTo>
                  <a:pt x="13" y="180"/>
                </a:lnTo>
                <a:lnTo>
                  <a:pt x="9" y="178"/>
                </a:lnTo>
                <a:lnTo>
                  <a:pt x="5" y="175"/>
                </a:lnTo>
                <a:lnTo>
                  <a:pt x="2" y="174"/>
                </a:lnTo>
                <a:lnTo>
                  <a:pt x="1" y="171"/>
                </a:lnTo>
                <a:lnTo>
                  <a:pt x="0" y="169"/>
                </a:lnTo>
                <a:lnTo>
                  <a:pt x="0" y="165"/>
                </a:lnTo>
                <a:lnTo>
                  <a:pt x="0" y="158"/>
                </a:lnTo>
                <a:lnTo>
                  <a:pt x="0" y="154"/>
                </a:lnTo>
                <a:lnTo>
                  <a:pt x="0" y="150"/>
                </a:lnTo>
                <a:lnTo>
                  <a:pt x="0" y="148"/>
                </a:lnTo>
                <a:lnTo>
                  <a:pt x="1" y="146"/>
                </a:lnTo>
                <a:lnTo>
                  <a:pt x="1" y="145"/>
                </a:lnTo>
                <a:lnTo>
                  <a:pt x="2" y="144"/>
                </a:lnTo>
                <a:lnTo>
                  <a:pt x="4" y="143"/>
                </a:lnTo>
                <a:lnTo>
                  <a:pt x="5" y="143"/>
                </a:lnTo>
                <a:lnTo>
                  <a:pt x="6" y="144"/>
                </a:lnTo>
                <a:lnTo>
                  <a:pt x="10" y="145"/>
                </a:lnTo>
                <a:lnTo>
                  <a:pt x="14" y="148"/>
                </a:lnTo>
                <a:lnTo>
                  <a:pt x="19" y="150"/>
                </a:lnTo>
                <a:lnTo>
                  <a:pt x="26" y="153"/>
                </a:lnTo>
                <a:lnTo>
                  <a:pt x="32" y="156"/>
                </a:lnTo>
                <a:lnTo>
                  <a:pt x="40" y="157"/>
                </a:lnTo>
                <a:lnTo>
                  <a:pt x="51" y="158"/>
                </a:lnTo>
                <a:lnTo>
                  <a:pt x="57" y="157"/>
                </a:lnTo>
                <a:lnTo>
                  <a:pt x="62" y="156"/>
                </a:lnTo>
                <a:lnTo>
                  <a:pt x="68" y="154"/>
                </a:lnTo>
                <a:lnTo>
                  <a:pt x="72" y="152"/>
                </a:lnTo>
                <a:lnTo>
                  <a:pt x="76" y="148"/>
                </a:lnTo>
                <a:lnTo>
                  <a:pt x="77" y="144"/>
                </a:lnTo>
                <a:lnTo>
                  <a:pt x="79" y="140"/>
                </a:lnTo>
                <a:lnTo>
                  <a:pt x="79" y="135"/>
                </a:lnTo>
                <a:lnTo>
                  <a:pt x="78" y="129"/>
                </a:lnTo>
                <a:lnTo>
                  <a:pt x="76" y="124"/>
                </a:lnTo>
                <a:lnTo>
                  <a:pt x="72" y="120"/>
                </a:lnTo>
                <a:lnTo>
                  <a:pt x="68" y="116"/>
                </a:lnTo>
                <a:lnTo>
                  <a:pt x="61" y="113"/>
                </a:lnTo>
                <a:lnTo>
                  <a:pt x="55" y="110"/>
                </a:lnTo>
                <a:lnTo>
                  <a:pt x="48" y="107"/>
                </a:lnTo>
                <a:lnTo>
                  <a:pt x="40" y="103"/>
                </a:lnTo>
                <a:lnTo>
                  <a:pt x="34" y="99"/>
                </a:lnTo>
                <a:lnTo>
                  <a:pt x="27" y="96"/>
                </a:lnTo>
                <a:lnTo>
                  <a:pt x="21" y="92"/>
                </a:lnTo>
                <a:lnTo>
                  <a:pt x="14" y="86"/>
                </a:lnTo>
                <a:lnTo>
                  <a:pt x="9" y="80"/>
                </a:lnTo>
                <a:lnTo>
                  <a:pt x="6" y="72"/>
                </a:lnTo>
                <a:lnTo>
                  <a:pt x="2" y="63"/>
                </a:lnTo>
                <a:lnTo>
                  <a:pt x="2" y="52"/>
                </a:lnTo>
                <a:lnTo>
                  <a:pt x="4" y="39"/>
                </a:lnTo>
                <a:lnTo>
                  <a:pt x="8" y="30"/>
                </a:lnTo>
                <a:lnTo>
                  <a:pt x="13" y="20"/>
                </a:lnTo>
                <a:lnTo>
                  <a:pt x="21" y="13"/>
                </a:lnTo>
                <a:lnTo>
                  <a:pt x="28" y="7"/>
                </a:lnTo>
                <a:lnTo>
                  <a:pt x="39" y="4"/>
                </a:lnTo>
                <a:lnTo>
                  <a:pt x="51" y="1"/>
                </a:lnTo>
                <a:lnTo>
                  <a:pt x="62" y="0"/>
                </a:lnTo>
                <a:lnTo>
                  <a:pt x="69" y="0"/>
                </a:lnTo>
                <a:lnTo>
                  <a:pt x="76" y="1"/>
                </a:lnTo>
                <a:lnTo>
                  <a:pt x="82" y="3"/>
                </a:lnTo>
                <a:lnTo>
                  <a:pt x="87" y="4"/>
                </a:lnTo>
                <a:lnTo>
                  <a:pt x="94" y="5"/>
                </a:lnTo>
                <a:lnTo>
                  <a:pt x="98" y="8"/>
                </a:lnTo>
                <a:lnTo>
                  <a:pt x="102" y="9"/>
                </a:lnTo>
                <a:lnTo>
                  <a:pt x="103" y="11"/>
                </a:lnTo>
                <a:lnTo>
                  <a:pt x="104" y="12"/>
                </a:lnTo>
                <a:lnTo>
                  <a:pt x="106" y="13"/>
                </a:lnTo>
                <a:lnTo>
                  <a:pt x="106" y="15"/>
                </a:lnTo>
                <a:lnTo>
                  <a:pt x="106" y="16"/>
                </a:lnTo>
                <a:lnTo>
                  <a:pt x="107" y="18"/>
                </a:lnTo>
                <a:lnTo>
                  <a:pt x="107" y="20"/>
                </a:lnTo>
                <a:lnTo>
                  <a:pt x="107" y="22"/>
                </a:lnTo>
                <a:lnTo>
                  <a:pt x="107" y="26"/>
                </a:lnTo>
                <a:lnTo>
                  <a:pt x="107" y="30"/>
                </a:lnTo>
                <a:lnTo>
                  <a:pt x="107" y="33"/>
                </a:lnTo>
                <a:lnTo>
                  <a:pt x="107" y="35"/>
                </a:lnTo>
                <a:lnTo>
                  <a:pt x="106" y="38"/>
                </a:lnTo>
                <a:lnTo>
                  <a:pt x="106" y="39"/>
                </a:lnTo>
                <a:lnTo>
                  <a:pt x="104" y="41"/>
                </a:lnTo>
                <a:lnTo>
                  <a:pt x="103" y="41"/>
                </a:lnTo>
                <a:lnTo>
                  <a:pt x="102" y="41"/>
                </a:lnTo>
                <a:lnTo>
                  <a:pt x="100" y="41"/>
                </a:lnTo>
                <a:lnTo>
                  <a:pt x="98" y="39"/>
                </a:lnTo>
                <a:lnTo>
                  <a:pt x="94" y="37"/>
                </a:lnTo>
                <a:lnTo>
                  <a:pt x="89" y="35"/>
                </a:lnTo>
                <a:lnTo>
                  <a:pt x="83" y="33"/>
                </a:lnTo>
                <a:lnTo>
                  <a:pt x="78" y="30"/>
                </a:lnTo>
                <a:lnTo>
                  <a:pt x="72" y="29"/>
                </a:lnTo>
                <a:lnTo>
                  <a:pt x="64" y="29"/>
                </a:lnTo>
                <a:lnTo>
                  <a:pt x="57" y="29"/>
                </a:lnTo>
                <a:lnTo>
                  <a:pt x="53" y="30"/>
                </a:lnTo>
                <a:lnTo>
                  <a:pt x="49" y="32"/>
                </a:lnTo>
                <a:lnTo>
                  <a:pt x="45" y="34"/>
                </a:lnTo>
                <a:lnTo>
                  <a:pt x="43" y="37"/>
                </a:lnTo>
                <a:lnTo>
                  <a:pt x="42" y="41"/>
                </a:lnTo>
                <a:lnTo>
                  <a:pt x="40" y="45"/>
                </a:lnTo>
                <a:lnTo>
                  <a:pt x="40" y="49"/>
                </a:lnTo>
                <a:lnTo>
                  <a:pt x="40" y="54"/>
                </a:lnTo>
                <a:lnTo>
                  <a:pt x="43" y="59"/>
                </a:lnTo>
                <a:lnTo>
                  <a:pt x="47" y="63"/>
                </a:lnTo>
                <a:lnTo>
                  <a:pt x="52" y="67"/>
                </a:lnTo>
                <a:lnTo>
                  <a:pt x="57" y="69"/>
                </a:lnTo>
                <a:lnTo>
                  <a:pt x="64" y="73"/>
                </a:lnTo>
                <a:lnTo>
                  <a:pt x="72" y="76"/>
                </a:lnTo>
                <a:lnTo>
                  <a:pt x="78" y="80"/>
                </a:lnTo>
                <a:lnTo>
                  <a:pt x="86" y="82"/>
                </a:lnTo>
                <a:lnTo>
                  <a:pt x="93" y="86"/>
                </a:lnTo>
                <a:lnTo>
                  <a:pt x="99" y="92"/>
                </a:lnTo>
                <a:lnTo>
                  <a:pt x="106" y="97"/>
                </a:lnTo>
                <a:lnTo>
                  <a:pt x="111" y="103"/>
                </a:lnTo>
                <a:lnTo>
                  <a:pt x="113" y="111"/>
                </a:lnTo>
                <a:lnTo>
                  <a:pt x="117" y="119"/>
                </a:lnTo>
                <a:lnTo>
                  <a:pt x="117" y="12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16"/>
          <p:cNvSpPr>
            <a:spLocks noEditPoints="1"/>
          </p:cNvSpPr>
          <p:nvPr/>
        </p:nvSpPr>
        <p:spPr bwMode="auto">
          <a:xfrm>
            <a:off x="4920061" y="4909158"/>
            <a:ext cx="32707" cy="156993"/>
          </a:xfrm>
          <a:custGeom>
            <a:avLst/>
            <a:gdLst>
              <a:gd name="T0" fmla="*/ 38 w 40"/>
              <a:gd name="T1" fmla="*/ 184 h 189"/>
              <a:gd name="T2" fmla="*/ 38 w 40"/>
              <a:gd name="T3" fmla="*/ 185 h 189"/>
              <a:gd name="T4" fmla="*/ 36 w 40"/>
              <a:gd name="T5" fmla="*/ 187 h 189"/>
              <a:gd name="T6" fmla="*/ 35 w 40"/>
              <a:gd name="T7" fmla="*/ 188 h 189"/>
              <a:gd name="T8" fmla="*/ 34 w 40"/>
              <a:gd name="T9" fmla="*/ 188 h 189"/>
              <a:gd name="T10" fmla="*/ 31 w 40"/>
              <a:gd name="T11" fmla="*/ 189 h 189"/>
              <a:gd name="T12" fmla="*/ 29 w 40"/>
              <a:gd name="T13" fmla="*/ 189 h 189"/>
              <a:gd name="T14" fmla="*/ 25 w 40"/>
              <a:gd name="T15" fmla="*/ 189 h 189"/>
              <a:gd name="T16" fmla="*/ 20 w 40"/>
              <a:gd name="T17" fmla="*/ 189 h 189"/>
              <a:gd name="T18" fmla="*/ 16 w 40"/>
              <a:gd name="T19" fmla="*/ 189 h 189"/>
              <a:gd name="T20" fmla="*/ 12 w 40"/>
              <a:gd name="T21" fmla="*/ 189 h 189"/>
              <a:gd name="T22" fmla="*/ 8 w 40"/>
              <a:gd name="T23" fmla="*/ 189 h 189"/>
              <a:gd name="T24" fmla="*/ 6 w 40"/>
              <a:gd name="T25" fmla="*/ 188 h 189"/>
              <a:gd name="T26" fmla="*/ 4 w 40"/>
              <a:gd name="T27" fmla="*/ 188 h 189"/>
              <a:gd name="T28" fmla="*/ 3 w 40"/>
              <a:gd name="T29" fmla="*/ 187 h 189"/>
              <a:gd name="T30" fmla="*/ 3 w 40"/>
              <a:gd name="T31" fmla="*/ 185 h 189"/>
              <a:gd name="T32" fmla="*/ 3 w 40"/>
              <a:gd name="T33" fmla="*/ 184 h 189"/>
              <a:gd name="T34" fmla="*/ 3 w 40"/>
              <a:gd name="T35" fmla="*/ 60 h 189"/>
              <a:gd name="T36" fmla="*/ 3 w 40"/>
              <a:gd name="T37" fmla="*/ 59 h 189"/>
              <a:gd name="T38" fmla="*/ 3 w 40"/>
              <a:gd name="T39" fmla="*/ 57 h 189"/>
              <a:gd name="T40" fmla="*/ 4 w 40"/>
              <a:gd name="T41" fmla="*/ 56 h 189"/>
              <a:gd name="T42" fmla="*/ 6 w 40"/>
              <a:gd name="T43" fmla="*/ 56 h 189"/>
              <a:gd name="T44" fmla="*/ 8 w 40"/>
              <a:gd name="T45" fmla="*/ 55 h 189"/>
              <a:gd name="T46" fmla="*/ 12 w 40"/>
              <a:gd name="T47" fmla="*/ 55 h 189"/>
              <a:gd name="T48" fmla="*/ 16 w 40"/>
              <a:gd name="T49" fmla="*/ 55 h 189"/>
              <a:gd name="T50" fmla="*/ 20 w 40"/>
              <a:gd name="T51" fmla="*/ 55 h 189"/>
              <a:gd name="T52" fmla="*/ 25 w 40"/>
              <a:gd name="T53" fmla="*/ 55 h 189"/>
              <a:gd name="T54" fmla="*/ 29 w 40"/>
              <a:gd name="T55" fmla="*/ 55 h 189"/>
              <a:gd name="T56" fmla="*/ 31 w 40"/>
              <a:gd name="T57" fmla="*/ 55 h 189"/>
              <a:gd name="T58" fmla="*/ 34 w 40"/>
              <a:gd name="T59" fmla="*/ 56 h 189"/>
              <a:gd name="T60" fmla="*/ 35 w 40"/>
              <a:gd name="T61" fmla="*/ 56 h 189"/>
              <a:gd name="T62" fmla="*/ 36 w 40"/>
              <a:gd name="T63" fmla="*/ 57 h 189"/>
              <a:gd name="T64" fmla="*/ 38 w 40"/>
              <a:gd name="T65" fmla="*/ 59 h 189"/>
              <a:gd name="T66" fmla="*/ 38 w 40"/>
              <a:gd name="T67" fmla="*/ 60 h 189"/>
              <a:gd name="T68" fmla="*/ 38 w 40"/>
              <a:gd name="T69" fmla="*/ 184 h 189"/>
              <a:gd name="T70" fmla="*/ 40 w 40"/>
              <a:gd name="T71" fmla="*/ 18 h 189"/>
              <a:gd name="T72" fmla="*/ 39 w 40"/>
              <a:gd name="T73" fmla="*/ 27 h 189"/>
              <a:gd name="T74" fmla="*/ 35 w 40"/>
              <a:gd name="T75" fmla="*/ 33 h 189"/>
              <a:gd name="T76" fmla="*/ 30 w 40"/>
              <a:gd name="T77" fmla="*/ 35 h 189"/>
              <a:gd name="T78" fmla="*/ 20 w 40"/>
              <a:gd name="T79" fmla="*/ 37 h 189"/>
              <a:gd name="T80" fmla="*/ 9 w 40"/>
              <a:gd name="T81" fmla="*/ 35 h 189"/>
              <a:gd name="T82" fmla="*/ 4 w 40"/>
              <a:gd name="T83" fmla="*/ 33 h 189"/>
              <a:gd name="T84" fmla="*/ 0 w 40"/>
              <a:gd name="T85" fmla="*/ 27 h 189"/>
              <a:gd name="T86" fmla="*/ 0 w 40"/>
              <a:gd name="T87" fmla="*/ 18 h 189"/>
              <a:gd name="T88" fmla="*/ 0 w 40"/>
              <a:gd name="T89" fmla="*/ 9 h 189"/>
              <a:gd name="T90" fmla="*/ 4 w 40"/>
              <a:gd name="T91" fmla="*/ 4 h 189"/>
              <a:gd name="T92" fmla="*/ 9 w 40"/>
              <a:gd name="T93" fmla="*/ 0 h 189"/>
              <a:gd name="T94" fmla="*/ 20 w 40"/>
              <a:gd name="T95" fmla="*/ 0 h 189"/>
              <a:gd name="T96" fmla="*/ 30 w 40"/>
              <a:gd name="T97" fmla="*/ 0 h 189"/>
              <a:gd name="T98" fmla="*/ 36 w 40"/>
              <a:gd name="T99" fmla="*/ 4 h 189"/>
              <a:gd name="T100" fmla="*/ 39 w 40"/>
              <a:gd name="T101" fmla="*/ 9 h 189"/>
              <a:gd name="T102" fmla="*/ 40 w 40"/>
              <a:gd name="T103"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189">
                <a:moveTo>
                  <a:pt x="38" y="184"/>
                </a:moveTo>
                <a:lnTo>
                  <a:pt x="38" y="185"/>
                </a:lnTo>
                <a:lnTo>
                  <a:pt x="36" y="187"/>
                </a:lnTo>
                <a:lnTo>
                  <a:pt x="35" y="188"/>
                </a:lnTo>
                <a:lnTo>
                  <a:pt x="34" y="188"/>
                </a:lnTo>
                <a:lnTo>
                  <a:pt x="31" y="189"/>
                </a:lnTo>
                <a:lnTo>
                  <a:pt x="29" y="189"/>
                </a:lnTo>
                <a:lnTo>
                  <a:pt x="25" y="189"/>
                </a:lnTo>
                <a:lnTo>
                  <a:pt x="20" y="189"/>
                </a:lnTo>
                <a:lnTo>
                  <a:pt x="16" y="189"/>
                </a:lnTo>
                <a:lnTo>
                  <a:pt x="12" y="189"/>
                </a:lnTo>
                <a:lnTo>
                  <a:pt x="8" y="189"/>
                </a:lnTo>
                <a:lnTo>
                  <a:pt x="6" y="188"/>
                </a:lnTo>
                <a:lnTo>
                  <a:pt x="4" y="188"/>
                </a:lnTo>
                <a:lnTo>
                  <a:pt x="3" y="187"/>
                </a:lnTo>
                <a:lnTo>
                  <a:pt x="3" y="185"/>
                </a:lnTo>
                <a:lnTo>
                  <a:pt x="3" y="184"/>
                </a:lnTo>
                <a:lnTo>
                  <a:pt x="3" y="60"/>
                </a:lnTo>
                <a:lnTo>
                  <a:pt x="3" y="59"/>
                </a:lnTo>
                <a:lnTo>
                  <a:pt x="3" y="57"/>
                </a:lnTo>
                <a:lnTo>
                  <a:pt x="4" y="56"/>
                </a:lnTo>
                <a:lnTo>
                  <a:pt x="6" y="56"/>
                </a:lnTo>
                <a:lnTo>
                  <a:pt x="8" y="55"/>
                </a:lnTo>
                <a:lnTo>
                  <a:pt x="12" y="55"/>
                </a:lnTo>
                <a:lnTo>
                  <a:pt x="16" y="55"/>
                </a:lnTo>
                <a:lnTo>
                  <a:pt x="20" y="55"/>
                </a:lnTo>
                <a:lnTo>
                  <a:pt x="25" y="55"/>
                </a:lnTo>
                <a:lnTo>
                  <a:pt x="29" y="55"/>
                </a:lnTo>
                <a:lnTo>
                  <a:pt x="31" y="55"/>
                </a:lnTo>
                <a:lnTo>
                  <a:pt x="34" y="56"/>
                </a:lnTo>
                <a:lnTo>
                  <a:pt x="35" y="56"/>
                </a:lnTo>
                <a:lnTo>
                  <a:pt x="36" y="57"/>
                </a:lnTo>
                <a:lnTo>
                  <a:pt x="38" y="59"/>
                </a:lnTo>
                <a:lnTo>
                  <a:pt x="38" y="60"/>
                </a:lnTo>
                <a:lnTo>
                  <a:pt x="38" y="184"/>
                </a:lnTo>
                <a:close/>
                <a:moveTo>
                  <a:pt x="40" y="18"/>
                </a:moveTo>
                <a:lnTo>
                  <a:pt x="39" y="27"/>
                </a:lnTo>
                <a:lnTo>
                  <a:pt x="35" y="33"/>
                </a:lnTo>
                <a:lnTo>
                  <a:pt x="30" y="35"/>
                </a:lnTo>
                <a:lnTo>
                  <a:pt x="20" y="37"/>
                </a:lnTo>
                <a:lnTo>
                  <a:pt x="9" y="35"/>
                </a:lnTo>
                <a:lnTo>
                  <a:pt x="4" y="33"/>
                </a:lnTo>
                <a:lnTo>
                  <a:pt x="0" y="27"/>
                </a:lnTo>
                <a:lnTo>
                  <a:pt x="0" y="18"/>
                </a:lnTo>
                <a:lnTo>
                  <a:pt x="0" y="9"/>
                </a:lnTo>
                <a:lnTo>
                  <a:pt x="4" y="4"/>
                </a:lnTo>
                <a:lnTo>
                  <a:pt x="9" y="0"/>
                </a:lnTo>
                <a:lnTo>
                  <a:pt x="20" y="0"/>
                </a:lnTo>
                <a:lnTo>
                  <a:pt x="30" y="0"/>
                </a:lnTo>
                <a:lnTo>
                  <a:pt x="36" y="4"/>
                </a:lnTo>
                <a:lnTo>
                  <a:pt x="39" y="9"/>
                </a:lnTo>
                <a:lnTo>
                  <a:pt x="40" y="1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17"/>
          <p:cNvSpPr>
            <a:spLocks/>
          </p:cNvSpPr>
          <p:nvPr/>
        </p:nvSpPr>
        <p:spPr bwMode="auto">
          <a:xfrm>
            <a:off x="4975662" y="4954948"/>
            <a:ext cx="75228" cy="111204"/>
          </a:xfrm>
          <a:custGeom>
            <a:avLst/>
            <a:gdLst>
              <a:gd name="T0" fmla="*/ 94 w 94"/>
              <a:gd name="T1" fmla="*/ 124 h 134"/>
              <a:gd name="T2" fmla="*/ 94 w 94"/>
              <a:gd name="T3" fmla="*/ 129 h 134"/>
              <a:gd name="T4" fmla="*/ 93 w 94"/>
              <a:gd name="T5" fmla="*/ 133 h 134"/>
              <a:gd name="T6" fmla="*/ 90 w 94"/>
              <a:gd name="T7" fmla="*/ 134 h 134"/>
              <a:gd name="T8" fmla="*/ 8 w 94"/>
              <a:gd name="T9" fmla="*/ 134 h 134"/>
              <a:gd name="T10" fmla="*/ 2 w 94"/>
              <a:gd name="T11" fmla="*/ 132 h 134"/>
              <a:gd name="T12" fmla="*/ 0 w 94"/>
              <a:gd name="T13" fmla="*/ 124 h 134"/>
              <a:gd name="T14" fmla="*/ 0 w 94"/>
              <a:gd name="T15" fmla="*/ 115 h 134"/>
              <a:gd name="T16" fmla="*/ 0 w 94"/>
              <a:gd name="T17" fmla="*/ 111 h 134"/>
              <a:gd name="T18" fmla="*/ 2 w 94"/>
              <a:gd name="T19" fmla="*/ 107 h 134"/>
              <a:gd name="T20" fmla="*/ 4 w 94"/>
              <a:gd name="T21" fmla="*/ 103 h 134"/>
              <a:gd name="T22" fmla="*/ 51 w 94"/>
              <a:gd name="T23" fmla="*/ 29 h 134"/>
              <a:gd name="T24" fmla="*/ 5 w 94"/>
              <a:gd name="T25" fmla="*/ 27 h 134"/>
              <a:gd name="T26" fmla="*/ 2 w 94"/>
              <a:gd name="T27" fmla="*/ 21 h 134"/>
              <a:gd name="T28" fmla="*/ 2 w 94"/>
              <a:gd name="T29" fmla="*/ 10 h 134"/>
              <a:gd name="T30" fmla="*/ 3 w 94"/>
              <a:gd name="T31" fmla="*/ 5 h 134"/>
              <a:gd name="T32" fmla="*/ 4 w 94"/>
              <a:gd name="T33" fmla="*/ 1 h 134"/>
              <a:gd name="T34" fmla="*/ 7 w 94"/>
              <a:gd name="T35" fmla="*/ 0 h 134"/>
              <a:gd name="T36" fmla="*/ 84 w 94"/>
              <a:gd name="T37" fmla="*/ 0 h 134"/>
              <a:gd name="T38" fmla="*/ 87 w 94"/>
              <a:gd name="T39" fmla="*/ 1 h 134"/>
              <a:gd name="T40" fmla="*/ 89 w 94"/>
              <a:gd name="T41" fmla="*/ 2 h 134"/>
              <a:gd name="T42" fmla="*/ 90 w 94"/>
              <a:gd name="T43" fmla="*/ 5 h 134"/>
              <a:gd name="T44" fmla="*/ 92 w 94"/>
              <a:gd name="T45" fmla="*/ 10 h 134"/>
              <a:gd name="T46" fmla="*/ 92 w 94"/>
              <a:gd name="T47" fmla="*/ 19 h 134"/>
              <a:gd name="T48" fmla="*/ 90 w 94"/>
              <a:gd name="T49" fmla="*/ 23 h 134"/>
              <a:gd name="T50" fmla="*/ 89 w 94"/>
              <a:gd name="T51" fmla="*/ 27 h 134"/>
              <a:gd name="T52" fmla="*/ 88 w 94"/>
              <a:gd name="T53" fmla="*/ 32 h 134"/>
              <a:gd name="T54" fmla="*/ 39 w 94"/>
              <a:gd name="T55" fmla="*/ 106 h 134"/>
              <a:gd name="T56" fmla="*/ 90 w 94"/>
              <a:gd name="T57" fmla="*/ 106 h 134"/>
              <a:gd name="T58" fmla="*/ 92 w 94"/>
              <a:gd name="T59" fmla="*/ 107 h 134"/>
              <a:gd name="T60" fmla="*/ 94 w 94"/>
              <a:gd name="T61" fmla="*/ 111 h 134"/>
              <a:gd name="T62" fmla="*/ 94 w 94"/>
              <a:gd name="T63"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34">
                <a:moveTo>
                  <a:pt x="94" y="120"/>
                </a:moveTo>
                <a:lnTo>
                  <a:pt x="94" y="124"/>
                </a:lnTo>
                <a:lnTo>
                  <a:pt x="94" y="127"/>
                </a:lnTo>
                <a:lnTo>
                  <a:pt x="94" y="129"/>
                </a:lnTo>
                <a:lnTo>
                  <a:pt x="93" y="132"/>
                </a:lnTo>
                <a:lnTo>
                  <a:pt x="93" y="133"/>
                </a:lnTo>
                <a:lnTo>
                  <a:pt x="92" y="133"/>
                </a:lnTo>
                <a:lnTo>
                  <a:pt x="90" y="134"/>
                </a:lnTo>
                <a:lnTo>
                  <a:pt x="89" y="134"/>
                </a:lnTo>
                <a:lnTo>
                  <a:pt x="8" y="134"/>
                </a:lnTo>
                <a:lnTo>
                  <a:pt x="4" y="133"/>
                </a:lnTo>
                <a:lnTo>
                  <a:pt x="2" y="132"/>
                </a:lnTo>
                <a:lnTo>
                  <a:pt x="0" y="129"/>
                </a:lnTo>
                <a:lnTo>
                  <a:pt x="0" y="124"/>
                </a:lnTo>
                <a:lnTo>
                  <a:pt x="0" y="117"/>
                </a:lnTo>
                <a:lnTo>
                  <a:pt x="0" y="115"/>
                </a:lnTo>
                <a:lnTo>
                  <a:pt x="0" y="112"/>
                </a:lnTo>
                <a:lnTo>
                  <a:pt x="0" y="111"/>
                </a:lnTo>
                <a:lnTo>
                  <a:pt x="0" y="108"/>
                </a:lnTo>
                <a:lnTo>
                  <a:pt x="2" y="107"/>
                </a:lnTo>
                <a:lnTo>
                  <a:pt x="3" y="104"/>
                </a:lnTo>
                <a:lnTo>
                  <a:pt x="4" y="103"/>
                </a:lnTo>
                <a:lnTo>
                  <a:pt x="5" y="100"/>
                </a:lnTo>
                <a:lnTo>
                  <a:pt x="51" y="29"/>
                </a:lnTo>
                <a:lnTo>
                  <a:pt x="8" y="29"/>
                </a:lnTo>
                <a:lnTo>
                  <a:pt x="5" y="27"/>
                </a:lnTo>
                <a:lnTo>
                  <a:pt x="3" y="25"/>
                </a:lnTo>
                <a:lnTo>
                  <a:pt x="2" y="21"/>
                </a:lnTo>
                <a:lnTo>
                  <a:pt x="2" y="14"/>
                </a:lnTo>
                <a:lnTo>
                  <a:pt x="2" y="10"/>
                </a:lnTo>
                <a:lnTo>
                  <a:pt x="2" y="8"/>
                </a:lnTo>
                <a:lnTo>
                  <a:pt x="3" y="5"/>
                </a:lnTo>
                <a:lnTo>
                  <a:pt x="3" y="4"/>
                </a:lnTo>
                <a:lnTo>
                  <a:pt x="4" y="1"/>
                </a:lnTo>
                <a:lnTo>
                  <a:pt x="5" y="1"/>
                </a:lnTo>
                <a:lnTo>
                  <a:pt x="7" y="0"/>
                </a:lnTo>
                <a:lnTo>
                  <a:pt x="8" y="0"/>
                </a:lnTo>
                <a:lnTo>
                  <a:pt x="84" y="0"/>
                </a:lnTo>
                <a:lnTo>
                  <a:pt x="85" y="0"/>
                </a:lnTo>
                <a:lnTo>
                  <a:pt x="87" y="1"/>
                </a:lnTo>
                <a:lnTo>
                  <a:pt x="88" y="1"/>
                </a:lnTo>
                <a:lnTo>
                  <a:pt x="89" y="2"/>
                </a:lnTo>
                <a:lnTo>
                  <a:pt x="90" y="4"/>
                </a:lnTo>
                <a:lnTo>
                  <a:pt x="90" y="5"/>
                </a:lnTo>
                <a:lnTo>
                  <a:pt x="92" y="8"/>
                </a:lnTo>
                <a:lnTo>
                  <a:pt x="92" y="10"/>
                </a:lnTo>
                <a:lnTo>
                  <a:pt x="92" y="17"/>
                </a:lnTo>
                <a:lnTo>
                  <a:pt x="92" y="19"/>
                </a:lnTo>
                <a:lnTo>
                  <a:pt x="90" y="22"/>
                </a:lnTo>
                <a:lnTo>
                  <a:pt x="90" y="23"/>
                </a:lnTo>
                <a:lnTo>
                  <a:pt x="90" y="26"/>
                </a:lnTo>
                <a:lnTo>
                  <a:pt x="89" y="27"/>
                </a:lnTo>
                <a:lnTo>
                  <a:pt x="89" y="30"/>
                </a:lnTo>
                <a:lnTo>
                  <a:pt x="88" y="32"/>
                </a:lnTo>
                <a:lnTo>
                  <a:pt x="87" y="34"/>
                </a:lnTo>
                <a:lnTo>
                  <a:pt x="39" y="106"/>
                </a:lnTo>
                <a:lnTo>
                  <a:pt x="89" y="106"/>
                </a:lnTo>
                <a:lnTo>
                  <a:pt x="90" y="106"/>
                </a:lnTo>
                <a:lnTo>
                  <a:pt x="92" y="107"/>
                </a:lnTo>
                <a:lnTo>
                  <a:pt x="92" y="107"/>
                </a:lnTo>
                <a:lnTo>
                  <a:pt x="93" y="108"/>
                </a:lnTo>
                <a:lnTo>
                  <a:pt x="94" y="111"/>
                </a:lnTo>
                <a:lnTo>
                  <a:pt x="94" y="113"/>
                </a:lnTo>
                <a:lnTo>
                  <a:pt x="94" y="116"/>
                </a:lnTo>
                <a:lnTo>
                  <a:pt x="94"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18"/>
          <p:cNvSpPr>
            <a:spLocks noEditPoints="1"/>
          </p:cNvSpPr>
          <p:nvPr/>
        </p:nvSpPr>
        <p:spPr bwMode="auto">
          <a:xfrm>
            <a:off x="5063972" y="4951678"/>
            <a:ext cx="98121" cy="114476"/>
          </a:xfrm>
          <a:custGeom>
            <a:avLst/>
            <a:gdLst>
              <a:gd name="T0" fmla="*/ 123 w 123"/>
              <a:gd name="T1" fmla="*/ 72 h 140"/>
              <a:gd name="T2" fmla="*/ 116 w 123"/>
              <a:gd name="T3" fmla="*/ 79 h 140"/>
              <a:gd name="T4" fmla="*/ 36 w 123"/>
              <a:gd name="T5" fmla="*/ 79 h 140"/>
              <a:gd name="T6" fmla="*/ 38 w 123"/>
              <a:gd name="T7" fmla="*/ 93 h 140"/>
              <a:gd name="T8" fmla="*/ 44 w 123"/>
              <a:gd name="T9" fmla="*/ 105 h 140"/>
              <a:gd name="T10" fmla="*/ 55 w 123"/>
              <a:gd name="T11" fmla="*/ 111 h 140"/>
              <a:gd name="T12" fmla="*/ 70 w 123"/>
              <a:gd name="T13" fmla="*/ 114 h 140"/>
              <a:gd name="T14" fmla="*/ 86 w 123"/>
              <a:gd name="T15" fmla="*/ 113 h 140"/>
              <a:gd name="T16" fmla="*/ 98 w 123"/>
              <a:gd name="T17" fmla="*/ 110 h 140"/>
              <a:gd name="T18" fmla="*/ 107 w 123"/>
              <a:gd name="T19" fmla="*/ 107 h 140"/>
              <a:gd name="T20" fmla="*/ 112 w 123"/>
              <a:gd name="T21" fmla="*/ 105 h 140"/>
              <a:gd name="T22" fmla="*/ 115 w 123"/>
              <a:gd name="T23" fmla="*/ 106 h 140"/>
              <a:gd name="T24" fmla="*/ 116 w 123"/>
              <a:gd name="T25" fmla="*/ 107 h 140"/>
              <a:gd name="T26" fmla="*/ 116 w 123"/>
              <a:gd name="T27" fmla="*/ 111 h 140"/>
              <a:gd name="T28" fmla="*/ 117 w 123"/>
              <a:gd name="T29" fmla="*/ 116 h 140"/>
              <a:gd name="T30" fmla="*/ 116 w 123"/>
              <a:gd name="T31" fmla="*/ 122 h 140"/>
              <a:gd name="T32" fmla="*/ 116 w 123"/>
              <a:gd name="T33" fmla="*/ 126 h 140"/>
              <a:gd name="T34" fmla="*/ 116 w 123"/>
              <a:gd name="T35" fmla="*/ 128 h 140"/>
              <a:gd name="T36" fmla="*/ 113 w 123"/>
              <a:gd name="T37" fmla="*/ 131 h 140"/>
              <a:gd name="T38" fmla="*/ 110 w 123"/>
              <a:gd name="T39" fmla="*/ 133 h 140"/>
              <a:gd name="T40" fmla="*/ 99 w 123"/>
              <a:gd name="T41" fmla="*/ 136 h 140"/>
              <a:gd name="T42" fmla="*/ 85 w 123"/>
              <a:gd name="T43" fmla="*/ 139 h 140"/>
              <a:gd name="T44" fmla="*/ 66 w 123"/>
              <a:gd name="T45" fmla="*/ 140 h 140"/>
              <a:gd name="T46" fmla="*/ 38 w 123"/>
              <a:gd name="T47" fmla="*/ 136 h 140"/>
              <a:gd name="T48" fmla="*/ 17 w 123"/>
              <a:gd name="T49" fmla="*/ 123 h 140"/>
              <a:gd name="T50" fmla="*/ 5 w 123"/>
              <a:gd name="T51" fmla="*/ 102 h 140"/>
              <a:gd name="T52" fmla="*/ 0 w 123"/>
              <a:gd name="T53" fmla="*/ 72 h 140"/>
              <a:gd name="T54" fmla="*/ 5 w 123"/>
              <a:gd name="T55" fmla="*/ 42 h 140"/>
              <a:gd name="T56" fmla="*/ 17 w 123"/>
              <a:gd name="T57" fmla="*/ 18 h 140"/>
              <a:gd name="T58" fmla="*/ 38 w 123"/>
              <a:gd name="T59" fmla="*/ 5 h 140"/>
              <a:gd name="T60" fmla="*/ 64 w 123"/>
              <a:gd name="T61" fmla="*/ 0 h 140"/>
              <a:gd name="T62" fmla="*/ 90 w 123"/>
              <a:gd name="T63" fmla="*/ 4 h 140"/>
              <a:gd name="T64" fmla="*/ 108 w 123"/>
              <a:gd name="T65" fmla="*/ 17 h 140"/>
              <a:gd name="T66" fmla="*/ 119 w 123"/>
              <a:gd name="T67" fmla="*/ 37 h 140"/>
              <a:gd name="T68" fmla="*/ 123 w 123"/>
              <a:gd name="T69" fmla="*/ 60 h 140"/>
              <a:gd name="T70" fmla="*/ 89 w 123"/>
              <a:gd name="T71" fmla="*/ 56 h 140"/>
              <a:gd name="T72" fmla="*/ 82 w 123"/>
              <a:gd name="T73" fmla="*/ 33 h 140"/>
              <a:gd name="T74" fmla="*/ 62 w 123"/>
              <a:gd name="T75" fmla="*/ 25 h 140"/>
              <a:gd name="T76" fmla="*/ 51 w 123"/>
              <a:gd name="T77" fmla="*/ 28 h 140"/>
              <a:gd name="T78" fmla="*/ 43 w 123"/>
              <a:gd name="T79" fmla="*/ 34 h 140"/>
              <a:gd name="T80" fmla="*/ 38 w 123"/>
              <a:gd name="T81" fmla="*/ 45 h 140"/>
              <a:gd name="T82" fmla="*/ 36 w 123"/>
              <a:gd name="T83"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140">
                <a:moveTo>
                  <a:pt x="123" y="67"/>
                </a:moveTo>
                <a:lnTo>
                  <a:pt x="123" y="72"/>
                </a:lnTo>
                <a:lnTo>
                  <a:pt x="120" y="76"/>
                </a:lnTo>
                <a:lnTo>
                  <a:pt x="116" y="79"/>
                </a:lnTo>
                <a:lnTo>
                  <a:pt x="112" y="79"/>
                </a:lnTo>
                <a:lnTo>
                  <a:pt x="36" y="79"/>
                </a:lnTo>
                <a:lnTo>
                  <a:pt x="36" y="86"/>
                </a:lnTo>
                <a:lnTo>
                  <a:pt x="38" y="93"/>
                </a:lnTo>
                <a:lnTo>
                  <a:pt x="40" y="99"/>
                </a:lnTo>
                <a:lnTo>
                  <a:pt x="44" y="105"/>
                </a:lnTo>
                <a:lnTo>
                  <a:pt x="48" y="109"/>
                </a:lnTo>
                <a:lnTo>
                  <a:pt x="55" y="111"/>
                </a:lnTo>
                <a:lnTo>
                  <a:pt x="61" y="114"/>
                </a:lnTo>
                <a:lnTo>
                  <a:pt x="70" y="114"/>
                </a:lnTo>
                <a:lnTo>
                  <a:pt x="79" y="114"/>
                </a:lnTo>
                <a:lnTo>
                  <a:pt x="86" y="113"/>
                </a:lnTo>
                <a:lnTo>
                  <a:pt x="93" y="111"/>
                </a:lnTo>
                <a:lnTo>
                  <a:pt x="98" y="110"/>
                </a:lnTo>
                <a:lnTo>
                  <a:pt x="103" y="109"/>
                </a:lnTo>
                <a:lnTo>
                  <a:pt x="107" y="107"/>
                </a:lnTo>
                <a:lnTo>
                  <a:pt x="110" y="106"/>
                </a:lnTo>
                <a:lnTo>
                  <a:pt x="112" y="105"/>
                </a:lnTo>
                <a:lnTo>
                  <a:pt x="113" y="106"/>
                </a:lnTo>
                <a:lnTo>
                  <a:pt x="115" y="106"/>
                </a:lnTo>
                <a:lnTo>
                  <a:pt x="115" y="106"/>
                </a:lnTo>
                <a:lnTo>
                  <a:pt x="116" y="107"/>
                </a:lnTo>
                <a:lnTo>
                  <a:pt x="116" y="109"/>
                </a:lnTo>
                <a:lnTo>
                  <a:pt x="116" y="111"/>
                </a:lnTo>
                <a:lnTo>
                  <a:pt x="117" y="114"/>
                </a:lnTo>
                <a:lnTo>
                  <a:pt x="117" y="116"/>
                </a:lnTo>
                <a:lnTo>
                  <a:pt x="117" y="120"/>
                </a:lnTo>
                <a:lnTo>
                  <a:pt x="116" y="122"/>
                </a:lnTo>
                <a:lnTo>
                  <a:pt x="116" y="124"/>
                </a:lnTo>
                <a:lnTo>
                  <a:pt x="116" y="126"/>
                </a:lnTo>
                <a:lnTo>
                  <a:pt x="116" y="127"/>
                </a:lnTo>
                <a:lnTo>
                  <a:pt x="116" y="128"/>
                </a:lnTo>
                <a:lnTo>
                  <a:pt x="115" y="130"/>
                </a:lnTo>
                <a:lnTo>
                  <a:pt x="113" y="131"/>
                </a:lnTo>
                <a:lnTo>
                  <a:pt x="112" y="132"/>
                </a:lnTo>
                <a:lnTo>
                  <a:pt x="110" y="133"/>
                </a:lnTo>
                <a:lnTo>
                  <a:pt x="104" y="135"/>
                </a:lnTo>
                <a:lnTo>
                  <a:pt x="99" y="136"/>
                </a:lnTo>
                <a:lnTo>
                  <a:pt x="93" y="137"/>
                </a:lnTo>
                <a:lnTo>
                  <a:pt x="85" y="139"/>
                </a:lnTo>
                <a:lnTo>
                  <a:pt x="76" y="140"/>
                </a:lnTo>
                <a:lnTo>
                  <a:pt x="66" y="140"/>
                </a:lnTo>
                <a:lnTo>
                  <a:pt x="51" y="140"/>
                </a:lnTo>
                <a:lnTo>
                  <a:pt x="38" y="136"/>
                </a:lnTo>
                <a:lnTo>
                  <a:pt x="26" y="131"/>
                </a:lnTo>
                <a:lnTo>
                  <a:pt x="17" y="123"/>
                </a:lnTo>
                <a:lnTo>
                  <a:pt x="9" y="114"/>
                </a:lnTo>
                <a:lnTo>
                  <a:pt x="5" y="102"/>
                </a:lnTo>
                <a:lnTo>
                  <a:pt x="1" y="88"/>
                </a:lnTo>
                <a:lnTo>
                  <a:pt x="0" y="72"/>
                </a:lnTo>
                <a:lnTo>
                  <a:pt x="1" y="55"/>
                </a:lnTo>
                <a:lnTo>
                  <a:pt x="5" y="42"/>
                </a:lnTo>
                <a:lnTo>
                  <a:pt x="10" y="29"/>
                </a:lnTo>
                <a:lnTo>
                  <a:pt x="17" y="18"/>
                </a:lnTo>
                <a:lnTo>
                  <a:pt x="26" y="11"/>
                </a:lnTo>
                <a:lnTo>
                  <a:pt x="38" y="5"/>
                </a:lnTo>
                <a:lnTo>
                  <a:pt x="49" y="0"/>
                </a:lnTo>
                <a:lnTo>
                  <a:pt x="64" y="0"/>
                </a:lnTo>
                <a:lnTo>
                  <a:pt x="78" y="0"/>
                </a:lnTo>
                <a:lnTo>
                  <a:pt x="90" y="4"/>
                </a:lnTo>
                <a:lnTo>
                  <a:pt x="102" y="9"/>
                </a:lnTo>
                <a:lnTo>
                  <a:pt x="108" y="17"/>
                </a:lnTo>
                <a:lnTo>
                  <a:pt x="115" y="26"/>
                </a:lnTo>
                <a:lnTo>
                  <a:pt x="119" y="37"/>
                </a:lnTo>
                <a:lnTo>
                  <a:pt x="123" y="49"/>
                </a:lnTo>
                <a:lnTo>
                  <a:pt x="123" y="60"/>
                </a:lnTo>
                <a:lnTo>
                  <a:pt x="123" y="67"/>
                </a:lnTo>
                <a:close/>
                <a:moveTo>
                  <a:pt x="89" y="56"/>
                </a:moveTo>
                <a:lnTo>
                  <a:pt x="87" y="43"/>
                </a:lnTo>
                <a:lnTo>
                  <a:pt x="82" y="33"/>
                </a:lnTo>
                <a:lnTo>
                  <a:pt x="76" y="26"/>
                </a:lnTo>
                <a:lnTo>
                  <a:pt x="62" y="25"/>
                </a:lnTo>
                <a:lnTo>
                  <a:pt x="57" y="25"/>
                </a:lnTo>
                <a:lnTo>
                  <a:pt x="51" y="28"/>
                </a:lnTo>
                <a:lnTo>
                  <a:pt x="47" y="30"/>
                </a:lnTo>
                <a:lnTo>
                  <a:pt x="43" y="34"/>
                </a:lnTo>
                <a:lnTo>
                  <a:pt x="40" y="38"/>
                </a:lnTo>
                <a:lnTo>
                  <a:pt x="38" y="45"/>
                </a:lnTo>
                <a:lnTo>
                  <a:pt x="36" y="50"/>
                </a:lnTo>
                <a:lnTo>
                  <a:pt x="36" y="56"/>
                </a:lnTo>
                <a:lnTo>
                  <a:pt x="89" y="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19"/>
          <p:cNvSpPr>
            <a:spLocks/>
          </p:cNvSpPr>
          <p:nvPr/>
        </p:nvSpPr>
        <p:spPr bwMode="auto">
          <a:xfrm>
            <a:off x="5237318" y="4902617"/>
            <a:ext cx="49062" cy="202783"/>
          </a:xfrm>
          <a:custGeom>
            <a:avLst/>
            <a:gdLst>
              <a:gd name="T0" fmla="*/ 60 w 60"/>
              <a:gd name="T1" fmla="*/ 8 h 248"/>
              <a:gd name="T2" fmla="*/ 48 w 60"/>
              <a:gd name="T3" fmla="*/ 35 h 248"/>
              <a:gd name="T4" fmla="*/ 42 w 60"/>
              <a:gd name="T5" fmla="*/ 64 h 248"/>
              <a:gd name="T6" fmla="*/ 37 w 60"/>
              <a:gd name="T7" fmla="*/ 93 h 248"/>
              <a:gd name="T8" fmla="*/ 35 w 60"/>
              <a:gd name="T9" fmla="*/ 123 h 248"/>
              <a:gd name="T10" fmla="*/ 37 w 60"/>
              <a:gd name="T11" fmla="*/ 153 h 248"/>
              <a:gd name="T12" fmla="*/ 42 w 60"/>
              <a:gd name="T13" fmla="*/ 183 h 248"/>
              <a:gd name="T14" fmla="*/ 48 w 60"/>
              <a:gd name="T15" fmla="*/ 210 h 248"/>
              <a:gd name="T16" fmla="*/ 59 w 60"/>
              <a:gd name="T17" fmla="*/ 239 h 248"/>
              <a:gd name="T18" fmla="*/ 60 w 60"/>
              <a:gd name="T19" fmla="*/ 240 h 248"/>
              <a:gd name="T20" fmla="*/ 60 w 60"/>
              <a:gd name="T21" fmla="*/ 243 h 248"/>
              <a:gd name="T22" fmla="*/ 60 w 60"/>
              <a:gd name="T23" fmla="*/ 244 h 248"/>
              <a:gd name="T24" fmla="*/ 59 w 60"/>
              <a:gd name="T25" fmla="*/ 245 h 248"/>
              <a:gd name="T26" fmla="*/ 58 w 60"/>
              <a:gd name="T27" fmla="*/ 247 h 248"/>
              <a:gd name="T28" fmla="*/ 54 w 60"/>
              <a:gd name="T29" fmla="*/ 247 h 248"/>
              <a:gd name="T30" fmla="*/ 51 w 60"/>
              <a:gd name="T31" fmla="*/ 247 h 248"/>
              <a:gd name="T32" fmla="*/ 46 w 60"/>
              <a:gd name="T33" fmla="*/ 248 h 248"/>
              <a:gd name="T34" fmla="*/ 42 w 60"/>
              <a:gd name="T35" fmla="*/ 247 h 248"/>
              <a:gd name="T36" fmla="*/ 39 w 60"/>
              <a:gd name="T37" fmla="*/ 247 h 248"/>
              <a:gd name="T38" fmla="*/ 35 w 60"/>
              <a:gd name="T39" fmla="*/ 247 h 248"/>
              <a:gd name="T40" fmla="*/ 34 w 60"/>
              <a:gd name="T41" fmla="*/ 247 h 248"/>
              <a:gd name="T42" fmla="*/ 33 w 60"/>
              <a:gd name="T43" fmla="*/ 245 h 248"/>
              <a:gd name="T44" fmla="*/ 31 w 60"/>
              <a:gd name="T45" fmla="*/ 245 h 248"/>
              <a:gd name="T46" fmla="*/ 30 w 60"/>
              <a:gd name="T47" fmla="*/ 244 h 248"/>
              <a:gd name="T48" fmla="*/ 30 w 60"/>
              <a:gd name="T49" fmla="*/ 243 h 248"/>
              <a:gd name="T50" fmla="*/ 22 w 60"/>
              <a:gd name="T51" fmla="*/ 228 h 248"/>
              <a:gd name="T52" fmla="*/ 17 w 60"/>
              <a:gd name="T53" fmla="*/ 214 h 248"/>
              <a:gd name="T54" fmla="*/ 11 w 60"/>
              <a:gd name="T55" fmla="*/ 200 h 248"/>
              <a:gd name="T56" fmla="*/ 7 w 60"/>
              <a:gd name="T57" fmla="*/ 184 h 248"/>
              <a:gd name="T58" fmla="*/ 4 w 60"/>
              <a:gd name="T59" fmla="*/ 170 h 248"/>
              <a:gd name="T60" fmla="*/ 1 w 60"/>
              <a:gd name="T61" fmla="*/ 154 h 248"/>
              <a:gd name="T62" fmla="*/ 0 w 60"/>
              <a:gd name="T63" fmla="*/ 138 h 248"/>
              <a:gd name="T64" fmla="*/ 0 w 60"/>
              <a:gd name="T65" fmla="*/ 123 h 248"/>
              <a:gd name="T66" fmla="*/ 0 w 60"/>
              <a:gd name="T67" fmla="*/ 107 h 248"/>
              <a:gd name="T68" fmla="*/ 1 w 60"/>
              <a:gd name="T69" fmla="*/ 93 h 248"/>
              <a:gd name="T70" fmla="*/ 4 w 60"/>
              <a:gd name="T71" fmla="*/ 77 h 248"/>
              <a:gd name="T72" fmla="*/ 8 w 60"/>
              <a:gd name="T73" fmla="*/ 63 h 248"/>
              <a:gd name="T74" fmla="*/ 12 w 60"/>
              <a:gd name="T75" fmla="*/ 47 h 248"/>
              <a:gd name="T76" fmla="*/ 17 w 60"/>
              <a:gd name="T77" fmla="*/ 32 h 248"/>
              <a:gd name="T78" fmla="*/ 22 w 60"/>
              <a:gd name="T79" fmla="*/ 17 h 248"/>
              <a:gd name="T80" fmla="*/ 30 w 60"/>
              <a:gd name="T81" fmla="*/ 2 h 248"/>
              <a:gd name="T82" fmla="*/ 30 w 60"/>
              <a:gd name="T83" fmla="*/ 2 h 248"/>
              <a:gd name="T84" fmla="*/ 30 w 60"/>
              <a:gd name="T85" fmla="*/ 1 h 248"/>
              <a:gd name="T86" fmla="*/ 31 w 60"/>
              <a:gd name="T87" fmla="*/ 1 h 248"/>
              <a:gd name="T88" fmla="*/ 33 w 60"/>
              <a:gd name="T89" fmla="*/ 0 h 248"/>
              <a:gd name="T90" fmla="*/ 35 w 60"/>
              <a:gd name="T91" fmla="*/ 0 h 248"/>
              <a:gd name="T92" fmla="*/ 38 w 60"/>
              <a:gd name="T93" fmla="*/ 0 h 248"/>
              <a:gd name="T94" fmla="*/ 41 w 60"/>
              <a:gd name="T95" fmla="*/ 0 h 248"/>
              <a:gd name="T96" fmla="*/ 45 w 60"/>
              <a:gd name="T97" fmla="*/ 0 h 248"/>
              <a:gd name="T98" fmla="*/ 50 w 60"/>
              <a:gd name="T99" fmla="*/ 0 h 248"/>
              <a:gd name="T100" fmla="*/ 54 w 60"/>
              <a:gd name="T101" fmla="*/ 0 h 248"/>
              <a:gd name="T102" fmla="*/ 56 w 60"/>
              <a:gd name="T103" fmla="*/ 0 h 248"/>
              <a:gd name="T104" fmla="*/ 58 w 60"/>
              <a:gd name="T105" fmla="*/ 1 h 248"/>
              <a:gd name="T106" fmla="*/ 60 w 60"/>
              <a:gd name="T107" fmla="*/ 2 h 248"/>
              <a:gd name="T108" fmla="*/ 60 w 60"/>
              <a:gd name="T109" fmla="*/ 4 h 248"/>
              <a:gd name="T110" fmla="*/ 60 w 60"/>
              <a:gd name="T111" fmla="*/ 5 h 248"/>
              <a:gd name="T112" fmla="*/ 60 w 60"/>
              <a:gd name="T113" fmla="*/ 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248">
                <a:moveTo>
                  <a:pt x="60" y="8"/>
                </a:moveTo>
                <a:lnTo>
                  <a:pt x="48" y="35"/>
                </a:lnTo>
                <a:lnTo>
                  <a:pt x="42" y="64"/>
                </a:lnTo>
                <a:lnTo>
                  <a:pt x="37" y="93"/>
                </a:lnTo>
                <a:lnTo>
                  <a:pt x="35" y="123"/>
                </a:lnTo>
                <a:lnTo>
                  <a:pt x="37" y="153"/>
                </a:lnTo>
                <a:lnTo>
                  <a:pt x="42" y="183"/>
                </a:lnTo>
                <a:lnTo>
                  <a:pt x="48" y="210"/>
                </a:lnTo>
                <a:lnTo>
                  <a:pt x="59" y="239"/>
                </a:lnTo>
                <a:lnTo>
                  <a:pt x="60" y="240"/>
                </a:lnTo>
                <a:lnTo>
                  <a:pt x="60" y="243"/>
                </a:lnTo>
                <a:lnTo>
                  <a:pt x="60" y="244"/>
                </a:lnTo>
                <a:lnTo>
                  <a:pt x="59" y="245"/>
                </a:lnTo>
                <a:lnTo>
                  <a:pt x="58" y="247"/>
                </a:lnTo>
                <a:lnTo>
                  <a:pt x="54" y="247"/>
                </a:lnTo>
                <a:lnTo>
                  <a:pt x="51" y="247"/>
                </a:lnTo>
                <a:lnTo>
                  <a:pt x="46" y="248"/>
                </a:lnTo>
                <a:lnTo>
                  <a:pt x="42" y="247"/>
                </a:lnTo>
                <a:lnTo>
                  <a:pt x="39" y="247"/>
                </a:lnTo>
                <a:lnTo>
                  <a:pt x="35" y="247"/>
                </a:lnTo>
                <a:lnTo>
                  <a:pt x="34" y="247"/>
                </a:lnTo>
                <a:lnTo>
                  <a:pt x="33" y="245"/>
                </a:lnTo>
                <a:lnTo>
                  <a:pt x="31" y="245"/>
                </a:lnTo>
                <a:lnTo>
                  <a:pt x="30" y="244"/>
                </a:lnTo>
                <a:lnTo>
                  <a:pt x="30" y="243"/>
                </a:lnTo>
                <a:lnTo>
                  <a:pt x="22" y="228"/>
                </a:lnTo>
                <a:lnTo>
                  <a:pt x="17" y="214"/>
                </a:lnTo>
                <a:lnTo>
                  <a:pt x="11" y="200"/>
                </a:lnTo>
                <a:lnTo>
                  <a:pt x="7" y="184"/>
                </a:lnTo>
                <a:lnTo>
                  <a:pt x="4" y="170"/>
                </a:lnTo>
                <a:lnTo>
                  <a:pt x="1" y="154"/>
                </a:lnTo>
                <a:lnTo>
                  <a:pt x="0" y="138"/>
                </a:lnTo>
                <a:lnTo>
                  <a:pt x="0" y="123"/>
                </a:lnTo>
                <a:lnTo>
                  <a:pt x="0" y="107"/>
                </a:lnTo>
                <a:lnTo>
                  <a:pt x="1" y="93"/>
                </a:lnTo>
                <a:lnTo>
                  <a:pt x="4" y="77"/>
                </a:lnTo>
                <a:lnTo>
                  <a:pt x="8" y="63"/>
                </a:lnTo>
                <a:lnTo>
                  <a:pt x="12" y="47"/>
                </a:lnTo>
                <a:lnTo>
                  <a:pt x="17" y="32"/>
                </a:lnTo>
                <a:lnTo>
                  <a:pt x="22" y="17"/>
                </a:lnTo>
                <a:lnTo>
                  <a:pt x="30" y="2"/>
                </a:lnTo>
                <a:lnTo>
                  <a:pt x="30" y="2"/>
                </a:lnTo>
                <a:lnTo>
                  <a:pt x="30" y="1"/>
                </a:lnTo>
                <a:lnTo>
                  <a:pt x="31" y="1"/>
                </a:lnTo>
                <a:lnTo>
                  <a:pt x="33" y="0"/>
                </a:lnTo>
                <a:lnTo>
                  <a:pt x="35" y="0"/>
                </a:lnTo>
                <a:lnTo>
                  <a:pt x="38" y="0"/>
                </a:lnTo>
                <a:lnTo>
                  <a:pt x="41" y="0"/>
                </a:lnTo>
                <a:lnTo>
                  <a:pt x="45" y="0"/>
                </a:lnTo>
                <a:lnTo>
                  <a:pt x="50" y="0"/>
                </a:lnTo>
                <a:lnTo>
                  <a:pt x="54" y="0"/>
                </a:lnTo>
                <a:lnTo>
                  <a:pt x="56" y="0"/>
                </a:lnTo>
                <a:lnTo>
                  <a:pt x="58" y="1"/>
                </a:lnTo>
                <a:lnTo>
                  <a:pt x="60" y="2"/>
                </a:lnTo>
                <a:lnTo>
                  <a:pt x="60" y="4"/>
                </a:lnTo>
                <a:lnTo>
                  <a:pt x="60" y="5"/>
                </a:lnTo>
                <a:lnTo>
                  <a:pt x="60" y="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20"/>
          <p:cNvSpPr>
            <a:spLocks/>
          </p:cNvSpPr>
          <p:nvPr/>
        </p:nvSpPr>
        <p:spPr bwMode="auto">
          <a:xfrm>
            <a:off x="5315814" y="4915700"/>
            <a:ext cx="121018" cy="150452"/>
          </a:xfrm>
          <a:custGeom>
            <a:avLst/>
            <a:gdLst>
              <a:gd name="T0" fmla="*/ 149 w 149"/>
              <a:gd name="T1" fmla="*/ 171 h 181"/>
              <a:gd name="T2" fmla="*/ 147 w 149"/>
              <a:gd name="T3" fmla="*/ 176 h 181"/>
              <a:gd name="T4" fmla="*/ 143 w 149"/>
              <a:gd name="T5" fmla="*/ 180 h 181"/>
              <a:gd name="T6" fmla="*/ 137 w 149"/>
              <a:gd name="T7" fmla="*/ 181 h 181"/>
              <a:gd name="T8" fmla="*/ 119 w 149"/>
              <a:gd name="T9" fmla="*/ 181 h 181"/>
              <a:gd name="T10" fmla="*/ 111 w 149"/>
              <a:gd name="T11" fmla="*/ 180 h 181"/>
              <a:gd name="T12" fmla="*/ 105 w 149"/>
              <a:gd name="T13" fmla="*/ 177 h 181"/>
              <a:gd name="T14" fmla="*/ 98 w 149"/>
              <a:gd name="T15" fmla="*/ 170 h 181"/>
              <a:gd name="T16" fmla="*/ 93 w 149"/>
              <a:gd name="T17" fmla="*/ 158 h 181"/>
              <a:gd name="T18" fmla="*/ 43 w 149"/>
              <a:gd name="T19" fmla="*/ 66 h 181"/>
              <a:gd name="T20" fmla="*/ 36 w 149"/>
              <a:gd name="T21" fmla="*/ 49 h 181"/>
              <a:gd name="T22" fmla="*/ 32 w 149"/>
              <a:gd name="T23" fmla="*/ 40 h 181"/>
              <a:gd name="T24" fmla="*/ 33 w 149"/>
              <a:gd name="T25" fmla="*/ 61 h 181"/>
              <a:gd name="T26" fmla="*/ 33 w 149"/>
              <a:gd name="T27" fmla="*/ 82 h 181"/>
              <a:gd name="T28" fmla="*/ 33 w 149"/>
              <a:gd name="T29" fmla="*/ 177 h 181"/>
              <a:gd name="T30" fmla="*/ 32 w 149"/>
              <a:gd name="T31" fmla="*/ 180 h 181"/>
              <a:gd name="T32" fmla="*/ 28 w 149"/>
              <a:gd name="T33" fmla="*/ 181 h 181"/>
              <a:gd name="T34" fmla="*/ 21 w 149"/>
              <a:gd name="T35" fmla="*/ 181 h 181"/>
              <a:gd name="T36" fmla="*/ 12 w 149"/>
              <a:gd name="T37" fmla="*/ 181 h 181"/>
              <a:gd name="T38" fmla="*/ 5 w 149"/>
              <a:gd name="T39" fmla="*/ 181 h 181"/>
              <a:gd name="T40" fmla="*/ 2 w 149"/>
              <a:gd name="T41" fmla="*/ 180 h 181"/>
              <a:gd name="T42" fmla="*/ 0 w 149"/>
              <a:gd name="T43" fmla="*/ 177 h 181"/>
              <a:gd name="T44" fmla="*/ 0 w 149"/>
              <a:gd name="T45" fmla="*/ 14 h 181"/>
              <a:gd name="T46" fmla="*/ 4 w 149"/>
              <a:gd name="T47" fmla="*/ 4 h 181"/>
              <a:gd name="T48" fmla="*/ 13 w 149"/>
              <a:gd name="T49" fmla="*/ 1 h 181"/>
              <a:gd name="T50" fmla="*/ 38 w 149"/>
              <a:gd name="T51" fmla="*/ 1 h 181"/>
              <a:gd name="T52" fmla="*/ 46 w 149"/>
              <a:gd name="T53" fmla="*/ 2 h 181"/>
              <a:gd name="T54" fmla="*/ 51 w 149"/>
              <a:gd name="T55" fmla="*/ 6 h 181"/>
              <a:gd name="T56" fmla="*/ 56 w 149"/>
              <a:gd name="T57" fmla="*/ 14 h 181"/>
              <a:gd name="T58" fmla="*/ 94 w 149"/>
              <a:gd name="T59" fmla="*/ 86 h 181"/>
              <a:gd name="T60" fmla="*/ 100 w 149"/>
              <a:gd name="T61" fmla="*/ 98 h 181"/>
              <a:gd name="T62" fmla="*/ 106 w 149"/>
              <a:gd name="T63" fmla="*/ 108 h 181"/>
              <a:gd name="T64" fmla="*/ 111 w 149"/>
              <a:gd name="T65" fmla="*/ 120 h 181"/>
              <a:gd name="T66" fmla="*/ 117 w 149"/>
              <a:gd name="T67" fmla="*/ 132 h 181"/>
              <a:gd name="T68" fmla="*/ 117 w 149"/>
              <a:gd name="T69" fmla="*/ 121 h 181"/>
              <a:gd name="T70" fmla="*/ 117 w 149"/>
              <a:gd name="T71" fmla="*/ 100 h 181"/>
              <a:gd name="T72" fmla="*/ 117 w 149"/>
              <a:gd name="T73" fmla="*/ 6 h 181"/>
              <a:gd name="T74" fmla="*/ 117 w 149"/>
              <a:gd name="T75" fmla="*/ 4 h 181"/>
              <a:gd name="T76" fmla="*/ 119 w 149"/>
              <a:gd name="T77" fmla="*/ 1 h 181"/>
              <a:gd name="T78" fmla="*/ 124 w 149"/>
              <a:gd name="T79" fmla="*/ 0 h 181"/>
              <a:gd name="T80" fmla="*/ 134 w 149"/>
              <a:gd name="T81" fmla="*/ 0 h 181"/>
              <a:gd name="T82" fmla="*/ 141 w 149"/>
              <a:gd name="T83" fmla="*/ 0 h 181"/>
              <a:gd name="T84" fmla="*/ 145 w 149"/>
              <a:gd name="T85" fmla="*/ 1 h 181"/>
              <a:gd name="T86" fmla="*/ 148 w 149"/>
              <a:gd name="T87" fmla="*/ 4 h 181"/>
              <a:gd name="T88" fmla="*/ 149 w 149"/>
              <a:gd name="T89"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81">
                <a:moveTo>
                  <a:pt x="149" y="168"/>
                </a:moveTo>
                <a:lnTo>
                  <a:pt x="149" y="171"/>
                </a:lnTo>
                <a:lnTo>
                  <a:pt x="148" y="174"/>
                </a:lnTo>
                <a:lnTo>
                  <a:pt x="147" y="176"/>
                </a:lnTo>
                <a:lnTo>
                  <a:pt x="145" y="179"/>
                </a:lnTo>
                <a:lnTo>
                  <a:pt x="143" y="180"/>
                </a:lnTo>
                <a:lnTo>
                  <a:pt x="140" y="180"/>
                </a:lnTo>
                <a:lnTo>
                  <a:pt x="137" y="181"/>
                </a:lnTo>
                <a:lnTo>
                  <a:pt x="135" y="181"/>
                </a:lnTo>
                <a:lnTo>
                  <a:pt x="119" y="181"/>
                </a:lnTo>
                <a:lnTo>
                  <a:pt x="115" y="181"/>
                </a:lnTo>
                <a:lnTo>
                  <a:pt x="111" y="180"/>
                </a:lnTo>
                <a:lnTo>
                  <a:pt x="107" y="179"/>
                </a:lnTo>
                <a:lnTo>
                  <a:pt x="105" y="177"/>
                </a:lnTo>
                <a:lnTo>
                  <a:pt x="102" y="174"/>
                </a:lnTo>
                <a:lnTo>
                  <a:pt x="98" y="170"/>
                </a:lnTo>
                <a:lnTo>
                  <a:pt x="96" y="166"/>
                </a:lnTo>
                <a:lnTo>
                  <a:pt x="93" y="158"/>
                </a:lnTo>
                <a:lnTo>
                  <a:pt x="47" y="74"/>
                </a:lnTo>
                <a:lnTo>
                  <a:pt x="43" y="66"/>
                </a:lnTo>
                <a:lnTo>
                  <a:pt x="39" y="57"/>
                </a:lnTo>
                <a:lnTo>
                  <a:pt x="36" y="49"/>
                </a:lnTo>
                <a:lnTo>
                  <a:pt x="33" y="40"/>
                </a:lnTo>
                <a:lnTo>
                  <a:pt x="32" y="40"/>
                </a:lnTo>
                <a:lnTo>
                  <a:pt x="33" y="51"/>
                </a:lnTo>
                <a:lnTo>
                  <a:pt x="33" y="61"/>
                </a:lnTo>
                <a:lnTo>
                  <a:pt x="33" y="70"/>
                </a:lnTo>
                <a:lnTo>
                  <a:pt x="33" y="82"/>
                </a:lnTo>
                <a:lnTo>
                  <a:pt x="33" y="176"/>
                </a:lnTo>
                <a:lnTo>
                  <a:pt x="33" y="177"/>
                </a:lnTo>
                <a:lnTo>
                  <a:pt x="33" y="179"/>
                </a:lnTo>
                <a:lnTo>
                  <a:pt x="32" y="180"/>
                </a:lnTo>
                <a:lnTo>
                  <a:pt x="29" y="180"/>
                </a:lnTo>
                <a:lnTo>
                  <a:pt x="28" y="181"/>
                </a:lnTo>
                <a:lnTo>
                  <a:pt x="25" y="181"/>
                </a:lnTo>
                <a:lnTo>
                  <a:pt x="21" y="181"/>
                </a:lnTo>
                <a:lnTo>
                  <a:pt x="16" y="181"/>
                </a:lnTo>
                <a:lnTo>
                  <a:pt x="12" y="181"/>
                </a:lnTo>
                <a:lnTo>
                  <a:pt x="8" y="181"/>
                </a:lnTo>
                <a:lnTo>
                  <a:pt x="5" y="181"/>
                </a:lnTo>
                <a:lnTo>
                  <a:pt x="3" y="180"/>
                </a:lnTo>
                <a:lnTo>
                  <a:pt x="2" y="180"/>
                </a:lnTo>
                <a:lnTo>
                  <a:pt x="0" y="179"/>
                </a:lnTo>
                <a:lnTo>
                  <a:pt x="0" y="177"/>
                </a:lnTo>
                <a:lnTo>
                  <a:pt x="0" y="176"/>
                </a:lnTo>
                <a:lnTo>
                  <a:pt x="0" y="14"/>
                </a:lnTo>
                <a:lnTo>
                  <a:pt x="0" y="8"/>
                </a:lnTo>
                <a:lnTo>
                  <a:pt x="4" y="4"/>
                </a:lnTo>
                <a:lnTo>
                  <a:pt x="8" y="1"/>
                </a:lnTo>
                <a:lnTo>
                  <a:pt x="13" y="1"/>
                </a:lnTo>
                <a:lnTo>
                  <a:pt x="33" y="1"/>
                </a:lnTo>
                <a:lnTo>
                  <a:pt x="38" y="1"/>
                </a:lnTo>
                <a:lnTo>
                  <a:pt x="42" y="1"/>
                </a:lnTo>
                <a:lnTo>
                  <a:pt x="46" y="2"/>
                </a:lnTo>
                <a:lnTo>
                  <a:pt x="49" y="5"/>
                </a:lnTo>
                <a:lnTo>
                  <a:pt x="51" y="6"/>
                </a:lnTo>
                <a:lnTo>
                  <a:pt x="54" y="10"/>
                </a:lnTo>
                <a:lnTo>
                  <a:pt x="56" y="14"/>
                </a:lnTo>
                <a:lnTo>
                  <a:pt x="59" y="19"/>
                </a:lnTo>
                <a:lnTo>
                  <a:pt x="94" y="86"/>
                </a:lnTo>
                <a:lnTo>
                  <a:pt x="97" y="91"/>
                </a:lnTo>
                <a:lnTo>
                  <a:pt x="100" y="98"/>
                </a:lnTo>
                <a:lnTo>
                  <a:pt x="103" y="103"/>
                </a:lnTo>
                <a:lnTo>
                  <a:pt x="106" y="108"/>
                </a:lnTo>
                <a:lnTo>
                  <a:pt x="109" y="115"/>
                </a:lnTo>
                <a:lnTo>
                  <a:pt x="111" y="120"/>
                </a:lnTo>
                <a:lnTo>
                  <a:pt x="114" y="125"/>
                </a:lnTo>
                <a:lnTo>
                  <a:pt x="117" y="132"/>
                </a:lnTo>
                <a:lnTo>
                  <a:pt x="117" y="132"/>
                </a:lnTo>
                <a:lnTo>
                  <a:pt x="117" y="121"/>
                </a:lnTo>
                <a:lnTo>
                  <a:pt x="117" y="111"/>
                </a:lnTo>
                <a:lnTo>
                  <a:pt x="117" y="100"/>
                </a:lnTo>
                <a:lnTo>
                  <a:pt x="117" y="91"/>
                </a:lnTo>
                <a:lnTo>
                  <a:pt x="117" y="6"/>
                </a:lnTo>
                <a:lnTo>
                  <a:pt x="117" y="5"/>
                </a:lnTo>
                <a:lnTo>
                  <a:pt x="117" y="4"/>
                </a:lnTo>
                <a:lnTo>
                  <a:pt x="118" y="2"/>
                </a:lnTo>
                <a:lnTo>
                  <a:pt x="119" y="1"/>
                </a:lnTo>
                <a:lnTo>
                  <a:pt x="122" y="1"/>
                </a:lnTo>
                <a:lnTo>
                  <a:pt x="124" y="0"/>
                </a:lnTo>
                <a:lnTo>
                  <a:pt x="128" y="0"/>
                </a:lnTo>
                <a:lnTo>
                  <a:pt x="134" y="0"/>
                </a:lnTo>
                <a:lnTo>
                  <a:pt x="137" y="0"/>
                </a:lnTo>
                <a:lnTo>
                  <a:pt x="141" y="0"/>
                </a:lnTo>
                <a:lnTo>
                  <a:pt x="144" y="1"/>
                </a:lnTo>
                <a:lnTo>
                  <a:pt x="145" y="1"/>
                </a:lnTo>
                <a:lnTo>
                  <a:pt x="148" y="2"/>
                </a:lnTo>
                <a:lnTo>
                  <a:pt x="148" y="4"/>
                </a:lnTo>
                <a:lnTo>
                  <a:pt x="149" y="5"/>
                </a:lnTo>
                <a:lnTo>
                  <a:pt x="149" y="6"/>
                </a:lnTo>
                <a:lnTo>
                  <a:pt x="149" y="16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1"/>
          <p:cNvSpPr>
            <a:spLocks/>
          </p:cNvSpPr>
          <p:nvPr/>
        </p:nvSpPr>
        <p:spPr bwMode="auto">
          <a:xfrm>
            <a:off x="5462998" y="4902617"/>
            <a:ext cx="49062" cy="202783"/>
          </a:xfrm>
          <a:custGeom>
            <a:avLst/>
            <a:gdLst>
              <a:gd name="T0" fmla="*/ 60 w 60"/>
              <a:gd name="T1" fmla="*/ 123 h 248"/>
              <a:gd name="T2" fmla="*/ 60 w 60"/>
              <a:gd name="T3" fmla="*/ 138 h 248"/>
              <a:gd name="T4" fmla="*/ 59 w 60"/>
              <a:gd name="T5" fmla="*/ 154 h 248"/>
              <a:gd name="T6" fmla="*/ 56 w 60"/>
              <a:gd name="T7" fmla="*/ 170 h 248"/>
              <a:gd name="T8" fmla="*/ 53 w 60"/>
              <a:gd name="T9" fmla="*/ 184 h 248"/>
              <a:gd name="T10" fmla="*/ 50 w 60"/>
              <a:gd name="T11" fmla="*/ 200 h 248"/>
              <a:gd name="T12" fmla="*/ 44 w 60"/>
              <a:gd name="T13" fmla="*/ 214 h 248"/>
              <a:gd name="T14" fmla="*/ 38 w 60"/>
              <a:gd name="T15" fmla="*/ 228 h 248"/>
              <a:gd name="T16" fmla="*/ 31 w 60"/>
              <a:gd name="T17" fmla="*/ 243 h 248"/>
              <a:gd name="T18" fmla="*/ 30 w 60"/>
              <a:gd name="T19" fmla="*/ 244 h 248"/>
              <a:gd name="T20" fmla="*/ 30 w 60"/>
              <a:gd name="T21" fmla="*/ 245 h 248"/>
              <a:gd name="T22" fmla="*/ 29 w 60"/>
              <a:gd name="T23" fmla="*/ 245 h 248"/>
              <a:gd name="T24" fmla="*/ 26 w 60"/>
              <a:gd name="T25" fmla="*/ 247 h 248"/>
              <a:gd name="T26" fmla="*/ 25 w 60"/>
              <a:gd name="T27" fmla="*/ 247 h 248"/>
              <a:gd name="T28" fmla="*/ 22 w 60"/>
              <a:gd name="T29" fmla="*/ 247 h 248"/>
              <a:gd name="T30" fmla="*/ 20 w 60"/>
              <a:gd name="T31" fmla="*/ 247 h 248"/>
              <a:gd name="T32" fmla="*/ 16 w 60"/>
              <a:gd name="T33" fmla="*/ 248 h 248"/>
              <a:gd name="T34" fmla="*/ 10 w 60"/>
              <a:gd name="T35" fmla="*/ 247 h 248"/>
              <a:gd name="T36" fmla="*/ 6 w 60"/>
              <a:gd name="T37" fmla="*/ 247 h 248"/>
              <a:gd name="T38" fmla="*/ 4 w 60"/>
              <a:gd name="T39" fmla="*/ 247 h 248"/>
              <a:gd name="T40" fmla="*/ 1 w 60"/>
              <a:gd name="T41" fmla="*/ 245 h 248"/>
              <a:gd name="T42" fmla="*/ 0 w 60"/>
              <a:gd name="T43" fmla="*/ 244 h 248"/>
              <a:gd name="T44" fmla="*/ 0 w 60"/>
              <a:gd name="T45" fmla="*/ 243 h 248"/>
              <a:gd name="T46" fmla="*/ 0 w 60"/>
              <a:gd name="T47" fmla="*/ 240 h 248"/>
              <a:gd name="T48" fmla="*/ 1 w 60"/>
              <a:gd name="T49" fmla="*/ 239 h 248"/>
              <a:gd name="T50" fmla="*/ 12 w 60"/>
              <a:gd name="T51" fmla="*/ 211 h 248"/>
              <a:gd name="T52" fmla="*/ 18 w 60"/>
              <a:gd name="T53" fmla="*/ 183 h 248"/>
              <a:gd name="T54" fmla="*/ 23 w 60"/>
              <a:gd name="T55" fmla="*/ 153 h 248"/>
              <a:gd name="T56" fmla="*/ 25 w 60"/>
              <a:gd name="T57" fmla="*/ 123 h 248"/>
              <a:gd name="T58" fmla="*/ 23 w 60"/>
              <a:gd name="T59" fmla="*/ 93 h 248"/>
              <a:gd name="T60" fmla="*/ 18 w 60"/>
              <a:gd name="T61" fmla="*/ 64 h 248"/>
              <a:gd name="T62" fmla="*/ 12 w 60"/>
              <a:gd name="T63" fmla="*/ 35 h 248"/>
              <a:gd name="T64" fmla="*/ 1 w 60"/>
              <a:gd name="T65" fmla="*/ 8 h 248"/>
              <a:gd name="T66" fmla="*/ 0 w 60"/>
              <a:gd name="T67" fmla="*/ 5 h 248"/>
              <a:gd name="T68" fmla="*/ 0 w 60"/>
              <a:gd name="T69" fmla="*/ 4 h 248"/>
              <a:gd name="T70" fmla="*/ 1 w 60"/>
              <a:gd name="T71" fmla="*/ 2 h 248"/>
              <a:gd name="T72" fmla="*/ 3 w 60"/>
              <a:gd name="T73" fmla="*/ 1 h 248"/>
              <a:gd name="T74" fmla="*/ 4 w 60"/>
              <a:gd name="T75" fmla="*/ 0 h 248"/>
              <a:gd name="T76" fmla="*/ 6 w 60"/>
              <a:gd name="T77" fmla="*/ 0 h 248"/>
              <a:gd name="T78" fmla="*/ 10 w 60"/>
              <a:gd name="T79" fmla="*/ 0 h 248"/>
              <a:gd name="T80" fmla="*/ 16 w 60"/>
              <a:gd name="T81" fmla="*/ 0 h 248"/>
              <a:gd name="T82" fmla="*/ 20 w 60"/>
              <a:gd name="T83" fmla="*/ 0 h 248"/>
              <a:gd name="T84" fmla="*/ 22 w 60"/>
              <a:gd name="T85" fmla="*/ 0 h 248"/>
              <a:gd name="T86" fmla="*/ 25 w 60"/>
              <a:gd name="T87" fmla="*/ 0 h 248"/>
              <a:gd name="T88" fmla="*/ 27 w 60"/>
              <a:gd name="T89" fmla="*/ 0 h 248"/>
              <a:gd name="T90" fmla="*/ 29 w 60"/>
              <a:gd name="T91" fmla="*/ 1 h 248"/>
              <a:gd name="T92" fmla="*/ 30 w 60"/>
              <a:gd name="T93" fmla="*/ 1 h 248"/>
              <a:gd name="T94" fmla="*/ 30 w 60"/>
              <a:gd name="T95" fmla="*/ 2 h 248"/>
              <a:gd name="T96" fmla="*/ 31 w 60"/>
              <a:gd name="T97" fmla="*/ 2 h 248"/>
              <a:gd name="T98" fmla="*/ 44 w 60"/>
              <a:gd name="T99" fmla="*/ 32 h 248"/>
              <a:gd name="T100" fmla="*/ 53 w 60"/>
              <a:gd name="T101" fmla="*/ 63 h 248"/>
              <a:gd name="T102" fmla="*/ 59 w 60"/>
              <a:gd name="T103" fmla="*/ 93 h 248"/>
              <a:gd name="T104" fmla="*/ 60 w 60"/>
              <a:gd name="T105" fmla="*/ 1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248">
                <a:moveTo>
                  <a:pt x="60" y="123"/>
                </a:moveTo>
                <a:lnTo>
                  <a:pt x="60" y="138"/>
                </a:lnTo>
                <a:lnTo>
                  <a:pt x="59" y="154"/>
                </a:lnTo>
                <a:lnTo>
                  <a:pt x="56" y="170"/>
                </a:lnTo>
                <a:lnTo>
                  <a:pt x="53" y="184"/>
                </a:lnTo>
                <a:lnTo>
                  <a:pt x="50" y="200"/>
                </a:lnTo>
                <a:lnTo>
                  <a:pt x="44" y="214"/>
                </a:lnTo>
                <a:lnTo>
                  <a:pt x="38" y="228"/>
                </a:lnTo>
                <a:lnTo>
                  <a:pt x="31" y="243"/>
                </a:lnTo>
                <a:lnTo>
                  <a:pt x="30" y="244"/>
                </a:lnTo>
                <a:lnTo>
                  <a:pt x="30" y="245"/>
                </a:lnTo>
                <a:lnTo>
                  <a:pt x="29" y="245"/>
                </a:lnTo>
                <a:lnTo>
                  <a:pt x="26" y="247"/>
                </a:lnTo>
                <a:lnTo>
                  <a:pt x="25" y="247"/>
                </a:lnTo>
                <a:lnTo>
                  <a:pt x="22" y="247"/>
                </a:lnTo>
                <a:lnTo>
                  <a:pt x="20" y="247"/>
                </a:lnTo>
                <a:lnTo>
                  <a:pt x="16" y="248"/>
                </a:lnTo>
                <a:lnTo>
                  <a:pt x="10" y="247"/>
                </a:lnTo>
                <a:lnTo>
                  <a:pt x="6" y="247"/>
                </a:lnTo>
                <a:lnTo>
                  <a:pt x="4" y="247"/>
                </a:lnTo>
                <a:lnTo>
                  <a:pt x="1" y="245"/>
                </a:lnTo>
                <a:lnTo>
                  <a:pt x="0" y="244"/>
                </a:lnTo>
                <a:lnTo>
                  <a:pt x="0" y="243"/>
                </a:lnTo>
                <a:lnTo>
                  <a:pt x="0" y="240"/>
                </a:lnTo>
                <a:lnTo>
                  <a:pt x="1" y="239"/>
                </a:lnTo>
                <a:lnTo>
                  <a:pt x="12" y="211"/>
                </a:lnTo>
                <a:lnTo>
                  <a:pt x="18" y="183"/>
                </a:lnTo>
                <a:lnTo>
                  <a:pt x="23" y="153"/>
                </a:lnTo>
                <a:lnTo>
                  <a:pt x="25" y="123"/>
                </a:lnTo>
                <a:lnTo>
                  <a:pt x="23" y="93"/>
                </a:lnTo>
                <a:lnTo>
                  <a:pt x="18" y="64"/>
                </a:lnTo>
                <a:lnTo>
                  <a:pt x="12" y="35"/>
                </a:lnTo>
                <a:lnTo>
                  <a:pt x="1" y="8"/>
                </a:lnTo>
                <a:lnTo>
                  <a:pt x="0" y="5"/>
                </a:lnTo>
                <a:lnTo>
                  <a:pt x="0" y="4"/>
                </a:lnTo>
                <a:lnTo>
                  <a:pt x="1" y="2"/>
                </a:lnTo>
                <a:lnTo>
                  <a:pt x="3" y="1"/>
                </a:lnTo>
                <a:lnTo>
                  <a:pt x="4" y="0"/>
                </a:lnTo>
                <a:lnTo>
                  <a:pt x="6" y="0"/>
                </a:lnTo>
                <a:lnTo>
                  <a:pt x="10" y="0"/>
                </a:lnTo>
                <a:lnTo>
                  <a:pt x="16" y="0"/>
                </a:lnTo>
                <a:lnTo>
                  <a:pt x="20" y="0"/>
                </a:lnTo>
                <a:lnTo>
                  <a:pt x="22" y="0"/>
                </a:lnTo>
                <a:lnTo>
                  <a:pt x="25" y="0"/>
                </a:lnTo>
                <a:lnTo>
                  <a:pt x="27" y="0"/>
                </a:lnTo>
                <a:lnTo>
                  <a:pt x="29" y="1"/>
                </a:lnTo>
                <a:lnTo>
                  <a:pt x="30" y="1"/>
                </a:lnTo>
                <a:lnTo>
                  <a:pt x="30" y="2"/>
                </a:lnTo>
                <a:lnTo>
                  <a:pt x="31" y="2"/>
                </a:lnTo>
                <a:lnTo>
                  <a:pt x="44" y="32"/>
                </a:lnTo>
                <a:lnTo>
                  <a:pt x="53" y="63"/>
                </a:lnTo>
                <a:lnTo>
                  <a:pt x="59" y="93"/>
                </a:lnTo>
                <a:lnTo>
                  <a:pt x="60" y="12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22"/>
          <p:cNvSpPr>
            <a:spLocks noChangeArrowheads="1"/>
          </p:cNvSpPr>
          <p:nvPr/>
        </p:nvSpPr>
        <p:spPr bwMode="auto">
          <a:xfrm>
            <a:off x="4491598" y="1845155"/>
            <a:ext cx="114476" cy="114476"/>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3"/>
          <p:cNvSpPr>
            <a:spLocks/>
          </p:cNvSpPr>
          <p:nvPr/>
        </p:nvSpPr>
        <p:spPr bwMode="auto">
          <a:xfrm>
            <a:off x="4674758" y="1828800"/>
            <a:ext cx="101393" cy="137370"/>
          </a:xfrm>
          <a:custGeom>
            <a:avLst/>
            <a:gdLst>
              <a:gd name="T0" fmla="*/ 123 w 123"/>
              <a:gd name="T1" fmla="*/ 119 h 168"/>
              <a:gd name="T2" fmla="*/ 114 w 123"/>
              <a:gd name="T3" fmla="*/ 141 h 168"/>
              <a:gd name="T4" fmla="*/ 98 w 123"/>
              <a:gd name="T5" fmla="*/ 158 h 168"/>
              <a:gd name="T6" fmla="*/ 75 w 123"/>
              <a:gd name="T7" fmla="*/ 166 h 168"/>
              <a:gd name="T8" fmla="*/ 47 w 123"/>
              <a:gd name="T9" fmla="*/ 166 h 168"/>
              <a:gd name="T10" fmla="*/ 25 w 123"/>
              <a:gd name="T11" fmla="*/ 158 h 168"/>
              <a:gd name="T12" fmla="*/ 9 w 123"/>
              <a:gd name="T13" fmla="*/ 143 h 168"/>
              <a:gd name="T14" fmla="*/ 2 w 123"/>
              <a:gd name="T15" fmla="*/ 120 h 168"/>
              <a:gd name="T16" fmla="*/ 0 w 123"/>
              <a:gd name="T17" fmla="*/ 4 h 168"/>
              <a:gd name="T18" fmla="*/ 0 w 123"/>
              <a:gd name="T19" fmla="*/ 3 h 168"/>
              <a:gd name="T20" fmla="*/ 3 w 123"/>
              <a:gd name="T21" fmla="*/ 2 h 168"/>
              <a:gd name="T22" fmla="*/ 5 w 123"/>
              <a:gd name="T23" fmla="*/ 2 h 168"/>
              <a:gd name="T24" fmla="*/ 11 w 123"/>
              <a:gd name="T25" fmla="*/ 0 h 168"/>
              <a:gd name="T26" fmla="*/ 16 w 123"/>
              <a:gd name="T27" fmla="*/ 2 h 168"/>
              <a:gd name="T28" fmla="*/ 20 w 123"/>
              <a:gd name="T29" fmla="*/ 2 h 168"/>
              <a:gd name="T30" fmla="*/ 21 w 123"/>
              <a:gd name="T31" fmla="*/ 3 h 168"/>
              <a:gd name="T32" fmla="*/ 22 w 123"/>
              <a:gd name="T33" fmla="*/ 4 h 168"/>
              <a:gd name="T34" fmla="*/ 22 w 123"/>
              <a:gd name="T35" fmla="*/ 114 h 168"/>
              <a:gd name="T36" fmla="*/ 28 w 123"/>
              <a:gd name="T37" fmla="*/ 131 h 168"/>
              <a:gd name="T38" fmla="*/ 38 w 123"/>
              <a:gd name="T39" fmla="*/ 143 h 168"/>
              <a:gd name="T40" fmla="*/ 53 w 123"/>
              <a:gd name="T41" fmla="*/ 148 h 168"/>
              <a:gd name="T42" fmla="*/ 71 w 123"/>
              <a:gd name="T43" fmla="*/ 148 h 168"/>
              <a:gd name="T44" fmla="*/ 85 w 123"/>
              <a:gd name="T45" fmla="*/ 143 h 168"/>
              <a:gd name="T46" fmla="*/ 96 w 123"/>
              <a:gd name="T47" fmla="*/ 131 h 168"/>
              <a:gd name="T48" fmla="*/ 101 w 123"/>
              <a:gd name="T49" fmla="*/ 115 h 168"/>
              <a:gd name="T50" fmla="*/ 102 w 123"/>
              <a:gd name="T51" fmla="*/ 4 h 168"/>
              <a:gd name="T52" fmla="*/ 102 w 123"/>
              <a:gd name="T53" fmla="*/ 3 h 168"/>
              <a:gd name="T54" fmla="*/ 104 w 123"/>
              <a:gd name="T55" fmla="*/ 2 h 168"/>
              <a:gd name="T56" fmla="*/ 107 w 123"/>
              <a:gd name="T57" fmla="*/ 2 h 168"/>
              <a:gd name="T58" fmla="*/ 113 w 123"/>
              <a:gd name="T59" fmla="*/ 0 h 168"/>
              <a:gd name="T60" fmla="*/ 118 w 123"/>
              <a:gd name="T61" fmla="*/ 2 h 168"/>
              <a:gd name="T62" fmla="*/ 121 w 123"/>
              <a:gd name="T63" fmla="*/ 2 h 168"/>
              <a:gd name="T64" fmla="*/ 123 w 123"/>
              <a:gd name="T65" fmla="*/ 3 h 168"/>
              <a:gd name="T66" fmla="*/ 123 w 123"/>
              <a:gd name="T67"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68">
                <a:moveTo>
                  <a:pt x="123" y="105"/>
                </a:moveTo>
                <a:lnTo>
                  <a:pt x="123" y="119"/>
                </a:lnTo>
                <a:lnTo>
                  <a:pt x="119" y="131"/>
                </a:lnTo>
                <a:lnTo>
                  <a:pt x="114" y="141"/>
                </a:lnTo>
                <a:lnTo>
                  <a:pt x="106" y="151"/>
                </a:lnTo>
                <a:lnTo>
                  <a:pt x="98" y="158"/>
                </a:lnTo>
                <a:lnTo>
                  <a:pt x="87" y="162"/>
                </a:lnTo>
                <a:lnTo>
                  <a:pt x="75" y="166"/>
                </a:lnTo>
                <a:lnTo>
                  <a:pt x="60" y="168"/>
                </a:lnTo>
                <a:lnTo>
                  <a:pt x="47" y="166"/>
                </a:lnTo>
                <a:lnTo>
                  <a:pt x="36" y="164"/>
                </a:lnTo>
                <a:lnTo>
                  <a:pt x="25" y="158"/>
                </a:lnTo>
                <a:lnTo>
                  <a:pt x="17" y="152"/>
                </a:lnTo>
                <a:lnTo>
                  <a:pt x="9" y="143"/>
                </a:lnTo>
                <a:lnTo>
                  <a:pt x="4" y="132"/>
                </a:lnTo>
                <a:lnTo>
                  <a:pt x="2" y="120"/>
                </a:lnTo>
                <a:lnTo>
                  <a:pt x="0" y="106"/>
                </a:lnTo>
                <a:lnTo>
                  <a:pt x="0" y="4"/>
                </a:lnTo>
                <a:lnTo>
                  <a:pt x="0" y="4"/>
                </a:lnTo>
                <a:lnTo>
                  <a:pt x="0" y="3"/>
                </a:lnTo>
                <a:lnTo>
                  <a:pt x="2" y="2"/>
                </a:lnTo>
                <a:lnTo>
                  <a:pt x="3" y="2"/>
                </a:lnTo>
                <a:lnTo>
                  <a:pt x="4" y="2"/>
                </a:lnTo>
                <a:lnTo>
                  <a:pt x="5" y="2"/>
                </a:lnTo>
                <a:lnTo>
                  <a:pt x="8" y="0"/>
                </a:lnTo>
                <a:lnTo>
                  <a:pt x="11" y="0"/>
                </a:lnTo>
                <a:lnTo>
                  <a:pt x="15" y="0"/>
                </a:lnTo>
                <a:lnTo>
                  <a:pt x="16" y="2"/>
                </a:lnTo>
                <a:lnTo>
                  <a:pt x="19" y="2"/>
                </a:lnTo>
                <a:lnTo>
                  <a:pt x="20" y="2"/>
                </a:lnTo>
                <a:lnTo>
                  <a:pt x="21" y="2"/>
                </a:lnTo>
                <a:lnTo>
                  <a:pt x="21" y="3"/>
                </a:lnTo>
                <a:lnTo>
                  <a:pt x="22" y="4"/>
                </a:lnTo>
                <a:lnTo>
                  <a:pt x="22" y="4"/>
                </a:lnTo>
                <a:lnTo>
                  <a:pt x="22" y="104"/>
                </a:lnTo>
                <a:lnTo>
                  <a:pt x="22" y="114"/>
                </a:lnTo>
                <a:lnTo>
                  <a:pt x="25" y="123"/>
                </a:lnTo>
                <a:lnTo>
                  <a:pt x="28" y="131"/>
                </a:lnTo>
                <a:lnTo>
                  <a:pt x="33" y="137"/>
                </a:lnTo>
                <a:lnTo>
                  <a:pt x="38" y="143"/>
                </a:lnTo>
                <a:lnTo>
                  <a:pt x="45" y="145"/>
                </a:lnTo>
                <a:lnTo>
                  <a:pt x="53" y="148"/>
                </a:lnTo>
                <a:lnTo>
                  <a:pt x="62" y="148"/>
                </a:lnTo>
                <a:lnTo>
                  <a:pt x="71" y="148"/>
                </a:lnTo>
                <a:lnTo>
                  <a:pt x="79" y="145"/>
                </a:lnTo>
                <a:lnTo>
                  <a:pt x="85" y="143"/>
                </a:lnTo>
                <a:lnTo>
                  <a:pt x="92" y="137"/>
                </a:lnTo>
                <a:lnTo>
                  <a:pt x="96" y="131"/>
                </a:lnTo>
                <a:lnTo>
                  <a:pt x="100" y="123"/>
                </a:lnTo>
                <a:lnTo>
                  <a:pt x="101" y="115"/>
                </a:lnTo>
                <a:lnTo>
                  <a:pt x="102" y="105"/>
                </a:lnTo>
                <a:lnTo>
                  <a:pt x="102" y="4"/>
                </a:lnTo>
                <a:lnTo>
                  <a:pt x="102" y="4"/>
                </a:lnTo>
                <a:lnTo>
                  <a:pt x="102" y="3"/>
                </a:lnTo>
                <a:lnTo>
                  <a:pt x="104" y="2"/>
                </a:lnTo>
                <a:lnTo>
                  <a:pt x="104" y="2"/>
                </a:lnTo>
                <a:lnTo>
                  <a:pt x="105" y="2"/>
                </a:lnTo>
                <a:lnTo>
                  <a:pt x="107" y="2"/>
                </a:lnTo>
                <a:lnTo>
                  <a:pt x="110" y="0"/>
                </a:lnTo>
                <a:lnTo>
                  <a:pt x="113" y="0"/>
                </a:lnTo>
                <a:lnTo>
                  <a:pt x="115" y="0"/>
                </a:lnTo>
                <a:lnTo>
                  <a:pt x="118" y="2"/>
                </a:lnTo>
                <a:lnTo>
                  <a:pt x="119" y="2"/>
                </a:lnTo>
                <a:lnTo>
                  <a:pt x="121" y="2"/>
                </a:lnTo>
                <a:lnTo>
                  <a:pt x="122" y="2"/>
                </a:lnTo>
                <a:lnTo>
                  <a:pt x="123" y="3"/>
                </a:lnTo>
                <a:lnTo>
                  <a:pt x="123" y="4"/>
                </a:lnTo>
                <a:lnTo>
                  <a:pt x="123" y="4"/>
                </a:lnTo>
                <a:lnTo>
                  <a:pt x="123" y="10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24"/>
          <p:cNvSpPr>
            <a:spLocks/>
          </p:cNvSpPr>
          <p:nvPr/>
        </p:nvSpPr>
        <p:spPr bwMode="auto">
          <a:xfrm>
            <a:off x="4812127" y="1832072"/>
            <a:ext cx="101393" cy="130829"/>
          </a:xfrm>
          <a:custGeom>
            <a:avLst/>
            <a:gdLst>
              <a:gd name="T0" fmla="*/ 124 w 124"/>
              <a:gd name="T1" fmla="*/ 156 h 163"/>
              <a:gd name="T2" fmla="*/ 122 w 124"/>
              <a:gd name="T3" fmla="*/ 159 h 163"/>
              <a:gd name="T4" fmla="*/ 119 w 124"/>
              <a:gd name="T5" fmla="*/ 162 h 163"/>
              <a:gd name="T6" fmla="*/ 117 w 124"/>
              <a:gd name="T7" fmla="*/ 163 h 163"/>
              <a:gd name="T8" fmla="*/ 107 w 124"/>
              <a:gd name="T9" fmla="*/ 163 h 163"/>
              <a:gd name="T10" fmla="*/ 102 w 124"/>
              <a:gd name="T11" fmla="*/ 162 h 163"/>
              <a:gd name="T12" fmla="*/ 97 w 124"/>
              <a:gd name="T13" fmla="*/ 160 h 163"/>
              <a:gd name="T14" fmla="*/ 93 w 124"/>
              <a:gd name="T15" fmla="*/ 155 h 163"/>
              <a:gd name="T16" fmla="*/ 88 w 124"/>
              <a:gd name="T17" fmla="*/ 147 h 163"/>
              <a:gd name="T18" fmla="*/ 33 w 124"/>
              <a:gd name="T19" fmla="*/ 47 h 163"/>
              <a:gd name="T20" fmla="*/ 25 w 124"/>
              <a:gd name="T21" fmla="*/ 31 h 163"/>
              <a:gd name="T22" fmla="*/ 21 w 124"/>
              <a:gd name="T23" fmla="*/ 23 h 163"/>
              <a:gd name="T24" fmla="*/ 21 w 124"/>
              <a:gd name="T25" fmla="*/ 41 h 163"/>
              <a:gd name="T26" fmla="*/ 21 w 124"/>
              <a:gd name="T27" fmla="*/ 61 h 163"/>
              <a:gd name="T28" fmla="*/ 21 w 124"/>
              <a:gd name="T29" fmla="*/ 160 h 163"/>
              <a:gd name="T30" fmla="*/ 20 w 124"/>
              <a:gd name="T31" fmla="*/ 162 h 163"/>
              <a:gd name="T32" fmla="*/ 17 w 124"/>
              <a:gd name="T33" fmla="*/ 163 h 163"/>
              <a:gd name="T34" fmla="*/ 13 w 124"/>
              <a:gd name="T35" fmla="*/ 163 h 163"/>
              <a:gd name="T36" fmla="*/ 8 w 124"/>
              <a:gd name="T37" fmla="*/ 163 h 163"/>
              <a:gd name="T38" fmla="*/ 4 w 124"/>
              <a:gd name="T39" fmla="*/ 163 h 163"/>
              <a:gd name="T40" fmla="*/ 2 w 124"/>
              <a:gd name="T41" fmla="*/ 162 h 163"/>
              <a:gd name="T42" fmla="*/ 0 w 124"/>
              <a:gd name="T43" fmla="*/ 160 h 163"/>
              <a:gd name="T44" fmla="*/ 0 w 124"/>
              <a:gd name="T45" fmla="*/ 9 h 163"/>
              <a:gd name="T46" fmla="*/ 3 w 124"/>
              <a:gd name="T47" fmla="*/ 1 h 163"/>
              <a:gd name="T48" fmla="*/ 9 w 124"/>
              <a:gd name="T49" fmla="*/ 0 h 163"/>
              <a:gd name="T50" fmla="*/ 24 w 124"/>
              <a:gd name="T51" fmla="*/ 0 h 163"/>
              <a:gd name="T52" fmla="*/ 28 w 124"/>
              <a:gd name="T53" fmla="*/ 1 h 163"/>
              <a:gd name="T54" fmla="*/ 32 w 124"/>
              <a:gd name="T55" fmla="*/ 4 h 163"/>
              <a:gd name="T56" fmla="*/ 36 w 124"/>
              <a:gd name="T57" fmla="*/ 9 h 163"/>
              <a:gd name="T58" fmla="*/ 77 w 124"/>
              <a:gd name="T59" fmla="*/ 85 h 163"/>
              <a:gd name="T60" fmla="*/ 85 w 124"/>
              <a:gd name="T61" fmla="*/ 98 h 163"/>
              <a:gd name="T62" fmla="*/ 92 w 124"/>
              <a:gd name="T63" fmla="*/ 109 h 163"/>
              <a:gd name="T64" fmla="*/ 97 w 124"/>
              <a:gd name="T65" fmla="*/ 121 h 163"/>
              <a:gd name="T66" fmla="*/ 104 w 124"/>
              <a:gd name="T67" fmla="*/ 133 h 163"/>
              <a:gd name="T68" fmla="*/ 104 w 124"/>
              <a:gd name="T69" fmla="*/ 122 h 163"/>
              <a:gd name="T70" fmla="*/ 104 w 124"/>
              <a:gd name="T71" fmla="*/ 91 h 163"/>
              <a:gd name="T72" fmla="*/ 104 w 124"/>
              <a:gd name="T73" fmla="*/ 2 h 163"/>
              <a:gd name="T74" fmla="*/ 105 w 124"/>
              <a:gd name="T75" fmla="*/ 1 h 163"/>
              <a:gd name="T76" fmla="*/ 107 w 124"/>
              <a:gd name="T77" fmla="*/ 0 h 163"/>
              <a:gd name="T78" fmla="*/ 111 w 124"/>
              <a:gd name="T79" fmla="*/ 0 h 163"/>
              <a:gd name="T80" fmla="*/ 117 w 124"/>
              <a:gd name="T81" fmla="*/ 0 h 163"/>
              <a:gd name="T82" fmla="*/ 121 w 124"/>
              <a:gd name="T83" fmla="*/ 0 h 163"/>
              <a:gd name="T84" fmla="*/ 123 w 124"/>
              <a:gd name="T85" fmla="*/ 1 h 163"/>
              <a:gd name="T86" fmla="*/ 124 w 124"/>
              <a:gd name="T87" fmla="*/ 2 h 163"/>
              <a:gd name="T88" fmla="*/ 124 w 124"/>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63">
                <a:moveTo>
                  <a:pt x="124" y="154"/>
                </a:moveTo>
                <a:lnTo>
                  <a:pt x="124" y="156"/>
                </a:lnTo>
                <a:lnTo>
                  <a:pt x="123" y="158"/>
                </a:lnTo>
                <a:lnTo>
                  <a:pt x="122" y="159"/>
                </a:lnTo>
                <a:lnTo>
                  <a:pt x="121" y="160"/>
                </a:lnTo>
                <a:lnTo>
                  <a:pt x="119" y="162"/>
                </a:lnTo>
                <a:lnTo>
                  <a:pt x="118" y="163"/>
                </a:lnTo>
                <a:lnTo>
                  <a:pt x="117" y="163"/>
                </a:lnTo>
                <a:lnTo>
                  <a:pt x="115" y="163"/>
                </a:lnTo>
                <a:lnTo>
                  <a:pt x="107" y="163"/>
                </a:lnTo>
                <a:lnTo>
                  <a:pt x="105" y="163"/>
                </a:lnTo>
                <a:lnTo>
                  <a:pt x="102" y="162"/>
                </a:lnTo>
                <a:lnTo>
                  <a:pt x="100" y="162"/>
                </a:lnTo>
                <a:lnTo>
                  <a:pt x="97" y="160"/>
                </a:lnTo>
                <a:lnTo>
                  <a:pt x="96" y="158"/>
                </a:lnTo>
                <a:lnTo>
                  <a:pt x="93" y="155"/>
                </a:lnTo>
                <a:lnTo>
                  <a:pt x="90" y="151"/>
                </a:lnTo>
                <a:lnTo>
                  <a:pt x="88" y="147"/>
                </a:lnTo>
                <a:lnTo>
                  <a:pt x="37" y="54"/>
                </a:lnTo>
                <a:lnTo>
                  <a:pt x="33" y="47"/>
                </a:lnTo>
                <a:lnTo>
                  <a:pt x="29" y="39"/>
                </a:lnTo>
                <a:lnTo>
                  <a:pt x="25" y="31"/>
                </a:lnTo>
                <a:lnTo>
                  <a:pt x="21" y="23"/>
                </a:lnTo>
                <a:lnTo>
                  <a:pt x="21" y="23"/>
                </a:lnTo>
                <a:lnTo>
                  <a:pt x="21" y="32"/>
                </a:lnTo>
                <a:lnTo>
                  <a:pt x="21" y="41"/>
                </a:lnTo>
                <a:lnTo>
                  <a:pt x="21" y="52"/>
                </a:lnTo>
                <a:lnTo>
                  <a:pt x="21" y="61"/>
                </a:lnTo>
                <a:lnTo>
                  <a:pt x="21" y="159"/>
                </a:lnTo>
                <a:lnTo>
                  <a:pt x="21" y="160"/>
                </a:lnTo>
                <a:lnTo>
                  <a:pt x="21" y="162"/>
                </a:lnTo>
                <a:lnTo>
                  <a:pt x="20" y="162"/>
                </a:lnTo>
                <a:lnTo>
                  <a:pt x="19" y="162"/>
                </a:lnTo>
                <a:lnTo>
                  <a:pt x="17" y="163"/>
                </a:lnTo>
                <a:lnTo>
                  <a:pt x="16" y="163"/>
                </a:lnTo>
                <a:lnTo>
                  <a:pt x="13" y="163"/>
                </a:lnTo>
                <a:lnTo>
                  <a:pt x="11" y="163"/>
                </a:lnTo>
                <a:lnTo>
                  <a:pt x="8" y="163"/>
                </a:lnTo>
                <a:lnTo>
                  <a:pt x="5" y="163"/>
                </a:lnTo>
                <a:lnTo>
                  <a:pt x="4" y="163"/>
                </a:lnTo>
                <a:lnTo>
                  <a:pt x="3" y="162"/>
                </a:lnTo>
                <a:lnTo>
                  <a:pt x="2" y="162"/>
                </a:lnTo>
                <a:lnTo>
                  <a:pt x="2" y="162"/>
                </a:lnTo>
                <a:lnTo>
                  <a:pt x="0" y="160"/>
                </a:lnTo>
                <a:lnTo>
                  <a:pt x="0" y="159"/>
                </a:lnTo>
                <a:lnTo>
                  <a:pt x="0" y="9"/>
                </a:lnTo>
                <a:lnTo>
                  <a:pt x="2" y="4"/>
                </a:lnTo>
                <a:lnTo>
                  <a:pt x="3" y="1"/>
                </a:lnTo>
                <a:lnTo>
                  <a:pt x="7" y="0"/>
                </a:lnTo>
                <a:lnTo>
                  <a:pt x="9" y="0"/>
                </a:lnTo>
                <a:lnTo>
                  <a:pt x="20" y="0"/>
                </a:lnTo>
                <a:lnTo>
                  <a:pt x="24" y="0"/>
                </a:lnTo>
                <a:lnTo>
                  <a:pt x="26" y="0"/>
                </a:lnTo>
                <a:lnTo>
                  <a:pt x="28" y="1"/>
                </a:lnTo>
                <a:lnTo>
                  <a:pt x="30" y="2"/>
                </a:lnTo>
                <a:lnTo>
                  <a:pt x="32" y="4"/>
                </a:lnTo>
                <a:lnTo>
                  <a:pt x="34" y="6"/>
                </a:lnTo>
                <a:lnTo>
                  <a:pt x="36" y="9"/>
                </a:lnTo>
                <a:lnTo>
                  <a:pt x="38" y="13"/>
                </a:lnTo>
                <a:lnTo>
                  <a:pt x="77" y="85"/>
                </a:lnTo>
                <a:lnTo>
                  <a:pt x="81" y="91"/>
                </a:lnTo>
                <a:lnTo>
                  <a:pt x="85" y="98"/>
                </a:lnTo>
                <a:lnTo>
                  <a:pt x="88" y="103"/>
                </a:lnTo>
                <a:lnTo>
                  <a:pt x="92" y="109"/>
                </a:lnTo>
                <a:lnTo>
                  <a:pt x="94" y="116"/>
                </a:lnTo>
                <a:lnTo>
                  <a:pt x="97" y="121"/>
                </a:lnTo>
                <a:lnTo>
                  <a:pt x="101" y="128"/>
                </a:lnTo>
                <a:lnTo>
                  <a:pt x="104" y="133"/>
                </a:lnTo>
                <a:lnTo>
                  <a:pt x="104" y="133"/>
                </a:lnTo>
                <a:lnTo>
                  <a:pt x="104" y="122"/>
                </a:lnTo>
                <a:lnTo>
                  <a:pt x="104" y="112"/>
                </a:lnTo>
                <a:lnTo>
                  <a:pt x="104" y="91"/>
                </a:lnTo>
                <a:lnTo>
                  <a:pt x="104" y="4"/>
                </a:lnTo>
                <a:lnTo>
                  <a:pt x="104" y="2"/>
                </a:lnTo>
                <a:lnTo>
                  <a:pt x="104" y="1"/>
                </a:lnTo>
                <a:lnTo>
                  <a:pt x="105" y="1"/>
                </a:lnTo>
                <a:lnTo>
                  <a:pt x="106" y="0"/>
                </a:lnTo>
                <a:lnTo>
                  <a:pt x="107" y="0"/>
                </a:lnTo>
                <a:lnTo>
                  <a:pt x="109" y="0"/>
                </a:lnTo>
                <a:lnTo>
                  <a:pt x="111" y="0"/>
                </a:lnTo>
                <a:lnTo>
                  <a:pt x="114" y="0"/>
                </a:lnTo>
                <a:lnTo>
                  <a:pt x="117" y="0"/>
                </a:lnTo>
                <a:lnTo>
                  <a:pt x="119" y="0"/>
                </a:lnTo>
                <a:lnTo>
                  <a:pt x="121" y="0"/>
                </a:lnTo>
                <a:lnTo>
                  <a:pt x="122" y="0"/>
                </a:lnTo>
                <a:lnTo>
                  <a:pt x="123" y="1"/>
                </a:lnTo>
                <a:lnTo>
                  <a:pt x="123" y="1"/>
                </a:lnTo>
                <a:lnTo>
                  <a:pt x="124" y="2"/>
                </a:lnTo>
                <a:lnTo>
                  <a:pt x="124" y="4"/>
                </a:lnTo>
                <a:lnTo>
                  <a:pt x="124"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25"/>
          <p:cNvSpPr>
            <a:spLocks noEditPoints="1"/>
          </p:cNvSpPr>
          <p:nvPr/>
        </p:nvSpPr>
        <p:spPr bwMode="auto">
          <a:xfrm>
            <a:off x="4946227" y="1832072"/>
            <a:ext cx="85039" cy="130829"/>
          </a:xfrm>
          <a:custGeom>
            <a:avLst/>
            <a:gdLst>
              <a:gd name="T0" fmla="*/ 99 w 100"/>
              <a:gd name="T1" fmla="*/ 58 h 163"/>
              <a:gd name="T2" fmla="*/ 91 w 100"/>
              <a:gd name="T3" fmla="*/ 78 h 163"/>
              <a:gd name="T4" fmla="*/ 77 w 100"/>
              <a:gd name="T5" fmla="*/ 92 h 163"/>
              <a:gd name="T6" fmla="*/ 54 w 100"/>
              <a:gd name="T7" fmla="*/ 100 h 163"/>
              <a:gd name="T8" fmla="*/ 22 w 100"/>
              <a:gd name="T9" fmla="*/ 100 h 163"/>
              <a:gd name="T10" fmla="*/ 22 w 100"/>
              <a:gd name="T11" fmla="*/ 160 h 163"/>
              <a:gd name="T12" fmla="*/ 20 w 100"/>
              <a:gd name="T13" fmla="*/ 162 h 163"/>
              <a:gd name="T14" fmla="*/ 18 w 100"/>
              <a:gd name="T15" fmla="*/ 163 h 163"/>
              <a:gd name="T16" fmla="*/ 14 w 100"/>
              <a:gd name="T17" fmla="*/ 163 h 163"/>
              <a:gd name="T18" fmla="*/ 7 w 100"/>
              <a:gd name="T19" fmla="*/ 163 h 163"/>
              <a:gd name="T20" fmla="*/ 3 w 100"/>
              <a:gd name="T21" fmla="*/ 163 h 163"/>
              <a:gd name="T22" fmla="*/ 1 w 100"/>
              <a:gd name="T23" fmla="*/ 162 h 163"/>
              <a:gd name="T24" fmla="*/ 0 w 100"/>
              <a:gd name="T25" fmla="*/ 160 h 163"/>
              <a:gd name="T26" fmla="*/ 0 w 100"/>
              <a:gd name="T27" fmla="*/ 9 h 163"/>
              <a:gd name="T28" fmla="*/ 2 w 100"/>
              <a:gd name="T29" fmla="*/ 1 h 163"/>
              <a:gd name="T30" fmla="*/ 9 w 100"/>
              <a:gd name="T31" fmla="*/ 0 h 163"/>
              <a:gd name="T32" fmla="*/ 48 w 100"/>
              <a:gd name="T33" fmla="*/ 0 h 163"/>
              <a:gd name="T34" fmla="*/ 58 w 100"/>
              <a:gd name="T35" fmla="*/ 1 h 163"/>
              <a:gd name="T36" fmla="*/ 71 w 100"/>
              <a:gd name="T37" fmla="*/ 4 h 163"/>
              <a:gd name="T38" fmla="*/ 85 w 100"/>
              <a:gd name="T39" fmla="*/ 11 h 163"/>
              <a:gd name="T40" fmla="*/ 94 w 100"/>
              <a:gd name="T41" fmla="*/ 23 h 163"/>
              <a:gd name="T42" fmla="*/ 99 w 100"/>
              <a:gd name="T43" fmla="*/ 39 h 163"/>
              <a:gd name="T44" fmla="*/ 77 w 100"/>
              <a:gd name="T45" fmla="*/ 49 h 163"/>
              <a:gd name="T46" fmla="*/ 73 w 100"/>
              <a:gd name="T47" fmla="*/ 32 h 163"/>
              <a:gd name="T48" fmla="*/ 64 w 100"/>
              <a:gd name="T49" fmla="*/ 22 h 163"/>
              <a:gd name="T50" fmla="*/ 53 w 100"/>
              <a:gd name="T51" fmla="*/ 18 h 163"/>
              <a:gd name="T52" fmla="*/ 41 w 100"/>
              <a:gd name="T53" fmla="*/ 18 h 163"/>
              <a:gd name="T54" fmla="*/ 22 w 100"/>
              <a:gd name="T55" fmla="*/ 83 h 163"/>
              <a:gd name="T56" fmla="*/ 51 w 100"/>
              <a:gd name="T57" fmla="*/ 82 h 163"/>
              <a:gd name="T58" fmla="*/ 64 w 100"/>
              <a:gd name="T59" fmla="*/ 78 h 163"/>
              <a:gd name="T60" fmla="*/ 73 w 100"/>
              <a:gd name="T61" fmla="*/ 69 h 163"/>
              <a:gd name="T62" fmla="*/ 77 w 100"/>
              <a:gd name="T63" fmla="*/ 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63">
                <a:moveTo>
                  <a:pt x="100" y="47"/>
                </a:moveTo>
                <a:lnTo>
                  <a:pt x="99" y="58"/>
                </a:lnTo>
                <a:lnTo>
                  <a:pt x="96" y="69"/>
                </a:lnTo>
                <a:lnTo>
                  <a:pt x="91" y="78"/>
                </a:lnTo>
                <a:lnTo>
                  <a:pt x="85" y="86"/>
                </a:lnTo>
                <a:lnTo>
                  <a:pt x="77" y="92"/>
                </a:lnTo>
                <a:lnTo>
                  <a:pt x="66" y="96"/>
                </a:lnTo>
                <a:lnTo>
                  <a:pt x="54" y="100"/>
                </a:lnTo>
                <a:lnTo>
                  <a:pt x="40" y="100"/>
                </a:lnTo>
                <a:lnTo>
                  <a:pt x="22" y="100"/>
                </a:lnTo>
                <a:lnTo>
                  <a:pt x="22" y="159"/>
                </a:lnTo>
                <a:lnTo>
                  <a:pt x="22" y="160"/>
                </a:lnTo>
                <a:lnTo>
                  <a:pt x="20" y="162"/>
                </a:lnTo>
                <a:lnTo>
                  <a:pt x="20" y="162"/>
                </a:lnTo>
                <a:lnTo>
                  <a:pt x="19" y="162"/>
                </a:lnTo>
                <a:lnTo>
                  <a:pt x="18" y="163"/>
                </a:lnTo>
                <a:lnTo>
                  <a:pt x="15" y="163"/>
                </a:lnTo>
                <a:lnTo>
                  <a:pt x="14" y="163"/>
                </a:lnTo>
                <a:lnTo>
                  <a:pt x="10" y="163"/>
                </a:lnTo>
                <a:lnTo>
                  <a:pt x="7" y="163"/>
                </a:lnTo>
                <a:lnTo>
                  <a:pt x="5" y="163"/>
                </a:lnTo>
                <a:lnTo>
                  <a:pt x="3" y="163"/>
                </a:lnTo>
                <a:lnTo>
                  <a:pt x="2" y="162"/>
                </a:lnTo>
                <a:lnTo>
                  <a:pt x="1" y="162"/>
                </a:lnTo>
                <a:lnTo>
                  <a:pt x="0" y="162"/>
                </a:lnTo>
                <a:lnTo>
                  <a:pt x="0" y="160"/>
                </a:lnTo>
                <a:lnTo>
                  <a:pt x="0" y="159"/>
                </a:lnTo>
                <a:lnTo>
                  <a:pt x="0" y="9"/>
                </a:lnTo>
                <a:lnTo>
                  <a:pt x="0" y="4"/>
                </a:lnTo>
                <a:lnTo>
                  <a:pt x="2" y="1"/>
                </a:lnTo>
                <a:lnTo>
                  <a:pt x="5" y="0"/>
                </a:lnTo>
                <a:lnTo>
                  <a:pt x="9" y="0"/>
                </a:lnTo>
                <a:lnTo>
                  <a:pt x="43" y="0"/>
                </a:lnTo>
                <a:lnTo>
                  <a:pt x="48" y="0"/>
                </a:lnTo>
                <a:lnTo>
                  <a:pt x="53" y="0"/>
                </a:lnTo>
                <a:lnTo>
                  <a:pt x="58" y="1"/>
                </a:lnTo>
                <a:lnTo>
                  <a:pt x="65" y="2"/>
                </a:lnTo>
                <a:lnTo>
                  <a:pt x="71" y="4"/>
                </a:lnTo>
                <a:lnTo>
                  <a:pt x="78" y="7"/>
                </a:lnTo>
                <a:lnTo>
                  <a:pt x="85" y="11"/>
                </a:lnTo>
                <a:lnTo>
                  <a:pt x="90" y="17"/>
                </a:lnTo>
                <a:lnTo>
                  <a:pt x="94" y="23"/>
                </a:lnTo>
                <a:lnTo>
                  <a:pt x="98" y="31"/>
                </a:lnTo>
                <a:lnTo>
                  <a:pt x="99" y="39"/>
                </a:lnTo>
                <a:lnTo>
                  <a:pt x="100" y="47"/>
                </a:lnTo>
                <a:close/>
                <a:moveTo>
                  <a:pt x="77" y="49"/>
                </a:moveTo>
                <a:lnTo>
                  <a:pt x="77" y="40"/>
                </a:lnTo>
                <a:lnTo>
                  <a:pt x="73" y="32"/>
                </a:lnTo>
                <a:lnTo>
                  <a:pt x="69" y="26"/>
                </a:lnTo>
                <a:lnTo>
                  <a:pt x="64" y="22"/>
                </a:lnTo>
                <a:lnTo>
                  <a:pt x="58" y="19"/>
                </a:lnTo>
                <a:lnTo>
                  <a:pt x="53" y="18"/>
                </a:lnTo>
                <a:lnTo>
                  <a:pt x="47" y="18"/>
                </a:lnTo>
                <a:lnTo>
                  <a:pt x="41" y="18"/>
                </a:lnTo>
                <a:lnTo>
                  <a:pt x="22" y="18"/>
                </a:lnTo>
                <a:lnTo>
                  <a:pt x="22" y="83"/>
                </a:lnTo>
                <a:lnTo>
                  <a:pt x="41" y="83"/>
                </a:lnTo>
                <a:lnTo>
                  <a:pt x="51" y="82"/>
                </a:lnTo>
                <a:lnTo>
                  <a:pt x="57" y="81"/>
                </a:lnTo>
                <a:lnTo>
                  <a:pt x="64" y="78"/>
                </a:lnTo>
                <a:lnTo>
                  <a:pt x="68" y="73"/>
                </a:lnTo>
                <a:lnTo>
                  <a:pt x="73" y="69"/>
                </a:lnTo>
                <a:lnTo>
                  <a:pt x="75" y="62"/>
                </a:lnTo>
                <a:lnTo>
                  <a:pt x="77" y="56"/>
                </a:lnTo>
                <a:lnTo>
                  <a:pt x="77" y="4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26"/>
          <p:cNvSpPr>
            <a:spLocks/>
          </p:cNvSpPr>
          <p:nvPr/>
        </p:nvSpPr>
        <p:spPr bwMode="auto">
          <a:xfrm>
            <a:off x="5057430" y="1828800"/>
            <a:ext cx="16355" cy="134099"/>
          </a:xfrm>
          <a:custGeom>
            <a:avLst/>
            <a:gdLst>
              <a:gd name="T0" fmla="*/ 22 w 22"/>
              <a:gd name="T1" fmla="*/ 161 h 165"/>
              <a:gd name="T2" fmla="*/ 22 w 22"/>
              <a:gd name="T3" fmla="*/ 162 h 165"/>
              <a:gd name="T4" fmla="*/ 22 w 22"/>
              <a:gd name="T5" fmla="*/ 164 h 165"/>
              <a:gd name="T6" fmla="*/ 21 w 22"/>
              <a:gd name="T7" fmla="*/ 164 h 165"/>
              <a:gd name="T8" fmla="*/ 20 w 22"/>
              <a:gd name="T9" fmla="*/ 164 h 165"/>
              <a:gd name="T10" fmla="*/ 18 w 22"/>
              <a:gd name="T11" fmla="*/ 165 h 165"/>
              <a:gd name="T12" fmla="*/ 17 w 22"/>
              <a:gd name="T13" fmla="*/ 165 h 165"/>
              <a:gd name="T14" fmla="*/ 14 w 22"/>
              <a:gd name="T15" fmla="*/ 165 h 165"/>
              <a:gd name="T16" fmla="*/ 12 w 22"/>
              <a:gd name="T17" fmla="*/ 165 h 165"/>
              <a:gd name="T18" fmla="*/ 8 w 22"/>
              <a:gd name="T19" fmla="*/ 165 h 165"/>
              <a:gd name="T20" fmla="*/ 6 w 22"/>
              <a:gd name="T21" fmla="*/ 165 h 165"/>
              <a:gd name="T22" fmla="*/ 4 w 22"/>
              <a:gd name="T23" fmla="*/ 165 h 165"/>
              <a:gd name="T24" fmla="*/ 3 w 22"/>
              <a:gd name="T25" fmla="*/ 164 h 165"/>
              <a:gd name="T26" fmla="*/ 1 w 22"/>
              <a:gd name="T27" fmla="*/ 164 h 165"/>
              <a:gd name="T28" fmla="*/ 1 w 22"/>
              <a:gd name="T29" fmla="*/ 164 h 165"/>
              <a:gd name="T30" fmla="*/ 0 w 22"/>
              <a:gd name="T31" fmla="*/ 162 h 165"/>
              <a:gd name="T32" fmla="*/ 0 w 22"/>
              <a:gd name="T33" fmla="*/ 161 h 165"/>
              <a:gd name="T34" fmla="*/ 0 w 22"/>
              <a:gd name="T35" fmla="*/ 4 h 165"/>
              <a:gd name="T36" fmla="*/ 0 w 22"/>
              <a:gd name="T37" fmla="*/ 4 h 165"/>
              <a:gd name="T38" fmla="*/ 1 w 22"/>
              <a:gd name="T39" fmla="*/ 3 h 165"/>
              <a:gd name="T40" fmla="*/ 1 w 22"/>
              <a:gd name="T41" fmla="*/ 2 h 165"/>
              <a:gd name="T42" fmla="*/ 3 w 22"/>
              <a:gd name="T43" fmla="*/ 2 h 165"/>
              <a:gd name="T44" fmla="*/ 4 w 22"/>
              <a:gd name="T45" fmla="*/ 2 h 165"/>
              <a:gd name="T46" fmla="*/ 6 w 22"/>
              <a:gd name="T47" fmla="*/ 2 h 165"/>
              <a:gd name="T48" fmla="*/ 8 w 22"/>
              <a:gd name="T49" fmla="*/ 0 h 165"/>
              <a:gd name="T50" fmla="*/ 12 w 22"/>
              <a:gd name="T51" fmla="*/ 0 h 165"/>
              <a:gd name="T52" fmla="*/ 14 w 22"/>
              <a:gd name="T53" fmla="*/ 0 h 165"/>
              <a:gd name="T54" fmla="*/ 17 w 22"/>
              <a:gd name="T55" fmla="*/ 2 h 165"/>
              <a:gd name="T56" fmla="*/ 18 w 22"/>
              <a:gd name="T57" fmla="*/ 2 h 165"/>
              <a:gd name="T58" fmla="*/ 20 w 22"/>
              <a:gd name="T59" fmla="*/ 2 h 165"/>
              <a:gd name="T60" fmla="*/ 21 w 22"/>
              <a:gd name="T61" fmla="*/ 2 h 165"/>
              <a:gd name="T62" fmla="*/ 22 w 22"/>
              <a:gd name="T63" fmla="*/ 3 h 165"/>
              <a:gd name="T64" fmla="*/ 22 w 22"/>
              <a:gd name="T65" fmla="*/ 4 h 165"/>
              <a:gd name="T66" fmla="*/ 22 w 22"/>
              <a:gd name="T67" fmla="*/ 4 h 165"/>
              <a:gd name="T68" fmla="*/ 22 w 22"/>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165">
                <a:moveTo>
                  <a:pt x="22" y="161"/>
                </a:moveTo>
                <a:lnTo>
                  <a:pt x="22" y="162"/>
                </a:lnTo>
                <a:lnTo>
                  <a:pt x="22" y="164"/>
                </a:lnTo>
                <a:lnTo>
                  <a:pt x="21" y="164"/>
                </a:lnTo>
                <a:lnTo>
                  <a:pt x="20" y="164"/>
                </a:lnTo>
                <a:lnTo>
                  <a:pt x="18" y="165"/>
                </a:lnTo>
                <a:lnTo>
                  <a:pt x="17" y="165"/>
                </a:lnTo>
                <a:lnTo>
                  <a:pt x="14" y="165"/>
                </a:lnTo>
                <a:lnTo>
                  <a:pt x="12" y="165"/>
                </a:lnTo>
                <a:lnTo>
                  <a:pt x="8" y="165"/>
                </a:lnTo>
                <a:lnTo>
                  <a:pt x="6" y="165"/>
                </a:lnTo>
                <a:lnTo>
                  <a:pt x="4" y="165"/>
                </a:lnTo>
                <a:lnTo>
                  <a:pt x="3" y="164"/>
                </a:lnTo>
                <a:lnTo>
                  <a:pt x="1" y="164"/>
                </a:lnTo>
                <a:lnTo>
                  <a:pt x="1" y="164"/>
                </a:lnTo>
                <a:lnTo>
                  <a:pt x="0" y="162"/>
                </a:lnTo>
                <a:lnTo>
                  <a:pt x="0" y="161"/>
                </a:lnTo>
                <a:lnTo>
                  <a:pt x="0" y="4"/>
                </a:lnTo>
                <a:lnTo>
                  <a:pt x="0" y="4"/>
                </a:lnTo>
                <a:lnTo>
                  <a:pt x="1" y="3"/>
                </a:lnTo>
                <a:lnTo>
                  <a:pt x="1" y="2"/>
                </a:lnTo>
                <a:lnTo>
                  <a:pt x="3" y="2"/>
                </a:lnTo>
                <a:lnTo>
                  <a:pt x="4" y="2"/>
                </a:lnTo>
                <a:lnTo>
                  <a:pt x="6" y="2"/>
                </a:lnTo>
                <a:lnTo>
                  <a:pt x="8" y="0"/>
                </a:lnTo>
                <a:lnTo>
                  <a:pt x="12" y="0"/>
                </a:lnTo>
                <a:lnTo>
                  <a:pt x="14" y="0"/>
                </a:lnTo>
                <a:lnTo>
                  <a:pt x="17" y="2"/>
                </a:lnTo>
                <a:lnTo>
                  <a:pt x="18" y="2"/>
                </a:lnTo>
                <a:lnTo>
                  <a:pt x="20" y="2"/>
                </a:lnTo>
                <a:lnTo>
                  <a:pt x="21" y="2"/>
                </a:lnTo>
                <a:lnTo>
                  <a:pt x="22" y="3"/>
                </a:lnTo>
                <a:lnTo>
                  <a:pt x="22" y="4"/>
                </a:lnTo>
                <a:lnTo>
                  <a:pt x="22" y="4"/>
                </a:lnTo>
                <a:lnTo>
                  <a:pt x="22"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27"/>
          <p:cNvSpPr>
            <a:spLocks noEditPoints="1"/>
          </p:cNvSpPr>
          <p:nvPr/>
        </p:nvSpPr>
        <p:spPr bwMode="auto">
          <a:xfrm>
            <a:off x="5109762" y="1832072"/>
            <a:ext cx="81769" cy="130829"/>
          </a:xfrm>
          <a:custGeom>
            <a:avLst/>
            <a:gdLst>
              <a:gd name="T0" fmla="*/ 100 w 101"/>
              <a:gd name="T1" fmla="*/ 58 h 163"/>
              <a:gd name="T2" fmla="*/ 92 w 101"/>
              <a:gd name="T3" fmla="*/ 78 h 163"/>
              <a:gd name="T4" fmla="*/ 77 w 101"/>
              <a:gd name="T5" fmla="*/ 92 h 163"/>
              <a:gd name="T6" fmla="*/ 55 w 101"/>
              <a:gd name="T7" fmla="*/ 100 h 163"/>
              <a:gd name="T8" fmla="*/ 22 w 101"/>
              <a:gd name="T9" fmla="*/ 100 h 163"/>
              <a:gd name="T10" fmla="*/ 22 w 101"/>
              <a:gd name="T11" fmla="*/ 160 h 163"/>
              <a:gd name="T12" fmla="*/ 21 w 101"/>
              <a:gd name="T13" fmla="*/ 162 h 163"/>
              <a:gd name="T14" fmla="*/ 19 w 101"/>
              <a:gd name="T15" fmla="*/ 163 h 163"/>
              <a:gd name="T16" fmla="*/ 15 w 101"/>
              <a:gd name="T17" fmla="*/ 163 h 163"/>
              <a:gd name="T18" fmla="*/ 8 w 101"/>
              <a:gd name="T19" fmla="*/ 163 h 163"/>
              <a:gd name="T20" fmla="*/ 4 w 101"/>
              <a:gd name="T21" fmla="*/ 163 h 163"/>
              <a:gd name="T22" fmla="*/ 2 w 101"/>
              <a:gd name="T23" fmla="*/ 162 h 163"/>
              <a:gd name="T24" fmla="*/ 0 w 101"/>
              <a:gd name="T25" fmla="*/ 160 h 163"/>
              <a:gd name="T26" fmla="*/ 0 w 101"/>
              <a:gd name="T27" fmla="*/ 9 h 163"/>
              <a:gd name="T28" fmla="*/ 3 w 101"/>
              <a:gd name="T29" fmla="*/ 1 h 163"/>
              <a:gd name="T30" fmla="*/ 9 w 101"/>
              <a:gd name="T31" fmla="*/ 0 h 163"/>
              <a:gd name="T32" fmla="*/ 49 w 101"/>
              <a:gd name="T33" fmla="*/ 0 h 163"/>
              <a:gd name="T34" fmla="*/ 59 w 101"/>
              <a:gd name="T35" fmla="*/ 1 h 163"/>
              <a:gd name="T36" fmla="*/ 72 w 101"/>
              <a:gd name="T37" fmla="*/ 4 h 163"/>
              <a:gd name="T38" fmla="*/ 85 w 101"/>
              <a:gd name="T39" fmla="*/ 11 h 163"/>
              <a:gd name="T40" fmla="*/ 96 w 101"/>
              <a:gd name="T41" fmla="*/ 23 h 163"/>
              <a:gd name="T42" fmla="*/ 100 w 101"/>
              <a:gd name="T43" fmla="*/ 39 h 163"/>
              <a:gd name="T44" fmla="*/ 77 w 101"/>
              <a:gd name="T45" fmla="*/ 49 h 163"/>
              <a:gd name="T46" fmla="*/ 73 w 101"/>
              <a:gd name="T47" fmla="*/ 32 h 163"/>
              <a:gd name="T48" fmla="*/ 64 w 101"/>
              <a:gd name="T49" fmla="*/ 22 h 163"/>
              <a:gd name="T50" fmla="*/ 54 w 101"/>
              <a:gd name="T51" fmla="*/ 18 h 163"/>
              <a:gd name="T52" fmla="*/ 42 w 101"/>
              <a:gd name="T53" fmla="*/ 18 h 163"/>
              <a:gd name="T54" fmla="*/ 22 w 101"/>
              <a:gd name="T55" fmla="*/ 83 h 163"/>
              <a:gd name="T56" fmla="*/ 51 w 101"/>
              <a:gd name="T57" fmla="*/ 82 h 163"/>
              <a:gd name="T58" fmla="*/ 64 w 101"/>
              <a:gd name="T59" fmla="*/ 78 h 163"/>
              <a:gd name="T60" fmla="*/ 73 w 101"/>
              <a:gd name="T61" fmla="*/ 69 h 163"/>
              <a:gd name="T62" fmla="*/ 77 w 101"/>
              <a:gd name="T63" fmla="*/ 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63">
                <a:moveTo>
                  <a:pt x="101" y="47"/>
                </a:moveTo>
                <a:lnTo>
                  <a:pt x="100" y="58"/>
                </a:lnTo>
                <a:lnTo>
                  <a:pt x="97" y="69"/>
                </a:lnTo>
                <a:lnTo>
                  <a:pt x="92" y="78"/>
                </a:lnTo>
                <a:lnTo>
                  <a:pt x="85" y="86"/>
                </a:lnTo>
                <a:lnTo>
                  <a:pt x="77" y="92"/>
                </a:lnTo>
                <a:lnTo>
                  <a:pt x="67" y="96"/>
                </a:lnTo>
                <a:lnTo>
                  <a:pt x="55" y="100"/>
                </a:lnTo>
                <a:lnTo>
                  <a:pt x="41" y="100"/>
                </a:lnTo>
                <a:lnTo>
                  <a:pt x="22" y="100"/>
                </a:lnTo>
                <a:lnTo>
                  <a:pt x="22" y="159"/>
                </a:lnTo>
                <a:lnTo>
                  <a:pt x="22" y="160"/>
                </a:lnTo>
                <a:lnTo>
                  <a:pt x="21" y="162"/>
                </a:lnTo>
                <a:lnTo>
                  <a:pt x="21" y="162"/>
                </a:lnTo>
                <a:lnTo>
                  <a:pt x="20" y="162"/>
                </a:lnTo>
                <a:lnTo>
                  <a:pt x="19" y="163"/>
                </a:lnTo>
                <a:lnTo>
                  <a:pt x="16" y="163"/>
                </a:lnTo>
                <a:lnTo>
                  <a:pt x="15" y="163"/>
                </a:lnTo>
                <a:lnTo>
                  <a:pt x="11" y="163"/>
                </a:lnTo>
                <a:lnTo>
                  <a:pt x="8" y="163"/>
                </a:lnTo>
                <a:lnTo>
                  <a:pt x="5" y="163"/>
                </a:lnTo>
                <a:lnTo>
                  <a:pt x="4" y="163"/>
                </a:lnTo>
                <a:lnTo>
                  <a:pt x="3" y="162"/>
                </a:lnTo>
                <a:lnTo>
                  <a:pt x="2" y="162"/>
                </a:lnTo>
                <a:lnTo>
                  <a:pt x="0" y="162"/>
                </a:lnTo>
                <a:lnTo>
                  <a:pt x="0" y="160"/>
                </a:lnTo>
                <a:lnTo>
                  <a:pt x="0" y="159"/>
                </a:lnTo>
                <a:lnTo>
                  <a:pt x="0" y="9"/>
                </a:lnTo>
                <a:lnTo>
                  <a:pt x="0" y="4"/>
                </a:lnTo>
                <a:lnTo>
                  <a:pt x="3" y="1"/>
                </a:lnTo>
                <a:lnTo>
                  <a:pt x="5" y="0"/>
                </a:lnTo>
                <a:lnTo>
                  <a:pt x="9" y="0"/>
                </a:lnTo>
                <a:lnTo>
                  <a:pt x="43" y="0"/>
                </a:lnTo>
                <a:lnTo>
                  <a:pt x="49" y="0"/>
                </a:lnTo>
                <a:lnTo>
                  <a:pt x="54" y="0"/>
                </a:lnTo>
                <a:lnTo>
                  <a:pt x="59" y="1"/>
                </a:lnTo>
                <a:lnTo>
                  <a:pt x="66" y="2"/>
                </a:lnTo>
                <a:lnTo>
                  <a:pt x="72" y="4"/>
                </a:lnTo>
                <a:lnTo>
                  <a:pt x="79" y="7"/>
                </a:lnTo>
                <a:lnTo>
                  <a:pt x="85" y="11"/>
                </a:lnTo>
                <a:lnTo>
                  <a:pt x="90" y="17"/>
                </a:lnTo>
                <a:lnTo>
                  <a:pt x="96" y="23"/>
                </a:lnTo>
                <a:lnTo>
                  <a:pt x="98" y="31"/>
                </a:lnTo>
                <a:lnTo>
                  <a:pt x="100" y="39"/>
                </a:lnTo>
                <a:lnTo>
                  <a:pt x="101" y="47"/>
                </a:lnTo>
                <a:close/>
                <a:moveTo>
                  <a:pt x="77" y="49"/>
                </a:moveTo>
                <a:lnTo>
                  <a:pt x="77" y="40"/>
                </a:lnTo>
                <a:lnTo>
                  <a:pt x="73" y="32"/>
                </a:lnTo>
                <a:lnTo>
                  <a:pt x="70" y="26"/>
                </a:lnTo>
                <a:lnTo>
                  <a:pt x="64" y="22"/>
                </a:lnTo>
                <a:lnTo>
                  <a:pt x="59" y="19"/>
                </a:lnTo>
                <a:lnTo>
                  <a:pt x="54" y="18"/>
                </a:lnTo>
                <a:lnTo>
                  <a:pt x="47" y="18"/>
                </a:lnTo>
                <a:lnTo>
                  <a:pt x="42" y="18"/>
                </a:lnTo>
                <a:lnTo>
                  <a:pt x="22" y="18"/>
                </a:lnTo>
                <a:lnTo>
                  <a:pt x="22" y="83"/>
                </a:lnTo>
                <a:lnTo>
                  <a:pt x="42" y="83"/>
                </a:lnTo>
                <a:lnTo>
                  <a:pt x="51" y="82"/>
                </a:lnTo>
                <a:lnTo>
                  <a:pt x="58" y="81"/>
                </a:lnTo>
                <a:lnTo>
                  <a:pt x="64" y="78"/>
                </a:lnTo>
                <a:lnTo>
                  <a:pt x="68" y="73"/>
                </a:lnTo>
                <a:lnTo>
                  <a:pt x="73" y="69"/>
                </a:lnTo>
                <a:lnTo>
                  <a:pt x="76" y="62"/>
                </a:lnTo>
                <a:lnTo>
                  <a:pt x="77" y="56"/>
                </a:lnTo>
                <a:lnTo>
                  <a:pt x="77" y="4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28"/>
          <p:cNvSpPr>
            <a:spLocks/>
          </p:cNvSpPr>
          <p:nvPr/>
        </p:nvSpPr>
        <p:spPr bwMode="auto">
          <a:xfrm>
            <a:off x="5217694" y="1832072"/>
            <a:ext cx="75228" cy="130829"/>
          </a:xfrm>
          <a:custGeom>
            <a:avLst/>
            <a:gdLst>
              <a:gd name="T0" fmla="*/ 91 w 91"/>
              <a:gd name="T1" fmla="*/ 156 h 163"/>
              <a:gd name="T2" fmla="*/ 90 w 91"/>
              <a:gd name="T3" fmla="*/ 159 h 163"/>
              <a:gd name="T4" fmla="*/ 88 w 91"/>
              <a:gd name="T5" fmla="*/ 162 h 163"/>
              <a:gd name="T6" fmla="*/ 87 w 91"/>
              <a:gd name="T7" fmla="*/ 163 h 163"/>
              <a:gd name="T8" fmla="*/ 9 w 91"/>
              <a:gd name="T9" fmla="*/ 163 h 163"/>
              <a:gd name="T10" fmla="*/ 2 w 91"/>
              <a:gd name="T11" fmla="*/ 160 h 163"/>
              <a:gd name="T12" fmla="*/ 0 w 91"/>
              <a:gd name="T13" fmla="*/ 154 h 163"/>
              <a:gd name="T14" fmla="*/ 1 w 91"/>
              <a:gd name="T15" fmla="*/ 4 h 163"/>
              <a:gd name="T16" fmla="*/ 5 w 91"/>
              <a:gd name="T17" fmla="*/ 0 h 163"/>
              <a:gd name="T18" fmla="*/ 86 w 91"/>
              <a:gd name="T19" fmla="*/ 0 h 163"/>
              <a:gd name="T20" fmla="*/ 87 w 91"/>
              <a:gd name="T21" fmla="*/ 0 h 163"/>
              <a:gd name="T22" fmla="*/ 88 w 91"/>
              <a:gd name="T23" fmla="*/ 1 h 163"/>
              <a:gd name="T24" fmla="*/ 90 w 91"/>
              <a:gd name="T25" fmla="*/ 5 h 163"/>
              <a:gd name="T26" fmla="*/ 90 w 91"/>
              <a:gd name="T27" fmla="*/ 9 h 163"/>
              <a:gd name="T28" fmla="*/ 90 w 91"/>
              <a:gd name="T29" fmla="*/ 13 h 163"/>
              <a:gd name="T30" fmla="*/ 88 w 91"/>
              <a:gd name="T31" fmla="*/ 15 h 163"/>
              <a:gd name="T32" fmla="*/ 87 w 91"/>
              <a:gd name="T33" fmla="*/ 17 h 163"/>
              <a:gd name="T34" fmla="*/ 86 w 91"/>
              <a:gd name="T35" fmla="*/ 18 h 163"/>
              <a:gd name="T36" fmla="*/ 22 w 91"/>
              <a:gd name="T37" fmla="*/ 69 h 163"/>
              <a:gd name="T38" fmla="*/ 78 w 91"/>
              <a:gd name="T39" fmla="*/ 69 h 163"/>
              <a:gd name="T40" fmla="*/ 79 w 91"/>
              <a:gd name="T41" fmla="*/ 70 h 163"/>
              <a:gd name="T42" fmla="*/ 81 w 91"/>
              <a:gd name="T43" fmla="*/ 71 h 163"/>
              <a:gd name="T44" fmla="*/ 81 w 91"/>
              <a:gd name="T45" fmla="*/ 75 h 163"/>
              <a:gd name="T46" fmla="*/ 81 w 91"/>
              <a:gd name="T47" fmla="*/ 79 h 163"/>
              <a:gd name="T48" fmla="*/ 81 w 91"/>
              <a:gd name="T49" fmla="*/ 83 h 163"/>
              <a:gd name="T50" fmla="*/ 79 w 91"/>
              <a:gd name="T51" fmla="*/ 85 h 163"/>
              <a:gd name="T52" fmla="*/ 78 w 91"/>
              <a:gd name="T53" fmla="*/ 86 h 163"/>
              <a:gd name="T54" fmla="*/ 22 w 91"/>
              <a:gd name="T55" fmla="*/ 86 h 163"/>
              <a:gd name="T56" fmla="*/ 86 w 91"/>
              <a:gd name="T57" fmla="*/ 145 h 163"/>
              <a:gd name="T58" fmla="*/ 88 w 91"/>
              <a:gd name="T59" fmla="*/ 145 h 163"/>
              <a:gd name="T60" fmla="*/ 90 w 91"/>
              <a:gd name="T61" fmla="*/ 147 h 163"/>
              <a:gd name="T62" fmla="*/ 91 w 91"/>
              <a:gd name="T63" fmla="*/ 150 h 163"/>
              <a:gd name="T64" fmla="*/ 91 w 91"/>
              <a:gd name="T65"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63">
                <a:moveTo>
                  <a:pt x="91" y="154"/>
                </a:moveTo>
                <a:lnTo>
                  <a:pt x="91" y="156"/>
                </a:lnTo>
                <a:lnTo>
                  <a:pt x="91" y="158"/>
                </a:lnTo>
                <a:lnTo>
                  <a:pt x="90" y="159"/>
                </a:lnTo>
                <a:lnTo>
                  <a:pt x="90" y="160"/>
                </a:lnTo>
                <a:lnTo>
                  <a:pt x="88" y="162"/>
                </a:lnTo>
                <a:lnTo>
                  <a:pt x="88" y="162"/>
                </a:lnTo>
                <a:lnTo>
                  <a:pt x="87" y="163"/>
                </a:lnTo>
                <a:lnTo>
                  <a:pt x="86" y="163"/>
                </a:lnTo>
                <a:lnTo>
                  <a:pt x="9" y="163"/>
                </a:lnTo>
                <a:lnTo>
                  <a:pt x="5" y="162"/>
                </a:lnTo>
                <a:lnTo>
                  <a:pt x="2" y="160"/>
                </a:lnTo>
                <a:lnTo>
                  <a:pt x="1" y="158"/>
                </a:lnTo>
                <a:lnTo>
                  <a:pt x="0" y="154"/>
                </a:lnTo>
                <a:lnTo>
                  <a:pt x="0" y="9"/>
                </a:lnTo>
                <a:lnTo>
                  <a:pt x="1" y="4"/>
                </a:lnTo>
                <a:lnTo>
                  <a:pt x="2" y="1"/>
                </a:lnTo>
                <a:lnTo>
                  <a:pt x="5" y="0"/>
                </a:lnTo>
                <a:lnTo>
                  <a:pt x="9" y="0"/>
                </a:lnTo>
                <a:lnTo>
                  <a:pt x="86" y="0"/>
                </a:lnTo>
                <a:lnTo>
                  <a:pt x="87" y="0"/>
                </a:lnTo>
                <a:lnTo>
                  <a:pt x="87" y="0"/>
                </a:lnTo>
                <a:lnTo>
                  <a:pt x="88" y="1"/>
                </a:lnTo>
                <a:lnTo>
                  <a:pt x="88" y="1"/>
                </a:lnTo>
                <a:lnTo>
                  <a:pt x="90" y="2"/>
                </a:lnTo>
                <a:lnTo>
                  <a:pt x="90" y="5"/>
                </a:lnTo>
                <a:lnTo>
                  <a:pt x="90" y="6"/>
                </a:lnTo>
                <a:lnTo>
                  <a:pt x="90" y="9"/>
                </a:lnTo>
                <a:lnTo>
                  <a:pt x="90" y="11"/>
                </a:lnTo>
                <a:lnTo>
                  <a:pt x="90" y="13"/>
                </a:lnTo>
                <a:lnTo>
                  <a:pt x="90" y="14"/>
                </a:lnTo>
                <a:lnTo>
                  <a:pt x="88" y="15"/>
                </a:lnTo>
                <a:lnTo>
                  <a:pt x="88" y="17"/>
                </a:lnTo>
                <a:lnTo>
                  <a:pt x="87" y="17"/>
                </a:lnTo>
                <a:lnTo>
                  <a:pt x="87" y="18"/>
                </a:lnTo>
                <a:lnTo>
                  <a:pt x="86" y="18"/>
                </a:lnTo>
                <a:lnTo>
                  <a:pt x="22" y="18"/>
                </a:lnTo>
                <a:lnTo>
                  <a:pt x="22" y="69"/>
                </a:lnTo>
                <a:lnTo>
                  <a:pt x="77" y="69"/>
                </a:lnTo>
                <a:lnTo>
                  <a:pt x="78" y="69"/>
                </a:lnTo>
                <a:lnTo>
                  <a:pt x="78" y="69"/>
                </a:lnTo>
                <a:lnTo>
                  <a:pt x="79" y="70"/>
                </a:lnTo>
                <a:lnTo>
                  <a:pt x="79" y="70"/>
                </a:lnTo>
                <a:lnTo>
                  <a:pt x="81" y="71"/>
                </a:lnTo>
                <a:lnTo>
                  <a:pt x="81" y="74"/>
                </a:lnTo>
                <a:lnTo>
                  <a:pt x="81" y="75"/>
                </a:lnTo>
                <a:lnTo>
                  <a:pt x="81" y="78"/>
                </a:lnTo>
                <a:lnTo>
                  <a:pt x="81" y="79"/>
                </a:lnTo>
                <a:lnTo>
                  <a:pt x="81" y="82"/>
                </a:lnTo>
                <a:lnTo>
                  <a:pt x="81" y="83"/>
                </a:lnTo>
                <a:lnTo>
                  <a:pt x="79" y="85"/>
                </a:lnTo>
                <a:lnTo>
                  <a:pt x="79" y="85"/>
                </a:lnTo>
                <a:lnTo>
                  <a:pt x="78" y="86"/>
                </a:lnTo>
                <a:lnTo>
                  <a:pt x="78" y="86"/>
                </a:lnTo>
                <a:lnTo>
                  <a:pt x="77" y="86"/>
                </a:lnTo>
                <a:lnTo>
                  <a:pt x="22" y="86"/>
                </a:lnTo>
                <a:lnTo>
                  <a:pt x="22" y="145"/>
                </a:lnTo>
                <a:lnTo>
                  <a:pt x="86" y="145"/>
                </a:lnTo>
                <a:lnTo>
                  <a:pt x="87" y="145"/>
                </a:lnTo>
                <a:lnTo>
                  <a:pt x="88" y="145"/>
                </a:lnTo>
                <a:lnTo>
                  <a:pt x="88" y="146"/>
                </a:lnTo>
                <a:lnTo>
                  <a:pt x="90" y="147"/>
                </a:lnTo>
                <a:lnTo>
                  <a:pt x="90" y="147"/>
                </a:lnTo>
                <a:lnTo>
                  <a:pt x="91" y="150"/>
                </a:lnTo>
                <a:lnTo>
                  <a:pt x="91" y="151"/>
                </a:lnTo>
                <a:lnTo>
                  <a:pt x="91"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29"/>
          <p:cNvSpPr>
            <a:spLocks/>
          </p:cNvSpPr>
          <p:nvPr/>
        </p:nvSpPr>
        <p:spPr bwMode="auto">
          <a:xfrm>
            <a:off x="5322356" y="1828800"/>
            <a:ext cx="68686" cy="134099"/>
          </a:xfrm>
          <a:custGeom>
            <a:avLst/>
            <a:gdLst>
              <a:gd name="T0" fmla="*/ 85 w 85"/>
              <a:gd name="T1" fmla="*/ 154 h 165"/>
              <a:gd name="T2" fmla="*/ 85 w 85"/>
              <a:gd name="T3" fmla="*/ 157 h 165"/>
              <a:gd name="T4" fmla="*/ 84 w 85"/>
              <a:gd name="T5" fmla="*/ 160 h 165"/>
              <a:gd name="T6" fmla="*/ 84 w 85"/>
              <a:gd name="T7" fmla="*/ 161 h 165"/>
              <a:gd name="T8" fmla="*/ 84 w 85"/>
              <a:gd name="T9" fmla="*/ 162 h 165"/>
              <a:gd name="T10" fmla="*/ 83 w 85"/>
              <a:gd name="T11" fmla="*/ 164 h 165"/>
              <a:gd name="T12" fmla="*/ 83 w 85"/>
              <a:gd name="T13" fmla="*/ 164 h 165"/>
              <a:gd name="T14" fmla="*/ 81 w 85"/>
              <a:gd name="T15" fmla="*/ 165 h 165"/>
              <a:gd name="T16" fmla="*/ 80 w 85"/>
              <a:gd name="T17" fmla="*/ 165 h 165"/>
              <a:gd name="T18" fmla="*/ 8 w 85"/>
              <a:gd name="T19" fmla="*/ 165 h 165"/>
              <a:gd name="T20" fmla="*/ 6 w 85"/>
              <a:gd name="T21" fmla="*/ 164 h 165"/>
              <a:gd name="T22" fmla="*/ 3 w 85"/>
              <a:gd name="T23" fmla="*/ 162 h 165"/>
              <a:gd name="T24" fmla="*/ 0 w 85"/>
              <a:gd name="T25" fmla="*/ 160 h 165"/>
              <a:gd name="T26" fmla="*/ 0 w 85"/>
              <a:gd name="T27" fmla="*/ 156 h 165"/>
              <a:gd name="T28" fmla="*/ 0 w 85"/>
              <a:gd name="T29" fmla="*/ 4 h 165"/>
              <a:gd name="T30" fmla="*/ 0 w 85"/>
              <a:gd name="T31" fmla="*/ 4 h 165"/>
              <a:gd name="T32" fmla="*/ 0 w 85"/>
              <a:gd name="T33" fmla="*/ 3 h 165"/>
              <a:gd name="T34" fmla="*/ 2 w 85"/>
              <a:gd name="T35" fmla="*/ 2 h 165"/>
              <a:gd name="T36" fmla="*/ 3 w 85"/>
              <a:gd name="T37" fmla="*/ 2 h 165"/>
              <a:gd name="T38" fmla="*/ 4 w 85"/>
              <a:gd name="T39" fmla="*/ 2 h 165"/>
              <a:gd name="T40" fmla="*/ 6 w 85"/>
              <a:gd name="T41" fmla="*/ 2 h 165"/>
              <a:gd name="T42" fmla="*/ 8 w 85"/>
              <a:gd name="T43" fmla="*/ 0 h 165"/>
              <a:gd name="T44" fmla="*/ 11 w 85"/>
              <a:gd name="T45" fmla="*/ 0 h 165"/>
              <a:gd name="T46" fmla="*/ 13 w 85"/>
              <a:gd name="T47" fmla="*/ 0 h 165"/>
              <a:gd name="T48" fmla="*/ 16 w 85"/>
              <a:gd name="T49" fmla="*/ 2 h 165"/>
              <a:gd name="T50" fmla="*/ 19 w 85"/>
              <a:gd name="T51" fmla="*/ 2 h 165"/>
              <a:gd name="T52" fmla="*/ 20 w 85"/>
              <a:gd name="T53" fmla="*/ 2 h 165"/>
              <a:gd name="T54" fmla="*/ 21 w 85"/>
              <a:gd name="T55" fmla="*/ 2 h 165"/>
              <a:gd name="T56" fmla="*/ 21 w 85"/>
              <a:gd name="T57" fmla="*/ 3 h 165"/>
              <a:gd name="T58" fmla="*/ 21 w 85"/>
              <a:gd name="T59" fmla="*/ 4 h 165"/>
              <a:gd name="T60" fmla="*/ 21 w 85"/>
              <a:gd name="T61" fmla="*/ 4 h 165"/>
              <a:gd name="T62" fmla="*/ 21 w 85"/>
              <a:gd name="T63" fmla="*/ 145 h 165"/>
              <a:gd name="T64" fmla="*/ 80 w 85"/>
              <a:gd name="T65" fmla="*/ 145 h 165"/>
              <a:gd name="T66" fmla="*/ 81 w 85"/>
              <a:gd name="T67" fmla="*/ 145 h 165"/>
              <a:gd name="T68" fmla="*/ 83 w 85"/>
              <a:gd name="T69" fmla="*/ 147 h 165"/>
              <a:gd name="T70" fmla="*/ 83 w 85"/>
              <a:gd name="T71" fmla="*/ 147 h 165"/>
              <a:gd name="T72" fmla="*/ 84 w 85"/>
              <a:gd name="T73" fmla="*/ 148 h 165"/>
              <a:gd name="T74" fmla="*/ 84 w 85"/>
              <a:gd name="T75" fmla="*/ 149 h 165"/>
              <a:gd name="T76" fmla="*/ 84 w 85"/>
              <a:gd name="T77" fmla="*/ 151 h 165"/>
              <a:gd name="T78" fmla="*/ 85 w 85"/>
              <a:gd name="T79" fmla="*/ 153 h 165"/>
              <a:gd name="T80" fmla="*/ 85 w 85"/>
              <a:gd name="T81" fmla="*/ 15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165">
                <a:moveTo>
                  <a:pt x="85" y="154"/>
                </a:moveTo>
                <a:lnTo>
                  <a:pt x="85" y="157"/>
                </a:lnTo>
                <a:lnTo>
                  <a:pt x="84" y="160"/>
                </a:lnTo>
                <a:lnTo>
                  <a:pt x="84" y="161"/>
                </a:lnTo>
                <a:lnTo>
                  <a:pt x="84" y="162"/>
                </a:lnTo>
                <a:lnTo>
                  <a:pt x="83" y="164"/>
                </a:lnTo>
                <a:lnTo>
                  <a:pt x="83" y="164"/>
                </a:lnTo>
                <a:lnTo>
                  <a:pt x="81" y="165"/>
                </a:lnTo>
                <a:lnTo>
                  <a:pt x="80" y="165"/>
                </a:lnTo>
                <a:lnTo>
                  <a:pt x="8" y="165"/>
                </a:lnTo>
                <a:lnTo>
                  <a:pt x="6" y="164"/>
                </a:lnTo>
                <a:lnTo>
                  <a:pt x="3" y="162"/>
                </a:lnTo>
                <a:lnTo>
                  <a:pt x="0" y="160"/>
                </a:lnTo>
                <a:lnTo>
                  <a:pt x="0" y="156"/>
                </a:lnTo>
                <a:lnTo>
                  <a:pt x="0" y="4"/>
                </a:lnTo>
                <a:lnTo>
                  <a:pt x="0" y="4"/>
                </a:lnTo>
                <a:lnTo>
                  <a:pt x="0" y="3"/>
                </a:lnTo>
                <a:lnTo>
                  <a:pt x="2" y="2"/>
                </a:lnTo>
                <a:lnTo>
                  <a:pt x="3" y="2"/>
                </a:lnTo>
                <a:lnTo>
                  <a:pt x="4" y="2"/>
                </a:lnTo>
                <a:lnTo>
                  <a:pt x="6" y="2"/>
                </a:lnTo>
                <a:lnTo>
                  <a:pt x="8" y="0"/>
                </a:lnTo>
                <a:lnTo>
                  <a:pt x="11" y="0"/>
                </a:lnTo>
                <a:lnTo>
                  <a:pt x="13" y="0"/>
                </a:lnTo>
                <a:lnTo>
                  <a:pt x="16" y="2"/>
                </a:lnTo>
                <a:lnTo>
                  <a:pt x="19" y="2"/>
                </a:lnTo>
                <a:lnTo>
                  <a:pt x="20" y="2"/>
                </a:lnTo>
                <a:lnTo>
                  <a:pt x="21" y="2"/>
                </a:lnTo>
                <a:lnTo>
                  <a:pt x="21" y="3"/>
                </a:lnTo>
                <a:lnTo>
                  <a:pt x="21" y="4"/>
                </a:lnTo>
                <a:lnTo>
                  <a:pt x="21" y="4"/>
                </a:lnTo>
                <a:lnTo>
                  <a:pt x="21" y="145"/>
                </a:lnTo>
                <a:lnTo>
                  <a:pt x="80" y="145"/>
                </a:lnTo>
                <a:lnTo>
                  <a:pt x="81" y="145"/>
                </a:lnTo>
                <a:lnTo>
                  <a:pt x="83" y="147"/>
                </a:lnTo>
                <a:lnTo>
                  <a:pt x="83" y="147"/>
                </a:lnTo>
                <a:lnTo>
                  <a:pt x="84" y="148"/>
                </a:lnTo>
                <a:lnTo>
                  <a:pt x="84" y="149"/>
                </a:lnTo>
                <a:lnTo>
                  <a:pt x="84" y="151"/>
                </a:lnTo>
                <a:lnTo>
                  <a:pt x="85" y="153"/>
                </a:lnTo>
                <a:lnTo>
                  <a:pt x="85"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30"/>
          <p:cNvSpPr>
            <a:spLocks/>
          </p:cNvSpPr>
          <p:nvPr/>
        </p:nvSpPr>
        <p:spPr bwMode="auto">
          <a:xfrm>
            <a:off x="5410666" y="1828800"/>
            <a:ext cx="16355" cy="134099"/>
          </a:xfrm>
          <a:custGeom>
            <a:avLst/>
            <a:gdLst>
              <a:gd name="T0" fmla="*/ 21 w 21"/>
              <a:gd name="T1" fmla="*/ 161 h 165"/>
              <a:gd name="T2" fmla="*/ 21 w 21"/>
              <a:gd name="T3" fmla="*/ 162 h 165"/>
              <a:gd name="T4" fmla="*/ 21 w 21"/>
              <a:gd name="T5" fmla="*/ 164 h 165"/>
              <a:gd name="T6" fmla="*/ 21 w 21"/>
              <a:gd name="T7" fmla="*/ 164 h 165"/>
              <a:gd name="T8" fmla="*/ 19 w 21"/>
              <a:gd name="T9" fmla="*/ 164 h 165"/>
              <a:gd name="T10" fmla="*/ 18 w 21"/>
              <a:gd name="T11" fmla="*/ 165 h 165"/>
              <a:gd name="T12" fmla="*/ 16 w 21"/>
              <a:gd name="T13" fmla="*/ 165 h 165"/>
              <a:gd name="T14" fmla="*/ 13 w 21"/>
              <a:gd name="T15" fmla="*/ 165 h 165"/>
              <a:gd name="T16" fmla="*/ 10 w 21"/>
              <a:gd name="T17" fmla="*/ 165 h 165"/>
              <a:gd name="T18" fmla="*/ 8 w 21"/>
              <a:gd name="T19" fmla="*/ 165 h 165"/>
              <a:gd name="T20" fmla="*/ 5 w 21"/>
              <a:gd name="T21" fmla="*/ 165 h 165"/>
              <a:gd name="T22" fmla="*/ 4 w 21"/>
              <a:gd name="T23" fmla="*/ 165 h 165"/>
              <a:gd name="T24" fmla="*/ 2 w 21"/>
              <a:gd name="T25" fmla="*/ 164 h 165"/>
              <a:gd name="T26" fmla="*/ 1 w 21"/>
              <a:gd name="T27" fmla="*/ 164 h 165"/>
              <a:gd name="T28" fmla="*/ 0 w 21"/>
              <a:gd name="T29" fmla="*/ 164 h 165"/>
              <a:gd name="T30" fmla="*/ 0 w 21"/>
              <a:gd name="T31" fmla="*/ 162 h 165"/>
              <a:gd name="T32" fmla="*/ 0 w 21"/>
              <a:gd name="T33" fmla="*/ 161 h 165"/>
              <a:gd name="T34" fmla="*/ 0 w 21"/>
              <a:gd name="T35" fmla="*/ 4 h 165"/>
              <a:gd name="T36" fmla="*/ 0 w 21"/>
              <a:gd name="T37" fmla="*/ 4 h 165"/>
              <a:gd name="T38" fmla="*/ 0 w 21"/>
              <a:gd name="T39" fmla="*/ 3 h 165"/>
              <a:gd name="T40" fmla="*/ 1 w 21"/>
              <a:gd name="T41" fmla="*/ 2 h 165"/>
              <a:gd name="T42" fmla="*/ 2 w 21"/>
              <a:gd name="T43" fmla="*/ 2 h 165"/>
              <a:gd name="T44" fmla="*/ 4 w 21"/>
              <a:gd name="T45" fmla="*/ 2 h 165"/>
              <a:gd name="T46" fmla="*/ 5 w 21"/>
              <a:gd name="T47" fmla="*/ 2 h 165"/>
              <a:gd name="T48" fmla="*/ 8 w 21"/>
              <a:gd name="T49" fmla="*/ 0 h 165"/>
              <a:gd name="T50" fmla="*/ 10 w 21"/>
              <a:gd name="T51" fmla="*/ 0 h 165"/>
              <a:gd name="T52" fmla="*/ 13 w 21"/>
              <a:gd name="T53" fmla="*/ 0 h 165"/>
              <a:gd name="T54" fmla="*/ 16 w 21"/>
              <a:gd name="T55" fmla="*/ 2 h 165"/>
              <a:gd name="T56" fmla="*/ 18 w 21"/>
              <a:gd name="T57" fmla="*/ 2 h 165"/>
              <a:gd name="T58" fmla="*/ 19 w 21"/>
              <a:gd name="T59" fmla="*/ 2 h 165"/>
              <a:gd name="T60" fmla="*/ 21 w 21"/>
              <a:gd name="T61" fmla="*/ 2 h 165"/>
              <a:gd name="T62" fmla="*/ 21 w 21"/>
              <a:gd name="T63" fmla="*/ 3 h 165"/>
              <a:gd name="T64" fmla="*/ 21 w 21"/>
              <a:gd name="T65" fmla="*/ 4 h 165"/>
              <a:gd name="T66" fmla="*/ 21 w 21"/>
              <a:gd name="T67" fmla="*/ 4 h 165"/>
              <a:gd name="T68" fmla="*/ 21 w 21"/>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165">
                <a:moveTo>
                  <a:pt x="21" y="161"/>
                </a:moveTo>
                <a:lnTo>
                  <a:pt x="21" y="162"/>
                </a:lnTo>
                <a:lnTo>
                  <a:pt x="21" y="164"/>
                </a:lnTo>
                <a:lnTo>
                  <a:pt x="21" y="164"/>
                </a:lnTo>
                <a:lnTo>
                  <a:pt x="19" y="164"/>
                </a:lnTo>
                <a:lnTo>
                  <a:pt x="18" y="165"/>
                </a:lnTo>
                <a:lnTo>
                  <a:pt x="16" y="165"/>
                </a:lnTo>
                <a:lnTo>
                  <a:pt x="13" y="165"/>
                </a:lnTo>
                <a:lnTo>
                  <a:pt x="10" y="165"/>
                </a:lnTo>
                <a:lnTo>
                  <a:pt x="8" y="165"/>
                </a:lnTo>
                <a:lnTo>
                  <a:pt x="5" y="165"/>
                </a:lnTo>
                <a:lnTo>
                  <a:pt x="4" y="165"/>
                </a:lnTo>
                <a:lnTo>
                  <a:pt x="2" y="164"/>
                </a:lnTo>
                <a:lnTo>
                  <a:pt x="1" y="164"/>
                </a:lnTo>
                <a:lnTo>
                  <a:pt x="0" y="164"/>
                </a:lnTo>
                <a:lnTo>
                  <a:pt x="0" y="162"/>
                </a:lnTo>
                <a:lnTo>
                  <a:pt x="0" y="161"/>
                </a:lnTo>
                <a:lnTo>
                  <a:pt x="0" y="4"/>
                </a:lnTo>
                <a:lnTo>
                  <a:pt x="0" y="4"/>
                </a:lnTo>
                <a:lnTo>
                  <a:pt x="0" y="3"/>
                </a:lnTo>
                <a:lnTo>
                  <a:pt x="1" y="2"/>
                </a:lnTo>
                <a:lnTo>
                  <a:pt x="2" y="2"/>
                </a:lnTo>
                <a:lnTo>
                  <a:pt x="4" y="2"/>
                </a:lnTo>
                <a:lnTo>
                  <a:pt x="5" y="2"/>
                </a:lnTo>
                <a:lnTo>
                  <a:pt x="8" y="0"/>
                </a:lnTo>
                <a:lnTo>
                  <a:pt x="10" y="0"/>
                </a:lnTo>
                <a:lnTo>
                  <a:pt x="13" y="0"/>
                </a:lnTo>
                <a:lnTo>
                  <a:pt x="16" y="2"/>
                </a:lnTo>
                <a:lnTo>
                  <a:pt x="18" y="2"/>
                </a:lnTo>
                <a:lnTo>
                  <a:pt x="19" y="2"/>
                </a:lnTo>
                <a:lnTo>
                  <a:pt x="21" y="2"/>
                </a:lnTo>
                <a:lnTo>
                  <a:pt x="21" y="3"/>
                </a:lnTo>
                <a:lnTo>
                  <a:pt x="21" y="4"/>
                </a:lnTo>
                <a:lnTo>
                  <a:pt x="21" y="4"/>
                </a:lnTo>
                <a:lnTo>
                  <a:pt x="21"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31"/>
          <p:cNvSpPr>
            <a:spLocks/>
          </p:cNvSpPr>
          <p:nvPr/>
        </p:nvSpPr>
        <p:spPr bwMode="auto">
          <a:xfrm>
            <a:off x="5466267" y="1832072"/>
            <a:ext cx="98121" cy="130829"/>
          </a:xfrm>
          <a:custGeom>
            <a:avLst/>
            <a:gdLst>
              <a:gd name="T0" fmla="*/ 123 w 123"/>
              <a:gd name="T1" fmla="*/ 156 h 163"/>
              <a:gd name="T2" fmla="*/ 122 w 123"/>
              <a:gd name="T3" fmla="*/ 159 h 163"/>
              <a:gd name="T4" fmla="*/ 119 w 123"/>
              <a:gd name="T5" fmla="*/ 162 h 163"/>
              <a:gd name="T6" fmla="*/ 115 w 123"/>
              <a:gd name="T7" fmla="*/ 163 h 163"/>
              <a:gd name="T8" fmla="*/ 107 w 123"/>
              <a:gd name="T9" fmla="*/ 163 h 163"/>
              <a:gd name="T10" fmla="*/ 101 w 123"/>
              <a:gd name="T11" fmla="*/ 162 h 163"/>
              <a:gd name="T12" fmla="*/ 97 w 123"/>
              <a:gd name="T13" fmla="*/ 160 h 163"/>
              <a:gd name="T14" fmla="*/ 92 w 123"/>
              <a:gd name="T15" fmla="*/ 155 h 163"/>
              <a:gd name="T16" fmla="*/ 88 w 123"/>
              <a:gd name="T17" fmla="*/ 147 h 163"/>
              <a:gd name="T18" fmla="*/ 32 w 123"/>
              <a:gd name="T19" fmla="*/ 47 h 163"/>
              <a:gd name="T20" fmla="*/ 24 w 123"/>
              <a:gd name="T21" fmla="*/ 31 h 163"/>
              <a:gd name="T22" fmla="*/ 20 w 123"/>
              <a:gd name="T23" fmla="*/ 23 h 163"/>
              <a:gd name="T24" fmla="*/ 20 w 123"/>
              <a:gd name="T25" fmla="*/ 41 h 163"/>
              <a:gd name="T26" fmla="*/ 20 w 123"/>
              <a:gd name="T27" fmla="*/ 61 h 163"/>
              <a:gd name="T28" fmla="*/ 20 w 123"/>
              <a:gd name="T29" fmla="*/ 160 h 163"/>
              <a:gd name="T30" fmla="*/ 19 w 123"/>
              <a:gd name="T31" fmla="*/ 162 h 163"/>
              <a:gd name="T32" fmla="*/ 17 w 123"/>
              <a:gd name="T33" fmla="*/ 163 h 163"/>
              <a:gd name="T34" fmla="*/ 13 w 123"/>
              <a:gd name="T35" fmla="*/ 163 h 163"/>
              <a:gd name="T36" fmla="*/ 7 w 123"/>
              <a:gd name="T37" fmla="*/ 163 h 163"/>
              <a:gd name="T38" fmla="*/ 3 w 123"/>
              <a:gd name="T39" fmla="*/ 163 h 163"/>
              <a:gd name="T40" fmla="*/ 0 w 123"/>
              <a:gd name="T41" fmla="*/ 162 h 163"/>
              <a:gd name="T42" fmla="*/ 0 w 123"/>
              <a:gd name="T43" fmla="*/ 160 h 163"/>
              <a:gd name="T44" fmla="*/ 0 w 123"/>
              <a:gd name="T45" fmla="*/ 9 h 163"/>
              <a:gd name="T46" fmla="*/ 3 w 123"/>
              <a:gd name="T47" fmla="*/ 1 h 163"/>
              <a:gd name="T48" fmla="*/ 8 w 123"/>
              <a:gd name="T49" fmla="*/ 0 h 163"/>
              <a:gd name="T50" fmla="*/ 22 w 123"/>
              <a:gd name="T51" fmla="*/ 0 h 163"/>
              <a:gd name="T52" fmla="*/ 28 w 123"/>
              <a:gd name="T53" fmla="*/ 1 h 163"/>
              <a:gd name="T54" fmla="*/ 32 w 123"/>
              <a:gd name="T55" fmla="*/ 4 h 163"/>
              <a:gd name="T56" fmla="*/ 35 w 123"/>
              <a:gd name="T57" fmla="*/ 9 h 163"/>
              <a:gd name="T58" fmla="*/ 77 w 123"/>
              <a:gd name="T59" fmla="*/ 85 h 163"/>
              <a:gd name="T60" fmla="*/ 84 w 123"/>
              <a:gd name="T61" fmla="*/ 98 h 163"/>
              <a:gd name="T62" fmla="*/ 90 w 123"/>
              <a:gd name="T63" fmla="*/ 109 h 163"/>
              <a:gd name="T64" fmla="*/ 97 w 123"/>
              <a:gd name="T65" fmla="*/ 121 h 163"/>
              <a:gd name="T66" fmla="*/ 102 w 123"/>
              <a:gd name="T67" fmla="*/ 133 h 163"/>
              <a:gd name="T68" fmla="*/ 102 w 123"/>
              <a:gd name="T69" fmla="*/ 122 h 163"/>
              <a:gd name="T70" fmla="*/ 102 w 123"/>
              <a:gd name="T71" fmla="*/ 91 h 163"/>
              <a:gd name="T72" fmla="*/ 102 w 123"/>
              <a:gd name="T73" fmla="*/ 2 h 163"/>
              <a:gd name="T74" fmla="*/ 103 w 123"/>
              <a:gd name="T75" fmla="*/ 1 h 163"/>
              <a:gd name="T76" fmla="*/ 106 w 123"/>
              <a:gd name="T77" fmla="*/ 0 h 163"/>
              <a:gd name="T78" fmla="*/ 110 w 123"/>
              <a:gd name="T79" fmla="*/ 0 h 163"/>
              <a:gd name="T80" fmla="*/ 115 w 123"/>
              <a:gd name="T81" fmla="*/ 0 h 163"/>
              <a:gd name="T82" fmla="*/ 119 w 123"/>
              <a:gd name="T83" fmla="*/ 0 h 163"/>
              <a:gd name="T84" fmla="*/ 122 w 123"/>
              <a:gd name="T85" fmla="*/ 1 h 163"/>
              <a:gd name="T86" fmla="*/ 123 w 123"/>
              <a:gd name="T87" fmla="*/ 2 h 163"/>
              <a:gd name="T88" fmla="*/ 123 w 123"/>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63">
                <a:moveTo>
                  <a:pt x="123" y="154"/>
                </a:moveTo>
                <a:lnTo>
                  <a:pt x="123" y="156"/>
                </a:lnTo>
                <a:lnTo>
                  <a:pt x="122" y="158"/>
                </a:lnTo>
                <a:lnTo>
                  <a:pt x="122" y="159"/>
                </a:lnTo>
                <a:lnTo>
                  <a:pt x="120" y="160"/>
                </a:lnTo>
                <a:lnTo>
                  <a:pt x="119" y="162"/>
                </a:lnTo>
                <a:lnTo>
                  <a:pt x="117" y="163"/>
                </a:lnTo>
                <a:lnTo>
                  <a:pt x="115" y="163"/>
                </a:lnTo>
                <a:lnTo>
                  <a:pt x="114" y="163"/>
                </a:lnTo>
                <a:lnTo>
                  <a:pt x="107" y="163"/>
                </a:lnTo>
                <a:lnTo>
                  <a:pt x="103" y="163"/>
                </a:lnTo>
                <a:lnTo>
                  <a:pt x="101" y="162"/>
                </a:lnTo>
                <a:lnTo>
                  <a:pt x="98" y="162"/>
                </a:lnTo>
                <a:lnTo>
                  <a:pt x="97" y="160"/>
                </a:lnTo>
                <a:lnTo>
                  <a:pt x="94" y="158"/>
                </a:lnTo>
                <a:lnTo>
                  <a:pt x="92" y="155"/>
                </a:lnTo>
                <a:lnTo>
                  <a:pt x="90" y="151"/>
                </a:lnTo>
                <a:lnTo>
                  <a:pt x="88" y="147"/>
                </a:lnTo>
                <a:lnTo>
                  <a:pt x="35" y="54"/>
                </a:lnTo>
                <a:lnTo>
                  <a:pt x="32" y="47"/>
                </a:lnTo>
                <a:lnTo>
                  <a:pt x="28" y="39"/>
                </a:lnTo>
                <a:lnTo>
                  <a:pt x="24" y="31"/>
                </a:lnTo>
                <a:lnTo>
                  <a:pt x="20" y="23"/>
                </a:lnTo>
                <a:lnTo>
                  <a:pt x="20" y="23"/>
                </a:lnTo>
                <a:lnTo>
                  <a:pt x="20" y="32"/>
                </a:lnTo>
                <a:lnTo>
                  <a:pt x="20" y="41"/>
                </a:lnTo>
                <a:lnTo>
                  <a:pt x="20" y="52"/>
                </a:lnTo>
                <a:lnTo>
                  <a:pt x="20" y="61"/>
                </a:lnTo>
                <a:lnTo>
                  <a:pt x="20" y="159"/>
                </a:lnTo>
                <a:lnTo>
                  <a:pt x="20" y="160"/>
                </a:lnTo>
                <a:lnTo>
                  <a:pt x="20" y="162"/>
                </a:lnTo>
                <a:lnTo>
                  <a:pt x="19" y="162"/>
                </a:lnTo>
                <a:lnTo>
                  <a:pt x="19" y="162"/>
                </a:lnTo>
                <a:lnTo>
                  <a:pt x="17" y="163"/>
                </a:lnTo>
                <a:lnTo>
                  <a:pt x="15" y="163"/>
                </a:lnTo>
                <a:lnTo>
                  <a:pt x="13" y="163"/>
                </a:lnTo>
                <a:lnTo>
                  <a:pt x="9" y="163"/>
                </a:lnTo>
                <a:lnTo>
                  <a:pt x="7" y="163"/>
                </a:lnTo>
                <a:lnTo>
                  <a:pt x="5" y="163"/>
                </a:lnTo>
                <a:lnTo>
                  <a:pt x="3" y="163"/>
                </a:lnTo>
                <a:lnTo>
                  <a:pt x="2" y="162"/>
                </a:lnTo>
                <a:lnTo>
                  <a:pt x="0" y="162"/>
                </a:lnTo>
                <a:lnTo>
                  <a:pt x="0" y="162"/>
                </a:lnTo>
                <a:lnTo>
                  <a:pt x="0" y="160"/>
                </a:lnTo>
                <a:lnTo>
                  <a:pt x="0" y="159"/>
                </a:lnTo>
                <a:lnTo>
                  <a:pt x="0" y="9"/>
                </a:lnTo>
                <a:lnTo>
                  <a:pt x="0" y="4"/>
                </a:lnTo>
                <a:lnTo>
                  <a:pt x="3" y="1"/>
                </a:lnTo>
                <a:lnTo>
                  <a:pt x="5" y="0"/>
                </a:lnTo>
                <a:lnTo>
                  <a:pt x="8" y="0"/>
                </a:lnTo>
                <a:lnTo>
                  <a:pt x="19" y="0"/>
                </a:lnTo>
                <a:lnTo>
                  <a:pt x="22" y="0"/>
                </a:lnTo>
                <a:lnTo>
                  <a:pt x="25" y="0"/>
                </a:lnTo>
                <a:lnTo>
                  <a:pt x="28" y="1"/>
                </a:lnTo>
                <a:lnTo>
                  <a:pt x="29" y="2"/>
                </a:lnTo>
                <a:lnTo>
                  <a:pt x="32" y="4"/>
                </a:lnTo>
                <a:lnTo>
                  <a:pt x="33" y="6"/>
                </a:lnTo>
                <a:lnTo>
                  <a:pt x="35" y="9"/>
                </a:lnTo>
                <a:lnTo>
                  <a:pt x="37" y="13"/>
                </a:lnTo>
                <a:lnTo>
                  <a:pt x="77" y="85"/>
                </a:lnTo>
                <a:lnTo>
                  <a:pt x="80" y="91"/>
                </a:lnTo>
                <a:lnTo>
                  <a:pt x="84" y="98"/>
                </a:lnTo>
                <a:lnTo>
                  <a:pt x="88" y="103"/>
                </a:lnTo>
                <a:lnTo>
                  <a:pt x="90" y="109"/>
                </a:lnTo>
                <a:lnTo>
                  <a:pt x="93" y="116"/>
                </a:lnTo>
                <a:lnTo>
                  <a:pt x="97" y="121"/>
                </a:lnTo>
                <a:lnTo>
                  <a:pt x="100" y="128"/>
                </a:lnTo>
                <a:lnTo>
                  <a:pt x="102" y="133"/>
                </a:lnTo>
                <a:lnTo>
                  <a:pt x="103" y="133"/>
                </a:lnTo>
                <a:lnTo>
                  <a:pt x="102" y="122"/>
                </a:lnTo>
                <a:lnTo>
                  <a:pt x="102" y="112"/>
                </a:lnTo>
                <a:lnTo>
                  <a:pt x="102" y="91"/>
                </a:lnTo>
                <a:lnTo>
                  <a:pt x="102" y="4"/>
                </a:lnTo>
                <a:lnTo>
                  <a:pt x="102" y="2"/>
                </a:lnTo>
                <a:lnTo>
                  <a:pt x="103" y="1"/>
                </a:lnTo>
                <a:lnTo>
                  <a:pt x="103" y="1"/>
                </a:lnTo>
                <a:lnTo>
                  <a:pt x="105" y="0"/>
                </a:lnTo>
                <a:lnTo>
                  <a:pt x="106" y="0"/>
                </a:lnTo>
                <a:lnTo>
                  <a:pt x="107" y="0"/>
                </a:lnTo>
                <a:lnTo>
                  <a:pt x="110" y="0"/>
                </a:lnTo>
                <a:lnTo>
                  <a:pt x="113" y="0"/>
                </a:lnTo>
                <a:lnTo>
                  <a:pt x="115" y="0"/>
                </a:lnTo>
                <a:lnTo>
                  <a:pt x="118" y="0"/>
                </a:lnTo>
                <a:lnTo>
                  <a:pt x="119" y="0"/>
                </a:lnTo>
                <a:lnTo>
                  <a:pt x="120" y="0"/>
                </a:lnTo>
                <a:lnTo>
                  <a:pt x="122" y="1"/>
                </a:lnTo>
                <a:lnTo>
                  <a:pt x="123" y="1"/>
                </a:lnTo>
                <a:lnTo>
                  <a:pt x="123" y="2"/>
                </a:lnTo>
                <a:lnTo>
                  <a:pt x="123" y="4"/>
                </a:lnTo>
                <a:lnTo>
                  <a:pt x="123"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32"/>
          <p:cNvSpPr>
            <a:spLocks/>
          </p:cNvSpPr>
          <p:nvPr/>
        </p:nvSpPr>
        <p:spPr bwMode="auto">
          <a:xfrm>
            <a:off x="5600366" y="1832072"/>
            <a:ext cx="75228" cy="130829"/>
          </a:xfrm>
          <a:custGeom>
            <a:avLst/>
            <a:gdLst>
              <a:gd name="T0" fmla="*/ 92 w 92"/>
              <a:gd name="T1" fmla="*/ 156 h 163"/>
              <a:gd name="T2" fmla="*/ 90 w 92"/>
              <a:gd name="T3" fmla="*/ 159 h 163"/>
              <a:gd name="T4" fmla="*/ 89 w 92"/>
              <a:gd name="T5" fmla="*/ 162 h 163"/>
              <a:gd name="T6" fmla="*/ 88 w 92"/>
              <a:gd name="T7" fmla="*/ 163 h 163"/>
              <a:gd name="T8" fmla="*/ 9 w 92"/>
              <a:gd name="T9" fmla="*/ 163 h 163"/>
              <a:gd name="T10" fmla="*/ 3 w 92"/>
              <a:gd name="T11" fmla="*/ 160 h 163"/>
              <a:gd name="T12" fmla="*/ 0 w 92"/>
              <a:gd name="T13" fmla="*/ 154 h 163"/>
              <a:gd name="T14" fmla="*/ 2 w 92"/>
              <a:gd name="T15" fmla="*/ 4 h 163"/>
              <a:gd name="T16" fmla="*/ 5 w 92"/>
              <a:gd name="T17" fmla="*/ 0 h 163"/>
              <a:gd name="T18" fmla="*/ 86 w 92"/>
              <a:gd name="T19" fmla="*/ 0 h 163"/>
              <a:gd name="T20" fmla="*/ 88 w 92"/>
              <a:gd name="T21" fmla="*/ 0 h 163"/>
              <a:gd name="T22" fmla="*/ 89 w 92"/>
              <a:gd name="T23" fmla="*/ 1 h 163"/>
              <a:gd name="T24" fmla="*/ 90 w 92"/>
              <a:gd name="T25" fmla="*/ 5 h 163"/>
              <a:gd name="T26" fmla="*/ 90 w 92"/>
              <a:gd name="T27" fmla="*/ 9 h 163"/>
              <a:gd name="T28" fmla="*/ 90 w 92"/>
              <a:gd name="T29" fmla="*/ 13 h 163"/>
              <a:gd name="T30" fmla="*/ 89 w 92"/>
              <a:gd name="T31" fmla="*/ 15 h 163"/>
              <a:gd name="T32" fmla="*/ 88 w 92"/>
              <a:gd name="T33" fmla="*/ 17 h 163"/>
              <a:gd name="T34" fmla="*/ 86 w 92"/>
              <a:gd name="T35" fmla="*/ 18 h 163"/>
              <a:gd name="T36" fmla="*/ 22 w 92"/>
              <a:gd name="T37" fmla="*/ 69 h 163"/>
              <a:gd name="T38" fmla="*/ 79 w 92"/>
              <a:gd name="T39" fmla="*/ 69 h 163"/>
              <a:gd name="T40" fmla="*/ 80 w 92"/>
              <a:gd name="T41" fmla="*/ 70 h 163"/>
              <a:gd name="T42" fmla="*/ 81 w 92"/>
              <a:gd name="T43" fmla="*/ 71 h 163"/>
              <a:gd name="T44" fmla="*/ 81 w 92"/>
              <a:gd name="T45" fmla="*/ 75 h 163"/>
              <a:gd name="T46" fmla="*/ 81 w 92"/>
              <a:gd name="T47" fmla="*/ 79 h 163"/>
              <a:gd name="T48" fmla="*/ 81 w 92"/>
              <a:gd name="T49" fmla="*/ 83 h 163"/>
              <a:gd name="T50" fmla="*/ 80 w 92"/>
              <a:gd name="T51" fmla="*/ 85 h 163"/>
              <a:gd name="T52" fmla="*/ 79 w 92"/>
              <a:gd name="T53" fmla="*/ 86 h 163"/>
              <a:gd name="T54" fmla="*/ 22 w 92"/>
              <a:gd name="T55" fmla="*/ 86 h 163"/>
              <a:gd name="T56" fmla="*/ 86 w 92"/>
              <a:gd name="T57" fmla="*/ 145 h 163"/>
              <a:gd name="T58" fmla="*/ 89 w 92"/>
              <a:gd name="T59" fmla="*/ 145 h 163"/>
              <a:gd name="T60" fmla="*/ 90 w 92"/>
              <a:gd name="T61" fmla="*/ 147 h 163"/>
              <a:gd name="T62" fmla="*/ 92 w 92"/>
              <a:gd name="T63" fmla="*/ 150 h 163"/>
              <a:gd name="T64" fmla="*/ 92 w 92"/>
              <a:gd name="T65"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63">
                <a:moveTo>
                  <a:pt x="92" y="154"/>
                </a:moveTo>
                <a:lnTo>
                  <a:pt x="92" y="156"/>
                </a:lnTo>
                <a:lnTo>
                  <a:pt x="92" y="158"/>
                </a:lnTo>
                <a:lnTo>
                  <a:pt x="90" y="159"/>
                </a:lnTo>
                <a:lnTo>
                  <a:pt x="90" y="160"/>
                </a:lnTo>
                <a:lnTo>
                  <a:pt x="89" y="162"/>
                </a:lnTo>
                <a:lnTo>
                  <a:pt x="89" y="162"/>
                </a:lnTo>
                <a:lnTo>
                  <a:pt x="88" y="163"/>
                </a:lnTo>
                <a:lnTo>
                  <a:pt x="86" y="163"/>
                </a:lnTo>
                <a:lnTo>
                  <a:pt x="9" y="163"/>
                </a:lnTo>
                <a:lnTo>
                  <a:pt x="5" y="162"/>
                </a:lnTo>
                <a:lnTo>
                  <a:pt x="3" y="160"/>
                </a:lnTo>
                <a:lnTo>
                  <a:pt x="2" y="158"/>
                </a:lnTo>
                <a:lnTo>
                  <a:pt x="0" y="154"/>
                </a:lnTo>
                <a:lnTo>
                  <a:pt x="0" y="9"/>
                </a:lnTo>
                <a:lnTo>
                  <a:pt x="2" y="4"/>
                </a:lnTo>
                <a:lnTo>
                  <a:pt x="3" y="1"/>
                </a:lnTo>
                <a:lnTo>
                  <a:pt x="5" y="0"/>
                </a:lnTo>
                <a:lnTo>
                  <a:pt x="9" y="0"/>
                </a:lnTo>
                <a:lnTo>
                  <a:pt x="86" y="0"/>
                </a:lnTo>
                <a:lnTo>
                  <a:pt x="86" y="0"/>
                </a:lnTo>
                <a:lnTo>
                  <a:pt x="88" y="0"/>
                </a:lnTo>
                <a:lnTo>
                  <a:pt x="89" y="1"/>
                </a:lnTo>
                <a:lnTo>
                  <a:pt x="89" y="1"/>
                </a:lnTo>
                <a:lnTo>
                  <a:pt x="90" y="2"/>
                </a:lnTo>
                <a:lnTo>
                  <a:pt x="90" y="5"/>
                </a:lnTo>
                <a:lnTo>
                  <a:pt x="90" y="6"/>
                </a:lnTo>
                <a:lnTo>
                  <a:pt x="90" y="9"/>
                </a:lnTo>
                <a:lnTo>
                  <a:pt x="90" y="11"/>
                </a:lnTo>
                <a:lnTo>
                  <a:pt x="90" y="13"/>
                </a:lnTo>
                <a:lnTo>
                  <a:pt x="90" y="14"/>
                </a:lnTo>
                <a:lnTo>
                  <a:pt x="89" y="15"/>
                </a:lnTo>
                <a:lnTo>
                  <a:pt x="89" y="17"/>
                </a:lnTo>
                <a:lnTo>
                  <a:pt x="88" y="17"/>
                </a:lnTo>
                <a:lnTo>
                  <a:pt x="86" y="18"/>
                </a:lnTo>
                <a:lnTo>
                  <a:pt x="86" y="18"/>
                </a:lnTo>
                <a:lnTo>
                  <a:pt x="22" y="18"/>
                </a:lnTo>
                <a:lnTo>
                  <a:pt x="22" y="69"/>
                </a:lnTo>
                <a:lnTo>
                  <a:pt x="77" y="69"/>
                </a:lnTo>
                <a:lnTo>
                  <a:pt x="79" y="69"/>
                </a:lnTo>
                <a:lnTo>
                  <a:pt x="79" y="69"/>
                </a:lnTo>
                <a:lnTo>
                  <a:pt x="80" y="70"/>
                </a:lnTo>
                <a:lnTo>
                  <a:pt x="80" y="70"/>
                </a:lnTo>
                <a:lnTo>
                  <a:pt x="81" y="71"/>
                </a:lnTo>
                <a:lnTo>
                  <a:pt x="81" y="74"/>
                </a:lnTo>
                <a:lnTo>
                  <a:pt x="81" y="75"/>
                </a:lnTo>
                <a:lnTo>
                  <a:pt x="81" y="78"/>
                </a:lnTo>
                <a:lnTo>
                  <a:pt x="81" y="79"/>
                </a:lnTo>
                <a:lnTo>
                  <a:pt x="81" y="82"/>
                </a:lnTo>
                <a:lnTo>
                  <a:pt x="81" y="83"/>
                </a:lnTo>
                <a:lnTo>
                  <a:pt x="80" y="85"/>
                </a:lnTo>
                <a:lnTo>
                  <a:pt x="80" y="85"/>
                </a:lnTo>
                <a:lnTo>
                  <a:pt x="79" y="86"/>
                </a:lnTo>
                <a:lnTo>
                  <a:pt x="79" y="86"/>
                </a:lnTo>
                <a:lnTo>
                  <a:pt x="77" y="86"/>
                </a:lnTo>
                <a:lnTo>
                  <a:pt x="22" y="86"/>
                </a:lnTo>
                <a:lnTo>
                  <a:pt x="22" y="145"/>
                </a:lnTo>
                <a:lnTo>
                  <a:pt x="86" y="145"/>
                </a:lnTo>
                <a:lnTo>
                  <a:pt x="88" y="145"/>
                </a:lnTo>
                <a:lnTo>
                  <a:pt x="89" y="145"/>
                </a:lnTo>
                <a:lnTo>
                  <a:pt x="89" y="146"/>
                </a:lnTo>
                <a:lnTo>
                  <a:pt x="90" y="147"/>
                </a:lnTo>
                <a:lnTo>
                  <a:pt x="90" y="147"/>
                </a:lnTo>
                <a:lnTo>
                  <a:pt x="92" y="150"/>
                </a:lnTo>
                <a:lnTo>
                  <a:pt x="92" y="151"/>
                </a:lnTo>
                <a:lnTo>
                  <a:pt x="92"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33"/>
          <p:cNvSpPr>
            <a:spLocks noEditPoints="1"/>
          </p:cNvSpPr>
          <p:nvPr/>
        </p:nvSpPr>
        <p:spPr bwMode="auto">
          <a:xfrm>
            <a:off x="5705029" y="1832072"/>
            <a:ext cx="101393" cy="130829"/>
          </a:xfrm>
          <a:custGeom>
            <a:avLst/>
            <a:gdLst>
              <a:gd name="T0" fmla="*/ 125 w 125"/>
              <a:gd name="T1" fmla="*/ 78 h 163"/>
              <a:gd name="T2" fmla="*/ 124 w 125"/>
              <a:gd name="T3" fmla="*/ 99 h 163"/>
              <a:gd name="T4" fmla="*/ 120 w 125"/>
              <a:gd name="T5" fmla="*/ 116 h 163"/>
              <a:gd name="T6" fmla="*/ 114 w 125"/>
              <a:gd name="T7" fmla="*/ 130 h 163"/>
              <a:gd name="T8" fmla="*/ 105 w 125"/>
              <a:gd name="T9" fmla="*/ 142 h 163"/>
              <a:gd name="T10" fmla="*/ 93 w 125"/>
              <a:gd name="T11" fmla="*/ 151 h 163"/>
              <a:gd name="T12" fmla="*/ 78 w 125"/>
              <a:gd name="T13" fmla="*/ 158 h 163"/>
              <a:gd name="T14" fmla="*/ 63 w 125"/>
              <a:gd name="T15" fmla="*/ 162 h 163"/>
              <a:gd name="T16" fmla="*/ 42 w 125"/>
              <a:gd name="T17" fmla="*/ 163 h 163"/>
              <a:gd name="T18" fmla="*/ 8 w 125"/>
              <a:gd name="T19" fmla="*/ 163 h 163"/>
              <a:gd name="T20" fmla="*/ 5 w 125"/>
              <a:gd name="T21" fmla="*/ 162 h 163"/>
              <a:gd name="T22" fmla="*/ 3 w 125"/>
              <a:gd name="T23" fmla="*/ 160 h 163"/>
              <a:gd name="T24" fmla="*/ 0 w 125"/>
              <a:gd name="T25" fmla="*/ 158 h 163"/>
              <a:gd name="T26" fmla="*/ 0 w 125"/>
              <a:gd name="T27" fmla="*/ 154 h 163"/>
              <a:gd name="T28" fmla="*/ 0 w 125"/>
              <a:gd name="T29" fmla="*/ 9 h 163"/>
              <a:gd name="T30" fmla="*/ 0 w 125"/>
              <a:gd name="T31" fmla="*/ 4 h 163"/>
              <a:gd name="T32" fmla="*/ 3 w 125"/>
              <a:gd name="T33" fmla="*/ 1 h 163"/>
              <a:gd name="T34" fmla="*/ 5 w 125"/>
              <a:gd name="T35" fmla="*/ 0 h 163"/>
              <a:gd name="T36" fmla="*/ 8 w 125"/>
              <a:gd name="T37" fmla="*/ 0 h 163"/>
              <a:gd name="T38" fmla="*/ 44 w 125"/>
              <a:gd name="T39" fmla="*/ 0 h 163"/>
              <a:gd name="T40" fmla="*/ 65 w 125"/>
              <a:gd name="T41" fmla="*/ 1 h 163"/>
              <a:gd name="T42" fmla="*/ 81 w 125"/>
              <a:gd name="T43" fmla="*/ 5 h 163"/>
              <a:gd name="T44" fmla="*/ 94 w 125"/>
              <a:gd name="T45" fmla="*/ 11 h 163"/>
              <a:gd name="T46" fmla="*/ 105 w 125"/>
              <a:gd name="T47" fmla="*/ 21 h 163"/>
              <a:gd name="T48" fmla="*/ 114 w 125"/>
              <a:gd name="T49" fmla="*/ 32 h 163"/>
              <a:gd name="T50" fmla="*/ 120 w 125"/>
              <a:gd name="T51" fmla="*/ 45 h 163"/>
              <a:gd name="T52" fmla="*/ 124 w 125"/>
              <a:gd name="T53" fmla="*/ 61 h 163"/>
              <a:gd name="T54" fmla="*/ 125 w 125"/>
              <a:gd name="T55" fmla="*/ 78 h 163"/>
              <a:gd name="T56" fmla="*/ 102 w 125"/>
              <a:gd name="T57" fmla="*/ 79 h 163"/>
              <a:gd name="T58" fmla="*/ 102 w 125"/>
              <a:gd name="T59" fmla="*/ 66 h 163"/>
              <a:gd name="T60" fmla="*/ 99 w 125"/>
              <a:gd name="T61" fmla="*/ 54 h 163"/>
              <a:gd name="T62" fmla="*/ 95 w 125"/>
              <a:gd name="T63" fmla="*/ 44 h 163"/>
              <a:gd name="T64" fmla="*/ 89 w 125"/>
              <a:gd name="T65" fmla="*/ 35 h 163"/>
              <a:gd name="T66" fmla="*/ 81 w 125"/>
              <a:gd name="T67" fmla="*/ 27 h 163"/>
              <a:gd name="T68" fmla="*/ 71 w 125"/>
              <a:gd name="T69" fmla="*/ 22 h 163"/>
              <a:gd name="T70" fmla="*/ 59 w 125"/>
              <a:gd name="T71" fmla="*/ 18 h 163"/>
              <a:gd name="T72" fmla="*/ 43 w 125"/>
              <a:gd name="T73" fmla="*/ 18 h 163"/>
              <a:gd name="T74" fmla="*/ 21 w 125"/>
              <a:gd name="T75" fmla="*/ 18 h 163"/>
              <a:gd name="T76" fmla="*/ 21 w 125"/>
              <a:gd name="T77" fmla="*/ 145 h 163"/>
              <a:gd name="T78" fmla="*/ 44 w 125"/>
              <a:gd name="T79" fmla="*/ 145 h 163"/>
              <a:gd name="T80" fmla="*/ 59 w 125"/>
              <a:gd name="T81" fmla="*/ 143 h 163"/>
              <a:gd name="T82" fmla="*/ 71 w 125"/>
              <a:gd name="T83" fmla="*/ 141 h 163"/>
              <a:gd name="T84" fmla="*/ 80 w 125"/>
              <a:gd name="T85" fmla="*/ 135 h 163"/>
              <a:gd name="T86" fmla="*/ 88 w 125"/>
              <a:gd name="T87" fmla="*/ 129 h 163"/>
              <a:gd name="T88" fmla="*/ 94 w 125"/>
              <a:gd name="T89" fmla="*/ 120 h 163"/>
              <a:gd name="T90" fmla="*/ 99 w 125"/>
              <a:gd name="T91" fmla="*/ 108 h 163"/>
              <a:gd name="T92" fmla="*/ 102 w 125"/>
              <a:gd name="T93" fmla="*/ 95 h 163"/>
              <a:gd name="T94" fmla="*/ 102 w 125"/>
              <a:gd name="T95" fmla="*/ 7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163">
                <a:moveTo>
                  <a:pt x="125" y="78"/>
                </a:moveTo>
                <a:lnTo>
                  <a:pt x="124" y="99"/>
                </a:lnTo>
                <a:lnTo>
                  <a:pt x="120" y="116"/>
                </a:lnTo>
                <a:lnTo>
                  <a:pt x="114" y="130"/>
                </a:lnTo>
                <a:lnTo>
                  <a:pt x="105" y="142"/>
                </a:lnTo>
                <a:lnTo>
                  <a:pt x="93" y="151"/>
                </a:lnTo>
                <a:lnTo>
                  <a:pt x="78" y="158"/>
                </a:lnTo>
                <a:lnTo>
                  <a:pt x="63" y="162"/>
                </a:lnTo>
                <a:lnTo>
                  <a:pt x="42" y="163"/>
                </a:lnTo>
                <a:lnTo>
                  <a:pt x="8" y="163"/>
                </a:lnTo>
                <a:lnTo>
                  <a:pt x="5" y="162"/>
                </a:lnTo>
                <a:lnTo>
                  <a:pt x="3" y="160"/>
                </a:lnTo>
                <a:lnTo>
                  <a:pt x="0" y="158"/>
                </a:lnTo>
                <a:lnTo>
                  <a:pt x="0" y="154"/>
                </a:lnTo>
                <a:lnTo>
                  <a:pt x="0" y="9"/>
                </a:lnTo>
                <a:lnTo>
                  <a:pt x="0" y="4"/>
                </a:lnTo>
                <a:lnTo>
                  <a:pt x="3" y="1"/>
                </a:lnTo>
                <a:lnTo>
                  <a:pt x="5" y="0"/>
                </a:lnTo>
                <a:lnTo>
                  <a:pt x="8" y="0"/>
                </a:lnTo>
                <a:lnTo>
                  <a:pt x="44" y="0"/>
                </a:lnTo>
                <a:lnTo>
                  <a:pt x="65" y="1"/>
                </a:lnTo>
                <a:lnTo>
                  <a:pt x="81" y="5"/>
                </a:lnTo>
                <a:lnTo>
                  <a:pt x="94" y="11"/>
                </a:lnTo>
                <a:lnTo>
                  <a:pt x="105" y="21"/>
                </a:lnTo>
                <a:lnTo>
                  <a:pt x="114" y="32"/>
                </a:lnTo>
                <a:lnTo>
                  <a:pt x="120" y="45"/>
                </a:lnTo>
                <a:lnTo>
                  <a:pt x="124" y="61"/>
                </a:lnTo>
                <a:lnTo>
                  <a:pt x="125" y="78"/>
                </a:lnTo>
                <a:close/>
                <a:moveTo>
                  <a:pt x="102" y="79"/>
                </a:moveTo>
                <a:lnTo>
                  <a:pt x="102" y="66"/>
                </a:lnTo>
                <a:lnTo>
                  <a:pt x="99" y="54"/>
                </a:lnTo>
                <a:lnTo>
                  <a:pt x="95" y="44"/>
                </a:lnTo>
                <a:lnTo>
                  <a:pt x="89" y="35"/>
                </a:lnTo>
                <a:lnTo>
                  <a:pt x="81" y="27"/>
                </a:lnTo>
                <a:lnTo>
                  <a:pt x="71" y="22"/>
                </a:lnTo>
                <a:lnTo>
                  <a:pt x="59" y="18"/>
                </a:lnTo>
                <a:lnTo>
                  <a:pt x="43" y="18"/>
                </a:lnTo>
                <a:lnTo>
                  <a:pt x="21" y="18"/>
                </a:lnTo>
                <a:lnTo>
                  <a:pt x="21" y="145"/>
                </a:lnTo>
                <a:lnTo>
                  <a:pt x="44" y="145"/>
                </a:lnTo>
                <a:lnTo>
                  <a:pt x="59" y="143"/>
                </a:lnTo>
                <a:lnTo>
                  <a:pt x="71" y="141"/>
                </a:lnTo>
                <a:lnTo>
                  <a:pt x="80" y="135"/>
                </a:lnTo>
                <a:lnTo>
                  <a:pt x="88" y="129"/>
                </a:lnTo>
                <a:lnTo>
                  <a:pt x="94" y="120"/>
                </a:lnTo>
                <a:lnTo>
                  <a:pt x="99" y="108"/>
                </a:lnTo>
                <a:lnTo>
                  <a:pt x="102" y="95"/>
                </a:lnTo>
                <a:lnTo>
                  <a:pt x="102" y="7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4"/>
          <p:cNvSpPr>
            <a:spLocks noChangeArrowheads="1"/>
          </p:cNvSpPr>
          <p:nvPr/>
        </p:nvSpPr>
        <p:spPr bwMode="auto">
          <a:xfrm>
            <a:off x="6058265" y="1845155"/>
            <a:ext cx="114476" cy="114476"/>
          </a:xfrm>
          <a:prstGeom prst="rect">
            <a:avLst/>
          </a:prstGeom>
          <a:solidFill>
            <a:srgbClr val="EB6C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35"/>
          <p:cNvSpPr>
            <a:spLocks/>
          </p:cNvSpPr>
          <p:nvPr/>
        </p:nvSpPr>
        <p:spPr bwMode="auto">
          <a:xfrm>
            <a:off x="6241424" y="1832072"/>
            <a:ext cx="68686" cy="130829"/>
          </a:xfrm>
          <a:custGeom>
            <a:avLst/>
            <a:gdLst>
              <a:gd name="T0" fmla="*/ 86 w 86"/>
              <a:gd name="T1" fmla="*/ 9 h 163"/>
              <a:gd name="T2" fmla="*/ 86 w 86"/>
              <a:gd name="T3" fmla="*/ 11 h 163"/>
              <a:gd name="T4" fmla="*/ 86 w 86"/>
              <a:gd name="T5" fmla="*/ 13 h 163"/>
              <a:gd name="T6" fmla="*/ 85 w 86"/>
              <a:gd name="T7" fmla="*/ 14 h 163"/>
              <a:gd name="T8" fmla="*/ 85 w 86"/>
              <a:gd name="T9" fmla="*/ 15 h 163"/>
              <a:gd name="T10" fmla="*/ 85 w 86"/>
              <a:gd name="T11" fmla="*/ 17 h 163"/>
              <a:gd name="T12" fmla="*/ 84 w 86"/>
              <a:gd name="T13" fmla="*/ 18 h 163"/>
              <a:gd name="T14" fmla="*/ 83 w 86"/>
              <a:gd name="T15" fmla="*/ 18 h 163"/>
              <a:gd name="T16" fmla="*/ 83 w 86"/>
              <a:gd name="T17" fmla="*/ 18 h 163"/>
              <a:gd name="T18" fmla="*/ 22 w 86"/>
              <a:gd name="T19" fmla="*/ 18 h 163"/>
              <a:gd name="T20" fmla="*/ 22 w 86"/>
              <a:gd name="T21" fmla="*/ 73 h 163"/>
              <a:gd name="T22" fmla="*/ 79 w 86"/>
              <a:gd name="T23" fmla="*/ 73 h 163"/>
              <a:gd name="T24" fmla="*/ 80 w 86"/>
              <a:gd name="T25" fmla="*/ 73 h 163"/>
              <a:gd name="T26" fmla="*/ 80 w 86"/>
              <a:gd name="T27" fmla="*/ 74 h 163"/>
              <a:gd name="T28" fmla="*/ 81 w 86"/>
              <a:gd name="T29" fmla="*/ 74 h 163"/>
              <a:gd name="T30" fmla="*/ 83 w 86"/>
              <a:gd name="T31" fmla="*/ 75 h 163"/>
              <a:gd name="T32" fmla="*/ 83 w 86"/>
              <a:gd name="T33" fmla="*/ 77 h 163"/>
              <a:gd name="T34" fmla="*/ 83 w 86"/>
              <a:gd name="T35" fmla="*/ 78 h 163"/>
              <a:gd name="T36" fmla="*/ 83 w 86"/>
              <a:gd name="T37" fmla="*/ 79 h 163"/>
              <a:gd name="T38" fmla="*/ 83 w 86"/>
              <a:gd name="T39" fmla="*/ 82 h 163"/>
              <a:gd name="T40" fmla="*/ 83 w 86"/>
              <a:gd name="T41" fmla="*/ 85 h 163"/>
              <a:gd name="T42" fmla="*/ 83 w 86"/>
              <a:gd name="T43" fmla="*/ 86 h 163"/>
              <a:gd name="T44" fmla="*/ 83 w 86"/>
              <a:gd name="T45" fmla="*/ 88 h 163"/>
              <a:gd name="T46" fmla="*/ 83 w 86"/>
              <a:gd name="T47" fmla="*/ 90 h 163"/>
              <a:gd name="T48" fmla="*/ 81 w 86"/>
              <a:gd name="T49" fmla="*/ 90 h 163"/>
              <a:gd name="T50" fmla="*/ 80 w 86"/>
              <a:gd name="T51" fmla="*/ 91 h 163"/>
              <a:gd name="T52" fmla="*/ 80 w 86"/>
              <a:gd name="T53" fmla="*/ 91 h 163"/>
              <a:gd name="T54" fmla="*/ 79 w 86"/>
              <a:gd name="T55" fmla="*/ 91 h 163"/>
              <a:gd name="T56" fmla="*/ 22 w 86"/>
              <a:gd name="T57" fmla="*/ 91 h 163"/>
              <a:gd name="T58" fmla="*/ 22 w 86"/>
              <a:gd name="T59" fmla="*/ 159 h 163"/>
              <a:gd name="T60" fmla="*/ 22 w 86"/>
              <a:gd name="T61" fmla="*/ 160 h 163"/>
              <a:gd name="T62" fmla="*/ 22 w 86"/>
              <a:gd name="T63" fmla="*/ 162 h 163"/>
              <a:gd name="T64" fmla="*/ 21 w 86"/>
              <a:gd name="T65" fmla="*/ 162 h 163"/>
              <a:gd name="T66" fmla="*/ 20 w 86"/>
              <a:gd name="T67" fmla="*/ 162 h 163"/>
              <a:gd name="T68" fmla="*/ 18 w 86"/>
              <a:gd name="T69" fmla="*/ 163 h 163"/>
              <a:gd name="T70" fmla="*/ 17 w 86"/>
              <a:gd name="T71" fmla="*/ 163 h 163"/>
              <a:gd name="T72" fmla="*/ 15 w 86"/>
              <a:gd name="T73" fmla="*/ 163 h 163"/>
              <a:gd name="T74" fmla="*/ 12 w 86"/>
              <a:gd name="T75" fmla="*/ 163 h 163"/>
              <a:gd name="T76" fmla="*/ 8 w 86"/>
              <a:gd name="T77" fmla="*/ 163 h 163"/>
              <a:gd name="T78" fmla="*/ 7 w 86"/>
              <a:gd name="T79" fmla="*/ 163 h 163"/>
              <a:gd name="T80" fmla="*/ 4 w 86"/>
              <a:gd name="T81" fmla="*/ 163 h 163"/>
              <a:gd name="T82" fmla="*/ 3 w 86"/>
              <a:gd name="T83" fmla="*/ 162 h 163"/>
              <a:gd name="T84" fmla="*/ 1 w 86"/>
              <a:gd name="T85" fmla="*/ 162 h 163"/>
              <a:gd name="T86" fmla="*/ 1 w 86"/>
              <a:gd name="T87" fmla="*/ 162 h 163"/>
              <a:gd name="T88" fmla="*/ 0 w 86"/>
              <a:gd name="T89" fmla="*/ 160 h 163"/>
              <a:gd name="T90" fmla="*/ 0 w 86"/>
              <a:gd name="T91" fmla="*/ 159 h 163"/>
              <a:gd name="T92" fmla="*/ 0 w 86"/>
              <a:gd name="T93" fmla="*/ 9 h 163"/>
              <a:gd name="T94" fmla="*/ 1 w 86"/>
              <a:gd name="T95" fmla="*/ 4 h 163"/>
              <a:gd name="T96" fmla="*/ 3 w 86"/>
              <a:gd name="T97" fmla="*/ 1 h 163"/>
              <a:gd name="T98" fmla="*/ 5 w 86"/>
              <a:gd name="T99" fmla="*/ 0 h 163"/>
              <a:gd name="T100" fmla="*/ 8 w 86"/>
              <a:gd name="T101" fmla="*/ 0 h 163"/>
              <a:gd name="T102" fmla="*/ 83 w 86"/>
              <a:gd name="T103" fmla="*/ 0 h 163"/>
              <a:gd name="T104" fmla="*/ 83 w 86"/>
              <a:gd name="T105" fmla="*/ 0 h 163"/>
              <a:gd name="T106" fmla="*/ 84 w 86"/>
              <a:gd name="T107" fmla="*/ 0 h 163"/>
              <a:gd name="T108" fmla="*/ 85 w 86"/>
              <a:gd name="T109" fmla="*/ 1 h 163"/>
              <a:gd name="T110" fmla="*/ 85 w 86"/>
              <a:gd name="T111" fmla="*/ 1 h 163"/>
              <a:gd name="T112" fmla="*/ 85 w 86"/>
              <a:gd name="T113" fmla="*/ 2 h 163"/>
              <a:gd name="T114" fmla="*/ 86 w 86"/>
              <a:gd name="T115" fmla="*/ 5 h 163"/>
              <a:gd name="T116" fmla="*/ 86 w 86"/>
              <a:gd name="T117" fmla="*/ 6 h 163"/>
              <a:gd name="T118" fmla="*/ 86 w 86"/>
              <a:gd name="T11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163">
                <a:moveTo>
                  <a:pt x="86" y="9"/>
                </a:moveTo>
                <a:lnTo>
                  <a:pt x="86" y="11"/>
                </a:lnTo>
                <a:lnTo>
                  <a:pt x="86" y="13"/>
                </a:lnTo>
                <a:lnTo>
                  <a:pt x="85" y="14"/>
                </a:lnTo>
                <a:lnTo>
                  <a:pt x="85" y="15"/>
                </a:lnTo>
                <a:lnTo>
                  <a:pt x="85" y="17"/>
                </a:lnTo>
                <a:lnTo>
                  <a:pt x="84" y="18"/>
                </a:lnTo>
                <a:lnTo>
                  <a:pt x="83" y="18"/>
                </a:lnTo>
                <a:lnTo>
                  <a:pt x="83" y="18"/>
                </a:lnTo>
                <a:lnTo>
                  <a:pt x="22" y="18"/>
                </a:lnTo>
                <a:lnTo>
                  <a:pt x="22" y="73"/>
                </a:lnTo>
                <a:lnTo>
                  <a:pt x="79" y="73"/>
                </a:lnTo>
                <a:lnTo>
                  <a:pt x="80" y="73"/>
                </a:lnTo>
                <a:lnTo>
                  <a:pt x="80" y="74"/>
                </a:lnTo>
                <a:lnTo>
                  <a:pt x="81" y="74"/>
                </a:lnTo>
                <a:lnTo>
                  <a:pt x="83" y="75"/>
                </a:lnTo>
                <a:lnTo>
                  <a:pt x="83" y="77"/>
                </a:lnTo>
                <a:lnTo>
                  <a:pt x="83" y="78"/>
                </a:lnTo>
                <a:lnTo>
                  <a:pt x="83" y="79"/>
                </a:lnTo>
                <a:lnTo>
                  <a:pt x="83" y="82"/>
                </a:lnTo>
                <a:lnTo>
                  <a:pt x="83" y="85"/>
                </a:lnTo>
                <a:lnTo>
                  <a:pt x="83" y="86"/>
                </a:lnTo>
                <a:lnTo>
                  <a:pt x="83" y="88"/>
                </a:lnTo>
                <a:lnTo>
                  <a:pt x="83" y="90"/>
                </a:lnTo>
                <a:lnTo>
                  <a:pt x="81" y="90"/>
                </a:lnTo>
                <a:lnTo>
                  <a:pt x="80" y="91"/>
                </a:lnTo>
                <a:lnTo>
                  <a:pt x="80" y="91"/>
                </a:lnTo>
                <a:lnTo>
                  <a:pt x="79" y="91"/>
                </a:lnTo>
                <a:lnTo>
                  <a:pt x="22" y="91"/>
                </a:lnTo>
                <a:lnTo>
                  <a:pt x="22" y="159"/>
                </a:lnTo>
                <a:lnTo>
                  <a:pt x="22" y="160"/>
                </a:lnTo>
                <a:lnTo>
                  <a:pt x="22" y="162"/>
                </a:lnTo>
                <a:lnTo>
                  <a:pt x="21" y="162"/>
                </a:lnTo>
                <a:lnTo>
                  <a:pt x="20" y="162"/>
                </a:lnTo>
                <a:lnTo>
                  <a:pt x="18" y="163"/>
                </a:lnTo>
                <a:lnTo>
                  <a:pt x="17" y="163"/>
                </a:lnTo>
                <a:lnTo>
                  <a:pt x="15" y="163"/>
                </a:lnTo>
                <a:lnTo>
                  <a:pt x="12" y="163"/>
                </a:lnTo>
                <a:lnTo>
                  <a:pt x="8" y="163"/>
                </a:lnTo>
                <a:lnTo>
                  <a:pt x="7" y="163"/>
                </a:lnTo>
                <a:lnTo>
                  <a:pt x="4" y="163"/>
                </a:lnTo>
                <a:lnTo>
                  <a:pt x="3" y="162"/>
                </a:lnTo>
                <a:lnTo>
                  <a:pt x="1" y="162"/>
                </a:lnTo>
                <a:lnTo>
                  <a:pt x="1" y="162"/>
                </a:lnTo>
                <a:lnTo>
                  <a:pt x="0" y="160"/>
                </a:lnTo>
                <a:lnTo>
                  <a:pt x="0" y="159"/>
                </a:lnTo>
                <a:lnTo>
                  <a:pt x="0" y="9"/>
                </a:lnTo>
                <a:lnTo>
                  <a:pt x="1" y="4"/>
                </a:lnTo>
                <a:lnTo>
                  <a:pt x="3" y="1"/>
                </a:lnTo>
                <a:lnTo>
                  <a:pt x="5" y="0"/>
                </a:lnTo>
                <a:lnTo>
                  <a:pt x="8" y="0"/>
                </a:lnTo>
                <a:lnTo>
                  <a:pt x="83" y="0"/>
                </a:lnTo>
                <a:lnTo>
                  <a:pt x="83" y="0"/>
                </a:lnTo>
                <a:lnTo>
                  <a:pt x="84" y="0"/>
                </a:lnTo>
                <a:lnTo>
                  <a:pt x="85" y="1"/>
                </a:lnTo>
                <a:lnTo>
                  <a:pt x="85" y="1"/>
                </a:lnTo>
                <a:lnTo>
                  <a:pt x="85" y="2"/>
                </a:lnTo>
                <a:lnTo>
                  <a:pt x="86" y="5"/>
                </a:lnTo>
                <a:lnTo>
                  <a:pt x="86" y="6"/>
                </a:lnTo>
                <a:lnTo>
                  <a:pt x="86"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36"/>
          <p:cNvSpPr>
            <a:spLocks/>
          </p:cNvSpPr>
          <p:nvPr/>
        </p:nvSpPr>
        <p:spPr bwMode="auto">
          <a:xfrm>
            <a:off x="6336274" y="1828800"/>
            <a:ext cx="16355" cy="134099"/>
          </a:xfrm>
          <a:custGeom>
            <a:avLst/>
            <a:gdLst>
              <a:gd name="T0" fmla="*/ 21 w 21"/>
              <a:gd name="T1" fmla="*/ 161 h 165"/>
              <a:gd name="T2" fmla="*/ 21 w 21"/>
              <a:gd name="T3" fmla="*/ 162 h 165"/>
              <a:gd name="T4" fmla="*/ 21 w 21"/>
              <a:gd name="T5" fmla="*/ 164 h 165"/>
              <a:gd name="T6" fmla="*/ 21 w 21"/>
              <a:gd name="T7" fmla="*/ 164 h 165"/>
              <a:gd name="T8" fmla="*/ 19 w 21"/>
              <a:gd name="T9" fmla="*/ 164 h 165"/>
              <a:gd name="T10" fmla="*/ 18 w 21"/>
              <a:gd name="T11" fmla="*/ 165 h 165"/>
              <a:gd name="T12" fmla="*/ 15 w 21"/>
              <a:gd name="T13" fmla="*/ 165 h 165"/>
              <a:gd name="T14" fmla="*/ 13 w 21"/>
              <a:gd name="T15" fmla="*/ 165 h 165"/>
              <a:gd name="T16" fmla="*/ 10 w 21"/>
              <a:gd name="T17" fmla="*/ 165 h 165"/>
              <a:gd name="T18" fmla="*/ 8 w 21"/>
              <a:gd name="T19" fmla="*/ 165 h 165"/>
              <a:gd name="T20" fmla="*/ 5 w 21"/>
              <a:gd name="T21" fmla="*/ 165 h 165"/>
              <a:gd name="T22" fmla="*/ 4 w 21"/>
              <a:gd name="T23" fmla="*/ 165 h 165"/>
              <a:gd name="T24" fmla="*/ 2 w 21"/>
              <a:gd name="T25" fmla="*/ 164 h 165"/>
              <a:gd name="T26" fmla="*/ 1 w 21"/>
              <a:gd name="T27" fmla="*/ 164 h 165"/>
              <a:gd name="T28" fmla="*/ 0 w 21"/>
              <a:gd name="T29" fmla="*/ 164 h 165"/>
              <a:gd name="T30" fmla="*/ 0 w 21"/>
              <a:gd name="T31" fmla="*/ 162 h 165"/>
              <a:gd name="T32" fmla="*/ 0 w 21"/>
              <a:gd name="T33" fmla="*/ 161 h 165"/>
              <a:gd name="T34" fmla="*/ 0 w 21"/>
              <a:gd name="T35" fmla="*/ 4 h 165"/>
              <a:gd name="T36" fmla="*/ 0 w 21"/>
              <a:gd name="T37" fmla="*/ 4 h 165"/>
              <a:gd name="T38" fmla="*/ 0 w 21"/>
              <a:gd name="T39" fmla="*/ 3 h 165"/>
              <a:gd name="T40" fmla="*/ 1 w 21"/>
              <a:gd name="T41" fmla="*/ 2 h 165"/>
              <a:gd name="T42" fmla="*/ 2 w 21"/>
              <a:gd name="T43" fmla="*/ 2 h 165"/>
              <a:gd name="T44" fmla="*/ 4 w 21"/>
              <a:gd name="T45" fmla="*/ 2 h 165"/>
              <a:gd name="T46" fmla="*/ 5 w 21"/>
              <a:gd name="T47" fmla="*/ 2 h 165"/>
              <a:gd name="T48" fmla="*/ 8 w 21"/>
              <a:gd name="T49" fmla="*/ 0 h 165"/>
              <a:gd name="T50" fmla="*/ 10 w 21"/>
              <a:gd name="T51" fmla="*/ 0 h 165"/>
              <a:gd name="T52" fmla="*/ 13 w 21"/>
              <a:gd name="T53" fmla="*/ 0 h 165"/>
              <a:gd name="T54" fmla="*/ 15 w 21"/>
              <a:gd name="T55" fmla="*/ 2 h 165"/>
              <a:gd name="T56" fmla="*/ 18 w 21"/>
              <a:gd name="T57" fmla="*/ 2 h 165"/>
              <a:gd name="T58" fmla="*/ 19 w 21"/>
              <a:gd name="T59" fmla="*/ 2 h 165"/>
              <a:gd name="T60" fmla="*/ 21 w 21"/>
              <a:gd name="T61" fmla="*/ 2 h 165"/>
              <a:gd name="T62" fmla="*/ 21 w 21"/>
              <a:gd name="T63" fmla="*/ 3 h 165"/>
              <a:gd name="T64" fmla="*/ 21 w 21"/>
              <a:gd name="T65" fmla="*/ 4 h 165"/>
              <a:gd name="T66" fmla="*/ 21 w 21"/>
              <a:gd name="T67" fmla="*/ 4 h 165"/>
              <a:gd name="T68" fmla="*/ 21 w 21"/>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165">
                <a:moveTo>
                  <a:pt x="21" y="161"/>
                </a:moveTo>
                <a:lnTo>
                  <a:pt x="21" y="162"/>
                </a:lnTo>
                <a:lnTo>
                  <a:pt x="21" y="164"/>
                </a:lnTo>
                <a:lnTo>
                  <a:pt x="21" y="164"/>
                </a:lnTo>
                <a:lnTo>
                  <a:pt x="19" y="164"/>
                </a:lnTo>
                <a:lnTo>
                  <a:pt x="18" y="165"/>
                </a:lnTo>
                <a:lnTo>
                  <a:pt x="15" y="165"/>
                </a:lnTo>
                <a:lnTo>
                  <a:pt x="13" y="165"/>
                </a:lnTo>
                <a:lnTo>
                  <a:pt x="10" y="165"/>
                </a:lnTo>
                <a:lnTo>
                  <a:pt x="8" y="165"/>
                </a:lnTo>
                <a:lnTo>
                  <a:pt x="5" y="165"/>
                </a:lnTo>
                <a:lnTo>
                  <a:pt x="4" y="165"/>
                </a:lnTo>
                <a:lnTo>
                  <a:pt x="2" y="164"/>
                </a:lnTo>
                <a:lnTo>
                  <a:pt x="1" y="164"/>
                </a:lnTo>
                <a:lnTo>
                  <a:pt x="0" y="164"/>
                </a:lnTo>
                <a:lnTo>
                  <a:pt x="0" y="162"/>
                </a:lnTo>
                <a:lnTo>
                  <a:pt x="0" y="161"/>
                </a:lnTo>
                <a:lnTo>
                  <a:pt x="0" y="4"/>
                </a:lnTo>
                <a:lnTo>
                  <a:pt x="0" y="4"/>
                </a:lnTo>
                <a:lnTo>
                  <a:pt x="0" y="3"/>
                </a:lnTo>
                <a:lnTo>
                  <a:pt x="1" y="2"/>
                </a:lnTo>
                <a:lnTo>
                  <a:pt x="2" y="2"/>
                </a:lnTo>
                <a:lnTo>
                  <a:pt x="4" y="2"/>
                </a:lnTo>
                <a:lnTo>
                  <a:pt x="5" y="2"/>
                </a:lnTo>
                <a:lnTo>
                  <a:pt x="8" y="0"/>
                </a:lnTo>
                <a:lnTo>
                  <a:pt x="10" y="0"/>
                </a:lnTo>
                <a:lnTo>
                  <a:pt x="13" y="0"/>
                </a:lnTo>
                <a:lnTo>
                  <a:pt x="15" y="2"/>
                </a:lnTo>
                <a:lnTo>
                  <a:pt x="18" y="2"/>
                </a:lnTo>
                <a:lnTo>
                  <a:pt x="19" y="2"/>
                </a:lnTo>
                <a:lnTo>
                  <a:pt x="21" y="2"/>
                </a:lnTo>
                <a:lnTo>
                  <a:pt x="21" y="3"/>
                </a:lnTo>
                <a:lnTo>
                  <a:pt x="21" y="4"/>
                </a:lnTo>
                <a:lnTo>
                  <a:pt x="21" y="4"/>
                </a:lnTo>
                <a:lnTo>
                  <a:pt x="21"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37"/>
          <p:cNvSpPr>
            <a:spLocks/>
          </p:cNvSpPr>
          <p:nvPr/>
        </p:nvSpPr>
        <p:spPr bwMode="auto">
          <a:xfrm>
            <a:off x="6391876" y="1832072"/>
            <a:ext cx="68686" cy="130829"/>
          </a:xfrm>
          <a:custGeom>
            <a:avLst/>
            <a:gdLst>
              <a:gd name="T0" fmla="*/ 86 w 86"/>
              <a:gd name="T1" fmla="*/ 9 h 163"/>
              <a:gd name="T2" fmla="*/ 86 w 86"/>
              <a:gd name="T3" fmla="*/ 11 h 163"/>
              <a:gd name="T4" fmla="*/ 85 w 86"/>
              <a:gd name="T5" fmla="*/ 13 h 163"/>
              <a:gd name="T6" fmla="*/ 85 w 86"/>
              <a:gd name="T7" fmla="*/ 14 h 163"/>
              <a:gd name="T8" fmla="*/ 85 w 86"/>
              <a:gd name="T9" fmla="*/ 15 h 163"/>
              <a:gd name="T10" fmla="*/ 84 w 86"/>
              <a:gd name="T11" fmla="*/ 17 h 163"/>
              <a:gd name="T12" fmla="*/ 84 w 86"/>
              <a:gd name="T13" fmla="*/ 18 h 163"/>
              <a:gd name="T14" fmla="*/ 82 w 86"/>
              <a:gd name="T15" fmla="*/ 18 h 163"/>
              <a:gd name="T16" fmla="*/ 81 w 86"/>
              <a:gd name="T17" fmla="*/ 18 h 163"/>
              <a:gd name="T18" fmla="*/ 22 w 86"/>
              <a:gd name="T19" fmla="*/ 18 h 163"/>
              <a:gd name="T20" fmla="*/ 22 w 86"/>
              <a:gd name="T21" fmla="*/ 73 h 163"/>
              <a:gd name="T22" fmla="*/ 79 w 86"/>
              <a:gd name="T23" fmla="*/ 73 h 163"/>
              <a:gd name="T24" fmla="*/ 79 w 86"/>
              <a:gd name="T25" fmla="*/ 73 h 163"/>
              <a:gd name="T26" fmla="*/ 80 w 86"/>
              <a:gd name="T27" fmla="*/ 74 h 163"/>
              <a:gd name="T28" fmla="*/ 81 w 86"/>
              <a:gd name="T29" fmla="*/ 74 h 163"/>
              <a:gd name="T30" fmla="*/ 81 w 86"/>
              <a:gd name="T31" fmla="*/ 75 h 163"/>
              <a:gd name="T32" fmla="*/ 82 w 86"/>
              <a:gd name="T33" fmla="*/ 77 h 163"/>
              <a:gd name="T34" fmla="*/ 82 w 86"/>
              <a:gd name="T35" fmla="*/ 78 h 163"/>
              <a:gd name="T36" fmla="*/ 82 w 86"/>
              <a:gd name="T37" fmla="*/ 79 h 163"/>
              <a:gd name="T38" fmla="*/ 82 w 86"/>
              <a:gd name="T39" fmla="*/ 82 h 163"/>
              <a:gd name="T40" fmla="*/ 82 w 86"/>
              <a:gd name="T41" fmla="*/ 85 h 163"/>
              <a:gd name="T42" fmla="*/ 82 w 86"/>
              <a:gd name="T43" fmla="*/ 86 h 163"/>
              <a:gd name="T44" fmla="*/ 82 w 86"/>
              <a:gd name="T45" fmla="*/ 88 h 163"/>
              <a:gd name="T46" fmla="*/ 81 w 86"/>
              <a:gd name="T47" fmla="*/ 90 h 163"/>
              <a:gd name="T48" fmla="*/ 81 w 86"/>
              <a:gd name="T49" fmla="*/ 90 h 163"/>
              <a:gd name="T50" fmla="*/ 80 w 86"/>
              <a:gd name="T51" fmla="*/ 91 h 163"/>
              <a:gd name="T52" fmla="*/ 79 w 86"/>
              <a:gd name="T53" fmla="*/ 91 h 163"/>
              <a:gd name="T54" fmla="*/ 79 w 86"/>
              <a:gd name="T55" fmla="*/ 91 h 163"/>
              <a:gd name="T56" fmla="*/ 22 w 86"/>
              <a:gd name="T57" fmla="*/ 91 h 163"/>
              <a:gd name="T58" fmla="*/ 22 w 86"/>
              <a:gd name="T59" fmla="*/ 159 h 163"/>
              <a:gd name="T60" fmla="*/ 22 w 86"/>
              <a:gd name="T61" fmla="*/ 160 h 163"/>
              <a:gd name="T62" fmla="*/ 21 w 86"/>
              <a:gd name="T63" fmla="*/ 162 h 163"/>
              <a:gd name="T64" fmla="*/ 21 w 86"/>
              <a:gd name="T65" fmla="*/ 162 h 163"/>
              <a:gd name="T66" fmla="*/ 20 w 86"/>
              <a:gd name="T67" fmla="*/ 162 h 163"/>
              <a:gd name="T68" fmla="*/ 18 w 86"/>
              <a:gd name="T69" fmla="*/ 163 h 163"/>
              <a:gd name="T70" fmla="*/ 16 w 86"/>
              <a:gd name="T71" fmla="*/ 163 h 163"/>
              <a:gd name="T72" fmla="*/ 15 w 86"/>
              <a:gd name="T73" fmla="*/ 163 h 163"/>
              <a:gd name="T74" fmla="*/ 11 w 86"/>
              <a:gd name="T75" fmla="*/ 163 h 163"/>
              <a:gd name="T76" fmla="*/ 8 w 86"/>
              <a:gd name="T77" fmla="*/ 163 h 163"/>
              <a:gd name="T78" fmla="*/ 5 w 86"/>
              <a:gd name="T79" fmla="*/ 163 h 163"/>
              <a:gd name="T80" fmla="*/ 4 w 86"/>
              <a:gd name="T81" fmla="*/ 163 h 163"/>
              <a:gd name="T82" fmla="*/ 3 w 86"/>
              <a:gd name="T83" fmla="*/ 162 h 163"/>
              <a:gd name="T84" fmla="*/ 1 w 86"/>
              <a:gd name="T85" fmla="*/ 162 h 163"/>
              <a:gd name="T86" fmla="*/ 0 w 86"/>
              <a:gd name="T87" fmla="*/ 162 h 163"/>
              <a:gd name="T88" fmla="*/ 0 w 86"/>
              <a:gd name="T89" fmla="*/ 160 h 163"/>
              <a:gd name="T90" fmla="*/ 0 w 86"/>
              <a:gd name="T91" fmla="*/ 159 h 163"/>
              <a:gd name="T92" fmla="*/ 0 w 86"/>
              <a:gd name="T93" fmla="*/ 9 h 163"/>
              <a:gd name="T94" fmla="*/ 0 w 86"/>
              <a:gd name="T95" fmla="*/ 4 h 163"/>
              <a:gd name="T96" fmla="*/ 3 w 86"/>
              <a:gd name="T97" fmla="*/ 1 h 163"/>
              <a:gd name="T98" fmla="*/ 5 w 86"/>
              <a:gd name="T99" fmla="*/ 0 h 163"/>
              <a:gd name="T100" fmla="*/ 8 w 86"/>
              <a:gd name="T101" fmla="*/ 0 h 163"/>
              <a:gd name="T102" fmla="*/ 81 w 86"/>
              <a:gd name="T103" fmla="*/ 0 h 163"/>
              <a:gd name="T104" fmla="*/ 82 w 86"/>
              <a:gd name="T105" fmla="*/ 0 h 163"/>
              <a:gd name="T106" fmla="*/ 84 w 86"/>
              <a:gd name="T107" fmla="*/ 0 h 163"/>
              <a:gd name="T108" fmla="*/ 84 w 86"/>
              <a:gd name="T109" fmla="*/ 1 h 163"/>
              <a:gd name="T110" fmla="*/ 85 w 86"/>
              <a:gd name="T111" fmla="*/ 1 h 163"/>
              <a:gd name="T112" fmla="*/ 85 w 86"/>
              <a:gd name="T113" fmla="*/ 2 h 163"/>
              <a:gd name="T114" fmla="*/ 85 w 86"/>
              <a:gd name="T115" fmla="*/ 5 h 163"/>
              <a:gd name="T116" fmla="*/ 86 w 86"/>
              <a:gd name="T117" fmla="*/ 6 h 163"/>
              <a:gd name="T118" fmla="*/ 86 w 86"/>
              <a:gd name="T11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163">
                <a:moveTo>
                  <a:pt x="86" y="9"/>
                </a:moveTo>
                <a:lnTo>
                  <a:pt x="86" y="11"/>
                </a:lnTo>
                <a:lnTo>
                  <a:pt x="85" y="13"/>
                </a:lnTo>
                <a:lnTo>
                  <a:pt x="85" y="14"/>
                </a:lnTo>
                <a:lnTo>
                  <a:pt x="85" y="15"/>
                </a:lnTo>
                <a:lnTo>
                  <a:pt x="84" y="17"/>
                </a:lnTo>
                <a:lnTo>
                  <a:pt x="84" y="18"/>
                </a:lnTo>
                <a:lnTo>
                  <a:pt x="82" y="18"/>
                </a:lnTo>
                <a:lnTo>
                  <a:pt x="81" y="18"/>
                </a:lnTo>
                <a:lnTo>
                  <a:pt x="22" y="18"/>
                </a:lnTo>
                <a:lnTo>
                  <a:pt x="22" y="73"/>
                </a:lnTo>
                <a:lnTo>
                  <a:pt x="79" y="73"/>
                </a:lnTo>
                <a:lnTo>
                  <a:pt x="79" y="73"/>
                </a:lnTo>
                <a:lnTo>
                  <a:pt x="80" y="74"/>
                </a:lnTo>
                <a:lnTo>
                  <a:pt x="81" y="74"/>
                </a:lnTo>
                <a:lnTo>
                  <a:pt x="81" y="75"/>
                </a:lnTo>
                <a:lnTo>
                  <a:pt x="82" y="77"/>
                </a:lnTo>
                <a:lnTo>
                  <a:pt x="82" y="78"/>
                </a:lnTo>
                <a:lnTo>
                  <a:pt x="82" y="79"/>
                </a:lnTo>
                <a:lnTo>
                  <a:pt x="82" y="82"/>
                </a:lnTo>
                <a:lnTo>
                  <a:pt x="82" y="85"/>
                </a:lnTo>
                <a:lnTo>
                  <a:pt x="82" y="86"/>
                </a:lnTo>
                <a:lnTo>
                  <a:pt x="82" y="88"/>
                </a:lnTo>
                <a:lnTo>
                  <a:pt x="81" y="90"/>
                </a:lnTo>
                <a:lnTo>
                  <a:pt x="81" y="90"/>
                </a:lnTo>
                <a:lnTo>
                  <a:pt x="80" y="91"/>
                </a:lnTo>
                <a:lnTo>
                  <a:pt x="79" y="91"/>
                </a:lnTo>
                <a:lnTo>
                  <a:pt x="79" y="91"/>
                </a:lnTo>
                <a:lnTo>
                  <a:pt x="22" y="91"/>
                </a:lnTo>
                <a:lnTo>
                  <a:pt x="22" y="159"/>
                </a:lnTo>
                <a:lnTo>
                  <a:pt x="22" y="160"/>
                </a:lnTo>
                <a:lnTo>
                  <a:pt x="21" y="162"/>
                </a:lnTo>
                <a:lnTo>
                  <a:pt x="21" y="162"/>
                </a:lnTo>
                <a:lnTo>
                  <a:pt x="20" y="162"/>
                </a:lnTo>
                <a:lnTo>
                  <a:pt x="18" y="163"/>
                </a:lnTo>
                <a:lnTo>
                  <a:pt x="16" y="163"/>
                </a:lnTo>
                <a:lnTo>
                  <a:pt x="15" y="163"/>
                </a:lnTo>
                <a:lnTo>
                  <a:pt x="11" y="163"/>
                </a:lnTo>
                <a:lnTo>
                  <a:pt x="8" y="163"/>
                </a:lnTo>
                <a:lnTo>
                  <a:pt x="5" y="163"/>
                </a:lnTo>
                <a:lnTo>
                  <a:pt x="4" y="163"/>
                </a:lnTo>
                <a:lnTo>
                  <a:pt x="3" y="162"/>
                </a:lnTo>
                <a:lnTo>
                  <a:pt x="1" y="162"/>
                </a:lnTo>
                <a:lnTo>
                  <a:pt x="0" y="162"/>
                </a:lnTo>
                <a:lnTo>
                  <a:pt x="0" y="160"/>
                </a:lnTo>
                <a:lnTo>
                  <a:pt x="0" y="159"/>
                </a:lnTo>
                <a:lnTo>
                  <a:pt x="0" y="9"/>
                </a:lnTo>
                <a:lnTo>
                  <a:pt x="0" y="4"/>
                </a:lnTo>
                <a:lnTo>
                  <a:pt x="3" y="1"/>
                </a:lnTo>
                <a:lnTo>
                  <a:pt x="5" y="0"/>
                </a:lnTo>
                <a:lnTo>
                  <a:pt x="8" y="0"/>
                </a:lnTo>
                <a:lnTo>
                  <a:pt x="81" y="0"/>
                </a:lnTo>
                <a:lnTo>
                  <a:pt x="82" y="0"/>
                </a:lnTo>
                <a:lnTo>
                  <a:pt x="84" y="0"/>
                </a:lnTo>
                <a:lnTo>
                  <a:pt x="84" y="1"/>
                </a:lnTo>
                <a:lnTo>
                  <a:pt x="85" y="1"/>
                </a:lnTo>
                <a:lnTo>
                  <a:pt x="85" y="2"/>
                </a:lnTo>
                <a:lnTo>
                  <a:pt x="85" y="5"/>
                </a:lnTo>
                <a:lnTo>
                  <a:pt x="86" y="6"/>
                </a:lnTo>
                <a:lnTo>
                  <a:pt x="86"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38"/>
          <p:cNvSpPr>
            <a:spLocks noEditPoints="1"/>
          </p:cNvSpPr>
          <p:nvPr/>
        </p:nvSpPr>
        <p:spPr bwMode="auto">
          <a:xfrm>
            <a:off x="6480184" y="1828800"/>
            <a:ext cx="121018" cy="137370"/>
          </a:xfrm>
          <a:custGeom>
            <a:avLst/>
            <a:gdLst>
              <a:gd name="T0" fmla="*/ 145 w 147"/>
              <a:gd name="T1" fmla="*/ 101 h 169"/>
              <a:gd name="T2" fmla="*/ 136 w 147"/>
              <a:gd name="T3" fmla="*/ 133 h 169"/>
              <a:gd name="T4" fmla="*/ 118 w 147"/>
              <a:gd name="T5" fmla="*/ 155 h 169"/>
              <a:gd name="T6" fmla="*/ 90 w 147"/>
              <a:gd name="T7" fmla="*/ 167 h 169"/>
              <a:gd name="T8" fmla="*/ 54 w 147"/>
              <a:gd name="T9" fmla="*/ 167 h 169"/>
              <a:gd name="T10" fmla="*/ 28 w 147"/>
              <a:gd name="T11" fmla="*/ 155 h 169"/>
              <a:gd name="T12" fmla="*/ 9 w 147"/>
              <a:gd name="T13" fmla="*/ 135 h 169"/>
              <a:gd name="T14" fmla="*/ 2 w 147"/>
              <a:gd name="T15" fmla="*/ 105 h 169"/>
              <a:gd name="T16" fmla="*/ 2 w 147"/>
              <a:gd name="T17" fmla="*/ 67 h 169"/>
              <a:gd name="T18" fmla="*/ 11 w 147"/>
              <a:gd name="T19" fmla="*/ 35 h 169"/>
              <a:gd name="T20" fmla="*/ 29 w 147"/>
              <a:gd name="T21" fmla="*/ 13 h 169"/>
              <a:gd name="T22" fmla="*/ 58 w 147"/>
              <a:gd name="T23" fmla="*/ 1 h 169"/>
              <a:gd name="T24" fmla="*/ 93 w 147"/>
              <a:gd name="T25" fmla="*/ 1 h 169"/>
              <a:gd name="T26" fmla="*/ 119 w 147"/>
              <a:gd name="T27" fmla="*/ 12 h 169"/>
              <a:gd name="T28" fmla="*/ 137 w 147"/>
              <a:gd name="T29" fmla="*/ 33 h 169"/>
              <a:gd name="T30" fmla="*/ 145 w 147"/>
              <a:gd name="T31" fmla="*/ 63 h 169"/>
              <a:gd name="T32" fmla="*/ 123 w 147"/>
              <a:gd name="T33" fmla="*/ 84 h 169"/>
              <a:gd name="T34" fmla="*/ 121 w 147"/>
              <a:gd name="T35" fmla="*/ 57 h 169"/>
              <a:gd name="T36" fmla="*/ 113 w 147"/>
              <a:gd name="T37" fmla="*/ 37 h 169"/>
              <a:gd name="T38" fmla="*/ 98 w 147"/>
              <a:gd name="T39" fmla="*/ 24 h 169"/>
              <a:gd name="T40" fmla="*/ 73 w 147"/>
              <a:gd name="T41" fmla="*/ 18 h 169"/>
              <a:gd name="T42" fmla="*/ 50 w 147"/>
              <a:gd name="T43" fmla="*/ 24 h 169"/>
              <a:gd name="T44" fmla="*/ 34 w 147"/>
              <a:gd name="T45" fmla="*/ 38 h 169"/>
              <a:gd name="T46" fmla="*/ 26 w 147"/>
              <a:gd name="T47" fmla="*/ 59 h 169"/>
              <a:gd name="T48" fmla="*/ 24 w 147"/>
              <a:gd name="T49" fmla="*/ 84 h 169"/>
              <a:gd name="T50" fmla="*/ 26 w 147"/>
              <a:gd name="T51" fmla="*/ 110 h 169"/>
              <a:gd name="T52" fmla="*/ 34 w 147"/>
              <a:gd name="T53" fmla="*/ 131 h 169"/>
              <a:gd name="T54" fmla="*/ 49 w 147"/>
              <a:gd name="T55" fmla="*/ 144 h 169"/>
              <a:gd name="T56" fmla="*/ 73 w 147"/>
              <a:gd name="T57" fmla="*/ 149 h 169"/>
              <a:gd name="T58" fmla="*/ 97 w 147"/>
              <a:gd name="T59" fmla="*/ 144 h 169"/>
              <a:gd name="T60" fmla="*/ 113 w 147"/>
              <a:gd name="T61" fmla="*/ 129 h 169"/>
              <a:gd name="T62" fmla="*/ 121 w 147"/>
              <a:gd name="T63" fmla="*/ 108 h 169"/>
              <a:gd name="T64" fmla="*/ 123 w 147"/>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69">
                <a:moveTo>
                  <a:pt x="147" y="82"/>
                </a:moveTo>
                <a:lnTo>
                  <a:pt x="145" y="101"/>
                </a:lnTo>
                <a:lnTo>
                  <a:pt x="141" y="118"/>
                </a:lnTo>
                <a:lnTo>
                  <a:pt x="136" y="133"/>
                </a:lnTo>
                <a:lnTo>
                  <a:pt x="128" y="145"/>
                </a:lnTo>
                <a:lnTo>
                  <a:pt x="118" y="155"/>
                </a:lnTo>
                <a:lnTo>
                  <a:pt x="105" y="162"/>
                </a:lnTo>
                <a:lnTo>
                  <a:pt x="90" y="167"/>
                </a:lnTo>
                <a:lnTo>
                  <a:pt x="72" y="169"/>
                </a:lnTo>
                <a:lnTo>
                  <a:pt x="54" y="167"/>
                </a:lnTo>
                <a:lnTo>
                  <a:pt x="39" y="162"/>
                </a:lnTo>
                <a:lnTo>
                  <a:pt x="28" y="155"/>
                </a:lnTo>
                <a:lnTo>
                  <a:pt x="17" y="146"/>
                </a:lnTo>
                <a:lnTo>
                  <a:pt x="9" y="135"/>
                </a:lnTo>
                <a:lnTo>
                  <a:pt x="5" y="120"/>
                </a:lnTo>
                <a:lnTo>
                  <a:pt x="2" y="105"/>
                </a:lnTo>
                <a:lnTo>
                  <a:pt x="0" y="85"/>
                </a:lnTo>
                <a:lnTo>
                  <a:pt x="2" y="67"/>
                </a:lnTo>
                <a:lnTo>
                  <a:pt x="5" y="50"/>
                </a:lnTo>
                <a:lnTo>
                  <a:pt x="11" y="35"/>
                </a:lnTo>
                <a:lnTo>
                  <a:pt x="20" y="24"/>
                </a:lnTo>
                <a:lnTo>
                  <a:pt x="29" y="13"/>
                </a:lnTo>
                <a:lnTo>
                  <a:pt x="42" y="7"/>
                </a:lnTo>
                <a:lnTo>
                  <a:pt x="58" y="1"/>
                </a:lnTo>
                <a:lnTo>
                  <a:pt x="75" y="0"/>
                </a:lnTo>
                <a:lnTo>
                  <a:pt x="93" y="1"/>
                </a:lnTo>
                <a:lnTo>
                  <a:pt x="106" y="5"/>
                </a:lnTo>
                <a:lnTo>
                  <a:pt x="119" y="12"/>
                </a:lnTo>
                <a:lnTo>
                  <a:pt x="128" y="21"/>
                </a:lnTo>
                <a:lnTo>
                  <a:pt x="137" y="33"/>
                </a:lnTo>
                <a:lnTo>
                  <a:pt x="141" y="47"/>
                </a:lnTo>
                <a:lnTo>
                  <a:pt x="145" y="63"/>
                </a:lnTo>
                <a:lnTo>
                  <a:pt x="147" y="82"/>
                </a:lnTo>
                <a:close/>
                <a:moveTo>
                  <a:pt x="123" y="84"/>
                </a:moveTo>
                <a:lnTo>
                  <a:pt x="123" y="71"/>
                </a:lnTo>
                <a:lnTo>
                  <a:pt x="121" y="57"/>
                </a:lnTo>
                <a:lnTo>
                  <a:pt x="118" y="47"/>
                </a:lnTo>
                <a:lnTo>
                  <a:pt x="113" y="37"/>
                </a:lnTo>
                <a:lnTo>
                  <a:pt x="106" y="29"/>
                </a:lnTo>
                <a:lnTo>
                  <a:pt x="98" y="24"/>
                </a:lnTo>
                <a:lnTo>
                  <a:pt x="88" y="20"/>
                </a:lnTo>
                <a:lnTo>
                  <a:pt x="73" y="18"/>
                </a:lnTo>
                <a:lnTo>
                  <a:pt x="60" y="20"/>
                </a:lnTo>
                <a:lnTo>
                  <a:pt x="50" y="24"/>
                </a:lnTo>
                <a:lnTo>
                  <a:pt x="41" y="30"/>
                </a:lnTo>
                <a:lnTo>
                  <a:pt x="34" y="38"/>
                </a:lnTo>
                <a:lnTo>
                  <a:pt x="29" y="47"/>
                </a:lnTo>
                <a:lnTo>
                  <a:pt x="26" y="59"/>
                </a:lnTo>
                <a:lnTo>
                  <a:pt x="24" y="71"/>
                </a:lnTo>
                <a:lnTo>
                  <a:pt x="24" y="84"/>
                </a:lnTo>
                <a:lnTo>
                  <a:pt x="24" y="97"/>
                </a:lnTo>
                <a:lnTo>
                  <a:pt x="26" y="110"/>
                </a:lnTo>
                <a:lnTo>
                  <a:pt x="29" y="121"/>
                </a:lnTo>
                <a:lnTo>
                  <a:pt x="34" y="131"/>
                </a:lnTo>
                <a:lnTo>
                  <a:pt x="41" y="138"/>
                </a:lnTo>
                <a:lnTo>
                  <a:pt x="49" y="144"/>
                </a:lnTo>
                <a:lnTo>
                  <a:pt x="59" y="149"/>
                </a:lnTo>
                <a:lnTo>
                  <a:pt x="73" y="149"/>
                </a:lnTo>
                <a:lnTo>
                  <a:pt x="87" y="148"/>
                </a:lnTo>
                <a:lnTo>
                  <a:pt x="97" y="144"/>
                </a:lnTo>
                <a:lnTo>
                  <a:pt x="106" y="138"/>
                </a:lnTo>
                <a:lnTo>
                  <a:pt x="113" y="129"/>
                </a:lnTo>
                <a:lnTo>
                  <a:pt x="118" y="120"/>
                </a:lnTo>
                <a:lnTo>
                  <a:pt x="121" y="108"/>
                </a:lnTo>
                <a:lnTo>
                  <a:pt x="123" y="97"/>
                </a:lnTo>
                <a:lnTo>
                  <a:pt x="123" y="8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39"/>
          <p:cNvSpPr>
            <a:spLocks noChangeArrowheads="1"/>
          </p:cNvSpPr>
          <p:nvPr/>
        </p:nvSpPr>
        <p:spPr bwMode="auto">
          <a:xfrm>
            <a:off x="6839962" y="1845155"/>
            <a:ext cx="114476" cy="114476"/>
          </a:xfrm>
          <a:prstGeom prst="rect">
            <a:avLst/>
          </a:prstGeom>
          <a:solidFill>
            <a:srgbClr val="2E73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40"/>
          <p:cNvSpPr>
            <a:spLocks/>
          </p:cNvSpPr>
          <p:nvPr/>
        </p:nvSpPr>
        <p:spPr bwMode="auto">
          <a:xfrm>
            <a:off x="7013309" y="1828800"/>
            <a:ext cx="81769" cy="137370"/>
          </a:xfrm>
          <a:custGeom>
            <a:avLst/>
            <a:gdLst>
              <a:gd name="T0" fmla="*/ 101 w 101"/>
              <a:gd name="T1" fmla="*/ 131 h 169"/>
              <a:gd name="T2" fmla="*/ 91 w 101"/>
              <a:gd name="T3" fmla="*/ 149 h 169"/>
              <a:gd name="T4" fmla="*/ 77 w 101"/>
              <a:gd name="T5" fmla="*/ 161 h 169"/>
              <a:gd name="T6" fmla="*/ 56 w 101"/>
              <a:gd name="T7" fmla="*/ 167 h 169"/>
              <a:gd name="T8" fmla="*/ 38 w 101"/>
              <a:gd name="T9" fmla="*/ 167 h 169"/>
              <a:gd name="T10" fmla="*/ 23 w 101"/>
              <a:gd name="T11" fmla="*/ 165 h 169"/>
              <a:gd name="T12" fmla="*/ 13 w 101"/>
              <a:gd name="T13" fmla="*/ 161 h 169"/>
              <a:gd name="T14" fmla="*/ 5 w 101"/>
              <a:gd name="T15" fmla="*/ 157 h 169"/>
              <a:gd name="T16" fmla="*/ 2 w 101"/>
              <a:gd name="T17" fmla="*/ 154 h 169"/>
              <a:gd name="T18" fmla="*/ 0 w 101"/>
              <a:gd name="T19" fmla="*/ 149 h 169"/>
              <a:gd name="T20" fmla="*/ 0 w 101"/>
              <a:gd name="T21" fmla="*/ 142 h 169"/>
              <a:gd name="T22" fmla="*/ 1 w 101"/>
              <a:gd name="T23" fmla="*/ 138 h 169"/>
              <a:gd name="T24" fmla="*/ 2 w 101"/>
              <a:gd name="T25" fmla="*/ 137 h 169"/>
              <a:gd name="T26" fmla="*/ 4 w 101"/>
              <a:gd name="T27" fmla="*/ 136 h 169"/>
              <a:gd name="T28" fmla="*/ 6 w 101"/>
              <a:gd name="T29" fmla="*/ 136 h 169"/>
              <a:gd name="T30" fmla="*/ 13 w 101"/>
              <a:gd name="T31" fmla="*/ 140 h 169"/>
              <a:gd name="T32" fmla="*/ 23 w 101"/>
              <a:gd name="T33" fmla="*/ 145 h 169"/>
              <a:gd name="T34" fmla="*/ 38 w 101"/>
              <a:gd name="T35" fmla="*/ 149 h 169"/>
              <a:gd name="T36" fmla="*/ 53 w 101"/>
              <a:gd name="T37" fmla="*/ 149 h 169"/>
              <a:gd name="T38" fmla="*/ 65 w 101"/>
              <a:gd name="T39" fmla="*/ 145 h 169"/>
              <a:gd name="T40" fmla="*/ 73 w 101"/>
              <a:gd name="T41" fmla="*/ 138 h 169"/>
              <a:gd name="T42" fmla="*/ 78 w 101"/>
              <a:gd name="T43" fmla="*/ 128 h 169"/>
              <a:gd name="T44" fmla="*/ 77 w 101"/>
              <a:gd name="T45" fmla="*/ 115 h 169"/>
              <a:gd name="T46" fmla="*/ 72 w 101"/>
              <a:gd name="T47" fmla="*/ 106 h 169"/>
              <a:gd name="T48" fmla="*/ 61 w 101"/>
              <a:gd name="T49" fmla="*/ 98 h 169"/>
              <a:gd name="T50" fmla="*/ 48 w 101"/>
              <a:gd name="T51" fmla="*/ 91 h 169"/>
              <a:gd name="T52" fmla="*/ 34 w 101"/>
              <a:gd name="T53" fmla="*/ 85 h 169"/>
              <a:gd name="T54" fmla="*/ 21 w 101"/>
              <a:gd name="T55" fmla="*/ 77 h 169"/>
              <a:gd name="T56" fmla="*/ 12 w 101"/>
              <a:gd name="T57" fmla="*/ 67 h 169"/>
              <a:gd name="T58" fmla="*/ 5 w 101"/>
              <a:gd name="T59" fmla="*/ 52 h 169"/>
              <a:gd name="T60" fmla="*/ 5 w 101"/>
              <a:gd name="T61" fmla="*/ 33 h 169"/>
              <a:gd name="T62" fmla="*/ 13 w 101"/>
              <a:gd name="T63" fmla="*/ 17 h 169"/>
              <a:gd name="T64" fmla="*/ 26 w 101"/>
              <a:gd name="T65" fmla="*/ 7 h 169"/>
              <a:gd name="T66" fmla="*/ 43 w 101"/>
              <a:gd name="T67" fmla="*/ 0 h 169"/>
              <a:gd name="T68" fmla="*/ 60 w 101"/>
              <a:gd name="T69" fmla="*/ 0 h 169"/>
              <a:gd name="T70" fmla="*/ 70 w 101"/>
              <a:gd name="T71" fmla="*/ 3 h 169"/>
              <a:gd name="T72" fmla="*/ 80 w 101"/>
              <a:gd name="T73" fmla="*/ 5 h 169"/>
              <a:gd name="T74" fmla="*/ 87 w 101"/>
              <a:gd name="T75" fmla="*/ 9 h 169"/>
              <a:gd name="T76" fmla="*/ 90 w 101"/>
              <a:gd name="T77" fmla="*/ 12 h 169"/>
              <a:gd name="T78" fmla="*/ 91 w 101"/>
              <a:gd name="T79" fmla="*/ 13 h 169"/>
              <a:gd name="T80" fmla="*/ 91 w 101"/>
              <a:gd name="T81" fmla="*/ 14 h 169"/>
              <a:gd name="T82" fmla="*/ 91 w 101"/>
              <a:gd name="T83" fmla="*/ 18 h 169"/>
              <a:gd name="T84" fmla="*/ 91 w 101"/>
              <a:gd name="T85" fmla="*/ 22 h 169"/>
              <a:gd name="T86" fmla="*/ 91 w 101"/>
              <a:gd name="T87" fmla="*/ 26 h 169"/>
              <a:gd name="T88" fmla="*/ 90 w 101"/>
              <a:gd name="T89" fmla="*/ 29 h 169"/>
              <a:gd name="T90" fmla="*/ 89 w 101"/>
              <a:gd name="T91" fmla="*/ 30 h 169"/>
              <a:gd name="T92" fmla="*/ 86 w 101"/>
              <a:gd name="T93" fmla="*/ 29 h 169"/>
              <a:gd name="T94" fmla="*/ 81 w 101"/>
              <a:gd name="T95" fmla="*/ 26 h 169"/>
              <a:gd name="T96" fmla="*/ 72 w 101"/>
              <a:gd name="T97" fmla="*/ 22 h 169"/>
              <a:gd name="T98" fmla="*/ 60 w 101"/>
              <a:gd name="T99" fmla="*/ 18 h 169"/>
              <a:gd name="T100" fmla="*/ 47 w 101"/>
              <a:gd name="T101" fmla="*/ 18 h 169"/>
              <a:gd name="T102" fmla="*/ 36 w 101"/>
              <a:gd name="T103" fmla="*/ 22 h 169"/>
              <a:gd name="T104" fmla="*/ 30 w 101"/>
              <a:gd name="T105" fmla="*/ 27 h 169"/>
              <a:gd name="T106" fmla="*/ 27 w 101"/>
              <a:gd name="T107" fmla="*/ 37 h 169"/>
              <a:gd name="T108" fmla="*/ 27 w 101"/>
              <a:gd name="T109" fmla="*/ 47 h 169"/>
              <a:gd name="T110" fmla="*/ 33 w 101"/>
              <a:gd name="T111" fmla="*/ 57 h 169"/>
              <a:gd name="T112" fmla="*/ 43 w 101"/>
              <a:gd name="T113" fmla="*/ 65 h 169"/>
              <a:gd name="T114" fmla="*/ 56 w 101"/>
              <a:gd name="T115" fmla="*/ 72 h 169"/>
              <a:gd name="T116" fmla="*/ 70 w 101"/>
              <a:gd name="T117" fmla="*/ 78 h 169"/>
              <a:gd name="T118" fmla="*/ 84 w 101"/>
              <a:gd name="T119" fmla="*/ 86 h 169"/>
              <a:gd name="T120" fmla="*/ 94 w 101"/>
              <a:gd name="T121" fmla="*/ 97 h 169"/>
              <a:gd name="T122" fmla="*/ 101 w 101"/>
              <a:gd name="T123" fmla="*/ 1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69">
                <a:moveTo>
                  <a:pt x="101" y="120"/>
                </a:moveTo>
                <a:lnTo>
                  <a:pt x="101" y="131"/>
                </a:lnTo>
                <a:lnTo>
                  <a:pt x="97" y="140"/>
                </a:lnTo>
                <a:lnTo>
                  <a:pt x="91" y="149"/>
                </a:lnTo>
                <a:lnTo>
                  <a:pt x="85" y="155"/>
                </a:lnTo>
                <a:lnTo>
                  <a:pt x="77" y="161"/>
                </a:lnTo>
                <a:lnTo>
                  <a:pt x="67" y="165"/>
                </a:lnTo>
                <a:lnTo>
                  <a:pt x="56" y="167"/>
                </a:lnTo>
                <a:lnTo>
                  <a:pt x="46" y="169"/>
                </a:lnTo>
                <a:lnTo>
                  <a:pt x="38" y="167"/>
                </a:lnTo>
                <a:lnTo>
                  <a:pt x="30" y="166"/>
                </a:lnTo>
                <a:lnTo>
                  <a:pt x="23" y="165"/>
                </a:lnTo>
                <a:lnTo>
                  <a:pt x="18" y="163"/>
                </a:lnTo>
                <a:lnTo>
                  <a:pt x="13" y="161"/>
                </a:lnTo>
                <a:lnTo>
                  <a:pt x="8" y="159"/>
                </a:lnTo>
                <a:lnTo>
                  <a:pt x="5" y="157"/>
                </a:lnTo>
                <a:lnTo>
                  <a:pt x="4" y="155"/>
                </a:lnTo>
                <a:lnTo>
                  <a:pt x="2" y="154"/>
                </a:lnTo>
                <a:lnTo>
                  <a:pt x="1" y="152"/>
                </a:lnTo>
                <a:lnTo>
                  <a:pt x="0" y="149"/>
                </a:lnTo>
                <a:lnTo>
                  <a:pt x="0" y="145"/>
                </a:lnTo>
                <a:lnTo>
                  <a:pt x="0" y="142"/>
                </a:lnTo>
                <a:lnTo>
                  <a:pt x="1" y="141"/>
                </a:lnTo>
                <a:lnTo>
                  <a:pt x="1" y="138"/>
                </a:lnTo>
                <a:lnTo>
                  <a:pt x="1" y="137"/>
                </a:lnTo>
                <a:lnTo>
                  <a:pt x="2" y="137"/>
                </a:lnTo>
                <a:lnTo>
                  <a:pt x="2" y="136"/>
                </a:lnTo>
                <a:lnTo>
                  <a:pt x="4" y="136"/>
                </a:lnTo>
                <a:lnTo>
                  <a:pt x="4" y="136"/>
                </a:lnTo>
                <a:lnTo>
                  <a:pt x="6" y="136"/>
                </a:lnTo>
                <a:lnTo>
                  <a:pt x="9" y="137"/>
                </a:lnTo>
                <a:lnTo>
                  <a:pt x="13" y="140"/>
                </a:lnTo>
                <a:lnTo>
                  <a:pt x="18" y="142"/>
                </a:lnTo>
                <a:lnTo>
                  <a:pt x="23" y="145"/>
                </a:lnTo>
                <a:lnTo>
                  <a:pt x="30" y="148"/>
                </a:lnTo>
                <a:lnTo>
                  <a:pt x="38" y="149"/>
                </a:lnTo>
                <a:lnTo>
                  <a:pt x="47" y="149"/>
                </a:lnTo>
                <a:lnTo>
                  <a:pt x="53" y="149"/>
                </a:lnTo>
                <a:lnTo>
                  <a:pt x="59" y="148"/>
                </a:lnTo>
                <a:lnTo>
                  <a:pt x="65" y="145"/>
                </a:lnTo>
                <a:lnTo>
                  <a:pt x="69" y="142"/>
                </a:lnTo>
                <a:lnTo>
                  <a:pt x="73" y="138"/>
                </a:lnTo>
                <a:lnTo>
                  <a:pt x="76" y="133"/>
                </a:lnTo>
                <a:lnTo>
                  <a:pt x="78" y="128"/>
                </a:lnTo>
                <a:lnTo>
                  <a:pt x="78" y="121"/>
                </a:lnTo>
                <a:lnTo>
                  <a:pt x="77" y="115"/>
                </a:lnTo>
                <a:lnTo>
                  <a:pt x="74" y="110"/>
                </a:lnTo>
                <a:lnTo>
                  <a:pt x="72" y="106"/>
                </a:lnTo>
                <a:lnTo>
                  <a:pt x="67" y="102"/>
                </a:lnTo>
                <a:lnTo>
                  <a:pt x="61" y="98"/>
                </a:lnTo>
                <a:lnTo>
                  <a:pt x="55" y="95"/>
                </a:lnTo>
                <a:lnTo>
                  <a:pt x="48" y="91"/>
                </a:lnTo>
                <a:lnTo>
                  <a:pt x="42" y="89"/>
                </a:lnTo>
                <a:lnTo>
                  <a:pt x="34" y="85"/>
                </a:lnTo>
                <a:lnTo>
                  <a:pt x="27" y="81"/>
                </a:lnTo>
                <a:lnTo>
                  <a:pt x="21" y="77"/>
                </a:lnTo>
                <a:lnTo>
                  <a:pt x="16" y="72"/>
                </a:lnTo>
                <a:lnTo>
                  <a:pt x="12" y="67"/>
                </a:lnTo>
                <a:lnTo>
                  <a:pt x="8" y="60"/>
                </a:lnTo>
                <a:lnTo>
                  <a:pt x="5" y="52"/>
                </a:lnTo>
                <a:lnTo>
                  <a:pt x="4" y="43"/>
                </a:lnTo>
                <a:lnTo>
                  <a:pt x="5" y="33"/>
                </a:lnTo>
                <a:lnTo>
                  <a:pt x="8" y="25"/>
                </a:lnTo>
                <a:lnTo>
                  <a:pt x="13" y="17"/>
                </a:lnTo>
                <a:lnTo>
                  <a:pt x="18" y="10"/>
                </a:lnTo>
                <a:lnTo>
                  <a:pt x="26" y="7"/>
                </a:lnTo>
                <a:lnTo>
                  <a:pt x="34" y="3"/>
                </a:lnTo>
                <a:lnTo>
                  <a:pt x="43" y="0"/>
                </a:lnTo>
                <a:lnTo>
                  <a:pt x="53" y="0"/>
                </a:lnTo>
                <a:lnTo>
                  <a:pt x="60" y="0"/>
                </a:lnTo>
                <a:lnTo>
                  <a:pt x="65" y="1"/>
                </a:lnTo>
                <a:lnTo>
                  <a:pt x="70" y="3"/>
                </a:lnTo>
                <a:lnTo>
                  <a:pt x="76" y="4"/>
                </a:lnTo>
                <a:lnTo>
                  <a:pt x="80" y="5"/>
                </a:lnTo>
                <a:lnTo>
                  <a:pt x="84" y="7"/>
                </a:lnTo>
                <a:lnTo>
                  <a:pt x="87" y="9"/>
                </a:lnTo>
                <a:lnTo>
                  <a:pt x="89" y="10"/>
                </a:lnTo>
                <a:lnTo>
                  <a:pt x="90" y="12"/>
                </a:lnTo>
                <a:lnTo>
                  <a:pt x="90" y="12"/>
                </a:lnTo>
                <a:lnTo>
                  <a:pt x="91" y="13"/>
                </a:lnTo>
                <a:lnTo>
                  <a:pt x="91" y="14"/>
                </a:lnTo>
                <a:lnTo>
                  <a:pt x="91" y="14"/>
                </a:lnTo>
                <a:lnTo>
                  <a:pt x="91" y="17"/>
                </a:lnTo>
                <a:lnTo>
                  <a:pt x="91" y="18"/>
                </a:lnTo>
                <a:lnTo>
                  <a:pt x="91" y="21"/>
                </a:lnTo>
                <a:lnTo>
                  <a:pt x="91" y="22"/>
                </a:lnTo>
                <a:lnTo>
                  <a:pt x="91" y="25"/>
                </a:lnTo>
                <a:lnTo>
                  <a:pt x="91" y="26"/>
                </a:lnTo>
                <a:lnTo>
                  <a:pt x="91" y="27"/>
                </a:lnTo>
                <a:lnTo>
                  <a:pt x="90" y="29"/>
                </a:lnTo>
                <a:lnTo>
                  <a:pt x="90" y="29"/>
                </a:lnTo>
                <a:lnTo>
                  <a:pt x="89" y="30"/>
                </a:lnTo>
                <a:lnTo>
                  <a:pt x="89" y="30"/>
                </a:lnTo>
                <a:lnTo>
                  <a:pt x="86" y="29"/>
                </a:lnTo>
                <a:lnTo>
                  <a:pt x="84" y="27"/>
                </a:lnTo>
                <a:lnTo>
                  <a:pt x="81" y="26"/>
                </a:lnTo>
                <a:lnTo>
                  <a:pt x="77" y="24"/>
                </a:lnTo>
                <a:lnTo>
                  <a:pt x="72" y="22"/>
                </a:lnTo>
                <a:lnTo>
                  <a:pt x="67" y="20"/>
                </a:lnTo>
                <a:lnTo>
                  <a:pt x="60" y="18"/>
                </a:lnTo>
                <a:lnTo>
                  <a:pt x="53" y="18"/>
                </a:lnTo>
                <a:lnTo>
                  <a:pt x="47" y="18"/>
                </a:lnTo>
                <a:lnTo>
                  <a:pt x="42" y="20"/>
                </a:lnTo>
                <a:lnTo>
                  <a:pt x="36" y="22"/>
                </a:lnTo>
                <a:lnTo>
                  <a:pt x="33" y="25"/>
                </a:lnTo>
                <a:lnTo>
                  <a:pt x="30" y="27"/>
                </a:lnTo>
                <a:lnTo>
                  <a:pt x="29" y="31"/>
                </a:lnTo>
                <a:lnTo>
                  <a:pt x="27" y="37"/>
                </a:lnTo>
                <a:lnTo>
                  <a:pt x="26" y="40"/>
                </a:lnTo>
                <a:lnTo>
                  <a:pt x="27" y="47"/>
                </a:lnTo>
                <a:lnTo>
                  <a:pt x="30" y="52"/>
                </a:lnTo>
                <a:lnTo>
                  <a:pt x="33" y="57"/>
                </a:lnTo>
                <a:lnTo>
                  <a:pt x="38" y="61"/>
                </a:lnTo>
                <a:lnTo>
                  <a:pt x="43" y="65"/>
                </a:lnTo>
                <a:lnTo>
                  <a:pt x="50" y="68"/>
                </a:lnTo>
                <a:lnTo>
                  <a:pt x="56" y="72"/>
                </a:lnTo>
                <a:lnTo>
                  <a:pt x="64" y="74"/>
                </a:lnTo>
                <a:lnTo>
                  <a:pt x="70" y="78"/>
                </a:lnTo>
                <a:lnTo>
                  <a:pt x="77" y="81"/>
                </a:lnTo>
                <a:lnTo>
                  <a:pt x="84" y="86"/>
                </a:lnTo>
                <a:lnTo>
                  <a:pt x="89" y="90"/>
                </a:lnTo>
                <a:lnTo>
                  <a:pt x="94" y="97"/>
                </a:lnTo>
                <a:lnTo>
                  <a:pt x="98" y="103"/>
                </a:lnTo>
                <a:lnTo>
                  <a:pt x="101" y="111"/>
                </a:lnTo>
                <a:lnTo>
                  <a:pt x="101"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41"/>
          <p:cNvSpPr>
            <a:spLocks/>
          </p:cNvSpPr>
          <p:nvPr/>
        </p:nvSpPr>
        <p:spPr bwMode="auto">
          <a:xfrm>
            <a:off x="7101618" y="1828800"/>
            <a:ext cx="98121" cy="134099"/>
          </a:xfrm>
          <a:custGeom>
            <a:avLst/>
            <a:gdLst>
              <a:gd name="T0" fmla="*/ 71 w 118"/>
              <a:gd name="T1" fmla="*/ 161 h 165"/>
              <a:gd name="T2" fmla="*/ 69 w 118"/>
              <a:gd name="T3" fmla="*/ 164 h 165"/>
              <a:gd name="T4" fmla="*/ 68 w 118"/>
              <a:gd name="T5" fmla="*/ 164 h 165"/>
              <a:gd name="T6" fmla="*/ 64 w 118"/>
              <a:gd name="T7" fmla="*/ 165 h 165"/>
              <a:gd name="T8" fmla="*/ 59 w 118"/>
              <a:gd name="T9" fmla="*/ 165 h 165"/>
              <a:gd name="T10" fmla="*/ 54 w 118"/>
              <a:gd name="T11" fmla="*/ 165 h 165"/>
              <a:gd name="T12" fmla="*/ 51 w 118"/>
              <a:gd name="T13" fmla="*/ 164 h 165"/>
              <a:gd name="T14" fmla="*/ 48 w 118"/>
              <a:gd name="T15" fmla="*/ 164 h 165"/>
              <a:gd name="T16" fmla="*/ 48 w 118"/>
              <a:gd name="T17" fmla="*/ 161 h 165"/>
              <a:gd name="T18" fmla="*/ 3 w 118"/>
              <a:gd name="T19" fmla="*/ 9 h 165"/>
              <a:gd name="T20" fmla="*/ 0 w 118"/>
              <a:gd name="T21" fmla="*/ 4 h 165"/>
              <a:gd name="T22" fmla="*/ 1 w 118"/>
              <a:gd name="T23" fmla="*/ 2 h 165"/>
              <a:gd name="T24" fmla="*/ 4 w 118"/>
              <a:gd name="T25" fmla="*/ 0 h 165"/>
              <a:gd name="T26" fmla="*/ 12 w 118"/>
              <a:gd name="T27" fmla="*/ 0 h 165"/>
              <a:gd name="T28" fmla="*/ 17 w 118"/>
              <a:gd name="T29" fmla="*/ 0 h 165"/>
              <a:gd name="T30" fmla="*/ 21 w 118"/>
              <a:gd name="T31" fmla="*/ 2 h 165"/>
              <a:gd name="T32" fmla="*/ 24 w 118"/>
              <a:gd name="T33" fmla="*/ 3 h 165"/>
              <a:gd name="T34" fmla="*/ 25 w 118"/>
              <a:gd name="T35" fmla="*/ 6 h 165"/>
              <a:gd name="T36" fmla="*/ 50 w 118"/>
              <a:gd name="T37" fmla="*/ 59 h 165"/>
              <a:gd name="T38" fmla="*/ 56 w 118"/>
              <a:gd name="T39" fmla="*/ 73 h 165"/>
              <a:gd name="T40" fmla="*/ 60 w 118"/>
              <a:gd name="T41" fmla="*/ 80 h 165"/>
              <a:gd name="T42" fmla="*/ 65 w 118"/>
              <a:gd name="T43" fmla="*/ 67 h 165"/>
              <a:gd name="T44" fmla="*/ 72 w 118"/>
              <a:gd name="T45" fmla="*/ 53 h 165"/>
              <a:gd name="T46" fmla="*/ 95 w 118"/>
              <a:gd name="T47" fmla="*/ 4 h 165"/>
              <a:gd name="T48" fmla="*/ 97 w 118"/>
              <a:gd name="T49" fmla="*/ 2 h 165"/>
              <a:gd name="T50" fmla="*/ 99 w 118"/>
              <a:gd name="T51" fmla="*/ 2 h 165"/>
              <a:gd name="T52" fmla="*/ 103 w 118"/>
              <a:gd name="T53" fmla="*/ 0 h 165"/>
              <a:gd name="T54" fmla="*/ 111 w 118"/>
              <a:gd name="T55" fmla="*/ 0 h 165"/>
              <a:gd name="T56" fmla="*/ 116 w 118"/>
              <a:gd name="T57" fmla="*/ 2 h 165"/>
              <a:gd name="T58" fmla="*/ 118 w 118"/>
              <a:gd name="T59" fmla="*/ 3 h 165"/>
              <a:gd name="T60" fmla="*/ 118 w 118"/>
              <a:gd name="T61" fmla="*/ 7 h 165"/>
              <a:gd name="T62" fmla="*/ 71 w 118"/>
              <a:gd name="T63" fmla="*/ 10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65">
                <a:moveTo>
                  <a:pt x="71" y="101"/>
                </a:moveTo>
                <a:lnTo>
                  <a:pt x="71" y="161"/>
                </a:lnTo>
                <a:lnTo>
                  <a:pt x="71" y="162"/>
                </a:lnTo>
                <a:lnTo>
                  <a:pt x="69" y="164"/>
                </a:lnTo>
                <a:lnTo>
                  <a:pt x="69" y="164"/>
                </a:lnTo>
                <a:lnTo>
                  <a:pt x="68" y="164"/>
                </a:lnTo>
                <a:lnTo>
                  <a:pt x="67" y="165"/>
                </a:lnTo>
                <a:lnTo>
                  <a:pt x="64" y="165"/>
                </a:lnTo>
                <a:lnTo>
                  <a:pt x="63" y="165"/>
                </a:lnTo>
                <a:lnTo>
                  <a:pt x="59" y="165"/>
                </a:lnTo>
                <a:lnTo>
                  <a:pt x="56" y="165"/>
                </a:lnTo>
                <a:lnTo>
                  <a:pt x="54" y="165"/>
                </a:lnTo>
                <a:lnTo>
                  <a:pt x="52" y="165"/>
                </a:lnTo>
                <a:lnTo>
                  <a:pt x="51" y="164"/>
                </a:lnTo>
                <a:lnTo>
                  <a:pt x="50" y="164"/>
                </a:lnTo>
                <a:lnTo>
                  <a:pt x="48" y="164"/>
                </a:lnTo>
                <a:lnTo>
                  <a:pt x="48" y="162"/>
                </a:lnTo>
                <a:lnTo>
                  <a:pt x="48" y="161"/>
                </a:lnTo>
                <a:lnTo>
                  <a:pt x="48" y="101"/>
                </a:lnTo>
                <a:lnTo>
                  <a:pt x="3" y="9"/>
                </a:lnTo>
                <a:lnTo>
                  <a:pt x="1" y="7"/>
                </a:lnTo>
                <a:lnTo>
                  <a:pt x="0" y="4"/>
                </a:lnTo>
                <a:lnTo>
                  <a:pt x="0" y="3"/>
                </a:lnTo>
                <a:lnTo>
                  <a:pt x="1" y="2"/>
                </a:lnTo>
                <a:lnTo>
                  <a:pt x="3" y="2"/>
                </a:lnTo>
                <a:lnTo>
                  <a:pt x="4" y="0"/>
                </a:lnTo>
                <a:lnTo>
                  <a:pt x="8" y="0"/>
                </a:lnTo>
                <a:lnTo>
                  <a:pt x="12" y="0"/>
                </a:lnTo>
                <a:lnTo>
                  <a:pt x="14" y="0"/>
                </a:lnTo>
                <a:lnTo>
                  <a:pt x="17" y="0"/>
                </a:lnTo>
                <a:lnTo>
                  <a:pt x="20" y="2"/>
                </a:lnTo>
                <a:lnTo>
                  <a:pt x="21" y="2"/>
                </a:lnTo>
                <a:lnTo>
                  <a:pt x="22" y="2"/>
                </a:lnTo>
                <a:lnTo>
                  <a:pt x="24" y="3"/>
                </a:lnTo>
                <a:lnTo>
                  <a:pt x="24" y="4"/>
                </a:lnTo>
                <a:lnTo>
                  <a:pt x="25" y="6"/>
                </a:lnTo>
                <a:lnTo>
                  <a:pt x="47" y="51"/>
                </a:lnTo>
                <a:lnTo>
                  <a:pt x="50" y="59"/>
                </a:lnTo>
                <a:lnTo>
                  <a:pt x="54" y="66"/>
                </a:lnTo>
                <a:lnTo>
                  <a:pt x="56" y="73"/>
                </a:lnTo>
                <a:lnTo>
                  <a:pt x="60" y="80"/>
                </a:lnTo>
                <a:lnTo>
                  <a:pt x="60" y="80"/>
                </a:lnTo>
                <a:lnTo>
                  <a:pt x="63" y="73"/>
                </a:lnTo>
                <a:lnTo>
                  <a:pt x="65" y="67"/>
                </a:lnTo>
                <a:lnTo>
                  <a:pt x="69" y="59"/>
                </a:lnTo>
                <a:lnTo>
                  <a:pt x="72" y="53"/>
                </a:lnTo>
                <a:lnTo>
                  <a:pt x="95" y="6"/>
                </a:lnTo>
                <a:lnTo>
                  <a:pt x="95" y="4"/>
                </a:lnTo>
                <a:lnTo>
                  <a:pt x="95" y="3"/>
                </a:lnTo>
                <a:lnTo>
                  <a:pt x="97" y="2"/>
                </a:lnTo>
                <a:lnTo>
                  <a:pt x="98" y="2"/>
                </a:lnTo>
                <a:lnTo>
                  <a:pt x="99" y="2"/>
                </a:lnTo>
                <a:lnTo>
                  <a:pt x="101" y="0"/>
                </a:lnTo>
                <a:lnTo>
                  <a:pt x="103" y="0"/>
                </a:lnTo>
                <a:lnTo>
                  <a:pt x="107" y="0"/>
                </a:lnTo>
                <a:lnTo>
                  <a:pt x="111" y="0"/>
                </a:lnTo>
                <a:lnTo>
                  <a:pt x="114" y="2"/>
                </a:lnTo>
                <a:lnTo>
                  <a:pt x="116" y="2"/>
                </a:lnTo>
                <a:lnTo>
                  <a:pt x="118" y="2"/>
                </a:lnTo>
                <a:lnTo>
                  <a:pt x="118" y="3"/>
                </a:lnTo>
                <a:lnTo>
                  <a:pt x="118" y="4"/>
                </a:lnTo>
                <a:lnTo>
                  <a:pt x="118" y="7"/>
                </a:lnTo>
                <a:lnTo>
                  <a:pt x="116" y="9"/>
                </a:lnTo>
                <a:lnTo>
                  <a:pt x="71" y="10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42"/>
          <p:cNvSpPr>
            <a:spLocks/>
          </p:cNvSpPr>
          <p:nvPr/>
        </p:nvSpPr>
        <p:spPr bwMode="auto">
          <a:xfrm>
            <a:off x="7219363" y="1832072"/>
            <a:ext cx="101393" cy="130829"/>
          </a:xfrm>
          <a:custGeom>
            <a:avLst/>
            <a:gdLst>
              <a:gd name="T0" fmla="*/ 124 w 124"/>
              <a:gd name="T1" fmla="*/ 156 h 163"/>
              <a:gd name="T2" fmla="*/ 121 w 124"/>
              <a:gd name="T3" fmla="*/ 159 h 163"/>
              <a:gd name="T4" fmla="*/ 119 w 124"/>
              <a:gd name="T5" fmla="*/ 162 h 163"/>
              <a:gd name="T6" fmla="*/ 116 w 124"/>
              <a:gd name="T7" fmla="*/ 163 h 163"/>
              <a:gd name="T8" fmla="*/ 107 w 124"/>
              <a:gd name="T9" fmla="*/ 163 h 163"/>
              <a:gd name="T10" fmla="*/ 102 w 124"/>
              <a:gd name="T11" fmla="*/ 162 h 163"/>
              <a:gd name="T12" fmla="*/ 96 w 124"/>
              <a:gd name="T13" fmla="*/ 160 h 163"/>
              <a:gd name="T14" fmla="*/ 93 w 124"/>
              <a:gd name="T15" fmla="*/ 155 h 163"/>
              <a:gd name="T16" fmla="*/ 87 w 124"/>
              <a:gd name="T17" fmla="*/ 147 h 163"/>
              <a:gd name="T18" fmla="*/ 32 w 124"/>
              <a:gd name="T19" fmla="*/ 47 h 163"/>
              <a:gd name="T20" fmla="*/ 25 w 124"/>
              <a:gd name="T21" fmla="*/ 31 h 163"/>
              <a:gd name="T22" fmla="*/ 21 w 124"/>
              <a:gd name="T23" fmla="*/ 23 h 163"/>
              <a:gd name="T24" fmla="*/ 21 w 124"/>
              <a:gd name="T25" fmla="*/ 41 h 163"/>
              <a:gd name="T26" fmla="*/ 21 w 124"/>
              <a:gd name="T27" fmla="*/ 61 h 163"/>
              <a:gd name="T28" fmla="*/ 21 w 124"/>
              <a:gd name="T29" fmla="*/ 160 h 163"/>
              <a:gd name="T30" fmla="*/ 19 w 124"/>
              <a:gd name="T31" fmla="*/ 162 h 163"/>
              <a:gd name="T32" fmla="*/ 17 w 124"/>
              <a:gd name="T33" fmla="*/ 163 h 163"/>
              <a:gd name="T34" fmla="*/ 13 w 124"/>
              <a:gd name="T35" fmla="*/ 163 h 163"/>
              <a:gd name="T36" fmla="*/ 8 w 124"/>
              <a:gd name="T37" fmla="*/ 163 h 163"/>
              <a:gd name="T38" fmla="*/ 4 w 124"/>
              <a:gd name="T39" fmla="*/ 163 h 163"/>
              <a:gd name="T40" fmla="*/ 1 w 124"/>
              <a:gd name="T41" fmla="*/ 162 h 163"/>
              <a:gd name="T42" fmla="*/ 0 w 124"/>
              <a:gd name="T43" fmla="*/ 160 h 163"/>
              <a:gd name="T44" fmla="*/ 0 w 124"/>
              <a:gd name="T45" fmla="*/ 9 h 163"/>
              <a:gd name="T46" fmla="*/ 4 w 124"/>
              <a:gd name="T47" fmla="*/ 1 h 163"/>
              <a:gd name="T48" fmla="*/ 9 w 124"/>
              <a:gd name="T49" fmla="*/ 0 h 163"/>
              <a:gd name="T50" fmla="*/ 23 w 124"/>
              <a:gd name="T51" fmla="*/ 0 h 163"/>
              <a:gd name="T52" fmla="*/ 29 w 124"/>
              <a:gd name="T53" fmla="*/ 1 h 163"/>
              <a:gd name="T54" fmla="*/ 32 w 124"/>
              <a:gd name="T55" fmla="*/ 4 h 163"/>
              <a:gd name="T56" fmla="*/ 35 w 124"/>
              <a:gd name="T57" fmla="*/ 9 h 163"/>
              <a:gd name="T58" fmla="*/ 77 w 124"/>
              <a:gd name="T59" fmla="*/ 85 h 163"/>
              <a:gd name="T60" fmla="*/ 85 w 124"/>
              <a:gd name="T61" fmla="*/ 98 h 163"/>
              <a:gd name="T62" fmla="*/ 91 w 124"/>
              <a:gd name="T63" fmla="*/ 109 h 163"/>
              <a:gd name="T64" fmla="*/ 96 w 124"/>
              <a:gd name="T65" fmla="*/ 121 h 163"/>
              <a:gd name="T66" fmla="*/ 103 w 124"/>
              <a:gd name="T67" fmla="*/ 133 h 163"/>
              <a:gd name="T68" fmla="*/ 103 w 124"/>
              <a:gd name="T69" fmla="*/ 122 h 163"/>
              <a:gd name="T70" fmla="*/ 103 w 124"/>
              <a:gd name="T71" fmla="*/ 91 h 163"/>
              <a:gd name="T72" fmla="*/ 103 w 124"/>
              <a:gd name="T73" fmla="*/ 2 h 163"/>
              <a:gd name="T74" fmla="*/ 104 w 124"/>
              <a:gd name="T75" fmla="*/ 1 h 163"/>
              <a:gd name="T76" fmla="*/ 107 w 124"/>
              <a:gd name="T77" fmla="*/ 0 h 163"/>
              <a:gd name="T78" fmla="*/ 111 w 124"/>
              <a:gd name="T79" fmla="*/ 0 h 163"/>
              <a:gd name="T80" fmla="*/ 116 w 124"/>
              <a:gd name="T81" fmla="*/ 0 h 163"/>
              <a:gd name="T82" fmla="*/ 120 w 124"/>
              <a:gd name="T83" fmla="*/ 0 h 163"/>
              <a:gd name="T84" fmla="*/ 123 w 124"/>
              <a:gd name="T85" fmla="*/ 1 h 163"/>
              <a:gd name="T86" fmla="*/ 124 w 124"/>
              <a:gd name="T87" fmla="*/ 2 h 163"/>
              <a:gd name="T88" fmla="*/ 124 w 124"/>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63">
                <a:moveTo>
                  <a:pt x="124" y="154"/>
                </a:moveTo>
                <a:lnTo>
                  <a:pt x="124" y="156"/>
                </a:lnTo>
                <a:lnTo>
                  <a:pt x="123" y="158"/>
                </a:lnTo>
                <a:lnTo>
                  <a:pt x="121" y="159"/>
                </a:lnTo>
                <a:lnTo>
                  <a:pt x="120" y="160"/>
                </a:lnTo>
                <a:lnTo>
                  <a:pt x="119" y="162"/>
                </a:lnTo>
                <a:lnTo>
                  <a:pt x="117" y="163"/>
                </a:lnTo>
                <a:lnTo>
                  <a:pt x="116" y="163"/>
                </a:lnTo>
                <a:lnTo>
                  <a:pt x="115" y="163"/>
                </a:lnTo>
                <a:lnTo>
                  <a:pt x="107" y="163"/>
                </a:lnTo>
                <a:lnTo>
                  <a:pt x="104" y="163"/>
                </a:lnTo>
                <a:lnTo>
                  <a:pt x="102" y="162"/>
                </a:lnTo>
                <a:lnTo>
                  <a:pt x="99" y="162"/>
                </a:lnTo>
                <a:lnTo>
                  <a:pt x="96" y="160"/>
                </a:lnTo>
                <a:lnTo>
                  <a:pt x="95" y="158"/>
                </a:lnTo>
                <a:lnTo>
                  <a:pt x="93" y="155"/>
                </a:lnTo>
                <a:lnTo>
                  <a:pt x="90" y="151"/>
                </a:lnTo>
                <a:lnTo>
                  <a:pt x="87" y="147"/>
                </a:lnTo>
                <a:lnTo>
                  <a:pt x="36" y="54"/>
                </a:lnTo>
                <a:lnTo>
                  <a:pt x="32" y="47"/>
                </a:lnTo>
                <a:lnTo>
                  <a:pt x="29" y="39"/>
                </a:lnTo>
                <a:lnTo>
                  <a:pt x="25" y="31"/>
                </a:lnTo>
                <a:lnTo>
                  <a:pt x="21" y="23"/>
                </a:lnTo>
                <a:lnTo>
                  <a:pt x="21" y="23"/>
                </a:lnTo>
                <a:lnTo>
                  <a:pt x="21" y="32"/>
                </a:lnTo>
                <a:lnTo>
                  <a:pt x="21" y="41"/>
                </a:lnTo>
                <a:lnTo>
                  <a:pt x="21" y="52"/>
                </a:lnTo>
                <a:lnTo>
                  <a:pt x="21" y="61"/>
                </a:lnTo>
                <a:lnTo>
                  <a:pt x="21" y="159"/>
                </a:lnTo>
                <a:lnTo>
                  <a:pt x="21" y="160"/>
                </a:lnTo>
                <a:lnTo>
                  <a:pt x="21" y="162"/>
                </a:lnTo>
                <a:lnTo>
                  <a:pt x="19" y="162"/>
                </a:lnTo>
                <a:lnTo>
                  <a:pt x="18" y="162"/>
                </a:lnTo>
                <a:lnTo>
                  <a:pt x="17" y="163"/>
                </a:lnTo>
                <a:lnTo>
                  <a:pt x="15" y="163"/>
                </a:lnTo>
                <a:lnTo>
                  <a:pt x="13" y="163"/>
                </a:lnTo>
                <a:lnTo>
                  <a:pt x="10" y="163"/>
                </a:lnTo>
                <a:lnTo>
                  <a:pt x="8" y="163"/>
                </a:lnTo>
                <a:lnTo>
                  <a:pt x="5" y="163"/>
                </a:lnTo>
                <a:lnTo>
                  <a:pt x="4" y="163"/>
                </a:lnTo>
                <a:lnTo>
                  <a:pt x="2" y="162"/>
                </a:lnTo>
                <a:lnTo>
                  <a:pt x="1" y="162"/>
                </a:lnTo>
                <a:lnTo>
                  <a:pt x="1" y="162"/>
                </a:lnTo>
                <a:lnTo>
                  <a:pt x="0" y="160"/>
                </a:lnTo>
                <a:lnTo>
                  <a:pt x="0" y="159"/>
                </a:lnTo>
                <a:lnTo>
                  <a:pt x="0" y="9"/>
                </a:lnTo>
                <a:lnTo>
                  <a:pt x="1" y="4"/>
                </a:lnTo>
                <a:lnTo>
                  <a:pt x="4" y="1"/>
                </a:lnTo>
                <a:lnTo>
                  <a:pt x="6" y="0"/>
                </a:lnTo>
                <a:lnTo>
                  <a:pt x="9" y="0"/>
                </a:lnTo>
                <a:lnTo>
                  <a:pt x="19" y="0"/>
                </a:lnTo>
                <a:lnTo>
                  <a:pt x="23" y="0"/>
                </a:lnTo>
                <a:lnTo>
                  <a:pt x="26" y="0"/>
                </a:lnTo>
                <a:lnTo>
                  <a:pt x="29" y="1"/>
                </a:lnTo>
                <a:lnTo>
                  <a:pt x="30" y="2"/>
                </a:lnTo>
                <a:lnTo>
                  <a:pt x="32" y="4"/>
                </a:lnTo>
                <a:lnTo>
                  <a:pt x="34" y="6"/>
                </a:lnTo>
                <a:lnTo>
                  <a:pt x="35" y="9"/>
                </a:lnTo>
                <a:lnTo>
                  <a:pt x="38" y="13"/>
                </a:lnTo>
                <a:lnTo>
                  <a:pt x="77" y="85"/>
                </a:lnTo>
                <a:lnTo>
                  <a:pt x="81" y="91"/>
                </a:lnTo>
                <a:lnTo>
                  <a:pt x="85" y="98"/>
                </a:lnTo>
                <a:lnTo>
                  <a:pt x="87" y="103"/>
                </a:lnTo>
                <a:lnTo>
                  <a:pt x="91" y="109"/>
                </a:lnTo>
                <a:lnTo>
                  <a:pt x="94" y="116"/>
                </a:lnTo>
                <a:lnTo>
                  <a:pt x="96" y="121"/>
                </a:lnTo>
                <a:lnTo>
                  <a:pt x="100" y="128"/>
                </a:lnTo>
                <a:lnTo>
                  <a:pt x="103" y="133"/>
                </a:lnTo>
                <a:lnTo>
                  <a:pt x="103" y="133"/>
                </a:lnTo>
                <a:lnTo>
                  <a:pt x="103" y="122"/>
                </a:lnTo>
                <a:lnTo>
                  <a:pt x="103" y="112"/>
                </a:lnTo>
                <a:lnTo>
                  <a:pt x="103" y="91"/>
                </a:lnTo>
                <a:lnTo>
                  <a:pt x="103" y="4"/>
                </a:lnTo>
                <a:lnTo>
                  <a:pt x="103" y="2"/>
                </a:lnTo>
                <a:lnTo>
                  <a:pt x="103" y="1"/>
                </a:lnTo>
                <a:lnTo>
                  <a:pt x="104" y="1"/>
                </a:lnTo>
                <a:lnTo>
                  <a:pt x="106" y="0"/>
                </a:lnTo>
                <a:lnTo>
                  <a:pt x="107" y="0"/>
                </a:lnTo>
                <a:lnTo>
                  <a:pt x="108" y="0"/>
                </a:lnTo>
                <a:lnTo>
                  <a:pt x="111" y="0"/>
                </a:lnTo>
                <a:lnTo>
                  <a:pt x="113" y="0"/>
                </a:lnTo>
                <a:lnTo>
                  <a:pt x="116" y="0"/>
                </a:lnTo>
                <a:lnTo>
                  <a:pt x="119" y="0"/>
                </a:lnTo>
                <a:lnTo>
                  <a:pt x="120" y="0"/>
                </a:lnTo>
                <a:lnTo>
                  <a:pt x="121" y="0"/>
                </a:lnTo>
                <a:lnTo>
                  <a:pt x="123" y="1"/>
                </a:lnTo>
                <a:lnTo>
                  <a:pt x="123" y="1"/>
                </a:lnTo>
                <a:lnTo>
                  <a:pt x="124" y="2"/>
                </a:lnTo>
                <a:lnTo>
                  <a:pt x="124" y="4"/>
                </a:lnTo>
                <a:lnTo>
                  <a:pt x="124"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43"/>
          <p:cNvSpPr>
            <a:spLocks/>
          </p:cNvSpPr>
          <p:nvPr/>
        </p:nvSpPr>
        <p:spPr bwMode="auto">
          <a:xfrm>
            <a:off x="7350191" y="1828800"/>
            <a:ext cx="94852" cy="137370"/>
          </a:xfrm>
          <a:custGeom>
            <a:avLst/>
            <a:gdLst>
              <a:gd name="T0" fmla="*/ 118 w 118"/>
              <a:gd name="T1" fmla="*/ 145 h 167"/>
              <a:gd name="T2" fmla="*/ 118 w 118"/>
              <a:gd name="T3" fmla="*/ 148 h 167"/>
              <a:gd name="T4" fmla="*/ 118 w 118"/>
              <a:gd name="T5" fmla="*/ 150 h 167"/>
              <a:gd name="T6" fmla="*/ 116 w 118"/>
              <a:gd name="T7" fmla="*/ 152 h 167"/>
              <a:gd name="T8" fmla="*/ 114 w 118"/>
              <a:gd name="T9" fmla="*/ 154 h 167"/>
              <a:gd name="T10" fmla="*/ 106 w 118"/>
              <a:gd name="T11" fmla="*/ 159 h 167"/>
              <a:gd name="T12" fmla="*/ 94 w 118"/>
              <a:gd name="T13" fmla="*/ 165 h 167"/>
              <a:gd name="T14" fmla="*/ 78 w 118"/>
              <a:gd name="T15" fmla="*/ 167 h 167"/>
              <a:gd name="T16" fmla="*/ 54 w 118"/>
              <a:gd name="T17" fmla="*/ 167 h 167"/>
              <a:gd name="T18" fmla="*/ 29 w 118"/>
              <a:gd name="T19" fmla="*/ 155 h 167"/>
              <a:gd name="T20" fmla="*/ 10 w 118"/>
              <a:gd name="T21" fmla="*/ 136 h 167"/>
              <a:gd name="T22" fmla="*/ 1 w 118"/>
              <a:gd name="T23" fmla="*/ 105 h 167"/>
              <a:gd name="T24" fmla="*/ 1 w 118"/>
              <a:gd name="T25" fmla="*/ 67 h 167"/>
              <a:gd name="T26" fmla="*/ 10 w 118"/>
              <a:gd name="T27" fmla="*/ 35 h 167"/>
              <a:gd name="T28" fmla="*/ 30 w 118"/>
              <a:gd name="T29" fmla="*/ 13 h 167"/>
              <a:gd name="T30" fmla="*/ 56 w 118"/>
              <a:gd name="T31" fmla="*/ 1 h 167"/>
              <a:gd name="T32" fmla="*/ 78 w 118"/>
              <a:gd name="T33" fmla="*/ 0 h 167"/>
              <a:gd name="T34" fmla="*/ 91 w 118"/>
              <a:gd name="T35" fmla="*/ 3 h 167"/>
              <a:gd name="T36" fmla="*/ 103 w 118"/>
              <a:gd name="T37" fmla="*/ 7 h 167"/>
              <a:gd name="T38" fmla="*/ 112 w 118"/>
              <a:gd name="T39" fmla="*/ 12 h 167"/>
              <a:gd name="T40" fmla="*/ 115 w 118"/>
              <a:gd name="T41" fmla="*/ 16 h 167"/>
              <a:gd name="T42" fmla="*/ 116 w 118"/>
              <a:gd name="T43" fmla="*/ 17 h 167"/>
              <a:gd name="T44" fmla="*/ 118 w 118"/>
              <a:gd name="T45" fmla="*/ 20 h 167"/>
              <a:gd name="T46" fmla="*/ 118 w 118"/>
              <a:gd name="T47" fmla="*/ 24 h 167"/>
              <a:gd name="T48" fmla="*/ 118 w 118"/>
              <a:gd name="T49" fmla="*/ 27 h 167"/>
              <a:gd name="T50" fmla="*/ 118 w 118"/>
              <a:gd name="T51" fmla="*/ 31 h 167"/>
              <a:gd name="T52" fmla="*/ 116 w 118"/>
              <a:gd name="T53" fmla="*/ 34 h 167"/>
              <a:gd name="T54" fmla="*/ 115 w 118"/>
              <a:gd name="T55" fmla="*/ 35 h 167"/>
              <a:gd name="T56" fmla="*/ 111 w 118"/>
              <a:gd name="T57" fmla="*/ 35 h 167"/>
              <a:gd name="T58" fmla="*/ 106 w 118"/>
              <a:gd name="T59" fmla="*/ 30 h 167"/>
              <a:gd name="T60" fmla="*/ 95 w 118"/>
              <a:gd name="T61" fmla="*/ 25 h 167"/>
              <a:gd name="T62" fmla="*/ 81 w 118"/>
              <a:gd name="T63" fmla="*/ 20 h 167"/>
              <a:gd name="T64" fmla="*/ 61 w 118"/>
              <a:gd name="T65" fmla="*/ 20 h 167"/>
              <a:gd name="T66" fmla="*/ 43 w 118"/>
              <a:gd name="T67" fmla="*/ 29 h 167"/>
              <a:gd name="T68" fmla="*/ 30 w 118"/>
              <a:gd name="T69" fmla="*/ 46 h 167"/>
              <a:gd name="T70" fmla="*/ 23 w 118"/>
              <a:gd name="T71" fmla="*/ 69 h 167"/>
              <a:gd name="T72" fmla="*/ 23 w 118"/>
              <a:gd name="T73" fmla="*/ 99 h 167"/>
              <a:gd name="T74" fmla="*/ 30 w 118"/>
              <a:gd name="T75" fmla="*/ 124 h 167"/>
              <a:gd name="T76" fmla="*/ 43 w 118"/>
              <a:gd name="T77" fmla="*/ 140 h 167"/>
              <a:gd name="T78" fmla="*/ 61 w 118"/>
              <a:gd name="T79" fmla="*/ 148 h 167"/>
              <a:gd name="T80" fmla="*/ 81 w 118"/>
              <a:gd name="T81" fmla="*/ 148 h 167"/>
              <a:gd name="T82" fmla="*/ 95 w 118"/>
              <a:gd name="T83" fmla="*/ 144 h 167"/>
              <a:gd name="T84" fmla="*/ 106 w 118"/>
              <a:gd name="T85" fmla="*/ 137 h 167"/>
              <a:gd name="T86" fmla="*/ 112 w 118"/>
              <a:gd name="T87" fmla="*/ 133 h 167"/>
              <a:gd name="T88" fmla="*/ 116 w 118"/>
              <a:gd name="T89" fmla="*/ 133 h 167"/>
              <a:gd name="T90" fmla="*/ 118 w 118"/>
              <a:gd name="T91" fmla="*/ 133 h 167"/>
              <a:gd name="T92" fmla="*/ 118 w 118"/>
              <a:gd name="T93" fmla="*/ 136 h 167"/>
              <a:gd name="T94" fmla="*/ 118 w 118"/>
              <a:gd name="T95" fmla="*/ 1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67">
                <a:moveTo>
                  <a:pt x="118" y="142"/>
                </a:moveTo>
                <a:lnTo>
                  <a:pt x="118" y="145"/>
                </a:lnTo>
                <a:lnTo>
                  <a:pt x="118" y="146"/>
                </a:lnTo>
                <a:lnTo>
                  <a:pt x="118" y="148"/>
                </a:lnTo>
                <a:lnTo>
                  <a:pt x="118" y="149"/>
                </a:lnTo>
                <a:lnTo>
                  <a:pt x="118" y="150"/>
                </a:lnTo>
                <a:lnTo>
                  <a:pt x="116" y="150"/>
                </a:lnTo>
                <a:lnTo>
                  <a:pt x="116" y="152"/>
                </a:lnTo>
                <a:lnTo>
                  <a:pt x="115" y="153"/>
                </a:lnTo>
                <a:lnTo>
                  <a:pt x="114" y="154"/>
                </a:lnTo>
                <a:lnTo>
                  <a:pt x="110" y="157"/>
                </a:lnTo>
                <a:lnTo>
                  <a:pt x="106" y="159"/>
                </a:lnTo>
                <a:lnTo>
                  <a:pt x="99" y="162"/>
                </a:lnTo>
                <a:lnTo>
                  <a:pt x="94" y="165"/>
                </a:lnTo>
                <a:lnTo>
                  <a:pt x="86" y="166"/>
                </a:lnTo>
                <a:lnTo>
                  <a:pt x="78" y="167"/>
                </a:lnTo>
                <a:lnTo>
                  <a:pt x="69" y="167"/>
                </a:lnTo>
                <a:lnTo>
                  <a:pt x="54" y="167"/>
                </a:lnTo>
                <a:lnTo>
                  <a:pt x="40" y="162"/>
                </a:lnTo>
                <a:lnTo>
                  <a:pt x="29" y="155"/>
                </a:lnTo>
                <a:lnTo>
                  <a:pt x="18" y="146"/>
                </a:lnTo>
                <a:lnTo>
                  <a:pt x="10" y="136"/>
                </a:lnTo>
                <a:lnTo>
                  <a:pt x="5" y="121"/>
                </a:lnTo>
                <a:lnTo>
                  <a:pt x="1" y="105"/>
                </a:lnTo>
                <a:lnTo>
                  <a:pt x="0" y="86"/>
                </a:lnTo>
                <a:lnTo>
                  <a:pt x="1" y="67"/>
                </a:lnTo>
                <a:lnTo>
                  <a:pt x="5" y="50"/>
                </a:lnTo>
                <a:lnTo>
                  <a:pt x="10" y="35"/>
                </a:lnTo>
                <a:lnTo>
                  <a:pt x="20" y="24"/>
                </a:lnTo>
                <a:lnTo>
                  <a:pt x="30" y="13"/>
                </a:lnTo>
                <a:lnTo>
                  <a:pt x="42" y="7"/>
                </a:lnTo>
                <a:lnTo>
                  <a:pt x="56" y="1"/>
                </a:lnTo>
                <a:lnTo>
                  <a:pt x="72" y="0"/>
                </a:lnTo>
                <a:lnTo>
                  <a:pt x="78" y="0"/>
                </a:lnTo>
                <a:lnTo>
                  <a:pt x="85" y="1"/>
                </a:lnTo>
                <a:lnTo>
                  <a:pt x="91" y="3"/>
                </a:lnTo>
                <a:lnTo>
                  <a:pt x="98" y="5"/>
                </a:lnTo>
                <a:lnTo>
                  <a:pt x="103" y="7"/>
                </a:lnTo>
                <a:lnTo>
                  <a:pt x="107" y="9"/>
                </a:lnTo>
                <a:lnTo>
                  <a:pt x="112" y="12"/>
                </a:lnTo>
                <a:lnTo>
                  <a:pt x="114" y="14"/>
                </a:lnTo>
                <a:lnTo>
                  <a:pt x="115" y="16"/>
                </a:lnTo>
                <a:lnTo>
                  <a:pt x="116" y="17"/>
                </a:lnTo>
                <a:lnTo>
                  <a:pt x="116" y="17"/>
                </a:lnTo>
                <a:lnTo>
                  <a:pt x="116" y="18"/>
                </a:lnTo>
                <a:lnTo>
                  <a:pt x="118" y="20"/>
                </a:lnTo>
                <a:lnTo>
                  <a:pt x="118" y="21"/>
                </a:lnTo>
                <a:lnTo>
                  <a:pt x="118" y="24"/>
                </a:lnTo>
                <a:lnTo>
                  <a:pt x="118" y="25"/>
                </a:lnTo>
                <a:lnTo>
                  <a:pt x="118" y="27"/>
                </a:lnTo>
                <a:lnTo>
                  <a:pt x="118" y="30"/>
                </a:lnTo>
                <a:lnTo>
                  <a:pt x="118" y="31"/>
                </a:lnTo>
                <a:lnTo>
                  <a:pt x="116" y="33"/>
                </a:lnTo>
                <a:lnTo>
                  <a:pt x="116" y="34"/>
                </a:lnTo>
                <a:lnTo>
                  <a:pt x="115" y="34"/>
                </a:lnTo>
                <a:lnTo>
                  <a:pt x="115" y="35"/>
                </a:lnTo>
                <a:lnTo>
                  <a:pt x="114" y="35"/>
                </a:lnTo>
                <a:lnTo>
                  <a:pt x="111" y="35"/>
                </a:lnTo>
                <a:lnTo>
                  <a:pt x="108" y="33"/>
                </a:lnTo>
                <a:lnTo>
                  <a:pt x="106" y="30"/>
                </a:lnTo>
                <a:lnTo>
                  <a:pt x="101" y="27"/>
                </a:lnTo>
                <a:lnTo>
                  <a:pt x="95" y="25"/>
                </a:lnTo>
                <a:lnTo>
                  <a:pt x="89" y="22"/>
                </a:lnTo>
                <a:lnTo>
                  <a:pt x="81" y="20"/>
                </a:lnTo>
                <a:lnTo>
                  <a:pt x="72" y="20"/>
                </a:lnTo>
                <a:lnTo>
                  <a:pt x="61" y="20"/>
                </a:lnTo>
                <a:lnTo>
                  <a:pt x="52" y="24"/>
                </a:lnTo>
                <a:lnTo>
                  <a:pt x="43" y="29"/>
                </a:lnTo>
                <a:lnTo>
                  <a:pt x="37" y="37"/>
                </a:lnTo>
                <a:lnTo>
                  <a:pt x="30" y="46"/>
                </a:lnTo>
                <a:lnTo>
                  <a:pt x="26" y="57"/>
                </a:lnTo>
                <a:lnTo>
                  <a:pt x="23" y="69"/>
                </a:lnTo>
                <a:lnTo>
                  <a:pt x="23" y="85"/>
                </a:lnTo>
                <a:lnTo>
                  <a:pt x="23" y="99"/>
                </a:lnTo>
                <a:lnTo>
                  <a:pt x="26" y="112"/>
                </a:lnTo>
                <a:lnTo>
                  <a:pt x="30" y="124"/>
                </a:lnTo>
                <a:lnTo>
                  <a:pt x="37" y="132"/>
                </a:lnTo>
                <a:lnTo>
                  <a:pt x="43" y="140"/>
                </a:lnTo>
                <a:lnTo>
                  <a:pt x="51" y="144"/>
                </a:lnTo>
                <a:lnTo>
                  <a:pt x="61" y="148"/>
                </a:lnTo>
                <a:lnTo>
                  <a:pt x="72" y="149"/>
                </a:lnTo>
                <a:lnTo>
                  <a:pt x="81" y="148"/>
                </a:lnTo>
                <a:lnTo>
                  <a:pt x="89" y="146"/>
                </a:lnTo>
                <a:lnTo>
                  <a:pt x="95" y="144"/>
                </a:lnTo>
                <a:lnTo>
                  <a:pt x="102" y="141"/>
                </a:lnTo>
                <a:lnTo>
                  <a:pt x="106" y="137"/>
                </a:lnTo>
                <a:lnTo>
                  <a:pt x="110" y="136"/>
                </a:lnTo>
                <a:lnTo>
                  <a:pt x="112" y="133"/>
                </a:lnTo>
                <a:lnTo>
                  <a:pt x="115" y="133"/>
                </a:lnTo>
                <a:lnTo>
                  <a:pt x="116" y="133"/>
                </a:lnTo>
                <a:lnTo>
                  <a:pt x="116" y="133"/>
                </a:lnTo>
                <a:lnTo>
                  <a:pt x="118" y="133"/>
                </a:lnTo>
                <a:lnTo>
                  <a:pt x="118" y="135"/>
                </a:lnTo>
                <a:lnTo>
                  <a:pt x="118" y="136"/>
                </a:lnTo>
                <a:lnTo>
                  <a:pt x="118" y="137"/>
                </a:lnTo>
                <a:lnTo>
                  <a:pt x="118" y="140"/>
                </a:lnTo>
                <a:lnTo>
                  <a:pt x="118" y="14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44"/>
          <p:cNvSpPr>
            <a:spLocks/>
          </p:cNvSpPr>
          <p:nvPr/>
        </p:nvSpPr>
        <p:spPr bwMode="auto">
          <a:xfrm>
            <a:off x="7510456" y="1828800"/>
            <a:ext cx="98121" cy="137370"/>
          </a:xfrm>
          <a:custGeom>
            <a:avLst/>
            <a:gdLst>
              <a:gd name="T0" fmla="*/ 119 w 119"/>
              <a:gd name="T1" fmla="*/ 145 h 167"/>
              <a:gd name="T2" fmla="*/ 118 w 119"/>
              <a:gd name="T3" fmla="*/ 148 h 167"/>
              <a:gd name="T4" fmla="*/ 118 w 119"/>
              <a:gd name="T5" fmla="*/ 150 h 167"/>
              <a:gd name="T6" fmla="*/ 116 w 119"/>
              <a:gd name="T7" fmla="*/ 152 h 167"/>
              <a:gd name="T8" fmla="*/ 114 w 119"/>
              <a:gd name="T9" fmla="*/ 154 h 167"/>
              <a:gd name="T10" fmla="*/ 106 w 119"/>
              <a:gd name="T11" fmla="*/ 159 h 167"/>
              <a:gd name="T12" fmla="*/ 94 w 119"/>
              <a:gd name="T13" fmla="*/ 165 h 167"/>
              <a:gd name="T14" fmla="*/ 78 w 119"/>
              <a:gd name="T15" fmla="*/ 167 h 167"/>
              <a:gd name="T16" fmla="*/ 54 w 119"/>
              <a:gd name="T17" fmla="*/ 167 h 167"/>
              <a:gd name="T18" fmla="*/ 29 w 119"/>
              <a:gd name="T19" fmla="*/ 155 h 167"/>
              <a:gd name="T20" fmla="*/ 10 w 119"/>
              <a:gd name="T21" fmla="*/ 136 h 167"/>
              <a:gd name="T22" fmla="*/ 1 w 119"/>
              <a:gd name="T23" fmla="*/ 105 h 167"/>
              <a:gd name="T24" fmla="*/ 1 w 119"/>
              <a:gd name="T25" fmla="*/ 67 h 167"/>
              <a:gd name="T26" fmla="*/ 12 w 119"/>
              <a:gd name="T27" fmla="*/ 35 h 167"/>
              <a:gd name="T28" fmla="*/ 30 w 119"/>
              <a:gd name="T29" fmla="*/ 13 h 167"/>
              <a:gd name="T30" fmla="*/ 56 w 119"/>
              <a:gd name="T31" fmla="*/ 1 h 167"/>
              <a:gd name="T32" fmla="*/ 78 w 119"/>
              <a:gd name="T33" fmla="*/ 0 h 167"/>
              <a:gd name="T34" fmla="*/ 91 w 119"/>
              <a:gd name="T35" fmla="*/ 3 h 167"/>
              <a:gd name="T36" fmla="*/ 103 w 119"/>
              <a:gd name="T37" fmla="*/ 7 h 167"/>
              <a:gd name="T38" fmla="*/ 112 w 119"/>
              <a:gd name="T39" fmla="*/ 12 h 167"/>
              <a:gd name="T40" fmla="*/ 115 w 119"/>
              <a:gd name="T41" fmla="*/ 16 h 167"/>
              <a:gd name="T42" fmla="*/ 116 w 119"/>
              <a:gd name="T43" fmla="*/ 17 h 167"/>
              <a:gd name="T44" fmla="*/ 118 w 119"/>
              <a:gd name="T45" fmla="*/ 20 h 167"/>
              <a:gd name="T46" fmla="*/ 118 w 119"/>
              <a:gd name="T47" fmla="*/ 24 h 167"/>
              <a:gd name="T48" fmla="*/ 118 w 119"/>
              <a:gd name="T49" fmla="*/ 27 h 167"/>
              <a:gd name="T50" fmla="*/ 118 w 119"/>
              <a:gd name="T51" fmla="*/ 31 h 167"/>
              <a:gd name="T52" fmla="*/ 116 w 119"/>
              <a:gd name="T53" fmla="*/ 34 h 167"/>
              <a:gd name="T54" fmla="*/ 115 w 119"/>
              <a:gd name="T55" fmla="*/ 35 h 167"/>
              <a:gd name="T56" fmla="*/ 112 w 119"/>
              <a:gd name="T57" fmla="*/ 35 h 167"/>
              <a:gd name="T58" fmla="*/ 106 w 119"/>
              <a:gd name="T59" fmla="*/ 30 h 167"/>
              <a:gd name="T60" fmla="*/ 95 w 119"/>
              <a:gd name="T61" fmla="*/ 25 h 167"/>
              <a:gd name="T62" fmla="*/ 81 w 119"/>
              <a:gd name="T63" fmla="*/ 20 h 167"/>
              <a:gd name="T64" fmla="*/ 61 w 119"/>
              <a:gd name="T65" fmla="*/ 20 h 167"/>
              <a:gd name="T66" fmla="*/ 43 w 119"/>
              <a:gd name="T67" fmla="*/ 29 h 167"/>
              <a:gd name="T68" fmla="*/ 31 w 119"/>
              <a:gd name="T69" fmla="*/ 46 h 167"/>
              <a:gd name="T70" fmla="*/ 24 w 119"/>
              <a:gd name="T71" fmla="*/ 69 h 167"/>
              <a:gd name="T72" fmla="*/ 24 w 119"/>
              <a:gd name="T73" fmla="*/ 99 h 167"/>
              <a:gd name="T74" fmla="*/ 30 w 119"/>
              <a:gd name="T75" fmla="*/ 124 h 167"/>
              <a:gd name="T76" fmla="*/ 43 w 119"/>
              <a:gd name="T77" fmla="*/ 140 h 167"/>
              <a:gd name="T78" fmla="*/ 61 w 119"/>
              <a:gd name="T79" fmla="*/ 148 h 167"/>
              <a:gd name="T80" fmla="*/ 81 w 119"/>
              <a:gd name="T81" fmla="*/ 148 h 167"/>
              <a:gd name="T82" fmla="*/ 97 w 119"/>
              <a:gd name="T83" fmla="*/ 144 h 167"/>
              <a:gd name="T84" fmla="*/ 106 w 119"/>
              <a:gd name="T85" fmla="*/ 137 h 167"/>
              <a:gd name="T86" fmla="*/ 112 w 119"/>
              <a:gd name="T87" fmla="*/ 133 h 167"/>
              <a:gd name="T88" fmla="*/ 116 w 119"/>
              <a:gd name="T89" fmla="*/ 133 h 167"/>
              <a:gd name="T90" fmla="*/ 118 w 119"/>
              <a:gd name="T91" fmla="*/ 133 h 167"/>
              <a:gd name="T92" fmla="*/ 118 w 119"/>
              <a:gd name="T93" fmla="*/ 136 h 167"/>
              <a:gd name="T94" fmla="*/ 119 w 119"/>
              <a:gd name="T95" fmla="*/ 1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167">
                <a:moveTo>
                  <a:pt x="119" y="142"/>
                </a:moveTo>
                <a:lnTo>
                  <a:pt x="119" y="145"/>
                </a:lnTo>
                <a:lnTo>
                  <a:pt x="119" y="146"/>
                </a:lnTo>
                <a:lnTo>
                  <a:pt x="118" y="148"/>
                </a:lnTo>
                <a:lnTo>
                  <a:pt x="118" y="149"/>
                </a:lnTo>
                <a:lnTo>
                  <a:pt x="118" y="150"/>
                </a:lnTo>
                <a:lnTo>
                  <a:pt x="118" y="150"/>
                </a:lnTo>
                <a:lnTo>
                  <a:pt x="116" y="152"/>
                </a:lnTo>
                <a:lnTo>
                  <a:pt x="115" y="153"/>
                </a:lnTo>
                <a:lnTo>
                  <a:pt x="114" y="154"/>
                </a:lnTo>
                <a:lnTo>
                  <a:pt x="110" y="157"/>
                </a:lnTo>
                <a:lnTo>
                  <a:pt x="106" y="159"/>
                </a:lnTo>
                <a:lnTo>
                  <a:pt x="99" y="162"/>
                </a:lnTo>
                <a:lnTo>
                  <a:pt x="94" y="165"/>
                </a:lnTo>
                <a:lnTo>
                  <a:pt x="86" y="166"/>
                </a:lnTo>
                <a:lnTo>
                  <a:pt x="78" y="167"/>
                </a:lnTo>
                <a:lnTo>
                  <a:pt x="69" y="167"/>
                </a:lnTo>
                <a:lnTo>
                  <a:pt x="54" y="167"/>
                </a:lnTo>
                <a:lnTo>
                  <a:pt x="40" y="162"/>
                </a:lnTo>
                <a:lnTo>
                  <a:pt x="29" y="155"/>
                </a:lnTo>
                <a:lnTo>
                  <a:pt x="18" y="146"/>
                </a:lnTo>
                <a:lnTo>
                  <a:pt x="10" y="136"/>
                </a:lnTo>
                <a:lnTo>
                  <a:pt x="5" y="121"/>
                </a:lnTo>
                <a:lnTo>
                  <a:pt x="1" y="105"/>
                </a:lnTo>
                <a:lnTo>
                  <a:pt x="0" y="86"/>
                </a:lnTo>
                <a:lnTo>
                  <a:pt x="1" y="67"/>
                </a:lnTo>
                <a:lnTo>
                  <a:pt x="5" y="50"/>
                </a:lnTo>
                <a:lnTo>
                  <a:pt x="12" y="35"/>
                </a:lnTo>
                <a:lnTo>
                  <a:pt x="20" y="24"/>
                </a:lnTo>
                <a:lnTo>
                  <a:pt x="30" y="13"/>
                </a:lnTo>
                <a:lnTo>
                  <a:pt x="43" y="7"/>
                </a:lnTo>
                <a:lnTo>
                  <a:pt x="56" y="1"/>
                </a:lnTo>
                <a:lnTo>
                  <a:pt x="72" y="0"/>
                </a:lnTo>
                <a:lnTo>
                  <a:pt x="78" y="0"/>
                </a:lnTo>
                <a:lnTo>
                  <a:pt x="85" y="1"/>
                </a:lnTo>
                <a:lnTo>
                  <a:pt x="91" y="3"/>
                </a:lnTo>
                <a:lnTo>
                  <a:pt x="98" y="5"/>
                </a:lnTo>
                <a:lnTo>
                  <a:pt x="103" y="7"/>
                </a:lnTo>
                <a:lnTo>
                  <a:pt x="108" y="9"/>
                </a:lnTo>
                <a:lnTo>
                  <a:pt x="112" y="12"/>
                </a:lnTo>
                <a:lnTo>
                  <a:pt x="114" y="14"/>
                </a:lnTo>
                <a:lnTo>
                  <a:pt x="115" y="16"/>
                </a:lnTo>
                <a:lnTo>
                  <a:pt x="116" y="17"/>
                </a:lnTo>
                <a:lnTo>
                  <a:pt x="116" y="17"/>
                </a:lnTo>
                <a:lnTo>
                  <a:pt x="118" y="18"/>
                </a:lnTo>
                <a:lnTo>
                  <a:pt x="118" y="20"/>
                </a:lnTo>
                <a:lnTo>
                  <a:pt x="118" y="21"/>
                </a:lnTo>
                <a:lnTo>
                  <a:pt x="118" y="24"/>
                </a:lnTo>
                <a:lnTo>
                  <a:pt x="118" y="25"/>
                </a:lnTo>
                <a:lnTo>
                  <a:pt x="118" y="27"/>
                </a:lnTo>
                <a:lnTo>
                  <a:pt x="118" y="30"/>
                </a:lnTo>
                <a:lnTo>
                  <a:pt x="118" y="31"/>
                </a:lnTo>
                <a:lnTo>
                  <a:pt x="116" y="33"/>
                </a:lnTo>
                <a:lnTo>
                  <a:pt x="116" y="34"/>
                </a:lnTo>
                <a:lnTo>
                  <a:pt x="115" y="34"/>
                </a:lnTo>
                <a:lnTo>
                  <a:pt x="115" y="35"/>
                </a:lnTo>
                <a:lnTo>
                  <a:pt x="114" y="35"/>
                </a:lnTo>
                <a:lnTo>
                  <a:pt x="112" y="35"/>
                </a:lnTo>
                <a:lnTo>
                  <a:pt x="108" y="33"/>
                </a:lnTo>
                <a:lnTo>
                  <a:pt x="106" y="30"/>
                </a:lnTo>
                <a:lnTo>
                  <a:pt x="101" y="27"/>
                </a:lnTo>
                <a:lnTo>
                  <a:pt x="95" y="25"/>
                </a:lnTo>
                <a:lnTo>
                  <a:pt x="89" y="22"/>
                </a:lnTo>
                <a:lnTo>
                  <a:pt x="81" y="20"/>
                </a:lnTo>
                <a:lnTo>
                  <a:pt x="72" y="20"/>
                </a:lnTo>
                <a:lnTo>
                  <a:pt x="61" y="20"/>
                </a:lnTo>
                <a:lnTo>
                  <a:pt x="52" y="24"/>
                </a:lnTo>
                <a:lnTo>
                  <a:pt x="43" y="29"/>
                </a:lnTo>
                <a:lnTo>
                  <a:pt x="37" y="37"/>
                </a:lnTo>
                <a:lnTo>
                  <a:pt x="31" y="46"/>
                </a:lnTo>
                <a:lnTo>
                  <a:pt x="27" y="57"/>
                </a:lnTo>
                <a:lnTo>
                  <a:pt x="24" y="69"/>
                </a:lnTo>
                <a:lnTo>
                  <a:pt x="24" y="85"/>
                </a:lnTo>
                <a:lnTo>
                  <a:pt x="24" y="99"/>
                </a:lnTo>
                <a:lnTo>
                  <a:pt x="26" y="112"/>
                </a:lnTo>
                <a:lnTo>
                  <a:pt x="30" y="124"/>
                </a:lnTo>
                <a:lnTo>
                  <a:pt x="37" y="132"/>
                </a:lnTo>
                <a:lnTo>
                  <a:pt x="43" y="140"/>
                </a:lnTo>
                <a:lnTo>
                  <a:pt x="52" y="144"/>
                </a:lnTo>
                <a:lnTo>
                  <a:pt x="61" y="148"/>
                </a:lnTo>
                <a:lnTo>
                  <a:pt x="72" y="149"/>
                </a:lnTo>
                <a:lnTo>
                  <a:pt x="81" y="148"/>
                </a:lnTo>
                <a:lnTo>
                  <a:pt x="89" y="146"/>
                </a:lnTo>
                <a:lnTo>
                  <a:pt x="97" y="144"/>
                </a:lnTo>
                <a:lnTo>
                  <a:pt x="102" y="141"/>
                </a:lnTo>
                <a:lnTo>
                  <a:pt x="106" y="137"/>
                </a:lnTo>
                <a:lnTo>
                  <a:pt x="110" y="136"/>
                </a:lnTo>
                <a:lnTo>
                  <a:pt x="112" y="133"/>
                </a:lnTo>
                <a:lnTo>
                  <a:pt x="115" y="133"/>
                </a:lnTo>
                <a:lnTo>
                  <a:pt x="116" y="133"/>
                </a:lnTo>
                <a:lnTo>
                  <a:pt x="116" y="133"/>
                </a:lnTo>
                <a:lnTo>
                  <a:pt x="118" y="133"/>
                </a:lnTo>
                <a:lnTo>
                  <a:pt x="118" y="135"/>
                </a:lnTo>
                <a:lnTo>
                  <a:pt x="118" y="136"/>
                </a:lnTo>
                <a:lnTo>
                  <a:pt x="118" y="137"/>
                </a:lnTo>
                <a:lnTo>
                  <a:pt x="119" y="140"/>
                </a:lnTo>
                <a:lnTo>
                  <a:pt x="119" y="14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45"/>
          <p:cNvSpPr>
            <a:spLocks noEditPoints="1"/>
          </p:cNvSpPr>
          <p:nvPr/>
        </p:nvSpPr>
        <p:spPr bwMode="auto">
          <a:xfrm>
            <a:off x="7621660" y="1828800"/>
            <a:ext cx="121018" cy="137370"/>
          </a:xfrm>
          <a:custGeom>
            <a:avLst/>
            <a:gdLst>
              <a:gd name="T0" fmla="*/ 145 w 146"/>
              <a:gd name="T1" fmla="*/ 101 h 169"/>
              <a:gd name="T2" fmla="*/ 136 w 146"/>
              <a:gd name="T3" fmla="*/ 133 h 169"/>
              <a:gd name="T4" fmla="*/ 118 w 146"/>
              <a:gd name="T5" fmla="*/ 155 h 169"/>
              <a:gd name="T6" fmla="*/ 89 w 146"/>
              <a:gd name="T7" fmla="*/ 167 h 169"/>
              <a:gd name="T8" fmla="*/ 54 w 146"/>
              <a:gd name="T9" fmla="*/ 167 h 169"/>
              <a:gd name="T10" fmla="*/ 27 w 146"/>
              <a:gd name="T11" fmla="*/ 155 h 169"/>
              <a:gd name="T12" fmla="*/ 9 w 146"/>
              <a:gd name="T13" fmla="*/ 135 h 169"/>
              <a:gd name="T14" fmla="*/ 1 w 146"/>
              <a:gd name="T15" fmla="*/ 105 h 169"/>
              <a:gd name="T16" fmla="*/ 1 w 146"/>
              <a:gd name="T17" fmla="*/ 67 h 169"/>
              <a:gd name="T18" fmla="*/ 10 w 146"/>
              <a:gd name="T19" fmla="*/ 35 h 169"/>
              <a:gd name="T20" fmla="*/ 29 w 146"/>
              <a:gd name="T21" fmla="*/ 13 h 169"/>
              <a:gd name="T22" fmla="*/ 56 w 146"/>
              <a:gd name="T23" fmla="*/ 1 h 169"/>
              <a:gd name="T24" fmla="*/ 91 w 146"/>
              <a:gd name="T25" fmla="*/ 1 h 169"/>
              <a:gd name="T26" fmla="*/ 119 w 146"/>
              <a:gd name="T27" fmla="*/ 12 h 169"/>
              <a:gd name="T28" fmla="*/ 136 w 146"/>
              <a:gd name="T29" fmla="*/ 33 h 169"/>
              <a:gd name="T30" fmla="*/ 145 w 146"/>
              <a:gd name="T31" fmla="*/ 63 h 169"/>
              <a:gd name="T32" fmla="*/ 123 w 146"/>
              <a:gd name="T33" fmla="*/ 84 h 169"/>
              <a:gd name="T34" fmla="*/ 120 w 146"/>
              <a:gd name="T35" fmla="*/ 57 h 169"/>
              <a:gd name="T36" fmla="*/ 112 w 146"/>
              <a:gd name="T37" fmla="*/ 37 h 169"/>
              <a:gd name="T38" fmla="*/ 97 w 146"/>
              <a:gd name="T39" fmla="*/ 24 h 169"/>
              <a:gd name="T40" fmla="*/ 73 w 146"/>
              <a:gd name="T41" fmla="*/ 18 h 169"/>
              <a:gd name="T42" fmla="*/ 50 w 146"/>
              <a:gd name="T43" fmla="*/ 24 h 169"/>
              <a:gd name="T44" fmla="*/ 34 w 146"/>
              <a:gd name="T45" fmla="*/ 38 h 169"/>
              <a:gd name="T46" fmla="*/ 26 w 146"/>
              <a:gd name="T47" fmla="*/ 59 h 169"/>
              <a:gd name="T48" fmla="*/ 23 w 146"/>
              <a:gd name="T49" fmla="*/ 84 h 169"/>
              <a:gd name="T50" fmla="*/ 25 w 146"/>
              <a:gd name="T51" fmla="*/ 110 h 169"/>
              <a:gd name="T52" fmla="*/ 34 w 146"/>
              <a:gd name="T53" fmla="*/ 131 h 169"/>
              <a:gd name="T54" fmla="*/ 48 w 146"/>
              <a:gd name="T55" fmla="*/ 144 h 169"/>
              <a:gd name="T56" fmla="*/ 73 w 146"/>
              <a:gd name="T57" fmla="*/ 149 h 169"/>
              <a:gd name="T58" fmla="*/ 97 w 146"/>
              <a:gd name="T59" fmla="*/ 144 h 169"/>
              <a:gd name="T60" fmla="*/ 112 w 146"/>
              <a:gd name="T61" fmla="*/ 129 h 169"/>
              <a:gd name="T62" fmla="*/ 120 w 146"/>
              <a:gd name="T63" fmla="*/ 108 h 169"/>
              <a:gd name="T64" fmla="*/ 123 w 146"/>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69">
                <a:moveTo>
                  <a:pt x="146" y="82"/>
                </a:moveTo>
                <a:lnTo>
                  <a:pt x="145" y="101"/>
                </a:lnTo>
                <a:lnTo>
                  <a:pt x="141" y="118"/>
                </a:lnTo>
                <a:lnTo>
                  <a:pt x="136" y="133"/>
                </a:lnTo>
                <a:lnTo>
                  <a:pt x="127" y="145"/>
                </a:lnTo>
                <a:lnTo>
                  <a:pt x="118" y="155"/>
                </a:lnTo>
                <a:lnTo>
                  <a:pt x="104" y="162"/>
                </a:lnTo>
                <a:lnTo>
                  <a:pt x="89" y="167"/>
                </a:lnTo>
                <a:lnTo>
                  <a:pt x="72" y="169"/>
                </a:lnTo>
                <a:lnTo>
                  <a:pt x="54" y="167"/>
                </a:lnTo>
                <a:lnTo>
                  <a:pt x="39" y="162"/>
                </a:lnTo>
                <a:lnTo>
                  <a:pt x="27" y="155"/>
                </a:lnTo>
                <a:lnTo>
                  <a:pt x="17" y="146"/>
                </a:lnTo>
                <a:lnTo>
                  <a:pt x="9" y="135"/>
                </a:lnTo>
                <a:lnTo>
                  <a:pt x="4" y="120"/>
                </a:lnTo>
                <a:lnTo>
                  <a:pt x="1" y="105"/>
                </a:lnTo>
                <a:lnTo>
                  <a:pt x="0" y="85"/>
                </a:lnTo>
                <a:lnTo>
                  <a:pt x="1" y="67"/>
                </a:lnTo>
                <a:lnTo>
                  <a:pt x="5" y="50"/>
                </a:lnTo>
                <a:lnTo>
                  <a:pt x="10" y="35"/>
                </a:lnTo>
                <a:lnTo>
                  <a:pt x="18" y="24"/>
                </a:lnTo>
                <a:lnTo>
                  <a:pt x="29" y="13"/>
                </a:lnTo>
                <a:lnTo>
                  <a:pt x="42" y="7"/>
                </a:lnTo>
                <a:lnTo>
                  <a:pt x="56" y="1"/>
                </a:lnTo>
                <a:lnTo>
                  <a:pt x="74" y="0"/>
                </a:lnTo>
                <a:lnTo>
                  <a:pt x="91" y="1"/>
                </a:lnTo>
                <a:lnTo>
                  <a:pt x="106" y="5"/>
                </a:lnTo>
                <a:lnTo>
                  <a:pt x="119" y="12"/>
                </a:lnTo>
                <a:lnTo>
                  <a:pt x="128" y="21"/>
                </a:lnTo>
                <a:lnTo>
                  <a:pt x="136" y="33"/>
                </a:lnTo>
                <a:lnTo>
                  <a:pt x="141" y="47"/>
                </a:lnTo>
                <a:lnTo>
                  <a:pt x="145" y="63"/>
                </a:lnTo>
                <a:lnTo>
                  <a:pt x="146" y="82"/>
                </a:lnTo>
                <a:close/>
                <a:moveTo>
                  <a:pt x="123" y="84"/>
                </a:moveTo>
                <a:lnTo>
                  <a:pt x="123" y="71"/>
                </a:lnTo>
                <a:lnTo>
                  <a:pt x="120" y="57"/>
                </a:lnTo>
                <a:lnTo>
                  <a:pt x="118" y="47"/>
                </a:lnTo>
                <a:lnTo>
                  <a:pt x="112" y="37"/>
                </a:lnTo>
                <a:lnTo>
                  <a:pt x="106" y="29"/>
                </a:lnTo>
                <a:lnTo>
                  <a:pt x="97" y="24"/>
                </a:lnTo>
                <a:lnTo>
                  <a:pt x="86" y="20"/>
                </a:lnTo>
                <a:lnTo>
                  <a:pt x="73" y="18"/>
                </a:lnTo>
                <a:lnTo>
                  <a:pt x="60" y="20"/>
                </a:lnTo>
                <a:lnTo>
                  <a:pt x="50" y="24"/>
                </a:lnTo>
                <a:lnTo>
                  <a:pt x="40" y="30"/>
                </a:lnTo>
                <a:lnTo>
                  <a:pt x="34" y="38"/>
                </a:lnTo>
                <a:lnTo>
                  <a:pt x="29" y="47"/>
                </a:lnTo>
                <a:lnTo>
                  <a:pt x="26" y="59"/>
                </a:lnTo>
                <a:lnTo>
                  <a:pt x="23" y="71"/>
                </a:lnTo>
                <a:lnTo>
                  <a:pt x="23" y="84"/>
                </a:lnTo>
                <a:lnTo>
                  <a:pt x="23" y="97"/>
                </a:lnTo>
                <a:lnTo>
                  <a:pt x="25" y="110"/>
                </a:lnTo>
                <a:lnTo>
                  <a:pt x="29" y="121"/>
                </a:lnTo>
                <a:lnTo>
                  <a:pt x="34" y="131"/>
                </a:lnTo>
                <a:lnTo>
                  <a:pt x="39" y="138"/>
                </a:lnTo>
                <a:lnTo>
                  <a:pt x="48" y="144"/>
                </a:lnTo>
                <a:lnTo>
                  <a:pt x="59" y="149"/>
                </a:lnTo>
                <a:lnTo>
                  <a:pt x="73" y="149"/>
                </a:lnTo>
                <a:lnTo>
                  <a:pt x="86" y="148"/>
                </a:lnTo>
                <a:lnTo>
                  <a:pt x="97" y="144"/>
                </a:lnTo>
                <a:lnTo>
                  <a:pt x="106" y="138"/>
                </a:lnTo>
                <a:lnTo>
                  <a:pt x="112" y="129"/>
                </a:lnTo>
                <a:lnTo>
                  <a:pt x="118" y="120"/>
                </a:lnTo>
                <a:lnTo>
                  <a:pt x="120" y="108"/>
                </a:lnTo>
                <a:lnTo>
                  <a:pt x="123" y="97"/>
                </a:lnTo>
                <a:lnTo>
                  <a:pt x="123" y="8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46"/>
          <p:cNvSpPr>
            <a:spLocks/>
          </p:cNvSpPr>
          <p:nvPr/>
        </p:nvSpPr>
        <p:spPr bwMode="auto">
          <a:xfrm>
            <a:off x="7768841" y="1832072"/>
            <a:ext cx="101393" cy="130829"/>
          </a:xfrm>
          <a:custGeom>
            <a:avLst/>
            <a:gdLst>
              <a:gd name="T0" fmla="*/ 123 w 123"/>
              <a:gd name="T1" fmla="*/ 156 h 163"/>
              <a:gd name="T2" fmla="*/ 122 w 123"/>
              <a:gd name="T3" fmla="*/ 159 h 163"/>
              <a:gd name="T4" fmla="*/ 119 w 123"/>
              <a:gd name="T5" fmla="*/ 162 h 163"/>
              <a:gd name="T6" fmla="*/ 115 w 123"/>
              <a:gd name="T7" fmla="*/ 163 h 163"/>
              <a:gd name="T8" fmla="*/ 107 w 123"/>
              <a:gd name="T9" fmla="*/ 163 h 163"/>
              <a:gd name="T10" fmla="*/ 101 w 123"/>
              <a:gd name="T11" fmla="*/ 162 h 163"/>
              <a:gd name="T12" fmla="*/ 97 w 123"/>
              <a:gd name="T13" fmla="*/ 160 h 163"/>
              <a:gd name="T14" fmla="*/ 93 w 123"/>
              <a:gd name="T15" fmla="*/ 155 h 163"/>
              <a:gd name="T16" fmla="*/ 88 w 123"/>
              <a:gd name="T17" fmla="*/ 147 h 163"/>
              <a:gd name="T18" fmla="*/ 32 w 123"/>
              <a:gd name="T19" fmla="*/ 47 h 163"/>
              <a:gd name="T20" fmla="*/ 24 w 123"/>
              <a:gd name="T21" fmla="*/ 31 h 163"/>
              <a:gd name="T22" fmla="*/ 20 w 123"/>
              <a:gd name="T23" fmla="*/ 23 h 163"/>
              <a:gd name="T24" fmla="*/ 21 w 123"/>
              <a:gd name="T25" fmla="*/ 41 h 163"/>
              <a:gd name="T26" fmla="*/ 21 w 123"/>
              <a:gd name="T27" fmla="*/ 61 h 163"/>
              <a:gd name="T28" fmla="*/ 21 w 123"/>
              <a:gd name="T29" fmla="*/ 160 h 163"/>
              <a:gd name="T30" fmla="*/ 20 w 123"/>
              <a:gd name="T31" fmla="*/ 162 h 163"/>
              <a:gd name="T32" fmla="*/ 17 w 123"/>
              <a:gd name="T33" fmla="*/ 163 h 163"/>
              <a:gd name="T34" fmla="*/ 13 w 123"/>
              <a:gd name="T35" fmla="*/ 163 h 163"/>
              <a:gd name="T36" fmla="*/ 8 w 123"/>
              <a:gd name="T37" fmla="*/ 163 h 163"/>
              <a:gd name="T38" fmla="*/ 4 w 123"/>
              <a:gd name="T39" fmla="*/ 163 h 163"/>
              <a:gd name="T40" fmla="*/ 2 w 123"/>
              <a:gd name="T41" fmla="*/ 162 h 163"/>
              <a:gd name="T42" fmla="*/ 0 w 123"/>
              <a:gd name="T43" fmla="*/ 160 h 163"/>
              <a:gd name="T44" fmla="*/ 0 w 123"/>
              <a:gd name="T45" fmla="*/ 9 h 163"/>
              <a:gd name="T46" fmla="*/ 3 w 123"/>
              <a:gd name="T47" fmla="*/ 1 h 163"/>
              <a:gd name="T48" fmla="*/ 9 w 123"/>
              <a:gd name="T49" fmla="*/ 0 h 163"/>
              <a:gd name="T50" fmla="*/ 23 w 123"/>
              <a:gd name="T51" fmla="*/ 0 h 163"/>
              <a:gd name="T52" fmla="*/ 28 w 123"/>
              <a:gd name="T53" fmla="*/ 1 h 163"/>
              <a:gd name="T54" fmla="*/ 32 w 123"/>
              <a:gd name="T55" fmla="*/ 4 h 163"/>
              <a:gd name="T56" fmla="*/ 36 w 123"/>
              <a:gd name="T57" fmla="*/ 9 h 163"/>
              <a:gd name="T58" fmla="*/ 77 w 123"/>
              <a:gd name="T59" fmla="*/ 85 h 163"/>
              <a:gd name="T60" fmla="*/ 84 w 123"/>
              <a:gd name="T61" fmla="*/ 98 h 163"/>
              <a:gd name="T62" fmla="*/ 90 w 123"/>
              <a:gd name="T63" fmla="*/ 109 h 163"/>
              <a:gd name="T64" fmla="*/ 97 w 123"/>
              <a:gd name="T65" fmla="*/ 121 h 163"/>
              <a:gd name="T66" fmla="*/ 104 w 123"/>
              <a:gd name="T67" fmla="*/ 133 h 163"/>
              <a:gd name="T68" fmla="*/ 104 w 123"/>
              <a:gd name="T69" fmla="*/ 122 h 163"/>
              <a:gd name="T70" fmla="*/ 104 w 123"/>
              <a:gd name="T71" fmla="*/ 91 h 163"/>
              <a:gd name="T72" fmla="*/ 104 w 123"/>
              <a:gd name="T73" fmla="*/ 2 h 163"/>
              <a:gd name="T74" fmla="*/ 104 w 123"/>
              <a:gd name="T75" fmla="*/ 1 h 163"/>
              <a:gd name="T76" fmla="*/ 106 w 123"/>
              <a:gd name="T77" fmla="*/ 0 h 163"/>
              <a:gd name="T78" fmla="*/ 110 w 123"/>
              <a:gd name="T79" fmla="*/ 0 h 163"/>
              <a:gd name="T80" fmla="*/ 117 w 123"/>
              <a:gd name="T81" fmla="*/ 0 h 163"/>
              <a:gd name="T82" fmla="*/ 121 w 123"/>
              <a:gd name="T83" fmla="*/ 0 h 163"/>
              <a:gd name="T84" fmla="*/ 122 w 123"/>
              <a:gd name="T85" fmla="*/ 1 h 163"/>
              <a:gd name="T86" fmla="*/ 123 w 123"/>
              <a:gd name="T87" fmla="*/ 2 h 163"/>
              <a:gd name="T88" fmla="*/ 123 w 123"/>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63">
                <a:moveTo>
                  <a:pt x="123" y="154"/>
                </a:moveTo>
                <a:lnTo>
                  <a:pt x="123" y="156"/>
                </a:lnTo>
                <a:lnTo>
                  <a:pt x="123" y="158"/>
                </a:lnTo>
                <a:lnTo>
                  <a:pt x="122" y="159"/>
                </a:lnTo>
                <a:lnTo>
                  <a:pt x="121" y="160"/>
                </a:lnTo>
                <a:lnTo>
                  <a:pt x="119" y="162"/>
                </a:lnTo>
                <a:lnTo>
                  <a:pt x="118" y="163"/>
                </a:lnTo>
                <a:lnTo>
                  <a:pt x="115" y="163"/>
                </a:lnTo>
                <a:lnTo>
                  <a:pt x="114" y="163"/>
                </a:lnTo>
                <a:lnTo>
                  <a:pt x="107" y="163"/>
                </a:lnTo>
                <a:lnTo>
                  <a:pt x="105" y="163"/>
                </a:lnTo>
                <a:lnTo>
                  <a:pt x="101" y="162"/>
                </a:lnTo>
                <a:lnTo>
                  <a:pt x="100" y="162"/>
                </a:lnTo>
                <a:lnTo>
                  <a:pt x="97" y="160"/>
                </a:lnTo>
                <a:lnTo>
                  <a:pt x="94" y="158"/>
                </a:lnTo>
                <a:lnTo>
                  <a:pt x="93" y="155"/>
                </a:lnTo>
                <a:lnTo>
                  <a:pt x="90" y="151"/>
                </a:lnTo>
                <a:lnTo>
                  <a:pt x="88" y="147"/>
                </a:lnTo>
                <a:lnTo>
                  <a:pt x="37" y="54"/>
                </a:lnTo>
                <a:lnTo>
                  <a:pt x="32" y="47"/>
                </a:lnTo>
                <a:lnTo>
                  <a:pt x="28" y="39"/>
                </a:lnTo>
                <a:lnTo>
                  <a:pt x="24" y="31"/>
                </a:lnTo>
                <a:lnTo>
                  <a:pt x="20" y="23"/>
                </a:lnTo>
                <a:lnTo>
                  <a:pt x="20" y="23"/>
                </a:lnTo>
                <a:lnTo>
                  <a:pt x="20" y="32"/>
                </a:lnTo>
                <a:lnTo>
                  <a:pt x="21" y="41"/>
                </a:lnTo>
                <a:lnTo>
                  <a:pt x="21" y="52"/>
                </a:lnTo>
                <a:lnTo>
                  <a:pt x="21" y="61"/>
                </a:lnTo>
                <a:lnTo>
                  <a:pt x="21" y="159"/>
                </a:lnTo>
                <a:lnTo>
                  <a:pt x="21" y="160"/>
                </a:lnTo>
                <a:lnTo>
                  <a:pt x="20" y="162"/>
                </a:lnTo>
                <a:lnTo>
                  <a:pt x="20" y="162"/>
                </a:lnTo>
                <a:lnTo>
                  <a:pt x="19" y="162"/>
                </a:lnTo>
                <a:lnTo>
                  <a:pt x="17" y="163"/>
                </a:lnTo>
                <a:lnTo>
                  <a:pt x="15" y="163"/>
                </a:lnTo>
                <a:lnTo>
                  <a:pt x="13" y="163"/>
                </a:lnTo>
                <a:lnTo>
                  <a:pt x="11" y="163"/>
                </a:lnTo>
                <a:lnTo>
                  <a:pt x="8" y="163"/>
                </a:lnTo>
                <a:lnTo>
                  <a:pt x="6" y="163"/>
                </a:lnTo>
                <a:lnTo>
                  <a:pt x="4" y="163"/>
                </a:lnTo>
                <a:lnTo>
                  <a:pt x="3" y="162"/>
                </a:lnTo>
                <a:lnTo>
                  <a:pt x="2" y="162"/>
                </a:lnTo>
                <a:lnTo>
                  <a:pt x="0" y="162"/>
                </a:lnTo>
                <a:lnTo>
                  <a:pt x="0" y="160"/>
                </a:lnTo>
                <a:lnTo>
                  <a:pt x="0" y="159"/>
                </a:lnTo>
                <a:lnTo>
                  <a:pt x="0" y="9"/>
                </a:lnTo>
                <a:lnTo>
                  <a:pt x="0" y="4"/>
                </a:lnTo>
                <a:lnTo>
                  <a:pt x="3" y="1"/>
                </a:lnTo>
                <a:lnTo>
                  <a:pt x="6" y="0"/>
                </a:lnTo>
                <a:lnTo>
                  <a:pt x="9" y="0"/>
                </a:lnTo>
                <a:lnTo>
                  <a:pt x="20" y="0"/>
                </a:lnTo>
                <a:lnTo>
                  <a:pt x="23" y="0"/>
                </a:lnTo>
                <a:lnTo>
                  <a:pt x="25" y="0"/>
                </a:lnTo>
                <a:lnTo>
                  <a:pt x="28" y="1"/>
                </a:lnTo>
                <a:lnTo>
                  <a:pt x="30" y="2"/>
                </a:lnTo>
                <a:lnTo>
                  <a:pt x="32" y="4"/>
                </a:lnTo>
                <a:lnTo>
                  <a:pt x="33" y="6"/>
                </a:lnTo>
                <a:lnTo>
                  <a:pt x="36" y="9"/>
                </a:lnTo>
                <a:lnTo>
                  <a:pt x="38" y="13"/>
                </a:lnTo>
                <a:lnTo>
                  <a:pt x="77" y="85"/>
                </a:lnTo>
                <a:lnTo>
                  <a:pt x="81" y="91"/>
                </a:lnTo>
                <a:lnTo>
                  <a:pt x="84" y="98"/>
                </a:lnTo>
                <a:lnTo>
                  <a:pt x="88" y="103"/>
                </a:lnTo>
                <a:lnTo>
                  <a:pt x="90" y="109"/>
                </a:lnTo>
                <a:lnTo>
                  <a:pt x="94" y="116"/>
                </a:lnTo>
                <a:lnTo>
                  <a:pt x="97" y="121"/>
                </a:lnTo>
                <a:lnTo>
                  <a:pt x="100" y="128"/>
                </a:lnTo>
                <a:lnTo>
                  <a:pt x="104" y="133"/>
                </a:lnTo>
                <a:lnTo>
                  <a:pt x="104" y="133"/>
                </a:lnTo>
                <a:lnTo>
                  <a:pt x="104" y="122"/>
                </a:lnTo>
                <a:lnTo>
                  <a:pt x="104" y="112"/>
                </a:lnTo>
                <a:lnTo>
                  <a:pt x="104" y="91"/>
                </a:lnTo>
                <a:lnTo>
                  <a:pt x="104" y="4"/>
                </a:lnTo>
                <a:lnTo>
                  <a:pt x="104" y="2"/>
                </a:lnTo>
                <a:lnTo>
                  <a:pt x="104" y="1"/>
                </a:lnTo>
                <a:lnTo>
                  <a:pt x="104" y="1"/>
                </a:lnTo>
                <a:lnTo>
                  <a:pt x="105" y="0"/>
                </a:lnTo>
                <a:lnTo>
                  <a:pt x="106" y="0"/>
                </a:lnTo>
                <a:lnTo>
                  <a:pt x="109" y="0"/>
                </a:lnTo>
                <a:lnTo>
                  <a:pt x="110" y="0"/>
                </a:lnTo>
                <a:lnTo>
                  <a:pt x="114" y="0"/>
                </a:lnTo>
                <a:lnTo>
                  <a:pt x="117" y="0"/>
                </a:lnTo>
                <a:lnTo>
                  <a:pt x="118" y="0"/>
                </a:lnTo>
                <a:lnTo>
                  <a:pt x="121" y="0"/>
                </a:lnTo>
                <a:lnTo>
                  <a:pt x="122" y="0"/>
                </a:lnTo>
                <a:lnTo>
                  <a:pt x="122" y="1"/>
                </a:lnTo>
                <a:lnTo>
                  <a:pt x="123" y="1"/>
                </a:lnTo>
                <a:lnTo>
                  <a:pt x="123" y="2"/>
                </a:lnTo>
                <a:lnTo>
                  <a:pt x="123" y="4"/>
                </a:lnTo>
                <a:lnTo>
                  <a:pt x="123"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47"/>
          <p:cNvSpPr>
            <a:spLocks/>
          </p:cNvSpPr>
          <p:nvPr/>
        </p:nvSpPr>
        <p:spPr bwMode="auto">
          <a:xfrm>
            <a:off x="7896399" y="1828800"/>
            <a:ext cx="81769" cy="137370"/>
          </a:xfrm>
          <a:custGeom>
            <a:avLst/>
            <a:gdLst>
              <a:gd name="T0" fmla="*/ 99 w 100"/>
              <a:gd name="T1" fmla="*/ 131 h 169"/>
              <a:gd name="T2" fmla="*/ 91 w 100"/>
              <a:gd name="T3" fmla="*/ 149 h 169"/>
              <a:gd name="T4" fmla="*/ 75 w 100"/>
              <a:gd name="T5" fmla="*/ 161 h 169"/>
              <a:gd name="T6" fmla="*/ 56 w 100"/>
              <a:gd name="T7" fmla="*/ 167 h 169"/>
              <a:gd name="T8" fmla="*/ 36 w 100"/>
              <a:gd name="T9" fmla="*/ 167 h 169"/>
              <a:gd name="T10" fmla="*/ 22 w 100"/>
              <a:gd name="T11" fmla="*/ 165 h 169"/>
              <a:gd name="T12" fmla="*/ 11 w 100"/>
              <a:gd name="T13" fmla="*/ 161 h 169"/>
              <a:gd name="T14" fmla="*/ 3 w 100"/>
              <a:gd name="T15" fmla="*/ 157 h 169"/>
              <a:gd name="T16" fmla="*/ 1 w 100"/>
              <a:gd name="T17" fmla="*/ 154 h 169"/>
              <a:gd name="T18" fmla="*/ 0 w 100"/>
              <a:gd name="T19" fmla="*/ 149 h 169"/>
              <a:gd name="T20" fmla="*/ 0 w 100"/>
              <a:gd name="T21" fmla="*/ 142 h 169"/>
              <a:gd name="T22" fmla="*/ 0 w 100"/>
              <a:gd name="T23" fmla="*/ 138 h 169"/>
              <a:gd name="T24" fmla="*/ 1 w 100"/>
              <a:gd name="T25" fmla="*/ 137 h 169"/>
              <a:gd name="T26" fmla="*/ 2 w 100"/>
              <a:gd name="T27" fmla="*/ 136 h 169"/>
              <a:gd name="T28" fmla="*/ 6 w 100"/>
              <a:gd name="T29" fmla="*/ 136 h 169"/>
              <a:gd name="T30" fmla="*/ 11 w 100"/>
              <a:gd name="T31" fmla="*/ 140 h 169"/>
              <a:gd name="T32" fmla="*/ 22 w 100"/>
              <a:gd name="T33" fmla="*/ 145 h 169"/>
              <a:gd name="T34" fmla="*/ 36 w 100"/>
              <a:gd name="T35" fmla="*/ 149 h 169"/>
              <a:gd name="T36" fmla="*/ 52 w 100"/>
              <a:gd name="T37" fmla="*/ 149 h 169"/>
              <a:gd name="T38" fmla="*/ 64 w 100"/>
              <a:gd name="T39" fmla="*/ 145 h 169"/>
              <a:gd name="T40" fmla="*/ 73 w 100"/>
              <a:gd name="T41" fmla="*/ 138 h 169"/>
              <a:gd name="T42" fmla="*/ 77 w 100"/>
              <a:gd name="T43" fmla="*/ 128 h 169"/>
              <a:gd name="T44" fmla="*/ 77 w 100"/>
              <a:gd name="T45" fmla="*/ 115 h 169"/>
              <a:gd name="T46" fmla="*/ 70 w 100"/>
              <a:gd name="T47" fmla="*/ 106 h 169"/>
              <a:gd name="T48" fmla="*/ 60 w 100"/>
              <a:gd name="T49" fmla="*/ 98 h 169"/>
              <a:gd name="T50" fmla="*/ 47 w 100"/>
              <a:gd name="T51" fmla="*/ 91 h 169"/>
              <a:gd name="T52" fmla="*/ 34 w 100"/>
              <a:gd name="T53" fmla="*/ 85 h 169"/>
              <a:gd name="T54" fmla="*/ 20 w 100"/>
              <a:gd name="T55" fmla="*/ 77 h 169"/>
              <a:gd name="T56" fmla="*/ 10 w 100"/>
              <a:gd name="T57" fmla="*/ 67 h 169"/>
              <a:gd name="T58" fmla="*/ 3 w 100"/>
              <a:gd name="T59" fmla="*/ 52 h 169"/>
              <a:gd name="T60" fmla="*/ 3 w 100"/>
              <a:gd name="T61" fmla="*/ 33 h 169"/>
              <a:gd name="T62" fmla="*/ 11 w 100"/>
              <a:gd name="T63" fmla="*/ 17 h 169"/>
              <a:gd name="T64" fmla="*/ 24 w 100"/>
              <a:gd name="T65" fmla="*/ 7 h 169"/>
              <a:gd name="T66" fmla="*/ 43 w 100"/>
              <a:gd name="T67" fmla="*/ 0 h 169"/>
              <a:gd name="T68" fmla="*/ 58 w 100"/>
              <a:gd name="T69" fmla="*/ 0 h 169"/>
              <a:gd name="T70" fmla="*/ 69 w 100"/>
              <a:gd name="T71" fmla="*/ 3 h 169"/>
              <a:gd name="T72" fmla="*/ 79 w 100"/>
              <a:gd name="T73" fmla="*/ 5 h 169"/>
              <a:gd name="T74" fmla="*/ 86 w 100"/>
              <a:gd name="T75" fmla="*/ 9 h 169"/>
              <a:gd name="T76" fmla="*/ 88 w 100"/>
              <a:gd name="T77" fmla="*/ 12 h 169"/>
              <a:gd name="T78" fmla="*/ 90 w 100"/>
              <a:gd name="T79" fmla="*/ 13 h 169"/>
              <a:gd name="T80" fmla="*/ 90 w 100"/>
              <a:gd name="T81" fmla="*/ 14 h 169"/>
              <a:gd name="T82" fmla="*/ 91 w 100"/>
              <a:gd name="T83" fmla="*/ 18 h 169"/>
              <a:gd name="T84" fmla="*/ 91 w 100"/>
              <a:gd name="T85" fmla="*/ 22 h 169"/>
              <a:gd name="T86" fmla="*/ 90 w 100"/>
              <a:gd name="T87" fmla="*/ 26 h 169"/>
              <a:gd name="T88" fmla="*/ 90 w 100"/>
              <a:gd name="T89" fmla="*/ 29 h 169"/>
              <a:gd name="T90" fmla="*/ 88 w 100"/>
              <a:gd name="T91" fmla="*/ 30 h 169"/>
              <a:gd name="T92" fmla="*/ 86 w 100"/>
              <a:gd name="T93" fmla="*/ 29 h 169"/>
              <a:gd name="T94" fmla="*/ 79 w 100"/>
              <a:gd name="T95" fmla="*/ 26 h 169"/>
              <a:gd name="T96" fmla="*/ 71 w 100"/>
              <a:gd name="T97" fmla="*/ 22 h 169"/>
              <a:gd name="T98" fmla="*/ 60 w 100"/>
              <a:gd name="T99" fmla="*/ 18 h 169"/>
              <a:gd name="T100" fmla="*/ 45 w 100"/>
              <a:gd name="T101" fmla="*/ 18 h 169"/>
              <a:gd name="T102" fmla="*/ 36 w 100"/>
              <a:gd name="T103" fmla="*/ 22 h 169"/>
              <a:gd name="T104" fmla="*/ 30 w 100"/>
              <a:gd name="T105" fmla="*/ 27 h 169"/>
              <a:gd name="T106" fmla="*/ 26 w 100"/>
              <a:gd name="T107" fmla="*/ 37 h 169"/>
              <a:gd name="T108" fmla="*/ 26 w 100"/>
              <a:gd name="T109" fmla="*/ 47 h 169"/>
              <a:gd name="T110" fmla="*/ 32 w 100"/>
              <a:gd name="T111" fmla="*/ 57 h 169"/>
              <a:gd name="T112" fmla="*/ 43 w 100"/>
              <a:gd name="T113" fmla="*/ 65 h 169"/>
              <a:gd name="T114" fmla="*/ 56 w 100"/>
              <a:gd name="T115" fmla="*/ 72 h 169"/>
              <a:gd name="T116" fmla="*/ 70 w 100"/>
              <a:gd name="T117" fmla="*/ 78 h 169"/>
              <a:gd name="T118" fmla="*/ 83 w 100"/>
              <a:gd name="T119" fmla="*/ 86 h 169"/>
              <a:gd name="T120" fmla="*/ 94 w 100"/>
              <a:gd name="T121" fmla="*/ 97 h 169"/>
              <a:gd name="T122" fmla="*/ 99 w 100"/>
              <a:gd name="T123" fmla="*/ 1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69">
                <a:moveTo>
                  <a:pt x="100" y="120"/>
                </a:moveTo>
                <a:lnTo>
                  <a:pt x="99" y="131"/>
                </a:lnTo>
                <a:lnTo>
                  <a:pt x="95" y="140"/>
                </a:lnTo>
                <a:lnTo>
                  <a:pt x="91" y="149"/>
                </a:lnTo>
                <a:lnTo>
                  <a:pt x="83" y="155"/>
                </a:lnTo>
                <a:lnTo>
                  <a:pt x="75" y="161"/>
                </a:lnTo>
                <a:lnTo>
                  <a:pt x="66" y="165"/>
                </a:lnTo>
                <a:lnTo>
                  <a:pt x="56" y="167"/>
                </a:lnTo>
                <a:lnTo>
                  <a:pt x="44" y="169"/>
                </a:lnTo>
                <a:lnTo>
                  <a:pt x="36" y="167"/>
                </a:lnTo>
                <a:lnTo>
                  <a:pt x="30" y="166"/>
                </a:lnTo>
                <a:lnTo>
                  <a:pt x="22" y="165"/>
                </a:lnTo>
                <a:lnTo>
                  <a:pt x="17" y="163"/>
                </a:lnTo>
                <a:lnTo>
                  <a:pt x="11" y="161"/>
                </a:lnTo>
                <a:lnTo>
                  <a:pt x="7" y="159"/>
                </a:lnTo>
                <a:lnTo>
                  <a:pt x="3" y="157"/>
                </a:lnTo>
                <a:lnTo>
                  <a:pt x="2" y="155"/>
                </a:lnTo>
                <a:lnTo>
                  <a:pt x="1" y="154"/>
                </a:lnTo>
                <a:lnTo>
                  <a:pt x="0" y="152"/>
                </a:lnTo>
                <a:lnTo>
                  <a:pt x="0" y="149"/>
                </a:lnTo>
                <a:lnTo>
                  <a:pt x="0" y="145"/>
                </a:lnTo>
                <a:lnTo>
                  <a:pt x="0" y="142"/>
                </a:lnTo>
                <a:lnTo>
                  <a:pt x="0" y="141"/>
                </a:lnTo>
                <a:lnTo>
                  <a:pt x="0" y="138"/>
                </a:lnTo>
                <a:lnTo>
                  <a:pt x="1" y="137"/>
                </a:lnTo>
                <a:lnTo>
                  <a:pt x="1" y="137"/>
                </a:lnTo>
                <a:lnTo>
                  <a:pt x="2" y="136"/>
                </a:lnTo>
                <a:lnTo>
                  <a:pt x="2" y="136"/>
                </a:lnTo>
                <a:lnTo>
                  <a:pt x="3" y="136"/>
                </a:lnTo>
                <a:lnTo>
                  <a:pt x="6" y="136"/>
                </a:lnTo>
                <a:lnTo>
                  <a:pt x="9" y="137"/>
                </a:lnTo>
                <a:lnTo>
                  <a:pt x="11" y="140"/>
                </a:lnTo>
                <a:lnTo>
                  <a:pt x="17" y="142"/>
                </a:lnTo>
                <a:lnTo>
                  <a:pt x="22" y="145"/>
                </a:lnTo>
                <a:lnTo>
                  <a:pt x="28" y="148"/>
                </a:lnTo>
                <a:lnTo>
                  <a:pt x="36" y="149"/>
                </a:lnTo>
                <a:lnTo>
                  <a:pt x="45" y="149"/>
                </a:lnTo>
                <a:lnTo>
                  <a:pt x="52" y="149"/>
                </a:lnTo>
                <a:lnTo>
                  <a:pt x="58" y="148"/>
                </a:lnTo>
                <a:lnTo>
                  <a:pt x="64" y="145"/>
                </a:lnTo>
                <a:lnTo>
                  <a:pt x="69" y="142"/>
                </a:lnTo>
                <a:lnTo>
                  <a:pt x="73" y="138"/>
                </a:lnTo>
                <a:lnTo>
                  <a:pt x="75" y="133"/>
                </a:lnTo>
                <a:lnTo>
                  <a:pt x="77" y="128"/>
                </a:lnTo>
                <a:lnTo>
                  <a:pt x="77" y="121"/>
                </a:lnTo>
                <a:lnTo>
                  <a:pt x="77" y="115"/>
                </a:lnTo>
                <a:lnTo>
                  <a:pt x="74" y="110"/>
                </a:lnTo>
                <a:lnTo>
                  <a:pt x="70" y="106"/>
                </a:lnTo>
                <a:lnTo>
                  <a:pt x="66" y="102"/>
                </a:lnTo>
                <a:lnTo>
                  <a:pt x="60" y="98"/>
                </a:lnTo>
                <a:lnTo>
                  <a:pt x="53" y="95"/>
                </a:lnTo>
                <a:lnTo>
                  <a:pt x="47" y="91"/>
                </a:lnTo>
                <a:lnTo>
                  <a:pt x="40" y="89"/>
                </a:lnTo>
                <a:lnTo>
                  <a:pt x="34" y="85"/>
                </a:lnTo>
                <a:lnTo>
                  <a:pt x="27" y="81"/>
                </a:lnTo>
                <a:lnTo>
                  <a:pt x="20" y="77"/>
                </a:lnTo>
                <a:lnTo>
                  <a:pt x="15" y="72"/>
                </a:lnTo>
                <a:lnTo>
                  <a:pt x="10" y="67"/>
                </a:lnTo>
                <a:lnTo>
                  <a:pt x="6" y="60"/>
                </a:lnTo>
                <a:lnTo>
                  <a:pt x="3" y="52"/>
                </a:lnTo>
                <a:lnTo>
                  <a:pt x="3" y="43"/>
                </a:lnTo>
                <a:lnTo>
                  <a:pt x="3" y="33"/>
                </a:lnTo>
                <a:lnTo>
                  <a:pt x="7" y="25"/>
                </a:lnTo>
                <a:lnTo>
                  <a:pt x="11" y="17"/>
                </a:lnTo>
                <a:lnTo>
                  <a:pt x="18" y="10"/>
                </a:lnTo>
                <a:lnTo>
                  <a:pt x="24" y="7"/>
                </a:lnTo>
                <a:lnTo>
                  <a:pt x="34" y="3"/>
                </a:lnTo>
                <a:lnTo>
                  <a:pt x="43" y="0"/>
                </a:lnTo>
                <a:lnTo>
                  <a:pt x="53" y="0"/>
                </a:lnTo>
                <a:lnTo>
                  <a:pt x="58" y="0"/>
                </a:lnTo>
                <a:lnTo>
                  <a:pt x="64" y="1"/>
                </a:lnTo>
                <a:lnTo>
                  <a:pt x="69" y="3"/>
                </a:lnTo>
                <a:lnTo>
                  <a:pt x="74" y="4"/>
                </a:lnTo>
                <a:lnTo>
                  <a:pt x="79" y="5"/>
                </a:lnTo>
                <a:lnTo>
                  <a:pt x="83" y="7"/>
                </a:lnTo>
                <a:lnTo>
                  <a:pt x="86" y="9"/>
                </a:lnTo>
                <a:lnTo>
                  <a:pt x="88" y="10"/>
                </a:lnTo>
                <a:lnTo>
                  <a:pt x="88" y="12"/>
                </a:lnTo>
                <a:lnTo>
                  <a:pt x="90" y="12"/>
                </a:lnTo>
                <a:lnTo>
                  <a:pt x="90" y="13"/>
                </a:lnTo>
                <a:lnTo>
                  <a:pt x="90" y="14"/>
                </a:lnTo>
                <a:lnTo>
                  <a:pt x="90" y="14"/>
                </a:lnTo>
                <a:lnTo>
                  <a:pt x="91" y="17"/>
                </a:lnTo>
                <a:lnTo>
                  <a:pt x="91" y="18"/>
                </a:lnTo>
                <a:lnTo>
                  <a:pt x="91" y="21"/>
                </a:lnTo>
                <a:lnTo>
                  <a:pt x="91" y="22"/>
                </a:lnTo>
                <a:lnTo>
                  <a:pt x="90" y="25"/>
                </a:lnTo>
                <a:lnTo>
                  <a:pt x="90" y="26"/>
                </a:lnTo>
                <a:lnTo>
                  <a:pt x="90" y="27"/>
                </a:lnTo>
                <a:lnTo>
                  <a:pt x="90" y="29"/>
                </a:lnTo>
                <a:lnTo>
                  <a:pt x="88" y="29"/>
                </a:lnTo>
                <a:lnTo>
                  <a:pt x="88" y="30"/>
                </a:lnTo>
                <a:lnTo>
                  <a:pt x="87" y="30"/>
                </a:lnTo>
                <a:lnTo>
                  <a:pt x="86" y="29"/>
                </a:lnTo>
                <a:lnTo>
                  <a:pt x="83" y="27"/>
                </a:lnTo>
                <a:lnTo>
                  <a:pt x="79" y="26"/>
                </a:lnTo>
                <a:lnTo>
                  <a:pt x="75" y="24"/>
                </a:lnTo>
                <a:lnTo>
                  <a:pt x="71" y="22"/>
                </a:lnTo>
                <a:lnTo>
                  <a:pt x="65" y="20"/>
                </a:lnTo>
                <a:lnTo>
                  <a:pt x="60" y="18"/>
                </a:lnTo>
                <a:lnTo>
                  <a:pt x="52" y="18"/>
                </a:lnTo>
                <a:lnTo>
                  <a:pt x="45" y="18"/>
                </a:lnTo>
                <a:lnTo>
                  <a:pt x="40" y="20"/>
                </a:lnTo>
                <a:lnTo>
                  <a:pt x="36" y="22"/>
                </a:lnTo>
                <a:lnTo>
                  <a:pt x="32" y="25"/>
                </a:lnTo>
                <a:lnTo>
                  <a:pt x="30" y="27"/>
                </a:lnTo>
                <a:lnTo>
                  <a:pt x="27" y="31"/>
                </a:lnTo>
                <a:lnTo>
                  <a:pt x="26" y="37"/>
                </a:lnTo>
                <a:lnTo>
                  <a:pt x="26" y="40"/>
                </a:lnTo>
                <a:lnTo>
                  <a:pt x="26" y="47"/>
                </a:lnTo>
                <a:lnTo>
                  <a:pt x="28" y="52"/>
                </a:lnTo>
                <a:lnTo>
                  <a:pt x="32" y="57"/>
                </a:lnTo>
                <a:lnTo>
                  <a:pt x="37" y="61"/>
                </a:lnTo>
                <a:lnTo>
                  <a:pt x="43" y="65"/>
                </a:lnTo>
                <a:lnTo>
                  <a:pt x="49" y="68"/>
                </a:lnTo>
                <a:lnTo>
                  <a:pt x="56" y="72"/>
                </a:lnTo>
                <a:lnTo>
                  <a:pt x="62" y="74"/>
                </a:lnTo>
                <a:lnTo>
                  <a:pt x="70" y="78"/>
                </a:lnTo>
                <a:lnTo>
                  <a:pt x="77" y="81"/>
                </a:lnTo>
                <a:lnTo>
                  <a:pt x="83" y="86"/>
                </a:lnTo>
                <a:lnTo>
                  <a:pt x="88" y="90"/>
                </a:lnTo>
                <a:lnTo>
                  <a:pt x="94" y="97"/>
                </a:lnTo>
                <a:lnTo>
                  <a:pt x="96" y="103"/>
                </a:lnTo>
                <a:lnTo>
                  <a:pt x="99" y="111"/>
                </a:lnTo>
                <a:lnTo>
                  <a:pt x="100"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48"/>
          <p:cNvSpPr>
            <a:spLocks/>
          </p:cNvSpPr>
          <p:nvPr/>
        </p:nvSpPr>
        <p:spPr bwMode="auto">
          <a:xfrm>
            <a:off x="7984707" y="1832072"/>
            <a:ext cx="98121" cy="130829"/>
          </a:xfrm>
          <a:custGeom>
            <a:avLst/>
            <a:gdLst>
              <a:gd name="T0" fmla="*/ 122 w 122"/>
              <a:gd name="T1" fmla="*/ 9 h 163"/>
              <a:gd name="T2" fmla="*/ 122 w 122"/>
              <a:gd name="T3" fmla="*/ 11 h 163"/>
              <a:gd name="T4" fmla="*/ 122 w 122"/>
              <a:gd name="T5" fmla="*/ 13 h 163"/>
              <a:gd name="T6" fmla="*/ 122 w 122"/>
              <a:gd name="T7" fmla="*/ 14 h 163"/>
              <a:gd name="T8" fmla="*/ 122 w 122"/>
              <a:gd name="T9" fmla="*/ 15 h 163"/>
              <a:gd name="T10" fmla="*/ 121 w 122"/>
              <a:gd name="T11" fmla="*/ 17 h 163"/>
              <a:gd name="T12" fmla="*/ 121 w 122"/>
              <a:gd name="T13" fmla="*/ 18 h 163"/>
              <a:gd name="T14" fmla="*/ 119 w 122"/>
              <a:gd name="T15" fmla="*/ 18 h 163"/>
              <a:gd name="T16" fmla="*/ 118 w 122"/>
              <a:gd name="T17" fmla="*/ 18 h 163"/>
              <a:gd name="T18" fmla="*/ 72 w 122"/>
              <a:gd name="T19" fmla="*/ 18 h 163"/>
              <a:gd name="T20" fmla="*/ 72 w 122"/>
              <a:gd name="T21" fmla="*/ 159 h 163"/>
              <a:gd name="T22" fmla="*/ 72 w 122"/>
              <a:gd name="T23" fmla="*/ 160 h 163"/>
              <a:gd name="T24" fmla="*/ 72 w 122"/>
              <a:gd name="T25" fmla="*/ 162 h 163"/>
              <a:gd name="T26" fmla="*/ 71 w 122"/>
              <a:gd name="T27" fmla="*/ 162 h 163"/>
              <a:gd name="T28" fmla="*/ 70 w 122"/>
              <a:gd name="T29" fmla="*/ 162 h 163"/>
              <a:gd name="T30" fmla="*/ 68 w 122"/>
              <a:gd name="T31" fmla="*/ 163 h 163"/>
              <a:gd name="T32" fmla="*/ 67 w 122"/>
              <a:gd name="T33" fmla="*/ 163 h 163"/>
              <a:gd name="T34" fmla="*/ 64 w 122"/>
              <a:gd name="T35" fmla="*/ 163 h 163"/>
              <a:gd name="T36" fmla="*/ 62 w 122"/>
              <a:gd name="T37" fmla="*/ 163 h 163"/>
              <a:gd name="T38" fmla="*/ 59 w 122"/>
              <a:gd name="T39" fmla="*/ 163 h 163"/>
              <a:gd name="T40" fmla="*/ 57 w 122"/>
              <a:gd name="T41" fmla="*/ 163 h 163"/>
              <a:gd name="T42" fmla="*/ 54 w 122"/>
              <a:gd name="T43" fmla="*/ 163 h 163"/>
              <a:gd name="T44" fmla="*/ 53 w 122"/>
              <a:gd name="T45" fmla="*/ 162 h 163"/>
              <a:gd name="T46" fmla="*/ 51 w 122"/>
              <a:gd name="T47" fmla="*/ 162 h 163"/>
              <a:gd name="T48" fmla="*/ 51 w 122"/>
              <a:gd name="T49" fmla="*/ 162 h 163"/>
              <a:gd name="T50" fmla="*/ 51 w 122"/>
              <a:gd name="T51" fmla="*/ 160 h 163"/>
              <a:gd name="T52" fmla="*/ 50 w 122"/>
              <a:gd name="T53" fmla="*/ 159 h 163"/>
              <a:gd name="T54" fmla="*/ 50 w 122"/>
              <a:gd name="T55" fmla="*/ 18 h 163"/>
              <a:gd name="T56" fmla="*/ 4 w 122"/>
              <a:gd name="T57" fmla="*/ 18 h 163"/>
              <a:gd name="T58" fmla="*/ 4 w 122"/>
              <a:gd name="T59" fmla="*/ 18 h 163"/>
              <a:gd name="T60" fmla="*/ 3 w 122"/>
              <a:gd name="T61" fmla="*/ 18 h 163"/>
              <a:gd name="T62" fmla="*/ 2 w 122"/>
              <a:gd name="T63" fmla="*/ 17 h 163"/>
              <a:gd name="T64" fmla="*/ 2 w 122"/>
              <a:gd name="T65" fmla="*/ 15 h 163"/>
              <a:gd name="T66" fmla="*/ 2 w 122"/>
              <a:gd name="T67" fmla="*/ 14 h 163"/>
              <a:gd name="T68" fmla="*/ 0 w 122"/>
              <a:gd name="T69" fmla="*/ 13 h 163"/>
              <a:gd name="T70" fmla="*/ 0 w 122"/>
              <a:gd name="T71" fmla="*/ 11 h 163"/>
              <a:gd name="T72" fmla="*/ 0 w 122"/>
              <a:gd name="T73" fmla="*/ 9 h 163"/>
              <a:gd name="T74" fmla="*/ 0 w 122"/>
              <a:gd name="T75" fmla="*/ 6 h 163"/>
              <a:gd name="T76" fmla="*/ 0 w 122"/>
              <a:gd name="T77" fmla="*/ 5 h 163"/>
              <a:gd name="T78" fmla="*/ 2 w 122"/>
              <a:gd name="T79" fmla="*/ 2 h 163"/>
              <a:gd name="T80" fmla="*/ 2 w 122"/>
              <a:gd name="T81" fmla="*/ 1 h 163"/>
              <a:gd name="T82" fmla="*/ 2 w 122"/>
              <a:gd name="T83" fmla="*/ 1 h 163"/>
              <a:gd name="T84" fmla="*/ 3 w 122"/>
              <a:gd name="T85" fmla="*/ 0 h 163"/>
              <a:gd name="T86" fmla="*/ 4 w 122"/>
              <a:gd name="T87" fmla="*/ 0 h 163"/>
              <a:gd name="T88" fmla="*/ 4 w 122"/>
              <a:gd name="T89" fmla="*/ 0 h 163"/>
              <a:gd name="T90" fmla="*/ 118 w 122"/>
              <a:gd name="T91" fmla="*/ 0 h 163"/>
              <a:gd name="T92" fmla="*/ 119 w 122"/>
              <a:gd name="T93" fmla="*/ 0 h 163"/>
              <a:gd name="T94" fmla="*/ 121 w 122"/>
              <a:gd name="T95" fmla="*/ 0 h 163"/>
              <a:gd name="T96" fmla="*/ 121 w 122"/>
              <a:gd name="T97" fmla="*/ 1 h 163"/>
              <a:gd name="T98" fmla="*/ 122 w 122"/>
              <a:gd name="T99" fmla="*/ 1 h 163"/>
              <a:gd name="T100" fmla="*/ 122 w 122"/>
              <a:gd name="T101" fmla="*/ 2 h 163"/>
              <a:gd name="T102" fmla="*/ 122 w 122"/>
              <a:gd name="T103" fmla="*/ 5 h 163"/>
              <a:gd name="T104" fmla="*/ 122 w 122"/>
              <a:gd name="T105" fmla="*/ 6 h 163"/>
              <a:gd name="T106" fmla="*/ 122 w 122"/>
              <a:gd name="T107"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63">
                <a:moveTo>
                  <a:pt x="122" y="9"/>
                </a:moveTo>
                <a:lnTo>
                  <a:pt x="122" y="11"/>
                </a:lnTo>
                <a:lnTo>
                  <a:pt x="122" y="13"/>
                </a:lnTo>
                <a:lnTo>
                  <a:pt x="122" y="14"/>
                </a:lnTo>
                <a:lnTo>
                  <a:pt x="122" y="15"/>
                </a:lnTo>
                <a:lnTo>
                  <a:pt x="121" y="17"/>
                </a:lnTo>
                <a:lnTo>
                  <a:pt x="121" y="18"/>
                </a:lnTo>
                <a:lnTo>
                  <a:pt x="119" y="18"/>
                </a:lnTo>
                <a:lnTo>
                  <a:pt x="118" y="18"/>
                </a:lnTo>
                <a:lnTo>
                  <a:pt x="72" y="18"/>
                </a:lnTo>
                <a:lnTo>
                  <a:pt x="72" y="159"/>
                </a:lnTo>
                <a:lnTo>
                  <a:pt x="72" y="160"/>
                </a:lnTo>
                <a:lnTo>
                  <a:pt x="72" y="162"/>
                </a:lnTo>
                <a:lnTo>
                  <a:pt x="71" y="162"/>
                </a:lnTo>
                <a:lnTo>
                  <a:pt x="70" y="162"/>
                </a:lnTo>
                <a:lnTo>
                  <a:pt x="68" y="163"/>
                </a:lnTo>
                <a:lnTo>
                  <a:pt x="67" y="163"/>
                </a:lnTo>
                <a:lnTo>
                  <a:pt x="64" y="163"/>
                </a:lnTo>
                <a:lnTo>
                  <a:pt x="62" y="163"/>
                </a:lnTo>
                <a:lnTo>
                  <a:pt x="59" y="163"/>
                </a:lnTo>
                <a:lnTo>
                  <a:pt x="57" y="163"/>
                </a:lnTo>
                <a:lnTo>
                  <a:pt x="54" y="163"/>
                </a:lnTo>
                <a:lnTo>
                  <a:pt x="53" y="162"/>
                </a:lnTo>
                <a:lnTo>
                  <a:pt x="51" y="162"/>
                </a:lnTo>
                <a:lnTo>
                  <a:pt x="51" y="162"/>
                </a:lnTo>
                <a:lnTo>
                  <a:pt x="51" y="160"/>
                </a:lnTo>
                <a:lnTo>
                  <a:pt x="50" y="159"/>
                </a:lnTo>
                <a:lnTo>
                  <a:pt x="50" y="18"/>
                </a:lnTo>
                <a:lnTo>
                  <a:pt x="4" y="18"/>
                </a:lnTo>
                <a:lnTo>
                  <a:pt x="4" y="18"/>
                </a:lnTo>
                <a:lnTo>
                  <a:pt x="3" y="18"/>
                </a:lnTo>
                <a:lnTo>
                  <a:pt x="2" y="17"/>
                </a:lnTo>
                <a:lnTo>
                  <a:pt x="2" y="15"/>
                </a:lnTo>
                <a:lnTo>
                  <a:pt x="2" y="14"/>
                </a:lnTo>
                <a:lnTo>
                  <a:pt x="0" y="13"/>
                </a:lnTo>
                <a:lnTo>
                  <a:pt x="0" y="11"/>
                </a:lnTo>
                <a:lnTo>
                  <a:pt x="0" y="9"/>
                </a:lnTo>
                <a:lnTo>
                  <a:pt x="0" y="6"/>
                </a:lnTo>
                <a:lnTo>
                  <a:pt x="0" y="5"/>
                </a:lnTo>
                <a:lnTo>
                  <a:pt x="2" y="2"/>
                </a:lnTo>
                <a:lnTo>
                  <a:pt x="2" y="1"/>
                </a:lnTo>
                <a:lnTo>
                  <a:pt x="2" y="1"/>
                </a:lnTo>
                <a:lnTo>
                  <a:pt x="3" y="0"/>
                </a:lnTo>
                <a:lnTo>
                  <a:pt x="4" y="0"/>
                </a:lnTo>
                <a:lnTo>
                  <a:pt x="4" y="0"/>
                </a:lnTo>
                <a:lnTo>
                  <a:pt x="118" y="0"/>
                </a:lnTo>
                <a:lnTo>
                  <a:pt x="119" y="0"/>
                </a:lnTo>
                <a:lnTo>
                  <a:pt x="121" y="0"/>
                </a:lnTo>
                <a:lnTo>
                  <a:pt x="121" y="1"/>
                </a:lnTo>
                <a:lnTo>
                  <a:pt x="122" y="1"/>
                </a:lnTo>
                <a:lnTo>
                  <a:pt x="122" y="2"/>
                </a:lnTo>
                <a:lnTo>
                  <a:pt x="122" y="5"/>
                </a:lnTo>
                <a:lnTo>
                  <a:pt x="122" y="6"/>
                </a:lnTo>
                <a:lnTo>
                  <a:pt x="122"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49"/>
          <p:cNvSpPr>
            <a:spLocks noEditPoints="1"/>
          </p:cNvSpPr>
          <p:nvPr/>
        </p:nvSpPr>
        <p:spPr bwMode="auto">
          <a:xfrm>
            <a:off x="8105723" y="1832072"/>
            <a:ext cx="88310" cy="130829"/>
          </a:xfrm>
          <a:custGeom>
            <a:avLst/>
            <a:gdLst>
              <a:gd name="T0" fmla="*/ 108 w 108"/>
              <a:gd name="T1" fmla="*/ 160 h 163"/>
              <a:gd name="T2" fmla="*/ 107 w 108"/>
              <a:gd name="T3" fmla="*/ 162 h 163"/>
              <a:gd name="T4" fmla="*/ 104 w 108"/>
              <a:gd name="T5" fmla="*/ 163 h 163"/>
              <a:gd name="T6" fmla="*/ 100 w 108"/>
              <a:gd name="T7" fmla="*/ 163 h 163"/>
              <a:gd name="T8" fmla="*/ 94 w 108"/>
              <a:gd name="T9" fmla="*/ 163 h 163"/>
              <a:gd name="T10" fmla="*/ 89 w 108"/>
              <a:gd name="T11" fmla="*/ 163 h 163"/>
              <a:gd name="T12" fmla="*/ 87 w 108"/>
              <a:gd name="T13" fmla="*/ 162 h 163"/>
              <a:gd name="T14" fmla="*/ 85 w 108"/>
              <a:gd name="T15" fmla="*/ 159 h 163"/>
              <a:gd name="T16" fmla="*/ 70 w 108"/>
              <a:gd name="T17" fmla="*/ 120 h 163"/>
              <a:gd name="T18" fmla="*/ 64 w 108"/>
              <a:gd name="T19" fmla="*/ 108 h 163"/>
              <a:gd name="T20" fmla="*/ 57 w 108"/>
              <a:gd name="T21" fmla="*/ 98 h 163"/>
              <a:gd name="T22" fmla="*/ 48 w 108"/>
              <a:gd name="T23" fmla="*/ 92 h 163"/>
              <a:gd name="T24" fmla="*/ 35 w 108"/>
              <a:gd name="T25" fmla="*/ 90 h 163"/>
              <a:gd name="T26" fmla="*/ 21 w 108"/>
              <a:gd name="T27" fmla="*/ 159 h 163"/>
              <a:gd name="T28" fmla="*/ 21 w 108"/>
              <a:gd name="T29" fmla="*/ 162 h 163"/>
              <a:gd name="T30" fmla="*/ 18 w 108"/>
              <a:gd name="T31" fmla="*/ 162 h 163"/>
              <a:gd name="T32" fmla="*/ 15 w 108"/>
              <a:gd name="T33" fmla="*/ 163 h 163"/>
              <a:gd name="T34" fmla="*/ 10 w 108"/>
              <a:gd name="T35" fmla="*/ 163 h 163"/>
              <a:gd name="T36" fmla="*/ 5 w 108"/>
              <a:gd name="T37" fmla="*/ 163 h 163"/>
              <a:gd name="T38" fmla="*/ 1 w 108"/>
              <a:gd name="T39" fmla="*/ 162 h 163"/>
              <a:gd name="T40" fmla="*/ 0 w 108"/>
              <a:gd name="T41" fmla="*/ 162 h 163"/>
              <a:gd name="T42" fmla="*/ 0 w 108"/>
              <a:gd name="T43" fmla="*/ 159 h 163"/>
              <a:gd name="T44" fmla="*/ 0 w 108"/>
              <a:gd name="T45" fmla="*/ 4 h 163"/>
              <a:gd name="T46" fmla="*/ 5 w 108"/>
              <a:gd name="T47" fmla="*/ 0 h 163"/>
              <a:gd name="T48" fmla="*/ 42 w 108"/>
              <a:gd name="T49" fmla="*/ 0 h 163"/>
              <a:gd name="T50" fmla="*/ 52 w 108"/>
              <a:gd name="T51" fmla="*/ 0 h 163"/>
              <a:gd name="T52" fmla="*/ 60 w 108"/>
              <a:gd name="T53" fmla="*/ 1 h 163"/>
              <a:gd name="T54" fmla="*/ 77 w 108"/>
              <a:gd name="T55" fmla="*/ 6 h 163"/>
              <a:gd name="T56" fmla="*/ 89 w 108"/>
              <a:gd name="T57" fmla="*/ 14 h 163"/>
              <a:gd name="T58" fmla="*/ 96 w 108"/>
              <a:gd name="T59" fmla="*/ 27 h 163"/>
              <a:gd name="T60" fmla="*/ 99 w 108"/>
              <a:gd name="T61" fmla="*/ 43 h 163"/>
              <a:gd name="T62" fmla="*/ 96 w 108"/>
              <a:gd name="T63" fmla="*/ 57 h 163"/>
              <a:gd name="T64" fmla="*/ 90 w 108"/>
              <a:gd name="T65" fmla="*/ 69 h 163"/>
              <a:gd name="T66" fmla="*/ 79 w 108"/>
              <a:gd name="T67" fmla="*/ 77 h 163"/>
              <a:gd name="T68" fmla="*/ 66 w 108"/>
              <a:gd name="T69" fmla="*/ 83 h 163"/>
              <a:gd name="T70" fmla="*/ 74 w 108"/>
              <a:gd name="T71" fmla="*/ 88 h 163"/>
              <a:gd name="T72" fmla="*/ 81 w 108"/>
              <a:gd name="T73" fmla="*/ 94 h 163"/>
              <a:gd name="T74" fmla="*/ 86 w 108"/>
              <a:gd name="T75" fmla="*/ 103 h 163"/>
              <a:gd name="T76" fmla="*/ 91 w 108"/>
              <a:gd name="T77" fmla="*/ 115 h 163"/>
              <a:gd name="T78" fmla="*/ 107 w 108"/>
              <a:gd name="T79" fmla="*/ 154 h 163"/>
              <a:gd name="T80" fmla="*/ 108 w 108"/>
              <a:gd name="T81" fmla="*/ 158 h 163"/>
              <a:gd name="T82" fmla="*/ 76 w 108"/>
              <a:gd name="T83" fmla="*/ 44 h 163"/>
              <a:gd name="T84" fmla="*/ 72 w 108"/>
              <a:gd name="T85" fmla="*/ 28 h 163"/>
              <a:gd name="T86" fmla="*/ 57 w 108"/>
              <a:gd name="T87" fmla="*/ 19 h 163"/>
              <a:gd name="T88" fmla="*/ 49 w 108"/>
              <a:gd name="T89" fmla="*/ 18 h 163"/>
              <a:gd name="T90" fmla="*/ 39 w 108"/>
              <a:gd name="T91" fmla="*/ 18 h 163"/>
              <a:gd name="T92" fmla="*/ 21 w 108"/>
              <a:gd name="T93" fmla="*/ 73 h 163"/>
              <a:gd name="T94" fmla="*/ 51 w 108"/>
              <a:gd name="T95" fmla="*/ 71 h 163"/>
              <a:gd name="T96" fmla="*/ 62 w 108"/>
              <a:gd name="T97" fmla="*/ 68 h 163"/>
              <a:gd name="T98" fmla="*/ 72 w 108"/>
              <a:gd name="T99" fmla="*/ 61 h 163"/>
              <a:gd name="T100" fmla="*/ 76 w 108"/>
              <a:gd name="T101" fmla="*/ 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163">
                <a:moveTo>
                  <a:pt x="108" y="159"/>
                </a:moveTo>
                <a:lnTo>
                  <a:pt x="108" y="160"/>
                </a:lnTo>
                <a:lnTo>
                  <a:pt x="108" y="162"/>
                </a:lnTo>
                <a:lnTo>
                  <a:pt x="107" y="162"/>
                </a:lnTo>
                <a:lnTo>
                  <a:pt x="106" y="162"/>
                </a:lnTo>
                <a:lnTo>
                  <a:pt x="104" y="163"/>
                </a:lnTo>
                <a:lnTo>
                  <a:pt x="103" y="163"/>
                </a:lnTo>
                <a:lnTo>
                  <a:pt x="100" y="163"/>
                </a:lnTo>
                <a:lnTo>
                  <a:pt x="96" y="163"/>
                </a:lnTo>
                <a:lnTo>
                  <a:pt x="94" y="163"/>
                </a:lnTo>
                <a:lnTo>
                  <a:pt x="91" y="163"/>
                </a:lnTo>
                <a:lnTo>
                  <a:pt x="89" y="163"/>
                </a:lnTo>
                <a:lnTo>
                  <a:pt x="87" y="162"/>
                </a:lnTo>
                <a:lnTo>
                  <a:pt x="87" y="162"/>
                </a:lnTo>
                <a:lnTo>
                  <a:pt x="86" y="160"/>
                </a:lnTo>
                <a:lnTo>
                  <a:pt x="85" y="159"/>
                </a:lnTo>
                <a:lnTo>
                  <a:pt x="85" y="158"/>
                </a:lnTo>
                <a:lnTo>
                  <a:pt x="70" y="120"/>
                </a:lnTo>
                <a:lnTo>
                  <a:pt x="66" y="113"/>
                </a:lnTo>
                <a:lnTo>
                  <a:pt x="64" y="108"/>
                </a:lnTo>
                <a:lnTo>
                  <a:pt x="61" y="103"/>
                </a:lnTo>
                <a:lnTo>
                  <a:pt x="57" y="98"/>
                </a:lnTo>
                <a:lnTo>
                  <a:pt x="53" y="95"/>
                </a:lnTo>
                <a:lnTo>
                  <a:pt x="48" y="92"/>
                </a:lnTo>
                <a:lnTo>
                  <a:pt x="43" y="90"/>
                </a:lnTo>
                <a:lnTo>
                  <a:pt x="35" y="90"/>
                </a:lnTo>
                <a:lnTo>
                  <a:pt x="21" y="90"/>
                </a:lnTo>
                <a:lnTo>
                  <a:pt x="21" y="159"/>
                </a:lnTo>
                <a:lnTo>
                  <a:pt x="21" y="160"/>
                </a:lnTo>
                <a:lnTo>
                  <a:pt x="21" y="162"/>
                </a:lnTo>
                <a:lnTo>
                  <a:pt x="19" y="162"/>
                </a:lnTo>
                <a:lnTo>
                  <a:pt x="18" y="162"/>
                </a:lnTo>
                <a:lnTo>
                  <a:pt x="17" y="163"/>
                </a:lnTo>
                <a:lnTo>
                  <a:pt x="15" y="163"/>
                </a:lnTo>
                <a:lnTo>
                  <a:pt x="13" y="163"/>
                </a:lnTo>
                <a:lnTo>
                  <a:pt x="10" y="163"/>
                </a:lnTo>
                <a:lnTo>
                  <a:pt x="8" y="163"/>
                </a:lnTo>
                <a:lnTo>
                  <a:pt x="5" y="163"/>
                </a:lnTo>
                <a:lnTo>
                  <a:pt x="2" y="163"/>
                </a:lnTo>
                <a:lnTo>
                  <a:pt x="1" y="162"/>
                </a:lnTo>
                <a:lnTo>
                  <a:pt x="1" y="162"/>
                </a:lnTo>
                <a:lnTo>
                  <a:pt x="0" y="162"/>
                </a:lnTo>
                <a:lnTo>
                  <a:pt x="0" y="160"/>
                </a:lnTo>
                <a:lnTo>
                  <a:pt x="0" y="159"/>
                </a:lnTo>
                <a:lnTo>
                  <a:pt x="0" y="9"/>
                </a:lnTo>
                <a:lnTo>
                  <a:pt x="0" y="4"/>
                </a:lnTo>
                <a:lnTo>
                  <a:pt x="2" y="1"/>
                </a:lnTo>
                <a:lnTo>
                  <a:pt x="5" y="0"/>
                </a:lnTo>
                <a:lnTo>
                  <a:pt x="8" y="0"/>
                </a:lnTo>
                <a:lnTo>
                  <a:pt x="42" y="0"/>
                </a:lnTo>
                <a:lnTo>
                  <a:pt x="48" y="0"/>
                </a:lnTo>
                <a:lnTo>
                  <a:pt x="52" y="0"/>
                </a:lnTo>
                <a:lnTo>
                  <a:pt x="56" y="0"/>
                </a:lnTo>
                <a:lnTo>
                  <a:pt x="60" y="1"/>
                </a:lnTo>
                <a:lnTo>
                  <a:pt x="69" y="2"/>
                </a:lnTo>
                <a:lnTo>
                  <a:pt x="77" y="6"/>
                </a:lnTo>
                <a:lnTo>
                  <a:pt x="83" y="10"/>
                </a:lnTo>
                <a:lnTo>
                  <a:pt x="89" y="14"/>
                </a:lnTo>
                <a:lnTo>
                  <a:pt x="93" y="21"/>
                </a:lnTo>
                <a:lnTo>
                  <a:pt x="96" y="27"/>
                </a:lnTo>
                <a:lnTo>
                  <a:pt x="98" y="34"/>
                </a:lnTo>
                <a:lnTo>
                  <a:pt x="99" y="43"/>
                </a:lnTo>
                <a:lnTo>
                  <a:pt x="98" y="51"/>
                </a:lnTo>
                <a:lnTo>
                  <a:pt x="96" y="57"/>
                </a:lnTo>
                <a:lnTo>
                  <a:pt x="94" y="64"/>
                </a:lnTo>
                <a:lnTo>
                  <a:pt x="90" y="69"/>
                </a:lnTo>
                <a:lnTo>
                  <a:pt x="86" y="73"/>
                </a:lnTo>
                <a:lnTo>
                  <a:pt x="79" y="77"/>
                </a:lnTo>
                <a:lnTo>
                  <a:pt x="74" y="81"/>
                </a:lnTo>
                <a:lnTo>
                  <a:pt x="66" y="83"/>
                </a:lnTo>
                <a:lnTo>
                  <a:pt x="70" y="86"/>
                </a:lnTo>
                <a:lnTo>
                  <a:pt x="74" y="88"/>
                </a:lnTo>
                <a:lnTo>
                  <a:pt x="77" y="91"/>
                </a:lnTo>
                <a:lnTo>
                  <a:pt x="81" y="94"/>
                </a:lnTo>
                <a:lnTo>
                  <a:pt x="83" y="99"/>
                </a:lnTo>
                <a:lnTo>
                  <a:pt x="86" y="103"/>
                </a:lnTo>
                <a:lnTo>
                  <a:pt x="89" y="108"/>
                </a:lnTo>
                <a:lnTo>
                  <a:pt x="91" y="115"/>
                </a:lnTo>
                <a:lnTo>
                  <a:pt x="106" y="150"/>
                </a:lnTo>
                <a:lnTo>
                  <a:pt x="107" y="154"/>
                </a:lnTo>
                <a:lnTo>
                  <a:pt x="108" y="156"/>
                </a:lnTo>
                <a:lnTo>
                  <a:pt x="108" y="158"/>
                </a:lnTo>
                <a:lnTo>
                  <a:pt x="108" y="159"/>
                </a:lnTo>
                <a:close/>
                <a:moveTo>
                  <a:pt x="76" y="44"/>
                </a:moveTo>
                <a:lnTo>
                  <a:pt x="74" y="36"/>
                </a:lnTo>
                <a:lnTo>
                  <a:pt x="72" y="28"/>
                </a:lnTo>
                <a:lnTo>
                  <a:pt x="66" y="22"/>
                </a:lnTo>
                <a:lnTo>
                  <a:pt x="57" y="19"/>
                </a:lnTo>
                <a:lnTo>
                  <a:pt x="53" y="18"/>
                </a:lnTo>
                <a:lnTo>
                  <a:pt x="49" y="18"/>
                </a:lnTo>
                <a:lnTo>
                  <a:pt x="45" y="18"/>
                </a:lnTo>
                <a:lnTo>
                  <a:pt x="39" y="18"/>
                </a:lnTo>
                <a:lnTo>
                  <a:pt x="21" y="18"/>
                </a:lnTo>
                <a:lnTo>
                  <a:pt x="21" y="73"/>
                </a:lnTo>
                <a:lnTo>
                  <a:pt x="42" y="73"/>
                </a:lnTo>
                <a:lnTo>
                  <a:pt x="51" y="71"/>
                </a:lnTo>
                <a:lnTo>
                  <a:pt x="57" y="70"/>
                </a:lnTo>
                <a:lnTo>
                  <a:pt x="62" y="68"/>
                </a:lnTo>
                <a:lnTo>
                  <a:pt x="68" y="65"/>
                </a:lnTo>
                <a:lnTo>
                  <a:pt x="72" y="61"/>
                </a:lnTo>
                <a:lnTo>
                  <a:pt x="73" y="56"/>
                </a:lnTo>
                <a:lnTo>
                  <a:pt x="76" y="51"/>
                </a:lnTo>
                <a:lnTo>
                  <a:pt x="76" y="4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50"/>
          <p:cNvSpPr>
            <a:spLocks noEditPoints="1"/>
          </p:cNvSpPr>
          <p:nvPr/>
        </p:nvSpPr>
        <p:spPr bwMode="auto">
          <a:xfrm>
            <a:off x="8203845" y="1828800"/>
            <a:ext cx="114476" cy="134099"/>
          </a:xfrm>
          <a:custGeom>
            <a:avLst/>
            <a:gdLst>
              <a:gd name="T0" fmla="*/ 138 w 139"/>
              <a:gd name="T1" fmla="*/ 157 h 165"/>
              <a:gd name="T2" fmla="*/ 139 w 139"/>
              <a:gd name="T3" fmla="*/ 160 h 165"/>
              <a:gd name="T4" fmla="*/ 139 w 139"/>
              <a:gd name="T5" fmla="*/ 161 h 165"/>
              <a:gd name="T6" fmla="*/ 139 w 139"/>
              <a:gd name="T7" fmla="*/ 162 h 165"/>
              <a:gd name="T8" fmla="*/ 139 w 139"/>
              <a:gd name="T9" fmla="*/ 164 h 165"/>
              <a:gd name="T10" fmla="*/ 138 w 139"/>
              <a:gd name="T11" fmla="*/ 165 h 165"/>
              <a:gd name="T12" fmla="*/ 136 w 139"/>
              <a:gd name="T13" fmla="*/ 165 h 165"/>
              <a:gd name="T14" fmla="*/ 133 w 139"/>
              <a:gd name="T15" fmla="*/ 165 h 165"/>
              <a:gd name="T16" fmla="*/ 129 w 139"/>
              <a:gd name="T17" fmla="*/ 165 h 165"/>
              <a:gd name="T18" fmla="*/ 125 w 139"/>
              <a:gd name="T19" fmla="*/ 165 h 165"/>
              <a:gd name="T20" fmla="*/ 122 w 139"/>
              <a:gd name="T21" fmla="*/ 165 h 165"/>
              <a:gd name="T22" fmla="*/ 121 w 139"/>
              <a:gd name="T23" fmla="*/ 165 h 165"/>
              <a:gd name="T24" fmla="*/ 120 w 139"/>
              <a:gd name="T25" fmla="*/ 165 h 165"/>
              <a:gd name="T26" fmla="*/ 119 w 139"/>
              <a:gd name="T27" fmla="*/ 164 h 165"/>
              <a:gd name="T28" fmla="*/ 117 w 139"/>
              <a:gd name="T29" fmla="*/ 164 h 165"/>
              <a:gd name="T30" fmla="*/ 117 w 139"/>
              <a:gd name="T31" fmla="*/ 162 h 165"/>
              <a:gd name="T32" fmla="*/ 117 w 139"/>
              <a:gd name="T33" fmla="*/ 161 h 165"/>
              <a:gd name="T34" fmla="*/ 103 w 139"/>
              <a:gd name="T35" fmla="*/ 122 h 165"/>
              <a:gd name="T36" fmla="*/ 35 w 139"/>
              <a:gd name="T37" fmla="*/ 122 h 165"/>
              <a:gd name="T38" fmla="*/ 22 w 139"/>
              <a:gd name="T39" fmla="*/ 161 h 165"/>
              <a:gd name="T40" fmla="*/ 21 w 139"/>
              <a:gd name="T41" fmla="*/ 162 h 165"/>
              <a:gd name="T42" fmla="*/ 21 w 139"/>
              <a:gd name="T43" fmla="*/ 162 h 165"/>
              <a:gd name="T44" fmla="*/ 19 w 139"/>
              <a:gd name="T45" fmla="*/ 164 h 165"/>
              <a:gd name="T46" fmla="*/ 19 w 139"/>
              <a:gd name="T47" fmla="*/ 164 h 165"/>
              <a:gd name="T48" fmla="*/ 17 w 139"/>
              <a:gd name="T49" fmla="*/ 165 h 165"/>
              <a:gd name="T50" fmla="*/ 15 w 139"/>
              <a:gd name="T51" fmla="*/ 165 h 165"/>
              <a:gd name="T52" fmla="*/ 13 w 139"/>
              <a:gd name="T53" fmla="*/ 165 h 165"/>
              <a:gd name="T54" fmla="*/ 10 w 139"/>
              <a:gd name="T55" fmla="*/ 165 h 165"/>
              <a:gd name="T56" fmla="*/ 6 w 139"/>
              <a:gd name="T57" fmla="*/ 165 h 165"/>
              <a:gd name="T58" fmla="*/ 4 w 139"/>
              <a:gd name="T59" fmla="*/ 165 h 165"/>
              <a:gd name="T60" fmla="*/ 1 w 139"/>
              <a:gd name="T61" fmla="*/ 165 h 165"/>
              <a:gd name="T62" fmla="*/ 0 w 139"/>
              <a:gd name="T63" fmla="*/ 164 h 165"/>
              <a:gd name="T64" fmla="*/ 0 w 139"/>
              <a:gd name="T65" fmla="*/ 162 h 165"/>
              <a:gd name="T66" fmla="*/ 0 w 139"/>
              <a:gd name="T67" fmla="*/ 161 h 165"/>
              <a:gd name="T68" fmla="*/ 0 w 139"/>
              <a:gd name="T69" fmla="*/ 160 h 165"/>
              <a:gd name="T70" fmla="*/ 1 w 139"/>
              <a:gd name="T71" fmla="*/ 157 h 165"/>
              <a:gd name="T72" fmla="*/ 54 w 139"/>
              <a:gd name="T73" fmla="*/ 6 h 165"/>
              <a:gd name="T74" fmla="*/ 56 w 139"/>
              <a:gd name="T75" fmla="*/ 4 h 165"/>
              <a:gd name="T76" fmla="*/ 56 w 139"/>
              <a:gd name="T77" fmla="*/ 3 h 165"/>
              <a:gd name="T78" fmla="*/ 57 w 139"/>
              <a:gd name="T79" fmla="*/ 2 h 165"/>
              <a:gd name="T80" fmla="*/ 58 w 139"/>
              <a:gd name="T81" fmla="*/ 2 h 165"/>
              <a:gd name="T82" fmla="*/ 61 w 139"/>
              <a:gd name="T83" fmla="*/ 2 h 165"/>
              <a:gd name="T84" fmla="*/ 62 w 139"/>
              <a:gd name="T85" fmla="*/ 0 h 165"/>
              <a:gd name="T86" fmla="*/ 65 w 139"/>
              <a:gd name="T87" fmla="*/ 0 h 165"/>
              <a:gd name="T88" fmla="*/ 69 w 139"/>
              <a:gd name="T89" fmla="*/ 0 h 165"/>
              <a:gd name="T90" fmla="*/ 73 w 139"/>
              <a:gd name="T91" fmla="*/ 0 h 165"/>
              <a:gd name="T92" fmla="*/ 75 w 139"/>
              <a:gd name="T93" fmla="*/ 0 h 165"/>
              <a:gd name="T94" fmla="*/ 78 w 139"/>
              <a:gd name="T95" fmla="*/ 2 h 165"/>
              <a:gd name="T96" fmla="*/ 81 w 139"/>
              <a:gd name="T97" fmla="*/ 2 h 165"/>
              <a:gd name="T98" fmla="*/ 82 w 139"/>
              <a:gd name="T99" fmla="*/ 2 h 165"/>
              <a:gd name="T100" fmla="*/ 83 w 139"/>
              <a:gd name="T101" fmla="*/ 3 h 165"/>
              <a:gd name="T102" fmla="*/ 83 w 139"/>
              <a:gd name="T103" fmla="*/ 4 h 165"/>
              <a:gd name="T104" fmla="*/ 85 w 139"/>
              <a:gd name="T105" fmla="*/ 6 h 165"/>
              <a:gd name="T106" fmla="*/ 138 w 139"/>
              <a:gd name="T107" fmla="*/ 157 h 165"/>
              <a:gd name="T108" fmla="*/ 69 w 139"/>
              <a:gd name="T109" fmla="*/ 23 h 165"/>
              <a:gd name="T110" fmla="*/ 69 w 139"/>
              <a:gd name="T111" fmla="*/ 23 h 165"/>
              <a:gd name="T112" fmla="*/ 40 w 139"/>
              <a:gd name="T113" fmla="*/ 105 h 165"/>
              <a:gd name="T114" fmla="*/ 98 w 139"/>
              <a:gd name="T115" fmla="*/ 105 h 165"/>
              <a:gd name="T116" fmla="*/ 69 w 139"/>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65">
                <a:moveTo>
                  <a:pt x="138" y="157"/>
                </a:moveTo>
                <a:lnTo>
                  <a:pt x="139" y="160"/>
                </a:lnTo>
                <a:lnTo>
                  <a:pt x="139" y="161"/>
                </a:lnTo>
                <a:lnTo>
                  <a:pt x="139" y="162"/>
                </a:lnTo>
                <a:lnTo>
                  <a:pt x="139" y="164"/>
                </a:lnTo>
                <a:lnTo>
                  <a:pt x="138" y="165"/>
                </a:lnTo>
                <a:lnTo>
                  <a:pt x="136" y="165"/>
                </a:lnTo>
                <a:lnTo>
                  <a:pt x="133" y="165"/>
                </a:lnTo>
                <a:lnTo>
                  <a:pt x="129" y="165"/>
                </a:lnTo>
                <a:lnTo>
                  <a:pt x="125" y="165"/>
                </a:lnTo>
                <a:lnTo>
                  <a:pt x="122" y="165"/>
                </a:lnTo>
                <a:lnTo>
                  <a:pt x="121" y="165"/>
                </a:lnTo>
                <a:lnTo>
                  <a:pt x="120" y="165"/>
                </a:lnTo>
                <a:lnTo>
                  <a:pt x="119" y="164"/>
                </a:lnTo>
                <a:lnTo>
                  <a:pt x="117" y="164"/>
                </a:lnTo>
                <a:lnTo>
                  <a:pt x="117" y="162"/>
                </a:lnTo>
                <a:lnTo>
                  <a:pt x="117" y="161"/>
                </a:lnTo>
                <a:lnTo>
                  <a:pt x="103" y="122"/>
                </a:lnTo>
                <a:lnTo>
                  <a:pt x="35" y="122"/>
                </a:lnTo>
                <a:lnTo>
                  <a:pt x="22" y="161"/>
                </a:lnTo>
                <a:lnTo>
                  <a:pt x="21" y="162"/>
                </a:lnTo>
                <a:lnTo>
                  <a:pt x="21" y="162"/>
                </a:lnTo>
                <a:lnTo>
                  <a:pt x="19" y="164"/>
                </a:lnTo>
                <a:lnTo>
                  <a:pt x="19" y="164"/>
                </a:lnTo>
                <a:lnTo>
                  <a:pt x="17" y="165"/>
                </a:lnTo>
                <a:lnTo>
                  <a:pt x="15" y="165"/>
                </a:lnTo>
                <a:lnTo>
                  <a:pt x="13" y="165"/>
                </a:lnTo>
                <a:lnTo>
                  <a:pt x="10" y="165"/>
                </a:lnTo>
                <a:lnTo>
                  <a:pt x="6" y="165"/>
                </a:lnTo>
                <a:lnTo>
                  <a:pt x="4" y="165"/>
                </a:lnTo>
                <a:lnTo>
                  <a:pt x="1" y="165"/>
                </a:lnTo>
                <a:lnTo>
                  <a:pt x="0" y="164"/>
                </a:lnTo>
                <a:lnTo>
                  <a:pt x="0" y="162"/>
                </a:lnTo>
                <a:lnTo>
                  <a:pt x="0" y="161"/>
                </a:lnTo>
                <a:lnTo>
                  <a:pt x="0" y="160"/>
                </a:lnTo>
                <a:lnTo>
                  <a:pt x="1" y="157"/>
                </a:lnTo>
                <a:lnTo>
                  <a:pt x="54" y="6"/>
                </a:lnTo>
                <a:lnTo>
                  <a:pt x="56" y="4"/>
                </a:lnTo>
                <a:lnTo>
                  <a:pt x="56" y="3"/>
                </a:lnTo>
                <a:lnTo>
                  <a:pt x="57" y="2"/>
                </a:lnTo>
                <a:lnTo>
                  <a:pt x="58" y="2"/>
                </a:lnTo>
                <a:lnTo>
                  <a:pt x="61" y="2"/>
                </a:lnTo>
                <a:lnTo>
                  <a:pt x="62" y="0"/>
                </a:lnTo>
                <a:lnTo>
                  <a:pt x="65" y="0"/>
                </a:lnTo>
                <a:lnTo>
                  <a:pt x="69" y="0"/>
                </a:lnTo>
                <a:lnTo>
                  <a:pt x="73" y="0"/>
                </a:lnTo>
                <a:lnTo>
                  <a:pt x="75" y="0"/>
                </a:lnTo>
                <a:lnTo>
                  <a:pt x="78" y="2"/>
                </a:lnTo>
                <a:lnTo>
                  <a:pt x="81" y="2"/>
                </a:lnTo>
                <a:lnTo>
                  <a:pt x="82" y="2"/>
                </a:lnTo>
                <a:lnTo>
                  <a:pt x="83" y="3"/>
                </a:lnTo>
                <a:lnTo>
                  <a:pt x="83" y="4"/>
                </a:lnTo>
                <a:lnTo>
                  <a:pt x="85" y="6"/>
                </a:lnTo>
                <a:lnTo>
                  <a:pt x="138" y="157"/>
                </a:lnTo>
                <a:close/>
                <a:moveTo>
                  <a:pt x="69" y="23"/>
                </a:moveTo>
                <a:lnTo>
                  <a:pt x="69" y="23"/>
                </a:lnTo>
                <a:lnTo>
                  <a:pt x="40" y="105"/>
                </a:lnTo>
                <a:lnTo>
                  <a:pt x="98" y="105"/>
                </a:lnTo>
                <a:lnTo>
                  <a:pt x="69" y="2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51"/>
          <p:cNvSpPr>
            <a:spLocks/>
          </p:cNvSpPr>
          <p:nvPr/>
        </p:nvSpPr>
        <p:spPr bwMode="auto">
          <a:xfrm>
            <a:off x="8341214" y="1828800"/>
            <a:ext cx="16355" cy="134099"/>
          </a:xfrm>
          <a:custGeom>
            <a:avLst/>
            <a:gdLst>
              <a:gd name="T0" fmla="*/ 22 w 22"/>
              <a:gd name="T1" fmla="*/ 161 h 165"/>
              <a:gd name="T2" fmla="*/ 22 w 22"/>
              <a:gd name="T3" fmla="*/ 162 h 165"/>
              <a:gd name="T4" fmla="*/ 21 w 22"/>
              <a:gd name="T5" fmla="*/ 164 h 165"/>
              <a:gd name="T6" fmla="*/ 21 w 22"/>
              <a:gd name="T7" fmla="*/ 164 h 165"/>
              <a:gd name="T8" fmla="*/ 19 w 22"/>
              <a:gd name="T9" fmla="*/ 164 h 165"/>
              <a:gd name="T10" fmla="*/ 18 w 22"/>
              <a:gd name="T11" fmla="*/ 165 h 165"/>
              <a:gd name="T12" fmla="*/ 15 w 22"/>
              <a:gd name="T13" fmla="*/ 165 h 165"/>
              <a:gd name="T14" fmla="*/ 14 w 22"/>
              <a:gd name="T15" fmla="*/ 165 h 165"/>
              <a:gd name="T16" fmla="*/ 10 w 22"/>
              <a:gd name="T17" fmla="*/ 165 h 165"/>
              <a:gd name="T18" fmla="*/ 7 w 22"/>
              <a:gd name="T19" fmla="*/ 165 h 165"/>
              <a:gd name="T20" fmla="*/ 6 w 22"/>
              <a:gd name="T21" fmla="*/ 165 h 165"/>
              <a:gd name="T22" fmla="*/ 4 w 22"/>
              <a:gd name="T23" fmla="*/ 165 h 165"/>
              <a:gd name="T24" fmla="*/ 2 w 22"/>
              <a:gd name="T25" fmla="*/ 164 h 165"/>
              <a:gd name="T26" fmla="*/ 1 w 22"/>
              <a:gd name="T27" fmla="*/ 164 h 165"/>
              <a:gd name="T28" fmla="*/ 1 w 22"/>
              <a:gd name="T29" fmla="*/ 164 h 165"/>
              <a:gd name="T30" fmla="*/ 0 w 22"/>
              <a:gd name="T31" fmla="*/ 162 h 165"/>
              <a:gd name="T32" fmla="*/ 0 w 22"/>
              <a:gd name="T33" fmla="*/ 161 h 165"/>
              <a:gd name="T34" fmla="*/ 0 w 22"/>
              <a:gd name="T35" fmla="*/ 4 h 165"/>
              <a:gd name="T36" fmla="*/ 0 w 22"/>
              <a:gd name="T37" fmla="*/ 4 h 165"/>
              <a:gd name="T38" fmla="*/ 1 w 22"/>
              <a:gd name="T39" fmla="*/ 3 h 165"/>
              <a:gd name="T40" fmla="*/ 1 w 22"/>
              <a:gd name="T41" fmla="*/ 2 h 165"/>
              <a:gd name="T42" fmla="*/ 2 w 22"/>
              <a:gd name="T43" fmla="*/ 2 h 165"/>
              <a:gd name="T44" fmla="*/ 4 w 22"/>
              <a:gd name="T45" fmla="*/ 2 h 165"/>
              <a:gd name="T46" fmla="*/ 6 w 22"/>
              <a:gd name="T47" fmla="*/ 2 h 165"/>
              <a:gd name="T48" fmla="*/ 7 w 22"/>
              <a:gd name="T49" fmla="*/ 0 h 165"/>
              <a:gd name="T50" fmla="*/ 10 w 22"/>
              <a:gd name="T51" fmla="*/ 0 h 165"/>
              <a:gd name="T52" fmla="*/ 14 w 22"/>
              <a:gd name="T53" fmla="*/ 0 h 165"/>
              <a:gd name="T54" fmla="*/ 15 w 22"/>
              <a:gd name="T55" fmla="*/ 2 h 165"/>
              <a:gd name="T56" fmla="*/ 18 w 22"/>
              <a:gd name="T57" fmla="*/ 2 h 165"/>
              <a:gd name="T58" fmla="*/ 19 w 22"/>
              <a:gd name="T59" fmla="*/ 2 h 165"/>
              <a:gd name="T60" fmla="*/ 21 w 22"/>
              <a:gd name="T61" fmla="*/ 2 h 165"/>
              <a:gd name="T62" fmla="*/ 21 w 22"/>
              <a:gd name="T63" fmla="*/ 3 h 165"/>
              <a:gd name="T64" fmla="*/ 22 w 22"/>
              <a:gd name="T65" fmla="*/ 4 h 165"/>
              <a:gd name="T66" fmla="*/ 22 w 22"/>
              <a:gd name="T67" fmla="*/ 4 h 165"/>
              <a:gd name="T68" fmla="*/ 22 w 22"/>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165">
                <a:moveTo>
                  <a:pt x="22" y="161"/>
                </a:moveTo>
                <a:lnTo>
                  <a:pt x="22" y="162"/>
                </a:lnTo>
                <a:lnTo>
                  <a:pt x="21" y="164"/>
                </a:lnTo>
                <a:lnTo>
                  <a:pt x="21" y="164"/>
                </a:lnTo>
                <a:lnTo>
                  <a:pt x="19" y="164"/>
                </a:lnTo>
                <a:lnTo>
                  <a:pt x="18" y="165"/>
                </a:lnTo>
                <a:lnTo>
                  <a:pt x="15" y="165"/>
                </a:lnTo>
                <a:lnTo>
                  <a:pt x="14" y="165"/>
                </a:lnTo>
                <a:lnTo>
                  <a:pt x="10" y="165"/>
                </a:lnTo>
                <a:lnTo>
                  <a:pt x="7" y="165"/>
                </a:lnTo>
                <a:lnTo>
                  <a:pt x="6" y="165"/>
                </a:lnTo>
                <a:lnTo>
                  <a:pt x="4" y="165"/>
                </a:lnTo>
                <a:lnTo>
                  <a:pt x="2" y="164"/>
                </a:lnTo>
                <a:lnTo>
                  <a:pt x="1" y="164"/>
                </a:lnTo>
                <a:lnTo>
                  <a:pt x="1" y="164"/>
                </a:lnTo>
                <a:lnTo>
                  <a:pt x="0" y="162"/>
                </a:lnTo>
                <a:lnTo>
                  <a:pt x="0" y="161"/>
                </a:lnTo>
                <a:lnTo>
                  <a:pt x="0" y="4"/>
                </a:lnTo>
                <a:lnTo>
                  <a:pt x="0" y="4"/>
                </a:lnTo>
                <a:lnTo>
                  <a:pt x="1" y="3"/>
                </a:lnTo>
                <a:lnTo>
                  <a:pt x="1" y="2"/>
                </a:lnTo>
                <a:lnTo>
                  <a:pt x="2" y="2"/>
                </a:lnTo>
                <a:lnTo>
                  <a:pt x="4" y="2"/>
                </a:lnTo>
                <a:lnTo>
                  <a:pt x="6" y="2"/>
                </a:lnTo>
                <a:lnTo>
                  <a:pt x="7" y="0"/>
                </a:lnTo>
                <a:lnTo>
                  <a:pt x="10" y="0"/>
                </a:lnTo>
                <a:lnTo>
                  <a:pt x="14" y="0"/>
                </a:lnTo>
                <a:lnTo>
                  <a:pt x="15" y="2"/>
                </a:lnTo>
                <a:lnTo>
                  <a:pt x="18" y="2"/>
                </a:lnTo>
                <a:lnTo>
                  <a:pt x="19" y="2"/>
                </a:lnTo>
                <a:lnTo>
                  <a:pt x="21" y="2"/>
                </a:lnTo>
                <a:lnTo>
                  <a:pt x="21" y="3"/>
                </a:lnTo>
                <a:lnTo>
                  <a:pt x="22" y="4"/>
                </a:lnTo>
                <a:lnTo>
                  <a:pt x="22" y="4"/>
                </a:lnTo>
                <a:lnTo>
                  <a:pt x="22"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52"/>
          <p:cNvSpPr>
            <a:spLocks/>
          </p:cNvSpPr>
          <p:nvPr/>
        </p:nvSpPr>
        <p:spPr bwMode="auto">
          <a:xfrm>
            <a:off x="8393545" y="1832072"/>
            <a:ext cx="101393" cy="130829"/>
          </a:xfrm>
          <a:custGeom>
            <a:avLst/>
            <a:gdLst>
              <a:gd name="T0" fmla="*/ 123 w 123"/>
              <a:gd name="T1" fmla="*/ 156 h 163"/>
              <a:gd name="T2" fmla="*/ 122 w 123"/>
              <a:gd name="T3" fmla="*/ 159 h 163"/>
              <a:gd name="T4" fmla="*/ 119 w 123"/>
              <a:gd name="T5" fmla="*/ 162 h 163"/>
              <a:gd name="T6" fmla="*/ 116 w 123"/>
              <a:gd name="T7" fmla="*/ 163 h 163"/>
              <a:gd name="T8" fmla="*/ 107 w 123"/>
              <a:gd name="T9" fmla="*/ 163 h 163"/>
              <a:gd name="T10" fmla="*/ 102 w 123"/>
              <a:gd name="T11" fmla="*/ 162 h 163"/>
              <a:gd name="T12" fmla="*/ 97 w 123"/>
              <a:gd name="T13" fmla="*/ 160 h 163"/>
              <a:gd name="T14" fmla="*/ 93 w 123"/>
              <a:gd name="T15" fmla="*/ 155 h 163"/>
              <a:gd name="T16" fmla="*/ 88 w 123"/>
              <a:gd name="T17" fmla="*/ 147 h 163"/>
              <a:gd name="T18" fmla="*/ 31 w 123"/>
              <a:gd name="T19" fmla="*/ 47 h 163"/>
              <a:gd name="T20" fmla="*/ 23 w 123"/>
              <a:gd name="T21" fmla="*/ 31 h 163"/>
              <a:gd name="T22" fmla="*/ 20 w 123"/>
              <a:gd name="T23" fmla="*/ 23 h 163"/>
              <a:gd name="T24" fmla="*/ 21 w 123"/>
              <a:gd name="T25" fmla="*/ 41 h 163"/>
              <a:gd name="T26" fmla="*/ 21 w 123"/>
              <a:gd name="T27" fmla="*/ 61 h 163"/>
              <a:gd name="T28" fmla="*/ 21 w 123"/>
              <a:gd name="T29" fmla="*/ 160 h 163"/>
              <a:gd name="T30" fmla="*/ 20 w 123"/>
              <a:gd name="T31" fmla="*/ 162 h 163"/>
              <a:gd name="T32" fmla="*/ 17 w 123"/>
              <a:gd name="T33" fmla="*/ 163 h 163"/>
              <a:gd name="T34" fmla="*/ 13 w 123"/>
              <a:gd name="T35" fmla="*/ 163 h 163"/>
              <a:gd name="T36" fmla="*/ 8 w 123"/>
              <a:gd name="T37" fmla="*/ 163 h 163"/>
              <a:gd name="T38" fmla="*/ 4 w 123"/>
              <a:gd name="T39" fmla="*/ 163 h 163"/>
              <a:gd name="T40" fmla="*/ 1 w 123"/>
              <a:gd name="T41" fmla="*/ 162 h 163"/>
              <a:gd name="T42" fmla="*/ 0 w 123"/>
              <a:gd name="T43" fmla="*/ 160 h 163"/>
              <a:gd name="T44" fmla="*/ 0 w 123"/>
              <a:gd name="T45" fmla="*/ 9 h 163"/>
              <a:gd name="T46" fmla="*/ 3 w 123"/>
              <a:gd name="T47" fmla="*/ 1 h 163"/>
              <a:gd name="T48" fmla="*/ 9 w 123"/>
              <a:gd name="T49" fmla="*/ 0 h 163"/>
              <a:gd name="T50" fmla="*/ 22 w 123"/>
              <a:gd name="T51" fmla="*/ 0 h 163"/>
              <a:gd name="T52" fmla="*/ 27 w 123"/>
              <a:gd name="T53" fmla="*/ 1 h 163"/>
              <a:gd name="T54" fmla="*/ 31 w 123"/>
              <a:gd name="T55" fmla="*/ 4 h 163"/>
              <a:gd name="T56" fmla="*/ 35 w 123"/>
              <a:gd name="T57" fmla="*/ 9 h 163"/>
              <a:gd name="T58" fmla="*/ 77 w 123"/>
              <a:gd name="T59" fmla="*/ 85 h 163"/>
              <a:gd name="T60" fmla="*/ 84 w 123"/>
              <a:gd name="T61" fmla="*/ 98 h 163"/>
              <a:gd name="T62" fmla="*/ 90 w 123"/>
              <a:gd name="T63" fmla="*/ 109 h 163"/>
              <a:gd name="T64" fmla="*/ 97 w 123"/>
              <a:gd name="T65" fmla="*/ 121 h 163"/>
              <a:gd name="T66" fmla="*/ 103 w 123"/>
              <a:gd name="T67" fmla="*/ 133 h 163"/>
              <a:gd name="T68" fmla="*/ 103 w 123"/>
              <a:gd name="T69" fmla="*/ 122 h 163"/>
              <a:gd name="T70" fmla="*/ 103 w 123"/>
              <a:gd name="T71" fmla="*/ 91 h 163"/>
              <a:gd name="T72" fmla="*/ 103 w 123"/>
              <a:gd name="T73" fmla="*/ 2 h 163"/>
              <a:gd name="T74" fmla="*/ 103 w 123"/>
              <a:gd name="T75" fmla="*/ 1 h 163"/>
              <a:gd name="T76" fmla="*/ 106 w 123"/>
              <a:gd name="T77" fmla="*/ 0 h 163"/>
              <a:gd name="T78" fmla="*/ 110 w 123"/>
              <a:gd name="T79" fmla="*/ 0 h 163"/>
              <a:gd name="T80" fmla="*/ 116 w 123"/>
              <a:gd name="T81" fmla="*/ 0 h 163"/>
              <a:gd name="T82" fmla="*/ 120 w 123"/>
              <a:gd name="T83" fmla="*/ 0 h 163"/>
              <a:gd name="T84" fmla="*/ 122 w 123"/>
              <a:gd name="T85" fmla="*/ 1 h 163"/>
              <a:gd name="T86" fmla="*/ 123 w 123"/>
              <a:gd name="T87" fmla="*/ 2 h 163"/>
              <a:gd name="T88" fmla="*/ 123 w 123"/>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63">
                <a:moveTo>
                  <a:pt x="123" y="154"/>
                </a:moveTo>
                <a:lnTo>
                  <a:pt x="123" y="156"/>
                </a:lnTo>
                <a:lnTo>
                  <a:pt x="123" y="158"/>
                </a:lnTo>
                <a:lnTo>
                  <a:pt x="122" y="159"/>
                </a:lnTo>
                <a:lnTo>
                  <a:pt x="120" y="160"/>
                </a:lnTo>
                <a:lnTo>
                  <a:pt x="119" y="162"/>
                </a:lnTo>
                <a:lnTo>
                  <a:pt x="118" y="163"/>
                </a:lnTo>
                <a:lnTo>
                  <a:pt x="116" y="163"/>
                </a:lnTo>
                <a:lnTo>
                  <a:pt x="114" y="163"/>
                </a:lnTo>
                <a:lnTo>
                  <a:pt x="107" y="163"/>
                </a:lnTo>
                <a:lnTo>
                  <a:pt x="105" y="163"/>
                </a:lnTo>
                <a:lnTo>
                  <a:pt x="102" y="162"/>
                </a:lnTo>
                <a:lnTo>
                  <a:pt x="99" y="162"/>
                </a:lnTo>
                <a:lnTo>
                  <a:pt x="97" y="160"/>
                </a:lnTo>
                <a:lnTo>
                  <a:pt x="94" y="158"/>
                </a:lnTo>
                <a:lnTo>
                  <a:pt x="93" y="155"/>
                </a:lnTo>
                <a:lnTo>
                  <a:pt x="90" y="151"/>
                </a:lnTo>
                <a:lnTo>
                  <a:pt x="88" y="147"/>
                </a:lnTo>
                <a:lnTo>
                  <a:pt x="37" y="54"/>
                </a:lnTo>
                <a:lnTo>
                  <a:pt x="31" y="47"/>
                </a:lnTo>
                <a:lnTo>
                  <a:pt x="27" y="39"/>
                </a:lnTo>
                <a:lnTo>
                  <a:pt x="23" y="31"/>
                </a:lnTo>
                <a:lnTo>
                  <a:pt x="21" y="23"/>
                </a:lnTo>
                <a:lnTo>
                  <a:pt x="20" y="23"/>
                </a:lnTo>
                <a:lnTo>
                  <a:pt x="21" y="32"/>
                </a:lnTo>
                <a:lnTo>
                  <a:pt x="21" y="41"/>
                </a:lnTo>
                <a:lnTo>
                  <a:pt x="21" y="52"/>
                </a:lnTo>
                <a:lnTo>
                  <a:pt x="21" y="61"/>
                </a:lnTo>
                <a:lnTo>
                  <a:pt x="21" y="159"/>
                </a:lnTo>
                <a:lnTo>
                  <a:pt x="21" y="160"/>
                </a:lnTo>
                <a:lnTo>
                  <a:pt x="20" y="162"/>
                </a:lnTo>
                <a:lnTo>
                  <a:pt x="20" y="162"/>
                </a:lnTo>
                <a:lnTo>
                  <a:pt x="18" y="162"/>
                </a:lnTo>
                <a:lnTo>
                  <a:pt x="17" y="163"/>
                </a:lnTo>
                <a:lnTo>
                  <a:pt x="16" y="163"/>
                </a:lnTo>
                <a:lnTo>
                  <a:pt x="13" y="163"/>
                </a:lnTo>
                <a:lnTo>
                  <a:pt x="10" y="163"/>
                </a:lnTo>
                <a:lnTo>
                  <a:pt x="8" y="163"/>
                </a:lnTo>
                <a:lnTo>
                  <a:pt x="5" y="163"/>
                </a:lnTo>
                <a:lnTo>
                  <a:pt x="4" y="163"/>
                </a:lnTo>
                <a:lnTo>
                  <a:pt x="3" y="162"/>
                </a:lnTo>
                <a:lnTo>
                  <a:pt x="1" y="162"/>
                </a:lnTo>
                <a:lnTo>
                  <a:pt x="0" y="162"/>
                </a:lnTo>
                <a:lnTo>
                  <a:pt x="0" y="160"/>
                </a:lnTo>
                <a:lnTo>
                  <a:pt x="0" y="159"/>
                </a:lnTo>
                <a:lnTo>
                  <a:pt x="0" y="9"/>
                </a:lnTo>
                <a:lnTo>
                  <a:pt x="0" y="4"/>
                </a:lnTo>
                <a:lnTo>
                  <a:pt x="3" y="1"/>
                </a:lnTo>
                <a:lnTo>
                  <a:pt x="5" y="0"/>
                </a:lnTo>
                <a:lnTo>
                  <a:pt x="9" y="0"/>
                </a:lnTo>
                <a:lnTo>
                  <a:pt x="20" y="0"/>
                </a:lnTo>
                <a:lnTo>
                  <a:pt x="22" y="0"/>
                </a:lnTo>
                <a:lnTo>
                  <a:pt x="25" y="0"/>
                </a:lnTo>
                <a:lnTo>
                  <a:pt x="27" y="1"/>
                </a:lnTo>
                <a:lnTo>
                  <a:pt x="30" y="2"/>
                </a:lnTo>
                <a:lnTo>
                  <a:pt x="31" y="4"/>
                </a:lnTo>
                <a:lnTo>
                  <a:pt x="34" y="6"/>
                </a:lnTo>
                <a:lnTo>
                  <a:pt x="35" y="9"/>
                </a:lnTo>
                <a:lnTo>
                  <a:pt x="38" y="13"/>
                </a:lnTo>
                <a:lnTo>
                  <a:pt x="77" y="85"/>
                </a:lnTo>
                <a:lnTo>
                  <a:pt x="81" y="91"/>
                </a:lnTo>
                <a:lnTo>
                  <a:pt x="84" y="98"/>
                </a:lnTo>
                <a:lnTo>
                  <a:pt x="88" y="103"/>
                </a:lnTo>
                <a:lnTo>
                  <a:pt x="90" y="109"/>
                </a:lnTo>
                <a:lnTo>
                  <a:pt x="94" y="116"/>
                </a:lnTo>
                <a:lnTo>
                  <a:pt x="97" y="121"/>
                </a:lnTo>
                <a:lnTo>
                  <a:pt x="99" y="128"/>
                </a:lnTo>
                <a:lnTo>
                  <a:pt x="103" y="133"/>
                </a:lnTo>
                <a:lnTo>
                  <a:pt x="103" y="133"/>
                </a:lnTo>
                <a:lnTo>
                  <a:pt x="103" y="122"/>
                </a:lnTo>
                <a:lnTo>
                  <a:pt x="103" y="112"/>
                </a:lnTo>
                <a:lnTo>
                  <a:pt x="103" y="91"/>
                </a:lnTo>
                <a:lnTo>
                  <a:pt x="103" y="4"/>
                </a:lnTo>
                <a:lnTo>
                  <a:pt x="103" y="2"/>
                </a:lnTo>
                <a:lnTo>
                  <a:pt x="103" y="1"/>
                </a:lnTo>
                <a:lnTo>
                  <a:pt x="103" y="1"/>
                </a:lnTo>
                <a:lnTo>
                  <a:pt x="105" y="0"/>
                </a:lnTo>
                <a:lnTo>
                  <a:pt x="106" y="0"/>
                </a:lnTo>
                <a:lnTo>
                  <a:pt x="108" y="0"/>
                </a:lnTo>
                <a:lnTo>
                  <a:pt x="110" y="0"/>
                </a:lnTo>
                <a:lnTo>
                  <a:pt x="114" y="0"/>
                </a:lnTo>
                <a:lnTo>
                  <a:pt x="116" y="0"/>
                </a:lnTo>
                <a:lnTo>
                  <a:pt x="118" y="0"/>
                </a:lnTo>
                <a:lnTo>
                  <a:pt x="120" y="0"/>
                </a:lnTo>
                <a:lnTo>
                  <a:pt x="122" y="0"/>
                </a:lnTo>
                <a:lnTo>
                  <a:pt x="122" y="1"/>
                </a:lnTo>
                <a:lnTo>
                  <a:pt x="123" y="1"/>
                </a:lnTo>
                <a:lnTo>
                  <a:pt x="123" y="2"/>
                </a:lnTo>
                <a:lnTo>
                  <a:pt x="123" y="4"/>
                </a:lnTo>
                <a:lnTo>
                  <a:pt x="123"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53"/>
          <p:cNvSpPr>
            <a:spLocks/>
          </p:cNvSpPr>
          <p:nvPr/>
        </p:nvSpPr>
        <p:spPr bwMode="auto">
          <a:xfrm>
            <a:off x="8514561" y="1832072"/>
            <a:ext cx="101393" cy="130829"/>
          </a:xfrm>
          <a:custGeom>
            <a:avLst/>
            <a:gdLst>
              <a:gd name="T0" fmla="*/ 121 w 121"/>
              <a:gd name="T1" fmla="*/ 9 h 163"/>
              <a:gd name="T2" fmla="*/ 121 w 121"/>
              <a:gd name="T3" fmla="*/ 11 h 163"/>
              <a:gd name="T4" fmla="*/ 121 w 121"/>
              <a:gd name="T5" fmla="*/ 13 h 163"/>
              <a:gd name="T6" fmla="*/ 121 w 121"/>
              <a:gd name="T7" fmla="*/ 14 h 163"/>
              <a:gd name="T8" fmla="*/ 120 w 121"/>
              <a:gd name="T9" fmla="*/ 15 h 163"/>
              <a:gd name="T10" fmla="*/ 120 w 121"/>
              <a:gd name="T11" fmla="*/ 17 h 163"/>
              <a:gd name="T12" fmla="*/ 119 w 121"/>
              <a:gd name="T13" fmla="*/ 18 h 163"/>
              <a:gd name="T14" fmla="*/ 117 w 121"/>
              <a:gd name="T15" fmla="*/ 18 h 163"/>
              <a:gd name="T16" fmla="*/ 117 w 121"/>
              <a:gd name="T17" fmla="*/ 18 h 163"/>
              <a:gd name="T18" fmla="*/ 72 w 121"/>
              <a:gd name="T19" fmla="*/ 18 h 163"/>
              <a:gd name="T20" fmla="*/ 72 w 121"/>
              <a:gd name="T21" fmla="*/ 159 h 163"/>
              <a:gd name="T22" fmla="*/ 72 w 121"/>
              <a:gd name="T23" fmla="*/ 160 h 163"/>
              <a:gd name="T24" fmla="*/ 70 w 121"/>
              <a:gd name="T25" fmla="*/ 162 h 163"/>
              <a:gd name="T26" fmla="*/ 70 w 121"/>
              <a:gd name="T27" fmla="*/ 162 h 163"/>
              <a:gd name="T28" fmla="*/ 69 w 121"/>
              <a:gd name="T29" fmla="*/ 162 h 163"/>
              <a:gd name="T30" fmla="*/ 68 w 121"/>
              <a:gd name="T31" fmla="*/ 163 h 163"/>
              <a:gd name="T32" fmla="*/ 65 w 121"/>
              <a:gd name="T33" fmla="*/ 163 h 163"/>
              <a:gd name="T34" fmla="*/ 64 w 121"/>
              <a:gd name="T35" fmla="*/ 163 h 163"/>
              <a:gd name="T36" fmla="*/ 60 w 121"/>
              <a:gd name="T37" fmla="*/ 163 h 163"/>
              <a:gd name="T38" fmla="*/ 57 w 121"/>
              <a:gd name="T39" fmla="*/ 163 h 163"/>
              <a:gd name="T40" fmla="*/ 55 w 121"/>
              <a:gd name="T41" fmla="*/ 163 h 163"/>
              <a:gd name="T42" fmla="*/ 53 w 121"/>
              <a:gd name="T43" fmla="*/ 163 h 163"/>
              <a:gd name="T44" fmla="*/ 52 w 121"/>
              <a:gd name="T45" fmla="*/ 162 h 163"/>
              <a:gd name="T46" fmla="*/ 51 w 121"/>
              <a:gd name="T47" fmla="*/ 162 h 163"/>
              <a:gd name="T48" fmla="*/ 49 w 121"/>
              <a:gd name="T49" fmla="*/ 162 h 163"/>
              <a:gd name="T50" fmla="*/ 49 w 121"/>
              <a:gd name="T51" fmla="*/ 160 h 163"/>
              <a:gd name="T52" fmla="*/ 49 w 121"/>
              <a:gd name="T53" fmla="*/ 159 h 163"/>
              <a:gd name="T54" fmla="*/ 49 w 121"/>
              <a:gd name="T55" fmla="*/ 18 h 163"/>
              <a:gd name="T56" fmla="*/ 4 w 121"/>
              <a:gd name="T57" fmla="*/ 18 h 163"/>
              <a:gd name="T58" fmla="*/ 2 w 121"/>
              <a:gd name="T59" fmla="*/ 18 h 163"/>
              <a:gd name="T60" fmla="*/ 1 w 121"/>
              <a:gd name="T61" fmla="*/ 18 h 163"/>
              <a:gd name="T62" fmla="*/ 1 w 121"/>
              <a:gd name="T63" fmla="*/ 17 h 163"/>
              <a:gd name="T64" fmla="*/ 0 w 121"/>
              <a:gd name="T65" fmla="*/ 15 h 163"/>
              <a:gd name="T66" fmla="*/ 0 w 121"/>
              <a:gd name="T67" fmla="*/ 14 h 163"/>
              <a:gd name="T68" fmla="*/ 0 w 121"/>
              <a:gd name="T69" fmla="*/ 13 h 163"/>
              <a:gd name="T70" fmla="*/ 0 w 121"/>
              <a:gd name="T71" fmla="*/ 11 h 163"/>
              <a:gd name="T72" fmla="*/ 0 w 121"/>
              <a:gd name="T73" fmla="*/ 9 h 163"/>
              <a:gd name="T74" fmla="*/ 0 w 121"/>
              <a:gd name="T75" fmla="*/ 6 h 163"/>
              <a:gd name="T76" fmla="*/ 0 w 121"/>
              <a:gd name="T77" fmla="*/ 5 h 163"/>
              <a:gd name="T78" fmla="*/ 0 w 121"/>
              <a:gd name="T79" fmla="*/ 2 h 163"/>
              <a:gd name="T80" fmla="*/ 0 w 121"/>
              <a:gd name="T81" fmla="*/ 1 h 163"/>
              <a:gd name="T82" fmla="*/ 1 w 121"/>
              <a:gd name="T83" fmla="*/ 1 h 163"/>
              <a:gd name="T84" fmla="*/ 1 w 121"/>
              <a:gd name="T85" fmla="*/ 0 h 163"/>
              <a:gd name="T86" fmla="*/ 2 w 121"/>
              <a:gd name="T87" fmla="*/ 0 h 163"/>
              <a:gd name="T88" fmla="*/ 4 w 121"/>
              <a:gd name="T89" fmla="*/ 0 h 163"/>
              <a:gd name="T90" fmla="*/ 117 w 121"/>
              <a:gd name="T91" fmla="*/ 0 h 163"/>
              <a:gd name="T92" fmla="*/ 117 w 121"/>
              <a:gd name="T93" fmla="*/ 0 h 163"/>
              <a:gd name="T94" fmla="*/ 119 w 121"/>
              <a:gd name="T95" fmla="*/ 0 h 163"/>
              <a:gd name="T96" fmla="*/ 120 w 121"/>
              <a:gd name="T97" fmla="*/ 1 h 163"/>
              <a:gd name="T98" fmla="*/ 120 w 121"/>
              <a:gd name="T99" fmla="*/ 1 h 163"/>
              <a:gd name="T100" fmla="*/ 121 w 121"/>
              <a:gd name="T101" fmla="*/ 2 h 163"/>
              <a:gd name="T102" fmla="*/ 121 w 121"/>
              <a:gd name="T103" fmla="*/ 5 h 163"/>
              <a:gd name="T104" fmla="*/ 121 w 121"/>
              <a:gd name="T105" fmla="*/ 6 h 163"/>
              <a:gd name="T106" fmla="*/ 121 w 121"/>
              <a:gd name="T107"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63">
                <a:moveTo>
                  <a:pt x="121" y="9"/>
                </a:moveTo>
                <a:lnTo>
                  <a:pt x="121" y="11"/>
                </a:lnTo>
                <a:lnTo>
                  <a:pt x="121" y="13"/>
                </a:lnTo>
                <a:lnTo>
                  <a:pt x="121" y="14"/>
                </a:lnTo>
                <a:lnTo>
                  <a:pt x="120" y="15"/>
                </a:lnTo>
                <a:lnTo>
                  <a:pt x="120" y="17"/>
                </a:lnTo>
                <a:lnTo>
                  <a:pt x="119" y="18"/>
                </a:lnTo>
                <a:lnTo>
                  <a:pt x="117" y="18"/>
                </a:lnTo>
                <a:lnTo>
                  <a:pt x="117" y="18"/>
                </a:lnTo>
                <a:lnTo>
                  <a:pt x="72" y="18"/>
                </a:lnTo>
                <a:lnTo>
                  <a:pt x="72" y="159"/>
                </a:lnTo>
                <a:lnTo>
                  <a:pt x="72" y="160"/>
                </a:lnTo>
                <a:lnTo>
                  <a:pt x="70" y="162"/>
                </a:lnTo>
                <a:lnTo>
                  <a:pt x="70" y="162"/>
                </a:lnTo>
                <a:lnTo>
                  <a:pt x="69" y="162"/>
                </a:lnTo>
                <a:lnTo>
                  <a:pt x="68" y="163"/>
                </a:lnTo>
                <a:lnTo>
                  <a:pt x="65" y="163"/>
                </a:lnTo>
                <a:lnTo>
                  <a:pt x="64" y="163"/>
                </a:lnTo>
                <a:lnTo>
                  <a:pt x="60" y="163"/>
                </a:lnTo>
                <a:lnTo>
                  <a:pt x="57" y="163"/>
                </a:lnTo>
                <a:lnTo>
                  <a:pt x="55" y="163"/>
                </a:lnTo>
                <a:lnTo>
                  <a:pt x="53" y="163"/>
                </a:lnTo>
                <a:lnTo>
                  <a:pt x="52" y="162"/>
                </a:lnTo>
                <a:lnTo>
                  <a:pt x="51" y="162"/>
                </a:lnTo>
                <a:lnTo>
                  <a:pt x="49" y="162"/>
                </a:lnTo>
                <a:lnTo>
                  <a:pt x="49" y="160"/>
                </a:lnTo>
                <a:lnTo>
                  <a:pt x="49" y="159"/>
                </a:lnTo>
                <a:lnTo>
                  <a:pt x="49" y="18"/>
                </a:lnTo>
                <a:lnTo>
                  <a:pt x="4" y="18"/>
                </a:lnTo>
                <a:lnTo>
                  <a:pt x="2" y="18"/>
                </a:lnTo>
                <a:lnTo>
                  <a:pt x="1" y="18"/>
                </a:lnTo>
                <a:lnTo>
                  <a:pt x="1" y="17"/>
                </a:lnTo>
                <a:lnTo>
                  <a:pt x="0" y="15"/>
                </a:lnTo>
                <a:lnTo>
                  <a:pt x="0" y="14"/>
                </a:lnTo>
                <a:lnTo>
                  <a:pt x="0" y="13"/>
                </a:lnTo>
                <a:lnTo>
                  <a:pt x="0" y="11"/>
                </a:lnTo>
                <a:lnTo>
                  <a:pt x="0" y="9"/>
                </a:lnTo>
                <a:lnTo>
                  <a:pt x="0" y="6"/>
                </a:lnTo>
                <a:lnTo>
                  <a:pt x="0" y="5"/>
                </a:lnTo>
                <a:lnTo>
                  <a:pt x="0" y="2"/>
                </a:lnTo>
                <a:lnTo>
                  <a:pt x="0" y="1"/>
                </a:lnTo>
                <a:lnTo>
                  <a:pt x="1" y="1"/>
                </a:lnTo>
                <a:lnTo>
                  <a:pt x="1" y="0"/>
                </a:lnTo>
                <a:lnTo>
                  <a:pt x="2" y="0"/>
                </a:lnTo>
                <a:lnTo>
                  <a:pt x="4" y="0"/>
                </a:lnTo>
                <a:lnTo>
                  <a:pt x="117" y="0"/>
                </a:lnTo>
                <a:lnTo>
                  <a:pt x="117" y="0"/>
                </a:lnTo>
                <a:lnTo>
                  <a:pt x="119" y="0"/>
                </a:lnTo>
                <a:lnTo>
                  <a:pt x="120" y="1"/>
                </a:lnTo>
                <a:lnTo>
                  <a:pt x="120" y="1"/>
                </a:lnTo>
                <a:lnTo>
                  <a:pt x="121" y="2"/>
                </a:lnTo>
                <a:lnTo>
                  <a:pt x="121" y="5"/>
                </a:lnTo>
                <a:lnTo>
                  <a:pt x="121" y="6"/>
                </a:lnTo>
                <a:lnTo>
                  <a:pt x="121"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54"/>
          <p:cNvSpPr>
            <a:spLocks/>
          </p:cNvSpPr>
          <p:nvPr/>
        </p:nvSpPr>
        <p:spPr bwMode="auto">
          <a:xfrm>
            <a:off x="8622494" y="1828800"/>
            <a:ext cx="81769" cy="137370"/>
          </a:xfrm>
          <a:custGeom>
            <a:avLst/>
            <a:gdLst>
              <a:gd name="T0" fmla="*/ 99 w 100"/>
              <a:gd name="T1" fmla="*/ 131 h 169"/>
              <a:gd name="T2" fmla="*/ 91 w 100"/>
              <a:gd name="T3" fmla="*/ 149 h 169"/>
              <a:gd name="T4" fmla="*/ 75 w 100"/>
              <a:gd name="T5" fmla="*/ 161 h 169"/>
              <a:gd name="T6" fmla="*/ 56 w 100"/>
              <a:gd name="T7" fmla="*/ 167 h 169"/>
              <a:gd name="T8" fmla="*/ 36 w 100"/>
              <a:gd name="T9" fmla="*/ 167 h 169"/>
              <a:gd name="T10" fmla="*/ 22 w 100"/>
              <a:gd name="T11" fmla="*/ 165 h 169"/>
              <a:gd name="T12" fmla="*/ 11 w 100"/>
              <a:gd name="T13" fmla="*/ 161 h 169"/>
              <a:gd name="T14" fmla="*/ 4 w 100"/>
              <a:gd name="T15" fmla="*/ 157 h 169"/>
              <a:gd name="T16" fmla="*/ 1 w 100"/>
              <a:gd name="T17" fmla="*/ 154 h 169"/>
              <a:gd name="T18" fmla="*/ 0 w 100"/>
              <a:gd name="T19" fmla="*/ 149 h 169"/>
              <a:gd name="T20" fmla="*/ 0 w 100"/>
              <a:gd name="T21" fmla="*/ 142 h 169"/>
              <a:gd name="T22" fmla="*/ 0 w 100"/>
              <a:gd name="T23" fmla="*/ 138 h 169"/>
              <a:gd name="T24" fmla="*/ 1 w 100"/>
              <a:gd name="T25" fmla="*/ 137 h 169"/>
              <a:gd name="T26" fmla="*/ 2 w 100"/>
              <a:gd name="T27" fmla="*/ 136 h 169"/>
              <a:gd name="T28" fmla="*/ 5 w 100"/>
              <a:gd name="T29" fmla="*/ 136 h 169"/>
              <a:gd name="T30" fmla="*/ 11 w 100"/>
              <a:gd name="T31" fmla="*/ 140 h 169"/>
              <a:gd name="T32" fmla="*/ 22 w 100"/>
              <a:gd name="T33" fmla="*/ 145 h 169"/>
              <a:gd name="T34" fmla="*/ 36 w 100"/>
              <a:gd name="T35" fmla="*/ 149 h 169"/>
              <a:gd name="T36" fmla="*/ 52 w 100"/>
              <a:gd name="T37" fmla="*/ 149 h 169"/>
              <a:gd name="T38" fmla="*/ 64 w 100"/>
              <a:gd name="T39" fmla="*/ 145 h 169"/>
              <a:gd name="T40" fmla="*/ 72 w 100"/>
              <a:gd name="T41" fmla="*/ 138 h 169"/>
              <a:gd name="T42" fmla="*/ 77 w 100"/>
              <a:gd name="T43" fmla="*/ 128 h 169"/>
              <a:gd name="T44" fmla="*/ 77 w 100"/>
              <a:gd name="T45" fmla="*/ 115 h 169"/>
              <a:gd name="T46" fmla="*/ 70 w 100"/>
              <a:gd name="T47" fmla="*/ 106 h 169"/>
              <a:gd name="T48" fmla="*/ 60 w 100"/>
              <a:gd name="T49" fmla="*/ 98 h 169"/>
              <a:gd name="T50" fmla="*/ 47 w 100"/>
              <a:gd name="T51" fmla="*/ 91 h 169"/>
              <a:gd name="T52" fmla="*/ 34 w 100"/>
              <a:gd name="T53" fmla="*/ 85 h 169"/>
              <a:gd name="T54" fmla="*/ 21 w 100"/>
              <a:gd name="T55" fmla="*/ 77 h 169"/>
              <a:gd name="T56" fmla="*/ 10 w 100"/>
              <a:gd name="T57" fmla="*/ 67 h 169"/>
              <a:gd name="T58" fmla="*/ 4 w 100"/>
              <a:gd name="T59" fmla="*/ 52 h 169"/>
              <a:gd name="T60" fmla="*/ 4 w 100"/>
              <a:gd name="T61" fmla="*/ 33 h 169"/>
              <a:gd name="T62" fmla="*/ 11 w 100"/>
              <a:gd name="T63" fmla="*/ 17 h 169"/>
              <a:gd name="T64" fmla="*/ 24 w 100"/>
              <a:gd name="T65" fmla="*/ 7 h 169"/>
              <a:gd name="T66" fmla="*/ 43 w 100"/>
              <a:gd name="T67" fmla="*/ 0 h 169"/>
              <a:gd name="T68" fmla="*/ 58 w 100"/>
              <a:gd name="T69" fmla="*/ 0 h 169"/>
              <a:gd name="T70" fmla="*/ 69 w 100"/>
              <a:gd name="T71" fmla="*/ 3 h 169"/>
              <a:gd name="T72" fmla="*/ 79 w 100"/>
              <a:gd name="T73" fmla="*/ 5 h 169"/>
              <a:gd name="T74" fmla="*/ 86 w 100"/>
              <a:gd name="T75" fmla="*/ 9 h 169"/>
              <a:gd name="T76" fmla="*/ 89 w 100"/>
              <a:gd name="T77" fmla="*/ 12 h 169"/>
              <a:gd name="T78" fmla="*/ 90 w 100"/>
              <a:gd name="T79" fmla="*/ 13 h 169"/>
              <a:gd name="T80" fmla="*/ 90 w 100"/>
              <a:gd name="T81" fmla="*/ 14 h 169"/>
              <a:gd name="T82" fmla="*/ 90 w 100"/>
              <a:gd name="T83" fmla="*/ 18 h 169"/>
              <a:gd name="T84" fmla="*/ 90 w 100"/>
              <a:gd name="T85" fmla="*/ 22 h 169"/>
              <a:gd name="T86" fmla="*/ 90 w 100"/>
              <a:gd name="T87" fmla="*/ 26 h 169"/>
              <a:gd name="T88" fmla="*/ 90 w 100"/>
              <a:gd name="T89" fmla="*/ 29 h 169"/>
              <a:gd name="T90" fmla="*/ 87 w 100"/>
              <a:gd name="T91" fmla="*/ 30 h 169"/>
              <a:gd name="T92" fmla="*/ 86 w 100"/>
              <a:gd name="T93" fmla="*/ 29 h 169"/>
              <a:gd name="T94" fmla="*/ 79 w 100"/>
              <a:gd name="T95" fmla="*/ 26 h 169"/>
              <a:gd name="T96" fmla="*/ 70 w 100"/>
              <a:gd name="T97" fmla="*/ 22 h 169"/>
              <a:gd name="T98" fmla="*/ 60 w 100"/>
              <a:gd name="T99" fmla="*/ 18 h 169"/>
              <a:gd name="T100" fmla="*/ 45 w 100"/>
              <a:gd name="T101" fmla="*/ 18 h 169"/>
              <a:gd name="T102" fmla="*/ 35 w 100"/>
              <a:gd name="T103" fmla="*/ 22 h 169"/>
              <a:gd name="T104" fmla="*/ 28 w 100"/>
              <a:gd name="T105" fmla="*/ 27 h 169"/>
              <a:gd name="T106" fmla="*/ 26 w 100"/>
              <a:gd name="T107" fmla="*/ 37 h 169"/>
              <a:gd name="T108" fmla="*/ 26 w 100"/>
              <a:gd name="T109" fmla="*/ 47 h 169"/>
              <a:gd name="T110" fmla="*/ 32 w 100"/>
              <a:gd name="T111" fmla="*/ 57 h 169"/>
              <a:gd name="T112" fmla="*/ 43 w 100"/>
              <a:gd name="T113" fmla="*/ 65 h 169"/>
              <a:gd name="T114" fmla="*/ 56 w 100"/>
              <a:gd name="T115" fmla="*/ 72 h 169"/>
              <a:gd name="T116" fmla="*/ 69 w 100"/>
              <a:gd name="T117" fmla="*/ 78 h 169"/>
              <a:gd name="T118" fmla="*/ 82 w 100"/>
              <a:gd name="T119" fmla="*/ 86 h 169"/>
              <a:gd name="T120" fmla="*/ 92 w 100"/>
              <a:gd name="T121" fmla="*/ 97 h 169"/>
              <a:gd name="T122" fmla="*/ 99 w 100"/>
              <a:gd name="T123" fmla="*/ 1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69">
                <a:moveTo>
                  <a:pt x="100" y="120"/>
                </a:moveTo>
                <a:lnTo>
                  <a:pt x="99" y="131"/>
                </a:lnTo>
                <a:lnTo>
                  <a:pt x="95" y="140"/>
                </a:lnTo>
                <a:lnTo>
                  <a:pt x="91" y="149"/>
                </a:lnTo>
                <a:lnTo>
                  <a:pt x="83" y="155"/>
                </a:lnTo>
                <a:lnTo>
                  <a:pt x="75" y="161"/>
                </a:lnTo>
                <a:lnTo>
                  <a:pt x="66" y="165"/>
                </a:lnTo>
                <a:lnTo>
                  <a:pt x="56" y="167"/>
                </a:lnTo>
                <a:lnTo>
                  <a:pt x="44" y="169"/>
                </a:lnTo>
                <a:lnTo>
                  <a:pt x="36" y="167"/>
                </a:lnTo>
                <a:lnTo>
                  <a:pt x="28" y="166"/>
                </a:lnTo>
                <a:lnTo>
                  <a:pt x="22" y="165"/>
                </a:lnTo>
                <a:lnTo>
                  <a:pt x="17" y="163"/>
                </a:lnTo>
                <a:lnTo>
                  <a:pt x="11" y="161"/>
                </a:lnTo>
                <a:lnTo>
                  <a:pt x="8" y="159"/>
                </a:lnTo>
                <a:lnTo>
                  <a:pt x="4" y="157"/>
                </a:lnTo>
                <a:lnTo>
                  <a:pt x="2" y="155"/>
                </a:lnTo>
                <a:lnTo>
                  <a:pt x="1" y="154"/>
                </a:lnTo>
                <a:lnTo>
                  <a:pt x="0" y="152"/>
                </a:lnTo>
                <a:lnTo>
                  <a:pt x="0" y="149"/>
                </a:lnTo>
                <a:lnTo>
                  <a:pt x="0" y="145"/>
                </a:lnTo>
                <a:lnTo>
                  <a:pt x="0" y="142"/>
                </a:lnTo>
                <a:lnTo>
                  <a:pt x="0" y="141"/>
                </a:lnTo>
                <a:lnTo>
                  <a:pt x="0" y="138"/>
                </a:lnTo>
                <a:lnTo>
                  <a:pt x="0" y="137"/>
                </a:lnTo>
                <a:lnTo>
                  <a:pt x="1" y="137"/>
                </a:lnTo>
                <a:lnTo>
                  <a:pt x="1" y="136"/>
                </a:lnTo>
                <a:lnTo>
                  <a:pt x="2" y="136"/>
                </a:lnTo>
                <a:lnTo>
                  <a:pt x="4" y="136"/>
                </a:lnTo>
                <a:lnTo>
                  <a:pt x="5" y="136"/>
                </a:lnTo>
                <a:lnTo>
                  <a:pt x="9" y="137"/>
                </a:lnTo>
                <a:lnTo>
                  <a:pt x="11" y="140"/>
                </a:lnTo>
                <a:lnTo>
                  <a:pt x="17" y="142"/>
                </a:lnTo>
                <a:lnTo>
                  <a:pt x="22" y="145"/>
                </a:lnTo>
                <a:lnTo>
                  <a:pt x="28" y="148"/>
                </a:lnTo>
                <a:lnTo>
                  <a:pt x="36" y="149"/>
                </a:lnTo>
                <a:lnTo>
                  <a:pt x="45" y="149"/>
                </a:lnTo>
                <a:lnTo>
                  <a:pt x="52" y="149"/>
                </a:lnTo>
                <a:lnTo>
                  <a:pt x="58" y="148"/>
                </a:lnTo>
                <a:lnTo>
                  <a:pt x="64" y="145"/>
                </a:lnTo>
                <a:lnTo>
                  <a:pt x="68" y="142"/>
                </a:lnTo>
                <a:lnTo>
                  <a:pt x="72" y="138"/>
                </a:lnTo>
                <a:lnTo>
                  <a:pt x="74" y="133"/>
                </a:lnTo>
                <a:lnTo>
                  <a:pt x="77" y="128"/>
                </a:lnTo>
                <a:lnTo>
                  <a:pt x="77" y="121"/>
                </a:lnTo>
                <a:lnTo>
                  <a:pt x="77" y="115"/>
                </a:lnTo>
                <a:lnTo>
                  <a:pt x="74" y="110"/>
                </a:lnTo>
                <a:lnTo>
                  <a:pt x="70" y="106"/>
                </a:lnTo>
                <a:lnTo>
                  <a:pt x="65" y="102"/>
                </a:lnTo>
                <a:lnTo>
                  <a:pt x="60" y="98"/>
                </a:lnTo>
                <a:lnTo>
                  <a:pt x="53" y="95"/>
                </a:lnTo>
                <a:lnTo>
                  <a:pt x="47" y="91"/>
                </a:lnTo>
                <a:lnTo>
                  <a:pt x="40" y="89"/>
                </a:lnTo>
                <a:lnTo>
                  <a:pt x="34" y="85"/>
                </a:lnTo>
                <a:lnTo>
                  <a:pt x="27" y="81"/>
                </a:lnTo>
                <a:lnTo>
                  <a:pt x="21" y="77"/>
                </a:lnTo>
                <a:lnTo>
                  <a:pt x="15" y="72"/>
                </a:lnTo>
                <a:lnTo>
                  <a:pt x="10" y="67"/>
                </a:lnTo>
                <a:lnTo>
                  <a:pt x="6" y="60"/>
                </a:lnTo>
                <a:lnTo>
                  <a:pt x="4" y="52"/>
                </a:lnTo>
                <a:lnTo>
                  <a:pt x="4" y="43"/>
                </a:lnTo>
                <a:lnTo>
                  <a:pt x="4" y="33"/>
                </a:lnTo>
                <a:lnTo>
                  <a:pt x="8" y="25"/>
                </a:lnTo>
                <a:lnTo>
                  <a:pt x="11" y="17"/>
                </a:lnTo>
                <a:lnTo>
                  <a:pt x="17" y="10"/>
                </a:lnTo>
                <a:lnTo>
                  <a:pt x="24" y="7"/>
                </a:lnTo>
                <a:lnTo>
                  <a:pt x="34" y="3"/>
                </a:lnTo>
                <a:lnTo>
                  <a:pt x="43" y="0"/>
                </a:lnTo>
                <a:lnTo>
                  <a:pt x="53" y="0"/>
                </a:lnTo>
                <a:lnTo>
                  <a:pt x="58" y="0"/>
                </a:lnTo>
                <a:lnTo>
                  <a:pt x="64" y="1"/>
                </a:lnTo>
                <a:lnTo>
                  <a:pt x="69" y="3"/>
                </a:lnTo>
                <a:lnTo>
                  <a:pt x="74" y="4"/>
                </a:lnTo>
                <a:lnTo>
                  <a:pt x="79" y="5"/>
                </a:lnTo>
                <a:lnTo>
                  <a:pt x="83" y="7"/>
                </a:lnTo>
                <a:lnTo>
                  <a:pt x="86" y="9"/>
                </a:lnTo>
                <a:lnTo>
                  <a:pt x="87" y="10"/>
                </a:lnTo>
                <a:lnTo>
                  <a:pt x="89" y="12"/>
                </a:lnTo>
                <a:lnTo>
                  <a:pt x="90" y="12"/>
                </a:lnTo>
                <a:lnTo>
                  <a:pt x="90" y="13"/>
                </a:lnTo>
                <a:lnTo>
                  <a:pt x="90" y="14"/>
                </a:lnTo>
                <a:lnTo>
                  <a:pt x="90" y="14"/>
                </a:lnTo>
                <a:lnTo>
                  <a:pt x="90" y="17"/>
                </a:lnTo>
                <a:lnTo>
                  <a:pt x="90" y="18"/>
                </a:lnTo>
                <a:lnTo>
                  <a:pt x="90" y="21"/>
                </a:lnTo>
                <a:lnTo>
                  <a:pt x="90" y="22"/>
                </a:lnTo>
                <a:lnTo>
                  <a:pt x="90" y="25"/>
                </a:lnTo>
                <a:lnTo>
                  <a:pt x="90" y="26"/>
                </a:lnTo>
                <a:lnTo>
                  <a:pt x="90" y="27"/>
                </a:lnTo>
                <a:lnTo>
                  <a:pt x="90" y="29"/>
                </a:lnTo>
                <a:lnTo>
                  <a:pt x="89" y="29"/>
                </a:lnTo>
                <a:lnTo>
                  <a:pt x="87" y="30"/>
                </a:lnTo>
                <a:lnTo>
                  <a:pt x="87" y="30"/>
                </a:lnTo>
                <a:lnTo>
                  <a:pt x="86" y="29"/>
                </a:lnTo>
                <a:lnTo>
                  <a:pt x="82" y="27"/>
                </a:lnTo>
                <a:lnTo>
                  <a:pt x="79" y="26"/>
                </a:lnTo>
                <a:lnTo>
                  <a:pt x="75" y="24"/>
                </a:lnTo>
                <a:lnTo>
                  <a:pt x="70" y="22"/>
                </a:lnTo>
                <a:lnTo>
                  <a:pt x="65" y="20"/>
                </a:lnTo>
                <a:lnTo>
                  <a:pt x="60" y="18"/>
                </a:lnTo>
                <a:lnTo>
                  <a:pt x="52" y="18"/>
                </a:lnTo>
                <a:lnTo>
                  <a:pt x="45" y="18"/>
                </a:lnTo>
                <a:lnTo>
                  <a:pt x="40" y="20"/>
                </a:lnTo>
                <a:lnTo>
                  <a:pt x="35" y="22"/>
                </a:lnTo>
                <a:lnTo>
                  <a:pt x="32" y="25"/>
                </a:lnTo>
                <a:lnTo>
                  <a:pt x="28" y="27"/>
                </a:lnTo>
                <a:lnTo>
                  <a:pt x="27" y="31"/>
                </a:lnTo>
                <a:lnTo>
                  <a:pt x="26" y="37"/>
                </a:lnTo>
                <a:lnTo>
                  <a:pt x="26" y="40"/>
                </a:lnTo>
                <a:lnTo>
                  <a:pt x="26" y="47"/>
                </a:lnTo>
                <a:lnTo>
                  <a:pt x="28" y="52"/>
                </a:lnTo>
                <a:lnTo>
                  <a:pt x="32" y="57"/>
                </a:lnTo>
                <a:lnTo>
                  <a:pt x="36" y="61"/>
                </a:lnTo>
                <a:lnTo>
                  <a:pt x="43" y="65"/>
                </a:lnTo>
                <a:lnTo>
                  <a:pt x="49" y="68"/>
                </a:lnTo>
                <a:lnTo>
                  <a:pt x="56" y="72"/>
                </a:lnTo>
                <a:lnTo>
                  <a:pt x="62" y="74"/>
                </a:lnTo>
                <a:lnTo>
                  <a:pt x="69" y="78"/>
                </a:lnTo>
                <a:lnTo>
                  <a:pt x="75" y="81"/>
                </a:lnTo>
                <a:lnTo>
                  <a:pt x="82" y="86"/>
                </a:lnTo>
                <a:lnTo>
                  <a:pt x="89" y="90"/>
                </a:lnTo>
                <a:lnTo>
                  <a:pt x="92" y="97"/>
                </a:lnTo>
                <a:lnTo>
                  <a:pt x="96" y="103"/>
                </a:lnTo>
                <a:lnTo>
                  <a:pt x="99" y="111"/>
                </a:lnTo>
                <a:lnTo>
                  <a:pt x="100"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Line 274"/>
          <p:cNvSpPr>
            <a:spLocks noChangeShapeType="1"/>
          </p:cNvSpPr>
          <p:nvPr/>
        </p:nvSpPr>
        <p:spPr bwMode="auto">
          <a:xfrm>
            <a:off x="1047551" y="4265473"/>
            <a:ext cx="7656712"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 name="Line 275"/>
          <p:cNvSpPr>
            <a:spLocks noChangeShapeType="1"/>
          </p:cNvSpPr>
          <p:nvPr/>
        </p:nvSpPr>
        <p:spPr bwMode="auto">
          <a:xfrm>
            <a:off x="1047551" y="3958027"/>
            <a:ext cx="7656712"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Line 276"/>
          <p:cNvSpPr>
            <a:spLocks noChangeShapeType="1"/>
          </p:cNvSpPr>
          <p:nvPr/>
        </p:nvSpPr>
        <p:spPr bwMode="auto">
          <a:xfrm>
            <a:off x="1047551" y="3650581"/>
            <a:ext cx="7656712"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Line 277"/>
          <p:cNvSpPr>
            <a:spLocks noChangeShapeType="1"/>
          </p:cNvSpPr>
          <p:nvPr/>
        </p:nvSpPr>
        <p:spPr bwMode="auto">
          <a:xfrm>
            <a:off x="1047551" y="3343135"/>
            <a:ext cx="7656712"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 name="Line 278"/>
          <p:cNvSpPr>
            <a:spLocks noChangeShapeType="1"/>
          </p:cNvSpPr>
          <p:nvPr/>
        </p:nvSpPr>
        <p:spPr bwMode="auto">
          <a:xfrm>
            <a:off x="1047551" y="3035690"/>
            <a:ext cx="7656712"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Line 279"/>
          <p:cNvSpPr>
            <a:spLocks noChangeShapeType="1"/>
          </p:cNvSpPr>
          <p:nvPr/>
        </p:nvSpPr>
        <p:spPr bwMode="auto">
          <a:xfrm>
            <a:off x="1047551" y="2728244"/>
            <a:ext cx="7656712"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 name="Line 280"/>
          <p:cNvSpPr>
            <a:spLocks noChangeShapeType="1"/>
          </p:cNvSpPr>
          <p:nvPr/>
        </p:nvSpPr>
        <p:spPr bwMode="auto">
          <a:xfrm>
            <a:off x="1047551" y="2424068"/>
            <a:ext cx="7656712"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 name="Line 281"/>
          <p:cNvSpPr>
            <a:spLocks noChangeShapeType="1"/>
          </p:cNvSpPr>
          <p:nvPr/>
        </p:nvSpPr>
        <p:spPr bwMode="auto">
          <a:xfrm>
            <a:off x="1047551" y="2116622"/>
            <a:ext cx="7656712"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 name="Freeform 282"/>
          <p:cNvSpPr>
            <a:spLocks noEditPoints="1"/>
          </p:cNvSpPr>
          <p:nvPr/>
        </p:nvSpPr>
        <p:spPr bwMode="auto">
          <a:xfrm>
            <a:off x="1410598" y="2551626"/>
            <a:ext cx="6076962" cy="2021294"/>
          </a:xfrm>
          <a:custGeom>
            <a:avLst/>
            <a:gdLst>
              <a:gd name="T0" fmla="*/ 0 w 7432"/>
              <a:gd name="T1" fmla="*/ 0 h 2472"/>
              <a:gd name="T2" fmla="*/ 410 w 7432"/>
              <a:gd name="T3" fmla="*/ 0 h 2472"/>
              <a:gd name="T4" fmla="*/ 410 w 7432"/>
              <a:gd name="T5" fmla="*/ 2472 h 2472"/>
              <a:gd name="T6" fmla="*/ 0 w 7432"/>
              <a:gd name="T7" fmla="*/ 2472 h 2472"/>
              <a:gd name="T8" fmla="*/ 0 w 7432"/>
              <a:gd name="T9" fmla="*/ 0 h 2472"/>
              <a:gd name="T10" fmla="*/ 2343 w 7432"/>
              <a:gd name="T11" fmla="*/ 505 h 2472"/>
              <a:gd name="T12" fmla="*/ 2750 w 7432"/>
              <a:gd name="T13" fmla="*/ 505 h 2472"/>
              <a:gd name="T14" fmla="*/ 2750 w 7432"/>
              <a:gd name="T15" fmla="*/ 2472 h 2472"/>
              <a:gd name="T16" fmla="*/ 2343 w 7432"/>
              <a:gd name="T17" fmla="*/ 2472 h 2472"/>
              <a:gd name="T18" fmla="*/ 2343 w 7432"/>
              <a:gd name="T19" fmla="*/ 505 h 2472"/>
              <a:gd name="T20" fmla="*/ 4683 w 7432"/>
              <a:gd name="T21" fmla="*/ 716 h 2472"/>
              <a:gd name="T22" fmla="*/ 5093 w 7432"/>
              <a:gd name="T23" fmla="*/ 716 h 2472"/>
              <a:gd name="T24" fmla="*/ 5093 w 7432"/>
              <a:gd name="T25" fmla="*/ 2472 h 2472"/>
              <a:gd name="T26" fmla="*/ 4683 w 7432"/>
              <a:gd name="T27" fmla="*/ 2472 h 2472"/>
              <a:gd name="T28" fmla="*/ 4683 w 7432"/>
              <a:gd name="T29" fmla="*/ 716 h 2472"/>
              <a:gd name="T30" fmla="*/ 7025 w 7432"/>
              <a:gd name="T31" fmla="*/ 1200 h 2472"/>
              <a:gd name="T32" fmla="*/ 7432 w 7432"/>
              <a:gd name="T33" fmla="*/ 1200 h 2472"/>
              <a:gd name="T34" fmla="*/ 7432 w 7432"/>
              <a:gd name="T35" fmla="*/ 2472 h 2472"/>
              <a:gd name="T36" fmla="*/ 7025 w 7432"/>
              <a:gd name="T37" fmla="*/ 2472 h 2472"/>
              <a:gd name="T38" fmla="*/ 7025 w 7432"/>
              <a:gd name="T39" fmla="*/ 1200 h 2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2" h="2472">
                <a:moveTo>
                  <a:pt x="0" y="0"/>
                </a:moveTo>
                <a:lnTo>
                  <a:pt x="410" y="0"/>
                </a:lnTo>
                <a:lnTo>
                  <a:pt x="410" y="2472"/>
                </a:lnTo>
                <a:lnTo>
                  <a:pt x="0" y="2472"/>
                </a:lnTo>
                <a:lnTo>
                  <a:pt x="0" y="0"/>
                </a:lnTo>
                <a:close/>
                <a:moveTo>
                  <a:pt x="2343" y="505"/>
                </a:moveTo>
                <a:lnTo>
                  <a:pt x="2750" y="505"/>
                </a:lnTo>
                <a:lnTo>
                  <a:pt x="2750" y="2472"/>
                </a:lnTo>
                <a:lnTo>
                  <a:pt x="2343" y="2472"/>
                </a:lnTo>
                <a:lnTo>
                  <a:pt x="2343" y="505"/>
                </a:lnTo>
                <a:close/>
                <a:moveTo>
                  <a:pt x="4683" y="716"/>
                </a:moveTo>
                <a:lnTo>
                  <a:pt x="5093" y="716"/>
                </a:lnTo>
                <a:lnTo>
                  <a:pt x="5093" y="2472"/>
                </a:lnTo>
                <a:lnTo>
                  <a:pt x="4683" y="2472"/>
                </a:lnTo>
                <a:lnTo>
                  <a:pt x="4683" y="716"/>
                </a:lnTo>
                <a:close/>
                <a:moveTo>
                  <a:pt x="7025" y="1200"/>
                </a:moveTo>
                <a:lnTo>
                  <a:pt x="7432" y="1200"/>
                </a:lnTo>
                <a:lnTo>
                  <a:pt x="7432" y="2472"/>
                </a:lnTo>
                <a:lnTo>
                  <a:pt x="7025" y="2472"/>
                </a:lnTo>
                <a:lnTo>
                  <a:pt x="7025" y="120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283"/>
          <p:cNvSpPr>
            <a:spLocks noEditPoints="1"/>
          </p:cNvSpPr>
          <p:nvPr/>
        </p:nvSpPr>
        <p:spPr bwMode="auto">
          <a:xfrm>
            <a:off x="1835789" y="2231097"/>
            <a:ext cx="6080234" cy="2341822"/>
          </a:xfrm>
          <a:custGeom>
            <a:avLst/>
            <a:gdLst>
              <a:gd name="T0" fmla="*/ 0 w 7433"/>
              <a:gd name="T1" fmla="*/ 0 h 2862"/>
              <a:gd name="T2" fmla="*/ 406 w 7433"/>
              <a:gd name="T3" fmla="*/ 0 h 2862"/>
              <a:gd name="T4" fmla="*/ 406 w 7433"/>
              <a:gd name="T5" fmla="*/ 2862 h 2862"/>
              <a:gd name="T6" fmla="*/ 0 w 7433"/>
              <a:gd name="T7" fmla="*/ 2862 h 2862"/>
              <a:gd name="T8" fmla="*/ 0 w 7433"/>
              <a:gd name="T9" fmla="*/ 0 h 2862"/>
              <a:gd name="T10" fmla="*/ 2340 w 7433"/>
              <a:gd name="T11" fmla="*/ 275 h 2862"/>
              <a:gd name="T12" fmla="*/ 2750 w 7433"/>
              <a:gd name="T13" fmla="*/ 275 h 2862"/>
              <a:gd name="T14" fmla="*/ 2750 w 7433"/>
              <a:gd name="T15" fmla="*/ 2862 h 2862"/>
              <a:gd name="T16" fmla="*/ 2340 w 7433"/>
              <a:gd name="T17" fmla="*/ 2862 h 2862"/>
              <a:gd name="T18" fmla="*/ 2340 w 7433"/>
              <a:gd name="T19" fmla="*/ 275 h 2862"/>
              <a:gd name="T20" fmla="*/ 4683 w 7433"/>
              <a:gd name="T21" fmla="*/ 453 h 2862"/>
              <a:gd name="T22" fmla="*/ 5090 w 7433"/>
              <a:gd name="T23" fmla="*/ 453 h 2862"/>
              <a:gd name="T24" fmla="*/ 5090 w 7433"/>
              <a:gd name="T25" fmla="*/ 2862 h 2862"/>
              <a:gd name="T26" fmla="*/ 4683 w 7433"/>
              <a:gd name="T27" fmla="*/ 2862 h 2862"/>
              <a:gd name="T28" fmla="*/ 4683 w 7433"/>
              <a:gd name="T29" fmla="*/ 453 h 2862"/>
              <a:gd name="T30" fmla="*/ 7023 w 7433"/>
              <a:gd name="T31" fmla="*/ 1127 h 2862"/>
              <a:gd name="T32" fmla="*/ 7433 w 7433"/>
              <a:gd name="T33" fmla="*/ 1127 h 2862"/>
              <a:gd name="T34" fmla="*/ 7433 w 7433"/>
              <a:gd name="T35" fmla="*/ 2862 h 2862"/>
              <a:gd name="T36" fmla="*/ 7023 w 7433"/>
              <a:gd name="T37" fmla="*/ 2862 h 2862"/>
              <a:gd name="T38" fmla="*/ 7023 w 7433"/>
              <a:gd name="T39" fmla="*/ 1127 h 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3" h="2862">
                <a:moveTo>
                  <a:pt x="0" y="0"/>
                </a:moveTo>
                <a:lnTo>
                  <a:pt x="406" y="0"/>
                </a:lnTo>
                <a:lnTo>
                  <a:pt x="406" y="2862"/>
                </a:lnTo>
                <a:lnTo>
                  <a:pt x="0" y="2862"/>
                </a:lnTo>
                <a:lnTo>
                  <a:pt x="0" y="0"/>
                </a:lnTo>
                <a:close/>
                <a:moveTo>
                  <a:pt x="2340" y="275"/>
                </a:moveTo>
                <a:lnTo>
                  <a:pt x="2750" y="275"/>
                </a:lnTo>
                <a:lnTo>
                  <a:pt x="2750" y="2862"/>
                </a:lnTo>
                <a:lnTo>
                  <a:pt x="2340" y="2862"/>
                </a:lnTo>
                <a:lnTo>
                  <a:pt x="2340" y="275"/>
                </a:lnTo>
                <a:close/>
                <a:moveTo>
                  <a:pt x="4683" y="453"/>
                </a:moveTo>
                <a:lnTo>
                  <a:pt x="5090" y="453"/>
                </a:lnTo>
                <a:lnTo>
                  <a:pt x="5090" y="2862"/>
                </a:lnTo>
                <a:lnTo>
                  <a:pt x="4683" y="2862"/>
                </a:lnTo>
                <a:lnTo>
                  <a:pt x="4683" y="453"/>
                </a:lnTo>
                <a:close/>
                <a:moveTo>
                  <a:pt x="7023" y="1127"/>
                </a:moveTo>
                <a:lnTo>
                  <a:pt x="7433" y="1127"/>
                </a:lnTo>
                <a:lnTo>
                  <a:pt x="7433" y="2862"/>
                </a:lnTo>
                <a:lnTo>
                  <a:pt x="7023" y="2862"/>
                </a:lnTo>
                <a:lnTo>
                  <a:pt x="7023" y="1127"/>
                </a:lnTo>
                <a:close/>
              </a:path>
            </a:pathLst>
          </a:custGeom>
          <a:solidFill>
            <a:srgbClr val="EB6C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284"/>
          <p:cNvSpPr>
            <a:spLocks noEditPoints="1"/>
          </p:cNvSpPr>
          <p:nvPr/>
        </p:nvSpPr>
        <p:spPr bwMode="auto">
          <a:xfrm>
            <a:off x="2260981" y="2250721"/>
            <a:ext cx="6076962" cy="2322198"/>
          </a:xfrm>
          <a:custGeom>
            <a:avLst/>
            <a:gdLst>
              <a:gd name="T0" fmla="*/ 0 w 7432"/>
              <a:gd name="T1" fmla="*/ 0 h 2839"/>
              <a:gd name="T2" fmla="*/ 409 w 7432"/>
              <a:gd name="T3" fmla="*/ 0 h 2839"/>
              <a:gd name="T4" fmla="*/ 409 w 7432"/>
              <a:gd name="T5" fmla="*/ 2839 h 2839"/>
              <a:gd name="T6" fmla="*/ 0 w 7432"/>
              <a:gd name="T7" fmla="*/ 2839 h 2839"/>
              <a:gd name="T8" fmla="*/ 0 w 7432"/>
              <a:gd name="T9" fmla="*/ 0 h 2839"/>
              <a:gd name="T10" fmla="*/ 2342 w 7432"/>
              <a:gd name="T11" fmla="*/ 243 h 2839"/>
              <a:gd name="T12" fmla="*/ 2752 w 7432"/>
              <a:gd name="T13" fmla="*/ 243 h 2839"/>
              <a:gd name="T14" fmla="*/ 2752 w 7432"/>
              <a:gd name="T15" fmla="*/ 2839 h 2839"/>
              <a:gd name="T16" fmla="*/ 2342 w 7432"/>
              <a:gd name="T17" fmla="*/ 2839 h 2839"/>
              <a:gd name="T18" fmla="*/ 2342 w 7432"/>
              <a:gd name="T19" fmla="*/ 243 h 2839"/>
              <a:gd name="T20" fmla="*/ 4682 w 7432"/>
              <a:gd name="T21" fmla="*/ 401 h 2839"/>
              <a:gd name="T22" fmla="*/ 5092 w 7432"/>
              <a:gd name="T23" fmla="*/ 401 h 2839"/>
              <a:gd name="T24" fmla="*/ 5092 w 7432"/>
              <a:gd name="T25" fmla="*/ 2839 h 2839"/>
              <a:gd name="T26" fmla="*/ 4682 w 7432"/>
              <a:gd name="T27" fmla="*/ 2839 h 2839"/>
              <a:gd name="T28" fmla="*/ 4682 w 7432"/>
              <a:gd name="T29" fmla="*/ 401 h 2839"/>
              <a:gd name="T30" fmla="*/ 7025 w 7432"/>
              <a:gd name="T31" fmla="*/ 984 h 2839"/>
              <a:gd name="T32" fmla="*/ 7432 w 7432"/>
              <a:gd name="T33" fmla="*/ 984 h 2839"/>
              <a:gd name="T34" fmla="*/ 7432 w 7432"/>
              <a:gd name="T35" fmla="*/ 2839 h 2839"/>
              <a:gd name="T36" fmla="*/ 7025 w 7432"/>
              <a:gd name="T37" fmla="*/ 2839 h 2839"/>
              <a:gd name="T38" fmla="*/ 7025 w 7432"/>
              <a:gd name="T39" fmla="*/ 984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2" h="2839">
                <a:moveTo>
                  <a:pt x="0" y="0"/>
                </a:moveTo>
                <a:lnTo>
                  <a:pt x="409" y="0"/>
                </a:lnTo>
                <a:lnTo>
                  <a:pt x="409" y="2839"/>
                </a:lnTo>
                <a:lnTo>
                  <a:pt x="0" y="2839"/>
                </a:lnTo>
                <a:lnTo>
                  <a:pt x="0" y="0"/>
                </a:lnTo>
                <a:close/>
                <a:moveTo>
                  <a:pt x="2342" y="243"/>
                </a:moveTo>
                <a:lnTo>
                  <a:pt x="2752" y="243"/>
                </a:lnTo>
                <a:lnTo>
                  <a:pt x="2752" y="2839"/>
                </a:lnTo>
                <a:lnTo>
                  <a:pt x="2342" y="2839"/>
                </a:lnTo>
                <a:lnTo>
                  <a:pt x="2342" y="243"/>
                </a:lnTo>
                <a:close/>
                <a:moveTo>
                  <a:pt x="4682" y="401"/>
                </a:moveTo>
                <a:lnTo>
                  <a:pt x="5092" y="401"/>
                </a:lnTo>
                <a:lnTo>
                  <a:pt x="5092" y="2839"/>
                </a:lnTo>
                <a:lnTo>
                  <a:pt x="4682" y="2839"/>
                </a:lnTo>
                <a:lnTo>
                  <a:pt x="4682" y="401"/>
                </a:lnTo>
                <a:close/>
                <a:moveTo>
                  <a:pt x="7025" y="984"/>
                </a:moveTo>
                <a:lnTo>
                  <a:pt x="7432" y="984"/>
                </a:lnTo>
                <a:lnTo>
                  <a:pt x="7432" y="2839"/>
                </a:lnTo>
                <a:lnTo>
                  <a:pt x="7025" y="2839"/>
                </a:lnTo>
                <a:lnTo>
                  <a:pt x="7025" y="984"/>
                </a:lnTo>
                <a:close/>
              </a:path>
            </a:pathLst>
          </a:custGeom>
          <a:solidFill>
            <a:srgbClr val="2E7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Line 285"/>
          <p:cNvSpPr>
            <a:spLocks noChangeShapeType="1"/>
          </p:cNvSpPr>
          <p:nvPr/>
        </p:nvSpPr>
        <p:spPr bwMode="auto">
          <a:xfrm>
            <a:off x="1047551" y="4572919"/>
            <a:ext cx="7656712"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Freeform 286"/>
          <p:cNvSpPr>
            <a:spLocks noEditPoints="1"/>
          </p:cNvSpPr>
          <p:nvPr/>
        </p:nvSpPr>
        <p:spPr bwMode="auto">
          <a:xfrm>
            <a:off x="753188" y="4497692"/>
            <a:ext cx="91580" cy="137370"/>
          </a:xfrm>
          <a:custGeom>
            <a:avLst/>
            <a:gdLst>
              <a:gd name="T0" fmla="*/ 113 w 113"/>
              <a:gd name="T1" fmla="*/ 103 h 169"/>
              <a:gd name="T2" fmla="*/ 106 w 113"/>
              <a:gd name="T3" fmla="*/ 133 h 169"/>
              <a:gd name="T4" fmla="*/ 92 w 113"/>
              <a:gd name="T5" fmla="*/ 156 h 169"/>
              <a:gd name="T6" fmla="*/ 70 w 113"/>
              <a:gd name="T7" fmla="*/ 167 h 169"/>
              <a:gd name="T8" fmla="*/ 39 w 113"/>
              <a:gd name="T9" fmla="*/ 169 h 169"/>
              <a:gd name="T10" fmla="*/ 19 w 113"/>
              <a:gd name="T11" fmla="*/ 157 h 169"/>
              <a:gd name="T12" fmla="*/ 5 w 113"/>
              <a:gd name="T13" fmla="*/ 136 h 169"/>
              <a:gd name="T14" fmla="*/ 0 w 113"/>
              <a:gd name="T15" fmla="*/ 105 h 169"/>
              <a:gd name="T16" fmla="*/ 0 w 113"/>
              <a:gd name="T17" fmla="*/ 67 h 169"/>
              <a:gd name="T18" fmla="*/ 7 w 113"/>
              <a:gd name="T19" fmla="*/ 37 h 169"/>
              <a:gd name="T20" fmla="*/ 20 w 113"/>
              <a:gd name="T21" fmla="*/ 14 h 169"/>
              <a:gd name="T22" fmla="*/ 42 w 113"/>
              <a:gd name="T23" fmla="*/ 1 h 169"/>
              <a:gd name="T24" fmla="*/ 72 w 113"/>
              <a:gd name="T25" fmla="*/ 1 h 169"/>
              <a:gd name="T26" fmla="*/ 94 w 113"/>
              <a:gd name="T27" fmla="*/ 13 h 169"/>
              <a:gd name="T28" fmla="*/ 106 w 113"/>
              <a:gd name="T29" fmla="*/ 34 h 169"/>
              <a:gd name="T30" fmla="*/ 113 w 113"/>
              <a:gd name="T31" fmla="*/ 65 h 169"/>
              <a:gd name="T32" fmla="*/ 90 w 113"/>
              <a:gd name="T33" fmla="*/ 86 h 169"/>
              <a:gd name="T34" fmla="*/ 89 w 113"/>
              <a:gd name="T35" fmla="*/ 64 h 169"/>
              <a:gd name="T36" fmla="*/ 87 w 113"/>
              <a:gd name="T37" fmla="*/ 47 h 169"/>
              <a:gd name="T38" fmla="*/ 83 w 113"/>
              <a:gd name="T39" fmla="*/ 34 h 169"/>
              <a:gd name="T40" fmla="*/ 76 w 113"/>
              <a:gd name="T41" fmla="*/ 25 h 169"/>
              <a:gd name="T42" fmla="*/ 67 w 113"/>
              <a:gd name="T43" fmla="*/ 20 h 169"/>
              <a:gd name="T44" fmla="*/ 56 w 113"/>
              <a:gd name="T45" fmla="*/ 18 h 169"/>
              <a:gd name="T46" fmla="*/ 39 w 113"/>
              <a:gd name="T47" fmla="*/ 24 h 169"/>
              <a:gd name="T48" fmla="*/ 29 w 113"/>
              <a:gd name="T49" fmla="*/ 38 h 169"/>
              <a:gd name="T50" fmla="*/ 24 w 113"/>
              <a:gd name="T51" fmla="*/ 58 h 169"/>
              <a:gd name="T52" fmla="*/ 22 w 113"/>
              <a:gd name="T53" fmla="*/ 84 h 169"/>
              <a:gd name="T54" fmla="*/ 24 w 113"/>
              <a:gd name="T55" fmla="*/ 115 h 169"/>
              <a:gd name="T56" fmla="*/ 30 w 113"/>
              <a:gd name="T57" fmla="*/ 136 h 169"/>
              <a:gd name="T58" fmla="*/ 41 w 113"/>
              <a:gd name="T59" fmla="*/ 148 h 169"/>
              <a:gd name="T60" fmla="*/ 55 w 113"/>
              <a:gd name="T61" fmla="*/ 152 h 169"/>
              <a:gd name="T62" fmla="*/ 68 w 113"/>
              <a:gd name="T63" fmla="*/ 149 h 169"/>
              <a:gd name="T64" fmla="*/ 77 w 113"/>
              <a:gd name="T65" fmla="*/ 142 h 169"/>
              <a:gd name="T66" fmla="*/ 84 w 113"/>
              <a:gd name="T67" fmla="*/ 132 h 169"/>
              <a:gd name="T68" fmla="*/ 88 w 113"/>
              <a:gd name="T69" fmla="*/ 119 h 169"/>
              <a:gd name="T70" fmla="*/ 90 w 113"/>
              <a:gd name="T71" fmla="*/ 103 h 169"/>
              <a:gd name="T72" fmla="*/ 90 w 113"/>
              <a:gd name="T73" fmla="*/ 8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9">
                <a:moveTo>
                  <a:pt x="113" y="85"/>
                </a:moveTo>
                <a:lnTo>
                  <a:pt x="113" y="103"/>
                </a:lnTo>
                <a:lnTo>
                  <a:pt x="110" y="119"/>
                </a:lnTo>
                <a:lnTo>
                  <a:pt x="106" y="133"/>
                </a:lnTo>
                <a:lnTo>
                  <a:pt x="100" y="145"/>
                </a:lnTo>
                <a:lnTo>
                  <a:pt x="92" y="156"/>
                </a:lnTo>
                <a:lnTo>
                  <a:pt x="81" y="163"/>
                </a:lnTo>
                <a:lnTo>
                  <a:pt x="70" y="167"/>
                </a:lnTo>
                <a:lnTo>
                  <a:pt x="55" y="169"/>
                </a:lnTo>
                <a:lnTo>
                  <a:pt x="39" y="169"/>
                </a:lnTo>
                <a:lnTo>
                  <a:pt x="29" y="163"/>
                </a:lnTo>
                <a:lnTo>
                  <a:pt x="19" y="157"/>
                </a:lnTo>
                <a:lnTo>
                  <a:pt x="12" y="148"/>
                </a:lnTo>
                <a:lnTo>
                  <a:pt x="5" y="136"/>
                </a:lnTo>
                <a:lnTo>
                  <a:pt x="3" y="122"/>
                </a:lnTo>
                <a:lnTo>
                  <a:pt x="0" y="105"/>
                </a:lnTo>
                <a:lnTo>
                  <a:pt x="0" y="85"/>
                </a:lnTo>
                <a:lnTo>
                  <a:pt x="0" y="67"/>
                </a:lnTo>
                <a:lnTo>
                  <a:pt x="3" y="51"/>
                </a:lnTo>
                <a:lnTo>
                  <a:pt x="7" y="37"/>
                </a:lnTo>
                <a:lnTo>
                  <a:pt x="12" y="24"/>
                </a:lnTo>
                <a:lnTo>
                  <a:pt x="20" y="14"/>
                </a:lnTo>
                <a:lnTo>
                  <a:pt x="30" y="7"/>
                </a:lnTo>
                <a:lnTo>
                  <a:pt x="42" y="1"/>
                </a:lnTo>
                <a:lnTo>
                  <a:pt x="58" y="0"/>
                </a:lnTo>
                <a:lnTo>
                  <a:pt x="72" y="1"/>
                </a:lnTo>
                <a:lnTo>
                  <a:pt x="84" y="7"/>
                </a:lnTo>
                <a:lnTo>
                  <a:pt x="94" y="13"/>
                </a:lnTo>
                <a:lnTo>
                  <a:pt x="101" y="22"/>
                </a:lnTo>
                <a:lnTo>
                  <a:pt x="106" y="34"/>
                </a:lnTo>
                <a:lnTo>
                  <a:pt x="110" y="48"/>
                </a:lnTo>
                <a:lnTo>
                  <a:pt x="113" y="65"/>
                </a:lnTo>
                <a:lnTo>
                  <a:pt x="113" y="85"/>
                </a:lnTo>
                <a:close/>
                <a:moveTo>
                  <a:pt x="90" y="86"/>
                </a:moveTo>
                <a:lnTo>
                  <a:pt x="90" y="75"/>
                </a:lnTo>
                <a:lnTo>
                  <a:pt x="89" y="64"/>
                </a:lnTo>
                <a:lnTo>
                  <a:pt x="89" y="55"/>
                </a:lnTo>
                <a:lnTo>
                  <a:pt x="87" y="47"/>
                </a:lnTo>
                <a:lnTo>
                  <a:pt x="85" y="39"/>
                </a:lnTo>
                <a:lnTo>
                  <a:pt x="83" y="34"/>
                </a:lnTo>
                <a:lnTo>
                  <a:pt x="80" y="29"/>
                </a:lnTo>
                <a:lnTo>
                  <a:pt x="76" y="25"/>
                </a:lnTo>
                <a:lnTo>
                  <a:pt x="72" y="22"/>
                </a:lnTo>
                <a:lnTo>
                  <a:pt x="67" y="20"/>
                </a:lnTo>
                <a:lnTo>
                  <a:pt x="63" y="18"/>
                </a:lnTo>
                <a:lnTo>
                  <a:pt x="56" y="18"/>
                </a:lnTo>
                <a:lnTo>
                  <a:pt x="46" y="20"/>
                </a:lnTo>
                <a:lnTo>
                  <a:pt x="39" y="24"/>
                </a:lnTo>
                <a:lnTo>
                  <a:pt x="33" y="29"/>
                </a:lnTo>
                <a:lnTo>
                  <a:pt x="29" y="38"/>
                </a:lnTo>
                <a:lnTo>
                  <a:pt x="25" y="47"/>
                </a:lnTo>
                <a:lnTo>
                  <a:pt x="24" y="58"/>
                </a:lnTo>
                <a:lnTo>
                  <a:pt x="22" y="71"/>
                </a:lnTo>
                <a:lnTo>
                  <a:pt x="22" y="84"/>
                </a:lnTo>
                <a:lnTo>
                  <a:pt x="22" y="101"/>
                </a:lnTo>
                <a:lnTo>
                  <a:pt x="24" y="115"/>
                </a:lnTo>
                <a:lnTo>
                  <a:pt x="26" y="127"/>
                </a:lnTo>
                <a:lnTo>
                  <a:pt x="30" y="136"/>
                </a:lnTo>
                <a:lnTo>
                  <a:pt x="34" y="142"/>
                </a:lnTo>
                <a:lnTo>
                  <a:pt x="41" y="148"/>
                </a:lnTo>
                <a:lnTo>
                  <a:pt x="47" y="150"/>
                </a:lnTo>
                <a:lnTo>
                  <a:pt x="55" y="152"/>
                </a:lnTo>
                <a:lnTo>
                  <a:pt x="63" y="150"/>
                </a:lnTo>
                <a:lnTo>
                  <a:pt x="68" y="149"/>
                </a:lnTo>
                <a:lnTo>
                  <a:pt x="73" y="146"/>
                </a:lnTo>
                <a:lnTo>
                  <a:pt x="77" y="142"/>
                </a:lnTo>
                <a:lnTo>
                  <a:pt x="81" y="137"/>
                </a:lnTo>
                <a:lnTo>
                  <a:pt x="84" y="132"/>
                </a:lnTo>
                <a:lnTo>
                  <a:pt x="87" y="125"/>
                </a:lnTo>
                <a:lnTo>
                  <a:pt x="88" y="119"/>
                </a:lnTo>
                <a:lnTo>
                  <a:pt x="89" y="111"/>
                </a:lnTo>
                <a:lnTo>
                  <a:pt x="90" y="103"/>
                </a:lnTo>
                <a:lnTo>
                  <a:pt x="90" y="95"/>
                </a:lnTo>
                <a:lnTo>
                  <a:pt x="90"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287"/>
          <p:cNvSpPr>
            <a:spLocks/>
          </p:cNvSpPr>
          <p:nvPr/>
        </p:nvSpPr>
        <p:spPr bwMode="auto">
          <a:xfrm>
            <a:off x="648525" y="4193517"/>
            <a:ext cx="85039" cy="134099"/>
          </a:xfrm>
          <a:custGeom>
            <a:avLst/>
            <a:gdLst>
              <a:gd name="T0" fmla="*/ 102 w 103"/>
              <a:gd name="T1" fmla="*/ 124 h 166"/>
              <a:gd name="T2" fmla="*/ 94 w 103"/>
              <a:gd name="T3" fmla="*/ 143 h 166"/>
              <a:gd name="T4" fmla="*/ 77 w 103"/>
              <a:gd name="T5" fmla="*/ 158 h 166"/>
              <a:gd name="T6" fmla="*/ 55 w 103"/>
              <a:gd name="T7" fmla="*/ 164 h 166"/>
              <a:gd name="T8" fmla="*/ 34 w 103"/>
              <a:gd name="T9" fmla="*/ 166 h 166"/>
              <a:gd name="T10" fmla="*/ 21 w 103"/>
              <a:gd name="T11" fmla="*/ 163 h 166"/>
              <a:gd name="T12" fmla="*/ 11 w 103"/>
              <a:gd name="T13" fmla="*/ 160 h 166"/>
              <a:gd name="T14" fmla="*/ 4 w 103"/>
              <a:gd name="T15" fmla="*/ 158 h 166"/>
              <a:gd name="T16" fmla="*/ 1 w 103"/>
              <a:gd name="T17" fmla="*/ 155 h 166"/>
              <a:gd name="T18" fmla="*/ 1 w 103"/>
              <a:gd name="T19" fmla="*/ 154 h 166"/>
              <a:gd name="T20" fmla="*/ 0 w 103"/>
              <a:gd name="T21" fmla="*/ 151 h 166"/>
              <a:gd name="T22" fmla="*/ 0 w 103"/>
              <a:gd name="T23" fmla="*/ 149 h 166"/>
              <a:gd name="T24" fmla="*/ 0 w 103"/>
              <a:gd name="T25" fmla="*/ 145 h 166"/>
              <a:gd name="T26" fmla="*/ 0 w 103"/>
              <a:gd name="T27" fmla="*/ 141 h 166"/>
              <a:gd name="T28" fmla="*/ 1 w 103"/>
              <a:gd name="T29" fmla="*/ 138 h 166"/>
              <a:gd name="T30" fmla="*/ 3 w 103"/>
              <a:gd name="T31" fmla="*/ 138 h 166"/>
              <a:gd name="T32" fmla="*/ 5 w 103"/>
              <a:gd name="T33" fmla="*/ 138 h 166"/>
              <a:gd name="T34" fmla="*/ 11 w 103"/>
              <a:gd name="T35" fmla="*/ 141 h 166"/>
              <a:gd name="T36" fmla="*/ 20 w 103"/>
              <a:gd name="T37" fmla="*/ 145 h 166"/>
              <a:gd name="T38" fmla="*/ 33 w 103"/>
              <a:gd name="T39" fmla="*/ 147 h 166"/>
              <a:gd name="T40" fmla="*/ 50 w 103"/>
              <a:gd name="T41" fmla="*/ 147 h 166"/>
              <a:gd name="T42" fmla="*/ 64 w 103"/>
              <a:gd name="T43" fmla="*/ 143 h 166"/>
              <a:gd name="T44" fmla="*/ 73 w 103"/>
              <a:gd name="T45" fmla="*/ 134 h 166"/>
              <a:gd name="T46" fmla="*/ 80 w 103"/>
              <a:gd name="T47" fmla="*/ 121 h 166"/>
              <a:gd name="T48" fmla="*/ 80 w 103"/>
              <a:gd name="T49" fmla="*/ 106 h 166"/>
              <a:gd name="T50" fmla="*/ 75 w 103"/>
              <a:gd name="T51" fmla="*/ 94 h 166"/>
              <a:gd name="T52" fmla="*/ 64 w 103"/>
              <a:gd name="T53" fmla="*/ 86 h 166"/>
              <a:gd name="T54" fmla="*/ 49 w 103"/>
              <a:gd name="T55" fmla="*/ 82 h 166"/>
              <a:gd name="T56" fmla="*/ 32 w 103"/>
              <a:gd name="T57" fmla="*/ 81 h 166"/>
              <a:gd name="T58" fmla="*/ 20 w 103"/>
              <a:gd name="T59" fmla="*/ 82 h 166"/>
              <a:gd name="T60" fmla="*/ 12 w 103"/>
              <a:gd name="T61" fmla="*/ 82 h 166"/>
              <a:gd name="T62" fmla="*/ 8 w 103"/>
              <a:gd name="T63" fmla="*/ 79 h 166"/>
              <a:gd name="T64" fmla="*/ 8 w 103"/>
              <a:gd name="T65" fmla="*/ 8 h 166"/>
              <a:gd name="T66" fmla="*/ 11 w 103"/>
              <a:gd name="T67" fmla="*/ 2 h 166"/>
              <a:gd name="T68" fmla="*/ 16 w 103"/>
              <a:gd name="T69" fmla="*/ 0 h 166"/>
              <a:gd name="T70" fmla="*/ 89 w 103"/>
              <a:gd name="T71" fmla="*/ 0 h 166"/>
              <a:gd name="T72" fmla="*/ 92 w 103"/>
              <a:gd name="T73" fmla="*/ 1 h 166"/>
              <a:gd name="T74" fmla="*/ 93 w 103"/>
              <a:gd name="T75" fmla="*/ 4 h 166"/>
              <a:gd name="T76" fmla="*/ 93 w 103"/>
              <a:gd name="T77" fmla="*/ 8 h 166"/>
              <a:gd name="T78" fmla="*/ 93 w 103"/>
              <a:gd name="T79" fmla="*/ 14 h 166"/>
              <a:gd name="T80" fmla="*/ 90 w 103"/>
              <a:gd name="T81" fmla="*/ 18 h 166"/>
              <a:gd name="T82" fmla="*/ 28 w 103"/>
              <a:gd name="T83" fmla="*/ 19 h 166"/>
              <a:gd name="T84" fmla="*/ 32 w 103"/>
              <a:gd name="T85" fmla="*/ 64 h 166"/>
              <a:gd name="T86" fmla="*/ 41 w 103"/>
              <a:gd name="T87" fmla="*/ 64 h 166"/>
              <a:gd name="T88" fmla="*/ 60 w 103"/>
              <a:gd name="T89" fmla="*/ 64 h 166"/>
              <a:gd name="T90" fmla="*/ 81 w 103"/>
              <a:gd name="T91" fmla="*/ 72 h 166"/>
              <a:gd name="T92" fmla="*/ 96 w 103"/>
              <a:gd name="T93" fmla="*/ 83 h 166"/>
              <a:gd name="T94" fmla="*/ 102 w 103"/>
              <a:gd name="T95" fmla="*/ 10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6">
                <a:moveTo>
                  <a:pt x="103" y="111"/>
                </a:moveTo>
                <a:lnTo>
                  <a:pt x="102" y="124"/>
                </a:lnTo>
                <a:lnTo>
                  <a:pt x="98" y="134"/>
                </a:lnTo>
                <a:lnTo>
                  <a:pt x="94" y="143"/>
                </a:lnTo>
                <a:lnTo>
                  <a:pt x="86" y="151"/>
                </a:lnTo>
                <a:lnTo>
                  <a:pt x="77" y="158"/>
                </a:lnTo>
                <a:lnTo>
                  <a:pt x="67" y="162"/>
                </a:lnTo>
                <a:lnTo>
                  <a:pt x="55" y="164"/>
                </a:lnTo>
                <a:lnTo>
                  <a:pt x="42" y="166"/>
                </a:lnTo>
                <a:lnTo>
                  <a:pt x="34" y="166"/>
                </a:lnTo>
                <a:lnTo>
                  <a:pt x="28" y="164"/>
                </a:lnTo>
                <a:lnTo>
                  <a:pt x="21" y="163"/>
                </a:lnTo>
                <a:lnTo>
                  <a:pt x="16" y="162"/>
                </a:lnTo>
                <a:lnTo>
                  <a:pt x="11" y="160"/>
                </a:lnTo>
                <a:lnTo>
                  <a:pt x="7" y="159"/>
                </a:lnTo>
                <a:lnTo>
                  <a:pt x="4" y="158"/>
                </a:lnTo>
                <a:lnTo>
                  <a:pt x="3" y="157"/>
                </a:lnTo>
                <a:lnTo>
                  <a:pt x="1" y="155"/>
                </a:lnTo>
                <a:lnTo>
                  <a:pt x="1" y="155"/>
                </a:lnTo>
                <a:lnTo>
                  <a:pt x="1" y="154"/>
                </a:lnTo>
                <a:lnTo>
                  <a:pt x="0" y="153"/>
                </a:lnTo>
                <a:lnTo>
                  <a:pt x="0" y="151"/>
                </a:lnTo>
                <a:lnTo>
                  <a:pt x="0" y="150"/>
                </a:lnTo>
                <a:lnTo>
                  <a:pt x="0" y="149"/>
                </a:lnTo>
                <a:lnTo>
                  <a:pt x="0" y="146"/>
                </a:lnTo>
                <a:lnTo>
                  <a:pt x="0" y="145"/>
                </a:lnTo>
                <a:lnTo>
                  <a:pt x="0" y="142"/>
                </a:lnTo>
                <a:lnTo>
                  <a:pt x="0" y="141"/>
                </a:lnTo>
                <a:lnTo>
                  <a:pt x="1" y="140"/>
                </a:lnTo>
                <a:lnTo>
                  <a:pt x="1" y="138"/>
                </a:lnTo>
                <a:lnTo>
                  <a:pt x="1" y="138"/>
                </a:lnTo>
                <a:lnTo>
                  <a:pt x="3" y="138"/>
                </a:lnTo>
                <a:lnTo>
                  <a:pt x="4" y="137"/>
                </a:lnTo>
                <a:lnTo>
                  <a:pt x="5" y="138"/>
                </a:lnTo>
                <a:lnTo>
                  <a:pt x="8" y="140"/>
                </a:lnTo>
                <a:lnTo>
                  <a:pt x="11" y="141"/>
                </a:lnTo>
                <a:lnTo>
                  <a:pt x="15" y="142"/>
                </a:lnTo>
                <a:lnTo>
                  <a:pt x="20" y="145"/>
                </a:lnTo>
                <a:lnTo>
                  <a:pt x="26" y="146"/>
                </a:lnTo>
                <a:lnTo>
                  <a:pt x="33" y="147"/>
                </a:lnTo>
                <a:lnTo>
                  <a:pt x="42" y="147"/>
                </a:lnTo>
                <a:lnTo>
                  <a:pt x="50" y="147"/>
                </a:lnTo>
                <a:lnTo>
                  <a:pt x="58" y="146"/>
                </a:lnTo>
                <a:lnTo>
                  <a:pt x="64" y="143"/>
                </a:lnTo>
                <a:lnTo>
                  <a:pt x="69" y="140"/>
                </a:lnTo>
                <a:lnTo>
                  <a:pt x="73" y="134"/>
                </a:lnTo>
                <a:lnTo>
                  <a:pt x="77" y="129"/>
                </a:lnTo>
                <a:lnTo>
                  <a:pt x="80" y="121"/>
                </a:lnTo>
                <a:lnTo>
                  <a:pt x="80" y="112"/>
                </a:lnTo>
                <a:lnTo>
                  <a:pt x="80" y="106"/>
                </a:lnTo>
                <a:lnTo>
                  <a:pt x="77" y="99"/>
                </a:lnTo>
                <a:lnTo>
                  <a:pt x="75" y="94"/>
                </a:lnTo>
                <a:lnTo>
                  <a:pt x="69" y="89"/>
                </a:lnTo>
                <a:lnTo>
                  <a:pt x="64" y="86"/>
                </a:lnTo>
                <a:lnTo>
                  <a:pt x="58" y="83"/>
                </a:lnTo>
                <a:lnTo>
                  <a:pt x="49" y="82"/>
                </a:lnTo>
                <a:lnTo>
                  <a:pt x="38" y="81"/>
                </a:lnTo>
                <a:lnTo>
                  <a:pt x="32" y="81"/>
                </a:lnTo>
                <a:lnTo>
                  <a:pt x="25" y="82"/>
                </a:lnTo>
                <a:lnTo>
                  <a:pt x="20" y="82"/>
                </a:lnTo>
                <a:lnTo>
                  <a:pt x="15" y="82"/>
                </a:lnTo>
                <a:lnTo>
                  <a:pt x="12" y="82"/>
                </a:lnTo>
                <a:lnTo>
                  <a:pt x="9" y="81"/>
                </a:lnTo>
                <a:lnTo>
                  <a:pt x="8" y="79"/>
                </a:lnTo>
                <a:lnTo>
                  <a:pt x="8" y="74"/>
                </a:lnTo>
                <a:lnTo>
                  <a:pt x="8" y="8"/>
                </a:lnTo>
                <a:lnTo>
                  <a:pt x="9" y="5"/>
                </a:lnTo>
                <a:lnTo>
                  <a:pt x="11" y="2"/>
                </a:lnTo>
                <a:lnTo>
                  <a:pt x="12" y="0"/>
                </a:lnTo>
                <a:lnTo>
                  <a:pt x="16" y="0"/>
                </a:lnTo>
                <a:lnTo>
                  <a:pt x="88" y="0"/>
                </a:lnTo>
                <a:lnTo>
                  <a:pt x="89" y="0"/>
                </a:lnTo>
                <a:lnTo>
                  <a:pt x="90" y="1"/>
                </a:lnTo>
                <a:lnTo>
                  <a:pt x="92" y="1"/>
                </a:lnTo>
                <a:lnTo>
                  <a:pt x="92" y="2"/>
                </a:lnTo>
                <a:lnTo>
                  <a:pt x="93" y="4"/>
                </a:lnTo>
                <a:lnTo>
                  <a:pt x="93" y="5"/>
                </a:lnTo>
                <a:lnTo>
                  <a:pt x="93" y="8"/>
                </a:lnTo>
                <a:lnTo>
                  <a:pt x="93" y="9"/>
                </a:lnTo>
                <a:lnTo>
                  <a:pt x="93" y="14"/>
                </a:lnTo>
                <a:lnTo>
                  <a:pt x="92" y="17"/>
                </a:lnTo>
                <a:lnTo>
                  <a:pt x="90" y="18"/>
                </a:lnTo>
                <a:lnTo>
                  <a:pt x="88" y="19"/>
                </a:lnTo>
                <a:lnTo>
                  <a:pt x="28" y="19"/>
                </a:lnTo>
                <a:lnTo>
                  <a:pt x="28" y="65"/>
                </a:lnTo>
                <a:lnTo>
                  <a:pt x="32" y="64"/>
                </a:lnTo>
                <a:lnTo>
                  <a:pt x="37" y="64"/>
                </a:lnTo>
                <a:lnTo>
                  <a:pt x="41" y="64"/>
                </a:lnTo>
                <a:lnTo>
                  <a:pt x="47" y="64"/>
                </a:lnTo>
                <a:lnTo>
                  <a:pt x="60" y="64"/>
                </a:lnTo>
                <a:lnTo>
                  <a:pt x="72" y="68"/>
                </a:lnTo>
                <a:lnTo>
                  <a:pt x="81" y="72"/>
                </a:lnTo>
                <a:lnTo>
                  <a:pt x="89" y="77"/>
                </a:lnTo>
                <a:lnTo>
                  <a:pt x="96" y="83"/>
                </a:lnTo>
                <a:lnTo>
                  <a:pt x="99" y="91"/>
                </a:lnTo>
                <a:lnTo>
                  <a:pt x="102" y="100"/>
                </a:lnTo>
                <a:lnTo>
                  <a:pt x="103" y="11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Freeform 288"/>
          <p:cNvSpPr>
            <a:spLocks noEditPoints="1"/>
          </p:cNvSpPr>
          <p:nvPr/>
        </p:nvSpPr>
        <p:spPr bwMode="auto">
          <a:xfrm>
            <a:off x="753188" y="4190247"/>
            <a:ext cx="91580" cy="137370"/>
          </a:xfrm>
          <a:custGeom>
            <a:avLst/>
            <a:gdLst>
              <a:gd name="T0" fmla="*/ 111 w 113"/>
              <a:gd name="T1" fmla="*/ 102 h 169"/>
              <a:gd name="T2" fmla="*/ 106 w 113"/>
              <a:gd name="T3" fmla="*/ 133 h 169"/>
              <a:gd name="T4" fmla="*/ 92 w 113"/>
              <a:gd name="T5" fmla="*/ 156 h 169"/>
              <a:gd name="T6" fmla="*/ 70 w 113"/>
              <a:gd name="T7" fmla="*/ 167 h 169"/>
              <a:gd name="T8" fmla="*/ 39 w 113"/>
              <a:gd name="T9" fmla="*/ 167 h 169"/>
              <a:gd name="T10" fmla="*/ 19 w 113"/>
              <a:gd name="T11" fmla="*/ 157 h 169"/>
              <a:gd name="T12" fmla="*/ 5 w 113"/>
              <a:gd name="T13" fmla="*/ 136 h 169"/>
              <a:gd name="T14" fmla="*/ 0 w 113"/>
              <a:gd name="T15" fmla="*/ 105 h 169"/>
              <a:gd name="T16" fmla="*/ 0 w 113"/>
              <a:gd name="T17" fmla="*/ 67 h 169"/>
              <a:gd name="T18" fmla="*/ 7 w 113"/>
              <a:gd name="T19" fmla="*/ 35 h 169"/>
              <a:gd name="T20" fmla="*/ 20 w 113"/>
              <a:gd name="T21" fmla="*/ 13 h 169"/>
              <a:gd name="T22" fmla="*/ 42 w 113"/>
              <a:gd name="T23" fmla="*/ 1 h 169"/>
              <a:gd name="T24" fmla="*/ 72 w 113"/>
              <a:gd name="T25" fmla="*/ 1 h 169"/>
              <a:gd name="T26" fmla="*/ 93 w 113"/>
              <a:gd name="T27" fmla="*/ 12 h 169"/>
              <a:gd name="T28" fmla="*/ 106 w 113"/>
              <a:gd name="T29" fmla="*/ 34 h 169"/>
              <a:gd name="T30" fmla="*/ 113 w 113"/>
              <a:gd name="T31" fmla="*/ 65 h 169"/>
              <a:gd name="T32" fmla="*/ 90 w 113"/>
              <a:gd name="T33" fmla="*/ 86 h 169"/>
              <a:gd name="T34" fmla="*/ 89 w 113"/>
              <a:gd name="T35" fmla="*/ 64 h 169"/>
              <a:gd name="T36" fmla="*/ 87 w 113"/>
              <a:gd name="T37" fmla="*/ 47 h 169"/>
              <a:gd name="T38" fmla="*/ 83 w 113"/>
              <a:gd name="T39" fmla="*/ 34 h 169"/>
              <a:gd name="T40" fmla="*/ 76 w 113"/>
              <a:gd name="T41" fmla="*/ 25 h 169"/>
              <a:gd name="T42" fmla="*/ 67 w 113"/>
              <a:gd name="T43" fmla="*/ 20 h 169"/>
              <a:gd name="T44" fmla="*/ 56 w 113"/>
              <a:gd name="T45" fmla="*/ 18 h 169"/>
              <a:gd name="T46" fmla="*/ 39 w 113"/>
              <a:gd name="T47" fmla="*/ 24 h 169"/>
              <a:gd name="T48" fmla="*/ 29 w 113"/>
              <a:gd name="T49" fmla="*/ 37 h 169"/>
              <a:gd name="T50" fmla="*/ 24 w 113"/>
              <a:gd name="T51" fmla="*/ 58 h 169"/>
              <a:gd name="T52" fmla="*/ 22 w 113"/>
              <a:gd name="T53" fmla="*/ 84 h 169"/>
              <a:gd name="T54" fmla="*/ 24 w 113"/>
              <a:gd name="T55" fmla="*/ 115 h 169"/>
              <a:gd name="T56" fmla="*/ 29 w 113"/>
              <a:gd name="T57" fmla="*/ 136 h 169"/>
              <a:gd name="T58" fmla="*/ 41 w 113"/>
              <a:gd name="T59" fmla="*/ 148 h 169"/>
              <a:gd name="T60" fmla="*/ 55 w 113"/>
              <a:gd name="T61" fmla="*/ 150 h 169"/>
              <a:gd name="T62" fmla="*/ 68 w 113"/>
              <a:gd name="T63" fmla="*/ 149 h 169"/>
              <a:gd name="T64" fmla="*/ 77 w 113"/>
              <a:gd name="T65" fmla="*/ 143 h 169"/>
              <a:gd name="T66" fmla="*/ 84 w 113"/>
              <a:gd name="T67" fmla="*/ 132 h 169"/>
              <a:gd name="T68" fmla="*/ 88 w 113"/>
              <a:gd name="T69" fmla="*/ 119 h 169"/>
              <a:gd name="T70" fmla="*/ 89 w 113"/>
              <a:gd name="T71" fmla="*/ 103 h 169"/>
              <a:gd name="T72" fmla="*/ 90 w 113"/>
              <a:gd name="T73" fmla="*/ 8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9">
                <a:moveTo>
                  <a:pt x="113" y="84"/>
                </a:moveTo>
                <a:lnTo>
                  <a:pt x="111" y="102"/>
                </a:lnTo>
                <a:lnTo>
                  <a:pt x="110" y="119"/>
                </a:lnTo>
                <a:lnTo>
                  <a:pt x="106" y="133"/>
                </a:lnTo>
                <a:lnTo>
                  <a:pt x="100" y="145"/>
                </a:lnTo>
                <a:lnTo>
                  <a:pt x="92" y="156"/>
                </a:lnTo>
                <a:lnTo>
                  <a:pt x="81" y="162"/>
                </a:lnTo>
                <a:lnTo>
                  <a:pt x="70" y="167"/>
                </a:lnTo>
                <a:lnTo>
                  <a:pt x="54" y="169"/>
                </a:lnTo>
                <a:lnTo>
                  <a:pt x="39" y="167"/>
                </a:lnTo>
                <a:lnTo>
                  <a:pt x="29" y="163"/>
                </a:lnTo>
                <a:lnTo>
                  <a:pt x="19" y="157"/>
                </a:lnTo>
                <a:lnTo>
                  <a:pt x="12" y="146"/>
                </a:lnTo>
                <a:lnTo>
                  <a:pt x="5" y="136"/>
                </a:lnTo>
                <a:lnTo>
                  <a:pt x="3" y="120"/>
                </a:lnTo>
                <a:lnTo>
                  <a:pt x="0" y="105"/>
                </a:lnTo>
                <a:lnTo>
                  <a:pt x="0" y="85"/>
                </a:lnTo>
                <a:lnTo>
                  <a:pt x="0" y="67"/>
                </a:lnTo>
                <a:lnTo>
                  <a:pt x="3" y="51"/>
                </a:lnTo>
                <a:lnTo>
                  <a:pt x="7" y="35"/>
                </a:lnTo>
                <a:lnTo>
                  <a:pt x="12" y="24"/>
                </a:lnTo>
                <a:lnTo>
                  <a:pt x="20" y="13"/>
                </a:lnTo>
                <a:lnTo>
                  <a:pt x="30" y="7"/>
                </a:lnTo>
                <a:lnTo>
                  <a:pt x="42" y="1"/>
                </a:lnTo>
                <a:lnTo>
                  <a:pt x="58" y="0"/>
                </a:lnTo>
                <a:lnTo>
                  <a:pt x="72" y="1"/>
                </a:lnTo>
                <a:lnTo>
                  <a:pt x="84" y="7"/>
                </a:lnTo>
                <a:lnTo>
                  <a:pt x="93" y="12"/>
                </a:lnTo>
                <a:lnTo>
                  <a:pt x="101" y="22"/>
                </a:lnTo>
                <a:lnTo>
                  <a:pt x="106" y="34"/>
                </a:lnTo>
                <a:lnTo>
                  <a:pt x="110" y="48"/>
                </a:lnTo>
                <a:lnTo>
                  <a:pt x="113" y="65"/>
                </a:lnTo>
                <a:lnTo>
                  <a:pt x="113" y="84"/>
                </a:lnTo>
                <a:close/>
                <a:moveTo>
                  <a:pt x="90" y="86"/>
                </a:moveTo>
                <a:lnTo>
                  <a:pt x="90" y="73"/>
                </a:lnTo>
                <a:lnTo>
                  <a:pt x="89" y="64"/>
                </a:lnTo>
                <a:lnTo>
                  <a:pt x="88" y="55"/>
                </a:lnTo>
                <a:lnTo>
                  <a:pt x="87" y="47"/>
                </a:lnTo>
                <a:lnTo>
                  <a:pt x="85" y="39"/>
                </a:lnTo>
                <a:lnTo>
                  <a:pt x="83" y="34"/>
                </a:lnTo>
                <a:lnTo>
                  <a:pt x="80" y="29"/>
                </a:lnTo>
                <a:lnTo>
                  <a:pt x="76" y="25"/>
                </a:lnTo>
                <a:lnTo>
                  <a:pt x="72" y="22"/>
                </a:lnTo>
                <a:lnTo>
                  <a:pt x="67" y="20"/>
                </a:lnTo>
                <a:lnTo>
                  <a:pt x="62" y="18"/>
                </a:lnTo>
                <a:lnTo>
                  <a:pt x="56" y="18"/>
                </a:lnTo>
                <a:lnTo>
                  <a:pt x="46" y="20"/>
                </a:lnTo>
                <a:lnTo>
                  <a:pt x="39" y="24"/>
                </a:lnTo>
                <a:lnTo>
                  <a:pt x="33" y="29"/>
                </a:lnTo>
                <a:lnTo>
                  <a:pt x="29" y="37"/>
                </a:lnTo>
                <a:lnTo>
                  <a:pt x="25" y="47"/>
                </a:lnTo>
                <a:lnTo>
                  <a:pt x="24" y="58"/>
                </a:lnTo>
                <a:lnTo>
                  <a:pt x="22" y="71"/>
                </a:lnTo>
                <a:lnTo>
                  <a:pt x="22" y="84"/>
                </a:lnTo>
                <a:lnTo>
                  <a:pt x="22" y="101"/>
                </a:lnTo>
                <a:lnTo>
                  <a:pt x="24" y="115"/>
                </a:lnTo>
                <a:lnTo>
                  <a:pt x="26" y="127"/>
                </a:lnTo>
                <a:lnTo>
                  <a:pt x="29" y="136"/>
                </a:lnTo>
                <a:lnTo>
                  <a:pt x="34" y="143"/>
                </a:lnTo>
                <a:lnTo>
                  <a:pt x="41" y="148"/>
                </a:lnTo>
                <a:lnTo>
                  <a:pt x="47" y="150"/>
                </a:lnTo>
                <a:lnTo>
                  <a:pt x="55" y="150"/>
                </a:lnTo>
                <a:lnTo>
                  <a:pt x="63" y="150"/>
                </a:lnTo>
                <a:lnTo>
                  <a:pt x="68" y="149"/>
                </a:lnTo>
                <a:lnTo>
                  <a:pt x="73" y="146"/>
                </a:lnTo>
                <a:lnTo>
                  <a:pt x="77" y="143"/>
                </a:lnTo>
                <a:lnTo>
                  <a:pt x="81" y="137"/>
                </a:lnTo>
                <a:lnTo>
                  <a:pt x="84" y="132"/>
                </a:lnTo>
                <a:lnTo>
                  <a:pt x="87" y="126"/>
                </a:lnTo>
                <a:lnTo>
                  <a:pt x="88" y="119"/>
                </a:lnTo>
                <a:lnTo>
                  <a:pt x="89" y="111"/>
                </a:lnTo>
                <a:lnTo>
                  <a:pt x="89" y="103"/>
                </a:lnTo>
                <a:lnTo>
                  <a:pt x="90" y="94"/>
                </a:lnTo>
                <a:lnTo>
                  <a:pt x="90"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289"/>
          <p:cNvSpPr>
            <a:spLocks/>
          </p:cNvSpPr>
          <p:nvPr/>
        </p:nvSpPr>
        <p:spPr bwMode="auto">
          <a:xfrm>
            <a:off x="547133" y="3886072"/>
            <a:ext cx="78497" cy="134099"/>
          </a:xfrm>
          <a:custGeom>
            <a:avLst/>
            <a:gdLst>
              <a:gd name="T0" fmla="*/ 95 w 95"/>
              <a:gd name="T1" fmla="*/ 158 h 164"/>
              <a:gd name="T2" fmla="*/ 94 w 95"/>
              <a:gd name="T3" fmla="*/ 160 h 164"/>
              <a:gd name="T4" fmla="*/ 92 w 95"/>
              <a:gd name="T5" fmla="*/ 163 h 164"/>
              <a:gd name="T6" fmla="*/ 91 w 95"/>
              <a:gd name="T7" fmla="*/ 164 h 164"/>
              <a:gd name="T8" fmla="*/ 5 w 95"/>
              <a:gd name="T9" fmla="*/ 164 h 164"/>
              <a:gd name="T10" fmla="*/ 4 w 95"/>
              <a:gd name="T11" fmla="*/ 163 h 164"/>
              <a:gd name="T12" fmla="*/ 2 w 95"/>
              <a:gd name="T13" fmla="*/ 162 h 164"/>
              <a:gd name="T14" fmla="*/ 1 w 95"/>
              <a:gd name="T15" fmla="*/ 159 h 164"/>
              <a:gd name="T16" fmla="*/ 0 w 95"/>
              <a:gd name="T17" fmla="*/ 155 h 164"/>
              <a:gd name="T18" fmla="*/ 1 w 95"/>
              <a:gd name="T19" fmla="*/ 151 h 164"/>
              <a:gd name="T20" fmla="*/ 1 w 95"/>
              <a:gd name="T21" fmla="*/ 148 h 164"/>
              <a:gd name="T22" fmla="*/ 2 w 95"/>
              <a:gd name="T23" fmla="*/ 147 h 164"/>
              <a:gd name="T24" fmla="*/ 5 w 95"/>
              <a:gd name="T25" fmla="*/ 146 h 164"/>
              <a:gd name="T26" fmla="*/ 39 w 95"/>
              <a:gd name="T27" fmla="*/ 22 h 164"/>
              <a:gd name="T28" fmla="*/ 5 w 95"/>
              <a:gd name="T29" fmla="*/ 43 h 164"/>
              <a:gd name="T30" fmla="*/ 2 w 95"/>
              <a:gd name="T31" fmla="*/ 43 h 164"/>
              <a:gd name="T32" fmla="*/ 1 w 95"/>
              <a:gd name="T33" fmla="*/ 41 h 164"/>
              <a:gd name="T34" fmla="*/ 0 w 95"/>
              <a:gd name="T35" fmla="*/ 37 h 164"/>
              <a:gd name="T36" fmla="*/ 0 w 95"/>
              <a:gd name="T37" fmla="*/ 32 h 164"/>
              <a:gd name="T38" fmla="*/ 0 w 95"/>
              <a:gd name="T39" fmla="*/ 30 h 164"/>
              <a:gd name="T40" fmla="*/ 1 w 95"/>
              <a:gd name="T41" fmla="*/ 27 h 164"/>
              <a:gd name="T42" fmla="*/ 2 w 95"/>
              <a:gd name="T43" fmla="*/ 26 h 164"/>
              <a:gd name="T44" fmla="*/ 41 w 95"/>
              <a:gd name="T45" fmla="*/ 1 h 164"/>
              <a:gd name="T46" fmla="*/ 41 w 95"/>
              <a:gd name="T47" fmla="*/ 1 h 164"/>
              <a:gd name="T48" fmla="*/ 44 w 95"/>
              <a:gd name="T49" fmla="*/ 0 h 164"/>
              <a:gd name="T50" fmla="*/ 47 w 95"/>
              <a:gd name="T51" fmla="*/ 0 h 164"/>
              <a:gd name="T52" fmla="*/ 51 w 95"/>
              <a:gd name="T53" fmla="*/ 0 h 164"/>
              <a:gd name="T54" fmla="*/ 56 w 95"/>
              <a:gd name="T55" fmla="*/ 0 h 164"/>
              <a:gd name="T56" fmla="*/ 58 w 95"/>
              <a:gd name="T57" fmla="*/ 1 h 164"/>
              <a:gd name="T58" fmla="*/ 60 w 95"/>
              <a:gd name="T59" fmla="*/ 1 h 164"/>
              <a:gd name="T60" fmla="*/ 61 w 95"/>
              <a:gd name="T61" fmla="*/ 3 h 164"/>
              <a:gd name="T62" fmla="*/ 90 w 95"/>
              <a:gd name="T63" fmla="*/ 146 h 164"/>
              <a:gd name="T64" fmla="*/ 92 w 95"/>
              <a:gd name="T65" fmla="*/ 147 h 164"/>
              <a:gd name="T66" fmla="*/ 94 w 95"/>
              <a:gd name="T67" fmla="*/ 148 h 164"/>
              <a:gd name="T68" fmla="*/ 94 w 95"/>
              <a:gd name="T69" fmla="*/ 151 h 164"/>
              <a:gd name="T70" fmla="*/ 95 w 95"/>
              <a:gd name="T7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4">
                <a:moveTo>
                  <a:pt x="95" y="155"/>
                </a:moveTo>
                <a:lnTo>
                  <a:pt x="95" y="158"/>
                </a:lnTo>
                <a:lnTo>
                  <a:pt x="94" y="159"/>
                </a:lnTo>
                <a:lnTo>
                  <a:pt x="94" y="160"/>
                </a:lnTo>
                <a:lnTo>
                  <a:pt x="94" y="162"/>
                </a:lnTo>
                <a:lnTo>
                  <a:pt x="92" y="163"/>
                </a:lnTo>
                <a:lnTo>
                  <a:pt x="91" y="163"/>
                </a:lnTo>
                <a:lnTo>
                  <a:pt x="91" y="164"/>
                </a:lnTo>
                <a:lnTo>
                  <a:pt x="90" y="164"/>
                </a:lnTo>
                <a:lnTo>
                  <a:pt x="5" y="164"/>
                </a:lnTo>
                <a:lnTo>
                  <a:pt x="4" y="164"/>
                </a:lnTo>
                <a:lnTo>
                  <a:pt x="4" y="163"/>
                </a:lnTo>
                <a:lnTo>
                  <a:pt x="2" y="163"/>
                </a:lnTo>
                <a:lnTo>
                  <a:pt x="2" y="162"/>
                </a:lnTo>
                <a:lnTo>
                  <a:pt x="1" y="160"/>
                </a:lnTo>
                <a:lnTo>
                  <a:pt x="1" y="159"/>
                </a:lnTo>
                <a:lnTo>
                  <a:pt x="1" y="158"/>
                </a:lnTo>
                <a:lnTo>
                  <a:pt x="0" y="155"/>
                </a:lnTo>
                <a:lnTo>
                  <a:pt x="1" y="152"/>
                </a:lnTo>
                <a:lnTo>
                  <a:pt x="1" y="151"/>
                </a:lnTo>
                <a:lnTo>
                  <a:pt x="1" y="150"/>
                </a:lnTo>
                <a:lnTo>
                  <a:pt x="1" y="148"/>
                </a:lnTo>
                <a:lnTo>
                  <a:pt x="2" y="147"/>
                </a:lnTo>
                <a:lnTo>
                  <a:pt x="2" y="147"/>
                </a:lnTo>
                <a:lnTo>
                  <a:pt x="4" y="146"/>
                </a:lnTo>
                <a:lnTo>
                  <a:pt x="5" y="146"/>
                </a:lnTo>
                <a:lnTo>
                  <a:pt x="39" y="146"/>
                </a:lnTo>
                <a:lnTo>
                  <a:pt x="39" y="22"/>
                </a:lnTo>
                <a:lnTo>
                  <a:pt x="7" y="41"/>
                </a:lnTo>
                <a:lnTo>
                  <a:pt x="5" y="43"/>
                </a:lnTo>
                <a:lnTo>
                  <a:pt x="4" y="43"/>
                </a:lnTo>
                <a:lnTo>
                  <a:pt x="2" y="43"/>
                </a:lnTo>
                <a:lnTo>
                  <a:pt x="1" y="41"/>
                </a:lnTo>
                <a:lnTo>
                  <a:pt x="1" y="41"/>
                </a:lnTo>
                <a:lnTo>
                  <a:pt x="0" y="39"/>
                </a:lnTo>
                <a:lnTo>
                  <a:pt x="0" y="37"/>
                </a:lnTo>
                <a:lnTo>
                  <a:pt x="0" y="35"/>
                </a:lnTo>
                <a:lnTo>
                  <a:pt x="0" y="32"/>
                </a:lnTo>
                <a:lnTo>
                  <a:pt x="0" y="31"/>
                </a:lnTo>
                <a:lnTo>
                  <a:pt x="0" y="30"/>
                </a:lnTo>
                <a:lnTo>
                  <a:pt x="1" y="28"/>
                </a:lnTo>
                <a:lnTo>
                  <a:pt x="1" y="27"/>
                </a:lnTo>
                <a:lnTo>
                  <a:pt x="1" y="27"/>
                </a:lnTo>
                <a:lnTo>
                  <a:pt x="2" y="26"/>
                </a:lnTo>
                <a:lnTo>
                  <a:pt x="4" y="24"/>
                </a:lnTo>
                <a:lnTo>
                  <a:pt x="41" y="1"/>
                </a:lnTo>
                <a:lnTo>
                  <a:pt x="41" y="1"/>
                </a:lnTo>
                <a:lnTo>
                  <a:pt x="41" y="1"/>
                </a:lnTo>
                <a:lnTo>
                  <a:pt x="43" y="0"/>
                </a:lnTo>
                <a:lnTo>
                  <a:pt x="44" y="0"/>
                </a:lnTo>
                <a:lnTo>
                  <a:pt x="45" y="0"/>
                </a:lnTo>
                <a:lnTo>
                  <a:pt x="47" y="0"/>
                </a:lnTo>
                <a:lnTo>
                  <a:pt x="48" y="0"/>
                </a:lnTo>
                <a:lnTo>
                  <a:pt x="51" y="0"/>
                </a:lnTo>
                <a:lnTo>
                  <a:pt x="53" y="0"/>
                </a:lnTo>
                <a:lnTo>
                  <a:pt x="56" y="0"/>
                </a:lnTo>
                <a:lnTo>
                  <a:pt x="57" y="0"/>
                </a:lnTo>
                <a:lnTo>
                  <a:pt x="58" y="1"/>
                </a:lnTo>
                <a:lnTo>
                  <a:pt x="60" y="1"/>
                </a:lnTo>
                <a:lnTo>
                  <a:pt x="60" y="1"/>
                </a:lnTo>
                <a:lnTo>
                  <a:pt x="61" y="2"/>
                </a:lnTo>
                <a:lnTo>
                  <a:pt x="61" y="3"/>
                </a:lnTo>
                <a:lnTo>
                  <a:pt x="61" y="146"/>
                </a:lnTo>
                <a:lnTo>
                  <a:pt x="90" y="146"/>
                </a:lnTo>
                <a:lnTo>
                  <a:pt x="91" y="146"/>
                </a:lnTo>
                <a:lnTo>
                  <a:pt x="92" y="147"/>
                </a:lnTo>
                <a:lnTo>
                  <a:pt x="92" y="147"/>
                </a:lnTo>
                <a:lnTo>
                  <a:pt x="94" y="148"/>
                </a:lnTo>
                <a:lnTo>
                  <a:pt x="94" y="150"/>
                </a:lnTo>
                <a:lnTo>
                  <a:pt x="94" y="151"/>
                </a:lnTo>
                <a:lnTo>
                  <a:pt x="95" y="152"/>
                </a:lnTo>
                <a:lnTo>
                  <a:pt x="95" y="15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290"/>
          <p:cNvSpPr>
            <a:spLocks noEditPoints="1"/>
          </p:cNvSpPr>
          <p:nvPr/>
        </p:nvSpPr>
        <p:spPr bwMode="auto">
          <a:xfrm>
            <a:off x="645253" y="3882801"/>
            <a:ext cx="91580" cy="137370"/>
          </a:xfrm>
          <a:custGeom>
            <a:avLst/>
            <a:gdLst>
              <a:gd name="T0" fmla="*/ 113 w 113"/>
              <a:gd name="T1" fmla="*/ 102 h 167"/>
              <a:gd name="T2" fmla="*/ 106 w 113"/>
              <a:gd name="T3" fmla="*/ 132 h 167"/>
              <a:gd name="T4" fmla="*/ 93 w 113"/>
              <a:gd name="T5" fmla="*/ 154 h 167"/>
              <a:gd name="T6" fmla="*/ 71 w 113"/>
              <a:gd name="T7" fmla="*/ 167 h 167"/>
              <a:gd name="T8" fmla="*/ 41 w 113"/>
              <a:gd name="T9" fmla="*/ 167 h 167"/>
              <a:gd name="T10" fmla="*/ 20 w 113"/>
              <a:gd name="T11" fmla="*/ 156 h 167"/>
              <a:gd name="T12" fmla="*/ 7 w 113"/>
              <a:gd name="T13" fmla="*/ 135 h 167"/>
              <a:gd name="T14" fmla="*/ 0 w 113"/>
              <a:gd name="T15" fmla="*/ 103 h 167"/>
              <a:gd name="T16" fmla="*/ 2 w 113"/>
              <a:gd name="T17" fmla="*/ 67 h 167"/>
              <a:gd name="T18" fmla="*/ 7 w 113"/>
              <a:gd name="T19" fmla="*/ 36 h 167"/>
              <a:gd name="T20" fmla="*/ 21 w 113"/>
              <a:gd name="T21" fmla="*/ 13 h 167"/>
              <a:gd name="T22" fmla="*/ 43 w 113"/>
              <a:gd name="T23" fmla="*/ 2 h 167"/>
              <a:gd name="T24" fmla="*/ 73 w 113"/>
              <a:gd name="T25" fmla="*/ 2 h 167"/>
              <a:gd name="T26" fmla="*/ 94 w 113"/>
              <a:gd name="T27" fmla="*/ 12 h 167"/>
              <a:gd name="T28" fmla="*/ 107 w 113"/>
              <a:gd name="T29" fmla="*/ 33 h 167"/>
              <a:gd name="T30" fmla="*/ 113 w 113"/>
              <a:gd name="T31" fmla="*/ 64 h 167"/>
              <a:gd name="T32" fmla="*/ 92 w 113"/>
              <a:gd name="T33" fmla="*/ 85 h 167"/>
              <a:gd name="T34" fmla="*/ 90 w 113"/>
              <a:gd name="T35" fmla="*/ 63 h 167"/>
              <a:gd name="T36" fmla="*/ 88 w 113"/>
              <a:gd name="T37" fmla="*/ 46 h 167"/>
              <a:gd name="T38" fmla="*/ 83 w 113"/>
              <a:gd name="T39" fmla="*/ 33 h 167"/>
              <a:gd name="T40" fmla="*/ 77 w 113"/>
              <a:gd name="T41" fmla="*/ 25 h 167"/>
              <a:gd name="T42" fmla="*/ 68 w 113"/>
              <a:gd name="T43" fmla="*/ 20 h 167"/>
              <a:gd name="T44" fmla="*/ 58 w 113"/>
              <a:gd name="T45" fmla="*/ 17 h 167"/>
              <a:gd name="T46" fmla="*/ 39 w 113"/>
              <a:gd name="T47" fmla="*/ 22 h 167"/>
              <a:gd name="T48" fmla="*/ 29 w 113"/>
              <a:gd name="T49" fmla="*/ 37 h 167"/>
              <a:gd name="T50" fmla="*/ 24 w 113"/>
              <a:gd name="T51" fmla="*/ 58 h 167"/>
              <a:gd name="T52" fmla="*/ 22 w 113"/>
              <a:gd name="T53" fmla="*/ 83 h 167"/>
              <a:gd name="T54" fmla="*/ 25 w 113"/>
              <a:gd name="T55" fmla="*/ 114 h 167"/>
              <a:gd name="T56" fmla="*/ 30 w 113"/>
              <a:gd name="T57" fmla="*/ 135 h 167"/>
              <a:gd name="T58" fmla="*/ 41 w 113"/>
              <a:gd name="T59" fmla="*/ 147 h 167"/>
              <a:gd name="T60" fmla="*/ 56 w 113"/>
              <a:gd name="T61" fmla="*/ 150 h 167"/>
              <a:gd name="T62" fmla="*/ 68 w 113"/>
              <a:gd name="T63" fmla="*/ 148 h 167"/>
              <a:gd name="T64" fmla="*/ 77 w 113"/>
              <a:gd name="T65" fmla="*/ 141 h 167"/>
              <a:gd name="T66" fmla="*/ 84 w 113"/>
              <a:gd name="T67" fmla="*/ 131 h 167"/>
              <a:gd name="T68" fmla="*/ 88 w 113"/>
              <a:gd name="T69" fmla="*/ 118 h 167"/>
              <a:gd name="T70" fmla="*/ 90 w 113"/>
              <a:gd name="T71" fmla="*/ 102 h 167"/>
              <a:gd name="T72" fmla="*/ 92 w 113"/>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7">
                <a:moveTo>
                  <a:pt x="113" y="84"/>
                </a:moveTo>
                <a:lnTo>
                  <a:pt x="113" y="102"/>
                </a:lnTo>
                <a:lnTo>
                  <a:pt x="110" y="118"/>
                </a:lnTo>
                <a:lnTo>
                  <a:pt x="106" y="132"/>
                </a:lnTo>
                <a:lnTo>
                  <a:pt x="101" y="145"/>
                </a:lnTo>
                <a:lnTo>
                  <a:pt x="93" y="154"/>
                </a:lnTo>
                <a:lnTo>
                  <a:pt x="83" y="162"/>
                </a:lnTo>
                <a:lnTo>
                  <a:pt x="71" y="167"/>
                </a:lnTo>
                <a:lnTo>
                  <a:pt x="55" y="167"/>
                </a:lnTo>
                <a:lnTo>
                  <a:pt x="41" y="167"/>
                </a:lnTo>
                <a:lnTo>
                  <a:pt x="29" y="162"/>
                </a:lnTo>
                <a:lnTo>
                  <a:pt x="20" y="156"/>
                </a:lnTo>
                <a:lnTo>
                  <a:pt x="12" y="147"/>
                </a:lnTo>
                <a:lnTo>
                  <a:pt x="7" y="135"/>
                </a:lnTo>
                <a:lnTo>
                  <a:pt x="3" y="120"/>
                </a:lnTo>
                <a:lnTo>
                  <a:pt x="0" y="103"/>
                </a:lnTo>
                <a:lnTo>
                  <a:pt x="0" y="84"/>
                </a:lnTo>
                <a:lnTo>
                  <a:pt x="2" y="67"/>
                </a:lnTo>
                <a:lnTo>
                  <a:pt x="3" y="50"/>
                </a:lnTo>
                <a:lnTo>
                  <a:pt x="7" y="36"/>
                </a:lnTo>
                <a:lnTo>
                  <a:pt x="13" y="24"/>
                </a:lnTo>
                <a:lnTo>
                  <a:pt x="21" y="13"/>
                </a:lnTo>
                <a:lnTo>
                  <a:pt x="32" y="7"/>
                </a:lnTo>
                <a:lnTo>
                  <a:pt x="43" y="2"/>
                </a:lnTo>
                <a:lnTo>
                  <a:pt x="59" y="0"/>
                </a:lnTo>
                <a:lnTo>
                  <a:pt x="73" y="2"/>
                </a:lnTo>
                <a:lnTo>
                  <a:pt x="84" y="5"/>
                </a:lnTo>
                <a:lnTo>
                  <a:pt x="94" y="12"/>
                </a:lnTo>
                <a:lnTo>
                  <a:pt x="101" y="21"/>
                </a:lnTo>
                <a:lnTo>
                  <a:pt x="107" y="33"/>
                </a:lnTo>
                <a:lnTo>
                  <a:pt x="110" y="49"/>
                </a:lnTo>
                <a:lnTo>
                  <a:pt x="113" y="64"/>
                </a:lnTo>
                <a:lnTo>
                  <a:pt x="113" y="84"/>
                </a:lnTo>
                <a:close/>
                <a:moveTo>
                  <a:pt x="92" y="85"/>
                </a:moveTo>
                <a:lnTo>
                  <a:pt x="90" y="73"/>
                </a:lnTo>
                <a:lnTo>
                  <a:pt x="90" y="63"/>
                </a:lnTo>
                <a:lnTo>
                  <a:pt x="89" y="54"/>
                </a:lnTo>
                <a:lnTo>
                  <a:pt x="88" y="46"/>
                </a:lnTo>
                <a:lnTo>
                  <a:pt x="85" y="39"/>
                </a:lnTo>
                <a:lnTo>
                  <a:pt x="83" y="33"/>
                </a:lnTo>
                <a:lnTo>
                  <a:pt x="80" y="28"/>
                </a:lnTo>
                <a:lnTo>
                  <a:pt x="77" y="25"/>
                </a:lnTo>
                <a:lnTo>
                  <a:pt x="72" y="21"/>
                </a:lnTo>
                <a:lnTo>
                  <a:pt x="68" y="20"/>
                </a:lnTo>
                <a:lnTo>
                  <a:pt x="63" y="19"/>
                </a:lnTo>
                <a:lnTo>
                  <a:pt x="58" y="17"/>
                </a:lnTo>
                <a:lnTo>
                  <a:pt x="47" y="19"/>
                </a:lnTo>
                <a:lnTo>
                  <a:pt x="39" y="22"/>
                </a:lnTo>
                <a:lnTo>
                  <a:pt x="33" y="29"/>
                </a:lnTo>
                <a:lnTo>
                  <a:pt x="29" y="37"/>
                </a:lnTo>
                <a:lnTo>
                  <a:pt x="26" y="46"/>
                </a:lnTo>
                <a:lnTo>
                  <a:pt x="24" y="58"/>
                </a:lnTo>
                <a:lnTo>
                  <a:pt x="22" y="70"/>
                </a:lnTo>
                <a:lnTo>
                  <a:pt x="22" y="83"/>
                </a:lnTo>
                <a:lnTo>
                  <a:pt x="22" y="101"/>
                </a:lnTo>
                <a:lnTo>
                  <a:pt x="25" y="114"/>
                </a:lnTo>
                <a:lnTo>
                  <a:pt x="26" y="126"/>
                </a:lnTo>
                <a:lnTo>
                  <a:pt x="30" y="135"/>
                </a:lnTo>
                <a:lnTo>
                  <a:pt x="36" y="143"/>
                </a:lnTo>
                <a:lnTo>
                  <a:pt x="41" y="147"/>
                </a:lnTo>
                <a:lnTo>
                  <a:pt x="47" y="149"/>
                </a:lnTo>
                <a:lnTo>
                  <a:pt x="56" y="150"/>
                </a:lnTo>
                <a:lnTo>
                  <a:pt x="63" y="150"/>
                </a:lnTo>
                <a:lnTo>
                  <a:pt x="68" y="148"/>
                </a:lnTo>
                <a:lnTo>
                  <a:pt x="73" y="145"/>
                </a:lnTo>
                <a:lnTo>
                  <a:pt x="77" y="141"/>
                </a:lnTo>
                <a:lnTo>
                  <a:pt x="81" y="137"/>
                </a:lnTo>
                <a:lnTo>
                  <a:pt x="84" y="131"/>
                </a:lnTo>
                <a:lnTo>
                  <a:pt x="86" y="126"/>
                </a:lnTo>
                <a:lnTo>
                  <a:pt x="88" y="118"/>
                </a:lnTo>
                <a:lnTo>
                  <a:pt x="90" y="111"/>
                </a:lnTo>
                <a:lnTo>
                  <a:pt x="90" y="102"/>
                </a:lnTo>
                <a:lnTo>
                  <a:pt x="90" y="94"/>
                </a:lnTo>
                <a:lnTo>
                  <a:pt x="92"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291"/>
          <p:cNvSpPr>
            <a:spLocks noEditPoints="1"/>
          </p:cNvSpPr>
          <p:nvPr/>
        </p:nvSpPr>
        <p:spPr bwMode="auto">
          <a:xfrm>
            <a:off x="749916" y="3882801"/>
            <a:ext cx="94852" cy="137370"/>
          </a:xfrm>
          <a:custGeom>
            <a:avLst/>
            <a:gdLst>
              <a:gd name="T0" fmla="*/ 112 w 112"/>
              <a:gd name="T1" fmla="*/ 102 h 167"/>
              <a:gd name="T2" fmla="*/ 106 w 112"/>
              <a:gd name="T3" fmla="*/ 132 h 167"/>
              <a:gd name="T4" fmla="*/ 93 w 112"/>
              <a:gd name="T5" fmla="*/ 154 h 167"/>
              <a:gd name="T6" fmla="*/ 71 w 112"/>
              <a:gd name="T7" fmla="*/ 167 h 167"/>
              <a:gd name="T8" fmla="*/ 40 w 112"/>
              <a:gd name="T9" fmla="*/ 167 h 167"/>
              <a:gd name="T10" fmla="*/ 20 w 112"/>
              <a:gd name="T11" fmla="*/ 156 h 167"/>
              <a:gd name="T12" fmla="*/ 6 w 112"/>
              <a:gd name="T13" fmla="*/ 135 h 167"/>
              <a:gd name="T14" fmla="*/ 0 w 112"/>
              <a:gd name="T15" fmla="*/ 103 h 167"/>
              <a:gd name="T16" fmla="*/ 1 w 112"/>
              <a:gd name="T17" fmla="*/ 67 h 167"/>
              <a:gd name="T18" fmla="*/ 6 w 112"/>
              <a:gd name="T19" fmla="*/ 36 h 167"/>
              <a:gd name="T20" fmla="*/ 21 w 112"/>
              <a:gd name="T21" fmla="*/ 13 h 167"/>
              <a:gd name="T22" fmla="*/ 43 w 112"/>
              <a:gd name="T23" fmla="*/ 2 h 167"/>
              <a:gd name="T24" fmla="*/ 73 w 112"/>
              <a:gd name="T25" fmla="*/ 2 h 167"/>
              <a:gd name="T26" fmla="*/ 94 w 112"/>
              <a:gd name="T27" fmla="*/ 12 h 167"/>
              <a:gd name="T28" fmla="*/ 107 w 112"/>
              <a:gd name="T29" fmla="*/ 33 h 167"/>
              <a:gd name="T30" fmla="*/ 112 w 112"/>
              <a:gd name="T31" fmla="*/ 64 h 167"/>
              <a:gd name="T32" fmla="*/ 91 w 112"/>
              <a:gd name="T33" fmla="*/ 85 h 167"/>
              <a:gd name="T34" fmla="*/ 90 w 112"/>
              <a:gd name="T35" fmla="*/ 63 h 167"/>
              <a:gd name="T36" fmla="*/ 88 w 112"/>
              <a:gd name="T37" fmla="*/ 46 h 167"/>
              <a:gd name="T38" fmla="*/ 82 w 112"/>
              <a:gd name="T39" fmla="*/ 33 h 167"/>
              <a:gd name="T40" fmla="*/ 77 w 112"/>
              <a:gd name="T41" fmla="*/ 25 h 167"/>
              <a:gd name="T42" fmla="*/ 68 w 112"/>
              <a:gd name="T43" fmla="*/ 20 h 167"/>
              <a:gd name="T44" fmla="*/ 57 w 112"/>
              <a:gd name="T45" fmla="*/ 17 h 167"/>
              <a:gd name="T46" fmla="*/ 39 w 112"/>
              <a:gd name="T47" fmla="*/ 22 h 167"/>
              <a:gd name="T48" fmla="*/ 29 w 112"/>
              <a:gd name="T49" fmla="*/ 37 h 167"/>
              <a:gd name="T50" fmla="*/ 23 w 112"/>
              <a:gd name="T51" fmla="*/ 58 h 167"/>
              <a:gd name="T52" fmla="*/ 22 w 112"/>
              <a:gd name="T53" fmla="*/ 83 h 167"/>
              <a:gd name="T54" fmla="*/ 25 w 112"/>
              <a:gd name="T55" fmla="*/ 114 h 167"/>
              <a:gd name="T56" fmla="*/ 30 w 112"/>
              <a:gd name="T57" fmla="*/ 135 h 167"/>
              <a:gd name="T58" fmla="*/ 40 w 112"/>
              <a:gd name="T59" fmla="*/ 147 h 167"/>
              <a:gd name="T60" fmla="*/ 56 w 112"/>
              <a:gd name="T61" fmla="*/ 150 h 167"/>
              <a:gd name="T62" fmla="*/ 68 w 112"/>
              <a:gd name="T63" fmla="*/ 148 h 167"/>
              <a:gd name="T64" fmla="*/ 77 w 112"/>
              <a:gd name="T65" fmla="*/ 141 h 167"/>
              <a:gd name="T66" fmla="*/ 84 w 112"/>
              <a:gd name="T67" fmla="*/ 131 h 167"/>
              <a:gd name="T68" fmla="*/ 88 w 112"/>
              <a:gd name="T69" fmla="*/ 118 h 167"/>
              <a:gd name="T70" fmla="*/ 90 w 112"/>
              <a:gd name="T71" fmla="*/ 102 h 167"/>
              <a:gd name="T72" fmla="*/ 91 w 112"/>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7">
                <a:moveTo>
                  <a:pt x="112" y="84"/>
                </a:moveTo>
                <a:lnTo>
                  <a:pt x="112" y="102"/>
                </a:lnTo>
                <a:lnTo>
                  <a:pt x="110" y="118"/>
                </a:lnTo>
                <a:lnTo>
                  <a:pt x="106" y="132"/>
                </a:lnTo>
                <a:lnTo>
                  <a:pt x="101" y="145"/>
                </a:lnTo>
                <a:lnTo>
                  <a:pt x="93" y="154"/>
                </a:lnTo>
                <a:lnTo>
                  <a:pt x="82" y="162"/>
                </a:lnTo>
                <a:lnTo>
                  <a:pt x="71" y="167"/>
                </a:lnTo>
                <a:lnTo>
                  <a:pt x="55" y="167"/>
                </a:lnTo>
                <a:lnTo>
                  <a:pt x="40" y="167"/>
                </a:lnTo>
                <a:lnTo>
                  <a:pt x="29" y="162"/>
                </a:lnTo>
                <a:lnTo>
                  <a:pt x="20" y="156"/>
                </a:lnTo>
                <a:lnTo>
                  <a:pt x="12" y="147"/>
                </a:lnTo>
                <a:lnTo>
                  <a:pt x="6" y="135"/>
                </a:lnTo>
                <a:lnTo>
                  <a:pt x="3" y="120"/>
                </a:lnTo>
                <a:lnTo>
                  <a:pt x="0" y="103"/>
                </a:lnTo>
                <a:lnTo>
                  <a:pt x="0" y="84"/>
                </a:lnTo>
                <a:lnTo>
                  <a:pt x="1" y="67"/>
                </a:lnTo>
                <a:lnTo>
                  <a:pt x="3" y="50"/>
                </a:lnTo>
                <a:lnTo>
                  <a:pt x="6" y="36"/>
                </a:lnTo>
                <a:lnTo>
                  <a:pt x="13" y="24"/>
                </a:lnTo>
                <a:lnTo>
                  <a:pt x="21" y="13"/>
                </a:lnTo>
                <a:lnTo>
                  <a:pt x="31" y="7"/>
                </a:lnTo>
                <a:lnTo>
                  <a:pt x="43" y="2"/>
                </a:lnTo>
                <a:lnTo>
                  <a:pt x="59" y="0"/>
                </a:lnTo>
                <a:lnTo>
                  <a:pt x="73" y="2"/>
                </a:lnTo>
                <a:lnTo>
                  <a:pt x="84" y="5"/>
                </a:lnTo>
                <a:lnTo>
                  <a:pt x="94" y="12"/>
                </a:lnTo>
                <a:lnTo>
                  <a:pt x="101" y="21"/>
                </a:lnTo>
                <a:lnTo>
                  <a:pt x="107" y="33"/>
                </a:lnTo>
                <a:lnTo>
                  <a:pt x="110" y="49"/>
                </a:lnTo>
                <a:lnTo>
                  <a:pt x="112" y="64"/>
                </a:lnTo>
                <a:lnTo>
                  <a:pt x="112" y="84"/>
                </a:lnTo>
                <a:close/>
                <a:moveTo>
                  <a:pt x="91" y="85"/>
                </a:moveTo>
                <a:lnTo>
                  <a:pt x="90" y="73"/>
                </a:lnTo>
                <a:lnTo>
                  <a:pt x="90" y="63"/>
                </a:lnTo>
                <a:lnTo>
                  <a:pt x="89" y="54"/>
                </a:lnTo>
                <a:lnTo>
                  <a:pt x="88" y="46"/>
                </a:lnTo>
                <a:lnTo>
                  <a:pt x="85" y="39"/>
                </a:lnTo>
                <a:lnTo>
                  <a:pt x="82" y="33"/>
                </a:lnTo>
                <a:lnTo>
                  <a:pt x="80" y="28"/>
                </a:lnTo>
                <a:lnTo>
                  <a:pt x="77" y="25"/>
                </a:lnTo>
                <a:lnTo>
                  <a:pt x="72" y="21"/>
                </a:lnTo>
                <a:lnTo>
                  <a:pt x="68" y="20"/>
                </a:lnTo>
                <a:lnTo>
                  <a:pt x="63" y="19"/>
                </a:lnTo>
                <a:lnTo>
                  <a:pt x="57" y="17"/>
                </a:lnTo>
                <a:lnTo>
                  <a:pt x="47" y="19"/>
                </a:lnTo>
                <a:lnTo>
                  <a:pt x="39" y="22"/>
                </a:lnTo>
                <a:lnTo>
                  <a:pt x="33" y="29"/>
                </a:lnTo>
                <a:lnTo>
                  <a:pt x="29" y="37"/>
                </a:lnTo>
                <a:lnTo>
                  <a:pt x="26" y="46"/>
                </a:lnTo>
                <a:lnTo>
                  <a:pt x="23" y="58"/>
                </a:lnTo>
                <a:lnTo>
                  <a:pt x="22" y="70"/>
                </a:lnTo>
                <a:lnTo>
                  <a:pt x="22" y="83"/>
                </a:lnTo>
                <a:lnTo>
                  <a:pt x="22" y="101"/>
                </a:lnTo>
                <a:lnTo>
                  <a:pt x="25" y="114"/>
                </a:lnTo>
                <a:lnTo>
                  <a:pt x="26" y="126"/>
                </a:lnTo>
                <a:lnTo>
                  <a:pt x="30" y="135"/>
                </a:lnTo>
                <a:lnTo>
                  <a:pt x="35" y="143"/>
                </a:lnTo>
                <a:lnTo>
                  <a:pt x="40" y="147"/>
                </a:lnTo>
                <a:lnTo>
                  <a:pt x="47" y="149"/>
                </a:lnTo>
                <a:lnTo>
                  <a:pt x="56" y="150"/>
                </a:lnTo>
                <a:lnTo>
                  <a:pt x="63" y="150"/>
                </a:lnTo>
                <a:lnTo>
                  <a:pt x="68" y="148"/>
                </a:lnTo>
                <a:lnTo>
                  <a:pt x="73" y="145"/>
                </a:lnTo>
                <a:lnTo>
                  <a:pt x="77" y="141"/>
                </a:lnTo>
                <a:lnTo>
                  <a:pt x="81" y="137"/>
                </a:lnTo>
                <a:lnTo>
                  <a:pt x="84" y="131"/>
                </a:lnTo>
                <a:lnTo>
                  <a:pt x="86" y="126"/>
                </a:lnTo>
                <a:lnTo>
                  <a:pt x="88" y="118"/>
                </a:lnTo>
                <a:lnTo>
                  <a:pt x="90" y="111"/>
                </a:lnTo>
                <a:lnTo>
                  <a:pt x="90" y="102"/>
                </a:lnTo>
                <a:lnTo>
                  <a:pt x="90"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292"/>
          <p:cNvSpPr>
            <a:spLocks/>
          </p:cNvSpPr>
          <p:nvPr/>
        </p:nvSpPr>
        <p:spPr bwMode="auto">
          <a:xfrm>
            <a:off x="547133" y="3578626"/>
            <a:ext cx="78497" cy="134099"/>
          </a:xfrm>
          <a:custGeom>
            <a:avLst/>
            <a:gdLst>
              <a:gd name="T0" fmla="*/ 95 w 95"/>
              <a:gd name="T1" fmla="*/ 158 h 165"/>
              <a:gd name="T2" fmla="*/ 94 w 95"/>
              <a:gd name="T3" fmla="*/ 162 h 165"/>
              <a:gd name="T4" fmla="*/ 92 w 95"/>
              <a:gd name="T5" fmla="*/ 164 h 165"/>
              <a:gd name="T6" fmla="*/ 91 w 95"/>
              <a:gd name="T7" fmla="*/ 165 h 165"/>
              <a:gd name="T8" fmla="*/ 5 w 95"/>
              <a:gd name="T9" fmla="*/ 165 h 165"/>
              <a:gd name="T10" fmla="*/ 4 w 95"/>
              <a:gd name="T11" fmla="*/ 165 h 165"/>
              <a:gd name="T12" fmla="*/ 2 w 95"/>
              <a:gd name="T13" fmla="*/ 162 h 165"/>
              <a:gd name="T14" fmla="*/ 1 w 95"/>
              <a:gd name="T15" fmla="*/ 160 h 165"/>
              <a:gd name="T16" fmla="*/ 0 w 95"/>
              <a:gd name="T17" fmla="*/ 156 h 165"/>
              <a:gd name="T18" fmla="*/ 1 w 95"/>
              <a:gd name="T19" fmla="*/ 152 h 165"/>
              <a:gd name="T20" fmla="*/ 1 w 95"/>
              <a:gd name="T21" fmla="*/ 149 h 165"/>
              <a:gd name="T22" fmla="*/ 2 w 95"/>
              <a:gd name="T23" fmla="*/ 148 h 165"/>
              <a:gd name="T24" fmla="*/ 5 w 95"/>
              <a:gd name="T25" fmla="*/ 148 h 165"/>
              <a:gd name="T26" fmla="*/ 39 w 95"/>
              <a:gd name="T27" fmla="*/ 24 h 165"/>
              <a:gd name="T28" fmla="*/ 5 w 95"/>
              <a:gd name="T29" fmla="*/ 43 h 165"/>
              <a:gd name="T30" fmla="*/ 2 w 95"/>
              <a:gd name="T31" fmla="*/ 43 h 165"/>
              <a:gd name="T32" fmla="*/ 1 w 95"/>
              <a:gd name="T33" fmla="*/ 42 h 165"/>
              <a:gd name="T34" fmla="*/ 0 w 95"/>
              <a:gd name="T35" fmla="*/ 38 h 165"/>
              <a:gd name="T36" fmla="*/ 0 w 95"/>
              <a:gd name="T37" fmla="*/ 33 h 165"/>
              <a:gd name="T38" fmla="*/ 0 w 95"/>
              <a:gd name="T39" fmla="*/ 30 h 165"/>
              <a:gd name="T40" fmla="*/ 1 w 95"/>
              <a:gd name="T41" fmla="*/ 29 h 165"/>
              <a:gd name="T42" fmla="*/ 2 w 95"/>
              <a:gd name="T43" fmla="*/ 26 h 165"/>
              <a:gd name="T44" fmla="*/ 41 w 95"/>
              <a:gd name="T45" fmla="*/ 2 h 165"/>
              <a:gd name="T46" fmla="*/ 41 w 95"/>
              <a:gd name="T47" fmla="*/ 2 h 165"/>
              <a:gd name="T48" fmla="*/ 44 w 95"/>
              <a:gd name="T49" fmla="*/ 0 h 165"/>
              <a:gd name="T50" fmla="*/ 47 w 95"/>
              <a:gd name="T51" fmla="*/ 0 h 165"/>
              <a:gd name="T52" fmla="*/ 51 w 95"/>
              <a:gd name="T53" fmla="*/ 0 h 165"/>
              <a:gd name="T54" fmla="*/ 56 w 95"/>
              <a:gd name="T55" fmla="*/ 0 h 165"/>
              <a:gd name="T56" fmla="*/ 58 w 95"/>
              <a:gd name="T57" fmla="*/ 2 h 165"/>
              <a:gd name="T58" fmla="*/ 60 w 95"/>
              <a:gd name="T59" fmla="*/ 3 h 165"/>
              <a:gd name="T60" fmla="*/ 61 w 95"/>
              <a:gd name="T61" fmla="*/ 4 h 165"/>
              <a:gd name="T62" fmla="*/ 90 w 95"/>
              <a:gd name="T63" fmla="*/ 148 h 165"/>
              <a:gd name="T64" fmla="*/ 92 w 95"/>
              <a:gd name="T65" fmla="*/ 148 h 165"/>
              <a:gd name="T66" fmla="*/ 94 w 95"/>
              <a:gd name="T67" fmla="*/ 149 h 165"/>
              <a:gd name="T68" fmla="*/ 94 w 95"/>
              <a:gd name="T69" fmla="*/ 152 h 165"/>
              <a:gd name="T70" fmla="*/ 95 w 95"/>
              <a:gd name="T71"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5">
                <a:moveTo>
                  <a:pt x="95" y="156"/>
                </a:moveTo>
                <a:lnTo>
                  <a:pt x="95" y="158"/>
                </a:lnTo>
                <a:lnTo>
                  <a:pt x="94" y="160"/>
                </a:lnTo>
                <a:lnTo>
                  <a:pt x="94" y="162"/>
                </a:lnTo>
                <a:lnTo>
                  <a:pt x="94" y="162"/>
                </a:lnTo>
                <a:lnTo>
                  <a:pt x="92" y="164"/>
                </a:lnTo>
                <a:lnTo>
                  <a:pt x="91" y="165"/>
                </a:lnTo>
                <a:lnTo>
                  <a:pt x="91" y="165"/>
                </a:lnTo>
                <a:lnTo>
                  <a:pt x="90" y="165"/>
                </a:lnTo>
                <a:lnTo>
                  <a:pt x="5" y="165"/>
                </a:lnTo>
                <a:lnTo>
                  <a:pt x="4" y="165"/>
                </a:lnTo>
                <a:lnTo>
                  <a:pt x="4" y="165"/>
                </a:lnTo>
                <a:lnTo>
                  <a:pt x="2" y="164"/>
                </a:lnTo>
                <a:lnTo>
                  <a:pt x="2" y="162"/>
                </a:lnTo>
                <a:lnTo>
                  <a:pt x="1" y="162"/>
                </a:lnTo>
                <a:lnTo>
                  <a:pt x="1" y="160"/>
                </a:lnTo>
                <a:lnTo>
                  <a:pt x="1" y="158"/>
                </a:lnTo>
                <a:lnTo>
                  <a:pt x="0" y="156"/>
                </a:lnTo>
                <a:lnTo>
                  <a:pt x="1" y="155"/>
                </a:lnTo>
                <a:lnTo>
                  <a:pt x="1" y="152"/>
                </a:lnTo>
                <a:lnTo>
                  <a:pt x="1" y="151"/>
                </a:lnTo>
                <a:lnTo>
                  <a:pt x="1" y="149"/>
                </a:lnTo>
                <a:lnTo>
                  <a:pt x="2" y="149"/>
                </a:lnTo>
                <a:lnTo>
                  <a:pt x="2" y="148"/>
                </a:lnTo>
                <a:lnTo>
                  <a:pt x="4" y="148"/>
                </a:lnTo>
                <a:lnTo>
                  <a:pt x="5" y="148"/>
                </a:lnTo>
                <a:lnTo>
                  <a:pt x="39" y="148"/>
                </a:lnTo>
                <a:lnTo>
                  <a:pt x="39" y="24"/>
                </a:lnTo>
                <a:lnTo>
                  <a:pt x="7" y="42"/>
                </a:lnTo>
                <a:lnTo>
                  <a:pt x="5" y="43"/>
                </a:lnTo>
                <a:lnTo>
                  <a:pt x="4" y="43"/>
                </a:lnTo>
                <a:lnTo>
                  <a:pt x="2" y="43"/>
                </a:lnTo>
                <a:lnTo>
                  <a:pt x="1" y="43"/>
                </a:lnTo>
                <a:lnTo>
                  <a:pt x="1" y="42"/>
                </a:lnTo>
                <a:lnTo>
                  <a:pt x="0" y="41"/>
                </a:lnTo>
                <a:lnTo>
                  <a:pt x="0" y="38"/>
                </a:lnTo>
                <a:lnTo>
                  <a:pt x="0" y="36"/>
                </a:lnTo>
                <a:lnTo>
                  <a:pt x="0" y="33"/>
                </a:lnTo>
                <a:lnTo>
                  <a:pt x="0" y="32"/>
                </a:lnTo>
                <a:lnTo>
                  <a:pt x="0" y="30"/>
                </a:lnTo>
                <a:lnTo>
                  <a:pt x="1" y="29"/>
                </a:lnTo>
                <a:lnTo>
                  <a:pt x="1" y="29"/>
                </a:lnTo>
                <a:lnTo>
                  <a:pt x="1" y="28"/>
                </a:lnTo>
                <a:lnTo>
                  <a:pt x="2" y="26"/>
                </a:lnTo>
                <a:lnTo>
                  <a:pt x="4" y="26"/>
                </a:lnTo>
                <a:lnTo>
                  <a:pt x="41" y="2"/>
                </a:lnTo>
                <a:lnTo>
                  <a:pt x="41" y="2"/>
                </a:lnTo>
                <a:lnTo>
                  <a:pt x="41" y="2"/>
                </a:lnTo>
                <a:lnTo>
                  <a:pt x="43" y="2"/>
                </a:lnTo>
                <a:lnTo>
                  <a:pt x="44" y="0"/>
                </a:lnTo>
                <a:lnTo>
                  <a:pt x="45" y="0"/>
                </a:lnTo>
                <a:lnTo>
                  <a:pt x="47" y="0"/>
                </a:lnTo>
                <a:lnTo>
                  <a:pt x="48" y="0"/>
                </a:lnTo>
                <a:lnTo>
                  <a:pt x="51" y="0"/>
                </a:lnTo>
                <a:lnTo>
                  <a:pt x="53" y="0"/>
                </a:lnTo>
                <a:lnTo>
                  <a:pt x="56" y="0"/>
                </a:lnTo>
                <a:lnTo>
                  <a:pt x="57" y="2"/>
                </a:lnTo>
                <a:lnTo>
                  <a:pt x="58" y="2"/>
                </a:lnTo>
                <a:lnTo>
                  <a:pt x="60" y="2"/>
                </a:lnTo>
                <a:lnTo>
                  <a:pt x="60" y="3"/>
                </a:lnTo>
                <a:lnTo>
                  <a:pt x="61" y="3"/>
                </a:lnTo>
                <a:lnTo>
                  <a:pt x="61" y="4"/>
                </a:lnTo>
                <a:lnTo>
                  <a:pt x="61" y="148"/>
                </a:lnTo>
                <a:lnTo>
                  <a:pt x="90" y="148"/>
                </a:lnTo>
                <a:lnTo>
                  <a:pt x="91" y="148"/>
                </a:lnTo>
                <a:lnTo>
                  <a:pt x="92" y="148"/>
                </a:lnTo>
                <a:lnTo>
                  <a:pt x="92" y="149"/>
                </a:lnTo>
                <a:lnTo>
                  <a:pt x="94" y="149"/>
                </a:lnTo>
                <a:lnTo>
                  <a:pt x="94" y="151"/>
                </a:lnTo>
                <a:lnTo>
                  <a:pt x="94" y="152"/>
                </a:lnTo>
                <a:lnTo>
                  <a:pt x="95" y="155"/>
                </a:lnTo>
                <a:lnTo>
                  <a:pt x="95"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293"/>
          <p:cNvSpPr>
            <a:spLocks/>
          </p:cNvSpPr>
          <p:nvPr/>
        </p:nvSpPr>
        <p:spPr bwMode="auto">
          <a:xfrm>
            <a:off x="648525" y="3578626"/>
            <a:ext cx="85039" cy="134099"/>
          </a:xfrm>
          <a:custGeom>
            <a:avLst/>
            <a:gdLst>
              <a:gd name="T0" fmla="*/ 102 w 103"/>
              <a:gd name="T1" fmla="*/ 122 h 166"/>
              <a:gd name="T2" fmla="*/ 94 w 103"/>
              <a:gd name="T3" fmla="*/ 143 h 166"/>
              <a:gd name="T4" fmla="*/ 77 w 103"/>
              <a:gd name="T5" fmla="*/ 158 h 166"/>
              <a:gd name="T6" fmla="*/ 55 w 103"/>
              <a:gd name="T7" fmla="*/ 164 h 166"/>
              <a:gd name="T8" fmla="*/ 34 w 103"/>
              <a:gd name="T9" fmla="*/ 166 h 166"/>
              <a:gd name="T10" fmla="*/ 21 w 103"/>
              <a:gd name="T11" fmla="*/ 163 h 166"/>
              <a:gd name="T12" fmla="*/ 11 w 103"/>
              <a:gd name="T13" fmla="*/ 160 h 166"/>
              <a:gd name="T14" fmla="*/ 4 w 103"/>
              <a:gd name="T15" fmla="*/ 156 h 166"/>
              <a:gd name="T16" fmla="*/ 1 w 103"/>
              <a:gd name="T17" fmla="*/ 155 h 166"/>
              <a:gd name="T18" fmla="*/ 1 w 103"/>
              <a:gd name="T19" fmla="*/ 154 h 166"/>
              <a:gd name="T20" fmla="*/ 0 w 103"/>
              <a:gd name="T21" fmla="*/ 151 h 166"/>
              <a:gd name="T22" fmla="*/ 0 w 103"/>
              <a:gd name="T23" fmla="*/ 149 h 166"/>
              <a:gd name="T24" fmla="*/ 0 w 103"/>
              <a:gd name="T25" fmla="*/ 143 h 166"/>
              <a:gd name="T26" fmla="*/ 0 w 103"/>
              <a:gd name="T27" fmla="*/ 141 h 166"/>
              <a:gd name="T28" fmla="*/ 1 w 103"/>
              <a:gd name="T29" fmla="*/ 138 h 166"/>
              <a:gd name="T30" fmla="*/ 3 w 103"/>
              <a:gd name="T31" fmla="*/ 137 h 166"/>
              <a:gd name="T32" fmla="*/ 5 w 103"/>
              <a:gd name="T33" fmla="*/ 138 h 166"/>
              <a:gd name="T34" fmla="*/ 11 w 103"/>
              <a:gd name="T35" fmla="*/ 141 h 166"/>
              <a:gd name="T36" fmla="*/ 20 w 103"/>
              <a:gd name="T37" fmla="*/ 145 h 166"/>
              <a:gd name="T38" fmla="*/ 33 w 103"/>
              <a:gd name="T39" fmla="*/ 147 h 166"/>
              <a:gd name="T40" fmla="*/ 50 w 103"/>
              <a:gd name="T41" fmla="*/ 147 h 166"/>
              <a:gd name="T42" fmla="*/ 64 w 103"/>
              <a:gd name="T43" fmla="*/ 143 h 166"/>
              <a:gd name="T44" fmla="*/ 73 w 103"/>
              <a:gd name="T45" fmla="*/ 134 h 166"/>
              <a:gd name="T46" fmla="*/ 80 w 103"/>
              <a:gd name="T47" fmla="*/ 121 h 166"/>
              <a:gd name="T48" fmla="*/ 80 w 103"/>
              <a:gd name="T49" fmla="*/ 105 h 166"/>
              <a:gd name="T50" fmla="*/ 75 w 103"/>
              <a:gd name="T51" fmla="*/ 92 h 166"/>
              <a:gd name="T52" fmla="*/ 64 w 103"/>
              <a:gd name="T53" fmla="*/ 85 h 166"/>
              <a:gd name="T54" fmla="*/ 49 w 103"/>
              <a:gd name="T55" fmla="*/ 81 h 166"/>
              <a:gd name="T56" fmla="*/ 32 w 103"/>
              <a:gd name="T57" fmla="*/ 81 h 166"/>
              <a:gd name="T58" fmla="*/ 20 w 103"/>
              <a:gd name="T59" fmla="*/ 82 h 166"/>
              <a:gd name="T60" fmla="*/ 12 w 103"/>
              <a:gd name="T61" fmla="*/ 82 h 166"/>
              <a:gd name="T62" fmla="*/ 8 w 103"/>
              <a:gd name="T63" fmla="*/ 78 h 166"/>
              <a:gd name="T64" fmla="*/ 8 w 103"/>
              <a:gd name="T65" fmla="*/ 8 h 166"/>
              <a:gd name="T66" fmla="*/ 11 w 103"/>
              <a:gd name="T67" fmla="*/ 2 h 166"/>
              <a:gd name="T68" fmla="*/ 16 w 103"/>
              <a:gd name="T69" fmla="*/ 0 h 166"/>
              <a:gd name="T70" fmla="*/ 89 w 103"/>
              <a:gd name="T71" fmla="*/ 0 h 166"/>
              <a:gd name="T72" fmla="*/ 92 w 103"/>
              <a:gd name="T73" fmla="*/ 1 h 166"/>
              <a:gd name="T74" fmla="*/ 93 w 103"/>
              <a:gd name="T75" fmla="*/ 4 h 166"/>
              <a:gd name="T76" fmla="*/ 93 w 103"/>
              <a:gd name="T77" fmla="*/ 6 h 166"/>
              <a:gd name="T78" fmla="*/ 93 w 103"/>
              <a:gd name="T79" fmla="*/ 13 h 166"/>
              <a:gd name="T80" fmla="*/ 90 w 103"/>
              <a:gd name="T81" fmla="*/ 18 h 166"/>
              <a:gd name="T82" fmla="*/ 28 w 103"/>
              <a:gd name="T83" fmla="*/ 19 h 166"/>
              <a:gd name="T84" fmla="*/ 32 w 103"/>
              <a:gd name="T85" fmla="*/ 64 h 166"/>
              <a:gd name="T86" fmla="*/ 41 w 103"/>
              <a:gd name="T87" fmla="*/ 64 h 166"/>
              <a:gd name="T88" fmla="*/ 60 w 103"/>
              <a:gd name="T89" fmla="*/ 64 h 166"/>
              <a:gd name="T90" fmla="*/ 81 w 103"/>
              <a:gd name="T91" fmla="*/ 70 h 166"/>
              <a:gd name="T92" fmla="*/ 96 w 103"/>
              <a:gd name="T93" fmla="*/ 83 h 166"/>
              <a:gd name="T94" fmla="*/ 102 w 103"/>
              <a:gd name="T95" fmla="*/ 10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6">
                <a:moveTo>
                  <a:pt x="103" y="111"/>
                </a:moveTo>
                <a:lnTo>
                  <a:pt x="102" y="122"/>
                </a:lnTo>
                <a:lnTo>
                  <a:pt x="98" y="134"/>
                </a:lnTo>
                <a:lnTo>
                  <a:pt x="94" y="143"/>
                </a:lnTo>
                <a:lnTo>
                  <a:pt x="86" y="151"/>
                </a:lnTo>
                <a:lnTo>
                  <a:pt x="77" y="158"/>
                </a:lnTo>
                <a:lnTo>
                  <a:pt x="67" y="162"/>
                </a:lnTo>
                <a:lnTo>
                  <a:pt x="55" y="164"/>
                </a:lnTo>
                <a:lnTo>
                  <a:pt x="42" y="166"/>
                </a:lnTo>
                <a:lnTo>
                  <a:pt x="34" y="166"/>
                </a:lnTo>
                <a:lnTo>
                  <a:pt x="28" y="164"/>
                </a:lnTo>
                <a:lnTo>
                  <a:pt x="21" y="163"/>
                </a:lnTo>
                <a:lnTo>
                  <a:pt x="16" y="162"/>
                </a:lnTo>
                <a:lnTo>
                  <a:pt x="11" y="160"/>
                </a:lnTo>
                <a:lnTo>
                  <a:pt x="7" y="159"/>
                </a:lnTo>
                <a:lnTo>
                  <a:pt x="4" y="156"/>
                </a:lnTo>
                <a:lnTo>
                  <a:pt x="3" y="156"/>
                </a:lnTo>
                <a:lnTo>
                  <a:pt x="1" y="155"/>
                </a:lnTo>
                <a:lnTo>
                  <a:pt x="1" y="154"/>
                </a:lnTo>
                <a:lnTo>
                  <a:pt x="1" y="154"/>
                </a:lnTo>
                <a:lnTo>
                  <a:pt x="0" y="153"/>
                </a:lnTo>
                <a:lnTo>
                  <a:pt x="0" y="151"/>
                </a:lnTo>
                <a:lnTo>
                  <a:pt x="0" y="150"/>
                </a:lnTo>
                <a:lnTo>
                  <a:pt x="0" y="149"/>
                </a:lnTo>
                <a:lnTo>
                  <a:pt x="0" y="146"/>
                </a:lnTo>
                <a:lnTo>
                  <a:pt x="0" y="143"/>
                </a:lnTo>
                <a:lnTo>
                  <a:pt x="0" y="142"/>
                </a:lnTo>
                <a:lnTo>
                  <a:pt x="0" y="141"/>
                </a:lnTo>
                <a:lnTo>
                  <a:pt x="1" y="139"/>
                </a:lnTo>
                <a:lnTo>
                  <a:pt x="1" y="138"/>
                </a:lnTo>
                <a:lnTo>
                  <a:pt x="1" y="138"/>
                </a:lnTo>
                <a:lnTo>
                  <a:pt x="3" y="137"/>
                </a:lnTo>
                <a:lnTo>
                  <a:pt x="4" y="137"/>
                </a:lnTo>
                <a:lnTo>
                  <a:pt x="5" y="138"/>
                </a:lnTo>
                <a:lnTo>
                  <a:pt x="8" y="139"/>
                </a:lnTo>
                <a:lnTo>
                  <a:pt x="11" y="141"/>
                </a:lnTo>
                <a:lnTo>
                  <a:pt x="15" y="142"/>
                </a:lnTo>
                <a:lnTo>
                  <a:pt x="20" y="145"/>
                </a:lnTo>
                <a:lnTo>
                  <a:pt x="26" y="146"/>
                </a:lnTo>
                <a:lnTo>
                  <a:pt x="33" y="147"/>
                </a:lnTo>
                <a:lnTo>
                  <a:pt x="42" y="147"/>
                </a:lnTo>
                <a:lnTo>
                  <a:pt x="50" y="147"/>
                </a:lnTo>
                <a:lnTo>
                  <a:pt x="58" y="145"/>
                </a:lnTo>
                <a:lnTo>
                  <a:pt x="64" y="143"/>
                </a:lnTo>
                <a:lnTo>
                  <a:pt x="69" y="139"/>
                </a:lnTo>
                <a:lnTo>
                  <a:pt x="73" y="134"/>
                </a:lnTo>
                <a:lnTo>
                  <a:pt x="77" y="128"/>
                </a:lnTo>
                <a:lnTo>
                  <a:pt x="80" y="121"/>
                </a:lnTo>
                <a:lnTo>
                  <a:pt x="80" y="112"/>
                </a:lnTo>
                <a:lnTo>
                  <a:pt x="80" y="105"/>
                </a:lnTo>
                <a:lnTo>
                  <a:pt x="77" y="99"/>
                </a:lnTo>
                <a:lnTo>
                  <a:pt x="75" y="92"/>
                </a:lnTo>
                <a:lnTo>
                  <a:pt x="69" y="89"/>
                </a:lnTo>
                <a:lnTo>
                  <a:pt x="64" y="85"/>
                </a:lnTo>
                <a:lnTo>
                  <a:pt x="58" y="83"/>
                </a:lnTo>
                <a:lnTo>
                  <a:pt x="49" y="81"/>
                </a:lnTo>
                <a:lnTo>
                  <a:pt x="38" y="81"/>
                </a:lnTo>
                <a:lnTo>
                  <a:pt x="32" y="81"/>
                </a:lnTo>
                <a:lnTo>
                  <a:pt x="25" y="82"/>
                </a:lnTo>
                <a:lnTo>
                  <a:pt x="20" y="82"/>
                </a:lnTo>
                <a:lnTo>
                  <a:pt x="15" y="82"/>
                </a:lnTo>
                <a:lnTo>
                  <a:pt x="12" y="82"/>
                </a:lnTo>
                <a:lnTo>
                  <a:pt x="9" y="81"/>
                </a:lnTo>
                <a:lnTo>
                  <a:pt x="8" y="78"/>
                </a:lnTo>
                <a:lnTo>
                  <a:pt x="8" y="74"/>
                </a:lnTo>
                <a:lnTo>
                  <a:pt x="8" y="8"/>
                </a:lnTo>
                <a:lnTo>
                  <a:pt x="9" y="4"/>
                </a:lnTo>
                <a:lnTo>
                  <a:pt x="11" y="2"/>
                </a:lnTo>
                <a:lnTo>
                  <a:pt x="12" y="0"/>
                </a:lnTo>
                <a:lnTo>
                  <a:pt x="16" y="0"/>
                </a:lnTo>
                <a:lnTo>
                  <a:pt x="88" y="0"/>
                </a:lnTo>
                <a:lnTo>
                  <a:pt x="89" y="0"/>
                </a:lnTo>
                <a:lnTo>
                  <a:pt x="90" y="1"/>
                </a:lnTo>
                <a:lnTo>
                  <a:pt x="92" y="1"/>
                </a:lnTo>
                <a:lnTo>
                  <a:pt x="92" y="2"/>
                </a:lnTo>
                <a:lnTo>
                  <a:pt x="93" y="4"/>
                </a:lnTo>
                <a:lnTo>
                  <a:pt x="93" y="5"/>
                </a:lnTo>
                <a:lnTo>
                  <a:pt x="93" y="6"/>
                </a:lnTo>
                <a:lnTo>
                  <a:pt x="93" y="9"/>
                </a:lnTo>
                <a:lnTo>
                  <a:pt x="93" y="13"/>
                </a:lnTo>
                <a:lnTo>
                  <a:pt x="92" y="17"/>
                </a:lnTo>
                <a:lnTo>
                  <a:pt x="90" y="18"/>
                </a:lnTo>
                <a:lnTo>
                  <a:pt x="88" y="19"/>
                </a:lnTo>
                <a:lnTo>
                  <a:pt x="28" y="19"/>
                </a:lnTo>
                <a:lnTo>
                  <a:pt x="28" y="65"/>
                </a:lnTo>
                <a:lnTo>
                  <a:pt x="32" y="64"/>
                </a:lnTo>
                <a:lnTo>
                  <a:pt x="37" y="64"/>
                </a:lnTo>
                <a:lnTo>
                  <a:pt x="41" y="64"/>
                </a:lnTo>
                <a:lnTo>
                  <a:pt x="47" y="64"/>
                </a:lnTo>
                <a:lnTo>
                  <a:pt x="60" y="64"/>
                </a:lnTo>
                <a:lnTo>
                  <a:pt x="72" y="66"/>
                </a:lnTo>
                <a:lnTo>
                  <a:pt x="81" y="70"/>
                </a:lnTo>
                <a:lnTo>
                  <a:pt x="89" y="77"/>
                </a:lnTo>
                <a:lnTo>
                  <a:pt x="96" y="83"/>
                </a:lnTo>
                <a:lnTo>
                  <a:pt x="99" y="91"/>
                </a:lnTo>
                <a:lnTo>
                  <a:pt x="102" y="100"/>
                </a:lnTo>
                <a:lnTo>
                  <a:pt x="103" y="11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294"/>
          <p:cNvSpPr>
            <a:spLocks noEditPoints="1"/>
          </p:cNvSpPr>
          <p:nvPr/>
        </p:nvSpPr>
        <p:spPr bwMode="auto">
          <a:xfrm>
            <a:off x="749916" y="3575355"/>
            <a:ext cx="94852" cy="137370"/>
          </a:xfrm>
          <a:custGeom>
            <a:avLst/>
            <a:gdLst>
              <a:gd name="T0" fmla="*/ 112 w 112"/>
              <a:gd name="T1" fmla="*/ 102 h 169"/>
              <a:gd name="T2" fmla="*/ 106 w 112"/>
              <a:gd name="T3" fmla="*/ 133 h 169"/>
              <a:gd name="T4" fmla="*/ 93 w 112"/>
              <a:gd name="T5" fmla="*/ 156 h 169"/>
              <a:gd name="T6" fmla="*/ 71 w 112"/>
              <a:gd name="T7" fmla="*/ 167 h 169"/>
              <a:gd name="T8" fmla="*/ 40 w 112"/>
              <a:gd name="T9" fmla="*/ 167 h 169"/>
              <a:gd name="T10" fmla="*/ 20 w 112"/>
              <a:gd name="T11" fmla="*/ 157 h 169"/>
              <a:gd name="T12" fmla="*/ 6 w 112"/>
              <a:gd name="T13" fmla="*/ 135 h 169"/>
              <a:gd name="T14" fmla="*/ 0 w 112"/>
              <a:gd name="T15" fmla="*/ 105 h 169"/>
              <a:gd name="T16" fmla="*/ 1 w 112"/>
              <a:gd name="T17" fmla="*/ 67 h 169"/>
              <a:gd name="T18" fmla="*/ 6 w 112"/>
              <a:gd name="T19" fmla="*/ 35 h 169"/>
              <a:gd name="T20" fmla="*/ 21 w 112"/>
              <a:gd name="T21" fmla="*/ 13 h 169"/>
              <a:gd name="T22" fmla="*/ 43 w 112"/>
              <a:gd name="T23" fmla="*/ 1 h 169"/>
              <a:gd name="T24" fmla="*/ 73 w 112"/>
              <a:gd name="T25" fmla="*/ 1 h 169"/>
              <a:gd name="T26" fmla="*/ 94 w 112"/>
              <a:gd name="T27" fmla="*/ 12 h 169"/>
              <a:gd name="T28" fmla="*/ 107 w 112"/>
              <a:gd name="T29" fmla="*/ 34 h 169"/>
              <a:gd name="T30" fmla="*/ 112 w 112"/>
              <a:gd name="T31" fmla="*/ 64 h 169"/>
              <a:gd name="T32" fmla="*/ 91 w 112"/>
              <a:gd name="T33" fmla="*/ 85 h 169"/>
              <a:gd name="T34" fmla="*/ 90 w 112"/>
              <a:gd name="T35" fmla="*/ 64 h 169"/>
              <a:gd name="T36" fmla="*/ 88 w 112"/>
              <a:gd name="T37" fmla="*/ 46 h 169"/>
              <a:gd name="T38" fmla="*/ 82 w 112"/>
              <a:gd name="T39" fmla="*/ 34 h 169"/>
              <a:gd name="T40" fmla="*/ 77 w 112"/>
              <a:gd name="T41" fmla="*/ 25 h 169"/>
              <a:gd name="T42" fmla="*/ 68 w 112"/>
              <a:gd name="T43" fmla="*/ 20 h 169"/>
              <a:gd name="T44" fmla="*/ 57 w 112"/>
              <a:gd name="T45" fmla="*/ 18 h 169"/>
              <a:gd name="T46" fmla="*/ 39 w 112"/>
              <a:gd name="T47" fmla="*/ 24 h 169"/>
              <a:gd name="T48" fmla="*/ 29 w 112"/>
              <a:gd name="T49" fmla="*/ 37 h 169"/>
              <a:gd name="T50" fmla="*/ 23 w 112"/>
              <a:gd name="T51" fmla="*/ 58 h 169"/>
              <a:gd name="T52" fmla="*/ 22 w 112"/>
              <a:gd name="T53" fmla="*/ 84 h 169"/>
              <a:gd name="T54" fmla="*/ 25 w 112"/>
              <a:gd name="T55" fmla="*/ 114 h 169"/>
              <a:gd name="T56" fmla="*/ 30 w 112"/>
              <a:gd name="T57" fmla="*/ 135 h 169"/>
              <a:gd name="T58" fmla="*/ 40 w 112"/>
              <a:gd name="T59" fmla="*/ 146 h 169"/>
              <a:gd name="T60" fmla="*/ 56 w 112"/>
              <a:gd name="T61" fmla="*/ 150 h 169"/>
              <a:gd name="T62" fmla="*/ 68 w 112"/>
              <a:gd name="T63" fmla="*/ 148 h 169"/>
              <a:gd name="T64" fmla="*/ 77 w 112"/>
              <a:gd name="T65" fmla="*/ 141 h 169"/>
              <a:gd name="T66" fmla="*/ 84 w 112"/>
              <a:gd name="T67" fmla="*/ 132 h 169"/>
              <a:gd name="T68" fmla="*/ 88 w 112"/>
              <a:gd name="T69" fmla="*/ 119 h 169"/>
              <a:gd name="T70" fmla="*/ 90 w 112"/>
              <a:gd name="T71" fmla="*/ 103 h 169"/>
              <a:gd name="T72" fmla="*/ 91 w 112"/>
              <a:gd name="T73"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9">
                <a:moveTo>
                  <a:pt x="112" y="84"/>
                </a:moveTo>
                <a:lnTo>
                  <a:pt x="112" y="102"/>
                </a:lnTo>
                <a:lnTo>
                  <a:pt x="110" y="118"/>
                </a:lnTo>
                <a:lnTo>
                  <a:pt x="106" y="133"/>
                </a:lnTo>
                <a:lnTo>
                  <a:pt x="101" y="145"/>
                </a:lnTo>
                <a:lnTo>
                  <a:pt x="93" y="156"/>
                </a:lnTo>
                <a:lnTo>
                  <a:pt x="82" y="162"/>
                </a:lnTo>
                <a:lnTo>
                  <a:pt x="71" y="167"/>
                </a:lnTo>
                <a:lnTo>
                  <a:pt x="55" y="169"/>
                </a:lnTo>
                <a:lnTo>
                  <a:pt x="40" y="167"/>
                </a:lnTo>
                <a:lnTo>
                  <a:pt x="29" y="163"/>
                </a:lnTo>
                <a:lnTo>
                  <a:pt x="20" y="157"/>
                </a:lnTo>
                <a:lnTo>
                  <a:pt x="12" y="146"/>
                </a:lnTo>
                <a:lnTo>
                  <a:pt x="6" y="135"/>
                </a:lnTo>
                <a:lnTo>
                  <a:pt x="3" y="120"/>
                </a:lnTo>
                <a:lnTo>
                  <a:pt x="0" y="105"/>
                </a:lnTo>
                <a:lnTo>
                  <a:pt x="0" y="85"/>
                </a:lnTo>
                <a:lnTo>
                  <a:pt x="1" y="67"/>
                </a:lnTo>
                <a:lnTo>
                  <a:pt x="3" y="51"/>
                </a:lnTo>
                <a:lnTo>
                  <a:pt x="6" y="35"/>
                </a:lnTo>
                <a:lnTo>
                  <a:pt x="13" y="24"/>
                </a:lnTo>
                <a:lnTo>
                  <a:pt x="21" y="13"/>
                </a:lnTo>
                <a:lnTo>
                  <a:pt x="31" y="7"/>
                </a:lnTo>
                <a:lnTo>
                  <a:pt x="43" y="1"/>
                </a:lnTo>
                <a:lnTo>
                  <a:pt x="59" y="0"/>
                </a:lnTo>
                <a:lnTo>
                  <a:pt x="73" y="1"/>
                </a:lnTo>
                <a:lnTo>
                  <a:pt x="84" y="5"/>
                </a:lnTo>
                <a:lnTo>
                  <a:pt x="94" y="12"/>
                </a:lnTo>
                <a:lnTo>
                  <a:pt x="101" y="22"/>
                </a:lnTo>
                <a:lnTo>
                  <a:pt x="107" y="34"/>
                </a:lnTo>
                <a:lnTo>
                  <a:pt x="110" y="48"/>
                </a:lnTo>
                <a:lnTo>
                  <a:pt x="112" y="64"/>
                </a:lnTo>
                <a:lnTo>
                  <a:pt x="112" y="84"/>
                </a:lnTo>
                <a:close/>
                <a:moveTo>
                  <a:pt x="91" y="85"/>
                </a:moveTo>
                <a:lnTo>
                  <a:pt x="90" y="73"/>
                </a:lnTo>
                <a:lnTo>
                  <a:pt x="90" y="64"/>
                </a:lnTo>
                <a:lnTo>
                  <a:pt x="89" y="54"/>
                </a:lnTo>
                <a:lnTo>
                  <a:pt x="88" y="46"/>
                </a:lnTo>
                <a:lnTo>
                  <a:pt x="85" y="39"/>
                </a:lnTo>
                <a:lnTo>
                  <a:pt x="82" y="34"/>
                </a:lnTo>
                <a:lnTo>
                  <a:pt x="80" y="29"/>
                </a:lnTo>
                <a:lnTo>
                  <a:pt x="77" y="25"/>
                </a:lnTo>
                <a:lnTo>
                  <a:pt x="72" y="21"/>
                </a:lnTo>
                <a:lnTo>
                  <a:pt x="68" y="20"/>
                </a:lnTo>
                <a:lnTo>
                  <a:pt x="63" y="18"/>
                </a:lnTo>
                <a:lnTo>
                  <a:pt x="57" y="18"/>
                </a:lnTo>
                <a:lnTo>
                  <a:pt x="47" y="18"/>
                </a:lnTo>
                <a:lnTo>
                  <a:pt x="39" y="24"/>
                </a:lnTo>
                <a:lnTo>
                  <a:pt x="33" y="29"/>
                </a:lnTo>
                <a:lnTo>
                  <a:pt x="29" y="37"/>
                </a:lnTo>
                <a:lnTo>
                  <a:pt x="26" y="46"/>
                </a:lnTo>
                <a:lnTo>
                  <a:pt x="23" y="58"/>
                </a:lnTo>
                <a:lnTo>
                  <a:pt x="22" y="69"/>
                </a:lnTo>
                <a:lnTo>
                  <a:pt x="22" y="84"/>
                </a:lnTo>
                <a:lnTo>
                  <a:pt x="22" y="101"/>
                </a:lnTo>
                <a:lnTo>
                  <a:pt x="25" y="114"/>
                </a:lnTo>
                <a:lnTo>
                  <a:pt x="26" y="127"/>
                </a:lnTo>
                <a:lnTo>
                  <a:pt x="30" y="135"/>
                </a:lnTo>
                <a:lnTo>
                  <a:pt x="35" y="142"/>
                </a:lnTo>
                <a:lnTo>
                  <a:pt x="40" y="146"/>
                </a:lnTo>
                <a:lnTo>
                  <a:pt x="47" y="150"/>
                </a:lnTo>
                <a:lnTo>
                  <a:pt x="56" y="150"/>
                </a:lnTo>
                <a:lnTo>
                  <a:pt x="63" y="150"/>
                </a:lnTo>
                <a:lnTo>
                  <a:pt x="68" y="148"/>
                </a:lnTo>
                <a:lnTo>
                  <a:pt x="73" y="145"/>
                </a:lnTo>
                <a:lnTo>
                  <a:pt x="77" y="141"/>
                </a:lnTo>
                <a:lnTo>
                  <a:pt x="81" y="137"/>
                </a:lnTo>
                <a:lnTo>
                  <a:pt x="84" y="132"/>
                </a:lnTo>
                <a:lnTo>
                  <a:pt x="86" y="125"/>
                </a:lnTo>
                <a:lnTo>
                  <a:pt x="88" y="119"/>
                </a:lnTo>
                <a:lnTo>
                  <a:pt x="90" y="111"/>
                </a:lnTo>
                <a:lnTo>
                  <a:pt x="90" y="103"/>
                </a:lnTo>
                <a:lnTo>
                  <a:pt x="90"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295"/>
          <p:cNvSpPr>
            <a:spLocks/>
          </p:cNvSpPr>
          <p:nvPr/>
        </p:nvSpPr>
        <p:spPr bwMode="auto">
          <a:xfrm>
            <a:off x="540592" y="3267909"/>
            <a:ext cx="85039" cy="137370"/>
          </a:xfrm>
          <a:custGeom>
            <a:avLst/>
            <a:gdLst>
              <a:gd name="T0" fmla="*/ 102 w 103"/>
              <a:gd name="T1" fmla="*/ 159 h 166"/>
              <a:gd name="T2" fmla="*/ 102 w 103"/>
              <a:gd name="T3" fmla="*/ 163 h 166"/>
              <a:gd name="T4" fmla="*/ 100 w 103"/>
              <a:gd name="T5" fmla="*/ 164 h 166"/>
              <a:gd name="T6" fmla="*/ 99 w 103"/>
              <a:gd name="T7" fmla="*/ 166 h 166"/>
              <a:gd name="T8" fmla="*/ 8 w 103"/>
              <a:gd name="T9" fmla="*/ 166 h 166"/>
              <a:gd name="T10" fmla="*/ 4 w 103"/>
              <a:gd name="T11" fmla="*/ 166 h 166"/>
              <a:gd name="T12" fmla="*/ 2 w 103"/>
              <a:gd name="T13" fmla="*/ 164 h 166"/>
              <a:gd name="T14" fmla="*/ 0 w 103"/>
              <a:gd name="T15" fmla="*/ 162 h 166"/>
              <a:gd name="T16" fmla="*/ 0 w 103"/>
              <a:gd name="T17" fmla="*/ 157 h 166"/>
              <a:gd name="T18" fmla="*/ 0 w 103"/>
              <a:gd name="T19" fmla="*/ 153 h 166"/>
              <a:gd name="T20" fmla="*/ 1 w 103"/>
              <a:gd name="T21" fmla="*/ 149 h 166"/>
              <a:gd name="T22" fmla="*/ 2 w 103"/>
              <a:gd name="T23" fmla="*/ 146 h 166"/>
              <a:gd name="T24" fmla="*/ 5 w 103"/>
              <a:gd name="T25" fmla="*/ 144 h 166"/>
              <a:gd name="T26" fmla="*/ 47 w 103"/>
              <a:gd name="T27" fmla="*/ 98 h 166"/>
              <a:gd name="T28" fmla="*/ 60 w 103"/>
              <a:gd name="T29" fmla="*/ 80 h 166"/>
              <a:gd name="T30" fmla="*/ 68 w 103"/>
              <a:gd name="T31" fmla="*/ 64 h 166"/>
              <a:gd name="T32" fmla="*/ 70 w 103"/>
              <a:gd name="T33" fmla="*/ 52 h 166"/>
              <a:gd name="T34" fmla="*/ 70 w 103"/>
              <a:gd name="T35" fmla="*/ 42 h 166"/>
              <a:gd name="T36" fmla="*/ 66 w 103"/>
              <a:gd name="T37" fmla="*/ 31 h 166"/>
              <a:gd name="T38" fmla="*/ 60 w 103"/>
              <a:gd name="T39" fmla="*/ 25 h 166"/>
              <a:gd name="T40" fmla="*/ 49 w 103"/>
              <a:gd name="T41" fmla="*/ 19 h 166"/>
              <a:gd name="T42" fmla="*/ 36 w 103"/>
              <a:gd name="T43" fmla="*/ 19 h 166"/>
              <a:gd name="T44" fmla="*/ 23 w 103"/>
              <a:gd name="T45" fmla="*/ 23 h 166"/>
              <a:gd name="T46" fmla="*/ 14 w 103"/>
              <a:gd name="T47" fmla="*/ 29 h 166"/>
              <a:gd name="T48" fmla="*/ 9 w 103"/>
              <a:gd name="T49" fmla="*/ 33 h 166"/>
              <a:gd name="T50" fmla="*/ 6 w 103"/>
              <a:gd name="T51" fmla="*/ 34 h 166"/>
              <a:gd name="T52" fmla="*/ 5 w 103"/>
              <a:gd name="T53" fmla="*/ 33 h 166"/>
              <a:gd name="T54" fmla="*/ 4 w 103"/>
              <a:gd name="T55" fmla="*/ 30 h 166"/>
              <a:gd name="T56" fmla="*/ 4 w 103"/>
              <a:gd name="T57" fmla="*/ 26 h 166"/>
              <a:gd name="T58" fmla="*/ 4 w 103"/>
              <a:gd name="T59" fmla="*/ 22 h 166"/>
              <a:gd name="T60" fmla="*/ 4 w 103"/>
              <a:gd name="T61" fmla="*/ 19 h 166"/>
              <a:gd name="T62" fmla="*/ 4 w 103"/>
              <a:gd name="T63" fmla="*/ 17 h 166"/>
              <a:gd name="T64" fmla="*/ 5 w 103"/>
              <a:gd name="T65" fmla="*/ 16 h 166"/>
              <a:gd name="T66" fmla="*/ 9 w 103"/>
              <a:gd name="T67" fmla="*/ 13 h 166"/>
              <a:gd name="T68" fmla="*/ 15 w 103"/>
              <a:gd name="T69" fmla="*/ 8 h 166"/>
              <a:gd name="T70" fmla="*/ 27 w 103"/>
              <a:gd name="T71" fmla="*/ 4 h 166"/>
              <a:gd name="T72" fmla="*/ 40 w 103"/>
              <a:gd name="T73" fmla="*/ 1 h 166"/>
              <a:gd name="T74" fmla="*/ 59 w 103"/>
              <a:gd name="T75" fmla="*/ 1 h 166"/>
              <a:gd name="T76" fmla="*/ 77 w 103"/>
              <a:gd name="T77" fmla="*/ 8 h 166"/>
              <a:gd name="T78" fmla="*/ 89 w 103"/>
              <a:gd name="T79" fmla="*/ 19 h 166"/>
              <a:gd name="T80" fmla="*/ 94 w 103"/>
              <a:gd name="T81" fmla="*/ 34 h 166"/>
              <a:gd name="T82" fmla="*/ 95 w 103"/>
              <a:gd name="T83" fmla="*/ 51 h 166"/>
              <a:gd name="T84" fmla="*/ 91 w 103"/>
              <a:gd name="T85" fmla="*/ 66 h 166"/>
              <a:gd name="T86" fmla="*/ 82 w 103"/>
              <a:gd name="T87" fmla="*/ 85 h 166"/>
              <a:gd name="T88" fmla="*/ 65 w 103"/>
              <a:gd name="T89" fmla="*/ 107 h 166"/>
              <a:gd name="T90" fmla="*/ 26 w 103"/>
              <a:gd name="T91" fmla="*/ 147 h 166"/>
              <a:gd name="T92" fmla="*/ 99 w 103"/>
              <a:gd name="T93" fmla="*/ 147 h 166"/>
              <a:gd name="T94" fmla="*/ 100 w 103"/>
              <a:gd name="T95" fmla="*/ 149 h 166"/>
              <a:gd name="T96" fmla="*/ 102 w 103"/>
              <a:gd name="T97" fmla="*/ 151 h 166"/>
              <a:gd name="T98" fmla="*/ 102 w 103"/>
              <a:gd name="T99" fmla="*/ 15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66">
                <a:moveTo>
                  <a:pt x="103" y="157"/>
                </a:moveTo>
                <a:lnTo>
                  <a:pt x="102" y="159"/>
                </a:lnTo>
                <a:lnTo>
                  <a:pt x="102" y="161"/>
                </a:lnTo>
                <a:lnTo>
                  <a:pt x="102" y="163"/>
                </a:lnTo>
                <a:lnTo>
                  <a:pt x="102" y="164"/>
                </a:lnTo>
                <a:lnTo>
                  <a:pt x="100" y="164"/>
                </a:lnTo>
                <a:lnTo>
                  <a:pt x="99" y="166"/>
                </a:lnTo>
                <a:lnTo>
                  <a:pt x="99" y="166"/>
                </a:lnTo>
                <a:lnTo>
                  <a:pt x="98" y="166"/>
                </a:lnTo>
                <a:lnTo>
                  <a:pt x="8" y="166"/>
                </a:lnTo>
                <a:lnTo>
                  <a:pt x="5" y="166"/>
                </a:lnTo>
                <a:lnTo>
                  <a:pt x="4" y="166"/>
                </a:lnTo>
                <a:lnTo>
                  <a:pt x="2" y="166"/>
                </a:lnTo>
                <a:lnTo>
                  <a:pt x="2" y="164"/>
                </a:lnTo>
                <a:lnTo>
                  <a:pt x="1" y="163"/>
                </a:lnTo>
                <a:lnTo>
                  <a:pt x="0" y="162"/>
                </a:lnTo>
                <a:lnTo>
                  <a:pt x="0" y="159"/>
                </a:lnTo>
                <a:lnTo>
                  <a:pt x="0" y="157"/>
                </a:lnTo>
                <a:lnTo>
                  <a:pt x="0" y="154"/>
                </a:lnTo>
                <a:lnTo>
                  <a:pt x="0" y="153"/>
                </a:lnTo>
                <a:lnTo>
                  <a:pt x="1" y="150"/>
                </a:lnTo>
                <a:lnTo>
                  <a:pt x="1" y="149"/>
                </a:lnTo>
                <a:lnTo>
                  <a:pt x="1" y="147"/>
                </a:lnTo>
                <a:lnTo>
                  <a:pt x="2" y="146"/>
                </a:lnTo>
                <a:lnTo>
                  <a:pt x="4" y="145"/>
                </a:lnTo>
                <a:lnTo>
                  <a:pt x="5" y="144"/>
                </a:lnTo>
                <a:lnTo>
                  <a:pt x="36" y="110"/>
                </a:lnTo>
                <a:lnTo>
                  <a:pt x="47" y="98"/>
                </a:lnTo>
                <a:lnTo>
                  <a:pt x="55" y="89"/>
                </a:lnTo>
                <a:lnTo>
                  <a:pt x="60" y="80"/>
                </a:lnTo>
                <a:lnTo>
                  <a:pt x="65" y="72"/>
                </a:lnTo>
                <a:lnTo>
                  <a:pt x="68" y="64"/>
                </a:lnTo>
                <a:lnTo>
                  <a:pt x="69" y="59"/>
                </a:lnTo>
                <a:lnTo>
                  <a:pt x="70" y="52"/>
                </a:lnTo>
                <a:lnTo>
                  <a:pt x="70" y="47"/>
                </a:lnTo>
                <a:lnTo>
                  <a:pt x="70" y="42"/>
                </a:lnTo>
                <a:lnTo>
                  <a:pt x="69" y="36"/>
                </a:lnTo>
                <a:lnTo>
                  <a:pt x="66" y="31"/>
                </a:lnTo>
                <a:lnTo>
                  <a:pt x="64" y="27"/>
                </a:lnTo>
                <a:lnTo>
                  <a:pt x="60" y="25"/>
                </a:lnTo>
                <a:lnTo>
                  <a:pt x="55" y="22"/>
                </a:lnTo>
                <a:lnTo>
                  <a:pt x="49" y="19"/>
                </a:lnTo>
                <a:lnTo>
                  <a:pt x="44" y="19"/>
                </a:lnTo>
                <a:lnTo>
                  <a:pt x="36" y="19"/>
                </a:lnTo>
                <a:lnTo>
                  <a:pt x="30" y="22"/>
                </a:lnTo>
                <a:lnTo>
                  <a:pt x="23" y="23"/>
                </a:lnTo>
                <a:lnTo>
                  <a:pt x="19" y="26"/>
                </a:lnTo>
                <a:lnTo>
                  <a:pt x="14" y="29"/>
                </a:lnTo>
                <a:lnTo>
                  <a:pt x="12" y="31"/>
                </a:lnTo>
                <a:lnTo>
                  <a:pt x="9" y="33"/>
                </a:lnTo>
                <a:lnTo>
                  <a:pt x="6" y="34"/>
                </a:lnTo>
                <a:lnTo>
                  <a:pt x="6" y="34"/>
                </a:lnTo>
                <a:lnTo>
                  <a:pt x="5" y="33"/>
                </a:lnTo>
                <a:lnTo>
                  <a:pt x="5" y="33"/>
                </a:lnTo>
                <a:lnTo>
                  <a:pt x="4" y="31"/>
                </a:lnTo>
                <a:lnTo>
                  <a:pt x="4" y="30"/>
                </a:lnTo>
                <a:lnTo>
                  <a:pt x="4" y="29"/>
                </a:lnTo>
                <a:lnTo>
                  <a:pt x="4" y="26"/>
                </a:lnTo>
                <a:lnTo>
                  <a:pt x="4" y="23"/>
                </a:lnTo>
                <a:lnTo>
                  <a:pt x="4" y="22"/>
                </a:lnTo>
                <a:lnTo>
                  <a:pt x="4" y="21"/>
                </a:lnTo>
                <a:lnTo>
                  <a:pt x="4" y="19"/>
                </a:lnTo>
                <a:lnTo>
                  <a:pt x="4" y="18"/>
                </a:lnTo>
                <a:lnTo>
                  <a:pt x="4" y="17"/>
                </a:lnTo>
                <a:lnTo>
                  <a:pt x="5" y="16"/>
                </a:lnTo>
                <a:lnTo>
                  <a:pt x="5" y="16"/>
                </a:lnTo>
                <a:lnTo>
                  <a:pt x="6" y="14"/>
                </a:lnTo>
                <a:lnTo>
                  <a:pt x="9" y="13"/>
                </a:lnTo>
                <a:lnTo>
                  <a:pt x="12" y="10"/>
                </a:lnTo>
                <a:lnTo>
                  <a:pt x="15" y="8"/>
                </a:lnTo>
                <a:lnTo>
                  <a:pt x="21" y="6"/>
                </a:lnTo>
                <a:lnTo>
                  <a:pt x="27" y="4"/>
                </a:lnTo>
                <a:lnTo>
                  <a:pt x="34" y="2"/>
                </a:lnTo>
                <a:lnTo>
                  <a:pt x="40" y="1"/>
                </a:lnTo>
                <a:lnTo>
                  <a:pt x="48" y="0"/>
                </a:lnTo>
                <a:lnTo>
                  <a:pt x="59" y="1"/>
                </a:lnTo>
                <a:lnTo>
                  <a:pt x="69" y="4"/>
                </a:lnTo>
                <a:lnTo>
                  <a:pt x="77" y="8"/>
                </a:lnTo>
                <a:lnTo>
                  <a:pt x="83" y="13"/>
                </a:lnTo>
                <a:lnTo>
                  <a:pt x="89" y="19"/>
                </a:lnTo>
                <a:lnTo>
                  <a:pt x="93" y="26"/>
                </a:lnTo>
                <a:lnTo>
                  <a:pt x="94" y="34"/>
                </a:lnTo>
                <a:lnTo>
                  <a:pt x="95" y="43"/>
                </a:lnTo>
                <a:lnTo>
                  <a:pt x="95" y="51"/>
                </a:lnTo>
                <a:lnTo>
                  <a:pt x="94" y="59"/>
                </a:lnTo>
                <a:lnTo>
                  <a:pt x="91" y="66"/>
                </a:lnTo>
                <a:lnTo>
                  <a:pt x="87" y="76"/>
                </a:lnTo>
                <a:lnTo>
                  <a:pt x="82" y="85"/>
                </a:lnTo>
                <a:lnTo>
                  <a:pt x="74" y="95"/>
                </a:lnTo>
                <a:lnTo>
                  <a:pt x="65" y="107"/>
                </a:lnTo>
                <a:lnTo>
                  <a:pt x="52" y="121"/>
                </a:lnTo>
                <a:lnTo>
                  <a:pt x="26" y="147"/>
                </a:lnTo>
                <a:lnTo>
                  <a:pt x="98" y="147"/>
                </a:lnTo>
                <a:lnTo>
                  <a:pt x="99" y="147"/>
                </a:lnTo>
                <a:lnTo>
                  <a:pt x="99" y="149"/>
                </a:lnTo>
                <a:lnTo>
                  <a:pt x="100" y="149"/>
                </a:lnTo>
                <a:lnTo>
                  <a:pt x="100" y="150"/>
                </a:lnTo>
                <a:lnTo>
                  <a:pt x="102" y="151"/>
                </a:lnTo>
                <a:lnTo>
                  <a:pt x="102" y="153"/>
                </a:lnTo>
                <a:lnTo>
                  <a:pt x="102" y="155"/>
                </a:lnTo>
                <a:lnTo>
                  <a:pt x="103"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296"/>
          <p:cNvSpPr>
            <a:spLocks noEditPoints="1"/>
          </p:cNvSpPr>
          <p:nvPr/>
        </p:nvSpPr>
        <p:spPr bwMode="auto">
          <a:xfrm>
            <a:off x="645253" y="3267909"/>
            <a:ext cx="91580" cy="137370"/>
          </a:xfrm>
          <a:custGeom>
            <a:avLst/>
            <a:gdLst>
              <a:gd name="T0" fmla="*/ 113 w 114"/>
              <a:gd name="T1" fmla="*/ 103 h 168"/>
              <a:gd name="T2" fmla="*/ 107 w 114"/>
              <a:gd name="T3" fmla="*/ 133 h 168"/>
              <a:gd name="T4" fmla="*/ 93 w 114"/>
              <a:gd name="T5" fmla="*/ 155 h 168"/>
              <a:gd name="T6" fmla="*/ 71 w 114"/>
              <a:gd name="T7" fmla="*/ 167 h 168"/>
              <a:gd name="T8" fmla="*/ 41 w 114"/>
              <a:gd name="T9" fmla="*/ 168 h 168"/>
              <a:gd name="T10" fmla="*/ 20 w 114"/>
              <a:gd name="T11" fmla="*/ 157 h 168"/>
              <a:gd name="T12" fmla="*/ 7 w 114"/>
              <a:gd name="T13" fmla="*/ 136 h 168"/>
              <a:gd name="T14" fmla="*/ 0 w 114"/>
              <a:gd name="T15" fmla="*/ 104 h 168"/>
              <a:gd name="T16" fmla="*/ 2 w 114"/>
              <a:gd name="T17" fmla="*/ 66 h 168"/>
              <a:gd name="T18" fmla="*/ 7 w 114"/>
              <a:gd name="T19" fmla="*/ 36 h 168"/>
              <a:gd name="T20" fmla="*/ 21 w 114"/>
              <a:gd name="T21" fmla="*/ 14 h 168"/>
              <a:gd name="T22" fmla="*/ 43 w 114"/>
              <a:gd name="T23" fmla="*/ 1 h 168"/>
              <a:gd name="T24" fmla="*/ 73 w 114"/>
              <a:gd name="T25" fmla="*/ 1 h 168"/>
              <a:gd name="T26" fmla="*/ 94 w 114"/>
              <a:gd name="T27" fmla="*/ 13 h 168"/>
              <a:gd name="T28" fmla="*/ 107 w 114"/>
              <a:gd name="T29" fmla="*/ 34 h 168"/>
              <a:gd name="T30" fmla="*/ 113 w 114"/>
              <a:gd name="T31" fmla="*/ 65 h 168"/>
              <a:gd name="T32" fmla="*/ 92 w 114"/>
              <a:gd name="T33" fmla="*/ 86 h 168"/>
              <a:gd name="T34" fmla="*/ 90 w 114"/>
              <a:gd name="T35" fmla="*/ 64 h 168"/>
              <a:gd name="T36" fmla="*/ 88 w 114"/>
              <a:gd name="T37" fmla="*/ 47 h 168"/>
              <a:gd name="T38" fmla="*/ 84 w 114"/>
              <a:gd name="T39" fmla="*/ 34 h 168"/>
              <a:gd name="T40" fmla="*/ 77 w 114"/>
              <a:gd name="T41" fmla="*/ 25 h 168"/>
              <a:gd name="T42" fmla="*/ 68 w 114"/>
              <a:gd name="T43" fmla="*/ 19 h 168"/>
              <a:gd name="T44" fmla="*/ 58 w 114"/>
              <a:gd name="T45" fmla="*/ 18 h 168"/>
              <a:gd name="T46" fmla="*/ 39 w 114"/>
              <a:gd name="T47" fmla="*/ 23 h 168"/>
              <a:gd name="T48" fmla="*/ 29 w 114"/>
              <a:gd name="T49" fmla="*/ 38 h 168"/>
              <a:gd name="T50" fmla="*/ 24 w 114"/>
              <a:gd name="T51" fmla="*/ 57 h 168"/>
              <a:gd name="T52" fmla="*/ 22 w 114"/>
              <a:gd name="T53" fmla="*/ 83 h 168"/>
              <a:gd name="T54" fmla="*/ 25 w 114"/>
              <a:gd name="T55" fmla="*/ 115 h 168"/>
              <a:gd name="T56" fmla="*/ 30 w 114"/>
              <a:gd name="T57" fmla="*/ 136 h 168"/>
              <a:gd name="T58" fmla="*/ 41 w 114"/>
              <a:gd name="T59" fmla="*/ 147 h 168"/>
              <a:gd name="T60" fmla="*/ 56 w 114"/>
              <a:gd name="T61" fmla="*/ 151 h 168"/>
              <a:gd name="T62" fmla="*/ 70 w 114"/>
              <a:gd name="T63" fmla="*/ 149 h 168"/>
              <a:gd name="T64" fmla="*/ 79 w 114"/>
              <a:gd name="T65" fmla="*/ 142 h 168"/>
              <a:gd name="T66" fmla="*/ 85 w 114"/>
              <a:gd name="T67" fmla="*/ 132 h 168"/>
              <a:gd name="T68" fmla="*/ 89 w 114"/>
              <a:gd name="T69" fmla="*/ 119 h 168"/>
              <a:gd name="T70" fmla="*/ 90 w 114"/>
              <a:gd name="T71" fmla="*/ 103 h 168"/>
              <a:gd name="T72" fmla="*/ 92 w 114"/>
              <a:gd name="T73" fmla="*/ 8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5"/>
                </a:moveTo>
                <a:lnTo>
                  <a:pt x="113" y="103"/>
                </a:lnTo>
                <a:lnTo>
                  <a:pt x="110" y="119"/>
                </a:lnTo>
                <a:lnTo>
                  <a:pt x="107" y="133"/>
                </a:lnTo>
                <a:lnTo>
                  <a:pt x="101" y="145"/>
                </a:lnTo>
                <a:lnTo>
                  <a:pt x="93" y="155"/>
                </a:lnTo>
                <a:lnTo>
                  <a:pt x="83" y="163"/>
                </a:lnTo>
                <a:lnTo>
                  <a:pt x="71" y="167"/>
                </a:lnTo>
                <a:lnTo>
                  <a:pt x="55" y="168"/>
                </a:lnTo>
                <a:lnTo>
                  <a:pt x="41" y="168"/>
                </a:lnTo>
                <a:lnTo>
                  <a:pt x="29" y="163"/>
                </a:lnTo>
                <a:lnTo>
                  <a:pt x="20" y="157"/>
                </a:lnTo>
                <a:lnTo>
                  <a:pt x="12" y="147"/>
                </a:lnTo>
                <a:lnTo>
                  <a:pt x="7" y="136"/>
                </a:lnTo>
                <a:lnTo>
                  <a:pt x="3" y="121"/>
                </a:lnTo>
                <a:lnTo>
                  <a:pt x="0" y="104"/>
                </a:lnTo>
                <a:lnTo>
                  <a:pt x="0" y="85"/>
                </a:lnTo>
                <a:lnTo>
                  <a:pt x="2" y="66"/>
                </a:lnTo>
                <a:lnTo>
                  <a:pt x="3" y="51"/>
                </a:lnTo>
                <a:lnTo>
                  <a:pt x="7" y="36"/>
                </a:lnTo>
                <a:lnTo>
                  <a:pt x="13" y="23"/>
                </a:lnTo>
                <a:lnTo>
                  <a:pt x="21" y="14"/>
                </a:lnTo>
                <a:lnTo>
                  <a:pt x="32" y="6"/>
                </a:lnTo>
                <a:lnTo>
                  <a:pt x="43" y="1"/>
                </a:lnTo>
                <a:lnTo>
                  <a:pt x="59" y="0"/>
                </a:lnTo>
                <a:lnTo>
                  <a:pt x="73" y="1"/>
                </a:lnTo>
                <a:lnTo>
                  <a:pt x="85" y="6"/>
                </a:lnTo>
                <a:lnTo>
                  <a:pt x="94" y="13"/>
                </a:lnTo>
                <a:lnTo>
                  <a:pt x="102" y="22"/>
                </a:lnTo>
                <a:lnTo>
                  <a:pt x="107" y="34"/>
                </a:lnTo>
                <a:lnTo>
                  <a:pt x="111" y="48"/>
                </a:lnTo>
                <a:lnTo>
                  <a:pt x="113" y="65"/>
                </a:lnTo>
                <a:lnTo>
                  <a:pt x="114" y="85"/>
                </a:lnTo>
                <a:close/>
                <a:moveTo>
                  <a:pt x="92" y="86"/>
                </a:moveTo>
                <a:lnTo>
                  <a:pt x="92" y="74"/>
                </a:lnTo>
                <a:lnTo>
                  <a:pt x="90" y="64"/>
                </a:lnTo>
                <a:lnTo>
                  <a:pt x="89" y="55"/>
                </a:lnTo>
                <a:lnTo>
                  <a:pt x="88" y="47"/>
                </a:lnTo>
                <a:lnTo>
                  <a:pt x="86" y="39"/>
                </a:lnTo>
                <a:lnTo>
                  <a:pt x="84" y="34"/>
                </a:lnTo>
                <a:lnTo>
                  <a:pt x="80" y="29"/>
                </a:lnTo>
                <a:lnTo>
                  <a:pt x="77" y="25"/>
                </a:lnTo>
                <a:lnTo>
                  <a:pt x="73" y="22"/>
                </a:lnTo>
                <a:lnTo>
                  <a:pt x="68" y="19"/>
                </a:lnTo>
                <a:lnTo>
                  <a:pt x="63" y="18"/>
                </a:lnTo>
                <a:lnTo>
                  <a:pt x="58" y="18"/>
                </a:lnTo>
                <a:lnTo>
                  <a:pt x="47" y="19"/>
                </a:lnTo>
                <a:lnTo>
                  <a:pt x="39" y="23"/>
                </a:lnTo>
                <a:lnTo>
                  <a:pt x="34" y="29"/>
                </a:lnTo>
                <a:lnTo>
                  <a:pt x="29" y="38"/>
                </a:lnTo>
                <a:lnTo>
                  <a:pt x="26" y="47"/>
                </a:lnTo>
                <a:lnTo>
                  <a:pt x="24" y="57"/>
                </a:lnTo>
                <a:lnTo>
                  <a:pt x="22" y="70"/>
                </a:lnTo>
                <a:lnTo>
                  <a:pt x="22" y="83"/>
                </a:lnTo>
                <a:lnTo>
                  <a:pt x="22" y="100"/>
                </a:lnTo>
                <a:lnTo>
                  <a:pt x="25" y="115"/>
                </a:lnTo>
                <a:lnTo>
                  <a:pt x="26" y="127"/>
                </a:lnTo>
                <a:lnTo>
                  <a:pt x="30" y="136"/>
                </a:lnTo>
                <a:lnTo>
                  <a:pt x="36" y="142"/>
                </a:lnTo>
                <a:lnTo>
                  <a:pt x="41" y="147"/>
                </a:lnTo>
                <a:lnTo>
                  <a:pt x="47" y="150"/>
                </a:lnTo>
                <a:lnTo>
                  <a:pt x="56" y="151"/>
                </a:lnTo>
                <a:lnTo>
                  <a:pt x="63" y="150"/>
                </a:lnTo>
                <a:lnTo>
                  <a:pt x="70" y="149"/>
                </a:lnTo>
                <a:lnTo>
                  <a:pt x="73" y="146"/>
                </a:lnTo>
                <a:lnTo>
                  <a:pt x="79" y="142"/>
                </a:lnTo>
                <a:lnTo>
                  <a:pt x="81" y="137"/>
                </a:lnTo>
                <a:lnTo>
                  <a:pt x="85" y="132"/>
                </a:lnTo>
                <a:lnTo>
                  <a:pt x="86" y="125"/>
                </a:lnTo>
                <a:lnTo>
                  <a:pt x="89" y="119"/>
                </a:lnTo>
                <a:lnTo>
                  <a:pt x="90" y="111"/>
                </a:lnTo>
                <a:lnTo>
                  <a:pt x="90" y="103"/>
                </a:lnTo>
                <a:lnTo>
                  <a:pt x="92" y="95"/>
                </a:lnTo>
                <a:lnTo>
                  <a:pt x="92"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Freeform 297"/>
          <p:cNvSpPr>
            <a:spLocks noEditPoints="1"/>
          </p:cNvSpPr>
          <p:nvPr/>
        </p:nvSpPr>
        <p:spPr bwMode="auto">
          <a:xfrm>
            <a:off x="749916" y="3267909"/>
            <a:ext cx="94852" cy="137370"/>
          </a:xfrm>
          <a:custGeom>
            <a:avLst/>
            <a:gdLst>
              <a:gd name="T0" fmla="*/ 112 w 114"/>
              <a:gd name="T1" fmla="*/ 103 h 168"/>
              <a:gd name="T2" fmla="*/ 107 w 114"/>
              <a:gd name="T3" fmla="*/ 133 h 168"/>
              <a:gd name="T4" fmla="*/ 93 w 114"/>
              <a:gd name="T5" fmla="*/ 155 h 168"/>
              <a:gd name="T6" fmla="*/ 71 w 114"/>
              <a:gd name="T7" fmla="*/ 167 h 168"/>
              <a:gd name="T8" fmla="*/ 40 w 114"/>
              <a:gd name="T9" fmla="*/ 168 h 168"/>
              <a:gd name="T10" fmla="*/ 20 w 114"/>
              <a:gd name="T11" fmla="*/ 157 h 168"/>
              <a:gd name="T12" fmla="*/ 6 w 114"/>
              <a:gd name="T13" fmla="*/ 136 h 168"/>
              <a:gd name="T14" fmla="*/ 0 w 114"/>
              <a:gd name="T15" fmla="*/ 104 h 168"/>
              <a:gd name="T16" fmla="*/ 1 w 114"/>
              <a:gd name="T17" fmla="*/ 66 h 168"/>
              <a:gd name="T18" fmla="*/ 6 w 114"/>
              <a:gd name="T19" fmla="*/ 36 h 168"/>
              <a:gd name="T20" fmla="*/ 21 w 114"/>
              <a:gd name="T21" fmla="*/ 14 h 168"/>
              <a:gd name="T22" fmla="*/ 43 w 114"/>
              <a:gd name="T23" fmla="*/ 1 h 168"/>
              <a:gd name="T24" fmla="*/ 73 w 114"/>
              <a:gd name="T25" fmla="*/ 1 h 168"/>
              <a:gd name="T26" fmla="*/ 94 w 114"/>
              <a:gd name="T27" fmla="*/ 13 h 168"/>
              <a:gd name="T28" fmla="*/ 107 w 114"/>
              <a:gd name="T29" fmla="*/ 34 h 168"/>
              <a:gd name="T30" fmla="*/ 112 w 114"/>
              <a:gd name="T31" fmla="*/ 65 h 168"/>
              <a:gd name="T32" fmla="*/ 91 w 114"/>
              <a:gd name="T33" fmla="*/ 86 h 168"/>
              <a:gd name="T34" fmla="*/ 90 w 114"/>
              <a:gd name="T35" fmla="*/ 64 h 168"/>
              <a:gd name="T36" fmla="*/ 88 w 114"/>
              <a:gd name="T37" fmla="*/ 47 h 168"/>
              <a:gd name="T38" fmla="*/ 84 w 114"/>
              <a:gd name="T39" fmla="*/ 34 h 168"/>
              <a:gd name="T40" fmla="*/ 77 w 114"/>
              <a:gd name="T41" fmla="*/ 25 h 168"/>
              <a:gd name="T42" fmla="*/ 68 w 114"/>
              <a:gd name="T43" fmla="*/ 19 h 168"/>
              <a:gd name="T44" fmla="*/ 57 w 114"/>
              <a:gd name="T45" fmla="*/ 18 h 168"/>
              <a:gd name="T46" fmla="*/ 39 w 114"/>
              <a:gd name="T47" fmla="*/ 23 h 168"/>
              <a:gd name="T48" fmla="*/ 29 w 114"/>
              <a:gd name="T49" fmla="*/ 38 h 168"/>
              <a:gd name="T50" fmla="*/ 23 w 114"/>
              <a:gd name="T51" fmla="*/ 57 h 168"/>
              <a:gd name="T52" fmla="*/ 22 w 114"/>
              <a:gd name="T53" fmla="*/ 83 h 168"/>
              <a:gd name="T54" fmla="*/ 25 w 114"/>
              <a:gd name="T55" fmla="*/ 115 h 168"/>
              <a:gd name="T56" fmla="*/ 30 w 114"/>
              <a:gd name="T57" fmla="*/ 136 h 168"/>
              <a:gd name="T58" fmla="*/ 40 w 114"/>
              <a:gd name="T59" fmla="*/ 147 h 168"/>
              <a:gd name="T60" fmla="*/ 56 w 114"/>
              <a:gd name="T61" fmla="*/ 151 h 168"/>
              <a:gd name="T62" fmla="*/ 69 w 114"/>
              <a:gd name="T63" fmla="*/ 149 h 168"/>
              <a:gd name="T64" fmla="*/ 78 w 114"/>
              <a:gd name="T65" fmla="*/ 142 h 168"/>
              <a:gd name="T66" fmla="*/ 85 w 114"/>
              <a:gd name="T67" fmla="*/ 132 h 168"/>
              <a:gd name="T68" fmla="*/ 89 w 114"/>
              <a:gd name="T69" fmla="*/ 119 h 168"/>
              <a:gd name="T70" fmla="*/ 90 w 114"/>
              <a:gd name="T71" fmla="*/ 103 h 168"/>
              <a:gd name="T72" fmla="*/ 91 w 114"/>
              <a:gd name="T73" fmla="*/ 8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5"/>
                </a:moveTo>
                <a:lnTo>
                  <a:pt x="112" y="103"/>
                </a:lnTo>
                <a:lnTo>
                  <a:pt x="110" y="119"/>
                </a:lnTo>
                <a:lnTo>
                  <a:pt x="107" y="133"/>
                </a:lnTo>
                <a:lnTo>
                  <a:pt x="101" y="145"/>
                </a:lnTo>
                <a:lnTo>
                  <a:pt x="93" y="155"/>
                </a:lnTo>
                <a:lnTo>
                  <a:pt x="82" y="163"/>
                </a:lnTo>
                <a:lnTo>
                  <a:pt x="71" y="167"/>
                </a:lnTo>
                <a:lnTo>
                  <a:pt x="55" y="168"/>
                </a:lnTo>
                <a:lnTo>
                  <a:pt x="40" y="168"/>
                </a:lnTo>
                <a:lnTo>
                  <a:pt x="29" y="163"/>
                </a:lnTo>
                <a:lnTo>
                  <a:pt x="20" y="157"/>
                </a:lnTo>
                <a:lnTo>
                  <a:pt x="12" y="147"/>
                </a:lnTo>
                <a:lnTo>
                  <a:pt x="6" y="136"/>
                </a:lnTo>
                <a:lnTo>
                  <a:pt x="3" y="121"/>
                </a:lnTo>
                <a:lnTo>
                  <a:pt x="0" y="104"/>
                </a:lnTo>
                <a:lnTo>
                  <a:pt x="0" y="85"/>
                </a:lnTo>
                <a:lnTo>
                  <a:pt x="1" y="66"/>
                </a:lnTo>
                <a:lnTo>
                  <a:pt x="3" y="51"/>
                </a:lnTo>
                <a:lnTo>
                  <a:pt x="6" y="36"/>
                </a:lnTo>
                <a:lnTo>
                  <a:pt x="13" y="23"/>
                </a:lnTo>
                <a:lnTo>
                  <a:pt x="21" y="14"/>
                </a:lnTo>
                <a:lnTo>
                  <a:pt x="31" y="6"/>
                </a:lnTo>
                <a:lnTo>
                  <a:pt x="43" y="1"/>
                </a:lnTo>
                <a:lnTo>
                  <a:pt x="59" y="0"/>
                </a:lnTo>
                <a:lnTo>
                  <a:pt x="73" y="1"/>
                </a:lnTo>
                <a:lnTo>
                  <a:pt x="85" y="6"/>
                </a:lnTo>
                <a:lnTo>
                  <a:pt x="94" y="13"/>
                </a:lnTo>
                <a:lnTo>
                  <a:pt x="102" y="22"/>
                </a:lnTo>
                <a:lnTo>
                  <a:pt x="107" y="34"/>
                </a:lnTo>
                <a:lnTo>
                  <a:pt x="111" y="48"/>
                </a:lnTo>
                <a:lnTo>
                  <a:pt x="112" y="65"/>
                </a:lnTo>
                <a:lnTo>
                  <a:pt x="114" y="85"/>
                </a:lnTo>
                <a:close/>
                <a:moveTo>
                  <a:pt x="91" y="86"/>
                </a:moveTo>
                <a:lnTo>
                  <a:pt x="91" y="74"/>
                </a:lnTo>
                <a:lnTo>
                  <a:pt x="90" y="64"/>
                </a:lnTo>
                <a:lnTo>
                  <a:pt x="89" y="55"/>
                </a:lnTo>
                <a:lnTo>
                  <a:pt x="88" y="47"/>
                </a:lnTo>
                <a:lnTo>
                  <a:pt x="86" y="39"/>
                </a:lnTo>
                <a:lnTo>
                  <a:pt x="84" y="34"/>
                </a:lnTo>
                <a:lnTo>
                  <a:pt x="80" y="29"/>
                </a:lnTo>
                <a:lnTo>
                  <a:pt x="77" y="25"/>
                </a:lnTo>
                <a:lnTo>
                  <a:pt x="73" y="22"/>
                </a:lnTo>
                <a:lnTo>
                  <a:pt x="68" y="19"/>
                </a:lnTo>
                <a:lnTo>
                  <a:pt x="63" y="18"/>
                </a:lnTo>
                <a:lnTo>
                  <a:pt x="57" y="18"/>
                </a:lnTo>
                <a:lnTo>
                  <a:pt x="47" y="19"/>
                </a:lnTo>
                <a:lnTo>
                  <a:pt x="39" y="23"/>
                </a:lnTo>
                <a:lnTo>
                  <a:pt x="34" y="29"/>
                </a:lnTo>
                <a:lnTo>
                  <a:pt x="29" y="38"/>
                </a:lnTo>
                <a:lnTo>
                  <a:pt x="26" y="47"/>
                </a:lnTo>
                <a:lnTo>
                  <a:pt x="23" y="57"/>
                </a:lnTo>
                <a:lnTo>
                  <a:pt x="22" y="70"/>
                </a:lnTo>
                <a:lnTo>
                  <a:pt x="22" y="83"/>
                </a:lnTo>
                <a:lnTo>
                  <a:pt x="22" y="100"/>
                </a:lnTo>
                <a:lnTo>
                  <a:pt x="25" y="115"/>
                </a:lnTo>
                <a:lnTo>
                  <a:pt x="26" y="127"/>
                </a:lnTo>
                <a:lnTo>
                  <a:pt x="30" y="136"/>
                </a:lnTo>
                <a:lnTo>
                  <a:pt x="35" y="142"/>
                </a:lnTo>
                <a:lnTo>
                  <a:pt x="40" y="147"/>
                </a:lnTo>
                <a:lnTo>
                  <a:pt x="47" y="150"/>
                </a:lnTo>
                <a:lnTo>
                  <a:pt x="56" y="151"/>
                </a:lnTo>
                <a:lnTo>
                  <a:pt x="63" y="150"/>
                </a:lnTo>
                <a:lnTo>
                  <a:pt x="69" y="149"/>
                </a:lnTo>
                <a:lnTo>
                  <a:pt x="73" y="146"/>
                </a:lnTo>
                <a:lnTo>
                  <a:pt x="78" y="142"/>
                </a:lnTo>
                <a:lnTo>
                  <a:pt x="81" y="137"/>
                </a:lnTo>
                <a:lnTo>
                  <a:pt x="85" y="132"/>
                </a:lnTo>
                <a:lnTo>
                  <a:pt x="86" y="125"/>
                </a:lnTo>
                <a:lnTo>
                  <a:pt x="89" y="119"/>
                </a:lnTo>
                <a:lnTo>
                  <a:pt x="90" y="111"/>
                </a:lnTo>
                <a:lnTo>
                  <a:pt x="90" y="103"/>
                </a:lnTo>
                <a:lnTo>
                  <a:pt x="91" y="95"/>
                </a:lnTo>
                <a:lnTo>
                  <a:pt x="91"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298"/>
          <p:cNvSpPr>
            <a:spLocks/>
          </p:cNvSpPr>
          <p:nvPr/>
        </p:nvSpPr>
        <p:spPr bwMode="auto">
          <a:xfrm>
            <a:off x="540592" y="2960463"/>
            <a:ext cx="85039" cy="137370"/>
          </a:xfrm>
          <a:custGeom>
            <a:avLst/>
            <a:gdLst>
              <a:gd name="T0" fmla="*/ 102 w 102"/>
              <a:gd name="T1" fmla="*/ 159 h 166"/>
              <a:gd name="T2" fmla="*/ 102 w 102"/>
              <a:gd name="T3" fmla="*/ 162 h 166"/>
              <a:gd name="T4" fmla="*/ 100 w 102"/>
              <a:gd name="T5" fmla="*/ 165 h 166"/>
              <a:gd name="T6" fmla="*/ 99 w 102"/>
              <a:gd name="T7" fmla="*/ 166 h 166"/>
              <a:gd name="T8" fmla="*/ 8 w 102"/>
              <a:gd name="T9" fmla="*/ 166 h 166"/>
              <a:gd name="T10" fmla="*/ 4 w 102"/>
              <a:gd name="T11" fmla="*/ 166 h 166"/>
              <a:gd name="T12" fmla="*/ 2 w 102"/>
              <a:gd name="T13" fmla="*/ 165 h 166"/>
              <a:gd name="T14" fmla="*/ 0 w 102"/>
              <a:gd name="T15" fmla="*/ 161 h 166"/>
              <a:gd name="T16" fmla="*/ 0 w 102"/>
              <a:gd name="T17" fmla="*/ 157 h 166"/>
              <a:gd name="T18" fmla="*/ 0 w 102"/>
              <a:gd name="T19" fmla="*/ 151 h 166"/>
              <a:gd name="T20" fmla="*/ 1 w 102"/>
              <a:gd name="T21" fmla="*/ 149 h 166"/>
              <a:gd name="T22" fmla="*/ 2 w 102"/>
              <a:gd name="T23" fmla="*/ 146 h 166"/>
              <a:gd name="T24" fmla="*/ 5 w 102"/>
              <a:gd name="T25" fmla="*/ 142 h 166"/>
              <a:gd name="T26" fmla="*/ 47 w 102"/>
              <a:gd name="T27" fmla="*/ 98 h 166"/>
              <a:gd name="T28" fmla="*/ 60 w 102"/>
              <a:gd name="T29" fmla="*/ 80 h 166"/>
              <a:gd name="T30" fmla="*/ 68 w 102"/>
              <a:gd name="T31" fmla="*/ 64 h 166"/>
              <a:gd name="T32" fmla="*/ 70 w 102"/>
              <a:gd name="T33" fmla="*/ 52 h 166"/>
              <a:gd name="T34" fmla="*/ 70 w 102"/>
              <a:gd name="T35" fmla="*/ 40 h 166"/>
              <a:gd name="T36" fmla="*/ 66 w 102"/>
              <a:gd name="T37" fmla="*/ 31 h 166"/>
              <a:gd name="T38" fmla="*/ 60 w 102"/>
              <a:gd name="T39" fmla="*/ 25 h 166"/>
              <a:gd name="T40" fmla="*/ 49 w 102"/>
              <a:gd name="T41" fmla="*/ 20 h 166"/>
              <a:gd name="T42" fmla="*/ 36 w 102"/>
              <a:gd name="T43" fmla="*/ 20 h 166"/>
              <a:gd name="T44" fmla="*/ 23 w 102"/>
              <a:gd name="T45" fmla="*/ 23 h 166"/>
              <a:gd name="T46" fmla="*/ 14 w 102"/>
              <a:gd name="T47" fmla="*/ 29 h 166"/>
              <a:gd name="T48" fmla="*/ 9 w 102"/>
              <a:gd name="T49" fmla="*/ 33 h 166"/>
              <a:gd name="T50" fmla="*/ 6 w 102"/>
              <a:gd name="T51" fmla="*/ 33 h 166"/>
              <a:gd name="T52" fmla="*/ 5 w 102"/>
              <a:gd name="T53" fmla="*/ 33 h 166"/>
              <a:gd name="T54" fmla="*/ 4 w 102"/>
              <a:gd name="T55" fmla="*/ 30 h 166"/>
              <a:gd name="T56" fmla="*/ 4 w 102"/>
              <a:gd name="T57" fmla="*/ 26 h 166"/>
              <a:gd name="T58" fmla="*/ 4 w 102"/>
              <a:gd name="T59" fmla="*/ 22 h 166"/>
              <a:gd name="T60" fmla="*/ 4 w 102"/>
              <a:gd name="T61" fmla="*/ 20 h 166"/>
              <a:gd name="T62" fmla="*/ 4 w 102"/>
              <a:gd name="T63" fmla="*/ 17 h 166"/>
              <a:gd name="T64" fmla="*/ 5 w 102"/>
              <a:gd name="T65" fmla="*/ 16 h 166"/>
              <a:gd name="T66" fmla="*/ 9 w 102"/>
              <a:gd name="T67" fmla="*/ 12 h 166"/>
              <a:gd name="T68" fmla="*/ 15 w 102"/>
              <a:gd name="T69" fmla="*/ 8 h 166"/>
              <a:gd name="T70" fmla="*/ 27 w 102"/>
              <a:gd name="T71" fmla="*/ 4 h 166"/>
              <a:gd name="T72" fmla="*/ 40 w 102"/>
              <a:gd name="T73" fmla="*/ 1 h 166"/>
              <a:gd name="T74" fmla="*/ 59 w 102"/>
              <a:gd name="T75" fmla="*/ 1 h 166"/>
              <a:gd name="T76" fmla="*/ 77 w 102"/>
              <a:gd name="T77" fmla="*/ 8 h 166"/>
              <a:gd name="T78" fmla="*/ 89 w 102"/>
              <a:gd name="T79" fmla="*/ 20 h 166"/>
              <a:gd name="T80" fmla="*/ 94 w 102"/>
              <a:gd name="T81" fmla="*/ 34 h 166"/>
              <a:gd name="T82" fmla="*/ 94 w 102"/>
              <a:gd name="T83" fmla="*/ 51 h 166"/>
              <a:gd name="T84" fmla="*/ 91 w 102"/>
              <a:gd name="T85" fmla="*/ 67 h 166"/>
              <a:gd name="T86" fmla="*/ 82 w 102"/>
              <a:gd name="T87" fmla="*/ 85 h 166"/>
              <a:gd name="T88" fmla="*/ 65 w 102"/>
              <a:gd name="T89" fmla="*/ 107 h 166"/>
              <a:gd name="T90" fmla="*/ 26 w 102"/>
              <a:gd name="T91" fmla="*/ 148 h 166"/>
              <a:gd name="T92" fmla="*/ 98 w 102"/>
              <a:gd name="T93" fmla="*/ 148 h 166"/>
              <a:gd name="T94" fmla="*/ 100 w 102"/>
              <a:gd name="T95" fmla="*/ 149 h 166"/>
              <a:gd name="T96" fmla="*/ 102 w 102"/>
              <a:gd name="T97" fmla="*/ 151 h 166"/>
              <a:gd name="T98" fmla="*/ 102 w 102"/>
              <a:gd name="T99" fmla="*/ 15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166">
                <a:moveTo>
                  <a:pt x="102" y="157"/>
                </a:moveTo>
                <a:lnTo>
                  <a:pt x="102" y="159"/>
                </a:lnTo>
                <a:lnTo>
                  <a:pt x="102" y="161"/>
                </a:lnTo>
                <a:lnTo>
                  <a:pt x="102" y="162"/>
                </a:lnTo>
                <a:lnTo>
                  <a:pt x="100" y="163"/>
                </a:lnTo>
                <a:lnTo>
                  <a:pt x="100" y="165"/>
                </a:lnTo>
                <a:lnTo>
                  <a:pt x="99" y="166"/>
                </a:lnTo>
                <a:lnTo>
                  <a:pt x="99" y="166"/>
                </a:lnTo>
                <a:lnTo>
                  <a:pt x="98" y="166"/>
                </a:lnTo>
                <a:lnTo>
                  <a:pt x="8" y="166"/>
                </a:lnTo>
                <a:lnTo>
                  <a:pt x="5" y="166"/>
                </a:lnTo>
                <a:lnTo>
                  <a:pt x="4" y="166"/>
                </a:lnTo>
                <a:lnTo>
                  <a:pt x="2" y="165"/>
                </a:lnTo>
                <a:lnTo>
                  <a:pt x="2" y="165"/>
                </a:lnTo>
                <a:lnTo>
                  <a:pt x="1" y="163"/>
                </a:lnTo>
                <a:lnTo>
                  <a:pt x="0" y="161"/>
                </a:lnTo>
                <a:lnTo>
                  <a:pt x="0" y="159"/>
                </a:lnTo>
                <a:lnTo>
                  <a:pt x="0" y="157"/>
                </a:lnTo>
                <a:lnTo>
                  <a:pt x="0" y="154"/>
                </a:lnTo>
                <a:lnTo>
                  <a:pt x="0" y="151"/>
                </a:lnTo>
                <a:lnTo>
                  <a:pt x="1" y="150"/>
                </a:lnTo>
                <a:lnTo>
                  <a:pt x="1" y="149"/>
                </a:lnTo>
                <a:lnTo>
                  <a:pt x="1" y="148"/>
                </a:lnTo>
                <a:lnTo>
                  <a:pt x="2" y="146"/>
                </a:lnTo>
                <a:lnTo>
                  <a:pt x="4" y="145"/>
                </a:lnTo>
                <a:lnTo>
                  <a:pt x="5" y="142"/>
                </a:lnTo>
                <a:lnTo>
                  <a:pt x="36" y="110"/>
                </a:lnTo>
                <a:lnTo>
                  <a:pt x="47" y="98"/>
                </a:lnTo>
                <a:lnTo>
                  <a:pt x="55" y="89"/>
                </a:lnTo>
                <a:lnTo>
                  <a:pt x="60" y="80"/>
                </a:lnTo>
                <a:lnTo>
                  <a:pt x="64" y="72"/>
                </a:lnTo>
                <a:lnTo>
                  <a:pt x="68" y="64"/>
                </a:lnTo>
                <a:lnTo>
                  <a:pt x="69" y="57"/>
                </a:lnTo>
                <a:lnTo>
                  <a:pt x="70" y="52"/>
                </a:lnTo>
                <a:lnTo>
                  <a:pt x="70" y="47"/>
                </a:lnTo>
                <a:lnTo>
                  <a:pt x="70" y="40"/>
                </a:lnTo>
                <a:lnTo>
                  <a:pt x="69" y="37"/>
                </a:lnTo>
                <a:lnTo>
                  <a:pt x="66" y="31"/>
                </a:lnTo>
                <a:lnTo>
                  <a:pt x="64" y="27"/>
                </a:lnTo>
                <a:lnTo>
                  <a:pt x="60" y="25"/>
                </a:lnTo>
                <a:lnTo>
                  <a:pt x="55" y="22"/>
                </a:lnTo>
                <a:lnTo>
                  <a:pt x="49" y="20"/>
                </a:lnTo>
                <a:lnTo>
                  <a:pt x="43" y="20"/>
                </a:lnTo>
                <a:lnTo>
                  <a:pt x="36" y="20"/>
                </a:lnTo>
                <a:lnTo>
                  <a:pt x="30" y="22"/>
                </a:lnTo>
                <a:lnTo>
                  <a:pt x="23" y="23"/>
                </a:lnTo>
                <a:lnTo>
                  <a:pt x="19" y="26"/>
                </a:lnTo>
                <a:lnTo>
                  <a:pt x="14" y="29"/>
                </a:lnTo>
                <a:lnTo>
                  <a:pt x="12" y="31"/>
                </a:lnTo>
                <a:lnTo>
                  <a:pt x="9" y="33"/>
                </a:lnTo>
                <a:lnTo>
                  <a:pt x="6" y="33"/>
                </a:lnTo>
                <a:lnTo>
                  <a:pt x="6" y="33"/>
                </a:lnTo>
                <a:lnTo>
                  <a:pt x="5" y="33"/>
                </a:lnTo>
                <a:lnTo>
                  <a:pt x="5" y="33"/>
                </a:lnTo>
                <a:lnTo>
                  <a:pt x="4" y="31"/>
                </a:lnTo>
                <a:lnTo>
                  <a:pt x="4" y="30"/>
                </a:lnTo>
                <a:lnTo>
                  <a:pt x="4" y="29"/>
                </a:lnTo>
                <a:lnTo>
                  <a:pt x="4" y="26"/>
                </a:lnTo>
                <a:lnTo>
                  <a:pt x="2" y="23"/>
                </a:lnTo>
                <a:lnTo>
                  <a:pt x="4" y="22"/>
                </a:lnTo>
                <a:lnTo>
                  <a:pt x="4" y="21"/>
                </a:lnTo>
                <a:lnTo>
                  <a:pt x="4" y="20"/>
                </a:lnTo>
                <a:lnTo>
                  <a:pt x="4" y="18"/>
                </a:lnTo>
                <a:lnTo>
                  <a:pt x="4" y="17"/>
                </a:lnTo>
                <a:lnTo>
                  <a:pt x="5" y="16"/>
                </a:lnTo>
                <a:lnTo>
                  <a:pt x="5" y="16"/>
                </a:lnTo>
                <a:lnTo>
                  <a:pt x="6" y="14"/>
                </a:lnTo>
                <a:lnTo>
                  <a:pt x="9" y="12"/>
                </a:lnTo>
                <a:lnTo>
                  <a:pt x="12" y="10"/>
                </a:lnTo>
                <a:lnTo>
                  <a:pt x="15" y="8"/>
                </a:lnTo>
                <a:lnTo>
                  <a:pt x="21" y="5"/>
                </a:lnTo>
                <a:lnTo>
                  <a:pt x="27" y="4"/>
                </a:lnTo>
                <a:lnTo>
                  <a:pt x="34" y="3"/>
                </a:lnTo>
                <a:lnTo>
                  <a:pt x="40" y="1"/>
                </a:lnTo>
                <a:lnTo>
                  <a:pt x="48" y="0"/>
                </a:lnTo>
                <a:lnTo>
                  <a:pt x="59" y="1"/>
                </a:lnTo>
                <a:lnTo>
                  <a:pt x="68" y="4"/>
                </a:lnTo>
                <a:lnTo>
                  <a:pt x="77" y="8"/>
                </a:lnTo>
                <a:lnTo>
                  <a:pt x="83" y="13"/>
                </a:lnTo>
                <a:lnTo>
                  <a:pt x="89" y="20"/>
                </a:lnTo>
                <a:lnTo>
                  <a:pt x="91" y="26"/>
                </a:lnTo>
                <a:lnTo>
                  <a:pt x="94" y="34"/>
                </a:lnTo>
                <a:lnTo>
                  <a:pt x="95" y="43"/>
                </a:lnTo>
                <a:lnTo>
                  <a:pt x="94" y="51"/>
                </a:lnTo>
                <a:lnTo>
                  <a:pt x="94" y="59"/>
                </a:lnTo>
                <a:lnTo>
                  <a:pt x="91" y="67"/>
                </a:lnTo>
                <a:lnTo>
                  <a:pt x="87" y="76"/>
                </a:lnTo>
                <a:lnTo>
                  <a:pt x="82" y="85"/>
                </a:lnTo>
                <a:lnTo>
                  <a:pt x="74" y="95"/>
                </a:lnTo>
                <a:lnTo>
                  <a:pt x="65" y="107"/>
                </a:lnTo>
                <a:lnTo>
                  <a:pt x="52" y="120"/>
                </a:lnTo>
                <a:lnTo>
                  <a:pt x="26" y="148"/>
                </a:lnTo>
                <a:lnTo>
                  <a:pt x="98" y="148"/>
                </a:lnTo>
                <a:lnTo>
                  <a:pt x="98" y="148"/>
                </a:lnTo>
                <a:lnTo>
                  <a:pt x="99" y="148"/>
                </a:lnTo>
                <a:lnTo>
                  <a:pt x="100" y="149"/>
                </a:lnTo>
                <a:lnTo>
                  <a:pt x="100" y="150"/>
                </a:lnTo>
                <a:lnTo>
                  <a:pt x="102" y="151"/>
                </a:lnTo>
                <a:lnTo>
                  <a:pt x="102" y="153"/>
                </a:lnTo>
                <a:lnTo>
                  <a:pt x="102" y="154"/>
                </a:lnTo>
                <a:lnTo>
                  <a:pt x="102"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299"/>
          <p:cNvSpPr>
            <a:spLocks/>
          </p:cNvSpPr>
          <p:nvPr/>
        </p:nvSpPr>
        <p:spPr bwMode="auto">
          <a:xfrm>
            <a:off x="648525" y="2963734"/>
            <a:ext cx="85039" cy="137370"/>
          </a:xfrm>
          <a:custGeom>
            <a:avLst/>
            <a:gdLst>
              <a:gd name="T0" fmla="*/ 102 w 103"/>
              <a:gd name="T1" fmla="*/ 124 h 165"/>
              <a:gd name="T2" fmla="*/ 94 w 103"/>
              <a:gd name="T3" fmla="*/ 143 h 165"/>
              <a:gd name="T4" fmla="*/ 77 w 103"/>
              <a:gd name="T5" fmla="*/ 158 h 165"/>
              <a:gd name="T6" fmla="*/ 55 w 103"/>
              <a:gd name="T7" fmla="*/ 164 h 165"/>
              <a:gd name="T8" fmla="*/ 34 w 103"/>
              <a:gd name="T9" fmla="*/ 165 h 165"/>
              <a:gd name="T10" fmla="*/ 21 w 103"/>
              <a:gd name="T11" fmla="*/ 163 h 165"/>
              <a:gd name="T12" fmla="*/ 11 w 103"/>
              <a:gd name="T13" fmla="*/ 160 h 165"/>
              <a:gd name="T14" fmla="*/ 4 w 103"/>
              <a:gd name="T15" fmla="*/ 158 h 165"/>
              <a:gd name="T16" fmla="*/ 1 w 103"/>
              <a:gd name="T17" fmla="*/ 155 h 165"/>
              <a:gd name="T18" fmla="*/ 1 w 103"/>
              <a:gd name="T19" fmla="*/ 154 h 165"/>
              <a:gd name="T20" fmla="*/ 0 w 103"/>
              <a:gd name="T21" fmla="*/ 151 h 165"/>
              <a:gd name="T22" fmla="*/ 0 w 103"/>
              <a:gd name="T23" fmla="*/ 148 h 165"/>
              <a:gd name="T24" fmla="*/ 0 w 103"/>
              <a:gd name="T25" fmla="*/ 145 h 165"/>
              <a:gd name="T26" fmla="*/ 0 w 103"/>
              <a:gd name="T27" fmla="*/ 141 h 165"/>
              <a:gd name="T28" fmla="*/ 1 w 103"/>
              <a:gd name="T29" fmla="*/ 138 h 165"/>
              <a:gd name="T30" fmla="*/ 3 w 103"/>
              <a:gd name="T31" fmla="*/ 138 h 165"/>
              <a:gd name="T32" fmla="*/ 5 w 103"/>
              <a:gd name="T33" fmla="*/ 138 h 165"/>
              <a:gd name="T34" fmla="*/ 11 w 103"/>
              <a:gd name="T35" fmla="*/ 141 h 165"/>
              <a:gd name="T36" fmla="*/ 20 w 103"/>
              <a:gd name="T37" fmla="*/ 145 h 165"/>
              <a:gd name="T38" fmla="*/ 33 w 103"/>
              <a:gd name="T39" fmla="*/ 147 h 165"/>
              <a:gd name="T40" fmla="*/ 50 w 103"/>
              <a:gd name="T41" fmla="*/ 147 h 165"/>
              <a:gd name="T42" fmla="*/ 64 w 103"/>
              <a:gd name="T43" fmla="*/ 143 h 165"/>
              <a:gd name="T44" fmla="*/ 73 w 103"/>
              <a:gd name="T45" fmla="*/ 134 h 165"/>
              <a:gd name="T46" fmla="*/ 80 w 103"/>
              <a:gd name="T47" fmla="*/ 121 h 165"/>
              <a:gd name="T48" fmla="*/ 80 w 103"/>
              <a:gd name="T49" fmla="*/ 105 h 165"/>
              <a:gd name="T50" fmla="*/ 75 w 103"/>
              <a:gd name="T51" fmla="*/ 94 h 165"/>
              <a:gd name="T52" fmla="*/ 64 w 103"/>
              <a:gd name="T53" fmla="*/ 86 h 165"/>
              <a:gd name="T54" fmla="*/ 49 w 103"/>
              <a:gd name="T55" fmla="*/ 82 h 165"/>
              <a:gd name="T56" fmla="*/ 32 w 103"/>
              <a:gd name="T57" fmla="*/ 81 h 165"/>
              <a:gd name="T58" fmla="*/ 20 w 103"/>
              <a:gd name="T59" fmla="*/ 82 h 165"/>
              <a:gd name="T60" fmla="*/ 12 w 103"/>
              <a:gd name="T61" fmla="*/ 82 h 165"/>
              <a:gd name="T62" fmla="*/ 8 w 103"/>
              <a:gd name="T63" fmla="*/ 79 h 165"/>
              <a:gd name="T64" fmla="*/ 8 w 103"/>
              <a:gd name="T65" fmla="*/ 7 h 165"/>
              <a:gd name="T66" fmla="*/ 11 w 103"/>
              <a:gd name="T67" fmla="*/ 2 h 165"/>
              <a:gd name="T68" fmla="*/ 16 w 103"/>
              <a:gd name="T69" fmla="*/ 0 h 165"/>
              <a:gd name="T70" fmla="*/ 89 w 103"/>
              <a:gd name="T71" fmla="*/ 0 h 165"/>
              <a:gd name="T72" fmla="*/ 92 w 103"/>
              <a:gd name="T73" fmla="*/ 1 h 165"/>
              <a:gd name="T74" fmla="*/ 93 w 103"/>
              <a:gd name="T75" fmla="*/ 3 h 165"/>
              <a:gd name="T76" fmla="*/ 93 w 103"/>
              <a:gd name="T77" fmla="*/ 7 h 165"/>
              <a:gd name="T78" fmla="*/ 93 w 103"/>
              <a:gd name="T79" fmla="*/ 14 h 165"/>
              <a:gd name="T80" fmla="*/ 90 w 103"/>
              <a:gd name="T81" fmla="*/ 18 h 165"/>
              <a:gd name="T82" fmla="*/ 28 w 103"/>
              <a:gd name="T83" fmla="*/ 19 h 165"/>
              <a:gd name="T84" fmla="*/ 32 w 103"/>
              <a:gd name="T85" fmla="*/ 64 h 165"/>
              <a:gd name="T86" fmla="*/ 41 w 103"/>
              <a:gd name="T87" fmla="*/ 64 h 165"/>
              <a:gd name="T88" fmla="*/ 60 w 103"/>
              <a:gd name="T89" fmla="*/ 64 h 165"/>
              <a:gd name="T90" fmla="*/ 81 w 103"/>
              <a:gd name="T91" fmla="*/ 71 h 165"/>
              <a:gd name="T92" fmla="*/ 96 w 103"/>
              <a:gd name="T93" fmla="*/ 83 h 165"/>
              <a:gd name="T94" fmla="*/ 102 w 103"/>
              <a:gd name="T95" fmla="*/ 10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5">
                <a:moveTo>
                  <a:pt x="103" y="111"/>
                </a:moveTo>
                <a:lnTo>
                  <a:pt x="102" y="124"/>
                </a:lnTo>
                <a:lnTo>
                  <a:pt x="98" y="134"/>
                </a:lnTo>
                <a:lnTo>
                  <a:pt x="94" y="143"/>
                </a:lnTo>
                <a:lnTo>
                  <a:pt x="86" y="151"/>
                </a:lnTo>
                <a:lnTo>
                  <a:pt x="77" y="158"/>
                </a:lnTo>
                <a:lnTo>
                  <a:pt x="67" y="162"/>
                </a:lnTo>
                <a:lnTo>
                  <a:pt x="55" y="164"/>
                </a:lnTo>
                <a:lnTo>
                  <a:pt x="42" y="165"/>
                </a:lnTo>
                <a:lnTo>
                  <a:pt x="34" y="165"/>
                </a:lnTo>
                <a:lnTo>
                  <a:pt x="28" y="164"/>
                </a:lnTo>
                <a:lnTo>
                  <a:pt x="21" y="163"/>
                </a:lnTo>
                <a:lnTo>
                  <a:pt x="16" y="162"/>
                </a:lnTo>
                <a:lnTo>
                  <a:pt x="11" y="160"/>
                </a:lnTo>
                <a:lnTo>
                  <a:pt x="7" y="159"/>
                </a:lnTo>
                <a:lnTo>
                  <a:pt x="4" y="158"/>
                </a:lnTo>
                <a:lnTo>
                  <a:pt x="3" y="156"/>
                </a:lnTo>
                <a:lnTo>
                  <a:pt x="1" y="155"/>
                </a:lnTo>
                <a:lnTo>
                  <a:pt x="1" y="155"/>
                </a:lnTo>
                <a:lnTo>
                  <a:pt x="1" y="154"/>
                </a:lnTo>
                <a:lnTo>
                  <a:pt x="0" y="152"/>
                </a:lnTo>
                <a:lnTo>
                  <a:pt x="0" y="151"/>
                </a:lnTo>
                <a:lnTo>
                  <a:pt x="0" y="150"/>
                </a:lnTo>
                <a:lnTo>
                  <a:pt x="0" y="148"/>
                </a:lnTo>
                <a:lnTo>
                  <a:pt x="0" y="146"/>
                </a:lnTo>
                <a:lnTo>
                  <a:pt x="0" y="145"/>
                </a:lnTo>
                <a:lnTo>
                  <a:pt x="0" y="142"/>
                </a:lnTo>
                <a:lnTo>
                  <a:pt x="0" y="141"/>
                </a:lnTo>
                <a:lnTo>
                  <a:pt x="1" y="139"/>
                </a:lnTo>
                <a:lnTo>
                  <a:pt x="1" y="138"/>
                </a:lnTo>
                <a:lnTo>
                  <a:pt x="1" y="138"/>
                </a:lnTo>
                <a:lnTo>
                  <a:pt x="3" y="138"/>
                </a:lnTo>
                <a:lnTo>
                  <a:pt x="4" y="137"/>
                </a:lnTo>
                <a:lnTo>
                  <a:pt x="5" y="138"/>
                </a:lnTo>
                <a:lnTo>
                  <a:pt x="8" y="139"/>
                </a:lnTo>
                <a:lnTo>
                  <a:pt x="11" y="141"/>
                </a:lnTo>
                <a:lnTo>
                  <a:pt x="15" y="142"/>
                </a:lnTo>
                <a:lnTo>
                  <a:pt x="20" y="145"/>
                </a:lnTo>
                <a:lnTo>
                  <a:pt x="26" y="146"/>
                </a:lnTo>
                <a:lnTo>
                  <a:pt x="33" y="147"/>
                </a:lnTo>
                <a:lnTo>
                  <a:pt x="42" y="147"/>
                </a:lnTo>
                <a:lnTo>
                  <a:pt x="50" y="147"/>
                </a:lnTo>
                <a:lnTo>
                  <a:pt x="58" y="146"/>
                </a:lnTo>
                <a:lnTo>
                  <a:pt x="64" y="143"/>
                </a:lnTo>
                <a:lnTo>
                  <a:pt x="69" y="139"/>
                </a:lnTo>
                <a:lnTo>
                  <a:pt x="73" y="134"/>
                </a:lnTo>
                <a:lnTo>
                  <a:pt x="77" y="129"/>
                </a:lnTo>
                <a:lnTo>
                  <a:pt x="80" y="121"/>
                </a:lnTo>
                <a:lnTo>
                  <a:pt x="80" y="112"/>
                </a:lnTo>
                <a:lnTo>
                  <a:pt x="80" y="105"/>
                </a:lnTo>
                <a:lnTo>
                  <a:pt x="77" y="99"/>
                </a:lnTo>
                <a:lnTo>
                  <a:pt x="75" y="94"/>
                </a:lnTo>
                <a:lnTo>
                  <a:pt x="69" y="88"/>
                </a:lnTo>
                <a:lnTo>
                  <a:pt x="64" y="86"/>
                </a:lnTo>
                <a:lnTo>
                  <a:pt x="58" y="83"/>
                </a:lnTo>
                <a:lnTo>
                  <a:pt x="49" y="82"/>
                </a:lnTo>
                <a:lnTo>
                  <a:pt x="38" y="81"/>
                </a:lnTo>
                <a:lnTo>
                  <a:pt x="32" y="81"/>
                </a:lnTo>
                <a:lnTo>
                  <a:pt x="25" y="82"/>
                </a:lnTo>
                <a:lnTo>
                  <a:pt x="20" y="82"/>
                </a:lnTo>
                <a:lnTo>
                  <a:pt x="15" y="82"/>
                </a:lnTo>
                <a:lnTo>
                  <a:pt x="12" y="82"/>
                </a:lnTo>
                <a:lnTo>
                  <a:pt x="9" y="81"/>
                </a:lnTo>
                <a:lnTo>
                  <a:pt x="8" y="79"/>
                </a:lnTo>
                <a:lnTo>
                  <a:pt x="8" y="74"/>
                </a:lnTo>
                <a:lnTo>
                  <a:pt x="8" y="7"/>
                </a:lnTo>
                <a:lnTo>
                  <a:pt x="9" y="5"/>
                </a:lnTo>
                <a:lnTo>
                  <a:pt x="11" y="2"/>
                </a:lnTo>
                <a:lnTo>
                  <a:pt x="12" y="0"/>
                </a:lnTo>
                <a:lnTo>
                  <a:pt x="16" y="0"/>
                </a:lnTo>
                <a:lnTo>
                  <a:pt x="88" y="0"/>
                </a:lnTo>
                <a:lnTo>
                  <a:pt x="89" y="0"/>
                </a:lnTo>
                <a:lnTo>
                  <a:pt x="90" y="1"/>
                </a:lnTo>
                <a:lnTo>
                  <a:pt x="92" y="1"/>
                </a:lnTo>
                <a:lnTo>
                  <a:pt x="92" y="2"/>
                </a:lnTo>
                <a:lnTo>
                  <a:pt x="93" y="3"/>
                </a:lnTo>
                <a:lnTo>
                  <a:pt x="93" y="5"/>
                </a:lnTo>
                <a:lnTo>
                  <a:pt x="93" y="7"/>
                </a:lnTo>
                <a:lnTo>
                  <a:pt x="93" y="9"/>
                </a:lnTo>
                <a:lnTo>
                  <a:pt x="93" y="14"/>
                </a:lnTo>
                <a:lnTo>
                  <a:pt x="92" y="17"/>
                </a:lnTo>
                <a:lnTo>
                  <a:pt x="90" y="18"/>
                </a:lnTo>
                <a:lnTo>
                  <a:pt x="88" y="19"/>
                </a:lnTo>
                <a:lnTo>
                  <a:pt x="28" y="19"/>
                </a:lnTo>
                <a:lnTo>
                  <a:pt x="28" y="65"/>
                </a:lnTo>
                <a:lnTo>
                  <a:pt x="32" y="64"/>
                </a:lnTo>
                <a:lnTo>
                  <a:pt x="37" y="64"/>
                </a:lnTo>
                <a:lnTo>
                  <a:pt x="41" y="64"/>
                </a:lnTo>
                <a:lnTo>
                  <a:pt x="47" y="64"/>
                </a:lnTo>
                <a:lnTo>
                  <a:pt x="60" y="64"/>
                </a:lnTo>
                <a:lnTo>
                  <a:pt x="72" y="67"/>
                </a:lnTo>
                <a:lnTo>
                  <a:pt x="81" y="71"/>
                </a:lnTo>
                <a:lnTo>
                  <a:pt x="89" y="77"/>
                </a:lnTo>
                <a:lnTo>
                  <a:pt x="96" y="83"/>
                </a:lnTo>
                <a:lnTo>
                  <a:pt x="99" y="91"/>
                </a:lnTo>
                <a:lnTo>
                  <a:pt x="102" y="100"/>
                </a:lnTo>
                <a:lnTo>
                  <a:pt x="103" y="11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300"/>
          <p:cNvSpPr>
            <a:spLocks noEditPoints="1"/>
          </p:cNvSpPr>
          <p:nvPr/>
        </p:nvSpPr>
        <p:spPr bwMode="auto">
          <a:xfrm>
            <a:off x="749916" y="2960463"/>
            <a:ext cx="94852" cy="140641"/>
          </a:xfrm>
          <a:custGeom>
            <a:avLst/>
            <a:gdLst>
              <a:gd name="T0" fmla="*/ 112 w 112"/>
              <a:gd name="T1" fmla="*/ 102 h 168"/>
              <a:gd name="T2" fmla="*/ 106 w 112"/>
              <a:gd name="T3" fmla="*/ 133 h 168"/>
              <a:gd name="T4" fmla="*/ 93 w 112"/>
              <a:gd name="T5" fmla="*/ 155 h 168"/>
              <a:gd name="T6" fmla="*/ 71 w 112"/>
              <a:gd name="T7" fmla="*/ 167 h 168"/>
              <a:gd name="T8" fmla="*/ 40 w 112"/>
              <a:gd name="T9" fmla="*/ 167 h 168"/>
              <a:gd name="T10" fmla="*/ 20 w 112"/>
              <a:gd name="T11" fmla="*/ 157 h 168"/>
              <a:gd name="T12" fmla="*/ 6 w 112"/>
              <a:gd name="T13" fmla="*/ 136 h 168"/>
              <a:gd name="T14" fmla="*/ 0 w 112"/>
              <a:gd name="T15" fmla="*/ 104 h 168"/>
              <a:gd name="T16" fmla="*/ 1 w 112"/>
              <a:gd name="T17" fmla="*/ 67 h 168"/>
              <a:gd name="T18" fmla="*/ 6 w 112"/>
              <a:gd name="T19" fmla="*/ 35 h 168"/>
              <a:gd name="T20" fmla="*/ 21 w 112"/>
              <a:gd name="T21" fmla="*/ 13 h 168"/>
              <a:gd name="T22" fmla="*/ 43 w 112"/>
              <a:gd name="T23" fmla="*/ 1 h 168"/>
              <a:gd name="T24" fmla="*/ 73 w 112"/>
              <a:gd name="T25" fmla="*/ 1 h 168"/>
              <a:gd name="T26" fmla="*/ 94 w 112"/>
              <a:gd name="T27" fmla="*/ 12 h 168"/>
              <a:gd name="T28" fmla="*/ 107 w 112"/>
              <a:gd name="T29" fmla="*/ 34 h 168"/>
              <a:gd name="T30" fmla="*/ 112 w 112"/>
              <a:gd name="T31" fmla="*/ 65 h 168"/>
              <a:gd name="T32" fmla="*/ 91 w 112"/>
              <a:gd name="T33" fmla="*/ 86 h 168"/>
              <a:gd name="T34" fmla="*/ 90 w 112"/>
              <a:gd name="T35" fmla="*/ 64 h 168"/>
              <a:gd name="T36" fmla="*/ 88 w 112"/>
              <a:gd name="T37" fmla="*/ 47 h 168"/>
              <a:gd name="T38" fmla="*/ 82 w 112"/>
              <a:gd name="T39" fmla="*/ 34 h 168"/>
              <a:gd name="T40" fmla="*/ 77 w 112"/>
              <a:gd name="T41" fmla="*/ 25 h 168"/>
              <a:gd name="T42" fmla="*/ 68 w 112"/>
              <a:gd name="T43" fmla="*/ 20 h 168"/>
              <a:gd name="T44" fmla="*/ 57 w 112"/>
              <a:gd name="T45" fmla="*/ 18 h 168"/>
              <a:gd name="T46" fmla="*/ 39 w 112"/>
              <a:gd name="T47" fmla="*/ 23 h 168"/>
              <a:gd name="T48" fmla="*/ 29 w 112"/>
              <a:gd name="T49" fmla="*/ 37 h 168"/>
              <a:gd name="T50" fmla="*/ 23 w 112"/>
              <a:gd name="T51" fmla="*/ 57 h 168"/>
              <a:gd name="T52" fmla="*/ 22 w 112"/>
              <a:gd name="T53" fmla="*/ 84 h 168"/>
              <a:gd name="T54" fmla="*/ 25 w 112"/>
              <a:gd name="T55" fmla="*/ 115 h 168"/>
              <a:gd name="T56" fmla="*/ 30 w 112"/>
              <a:gd name="T57" fmla="*/ 136 h 168"/>
              <a:gd name="T58" fmla="*/ 40 w 112"/>
              <a:gd name="T59" fmla="*/ 148 h 168"/>
              <a:gd name="T60" fmla="*/ 56 w 112"/>
              <a:gd name="T61" fmla="*/ 150 h 168"/>
              <a:gd name="T62" fmla="*/ 68 w 112"/>
              <a:gd name="T63" fmla="*/ 149 h 168"/>
              <a:gd name="T64" fmla="*/ 77 w 112"/>
              <a:gd name="T65" fmla="*/ 142 h 168"/>
              <a:gd name="T66" fmla="*/ 84 w 112"/>
              <a:gd name="T67" fmla="*/ 132 h 168"/>
              <a:gd name="T68" fmla="*/ 88 w 112"/>
              <a:gd name="T69" fmla="*/ 119 h 168"/>
              <a:gd name="T70" fmla="*/ 90 w 112"/>
              <a:gd name="T71" fmla="*/ 103 h 168"/>
              <a:gd name="T72" fmla="*/ 91 w 112"/>
              <a:gd name="T73" fmla="*/ 8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8">
                <a:moveTo>
                  <a:pt x="112" y="84"/>
                </a:moveTo>
                <a:lnTo>
                  <a:pt x="112" y="102"/>
                </a:lnTo>
                <a:lnTo>
                  <a:pt x="110" y="119"/>
                </a:lnTo>
                <a:lnTo>
                  <a:pt x="106" y="133"/>
                </a:lnTo>
                <a:lnTo>
                  <a:pt x="101" y="145"/>
                </a:lnTo>
                <a:lnTo>
                  <a:pt x="93" y="155"/>
                </a:lnTo>
                <a:lnTo>
                  <a:pt x="82" y="162"/>
                </a:lnTo>
                <a:lnTo>
                  <a:pt x="71" y="167"/>
                </a:lnTo>
                <a:lnTo>
                  <a:pt x="55" y="168"/>
                </a:lnTo>
                <a:lnTo>
                  <a:pt x="40" y="167"/>
                </a:lnTo>
                <a:lnTo>
                  <a:pt x="29" y="163"/>
                </a:lnTo>
                <a:lnTo>
                  <a:pt x="20" y="157"/>
                </a:lnTo>
                <a:lnTo>
                  <a:pt x="12" y="146"/>
                </a:lnTo>
                <a:lnTo>
                  <a:pt x="6" y="136"/>
                </a:lnTo>
                <a:lnTo>
                  <a:pt x="3" y="120"/>
                </a:lnTo>
                <a:lnTo>
                  <a:pt x="0" y="104"/>
                </a:lnTo>
                <a:lnTo>
                  <a:pt x="0" y="85"/>
                </a:lnTo>
                <a:lnTo>
                  <a:pt x="1" y="67"/>
                </a:lnTo>
                <a:lnTo>
                  <a:pt x="3" y="51"/>
                </a:lnTo>
                <a:lnTo>
                  <a:pt x="6" y="35"/>
                </a:lnTo>
                <a:lnTo>
                  <a:pt x="13" y="23"/>
                </a:lnTo>
                <a:lnTo>
                  <a:pt x="21" y="13"/>
                </a:lnTo>
                <a:lnTo>
                  <a:pt x="31" y="6"/>
                </a:lnTo>
                <a:lnTo>
                  <a:pt x="43" y="1"/>
                </a:lnTo>
                <a:lnTo>
                  <a:pt x="59" y="0"/>
                </a:lnTo>
                <a:lnTo>
                  <a:pt x="73" y="1"/>
                </a:lnTo>
                <a:lnTo>
                  <a:pt x="84" y="6"/>
                </a:lnTo>
                <a:lnTo>
                  <a:pt x="94" y="12"/>
                </a:lnTo>
                <a:lnTo>
                  <a:pt x="101" y="22"/>
                </a:lnTo>
                <a:lnTo>
                  <a:pt x="107" y="34"/>
                </a:lnTo>
                <a:lnTo>
                  <a:pt x="110" y="48"/>
                </a:lnTo>
                <a:lnTo>
                  <a:pt x="112" y="65"/>
                </a:lnTo>
                <a:lnTo>
                  <a:pt x="112" y="84"/>
                </a:lnTo>
                <a:close/>
                <a:moveTo>
                  <a:pt x="91" y="86"/>
                </a:moveTo>
                <a:lnTo>
                  <a:pt x="90" y="73"/>
                </a:lnTo>
                <a:lnTo>
                  <a:pt x="90" y="64"/>
                </a:lnTo>
                <a:lnTo>
                  <a:pt x="89" y="55"/>
                </a:lnTo>
                <a:lnTo>
                  <a:pt x="88" y="47"/>
                </a:lnTo>
                <a:lnTo>
                  <a:pt x="85" y="39"/>
                </a:lnTo>
                <a:lnTo>
                  <a:pt x="82" y="34"/>
                </a:lnTo>
                <a:lnTo>
                  <a:pt x="80" y="29"/>
                </a:lnTo>
                <a:lnTo>
                  <a:pt x="77" y="25"/>
                </a:lnTo>
                <a:lnTo>
                  <a:pt x="72" y="22"/>
                </a:lnTo>
                <a:lnTo>
                  <a:pt x="68" y="20"/>
                </a:lnTo>
                <a:lnTo>
                  <a:pt x="63" y="18"/>
                </a:lnTo>
                <a:lnTo>
                  <a:pt x="57" y="18"/>
                </a:lnTo>
                <a:lnTo>
                  <a:pt x="47" y="20"/>
                </a:lnTo>
                <a:lnTo>
                  <a:pt x="39" y="23"/>
                </a:lnTo>
                <a:lnTo>
                  <a:pt x="33" y="29"/>
                </a:lnTo>
                <a:lnTo>
                  <a:pt x="29" y="37"/>
                </a:lnTo>
                <a:lnTo>
                  <a:pt x="26" y="47"/>
                </a:lnTo>
                <a:lnTo>
                  <a:pt x="23" y="57"/>
                </a:lnTo>
                <a:lnTo>
                  <a:pt x="22" y="70"/>
                </a:lnTo>
                <a:lnTo>
                  <a:pt x="22" y="84"/>
                </a:lnTo>
                <a:lnTo>
                  <a:pt x="22" y="101"/>
                </a:lnTo>
                <a:lnTo>
                  <a:pt x="25" y="115"/>
                </a:lnTo>
                <a:lnTo>
                  <a:pt x="26" y="127"/>
                </a:lnTo>
                <a:lnTo>
                  <a:pt x="30" y="136"/>
                </a:lnTo>
                <a:lnTo>
                  <a:pt x="35" y="142"/>
                </a:lnTo>
                <a:lnTo>
                  <a:pt x="40" y="148"/>
                </a:lnTo>
                <a:lnTo>
                  <a:pt x="47" y="150"/>
                </a:lnTo>
                <a:lnTo>
                  <a:pt x="56" y="150"/>
                </a:lnTo>
                <a:lnTo>
                  <a:pt x="63" y="150"/>
                </a:lnTo>
                <a:lnTo>
                  <a:pt x="68" y="149"/>
                </a:lnTo>
                <a:lnTo>
                  <a:pt x="73" y="146"/>
                </a:lnTo>
                <a:lnTo>
                  <a:pt x="77" y="142"/>
                </a:lnTo>
                <a:lnTo>
                  <a:pt x="81" y="137"/>
                </a:lnTo>
                <a:lnTo>
                  <a:pt x="84" y="132"/>
                </a:lnTo>
                <a:lnTo>
                  <a:pt x="86" y="125"/>
                </a:lnTo>
                <a:lnTo>
                  <a:pt x="88" y="119"/>
                </a:lnTo>
                <a:lnTo>
                  <a:pt x="90" y="111"/>
                </a:lnTo>
                <a:lnTo>
                  <a:pt x="90" y="103"/>
                </a:lnTo>
                <a:lnTo>
                  <a:pt x="90" y="94"/>
                </a:lnTo>
                <a:lnTo>
                  <a:pt x="91"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301"/>
          <p:cNvSpPr>
            <a:spLocks/>
          </p:cNvSpPr>
          <p:nvPr/>
        </p:nvSpPr>
        <p:spPr bwMode="auto">
          <a:xfrm>
            <a:off x="540592" y="2656288"/>
            <a:ext cx="85039" cy="137370"/>
          </a:xfrm>
          <a:custGeom>
            <a:avLst/>
            <a:gdLst>
              <a:gd name="T0" fmla="*/ 98 w 102"/>
              <a:gd name="T1" fmla="*/ 139 h 167"/>
              <a:gd name="T2" fmla="*/ 80 w 102"/>
              <a:gd name="T3" fmla="*/ 161 h 167"/>
              <a:gd name="T4" fmla="*/ 45 w 102"/>
              <a:gd name="T5" fmla="*/ 167 h 167"/>
              <a:gd name="T6" fmla="*/ 23 w 102"/>
              <a:gd name="T7" fmla="*/ 165 h 167"/>
              <a:gd name="T8" fmla="*/ 8 w 102"/>
              <a:gd name="T9" fmla="*/ 159 h 167"/>
              <a:gd name="T10" fmla="*/ 3 w 102"/>
              <a:gd name="T11" fmla="*/ 156 h 167"/>
              <a:gd name="T12" fmla="*/ 2 w 102"/>
              <a:gd name="T13" fmla="*/ 153 h 167"/>
              <a:gd name="T14" fmla="*/ 0 w 102"/>
              <a:gd name="T15" fmla="*/ 148 h 167"/>
              <a:gd name="T16" fmla="*/ 2 w 102"/>
              <a:gd name="T17" fmla="*/ 139 h 167"/>
              <a:gd name="T18" fmla="*/ 6 w 102"/>
              <a:gd name="T19" fmla="*/ 137 h 167"/>
              <a:gd name="T20" fmla="*/ 17 w 102"/>
              <a:gd name="T21" fmla="*/ 144 h 167"/>
              <a:gd name="T22" fmla="*/ 37 w 102"/>
              <a:gd name="T23" fmla="*/ 149 h 167"/>
              <a:gd name="T24" fmla="*/ 59 w 102"/>
              <a:gd name="T25" fmla="*/ 148 h 167"/>
              <a:gd name="T26" fmla="*/ 74 w 102"/>
              <a:gd name="T27" fmla="*/ 137 h 167"/>
              <a:gd name="T28" fmla="*/ 79 w 102"/>
              <a:gd name="T29" fmla="*/ 120 h 167"/>
              <a:gd name="T30" fmla="*/ 72 w 102"/>
              <a:gd name="T31" fmla="*/ 103 h 167"/>
              <a:gd name="T32" fmla="*/ 55 w 102"/>
              <a:gd name="T33" fmla="*/ 93 h 167"/>
              <a:gd name="T34" fmla="*/ 23 w 102"/>
              <a:gd name="T35" fmla="*/ 90 h 167"/>
              <a:gd name="T36" fmla="*/ 20 w 102"/>
              <a:gd name="T37" fmla="*/ 89 h 167"/>
              <a:gd name="T38" fmla="*/ 17 w 102"/>
              <a:gd name="T39" fmla="*/ 86 h 167"/>
              <a:gd name="T40" fmla="*/ 17 w 102"/>
              <a:gd name="T41" fmla="*/ 80 h 167"/>
              <a:gd name="T42" fmla="*/ 19 w 102"/>
              <a:gd name="T43" fmla="*/ 75 h 167"/>
              <a:gd name="T44" fmla="*/ 21 w 102"/>
              <a:gd name="T45" fmla="*/ 73 h 167"/>
              <a:gd name="T46" fmla="*/ 45 w 102"/>
              <a:gd name="T47" fmla="*/ 73 h 167"/>
              <a:gd name="T48" fmla="*/ 62 w 102"/>
              <a:gd name="T49" fmla="*/ 65 h 167"/>
              <a:gd name="T50" fmla="*/ 72 w 102"/>
              <a:gd name="T51" fmla="*/ 50 h 167"/>
              <a:gd name="T52" fmla="*/ 71 w 102"/>
              <a:gd name="T53" fmla="*/ 33 h 167"/>
              <a:gd name="T54" fmla="*/ 62 w 102"/>
              <a:gd name="T55" fmla="*/ 22 h 167"/>
              <a:gd name="T56" fmla="*/ 45 w 102"/>
              <a:gd name="T57" fmla="*/ 18 h 167"/>
              <a:gd name="T58" fmla="*/ 27 w 102"/>
              <a:gd name="T59" fmla="*/ 22 h 167"/>
              <a:gd name="T60" fmla="*/ 14 w 102"/>
              <a:gd name="T61" fmla="*/ 30 h 167"/>
              <a:gd name="T62" fmla="*/ 8 w 102"/>
              <a:gd name="T63" fmla="*/ 31 h 167"/>
              <a:gd name="T64" fmla="*/ 6 w 102"/>
              <a:gd name="T65" fmla="*/ 30 h 167"/>
              <a:gd name="T66" fmla="*/ 6 w 102"/>
              <a:gd name="T67" fmla="*/ 26 h 167"/>
              <a:gd name="T68" fmla="*/ 6 w 102"/>
              <a:gd name="T69" fmla="*/ 20 h 167"/>
              <a:gd name="T70" fmla="*/ 6 w 102"/>
              <a:gd name="T71" fmla="*/ 16 h 167"/>
              <a:gd name="T72" fmla="*/ 8 w 102"/>
              <a:gd name="T73" fmla="*/ 13 h 167"/>
              <a:gd name="T74" fmla="*/ 17 w 102"/>
              <a:gd name="T75" fmla="*/ 8 h 167"/>
              <a:gd name="T76" fmla="*/ 34 w 102"/>
              <a:gd name="T77" fmla="*/ 1 h 167"/>
              <a:gd name="T78" fmla="*/ 61 w 102"/>
              <a:gd name="T79" fmla="*/ 0 h 167"/>
              <a:gd name="T80" fmla="*/ 84 w 102"/>
              <a:gd name="T81" fmla="*/ 11 h 167"/>
              <a:gd name="T82" fmla="*/ 95 w 102"/>
              <a:gd name="T83" fmla="*/ 31 h 167"/>
              <a:gd name="T84" fmla="*/ 93 w 102"/>
              <a:gd name="T85" fmla="*/ 55 h 167"/>
              <a:gd name="T86" fmla="*/ 83 w 102"/>
              <a:gd name="T87" fmla="*/ 71 h 167"/>
              <a:gd name="T88" fmla="*/ 64 w 102"/>
              <a:gd name="T89" fmla="*/ 80 h 167"/>
              <a:gd name="T90" fmla="*/ 80 w 102"/>
              <a:gd name="T91" fmla="*/ 84 h 167"/>
              <a:gd name="T92" fmla="*/ 97 w 102"/>
              <a:gd name="T93" fmla="*/ 98 h 167"/>
              <a:gd name="T94" fmla="*/ 102 w 102"/>
              <a:gd name="T95"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167">
                <a:moveTo>
                  <a:pt x="102" y="119"/>
                </a:moveTo>
                <a:lnTo>
                  <a:pt x="102" y="129"/>
                </a:lnTo>
                <a:lnTo>
                  <a:pt x="98" y="139"/>
                </a:lnTo>
                <a:lnTo>
                  <a:pt x="95" y="148"/>
                </a:lnTo>
                <a:lnTo>
                  <a:pt x="88" y="154"/>
                </a:lnTo>
                <a:lnTo>
                  <a:pt x="80" y="161"/>
                </a:lnTo>
                <a:lnTo>
                  <a:pt x="70" y="165"/>
                </a:lnTo>
                <a:lnTo>
                  <a:pt x="58" y="167"/>
                </a:lnTo>
                <a:lnTo>
                  <a:pt x="45" y="167"/>
                </a:lnTo>
                <a:lnTo>
                  <a:pt x="37" y="167"/>
                </a:lnTo>
                <a:lnTo>
                  <a:pt x="31" y="166"/>
                </a:lnTo>
                <a:lnTo>
                  <a:pt x="23" y="165"/>
                </a:lnTo>
                <a:lnTo>
                  <a:pt x="17" y="163"/>
                </a:lnTo>
                <a:lnTo>
                  <a:pt x="12" y="162"/>
                </a:lnTo>
                <a:lnTo>
                  <a:pt x="8" y="159"/>
                </a:lnTo>
                <a:lnTo>
                  <a:pt x="6" y="158"/>
                </a:lnTo>
                <a:lnTo>
                  <a:pt x="3" y="157"/>
                </a:lnTo>
                <a:lnTo>
                  <a:pt x="3" y="156"/>
                </a:lnTo>
                <a:lnTo>
                  <a:pt x="2" y="156"/>
                </a:lnTo>
                <a:lnTo>
                  <a:pt x="2" y="154"/>
                </a:lnTo>
                <a:lnTo>
                  <a:pt x="2" y="153"/>
                </a:lnTo>
                <a:lnTo>
                  <a:pt x="0" y="152"/>
                </a:lnTo>
                <a:lnTo>
                  <a:pt x="0" y="150"/>
                </a:lnTo>
                <a:lnTo>
                  <a:pt x="0" y="148"/>
                </a:lnTo>
                <a:lnTo>
                  <a:pt x="0" y="145"/>
                </a:lnTo>
                <a:lnTo>
                  <a:pt x="0" y="141"/>
                </a:lnTo>
                <a:lnTo>
                  <a:pt x="2" y="139"/>
                </a:lnTo>
                <a:lnTo>
                  <a:pt x="3" y="137"/>
                </a:lnTo>
                <a:lnTo>
                  <a:pt x="4" y="137"/>
                </a:lnTo>
                <a:lnTo>
                  <a:pt x="6" y="137"/>
                </a:lnTo>
                <a:lnTo>
                  <a:pt x="8" y="140"/>
                </a:lnTo>
                <a:lnTo>
                  <a:pt x="12" y="141"/>
                </a:lnTo>
                <a:lnTo>
                  <a:pt x="17" y="144"/>
                </a:lnTo>
                <a:lnTo>
                  <a:pt x="23" y="146"/>
                </a:lnTo>
                <a:lnTo>
                  <a:pt x="29" y="148"/>
                </a:lnTo>
                <a:lnTo>
                  <a:pt x="37" y="149"/>
                </a:lnTo>
                <a:lnTo>
                  <a:pt x="45" y="150"/>
                </a:lnTo>
                <a:lnTo>
                  <a:pt x="53" y="149"/>
                </a:lnTo>
                <a:lnTo>
                  <a:pt x="59" y="148"/>
                </a:lnTo>
                <a:lnTo>
                  <a:pt x="66" y="145"/>
                </a:lnTo>
                <a:lnTo>
                  <a:pt x="70" y="141"/>
                </a:lnTo>
                <a:lnTo>
                  <a:pt x="74" y="137"/>
                </a:lnTo>
                <a:lnTo>
                  <a:pt x="76" y="132"/>
                </a:lnTo>
                <a:lnTo>
                  <a:pt x="79" y="127"/>
                </a:lnTo>
                <a:lnTo>
                  <a:pt x="79" y="120"/>
                </a:lnTo>
                <a:lnTo>
                  <a:pt x="78" y="114"/>
                </a:lnTo>
                <a:lnTo>
                  <a:pt x="76" y="108"/>
                </a:lnTo>
                <a:lnTo>
                  <a:pt x="72" y="103"/>
                </a:lnTo>
                <a:lnTo>
                  <a:pt x="68" y="99"/>
                </a:lnTo>
                <a:lnTo>
                  <a:pt x="62" y="95"/>
                </a:lnTo>
                <a:lnTo>
                  <a:pt x="55" y="93"/>
                </a:lnTo>
                <a:lnTo>
                  <a:pt x="47" y="90"/>
                </a:lnTo>
                <a:lnTo>
                  <a:pt x="38" y="90"/>
                </a:lnTo>
                <a:lnTo>
                  <a:pt x="23" y="90"/>
                </a:lnTo>
                <a:lnTo>
                  <a:pt x="21" y="90"/>
                </a:lnTo>
                <a:lnTo>
                  <a:pt x="20" y="90"/>
                </a:lnTo>
                <a:lnTo>
                  <a:pt x="20" y="89"/>
                </a:lnTo>
                <a:lnTo>
                  <a:pt x="19" y="89"/>
                </a:lnTo>
                <a:lnTo>
                  <a:pt x="17" y="88"/>
                </a:lnTo>
                <a:lnTo>
                  <a:pt x="17" y="86"/>
                </a:lnTo>
                <a:lnTo>
                  <a:pt x="17" y="84"/>
                </a:lnTo>
                <a:lnTo>
                  <a:pt x="17" y="81"/>
                </a:lnTo>
                <a:lnTo>
                  <a:pt x="17" y="80"/>
                </a:lnTo>
                <a:lnTo>
                  <a:pt x="17" y="77"/>
                </a:lnTo>
                <a:lnTo>
                  <a:pt x="17" y="76"/>
                </a:lnTo>
                <a:lnTo>
                  <a:pt x="19" y="75"/>
                </a:lnTo>
                <a:lnTo>
                  <a:pt x="19" y="75"/>
                </a:lnTo>
                <a:lnTo>
                  <a:pt x="20" y="73"/>
                </a:lnTo>
                <a:lnTo>
                  <a:pt x="21" y="73"/>
                </a:lnTo>
                <a:lnTo>
                  <a:pt x="23" y="73"/>
                </a:lnTo>
                <a:lnTo>
                  <a:pt x="37" y="73"/>
                </a:lnTo>
                <a:lnTo>
                  <a:pt x="45" y="73"/>
                </a:lnTo>
                <a:lnTo>
                  <a:pt x="51" y="71"/>
                </a:lnTo>
                <a:lnTo>
                  <a:pt x="58" y="69"/>
                </a:lnTo>
                <a:lnTo>
                  <a:pt x="62" y="65"/>
                </a:lnTo>
                <a:lnTo>
                  <a:pt x="67" y="60"/>
                </a:lnTo>
                <a:lnTo>
                  <a:pt x="70" y="55"/>
                </a:lnTo>
                <a:lnTo>
                  <a:pt x="72" y="50"/>
                </a:lnTo>
                <a:lnTo>
                  <a:pt x="72" y="43"/>
                </a:lnTo>
                <a:lnTo>
                  <a:pt x="72" y="38"/>
                </a:lnTo>
                <a:lnTo>
                  <a:pt x="71" y="33"/>
                </a:lnTo>
                <a:lnTo>
                  <a:pt x="68" y="29"/>
                </a:lnTo>
                <a:lnTo>
                  <a:pt x="66" y="25"/>
                </a:lnTo>
                <a:lnTo>
                  <a:pt x="62" y="22"/>
                </a:lnTo>
                <a:lnTo>
                  <a:pt x="57" y="20"/>
                </a:lnTo>
                <a:lnTo>
                  <a:pt x="51" y="18"/>
                </a:lnTo>
                <a:lnTo>
                  <a:pt x="45" y="18"/>
                </a:lnTo>
                <a:lnTo>
                  <a:pt x="38" y="18"/>
                </a:lnTo>
                <a:lnTo>
                  <a:pt x="32" y="20"/>
                </a:lnTo>
                <a:lnTo>
                  <a:pt x="27" y="22"/>
                </a:lnTo>
                <a:lnTo>
                  <a:pt x="21" y="25"/>
                </a:lnTo>
                <a:lnTo>
                  <a:pt x="16" y="27"/>
                </a:lnTo>
                <a:lnTo>
                  <a:pt x="14" y="30"/>
                </a:lnTo>
                <a:lnTo>
                  <a:pt x="11" y="31"/>
                </a:lnTo>
                <a:lnTo>
                  <a:pt x="8" y="31"/>
                </a:lnTo>
                <a:lnTo>
                  <a:pt x="8" y="31"/>
                </a:lnTo>
                <a:lnTo>
                  <a:pt x="7" y="31"/>
                </a:lnTo>
                <a:lnTo>
                  <a:pt x="7" y="31"/>
                </a:lnTo>
                <a:lnTo>
                  <a:pt x="6" y="30"/>
                </a:lnTo>
                <a:lnTo>
                  <a:pt x="6" y="29"/>
                </a:lnTo>
                <a:lnTo>
                  <a:pt x="6" y="27"/>
                </a:lnTo>
                <a:lnTo>
                  <a:pt x="6" y="26"/>
                </a:lnTo>
                <a:lnTo>
                  <a:pt x="6" y="24"/>
                </a:lnTo>
                <a:lnTo>
                  <a:pt x="6" y="21"/>
                </a:lnTo>
                <a:lnTo>
                  <a:pt x="6" y="20"/>
                </a:lnTo>
                <a:lnTo>
                  <a:pt x="6" y="18"/>
                </a:lnTo>
                <a:lnTo>
                  <a:pt x="6" y="17"/>
                </a:lnTo>
                <a:lnTo>
                  <a:pt x="6" y="16"/>
                </a:lnTo>
                <a:lnTo>
                  <a:pt x="7" y="16"/>
                </a:lnTo>
                <a:lnTo>
                  <a:pt x="7" y="14"/>
                </a:lnTo>
                <a:lnTo>
                  <a:pt x="8" y="13"/>
                </a:lnTo>
                <a:lnTo>
                  <a:pt x="10" y="12"/>
                </a:lnTo>
                <a:lnTo>
                  <a:pt x="14" y="9"/>
                </a:lnTo>
                <a:lnTo>
                  <a:pt x="17" y="8"/>
                </a:lnTo>
                <a:lnTo>
                  <a:pt x="23" y="5"/>
                </a:lnTo>
                <a:lnTo>
                  <a:pt x="28" y="3"/>
                </a:lnTo>
                <a:lnTo>
                  <a:pt x="34" y="1"/>
                </a:lnTo>
                <a:lnTo>
                  <a:pt x="42" y="0"/>
                </a:lnTo>
                <a:lnTo>
                  <a:pt x="50" y="0"/>
                </a:lnTo>
                <a:lnTo>
                  <a:pt x="61" y="0"/>
                </a:lnTo>
                <a:lnTo>
                  <a:pt x="70" y="3"/>
                </a:lnTo>
                <a:lnTo>
                  <a:pt x="78" y="7"/>
                </a:lnTo>
                <a:lnTo>
                  <a:pt x="84" y="11"/>
                </a:lnTo>
                <a:lnTo>
                  <a:pt x="89" y="17"/>
                </a:lnTo>
                <a:lnTo>
                  <a:pt x="92" y="24"/>
                </a:lnTo>
                <a:lnTo>
                  <a:pt x="95" y="31"/>
                </a:lnTo>
                <a:lnTo>
                  <a:pt x="96" y="41"/>
                </a:lnTo>
                <a:lnTo>
                  <a:pt x="95" y="47"/>
                </a:lnTo>
                <a:lnTo>
                  <a:pt x="93" y="55"/>
                </a:lnTo>
                <a:lnTo>
                  <a:pt x="91" y="60"/>
                </a:lnTo>
                <a:lnTo>
                  <a:pt x="88" y="67"/>
                </a:lnTo>
                <a:lnTo>
                  <a:pt x="83" y="71"/>
                </a:lnTo>
                <a:lnTo>
                  <a:pt x="78" y="75"/>
                </a:lnTo>
                <a:lnTo>
                  <a:pt x="72" y="78"/>
                </a:lnTo>
                <a:lnTo>
                  <a:pt x="64" y="80"/>
                </a:lnTo>
                <a:lnTo>
                  <a:pt x="64" y="80"/>
                </a:lnTo>
                <a:lnTo>
                  <a:pt x="72" y="81"/>
                </a:lnTo>
                <a:lnTo>
                  <a:pt x="80" y="84"/>
                </a:lnTo>
                <a:lnTo>
                  <a:pt x="87" y="88"/>
                </a:lnTo>
                <a:lnTo>
                  <a:pt x="92" y="93"/>
                </a:lnTo>
                <a:lnTo>
                  <a:pt x="97" y="98"/>
                </a:lnTo>
                <a:lnTo>
                  <a:pt x="100" y="105"/>
                </a:lnTo>
                <a:lnTo>
                  <a:pt x="102" y="111"/>
                </a:lnTo>
                <a:lnTo>
                  <a:pt x="102" y="11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302"/>
          <p:cNvSpPr>
            <a:spLocks noEditPoints="1"/>
          </p:cNvSpPr>
          <p:nvPr/>
        </p:nvSpPr>
        <p:spPr bwMode="auto">
          <a:xfrm>
            <a:off x="645253" y="2656288"/>
            <a:ext cx="91580" cy="137370"/>
          </a:xfrm>
          <a:custGeom>
            <a:avLst/>
            <a:gdLst>
              <a:gd name="T0" fmla="*/ 113 w 113"/>
              <a:gd name="T1" fmla="*/ 102 h 167"/>
              <a:gd name="T2" fmla="*/ 106 w 113"/>
              <a:gd name="T3" fmla="*/ 132 h 167"/>
              <a:gd name="T4" fmla="*/ 93 w 113"/>
              <a:gd name="T5" fmla="*/ 154 h 167"/>
              <a:gd name="T6" fmla="*/ 71 w 113"/>
              <a:gd name="T7" fmla="*/ 167 h 167"/>
              <a:gd name="T8" fmla="*/ 41 w 113"/>
              <a:gd name="T9" fmla="*/ 167 h 167"/>
              <a:gd name="T10" fmla="*/ 20 w 113"/>
              <a:gd name="T11" fmla="*/ 156 h 167"/>
              <a:gd name="T12" fmla="*/ 7 w 113"/>
              <a:gd name="T13" fmla="*/ 135 h 167"/>
              <a:gd name="T14" fmla="*/ 0 w 113"/>
              <a:gd name="T15" fmla="*/ 103 h 167"/>
              <a:gd name="T16" fmla="*/ 2 w 113"/>
              <a:gd name="T17" fmla="*/ 67 h 167"/>
              <a:gd name="T18" fmla="*/ 7 w 113"/>
              <a:gd name="T19" fmla="*/ 35 h 167"/>
              <a:gd name="T20" fmla="*/ 21 w 113"/>
              <a:gd name="T21" fmla="*/ 13 h 167"/>
              <a:gd name="T22" fmla="*/ 43 w 113"/>
              <a:gd name="T23" fmla="*/ 1 h 167"/>
              <a:gd name="T24" fmla="*/ 73 w 113"/>
              <a:gd name="T25" fmla="*/ 1 h 167"/>
              <a:gd name="T26" fmla="*/ 94 w 113"/>
              <a:gd name="T27" fmla="*/ 12 h 167"/>
              <a:gd name="T28" fmla="*/ 107 w 113"/>
              <a:gd name="T29" fmla="*/ 33 h 167"/>
              <a:gd name="T30" fmla="*/ 113 w 113"/>
              <a:gd name="T31" fmla="*/ 64 h 167"/>
              <a:gd name="T32" fmla="*/ 92 w 113"/>
              <a:gd name="T33" fmla="*/ 85 h 167"/>
              <a:gd name="T34" fmla="*/ 90 w 113"/>
              <a:gd name="T35" fmla="*/ 63 h 167"/>
              <a:gd name="T36" fmla="*/ 88 w 113"/>
              <a:gd name="T37" fmla="*/ 46 h 167"/>
              <a:gd name="T38" fmla="*/ 83 w 113"/>
              <a:gd name="T39" fmla="*/ 33 h 167"/>
              <a:gd name="T40" fmla="*/ 77 w 113"/>
              <a:gd name="T41" fmla="*/ 25 h 167"/>
              <a:gd name="T42" fmla="*/ 68 w 113"/>
              <a:gd name="T43" fmla="*/ 20 h 167"/>
              <a:gd name="T44" fmla="*/ 58 w 113"/>
              <a:gd name="T45" fmla="*/ 17 h 167"/>
              <a:gd name="T46" fmla="*/ 39 w 113"/>
              <a:gd name="T47" fmla="*/ 22 h 167"/>
              <a:gd name="T48" fmla="*/ 29 w 113"/>
              <a:gd name="T49" fmla="*/ 37 h 167"/>
              <a:gd name="T50" fmla="*/ 24 w 113"/>
              <a:gd name="T51" fmla="*/ 58 h 167"/>
              <a:gd name="T52" fmla="*/ 22 w 113"/>
              <a:gd name="T53" fmla="*/ 82 h 167"/>
              <a:gd name="T54" fmla="*/ 25 w 113"/>
              <a:gd name="T55" fmla="*/ 114 h 167"/>
              <a:gd name="T56" fmla="*/ 30 w 113"/>
              <a:gd name="T57" fmla="*/ 135 h 167"/>
              <a:gd name="T58" fmla="*/ 41 w 113"/>
              <a:gd name="T59" fmla="*/ 146 h 167"/>
              <a:gd name="T60" fmla="*/ 56 w 113"/>
              <a:gd name="T61" fmla="*/ 150 h 167"/>
              <a:gd name="T62" fmla="*/ 68 w 113"/>
              <a:gd name="T63" fmla="*/ 148 h 167"/>
              <a:gd name="T64" fmla="*/ 77 w 113"/>
              <a:gd name="T65" fmla="*/ 141 h 167"/>
              <a:gd name="T66" fmla="*/ 84 w 113"/>
              <a:gd name="T67" fmla="*/ 131 h 167"/>
              <a:gd name="T68" fmla="*/ 88 w 113"/>
              <a:gd name="T69" fmla="*/ 118 h 167"/>
              <a:gd name="T70" fmla="*/ 90 w 113"/>
              <a:gd name="T71" fmla="*/ 102 h 167"/>
              <a:gd name="T72" fmla="*/ 92 w 113"/>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7">
                <a:moveTo>
                  <a:pt x="113" y="84"/>
                </a:moveTo>
                <a:lnTo>
                  <a:pt x="113" y="102"/>
                </a:lnTo>
                <a:lnTo>
                  <a:pt x="110" y="118"/>
                </a:lnTo>
                <a:lnTo>
                  <a:pt x="106" y="132"/>
                </a:lnTo>
                <a:lnTo>
                  <a:pt x="101" y="145"/>
                </a:lnTo>
                <a:lnTo>
                  <a:pt x="93" y="154"/>
                </a:lnTo>
                <a:lnTo>
                  <a:pt x="83" y="162"/>
                </a:lnTo>
                <a:lnTo>
                  <a:pt x="71" y="167"/>
                </a:lnTo>
                <a:lnTo>
                  <a:pt x="55" y="167"/>
                </a:lnTo>
                <a:lnTo>
                  <a:pt x="41" y="167"/>
                </a:lnTo>
                <a:lnTo>
                  <a:pt x="29" y="162"/>
                </a:lnTo>
                <a:lnTo>
                  <a:pt x="20" y="156"/>
                </a:lnTo>
                <a:lnTo>
                  <a:pt x="12" y="146"/>
                </a:lnTo>
                <a:lnTo>
                  <a:pt x="7" y="135"/>
                </a:lnTo>
                <a:lnTo>
                  <a:pt x="3" y="120"/>
                </a:lnTo>
                <a:lnTo>
                  <a:pt x="0" y="103"/>
                </a:lnTo>
                <a:lnTo>
                  <a:pt x="0" y="84"/>
                </a:lnTo>
                <a:lnTo>
                  <a:pt x="2" y="67"/>
                </a:lnTo>
                <a:lnTo>
                  <a:pt x="3" y="50"/>
                </a:lnTo>
                <a:lnTo>
                  <a:pt x="7" y="35"/>
                </a:lnTo>
                <a:lnTo>
                  <a:pt x="13" y="24"/>
                </a:lnTo>
                <a:lnTo>
                  <a:pt x="21" y="13"/>
                </a:lnTo>
                <a:lnTo>
                  <a:pt x="32" y="7"/>
                </a:lnTo>
                <a:lnTo>
                  <a:pt x="43" y="1"/>
                </a:lnTo>
                <a:lnTo>
                  <a:pt x="59" y="0"/>
                </a:lnTo>
                <a:lnTo>
                  <a:pt x="73" y="1"/>
                </a:lnTo>
                <a:lnTo>
                  <a:pt x="84" y="5"/>
                </a:lnTo>
                <a:lnTo>
                  <a:pt x="94" y="12"/>
                </a:lnTo>
                <a:lnTo>
                  <a:pt x="101" y="21"/>
                </a:lnTo>
                <a:lnTo>
                  <a:pt x="107" y="33"/>
                </a:lnTo>
                <a:lnTo>
                  <a:pt x="110" y="48"/>
                </a:lnTo>
                <a:lnTo>
                  <a:pt x="113" y="64"/>
                </a:lnTo>
                <a:lnTo>
                  <a:pt x="113" y="84"/>
                </a:lnTo>
                <a:close/>
                <a:moveTo>
                  <a:pt x="92" y="85"/>
                </a:moveTo>
                <a:lnTo>
                  <a:pt x="90" y="73"/>
                </a:lnTo>
                <a:lnTo>
                  <a:pt x="90" y="63"/>
                </a:lnTo>
                <a:lnTo>
                  <a:pt x="89" y="54"/>
                </a:lnTo>
                <a:lnTo>
                  <a:pt x="88" y="46"/>
                </a:lnTo>
                <a:lnTo>
                  <a:pt x="85" y="39"/>
                </a:lnTo>
                <a:lnTo>
                  <a:pt x="83" y="33"/>
                </a:lnTo>
                <a:lnTo>
                  <a:pt x="80" y="27"/>
                </a:lnTo>
                <a:lnTo>
                  <a:pt x="77" y="25"/>
                </a:lnTo>
                <a:lnTo>
                  <a:pt x="72" y="21"/>
                </a:lnTo>
                <a:lnTo>
                  <a:pt x="68" y="20"/>
                </a:lnTo>
                <a:lnTo>
                  <a:pt x="63" y="18"/>
                </a:lnTo>
                <a:lnTo>
                  <a:pt x="58" y="17"/>
                </a:lnTo>
                <a:lnTo>
                  <a:pt x="47" y="18"/>
                </a:lnTo>
                <a:lnTo>
                  <a:pt x="39" y="22"/>
                </a:lnTo>
                <a:lnTo>
                  <a:pt x="33" y="29"/>
                </a:lnTo>
                <a:lnTo>
                  <a:pt x="29" y="37"/>
                </a:lnTo>
                <a:lnTo>
                  <a:pt x="26" y="46"/>
                </a:lnTo>
                <a:lnTo>
                  <a:pt x="24" y="58"/>
                </a:lnTo>
                <a:lnTo>
                  <a:pt x="22" y="69"/>
                </a:lnTo>
                <a:lnTo>
                  <a:pt x="22" y="82"/>
                </a:lnTo>
                <a:lnTo>
                  <a:pt x="22" y="101"/>
                </a:lnTo>
                <a:lnTo>
                  <a:pt x="25" y="114"/>
                </a:lnTo>
                <a:lnTo>
                  <a:pt x="26" y="125"/>
                </a:lnTo>
                <a:lnTo>
                  <a:pt x="30" y="135"/>
                </a:lnTo>
                <a:lnTo>
                  <a:pt x="36" y="142"/>
                </a:lnTo>
                <a:lnTo>
                  <a:pt x="41" y="146"/>
                </a:lnTo>
                <a:lnTo>
                  <a:pt x="47" y="149"/>
                </a:lnTo>
                <a:lnTo>
                  <a:pt x="56" y="150"/>
                </a:lnTo>
                <a:lnTo>
                  <a:pt x="63" y="150"/>
                </a:lnTo>
                <a:lnTo>
                  <a:pt x="68" y="148"/>
                </a:lnTo>
                <a:lnTo>
                  <a:pt x="73" y="145"/>
                </a:lnTo>
                <a:lnTo>
                  <a:pt x="77" y="141"/>
                </a:lnTo>
                <a:lnTo>
                  <a:pt x="81" y="137"/>
                </a:lnTo>
                <a:lnTo>
                  <a:pt x="84" y="131"/>
                </a:lnTo>
                <a:lnTo>
                  <a:pt x="86" y="125"/>
                </a:lnTo>
                <a:lnTo>
                  <a:pt x="88" y="118"/>
                </a:lnTo>
                <a:lnTo>
                  <a:pt x="90" y="111"/>
                </a:lnTo>
                <a:lnTo>
                  <a:pt x="90" y="102"/>
                </a:lnTo>
                <a:lnTo>
                  <a:pt x="90" y="94"/>
                </a:lnTo>
                <a:lnTo>
                  <a:pt x="92"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303"/>
          <p:cNvSpPr>
            <a:spLocks noEditPoints="1"/>
          </p:cNvSpPr>
          <p:nvPr/>
        </p:nvSpPr>
        <p:spPr bwMode="auto">
          <a:xfrm>
            <a:off x="749916" y="2656288"/>
            <a:ext cx="94852" cy="137370"/>
          </a:xfrm>
          <a:custGeom>
            <a:avLst/>
            <a:gdLst>
              <a:gd name="T0" fmla="*/ 112 w 112"/>
              <a:gd name="T1" fmla="*/ 102 h 167"/>
              <a:gd name="T2" fmla="*/ 106 w 112"/>
              <a:gd name="T3" fmla="*/ 132 h 167"/>
              <a:gd name="T4" fmla="*/ 93 w 112"/>
              <a:gd name="T5" fmla="*/ 154 h 167"/>
              <a:gd name="T6" fmla="*/ 71 w 112"/>
              <a:gd name="T7" fmla="*/ 167 h 167"/>
              <a:gd name="T8" fmla="*/ 40 w 112"/>
              <a:gd name="T9" fmla="*/ 167 h 167"/>
              <a:gd name="T10" fmla="*/ 20 w 112"/>
              <a:gd name="T11" fmla="*/ 156 h 167"/>
              <a:gd name="T12" fmla="*/ 6 w 112"/>
              <a:gd name="T13" fmla="*/ 135 h 167"/>
              <a:gd name="T14" fmla="*/ 0 w 112"/>
              <a:gd name="T15" fmla="*/ 103 h 167"/>
              <a:gd name="T16" fmla="*/ 1 w 112"/>
              <a:gd name="T17" fmla="*/ 67 h 167"/>
              <a:gd name="T18" fmla="*/ 6 w 112"/>
              <a:gd name="T19" fmla="*/ 35 h 167"/>
              <a:gd name="T20" fmla="*/ 21 w 112"/>
              <a:gd name="T21" fmla="*/ 13 h 167"/>
              <a:gd name="T22" fmla="*/ 43 w 112"/>
              <a:gd name="T23" fmla="*/ 1 h 167"/>
              <a:gd name="T24" fmla="*/ 73 w 112"/>
              <a:gd name="T25" fmla="*/ 1 h 167"/>
              <a:gd name="T26" fmla="*/ 94 w 112"/>
              <a:gd name="T27" fmla="*/ 12 h 167"/>
              <a:gd name="T28" fmla="*/ 107 w 112"/>
              <a:gd name="T29" fmla="*/ 33 h 167"/>
              <a:gd name="T30" fmla="*/ 112 w 112"/>
              <a:gd name="T31" fmla="*/ 64 h 167"/>
              <a:gd name="T32" fmla="*/ 91 w 112"/>
              <a:gd name="T33" fmla="*/ 85 h 167"/>
              <a:gd name="T34" fmla="*/ 90 w 112"/>
              <a:gd name="T35" fmla="*/ 63 h 167"/>
              <a:gd name="T36" fmla="*/ 88 w 112"/>
              <a:gd name="T37" fmla="*/ 46 h 167"/>
              <a:gd name="T38" fmla="*/ 82 w 112"/>
              <a:gd name="T39" fmla="*/ 33 h 167"/>
              <a:gd name="T40" fmla="*/ 77 w 112"/>
              <a:gd name="T41" fmla="*/ 25 h 167"/>
              <a:gd name="T42" fmla="*/ 68 w 112"/>
              <a:gd name="T43" fmla="*/ 20 h 167"/>
              <a:gd name="T44" fmla="*/ 57 w 112"/>
              <a:gd name="T45" fmla="*/ 17 h 167"/>
              <a:gd name="T46" fmla="*/ 39 w 112"/>
              <a:gd name="T47" fmla="*/ 22 h 167"/>
              <a:gd name="T48" fmla="*/ 29 w 112"/>
              <a:gd name="T49" fmla="*/ 37 h 167"/>
              <a:gd name="T50" fmla="*/ 23 w 112"/>
              <a:gd name="T51" fmla="*/ 58 h 167"/>
              <a:gd name="T52" fmla="*/ 22 w 112"/>
              <a:gd name="T53" fmla="*/ 82 h 167"/>
              <a:gd name="T54" fmla="*/ 25 w 112"/>
              <a:gd name="T55" fmla="*/ 114 h 167"/>
              <a:gd name="T56" fmla="*/ 30 w 112"/>
              <a:gd name="T57" fmla="*/ 135 h 167"/>
              <a:gd name="T58" fmla="*/ 40 w 112"/>
              <a:gd name="T59" fmla="*/ 146 h 167"/>
              <a:gd name="T60" fmla="*/ 56 w 112"/>
              <a:gd name="T61" fmla="*/ 150 h 167"/>
              <a:gd name="T62" fmla="*/ 68 w 112"/>
              <a:gd name="T63" fmla="*/ 148 h 167"/>
              <a:gd name="T64" fmla="*/ 77 w 112"/>
              <a:gd name="T65" fmla="*/ 141 h 167"/>
              <a:gd name="T66" fmla="*/ 84 w 112"/>
              <a:gd name="T67" fmla="*/ 131 h 167"/>
              <a:gd name="T68" fmla="*/ 88 w 112"/>
              <a:gd name="T69" fmla="*/ 118 h 167"/>
              <a:gd name="T70" fmla="*/ 90 w 112"/>
              <a:gd name="T71" fmla="*/ 102 h 167"/>
              <a:gd name="T72" fmla="*/ 91 w 112"/>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7">
                <a:moveTo>
                  <a:pt x="112" y="84"/>
                </a:moveTo>
                <a:lnTo>
                  <a:pt x="112" y="102"/>
                </a:lnTo>
                <a:lnTo>
                  <a:pt x="110" y="118"/>
                </a:lnTo>
                <a:lnTo>
                  <a:pt x="106" y="132"/>
                </a:lnTo>
                <a:lnTo>
                  <a:pt x="101" y="145"/>
                </a:lnTo>
                <a:lnTo>
                  <a:pt x="93" y="154"/>
                </a:lnTo>
                <a:lnTo>
                  <a:pt x="82" y="162"/>
                </a:lnTo>
                <a:lnTo>
                  <a:pt x="71" y="167"/>
                </a:lnTo>
                <a:lnTo>
                  <a:pt x="55" y="167"/>
                </a:lnTo>
                <a:lnTo>
                  <a:pt x="40" y="167"/>
                </a:lnTo>
                <a:lnTo>
                  <a:pt x="29" y="162"/>
                </a:lnTo>
                <a:lnTo>
                  <a:pt x="20" y="156"/>
                </a:lnTo>
                <a:lnTo>
                  <a:pt x="12" y="146"/>
                </a:lnTo>
                <a:lnTo>
                  <a:pt x="6" y="135"/>
                </a:lnTo>
                <a:lnTo>
                  <a:pt x="3" y="120"/>
                </a:lnTo>
                <a:lnTo>
                  <a:pt x="0" y="103"/>
                </a:lnTo>
                <a:lnTo>
                  <a:pt x="0" y="84"/>
                </a:lnTo>
                <a:lnTo>
                  <a:pt x="1" y="67"/>
                </a:lnTo>
                <a:lnTo>
                  <a:pt x="3" y="50"/>
                </a:lnTo>
                <a:lnTo>
                  <a:pt x="6" y="35"/>
                </a:lnTo>
                <a:lnTo>
                  <a:pt x="13" y="24"/>
                </a:lnTo>
                <a:lnTo>
                  <a:pt x="21" y="13"/>
                </a:lnTo>
                <a:lnTo>
                  <a:pt x="31" y="7"/>
                </a:lnTo>
                <a:lnTo>
                  <a:pt x="43" y="1"/>
                </a:lnTo>
                <a:lnTo>
                  <a:pt x="59" y="0"/>
                </a:lnTo>
                <a:lnTo>
                  <a:pt x="73" y="1"/>
                </a:lnTo>
                <a:lnTo>
                  <a:pt x="84" y="5"/>
                </a:lnTo>
                <a:lnTo>
                  <a:pt x="94" y="12"/>
                </a:lnTo>
                <a:lnTo>
                  <a:pt x="101" y="21"/>
                </a:lnTo>
                <a:lnTo>
                  <a:pt x="107" y="33"/>
                </a:lnTo>
                <a:lnTo>
                  <a:pt x="110" y="48"/>
                </a:lnTo>
                <a:lnTo>
                  <a:pt x="112" y="64"/>
                </a:lnTo>
                <a:lnTo>
                  <a:pt x="112" y="84"/>
                </a:lnTo>
                <a:close/>
                <a:moveTo>
                  <a:pt x="91" y="85"/>
                </a:moveTo>
                <a:lnTo>
                  <a:pt x="90" y="73"/>
                </a:lnTo>
                <a:lnTo>
                  <a:pt x="90" y="63"/>
                </a:lnTo>
                <a:lnTo>
                  <a:pt x="89" y="54"/>
                </a:lnTo>
                <a:lnTo>
                  <a:pt x="88" y="46"/>
                </a:lnTo>
                <a:lnTo>
                  <a:pt x="85" y="39"/>
                </a:lnTo>
                <a:lnTo>
                  <a:pt x="82" y="33"/>
                </a:lnTo>
                <a:lnTo>
                  <a:pt x="80" y="27"/>
                </a:lnTo>
                <a:lnTo>
                  <a:pt x="77" y="25"/>
                </a:lnTo>
                <a:lnTo>
                  <a:pt x="72" y="21"/>
                </a:lnTo>
                <a:lnTo>
                  <a:pt x="68" y="20"/>
                </a:lnTo>
                <a:lnTo>
                  <a:pt x="63" y="18"/>
                </a:lnTo>
                <a:lnTo>
                  <a:pt x="57" y="17"/>
                </a:lnTo>
                <a:lnTo>
                  <a:pt x="47" y="18"/>
                </a:lnTo>
                <a:lnTo>
                  <a:pt x="39" y="22"/>
                </a:lnTo>
                <a:lnTo>
                  <a:pt x="33" y="29"/>
                </a:lnTo>
                <a:lnTo>
                  <a:pt x="29" y="37"/>
                </a:lnTo>
                <a:lnTo>
                  <a:pt x="26" y="46"/>
                </a:lnTo>
                <a:lnTo>
                  <a:pt x="23" y="58"/>
                </a:lnTo>
                <a:lnTo>
                  <a:pt x="22" y="69"/>
                </a:lnTo>
                <a:lnTo>
                  <a:pt x="22" y="82"/>
                </a:lnTo>
                <a:lnTo>
                  <a:pt x="22" y="101"/>
                </a:lnTo>
                <a:lnTo>
                  <a:pt x="25" y="114"/>
                </a:lnTo>
                <a:lnTo>
                  <a:pt x="26" y="125"/>
                </a:lnTo>
                <a:lnTo>
                  <a:pt x="30" y="135"/>
                </a:lnTo>
                <a:lnTo>
                  <a:pt x="35" y="142"/>
                </a:lnTo>
                <a:lnTo>
                  <a:pt x="40" y="146"/>
                </a:lnTo>
                <a:lnTo>
                  <a:pt x="47" y="149"/>
                </a:lnTo>
                <a:lnTo>
                  <a:pt x="56" y="150"/>
                </a:lnTo>
                <a:lnTo>
                  <a:pt x="63" y="150"/>
                </a:lnTo>
                <a:lnTo>
                  <a:pt x="68" y="148"/>
                </a:lnTo>
                <a:lnTo>
                  <a:pt x="73" y="145"/>
                </a:lnTo>
                <a:lnTo>
                  <a:pt x="77" y="141"/>
                </a:lnTo>
                <a:lnTo>
                  <a:pt x="81" y="137"/>
                </a:lnTo>
                <a:lnTo>
                  <a:pt x="84" y="131"/>
                </a:lnTo>
                <a:lnTo>
                  <a:pt x="86" y="125"/>
                </a:lnTo>
                <a:lnTo>
                  <a:pt x="88" y="118"/>
                </a:lnTo>
                <a:lnTo>
                  <a:pt x="90" y="111"/>
                </a:lnTo>
                <a:lnTo>
                  <a:pt x="90" y="102"/>
                </a:lnTo>
                <a:lnTo>
                  <a:pt x="90"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304"/>
          <p:cNvSpPr>
            <a:spLocks/>
          </p:cNvSpPr>
          <p:nvPr/>
        </p:nvSpPr>
        <p:spPr bwMode="auto">
          <a:xfrm>
            <a:off x="540592" y="2348842"/>
            <a:ext cx="85039" cy="137370"/>
          </a:xfrm>
          <a:custGeom>
            <a:avLst/>
            <a:gdLst>
              <a:gd name="T0" fmla="*/ 100 w 104"/>
              <a:gd name="T1" fmla="*/ 140 h 168"/>
              <a:gd name="T2" fmla="*/ 80 w 104"/>
              <a:gd name="T3" fmla="*/ 161 h 168"/>
              <a:gd name="T4" fmla="*/ 46 w 104"/>
              <a:gd name="T5" fmla="*/ 168 h 168"/>
              <a:gd name="T6" fmla="*/ 24 w 104"/>
              <a:gd name="T7" fmla="*/ 166 h 168"/>
              <a:gd name="T8" fmla="*/ 8 w 104"/>
              <a:gd name="T9" fmla="*/ 159 h 168"/>
              <a:gd name="T10" fmla="*/ 3 w 104"/>
              <a:gd name="T11" fmla="*/ 157 h 168"/>
              <a:gd name="T12" fmla="*/ 2 w 104"/>
              <a:gd name="T13" fmla="*/ 153 h 168"/>
              <a:gd name="T14" fmla="*/ 0 w 104"/>
              <a:gd name="T15" fmla="*/ 147 h 168"/>
              <a:gd name="T16" fmla="*/ 2 w 104"/>
              <a:gd name="T17" fmla="*/ 140 h 168"/>
              <a:gd name="T18" fmla="*/ 6 w 104"/>
              <a:gd name="T19" fmla="*/ 138 h 168"/>
              <a:gd name="T20" fmla="*/ 17 w 104"/>
              <a:gd name="T21" fmla="*/ 144 h 168"/>
              <a:gd name="T22" fmla="*/ 37 w 104"/>
              <a:gd name="T23" fmla="*/ 150 h 168"/>
              <a:gd name="T24" fmla="*/ 59 w 104"/>
              <a:gd name="T25" fmla="*/ 147 h 168"/>
              <a:gd name="T26" fmla="*/ 74 w 104"/>
              <a:gd name="T27" fmla="*/ 138 h 168"/>
              <a:gd name="T28" fmla="*/ 79 w 104"/>
              <a:gd name="T29" fmla="*/ 121 h 168"/>
              <a:gd name="T30" fmla="*/ 72 w 104"/>
              <a:gd name="T31" fmla="*/ 103 h 168"/>
              <a:gd name="T32" fmla="*/ 55 w 104"/>
              <a:gd name="T33" fmla="*/ 93 h 168"/>
              <a:gd name="T34" fmla="*/ 23 w 104"/>
              <a:gd name="T35" fmla="*/ 90 h 168"/>
              <a:gd name="T36" fmla="*/ 20 w 104"/>
              <a:gd name="T37" fmla="*/ 90 h 168"/>
              <a:gd name="T38" fmla="*/ 17 w 104"/>
              <a:gd name="T39" fmla="*/ 86 h 168"/>
              <a:gd name="T40" fmla="*/ 17 w 104"/>
              <a:gd name="T41" fmla="*/ 80 h 168"/>
              <a:gd name="T42" fmla="*/ 19 w 104"/>
              <a:gd name="T43" fmla="*/ 76 h 168"/>
              <a:gd name="T44" fmla="*/ 21 w 104"/>
              <a:gd name="T45" fmla="*/ 73 h 168"/>
              <a:gd name="T46" fmla="*/ 45 w 104"/>
              <a:gd name="T47" fmla="*/ 73 h 168"/>
              <a:gd name="T48" fmla="*/ 63 w 104"/>
              <a:gd name="T49" fmla="*/ 65 h 168"/>
              <a:gd name="T50" fmla="*/ 72 w 104"/>
              <a:gd name="T51" fmla="*/ 49 h 168"/>
              <a:gd name="T52" fmla="*/ 71 w 104"/>
              <a:gd name="T53" fmla="*/ 33 h 168"/>
              <a:gd name="T54" fmla="*/ 62 w 104"/>
              <a:gd name="T55" fmla="*/ 22 h 168"/>
              <a:gd name="T56" fmla="*/ 45 w 104"/>
              <a:gd name="T57" fmla="*/ 18 h 168"/>
              <a:gd name="T58" fmla="*/ 27 w 104"/>
              <a:gd name="T59" fmla="*/ 22 h 168"/>
              <a:gd name="T60" fmla="*/ 14 w 104"/>
              <a:gd name="T61" fmla="*/ 30 h 168"/>
              <a:gd name="T62" fmla="*/ 8 w 104"/>
              <a:gd name="T63" fmla="*/ 31 h 168"/>
              <a:gd name="T64" fmla="*/ 6 w 104"/>
              <a:gd name="T65" fmla="*/ 30 h 168"/>
              <a:gd name="T66" fmla="*/ 6 w 104"/>
              <a:gd name="T67" fmla="*/ 26 h 168"/>
              <a:gd name="T68" fmla="*/ 6 w 104"/>
              <a:gd name="T69" fmla="*/ 19 h 168"/>
              <a:gd name="T70" fmla="*/ 6 w 104"/>
              <a:gd name="T71" fmla="*/ 16 h 168"/>
              <a:gd name="T72" fmla="*/ 8 w 104"/>
              <a:gd name="T73" fmla="*/ 13 h 168"/>
              <a:gd name="T74" fmla="*/ 17 w 104"/>
              <a:gd name="T75" fmla="*/ 8 h 168"/>
              <a:gd name="T76" fmla="*/ 34 w 104"/>
              <a:gd name="T77" fmla="*/ 1 h 168"/>
              <a:gd name="T78" fmla="*/ 61 w 104"/>
              <a:gd name="T79" fmla="*/ 0 h 168"/>
              <a:gd name="T80" fmla="*/ 84 w 104"/>
              <a:gd name="T81" fmla="*/ 10 h 168"/>
              <a:gd name="T82" fmla="*/ 95 w 104"/>
              <a:gd name="T83" fmla="*/ 31 h 168"/>
              <a:gd name="T84" fmla="*/ 93 w 104"/>
              <a:gd name="T85" fmla="*/ 55 h 168"/>
              <a:gd name="T86" fmla="*/ 83 w 104"/>
              <a:gd name="T87" fmla="*/ 70 h 168"/>
              <a:gd name="T88" fmla="*/ 64 w 104"/>
              <a:gd name="T89" fmla="*/ 80 h 168"/>
              <a:gd name="T90" fmla="*/ 80 w 104"/>
              <a:gd name="T91" fmla="*/ 85 h 168"/>
              <a:gd name="T92" fmla="*/ 97 w 104"/>
              <a:gd name="T93" fmla="*/ 98 h 168"/>
              <a:gd name="T94" fmla="*/ 104 w 104"/>
              <a:gd name="T95" fmla="*/ 11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168">
                <a:moveTo>
                  <a:pt x="104" y="119"/>
                </a:moveTo>
                <a:lnTo>
                  <a:pt x="102" y="129"/>
                </a:lnTo>
                <a:lnTo>
                  <a:pt x="100" y="140"/>
                </a:lnTo>
                <a:lnTo>
                  <a:pt x="95" y="147"/>
                </a:lnTo>
                <a:lnTo>
                  <a:pt x="88" y="154"/>
                </a:lnTo>
                <a:lnTo>
                  <a:pt x="80" y="161"/>
                </a:lnTo>
                <a:lnTo>
                  <a:pt x="70" y="164"/>
                </a:lnTo>
                <a:lnTo>
                  <a:pt x="59" y="167"/>
                </a:lnTo>
                <a:lnTo>
                  <a:pt x="46" y="168"/>
                </a:lnTo>
                <a:lnTo>
                  <a:pt x="37" y="168"/>
                </a:lnTo>
                <a:lnTo>
                  <a:pt x="31" y="167"/>
                </a:lnTo>
                <a:lnTo>
                  <a:pt x="24" y="166"/>
                </a:lnTo>
                <a:lnTo>
                  <a:pt x="17" y="163"/>
                </a:lnTo>
                <a:lnTo>
                  <a:pt x="12" y="162"/>
                </a:lnTo>
                <a:lnTo>
                  <a:pt x="8" y="159"/>
                </a:lnTo>
                <a:lnTo>
                  <a:pt x="6" y="158"/>
                </a:lnTo>
                <a:lnTo>
                  <a:pt x="3" y="157"/>
                </a:lnTo>
                <a:lnTo>
                  <a:pt x="3" y="157"/>
                </a:lnTo>
                <a:lnTo>
                  <a:pt x="2" y="155"/>
                </a:lnTo>
                <a:lnTo>
                  <a:pt x="2" y="154"/>
                </a:lnTo>
                <a:lnTo>
                  <a:pt x="2" y="153"/>
                </a:lnTo>
                <a:lnTo>
                  <a:pt x="0" y="151"/>
                </a:lnTo>
                <a:lnTo>
                  <a:pt x="0" y="150"/>
                </a:lnTo>
                <a:lnTo>
                  <a:pt x="0" y="147"/>
                </a:lnTo>
                <a:lnTo>
                  <a:pt x="0" y="145"/>
                </a:lnTo>
                <a:lnTo>
                  <a:pt x="0" y="141"/>
                </a:lnTo>
                <a:lnTo>
                  <a:pt x="2" y="140"/>
                </a:lnTo>
                <a:lnTo>
                  <a:pt x="3" y="137"/>
                </a:lnTo>
                <a:lnTo>
                  <a:pt x="4" y="137"/>
                </a:lnTo>
                <a:lnTo>
                  <a:pt x="6" y="138"/>
                </a:lnTo>
                <a:lnTo>
                  <a:pt x="8" y="140"/>
                </a:lnTo>
                <a:lnTo>
                  <a:pt x="12" y="141"/>
                </a:lnTo>
                <a:lnTo>
                  <a:pt x="17" y="144"/>
                </a:lnTo>
                <a:lnTo>
                  <a:pt x="23" y="146"/>
                </a:lnTo>
                <a:lnTo>
                  <a:pt x="29" y="147"/>
                </a:lnTo>
                <a:lnTo>
                  <a:pt x="37" y="150"/>
                </a:lnTo>
                <a:lnTo>
                  <a:pt x="45" y="150"/>
                </a:lnTo>
                <a:lnTo>
                  <a:pt x="53" y="150"/>
                </a:lnTo>
                <a:lnTo>
                  <a:pt x="59" y="147"/>
                </a:lnTo>
                <a:lnTo>
                  <a:pt x="66" y="146"/>
                </a:lnTo>
                <a:lnTo>
                  <a:pt x="70" y="142"/>
                </a:lnTo>
                <a:lnTo>
                  <a:pt x="74" y="138"/>
                </a:lnTo>
                <a:lnTo>
                  <a:pt x="76" y="133"/>
                </a:lnTo>
                <a:lnTo>
                  <a:pt x="79" y="127"/>
                </a:lnTo>
                <a:lnTo>
                  <a:pt x="79" y="121"/>
                </a:lnTo>
                <a:lnTo>
                  <a:pt x="79" y="115"/>
                </a:lnTo>
                <a:lnTo>
                  <a:pt x="76" y="108"/>
                </a:lnTo>
                <a:lnTo>
                  <a:pt x="72" y="103"/>
                </a:lnTo>
                <a:lnTo>
                  <a:pt x="68" y="99"/>
                </a:lnTo>
                <a:lnTo>
                  <a:pt x="62" y="95"/>
                </a:lnTo>
                <a:lnTo>
                  <a:pt x="55" y="93"/>
                </a:lnTo>
                <a:lnTo>
                  <a:pt x="47" y="91"/>
                </a:lnTo>
                <a:lnTo>
                  <a:pt x="38" y="90"/>
                </a:lnTo>
                <a:lnTo>
                  <a:pt x="23" y="90"/>
                </a:lnTo>
                <a:lnTo>
                  <a:pt x="21" y="90"/>
                </a:lnTo>
                <a:lnTo>
                  <a:pt x="20" y="90"/>
                </a:lnTo>
                <a:lnTo>
                  <a:pt x="20" y="90"/>
                </a:lnTo>
                <a:lnTo>
                  <a:pt x="19" y="89"/>
                </a:lnTo>
                <a:lnTo>
                  <a:pt x="19" y="87"/>
                </a:lnTo>
                <a:lnTo>
                  <a:pt x="17" y="86"/>
                </a:lnTo>
                <a:lnTo>
                  <a:pt x="17" y="85"/>
                </a:lnTo>
                <a:lnTo>
                  <a:pt x="17" y="82"/>
                </a:lnTo>
                <a:lnTo>
                  <a:pt x="17" y="80"/>
                </a:lnTo>
                <a:lnTo>
                  <a:pt x="17" y="78"/>
                </a:lnTo>
                <a:lnTo>
                  <a:pt x="17" y="76"/>
                </a:lnTo>
                <a:lnTo>
                  <a:pt x="19" y="76"/>
                </a:lnTo>
                <a:lnTo>
                  <a:pt x="19" y="74"/>
                </a:lnTo>
                <a:lnTo>
                  <a:pt x="20" y="74"/>
                </a:lnTo>
                <a:lnTo>
                  <a:pt x="21" y="73"/>
                </a:lnTo>
                <a:lnTo>
                  <a:pt x="23" y="73"/>
                </a:lnTo>
                <a:lnTo>
                  <a:pt x="37" y="73"/>
                </a:lnTo>
                <a:lnTo>
                  <a:pt x="45" y="73"/>
                </a:lnTo>
                <a:lnTo>
                  <a:pt x="51" y="72"/>
                </a:lnTo>
                <a:lnTo>
                  <a:pt x="58" y="69"/>
                </a:lnTo>
                <a:lnTo>
                  <a:pt x="63" y="65"/>
                </a:lnTo>
                <a:lnTo>
                  <a:pt x="67" y="61"/>
                </a:lnTo>
                <a:lnTo>
                  <a:pt x="70" y="56"/>
                </a:lnTo>
                <a:lnTo>
                  <a:pt x="72" y="49"/>
                </a:lnTo>
                <a:lnTo>
                  <a:pt x="72" y="43"/>
                </a:lnTo>
                <a:lnTo>
                  <a:pt x="72" y="38"/>
                </a:lnTo>
                <a:lnTo>
                  <a:pt x="71" y="33"/>
                </a:lnTo>
                <a:lnTo>
                  <a:pt x="68" y="29"/>
                </a:lnTo>
                <a:lnTo>
                  <a:pt x="66" y="25"/>
                </a:lnTo>
                <a:lnTo>
                  <a:pt x="62" y="22"/>
                </a:lnTo>
                <a:lnTo>
                  <a:pt x="57" y="19"/>
                </a:lnTo>
                <a:lnTo>
                  <a:pt x="51" y="18"/>
                </a:lnTo>
                <a:lnTo>
                  <a:pt x="45" y="18"/>
                </a:lnTo>
                <a:lnTo>
                  <a:pt x="38" y="18"/>
                </a:lnTo>
                <a:lnTo>
                  <a:pt x="32" y="19"/>
                </a:lnTo>
                <a:lnTo>
                  <a:pt x="27" y="22"/>
                </a:lnTo>
                <a:lnTo>
                  <a:pt x="21" y="25"/>
                </a:lnTo>
                <a:lnTo>
                  <a:pt x="16" y="27"/>
                </a:lnTo>
                <a:lnTo>
                  <a:pt x="14" y="30"/>
                </a:lnTo>
                <a:lnTo>
                  <a:pt x="11" y="31"/>
                </a:lnTo>
                <a:lnTo>
                  <a:pt x="8" y="31"/>
                </a:lnTo>
                <a:lnTo>
                  <a:pt x="8" y="31"/>
                </a:lnTo>
                <a:lnTo>
                  <a:pt x="7" y="31"/>
                </a:lnTo>
                <a:lnTo>
                  <a:pt x="7" y="31"/>
                </a:lnTo>
                <a:lnTo>
                  <a:pt x="6" y="30"/>
                </a:lnTo>
                <a:lnTo>
                  <a:pt x="6" y="29"/>
                </a:lnTo>
                <a:lnTo>
                  <a:pt x="6" y="27"/>
                </a:lnTo>
                <a:lnTo>
                  <a:pt x="6" y="26"/>
                </a:lnTo>
                <a:lnTo>
                  <a:pt x="6" y="23"/>
                </a:lnTo>
                <a:lnTo>
                  <a:pt x="6" y="21"/>
                </a:lnTo>
                <a:lnTo>
                  <a:pt x="6" y="19"/>
                </a:lnTo>
                <a:lnTo>
                  <a:pt x="6" y="18"/>
                </a:lnTo>
                <a:lnTo>
                  <a:pt x="6" y="17"/>
                </a:lnTo>
                <a:lnTo>
                  <a:pt x="6" y="16"/>
                </a:lnTo>
                <a:lnTo>
                  <a:pt x="7" y="16"/>
                </a:lnTo>
                <a:lnTo>
                  <a:pt x="7" y="14"/>
                </a:lnTo>
                <a:lnTo>
                  <a:pt x="8" y="13"/>
                </a:lnTo>
                <a:lnTo>
                  <a:pt x="10" y="12"/>
                </a:lnTo>
                <a:lnTo>
                  <a:pt x="14" y="9"/>
                </a:lnTo>
                <a:lnTo>
                  <a:pt x="17" y="8"/>
                </a:lnTo>
                <a:lnTo>
                  <a:pt x="23" y="5"/>
                </a:lnTo>
                <a:lnTo>
                  <a:pt x="28" y="2"/>
                </a:lnTo>
                <a:lnTo>
                  <a:pt x="34" y="1"/>
                </a:lnTo>
                <a:lnTo>
                  <a:pt x="42" y="0"/>
                </a:lnTo>
                <a:lnTo>
                  <a:pt x="50" y="0"/>
                </a:lnTo>
                <a:lnTo>
                  <a:pt x="61" y="0"/>
                </a:lnTo>
                <a:lnTo>
                  <a:pt x="70" y="2"/>
                </a:lnTo>
                <a:lnTo>
                  <a:pt x="78" y="6"/>
                </a:lnTo>
                <a:lnTo>
                  <a:pt x="84" y="10"/>
                </a:lnTo>
                <a:lnTo>
                  <a:pt x="89" y="17"/>
                </a:lnTo>
                <a:lnTo>
                  <a:pt x="93" y="23"/>
                </a:lnTo>
                <a:lnTo>
                  <a:pt x="95" y="31"/>
                </a:lnTo>
                <a:lnTo>
                  <a:pt x="96" y="40"/>
                </a:lnTo>
                <a:lnTo>
                  <a:pt x="95" y="47"/>
                </a:lnTo>
                <a:lnTo>
                  <a:pt x="93" y="55"/>
                </a:lnTo>
                <a:lnTo>
                  <a:pt x="91" y="61"/>
                </a:lnTo>
                <a:lnTo>
                  <a:pt x="88" y="66"/>
                </a:lnTo>
                <a:lnTo>
                  <a:pt x="83" y="70"/>
                </a:lnTo>
                <a:lnTo>
                  <a:pt x="78" y="74"/>
                </a:lnTo>
                <a:lnTo>
                  <a:pt x="72" y="78"/>
                </a:lnTo>
                <a:lnTo>
                  <a:pt x="64" y="80"/>
                </a:lnTo>
                <a:lnTo>
                  <a:pt x="64" y="80"/>
                </a:lnTo>
                <a:lnTo>
                  <a:pt x="74" y="81"/>
                </a:lnTo>
                <a:lnTo>
                  <a:pt x="80" y="85"/>
                </a:lnTo>
                <a:lnTo>
                  <a:pt x="87" y="87"/>
                </a:lnTo>
                <a:lnTo>
                  <a:pt x="92" y="93"/>
                </a:lnTo>
                <a:lnTo>
                  <a:pt x="97" y="98"/>
                </a:lnTo>
                <a:lnTo>
                  <a:pt x="100" y="104"/>
                </a:lnTo>
                <a:lnTo>
                  <a:pt x="102" y="111"/>
                </a:lnTo>
                <a:lnTo>
                  <a:pt x="104" y="11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305"/>
          <p:cNvSpPr>
            <a:spLocks/>
          </p:cNvSpPr>
          <p:nvPr/>
        </p:nvSpPr>
        <p:spPr bwMode="auto">
          <a:xfrm>
            <a:off x="648525" y="2348842"/>
            <a:ext cx="85039" cy="137370"/>
          </a:xfrm>
          <a:custGeom>
            <a:avLst/>
            <a:gdLst>
              <a:gd name="T0" fmla="*/ 102 w 103"/>
              <a:gd name="T1" fmla="*/ 123 h 166"/>
              <a:gd name="T2" fmla="*/ 94 w 103"/>
              <a:gd name="T3" fmla="*/ 144 h 166"/>
              <a:gd name="T4" fmla="*/ 77 w 103"/>
              <a:gd name="T5" fmla="*/ 159 h 166"/>
              <a:gd name="T6" fmla="*/ 55 w 103"/>
              <a:gd name="T7" fmla="*/ 165 h 166"/>
              <a:gd name="T8" fmla="*/ 35 w 103"/>
              <a:gd name="T9" fmla="*/ 166 h 166"/>
              <a:gd name="T10" fmla="*/ 21 w 103"/>
              <a:gd name="T11" fmla="*/ 164 h 166"/>
              <a:gd name="T12" fmla="*/ 11 w 103"/>
              <a:gd name="T13" fmla="*/ 161 h 166"/>
              <a:gd name="T14" fmla="*/ 4 w 103"/>
              <a:gd name="T15" fmla="*/ 157 h 166"/>
              <a:gd name="T16" fmla="*/ 1 w 103"/>
              <a:gd name="T17" fmla="*/ 156 h 166"/>
              <a:gd name="T18" fmla="*/ 1 w 103"/>
              <a:gd name="T19" fmla="*/ 155 h 166"/>
              <a:gd name="T20" fmla="*/ 0 w 103"/>
              <a:gd name="T21" fmla="*/ 152 h 166"/>
              <a:gd name="T22" fmla="*/ 0 w 103"/>
              <a:gd name="T23" fmla="*/ 149 h 166"/>
              <a:gd name="T24" fmla="*/ 0 w 103"/>
              <a:gd name="T25" fmla="*/ 144 h 166"/>
              <a:gd name="T26" fmla="*/ 0 w 103"/>
              <a:gd name="T27" fmla="*/ 142 h 166"/>
              <a:gd name="T28" fmla="*/ 1 w 103"/>
              <a:gd name="T29" fmla="*/ 139 h 166"/>
              <a:gd name="T30" fmla="*/ 3 w 103"/>
              <a:gd name="T31" fmla="*/ 138 h 166"/>
              <a:gd name="T32" fmla="*/ 5 w 103"/>
              <a:gd name="T33" fmla="*/ 138 h 166"/>
              <a:gd name="T34" fmla="*/ 11 w 103"/>
              <a:gd name="T35" fmla="*/ 142 h 166"/>
              <a:gd name="T36" fmla="*/ 20 w 103"/>
              <a:gd name="T37" fmla="*/ 144 h 166"/>
              <a:gd name="T38" fmla="*/ 33 w 103"/>
              <a:gd name="T39" fmla="*/ 148 h 166"/>
              <a:gd name="T40" fmla="*/ 50 w 103"/>
              <a:gd name="T41" fmla="*/ 148 h 166"/>
              <a:gd name="T42" fmla="*/ 64 w 103"/>
              <a:gd name="T43" fmla="*/ 144 h 166"/>
              <a:gd name="T44" fmla="*/ 75 w 103"/>
              <a:gd name="T45" fmla="*/ 135 h 166"/>
              <a:gd name="T46" fmla="*/ 80 w 103"/>
              <a:gd name="T47" fmla="*/ 122 h 166"/>
              <a:gd name="T48" fmla="*/ 80 w 103"/>
              <a:gd name="T49" fmla="*/ 105 h 166"/>
              <a:gd name="T50" fmla="*/ 75 w 103"/>
              <a:gd name="T51" fmla="*/ 93 h 166"/>
              <a:gd name="T52" fmla="*/ 64 w 103"/>
              <a:gd name="T53" fmla="*/ 85 h 166"/>
              <a:gd name="T54" fmla="*/ 49 w 103"/>
              <a:gd name="T55" fmla="*/ 81 h 166"/>
              <a:gd name="T56" fmla="*/ 32 w 103"/>
              <a:gd name="T57" fmla="*/ 81 h 166"/>
              <a:gd name="T58" fmla="*/ 20 w 103"/>
              <a:gd name="T59" fmla="*/ 83 h 166"/>
              <a:gd name="T60" fmla="*/ 12 w 103"/>
              <a:gd name="T61" fmla="*/ 83 h 166"/>
              <a:gd name="T62" fmla="*/ 9 w 103"/>
              <a:gd name="T63" fmla="*/ 79 h 166"/>
              <a:gd name="T64" fmla="*/ 8 w 103"/>
              <a:gd name="T65" fmla="*/ 8 h 166"/>
              <a:gd name="T66" fmla="*/ 11 w 103"/>
              <a:gd name="T67" fmla="*/ 2 h 166"/>
              <a:gd name="T68" fmla="*/ 16 w 103"/>
              <a:gd name="T69" fmla="*/ 0 h 166"/>
              <a:gd name="T70" fmla="*/ 89 w 103"/>
              <a:gd name="T71" fmla="*/ 0 h 166"/>
              <a:gd name="T72" fmla="*/ 92 w 103"/>
              <a:gd name="T73" fmla="*/ 2 h 166"/>
              <a:gd name="T74" fmla="*/ 93 w 103"/>
              <a:gd name="T75" fmla="*/ 3 h 166"/>
              <a:gd name="T76" fmla="*/ 93 w 103"/>
              <a:gd name="T77" fmla="*/ 7 h 166"/>
              <a:gd name="T78" fmla="*/ 93 w 103"/>
              <a:gd name="T79" fmla="*/ 14 h 166"/>
              <a:gd name="T80" fmla="*/ 90 w 103"/>
              <a:gd name="T81" fmla="*/ 19 h 166"/>
              <a:gd name="T82" fmla="*/ 28 w 103"/>
              <a:gd name="T83" fmla="*/ 19 h 166"/>
              <a:gd name="T84" fmla="*/ 32 w 103"/>
              <a:gd name="T85" fmla="*/ 64 h 166"/>
              <a:gd name="T86" fmla="*/ 41 w 103"/>
              <a:gd name="T87" fmla="*/ 64 h 166"/>
              <a:gd name="T88" fmla="*/ 60 w 103"/>
              <a:gd name="T89" fmla="*/ 64 h 166"/>
              <a:gd name="T90" fmla="*/ 81 w 103"/>
              <a:gd name="T91" fmla="*/ 71 h 166"/>
              <a:gd name="T92" fmla="*/ 96 w 103"/>
              <a:gd name="T93" fmla="*/ 84 h 166"/>
              <a:gd name="T94" fmla="*/ 102 w 103"/>
              <a:gd name="T95" fmla="*/ 10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6">
                <a:moveTo>
                  <a:pt x="103" y="111"/>
                </a:moveTo>
                <a:lnTo>
                  <a:pt x="102" y="123"/>
                </a:lnTo>
                <a:lnTo>
                  <a:pt x="99" y="135"/>
                </a:lnTo>
                <a:lnTo>
                  <a:pt x="94" y="144"/>
                </a:lnTo>
                <a:lnTo>
                  <a:pt x="86" y="152"/>
                </a:lnTo>
                <a:lnTo>
                  <a:pt x="77" y="159"/>
                </a:lnTo>
                <a:lnTo>
                  <a:pt x="67" y="162"/>
                </a:lnTo>
                <a:lnTo>
                  <a:pt x="55" y="165"/>
                </a:lnTo>
                <a:lnTo>
                  <a:pt x="42" y="166"/>
                </a:lnTo>
                <a:lnTo>
                  <a:pt x="35" y="166"/>
                </a:lnTo>
                <a:lnTo>
                  <a:pt x="28" y="165"/>
                </a:lnTo>
                <a:lnTo>
                  <a:pt x="21" y="164"/>
                </a:lnTo>
                <a:lnTo>
                  <a:pt x="16" y="162"/>
                </a:lnTo>
                <a:lnTo>
                  <a:pt x="11" y="161"/>
                </a:lnTo>
                <a:lnTo>
                  <a:pt x="7" y="160"/>
                </a:lnTo>
                <a:lnTo>
                  <a:pt x="4" y="157"/>
                </a:lnTo>
                <a:lnTo>
                  <a:pt x="3" y="157"/>
                </a:lnTo>
                <a:lnTo>
                  <a:pt x="1" y="156"/>
                </a:lnTo>
                <a:lnTo>
                  <a:pt x="1" y="155"/>
                </a:lnTo>
                <a:lnTo>
                  <a:pt x="1" y="155"/>
                </a:lnTo>
                <a:lnTo>
                  <a:pt x="0" y="153"/>
                </a:lnTo>
                <a:lnTo>
                  <a:pt x="0" y="152"/>
                </a:lnTo>
                <a:lnTo>
                  <a:pt x="0" y="151"/>
                </a:lnTo>
                <a:lnTo>
                  <a:pt x="0" y="149"/>
                </a:lnTo>
                <a:lnTo>
                  <a:pt x="0" y="147"/>
                </a:lnTo>
                <a:lnTo>
                  <a:pt x="0" y="144"/>
                </a:lnTo>
                <a:lnTo>
                  <a:pt x="0" y="143"/>
                </a:lnTo>
                <a:lnTo>
                  <a:pt x="0" y="142"/>
                </a:lnTo>
                <a:lnTo>
                  <a:pt x="1" y="140"/>
                </a:lnTo>
                <a:lnTo>
                  <a:pt x="1" y="139"/>
                </a:lnTo>
                <a:lnTo>
                  <a:pt x="1" y="139"/>
                </a:lnTo>
                <a:lnTo>
                  <a:pt x="3" y="138"/>
                </a:lnTo>
                <a:lnTo>
                  <a:pt x="4" y="138"/>
                </a:lnTo>
                <a:lnTo>
                  <a:pt x="5" y="138"/>
                </a:lnTo>
                <a:lnTo>
                  <a:pt x="8" y="140"/>
                </a:lnTo>
                <a:lnTo>
                  <a:pt x="11" y="142"/>
                </a:lnTo>
                <a:lnTo>
                  <a:pt x="15" y="143"/>
                </a:lnTo>
                <a:lnTo>
                  <a:pt x="20" y="144"/>
                </a:lnTo>
                <a:lnTo>
                  <a:pt x="26" y="147"/>
                </a:lnTo>
                <a:lnTo>
                  <a:pt x="33" y="148"/>
                </a:lnTo>
                <a:lnTo>
                  <a:pt x="42" y="148"/>
                </a:lnTo>
                <a:lnTo>
                  <a:pt x="50" y="148"/>
                </a:lnTo>
                <a:lnTo>
                  <a:pt x="58" y="145"/>
                </a:lnTo>
                <a:lnTo>
                  <a:pt x="64" y="144"/>
                </a:lnTo>
                <a:lnTo>
                  <a:pt x="69" y="140"/>
                </a:lnTo>
                <a:lnTo>
                  <a:pt x="75" y="135"/>
                </a:lnTo>
                <a:lnTo>
                  <a:pt x="77" y="128"/>
                </a:lnTo>
                <a:lnTo>
                  <a:pt x="80" y="122"/>
                </a:lnTo>
                <a:lnTo>
                  <a:pt x="80" y="113"/>
                </a:lnTo>
                <a:lnTo>
                  <a:pt x="80" y="105"/>
                </a:lnTo>
                <a:lnTo>
                  <a:pt x="77" y="100"/>
                </a:lnTo>
                <a:lnTo>
                  <a:pt x="75" y="93"/>
                </a:lnTo>
                <a:lnTo>
                  <a:pt x="71" y="89"/>
                </a:lnTo>
                <a:lnTo>
                  <a:pt x="64" y="85"/>
                </a:lnTo>
                <a:lnTo>
                  <a:pt x="58" y="84"/>
                </a:lnTo>
                <a:lnTo>
                  <a:pt x="49" y="81"/>
                </a:lnTo>
                <a:lnTo>
                  <a:pt x="38" y="81"/>
                </a:lnTo>
                <a:lnTo>
                  <a:pt x="32" y="81"/>
                </a:lnTo>
                <a:lnTo>
                  <a:pt x="25" y="83"/>
                </a:lnTo>
                <a:lnTo>
                  <a:pt x="20" y="83"/>
                </a:lnTo>
                <a:lnTo>
                  <a:pt x="15" y="83"/>
                </a:lnTo>
                <a:lnTo>
                  <a:pt x="12" y="83"/>
                </a:lnTo>
                <a:lnTo>
                  <a:pt x="9" y="81"/>
                </a:lnTo>
                <a:lnTo>
                  <a:pt x="9" y="79"/>
                </a:lnTo>
                <a:lnTo>
                  <a:pt x="8" y="75"/>
                </a:lnTo>
                <a:lnTo>
                  <a:pt x="8" y="8"/>
                </a:lnTo>
                <a:lnTo>
                  <a:pt x="9" y="4"/>
                </a:lnTo>
                <a:lnTo>
                  <a:pt x="11" y="2"/>
                </a:lnTo>
                <a:lnTo>
                  <a:pt x="13" y="0"/>
                </a:lnTo>
                <a:lnTo>
                  <a:pt x="16" y="0"/>
                </a:lnTo>
                <a:lnTo>
                  <a:pt x="89" y="0"/>
                </a:lnTo>
                <a:lnTo>
                  <a:pt x="89" y="0"/>
                </a:lnTo>
                <a:lnTo>
                  <a:pt x="90" y="0"/>
                </a:lnTo>
                <a:lnTo>
                  <a:pt x="92" y="2"/>
                </a:lnTo>
                <a:lnTo>
                  <a:pt x="92" y="3"/>
                </a:lnTo>
                <a:lnTo>
                  <a:pt x="93" y="3"/>
                </a:lnTo>
                <a:lnTo>
                  <a:pt x="93" y="6"/>
                </a:lnTo>
                <a:lnTo>
                  <a:pt x="93" y="7"/>
                </a:lnTo>
                <a:lnTo>
                  <a:pt x="93" y="10"/>
                </a:lnTo>
                <a:lnTo>
                  <a:pt x="93" y="14"/>
                </a:lnTo>
                <a:lnTo>
                  <a:pt x="92" y="16"/>
                </a:lnTo>
                <a:lnTo>
                  <a:pt x="90" y="19"/>
                </a:lnTo>
                <a:lnTo>
                  <a:pt x="89" y="19"/>
                </a:lnTo>
                <a:lnTo>
                  <a:pt x="28" y="19"/>
                </a:lnTo>
                <a:lnTo>
                  <a:pt x="28" y="64"/>
                </a:lnTo>
                <a:lnTo>
                  <a:pt x="32" y="64"/>
                </a:lnTo>
                <a:lnTo>
                  <a:pt x="37" y="64"/>
                </a:lnTo>
                <a:lnTo>
                  <a:pt x="41" y="64"/>
                </a:lnTo>
                <a:lnTo>
                  <a:pt x="47" y="64"/>
                </a:lnTo>
                <a:lnTo>
                  <a:pt x="60" y="64"/>
                </a:lnTo>
                <a:lnTo>
                  <a:pt x="72" y="67"/>
                </a:lnTo>
                <a:lnTo>
                  <a:pt x="81" y="71"/>
                </a:lnTo>
                <a:lnTo>
                  <a:pt x="89" y="78"/>
                </a:lnTo>
                <a:lnTo>
                  <a:pt x="96" y="84"/>
                </a:lnTo>
                <a:lnTo>
                  <a:pt x="99" y="92"/>
                </a:lnTo>
                <a:lnTo>
                  <a:pt x="102" y="101"/>
                </a:lnTo>
                <a:lnTo>
                  <a:pt x="103" y="11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306"/>
          <p:cNvSpPr>
            <a:spLocks noEditPoints="1"/>
          </p:cNvSpPr>
          <p:nvPr/>
        </p:nvSpPr>
        <p:spPr bwMode="auto">
          <a:xfrm>
            <a:off x="749916" y="2348842"/>
            <a:ext cx="94852" cy="137370"/>
          </a:xfrm>
          <a:custGeom>
            <a:avLst/>
            <a:gdLst>
              <a:gd name="T0" fmla="*/ 112 w 114"/>
              <a:gd name="T1" fmla="*/ 102 h 168"/>
              <a:gd name="T2" fmla="*/ 107 w 114"/>
              <a:gd name="T3" fmla="*/ 133 h 168"/>
              <a:gd name="T4" fmla="*/ 93 w 114"/>
              <a:gd name="T5" fmla="*/ 155 h 168"/>
              <a:gd name="T6" fmla="*/ 71 w 114"/>
              <a:gd name="T7" fmla="*/ 167 h 168"/>
              <a:gd name="T8" fmla="*/ 40 w 114"/>
              <a:gd name="T9" fmla="*/ 167 h 168"/>
              <a:gd name="T10" fmla="*/ 20 w 114"/>
              <a:gd name="T11" fmla="*/ 157 h 168"/>
              <a:gd name="T12" fmla="*/ 6 w 114"/>
              <a:gd name="T13" fmla="*/ 134 h 168"/>
              <a:gd name="T14" fmla="*/ 0 w 114"/>
              <a:gd name="T15" fmla="*/ 104 h 168"/>
              <a:gd name="T16" fmla="*/ 1 w 114"/>
              <a:gd name="T17" fmla="*/ 66 h 168"/>
              <a:gd name="T18" fmla="*/ 6 w 114"/>
              <a:gd name="T19" fmla="*/ 35 h 168"/>
              <a:gd name="T20" fmla="*/ 21 w 114"/>
              <a:gd name="T21" fmla="*/ 13 h 168"/>
              <a:gd name="T22" fmla="*/ 43 w 114"/>
              <a:gd name="T23" fmla="*/ 1 h 168"/>
              <a:gd name="T24" fmla="*/ 73 w 114"/>
              <a:gd name="T25" fmla="*/ 1 h 168"/>
              <a:gd name="T26" fmla="*/ 94 w 114"/>
              <a:gd name="T27" fmla="*/ 12 h 168"/>
              <a:gd name="T28" fmla="*/ 107 w 114"/>
              <a:gd name="T29" fmla="*/ 33 h 168"/>
              <a:gd name="T30" fmla="*/ 112 w 114"/>
              <a:gd name="T31" fmla="*/ 64 h 168"/>
              <a:gd name="T32" fmla="*/ 91 w 114"/>
              <a:gd name="T33" fmla="*/ 85 h 168"/>
              <a:gd name="T34" fmla="*/ 90 w 114"/>
              <a:gd name="T35" fmla="*/ 63 h 168"/>
              <a:gd name="T36" fmla="*/ 88 w 114"/>
              <a:gd name="T37" fmla="*/ 46 h 168"/>
              <a:gd name="T38" fmla="*/ 84 w 114"/>
              <a:gd name="T39" fmla="*/ 33 h 168"/>
              <a:gd name="T40" fmla="*/ 77 w 114"/>
              <a:gd name="T41" fmla="*/ 25 h 168"/>
              <a:gd name="T42" fmla="*/ 68 w 114"/>
              <a:gd name="T43" fmla="*/ 19 h 168"/>
              <a:gd name="T44" fmla="*/ 57 w 114"/>
              <a:gd name="T45" fmla="*/ 18 h 168"/>
              <a:gd name="T46" fmla="*/ 39 w 114"/>
              <a:gd name="T47" fmla="*/ 22 h 168"/>
              <a:gd name="T48" fmla="*/ 29 w 114"/>
              <a:gd name="T49" fmla="*/ 36 h 168"/>
              <a:gd name="T50" fmla="*/ 23 w 114"/>
              <a:gd name="T51" fmla="*/ 57 h 168"/>
              <a:gd name="T52" fmla="*/ 22 w 114"/>
              <a:gd name="T53" fmla="*/ 82 h 168"/>
              <a:gd name="T54" fmla="*/ 25 w 114"/>
              <a:gd name="T55" fmla="*/ 113 h 168"/>
              <a:gd name="T56" fmla="*/ 30 w 114"/>
              <a:gd name="T57" fmla="*/ 134 h 168"/>
              <a:gd name="T58" fmla="*/ 40 w 114"/>
              <a:gd name="T59" fmla="*/ 146 h 168"/>
              <a:gd name="T60" fmla="*/ 56 w 114"/>
              <a:gd name="T61" fmla="*/ 150 h 168"/>
              <a:gd name="T62" fmla="*/ 69 w 114"/>
              <a:gd name="T63" fmla="*/ 147 h 168"/>
              <a:gd name="T64" fmla="*/ 78 w 114"/>
              <a:gd name="T65" fmla="*/ 141 h 168"/>
              <a:gd name="T66" fmla="*/ 85 w 114"/>
              <a:gd name="T67" fmla="*/ 132 h 168"/>
              <a:gd name="T68" fmla="*/ 89 w 114"/>
              <a:gd name="T69" fmla="*/ 119 h 168"/>
              <a:gd name="T70" fmla="*/ 90 w 114"/>
              <a:gd name="T71" fmla="*/ 103 h 168"/>
              <a:gd name="T72" fmla="*/ 91 w 114"/>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3"/>
                </a:moveTo>
                <a:lnTo>
                  <a:pt x="112" y="102"/>
                </a:lnTo>
                <a:lnTo>
                  <a:pt x="110" y="117"/>
                </a:lnTo>
                <a:lnTo>
                  <a:pt x="107" y="133"/>
                </a:lnTo>
                <a:lnTo>
                  <a:pt x="101" y="145"/>
                </a:lnTo>
                <a:lnTo>
                  <a:pt x="93" y="155"/>
                </a:lnTo>
                <a:lnTo>
                  <a:pt x="82" y="162"/>
                </a:lnTo>
                <a:lnTo>
                  <a:pt x="71" y="167"/>
                </a:lnTo>
                <a:lnTo>
                  <a:pt x="55" y="168"/>
                </a:lnTo>
                <a:lnTo>
                  <a:pt x="40" y="167"/>
                </a:lnTo>
                <a:lnTo>
                  <a:pt x="29" y="163"/>
                </a:lnTo>
                <a:lnTo>
                  <a:pt x="20" y="157"/>
                </a:lnTo>
                <a:lnTo>
                  <a:pt x="12" y="146"/>
                </a:lnTo>
                <a:lnTo>
                  <a:pt x="6" y="134"/>
                </a:lnTo>
                <a:lnTo>
                  <a:pt x="3" y="120"/>
                </a:lnTo>
                <a:lnTo>
                  <a:pt x="0" y="104"/>
                </a:lnTo>
                <a:lnTo>
                  <a:pt x="0" y="85"/>
                </a:lnTo>
                <a:lnTo>
                  <a:pt x="1" y="66"/>
                </a:lnTo>
                <a:lnTo>
                  <a:pt x="3" y="49"/>
                </a:lnTo>
                <a:lnTo>
                  <a:pt x="6" y="35"/>
                </a:lnTo>
                <a:lnTo>
                  <a:pt x="13" y="23"/>
                </a:lnTo>
                <a:lnTo>
                  <a:pt x="21" y="13"/>
                </a:lnTo>
                <a:lnTo>
                  <a:pt x="31" y="6"/>
                </a:lnTo>
                <a:lnTo>
                  <a:pt x="43" y="1"/>
                </a:lnTo>
                <a:lnTo>
                  <a:pt x="59" y="0"/>
                </a:lnTo>
                <a:lnTo>
                  <a:pt x="73" y="1"/>
                </a:lnTo>
                <a:lnTo>
                  <a:pt x="85" y="5"/>
                </a:lnTo>
                <a:lnTo>
                  <a:pt x="94" y="12"/>
                </a:lnTo>
                <a:lnTo>
                  <a:pt x="102" y="22"/>
                </a:lnTo>
                <a:lnTo>
                  <a:pt x="107" y="33"/>
                </a:lnTo>
                <a:lnTo>
                  <a:pt x="111" y="48"/>
                </a:lnTo>
                <a:lnTo>
                  <a:pt x="112" y="64"/>
                </a:lnTo>
                <a:lnTo>
                  <a:pt x="114" y="83"/>
                </a:lnTo>
                <a:close/>
                <a:moveTo>
                  <a:pt x="91" y="85"/>
                </a:moveTo>
                <a:lnTo>
                  <a:pt x="91" y="73"/>
                </a:lnTo>
                <a:lnTo>
                  <a:pt x="90" y="63"/>
                </a:lnTo>
                <a:lnTo>
                  <a:pt x="89" y="53"/>
                </a:lnTo>
                <a:lnTo>
                  <a:pt x="88" y="46"/>
                </a:lnTo>
                <a:lnTo>
                  <a:pt x="86" y="39"/>
                </a:lnTo>
                <a:lnTo>
                  <a:pt x="84" y="33"/>
                </a:lnTo>
                <a:lnTo>
                  <a:pt x="80" y="29"/>
                </a:lnTo>
                <a:lnTo>
                  <a:pt x="77" y="25"/>
                </a:lnTo>
                <a:lnTo>
                  <a:pt x="73" y="21"/>
                </a:lnTo>
                <a:lnTo>
                  <a:pt x="68" y="19"/>
                </a:lnTo>
                <a:lnTo>
                  <a:pt x="63" y="18"/>
                </a:lnTo>
                <a:lnTo>
                  <a:pt x="57" y="18"/>
                </a:lnTo>
                <a:lnTo>
                  <a:pt x="47" y="18"/>
                </a:lnTo>
                <a:lnTo>
                  <a:pt x="39" y="22"/>
                </a:lnTo>
                <a:lnTo>
                  <a:pt x="34" y="29"/>
                </a:lnTo>
                <a:lnTo>
                  <a:pt x="29" y="36"/>
                </a:lnTo>
                <a:lnTo>
                  <a:pt x="26" y="46"/>
                </a:lnTo>
                <a:lnTo>
                  <a:pt x="23" y="57"/>
                </a:lnTo>
                <a:lnTo>
                  <a:pt x="22" y="69"/>
                </a:lnTo>
                <a:lnTo>
                  <a:pt x="22" y="82"/>
                </a:lnTo>
                <a:lnTo>
                  <a:pt x="22" y="100"/>
                </a:lnTo>
                <a:lnTo>
                  <a:pt x="25" y="113"/>
                </a:lnTo>
                <a:lnTo>
                  <a:pt x="26" y="127"/>
                </a:lnTo>
                <a:lnTo>
                  <a:pt x="30" y="134"/>
                </a:lnTo>
                <a:lnTo>
                  <a:pt x="35" y="142"/>
                </a:lnTo>
                <a:lnTo>
                  <a:pt x="40" y="146"/>
                </a:lnTo>
                <a:lnTo>
                  <a:pt x="47" y="150"/>
                </a:lnTo>
                <a:lnTo>
                  <a:pt x="56" y="150"/>
                </a:lnTo>
                <a:lnTo>
                  <a:pt x="63" y="150"/>
                </a:lnTo>
                <a:lnTo>
                  <a:pt x="69" y="147"/>
                </a:lnTo>
                <a:lnTo>
                  <a:pt x="73" y="145"/>
                </a:lnTo>
                <a:lnTo>
                  <a:pt x="78" y="141"/>
                </a:lnTo>
                <a:lnTo>
                  <a:pt x="81" y="137"/>
                </a:lnTo>
                <a:lnTo>
                  <a:pt x="85" y="132"/>
                </a:lnTo>
                <a:lnTo>
                  <a:pt x="86" y="125"/>
                </a:lnTo>
                <a:lnTo>
                  <a:pt x="89" y="119"/>
                </a:lnTo>
                <a:lnTo>
                  <a:pt x="90" y="111"/>
                </a:lnTo>
                <a:lnTo>
                  <a:pt x="90" y="103"/>
                </a:lnTo>
                <a:lnTo>
                  <a:pt x="91"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307"/>
          <p:cNvSpPr>
            <a:spLocks noEditPoints="1"/>
          </p:cNvSpPr>
          <p:nvPr/>
        </p:nvSpPr>
        <p:spPr bwMode="auto">
          <a:xfrm>
            <a:off x="534050" y="2041396"/>
            <a:ext cx="98121" cy="134099"/>
          </a:xfrm>
          <a:custGeom>
            <a:avLst/>
            <a:gdLst>
              <a:gd name="T0" fmla="*/ 116 w 118"/>
              <a:gd name="T1" fmla="*/ 122 h 165"/>
              <a:gd name="T2" fmla="*/ 115 w 118"/>
              <a:gd name="T3" fmla="*/ 127 h 165"/>
              <a:gd name="T4" fmla="*/ 94 w 118"/>
              <a:gd name="T5" fmla="*/ 127 h 165"/>
              <a:gd name="T6" fmla="*/ 94 w 118"/>
              <a:gd name="T7" fmla="*/ 162 h 165"/>
              <a:gd name="T8" fmla="*/ 93 w 118"/>
              <a:gd name="T9" fmla="*/ 164 h 165"/>
              <a:gd name="T10" fmla="*/ 90 w 118"/>
              <a:gd name="T11" fmla="*/ 165 h 165"/>
              <a:gd name="T12" fmla="*/ 86 w 118"/>
              <a:gd name="T13" fmla="*/ 165 h 165"/>
              <a:gd name="T14" fmla="*/ 81 w 118"/>
              <a:gd name="T15" fmla="*/ 165 h 165"/>
              <a:gd name="T16" fmla="*/ 76 w 118"/>
              <a:gd name="T17" fmla="*/ 165 h 165"/>
              <a:gd name="T18" fmla="*/ 74 w 118"/>
              <a:gd name="T19" fmla="*/ 164 h 165"/>
              <a:gd name="T20" fmla="*/ 73 w 118"/>
              <a:gd name="T21" fmla="*/ 162 h 165"/>
              <a:gd name="T22" fmla="*/ 73 w 118"/>
              <a:gd name="T23" fmla="*/ 127 h 165"/>
              <a:gd name="T24" fmla="*/ 4 w 118"/>
              <a:gd name="T25" fmla="*/ 127 h 165"/>
              <a:gd name="T26" fmla="*/ 3 w 118"/>
              <a:gd name="T27" fmla="*/ 126 h 165"/>
              <a:gd name="T28" fmla="*/ 0 w 118"/>
              <a:gd name="T29" fmla="*/ 124 h 165"/>
              <a:gd name="T30" fmla="*/ 0 w 118"/>
              <a:gd name="T31" fmla="*/ 120 h 165"/>
              <a:gd name="T32" fmla="*/ 0 w 118"/>
              <a:gd name="T33" fmla="*/ 115 h 165"/>
              <a:gd name="T34" fmla="*/ 0 w 118"/>
              <a:gd name="T35" fmla="*/ 111 h 165"/>
              <a:gd name="T36" fmla="*/ 1 w 118"/>
              <a:gd name="T37" fmla="*/ 109 h 165"/>
              <a:gd name="T38" fmla="*/ 3 w 118"/>
              <a:gd name="T39" fmla="*/ 105 h 165"/>
              <a:gd name="T40" fmla="*/ 61 w 118"/>
              <a:gd name="T41" fmla="*/ 4 h 165"/>
              <a:gd name="T42" fmla="*/ 64 w 118"/>
              <a:gd name="T43" fmla="*/ 3 h 165"/>
              <a:gd name="T44" fmla="*/ 67 w 118"/>
              <a:gd name="T45" fmla="*/ 2 h 165"/>
              <a:gd name="T46" fmla="*/ 72 w 118"/>
              <a:gd name="T47" fmla="*/ 2 h 165"/>
              <a:gd name="T48" fmla="*/ 78 w 118"/>
              <a:gd name="T49" fmla="*/ 0 h 165"/>
              <a:gd name="T50" fmla="*/ 85 w 118"/>
              <a:gd name="T51" fmla="*/ 2 h 165"/>
              <a:gd name="T52" fmla="*/ 90 w 118"/>
              <a:gd name="T53" fmla="*/ 2 h 165"/>
              <a:gd name="T54" fmla="*/ 93 w 118"/>
              <a:gd name="T55" fmla="*/ 3 h 165"/>
              <a:gd name="T56" fmla="*/ 94 w 118"/>
              <a:gd name="T57" fmla="*/ 5 h 165"/>
              <a:gd name="T58" fmla="*/ 112 w 118"/>
              <a:gd name="T59" fmla="*/ 109 h 165"/>
              <a:gd name="T60" fmla="*/ 116 w 118"/>
              <a:gd name="T61" fmla="*/ 111 h 165"/>
              <a:gd name="T62" fmla="*/ 118 w 118"/>
              <a:gd name="T63" fmla="*/ 118 h 165"/>
              <a:gd name="T64" fmla="*/ 73 w 118"/>
              <a:gd name="T65" fmla="*/ 20 h 165"/>
              <a:gd name="T66" fmla="*/ 73 w 118"/>
              <a:gd name="T67"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65">
                <a:moveTo>
                  <a:pt x="118" y="118"/>
                </a:moveTo>
                <a:lnTo>
                  <a:pt x="116" y="122"/>
                </a:lnTo>
                <a:lnTo>
                  <a:pt x="116" y="124"/>
                </a:lnTo>
                <a:lnTo>
                  <a:pt x="115" y="127"/>
                </a:lnTo>
                <a:lnTo>
                  <a:pt x="112" y="127"/>
                </a:lnTo>
                <a:lnTo>
                  <a:pt x="94" y="127"/>
                </a:lnTo>
                <a:lnTo>
                  <a:pt x="94" y="161"/>
                </a:lnTo>
                <a:lnTo>
                  <a:pt x="94" y="162"/>
                </a:lnTo>
                <a:lnTo>
                  <a:pt x="94" y="164"/>
                </a:lnTo>
                <a:lnTo>
                  <a:pt x="93" y="164"/>
                </a:lnTo>
                <a:lnTo>
                  <a:pt x="91" y="165"/>
                </a:lnTo>
                <a:lnTo>
                  <a:pt x="90" y="165"/>
                </a:lnTo>
                <a:lnTo>
                  <a:pt x="89" y="165"/>
                </a:lnTo>
                <a:lnTo>
                  <a:pt x="86" y="165"/>
                </a:lnTo>
                <a:lnTo>
                  <a:pt x="84" y="165"/>
                </a:lnTo>
                <a:lnTo>
                  <a:pt x="81" y="165"/>
                </a:lnTo>
                <a:lnTo>
                  <a:pt x="78" y="165"/>
                </a:lnTo>
                <a:lnTo>
                  <a:pt x="76" y="165"/>
                </a:lnTo>
                <a:lnTo>
                  <a:pt x="74" y="165"/>
                </a:lnTo>
                <a:lnTo>
                  <a:pt x="74" y="164"/>
                </a:lnTo>
                <a:lnTo>
                  <a:pt x="73" y="164"/>
                </a:lnTo>
                <a:lnTo>
                  <a:pt x="73" y="162"/>
                </a:lnTo>
                <a:lnTo>
                  <a:pt x="73" y="161"/>
                </a:lnTo>
                <a:lnTo>
                  <a:pt x="73" y="127"/>
                </a:lnTo>
                <a:lnTo>
                  <a:pt x="5" y="127"/>
                </a:lnTo>
                <a:lnTo>
                  <a:pt x="4" y="127"/>
                </a:lnTo>
                <a:lnTo>
                  <a:pt x="3" y="127"/>
                </a:lnTo>
                <a:lnTo>
                  <a:pt x="3" y="126"/>
                </a:lnTo>
                <a:lnTo>
                  <a:pt x="1" y="126"/>
                </a:lnTo>
                <a:lnTo>
                  <a:pt x="0" y="124"/>
                </a:lnTo>
                <a:lnTo>
                  <a:pt x="0" y="123"/>
                </a:lnTo>
                <a:lnTo>
                  <a:pt x="0" y="120"/>
                </a:lnTo>
                <a:lnTo>
                  <a:pt x="0" y="118"/>
                </a:lnTo>
                <a:lnTo>
                  <a:pt x="0" y="115"/>
                </a:lnTo>
                <a:lnTo>
                  <a:pt x="0" y="113"/>
                </a:lnTo>
                <a:lnTo>
                  <a:pt x="0" y="111"/>
                </a:lnTo>
                <a:lnTo>
                  <a:pt x="0" y="110"/>
                </a:lnTo>
                <a:lnTo>
                  <a:pt x="1" y="109"/>
                </a:lnTo>
                <a:lnTo>
                  <a:pt x="1" y="107"/>
                </a:lnTo>
                <a:lnTo>
                  <a:pt x="3" y="105"/>
                </a:lnTo>
                <a:lnTo>
                  <a:pt x="3" y="103"/>
                </a:lnTo>
                <a:lnTo>
                  <a:pt x="61" y="4"/>
                </a:lnTo>
                <a:lnTo>
                  <a:pt x="63" y="4"/>
                </a:lnTo>
                <a:lnTo>
                  <a:pt x="64" y="3"/>
                </a:lnTo>
                <a:lnTo>
                  <a:pt x="65" y="2"/>
                </a:lnTo>
                <a:lnTo>
                  <a:pt x="67" y="2"/>
                </a:lnTo>
                <a:lnTo>
                  <a:pt x="69" y="2"/>
                </a:lnTo>
                <a:lnTo>
                  <a:pt x="72" y="2"/>
                </a:lnTo>
                <a:lnTo>
                  <a:pt x="74" y="0"/>
                </a:lnTo>
                <a:lnTo>
                  <a:pt x="78" y="0"/>
                </a:lnTo>
                <a:lnTo>
                  <a:pt x="82" y="0"/>
                </a:lnTo>
                <a:lnTo>
                  <a:pt x="85" y="2"/>
                </a:lnTo>
                <a:lnTo>
                  <a:pt x="87" y="2"/>
                </a:lnTo>
                <a:lnTo>
                  <a:pt x="90" y="2"/>
                </a:lnTo>
                <a:lnTo>
                  <a:pt x="91" y="3"/>
                </a:lnTo>
                <a:lnTo>
                  <a:pt x="93" y="3"/>
                </a:lnTo>
                <a:lnTo>
                  <a:pt x="94" y="4"/>
                </a:lnTo>
                <a:lnTo>
                  <a:pt x="94" y="5"/>
                </a:lnTo>
                <a:lnTo>
                  <a:pt x="94" y="109"/>
                </a:lnTo>
                <a:lnTo>
                  <a:pt x="112" y="109"/>
                </a:lnTo>
                <a:lnTo>
                  <a:pt x="115" y="110"/>
                </a:lnTo>
                <a:lnTo>
                  <a:pt x="116" y="111"/>
                </a:lnTo>
                <a:lnTo>
                  <a:pt x="116" y="114"/>
                </a:lnTo>
                <a:lnTo>
                  <a:pt x="118" y="118"/>
                </a:lnTo>
                <a:close/>
                <a:moveTo>
                  <a:pt x="73" y="20"/>
                </a:moveTo>
                <a:lnTo>
                  <a:pt x="73" y="20"/>
                </a:lnTo>
                <a:lnTo>
                  <a:pt x="20" y="109"/>
                </a:lnTo>
                <a:lnTo>
                  <a:pt x="73" y="109"/>
                </a:lnTo>
                <a:lnTo>
                  <a:pt x="73"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308"/>
          <p:cNvSpPr>
            <a:spLocks noEditPoints="1"/>
          </p:cNvSpPr>
          <p:nvPr/>
        </p:nvSpPr>
        <p:spPr bwMode="auto">
          <a:xfrm>
            <a:off x="645253" y="2041396"/>
            <a:ext cx="91580" cy="137370"/>
          </a:xfrm>
          <a:custGeom>
            <a:avLst/>
            <a:gdLst>
              <a:gd name="T0" fmla="*/ 113 w 113"/>
              <a:gd name="T1" fmla="*/ 102 h 168"/>
              <a:gd name="T2" fmla="*/ 106 w 113"/>
              <a:gd name="T3" fmla="*/ 133 h 168"/>
              <a:gd name="T4" fmla="*/ 93 w 113"/>
              <a:gd name="T5" fmla="*/ 155 h 168"/>
              <a:gd name="T6" fmla="*/ 71 w 113"/>
              <a:gd name="T7" fmla="*/ 167 h 168"/>
              <a:gd name="T8" fmla="*/ 41 w 113"/>
              <a:gd name="T9" fmla="*/ 167 h 168"/>
              <a:gd name="T10" fmla="*/ 20 w 113"/>
              <a:gd name="T11" fmla="*/ 157 h 168"/>
              <a:gd name="T12" fmla="*/ 7 w 113"/>
              <a:gd name="T13" fmla="*/ 134 h 168"/>
              <a:gd name="T14" fmla="*/ 0 w 113"/>
              <a:gd name="T15" fmla="*/ 103 h 168"/>
              <a:gd name="T16" fmla="*/ 2 w 113"/>
              <a:gd name="T17" fmla="*/ 67 h 168"/>
              <a:gd name="T18" fmla="*/ 7 w 113"/>
              <a:gd name="T19" fmla="*/ 35 h 168"/>
              <a:gd name="T20" fmla="*/ 21 w 113"/>
              <a:gd name="T21" fmla="*/ 13 h 168"/>
              <a:gd name="T22" fmla="*/ 43 w 113"/>
              <a:gd name="T23" fmla="*/ 1 h 168"/>
              <a:gd name="T24" fmla="*/ 73 w 113"/>
              <a:gd name="T25" fmla="*/ 1 h 168"/>
              <a:gd name="T26" fmla="*/ 94 w 113"/>
              <a:gd name="T27" fmla="*/ 12 h 168"/>
              <a:gd name="T28" fmla="*/ 107 w 113"/>
              <a:gd name="T29" fmla="*/ 33 h 168"/>
              <a:gd name="T30" fmla="*/ 113 w 113"/>
              <a:gd name="T31" fmla="*/ 64 h 168"/>
              <a:gd name="T32" fmla="*/ 92 w 113"/>
              <a:gd name="T33" fmla="*/ 85 h 168"/>
              <a:gd name="T34" fmla="*/ 90 w 113"/>
              <a:gd name="T35" fmla="*/ 63 h 168"/>
              <a:gd name="T36" fmla="*/ 88 w 113"/>
              <a:gd name="T37" fmla="*/ 46 h 168"/>
              <a:gd name="T38" fmla="*/ 83 w 113"/>
              <a:gd name="T39" fmla="*/ 34 h 168"/>
              <a:gd name="T40" fmla="*/ 77 w 113"/>
              <a:gd name="T41" fmla="*/ 25 h 168"/>
              <a:gd name="T42" fmla="*/ 68 w 113"/>
              <a:gd name="T43" fmla="*/ 20 h 168"/>
              <a:gd name="T44" fmla="*/ 58 w 113"/>
              <a:gd name="T45" fmla="*/ 18 h 168"/>
              <a:gd name="T46" fmla="*/ 39 w 113"/>
              <a:gd name="T47" fmla="*/ 23 h 168"/>
              <a:gd name="T48" fmla="*/ 29 w 113"/>
              <a:gd name="T49" fmla="*/ 37 h 168"/>
              <a:gd name="T50" fmla="*/ 24 w 113"/>
              <a:gd name="T51" fmla="*/ 57 h 168"/>
              <a:gd name="T52" fmla="*/ 22 w 113"/>
              <a:gd name="T53" fmla="*/ 82 h 168"/>
              <a:gd name="T54" fmla="*/ 25 w 113"/>
              <a:gd name="T55" fmla="*/ 114 h 168"/>
              <a:gd name="T56" fmla="*/ 30 w 113"/>
              <a:gd name="T57" fmla="*/ 134 h 168"/>
              <a:gd name="T58" fmla="*/ 41 w 113"/>
              <a:gd name="T59" fmla="*/ 146 h 168"/>
              <a:gd name="T60" fmla="*/ 56 w 113"/>
              <a:gd name="T61" fmla="*/ 150 h 168"/>
              <a:gd name="T62" fmla="*/ 68 w 113"/>
              <a:gd name="T63" fmla="*/ 148 h 168"/>
              <a:gd name="T64" fmla="*/ 77 w 113"/>
              <a:gd name="T65" fmla="*/ 141 h 168"/>
              <a:gd name="T66" fmla="*/ 84 w 113"/>
              <a:gd name="T67" fmla="*/ 131 h 168"/>
              <a:gd name="T68" fmla="*/ 88 w 113"/>
              <a:gd name="T69" fmla="*/ 118 h 168"/>
              <a:gd name="T70" fmla="*/ 90 w 113"/>
              <a:gd name="T71" fmla="*/ 103 h 168"/>
              <a:gd name="T72" fmla="*/ 92 w 113"/>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8">
                <a:moveTo>
                  <a:pt x="113" y="84"/>
                </a:moveTo>
                <a:lnTo>
                  <a:pt x="113" y="102"/>
                </a:lnTo>
                <a:lnTo>
                  <a:pt x="110" y="118"/>
                </a:lnTo>
                <a:lnTo>
                  <a:pt x="106" y="133"/>
                </a:lnTo>
                <a:lnTo>
                  <a:pt x="101" y="145"/>
                </a:lnTo>
                <a:lnTo>
                  <a:pt x="93" y="155"/>
                </a:lnTo>
                <a:lnTo>
                  <a:pt x="83" y="162"/>
                </a:lnTo>
                <a:lnTo>
                  <a:pt x="71" y="167"/>
                </a:lnTo>
                <a:lnTo>
                  <a:pt x="55" y="168"/>
                </a:lnTo>
                <a:lnTo>
                  <a:pt x="41" y="167"/>
                </a:lnTo>
                <a:lnTo>
                  <a:pt x="29" y="162"/>
                </a:lnTo>
                <a:lnTo>
                  <a:pt x="20" y="157"/>
                </a:lnTo>
                <a:lnTo>
                  <a:pt x="12" y="146"/>
                </a:lnTo>
                <a:lnTo>
                  <a:pt x="7" y="134"/>
                </a:lnTo>
                <a:lnTo>
                  <a:pt x="3" y="120"/>
                </a:lnTo>
                <a:lnTo>
                  <a:pt x="0" y="103"/>
                </a:lnTo>
                <a:lnTo>
                  <a:pt x="0" y="85"/>
                </a:lnTo>
                <a:lnTo>
                  <a:pt x="2" y="67"/>
                </a:lnTo>
                <a:lnTo>
                  <a:pt x="3" y="50"/>
                </a:lnTo>
                <a:lnTo>
                  <a:pt x="7" y="35"/>
                </a:lnTo>
                <a:lnTo>
                  <a:pt x="13" y="23"/>
                </a:lnTo>
                <a:lnTo>
                  <a:pt x="21" y="13"/>
                </a:lnTo>
                <a:lnTo>
                  <a:pt x="32" y="6"/>
                </a:lnTo>
                <a:lnTo>
                  <a:pt x="43" y="1"/>
                </a:lnTo>
                <a:lnTo>
                  <a:pt x="59" y="0"/>
                </a:lnTo>
                <a:lnTo>
                  <a:pt x="73" y="1"/>
                </a:lnTo>
                <a:lnTo>
                  <a:pt x="84" y="5"/>
                </a:lnTo>
                <a:lnTo>
                  <a:pt x="94" y="12"/>
                </a:lnTo>
                <a:lnTo>
                  <a:pt x="101" y="22"/>
                </a:lnTo>
                <a:lnTo>
                  <a:pt x="107" y="33"/>
                </a:lnTo>
                <a:lnTo>
                  <a:pt x="110" y="48"/>
                </a:lnTo>
                <a:lnTo>
                  <a:pt x="113" y="64"/>
                </a:lnTo>
                <a:lnTo>
                  <a:pt x="113" y="84"/>
                </a:lnTo>
                <a:close/>
                <a:moveTo>
                  <a:pt x="92" y="85"/>
                </a:moveTo>
                <a:lnTo>
                  <a:pt x="90" y="73"/>
                </a:lnTo>
                <a:lnTo>
                  <a:pt x="90" y="63"/>
                </a:lnTo>
                <a:lnTo>
                  <a:pt x="89" y="54"/>
                </a:lnTo>
                <a:lnTo>
                  <a:pt x="88" y="46"/>
                </a:lnTo>
                <a:lnTo>
                  <a:pt x="85" y="39"/>
                </a:lnTo>
                <a:lnTo>
                  <a:pt x="83" y="34"/>
                </a:lnTo>
                <a:lnTo>
                  <a:pt x="80" y="29"/>
                </a:lnTo>
                <a:lnTo>
                  <a:pt x="77" y="25"/>
                </a:lnTo>
                <a:lnTo>
                  <a:pt x="72" y="21"/>
                </a:lnTo>
                <a:lnTo>
                  <a:pt x="68" y="20"/>
                </a:lnTo>
                <a:lnTo>
                  <a:pt x="63" y="18"/>
                </a:lnTo>
                <a:lnTo>
                  <a:pt x="58" y="18"/>
                </a:lnTo>
                <a:lnTo>
                  <a:pt x="47" y="18"/>
                </a:lnTo>
                <a:lnTo>
                  <a:pt x="39" y="23"/>
                </a:lnTo>
                <a:lnTo>
                  <a:pt x="33" y="29"/>
                </a:lnTo>
                <a:lnTo>
                  <a:pt x="29" y="37"/>
                </a:lnTo>
                <a:lnTo>
                  <a:pt x="26" y="46"/>
                </a:lnTo>
                <a:lnTo>
                  <a:pt x="24" y="57"/>
                </a:lnTo>
                <a:lnTo>
                  <a:pt x="22" y="69"/>
                </a:lnTo>
                <a:lnTo>
                  <a:pt x="22" y="82"/>
                </a:lnTo>
                <a:lnTo>
                  <a:pt x="22" y="101"/>
                </a:lnTo>
                <a:lnTo>
                  <a:pt x="25" y="114"/>
                </a:lnTo>
                <a:lnTo>
                  <a:pt x="26" y="125"/>
                </a:lnTo>
                <a:lnTo>
                  <a:pt x="30" y="134"/>
                </a:lnTo>
                <a:lnTo>
                  <a:pt x="36" y="142"/>
                </a:lnTo>
                <a:lnTo>
                  <a:pt x="41" y="146"/>
                </a:lnTo>
                <a:lnTo>
                  <a:pt x="47" y="150"/>
                </a:lnTo>
                <a:lnTo>
                  <a:pt x="56" y="150"/>
                </a:lnTo>
                <a:lnTo>
                  <a:pt x="63" y="150"/>
                </a:lnTo>
                <a:lnTo>
                  <a:pt x="68" y="148"/>
                </a:lnTo>
                <a:lnTo>
                  <a:pt x="73" y="145"/>
                </a:lnTo>
                <a:lnTo>
                  <a:pt x="77" y="141"/>
                </a:lnTo>
                <a:lnTo>
                  <a:pt x="81" y="137"/>
                </a:lnTo>
                <a:lnTo>
                  <a:pt x="84" y="131"/>
                </a:lnTo>
                <a:lnTo>
                  <a:pt x="86" y="125"/>
                </a:lnTo>
                <a:lnTo>
                  <a:pt x="88" y="118"/>
                </a:lnTo>
                <a:lnTo>
                  <a:pt x="90" y="111"/>
                </a:lnTo>
                <a:lnTo>
                  <a:pt x="90" y="103"/>
                </a:lnTo>
                <a:lnTo>
                  <a:pt x="90" y="94"/>
                </a:lnTo>
                <a:lnTo>
                  <a:pt x="92"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309"/>
          <p:cNvSpPr>
            <a:spLocks noEditPoints="1"/>
          </p:cNvSpPr>
          <p:nvPr/>
        </p:nvSpPr>
        <p:spPr bwMode="auto">
          <a:xfrm>
            <a:off x="749916" y="2041396"/>
            <a:ext cx="94852" cy="137370"/>
          </a:xfrm>
          <a:custGeom>
            <a:avLst/>
            <a:gdLst>
              <a:gd name="T0" fmla="*/ 112 w 112"/>
              <a:gd name="T1" fmla="*/ 102 h 168"/>
              <a:gd name="T2" fmla="*/ 106 w 112"/>
              <a:gd name="T3" fmla="*/ 133 h 168"/>
              <a:gd name="T4" fmla="*/ 93 w 112"/>
              <a:gd name="T5" fmla="*/ 155 h 168"/>
              <a:gd name="T6" fmla="*/ 71 w 112"/>
              <a:gd name="T7" fmla="*/ 167 h 168"/>
              <a:gd name="T8" fmla="*/ 40 w 112"/>
              <a:gd name="T9" fmla="*/ 167 h 168"/>
              <a:gd name="T10" fmla="*/ 20 w 112"/>
              <a:gd name="T11" fmla="*/ 157 h 168"/>
              <a:gd name="T12" fmla="*/ 6 w 112"/>
              <a:gd name="T13" fmla="*/ 134 h 168"/>
              <a:gd name="T14" fmla="*/ 0 w 112"/>
              <a:gd name="T15" fmla="*/ 103 h 168"/>
              <a:gd name="T16" fmla="*/ 1 w 112"/>
              <a:gd name="T17" fmla="*/ 67 h 168"/>
              <a:gd name="T18" fmla="*/ 6 w 112"/>
              <a:gd name="T19" fmla="*/ 35 h 168"/>
              <a:gd name="T20" fmla="*/ 21 w 112"/>
              <a:gd name="T21" fmla="*/ 13 h 168"/>
              <a:gd name="T22" fmla="*/ 43 w 112"/>
              <a:gd name="T23" fmla="*/ 1 h 168"/>
              <a:gd name="T24" fmla="*/ 73 w 112"/>
              <a:gd name="T25" fmla="*/ 1 h 168"/>
              <a:gd name="T26" fmla="*/ 94 w 112"/>
              <a:gd name="T27" fmla="*/ 12 h 168"/>
              <a:gd name="T28" fmla="*/ 107 w 112"/>
              <a:gd name="T29" fmla="*/ 33 h 168"/>
              <a:gd name="T30" fmla="*/ 112 w 112"/>
              <a:gd name="T31" fmla="*/ 64 h 168"/>
              <a:gd name="T32" fmla="*/ 91 w 112"/>
              <a:gd name="T33" fmla="*/ 85 h 168"/>
              <a:gd name="T34" fmla="*/ 90 w 112"/>
              <a:gd name="T35" fmla="*/ 63 h 168"/>
              <a:gd name="T36" fmla="*/ 88 w 112"/>
              <a:gd name="T37" fmla="*/ 46 h 168"/>
              <a:gd name="T38" fmla="*/ 82 w 112"/>
              <a:gd name="T39" fmla="*/ 34 h 168"/>
              <a:gd name="T40" fmla="*/ 77 w 112"/>
              <a:gd name="T41" fmla="*/ 25 h 168"/>
              <a:gd name="T42" fmla="*/ 68 w 112"/>
              <a:gd name="T43" fmla="*/ 20 h 168"/>
              <a:gd name="T44" fmla="*/ 57 w 112"/>
              <a:gd name="T45" fmla="*/ 18 h 168"/>
              <a:gd name="T46" fmla="*/ 39 w 112"/>
              <a:gd name="T47" fmla="*/ 23 h 168"/>
              <a:gd name="T48" fmla="*/ 29 w 112"/>
              <a:gd name="T49" fmla="*/ 37 h 168"/>
              <a:gd name="T50" fmla="*/ 23 w 112"/>
              <a:gd name="T51" fmla="*/ 57 h 168"/>
              <a:gd name="T52" fmla="*/ 22 w 112"/>
              <a:gd name="T53" fmla="*/ 82 h 168"/>
              <a:gd name="T54" fmla="*/ 25 w 112"/>
              <a:gd name="T55" fmla="*/ 114 h 168"/>
              <a:gd name="T56" fmla="*/ 30 w 112"/>
              <a:gd name="T57" fmla="*/ 134 h 168"/>
              <a:gd name="T58" fmla="*/ 40 w 112"/>
              <a:gd name="T59" fmla="*/ 146 h 168"/>
              <a:gd name="T60" fmla="*/ 56 w 112"/>
              <a:gd name="T61" fmla="*/ 150 h 168"/>
              <a:gd name="T62" fmla="*/ 68 w 112"/>
              <a:gd name="T63" fmla="*/ 148 h 168"/>
              <a:gd name="T64" fmla="*/ 77 w 112"/>
              <a:gd name="T65" fmla="*/ 141 h 168"/>
              <a:gd name="T66" fmla="*/ 84 w 112"/>
              <a:gd name="T67" fmla="*/ 131 h 168"/>
              <a:gd name="T68" fmla="*/ 88 w 112"/>
              <a:gd name="T69" fmla="*/ 118 h 168"/>
              <a:gd name="T70" fmla="*/ 90 w 112"/>
              <a:gd name="T71" fmla="*/ 103 h 168"/>
              <a:gd name="T72" fmla="*/ 91 w 112"/>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8">
                <a:moveTo>
                  <a:pt x="112" y="84"/>
                </a:moveTo>
                <a:lnTo>
                  <a:pt x="112" y="102"/>
                </a:lnTo>
                <a:lnTo>
                  <a:pt x="110" y="118"/>
                </a:lnTo>
                <a:lnTo>
                  <a:pt x="106" y="133"/>
                </a:lnTo>
                <a:lnTo>
                  <a:pt x="101" y="145"/>
                </a:lnTo>
                <a:lnTo>
                  <a:pt x="93" y="155"/>
                </a:lnTo>
                <a:lnTo>
                  <a:pt x="82" y="162"/>
                </a:lnTo>
                <a:lnTo>
                  <a:pt x="71" y="167"/>
                </a:lnTo>
                <a:lnTo>
                  <a:pt x="55" y="168"/>
                </a:lnTo>
                <a:lnTo>
                  <a:pt x="40" y="167"/>
                </a:lnTo>
                <a:lnTo>
                  <a:pt x="29" y="162"/>
                </a:lnTo>
                <a:lnTo>
                  <a:pt x="20" y="157"/>
                </a:lnTo>
                <a:lnTo>
                  <a:pt x="12" y="146"/>
                </a:lnTo>
                <a:lnTo>
                  <a:pt x="6" y="134"/>
                </a:lnTo>
                <a:lnTo>
                  <a:pt x="3" y="120"/>
                </a:lnTo>
                <a:lnTo>
                  <a:pt x="0" y="103"/>
                </a:lnTo>
                <a:lnTo>
                  <a:pt x="0" y="85"/>
                </a:lnTo>
                <a:lnTo>
                  <a:pt x="1" y="67"/>
                </a:lnTo>
                <a:lnTo>
                  <a:pt x="3" y="50"/>
                </a:lnTo>
                <a:lnTo>
                  <a:pt x="6" y="35"/>
                </a:lnTo>
                <a:lnTo>
                  <a:pt x="13" y="23"/>
                </a:lnTo>
                <a:lnTo>
                  <a:pt x="21" y="13"/>
                </a:lnTo>
                <a:lnTo>
                  <a:pt x="31" y="6"/>
                </a:lnTo>
                <a:lnTo>
                  <a:pt x="43" y="1"/>
                </a:lnTo>
                <a:lnTo>
                  <a:pt x="59" y="0"/>
                </a:lnTo>
                <a:lnTo>
                  <a:pt x="73" y="1"/>
                </a:lnTo>
                <a:lnTo>
                  <a:pt x="84" y="5"/>
                </a:lnTo>
                <a:lnTo>
                  <a:pt x="94" y="12"/>
                </a:lnTo>
                <a:lnTo>
                  <a:pt x="101" y="22"/>
                </a:lnTo>
                <a:lnTo>
                  <a:pt x="107" y="33"/>
                </a:lnTo>
                <a:lnTo>
                  <a:pt x="110" y="48"/>
                </a:lnTo>
                <a:lnTo>
                  <a:pt x="112" y="64"/>
                </a:lnTo>
                <a:lnTo>
                  <a:pt x="112" y="84"/>
                </a:lnTo>
                <a:close/>
                <a:moveTo>
                  <a:pt x="91" y="85"/>
                </a:moveTo>
                <a:lnTo>
                  <a:pt x="90" y="73"/>
                </a:lnTo>
                <a:lnTo>
                  <a:pt x="90" y="63"/>
                </a:lnTo>
                <a:lnTo>
                  <a:pt x="89" y="54"/>
                </a:lnTo>
                <a:lnTo>
                  <a:pt x="88" y="46"/>
                </a:lnTo>
                <a:lnTo>
                  <a:pt x="85" y="39"/>
                </a:lnTo>
                <a:lnTo>
                  <a:pt x="82" y="34"/>
                </a:lnTo>
                <a:lnTo>
                  <a:pt x="80" y="29"/>
                </a:lnTo>
                <a:lnTo>
                  <a:pt x="77" y="25"/>
                </a:lnTo>
                <a:lnTo>
                  <a:pt x="72" y="21"/>
                </a:lnTo>
                <a:lnTo>
                  <a:pt x="68" y="20"/>
                </a:lnTo>
                <a:lnTo>
                  <a:pt x="63" y="18"/>
                </a:lnTo>
                <a:lnTo>
                  <a:pt x="57" y="18"/>
                </a:lnTo>
                <a:lnTo>
                  <a:pt x="47" y="18"/>
                </a:lnTo>
                <a:lnTo>
                  <a:pt x="39" y="23"/>
                </a:lnTo>
                <a:lnTo>
                  <a:pt x="33" y="29"/>
                </a:lnTo>
                <a:lnTo>
                  <a:pt x="29" y="37"/>
                </a:lnTo>
                <a:lnTo>
                  <a:pt x="26" y="46"/>
                </a:lnTo>
                <a:lnTo>
                  <a:pt x="23" y="57"/>
                </a:lnTo>
                <a:lnTo>
                  <a:pt x="22" y="69"/>
                </a:lnTo>
                <a:lnTo>
                  <a:pt x="22" y="82"/>
                </a:lnTo>
                <a:lnTo>
                  <a:pt x="22" y="101"/>
                </a:lnTo>
                <a:lnTo>
                  <a:pt x="25" y="114"/>
                </a:lnTo>
                <a:lnTo>
                  <a:pt x="26" y="125"/>
                </a:lnTo>
                <a:lnTo>
                  <a:pt x="30" y="134"/>
                </a:lnTo>
                <a:lnTo>
                  <a:pt x="35" y="142"/>
                </a:lnTo>
                <a:lnTo>
                  <a:pt x="40" y="146"/>
                </a:lnTo>
                <a:lnTo>
                  <a:pt x="47" y="150"/>
                </a:lnTo>
                <a:lnTo>
                  <a:pt x="56" y="150"/>
                </a:lnTo>
                <a:lnTo>
                  <a:pt x="63" y="150"/>
                </a:lnTo>
                <a:lnTo>
                  <a:pt x="68" y="148"/>
                </a:lnTo>
                <a:lnTo>
                  <a:pt x="73" y="145"/>
                </a:lnTo>
                <a:lnTo>
                  <a:pt x="77" y="141"/>
                </a:lnTo>
                <a:lnTo>
                  <a:pt x="81" y="137"/>
                </a:lnTo>
                <a:lnTo>
                  <a:pt x="84" y="131"/>
                </a:lnTo>
                <a:lnTo>
                  <a:pt x="86" y="125"/>
                </a:lnTo>
                <a:lnTo>
                  <a:pt x="88" y="118"/>
                </a:lnTo>
                <a:lnTo>
                  <a:pt x="90" y="111"/>
                </a:lnTo>
                <a:lnTo>
                  <a:pt x="90" y="103"/>
                </a:lnTo>
                <a:lnTo>
                  <a:pt x="90"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310"/>
          <p:cNvSpPr>
            <a:spLocks/>
          </p:cNvSpPr>
          <p:nvPr/>
        </p:nvSpPr>
        <p:spPr bwMode="auto">
          <a:xfrm>
            <a:off x="161829" y="4324346"/>
            <a:ext cx="150452" cy="107935"/>
          </a:xfrm>
          <a:custGeom>
            <a:avLst/>
            <a:gdLst>
              <a:gd name="T0" fmla="*/ 159 w 185"/>
              <a:gd name="T1" fmla="*/ 0 h 133"/>
              <a:gd name="T2" fmla="*/ 164 w 185"/>
              <a:gd name="T3" fmla="*/ 0 h 133"/>
              <a:gd name="T4" fmla="*/ 167 w 185"/>
              <a:gd name="T5" fmla="*/ 1 h 133"/>
              <a:gd name="T6" fmla="*/ 170 w 185"/>
              <a:gd name="T7" fmla="*/ 2 h 133"/>
              <a:gd name="T8" fmla="*/ 174 w 185"/>
              <a:gd name="T9" fmla="*/ 6 h 133"/>
              <a:gd name="T10" fmla="*/ 179 w 185"/>
              <a:gd name="T11" fmla="*/ 14 h 133"/>
              <a:gd name="T12" fmla="*/ 183 w 185"/>
              <a:gd name="T13" fmla="*/ 27 h 133"/>
              <a:gd name="T14" fmla="*/ 185 w 185"/>
              <a:gd name="T15" fmla="*/ 44 h 133"/>
              <a:gd name="T16" fmla="*/ 185 w 185"/>
              <a:gd name="T17" fmla="*/ 70 h 133"/>
              <a:gd name="T18" fmla="*/ 174 w 185"/>
              <a:gd name="T19" fmla="*/ 100 h 133"/>
              <a:gd name="T20" fmla="*/ 151 w 185"/>
              <a:gd name="T21" fmla="*/ 121 h 133"/>
              <a:gd name="T22" fmla="*/ 116 w 185"/>
              <a:gd name="T23" fmla="*/ 133 h 133"/>
              <a:gd name="T24" fmla="*/ 73 w 185"/>
              <a:gd name="T25" fmla="*/ 133 h 133"/>
              <a:gd name="T26" fmla="*/ 38 w 185"/>
              <a:gd name="T27" fmla="*/ 120 h 133"/>
              <a:gd name="T28" fmla="*/ 13 w 185"/>
              <a:gd name="T29" fmla="*/ 98 h 133"/>
              <a:gd name="T30" fmla="*/ 0 w 185"/>
              <a:gd name="T31" fmla="*/ 68 h 133"/>
              <a:gd name="T32" fmla="*/ 0 w 185"/>
              <a:gd name="T33" fmla="*/ 43 h 133"/>
              <a:gd name="T34" fmla="*/ 2 w 185"/>
              <a:gd name="T35" fmla="*/ 28 h 133"/>
              <a:gd name="T36" fmla="*/ 6 w 185"/>
              <a:gd name="T37" fmla="*/ 17 h 133"/>
              <a:gd name="T38" fmla="*/ 11 w 185"/>
              <a:gd name="T39" fmla="*/ 8 h 133"/>
              <a:gd name="T40" fmla="*/ 15 w 185"/>
              <a:gd name="T41" fmla="*/ 4 h 133"/>
              <a:gd name="T42" fmla="*/ 18 w 185"/>
              <a:gd name="T43" fmla="*/ 1 h 133"/>
              <a:gd name="T44" fmla="*/ 22 w 185"/>
              <a:gd name="T45" fmla="*/ 1 h 133"/>
              <a:gd name="T46" fmla="*/ 27 w 185"/>
              <a:gd name="T47" fmla="*/ 1 h 133"/>
              <a:gd name="T48" fmla="*/ 35 w 185"/>
              <a:gd name="T49" fmla="*/ 1 h 133"/>
              <a:gd name="T50" fmla="*/ 40 w 185"/>
              <a:gd name="T51" fmla="*/ 1 h 133"/>
              <a:gd name="T52" fmla="*/ 44 w 185"/>
              <a:gd name="T53" fmla="*/ 2 h 133"/>
              <a:gd name="T54" fmla="*/ 45 w 185"/>
              <a:gd name="T55" fmla="*/ 5 h 133"/>
              <a:gd name="T56" fmla="*/ 45 w 185"/>
              <a:gd name="T57" fmla="*/ 8 h 133"/>
              <a:gd name="T58" fmla="*/ 42 w 185"/>
              <a:gd name="T59" fmla="*/ 14 h 133"/>
              <a:gd name="T60" fmla="*/ 35 w 185"/>
              <a:gd name="T61" fmla="*/ 25 h 133"/>
              <a:gd name="T62" fmla="*/ 31 w 185"/>
              <a:gd name="T63" fmla="*/ 39 h 133"/>
              <a:gd name="T64" fmla="*/ 31 w 185"/>
              <a:gd name="T65" fmla="*/ 59 h 133"/>
              <a:gd name="T66" fmla="*/ 40 w 185"/>
              <a:gd name="T67" fmla="*/ 76 h 133"/>
              <a:gd name="T68" fmla="*/ 56 w 185"/>
              <a:gd name="T69" fmla="*/ 87 h 133"/>
              <a:gd name="T70" fmla="*/ 79 w 185"/>
              <a:gd name="T71" fmla="*/ 94 h 133"/>
              <a:gd name="T72" fmla="*/ 108 w 185"/>
              <a:gd name="T73" fmla="*/ 94 h 133"/>
              <a:gd name="T74" fmla="*/ 132 w 185"/>
              <a:gd name="T75" fmla="*/ 87 h 133"/>
              <a:gd name="T76" fmla="*/ 146 w 185"/>
              <a:gd name="T77" fmla="*/ 74 h 133"/>
              <a:gd name="T78" fmla="*/ 154 w 185"/>
              <a:gd name="T79" fmla="*/ 57 h 133"/>
              <a:gd name="T80" fmla="*/ 154 w 185"/>
              <a:gd name="T81" fmla="*/ 38 h 133"/>
              <a:gd name="T82" fmla="*/ 150 w 185"/>
              <a:gd name="T83" fmla="*/ 23 h 133"/>
              <a:gd name="T84" fmla="*/ 145 w 185"/>
              <a:gd name="T85" fmla="*/ 13 h 133"/>
              <a:gd name="T86" fmla="*/ 141 w 185"/>
              <a:gd name="T87" fmla="*/ 6 h 133"/>
              <a:gd name="T88" fmla="*/ 140 w 185"/>
              <a:gd name="T89" fmla="*/ 4 h 133"/>
              <a:gd name="T90" fmla="*/ 141 w 185"/>
              <a:gd name="T91" fmla="*/ 1 h 133"/>
              <a:gd name="T92" fmla="*/ 145 w 185"/>
              <a:gd name="T93" fmla="*/ 1 h 133"/>
              <a:gd name="T94" fmla="*/ 151 w 185"/>
              <a:gd name="T9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33">
                <a:moveTo>
                  <a:pt x="155" y="0"/>
                </a:moveTo>
                <a:lnTo>
                  <a:pt x="159" y="0"/>
                </a:lnTo>
                <a:lnTo>
                  <a:pt x="162" y="0"/>
                </a:lnTo>
                <a:lnTo>
                  <a:pt x="164" y="0"/>
                </a:lnTo>
                <a:lnTo>
                  <a:pt x="166" y="1"/>
                </a:lnTo>
                <a:lnTo>
                  <a:pt x="167" y="1"/>
                </a:lnTo>
                <a:lnTo>
                  <a:pt x="168" y="2"/>
                </a:lnTo>
                <a:lnTo>
                  <a:pt x="170" y="2"/>
                </a:lnTo>
                <a:lnTo>
                  <a:pt x="172" y="4"/>
                </a:lnTo>
                <a:lnTo>
                  <a:pt x="174" y="6"/>
                </a:lnTo>
                <a:lnTo>
                  <a:pt x="176" y="10"/>
                </a:lnTo>
                <a:lnTo>
                  <a:pt x="179" y="14"/>
                </a:lnTo>
                <a:lnTo>
                  <a:pt x="180" y="21"/>
                </a:lnTo>
                <a:lnTo>
                  <a:pt x="183" y="27"/>
                </a:lnTo>
                <a:lnTo>
                  <a:pt x="184" y="35"/>
                </a:lnTo>
                <a:lnTo>
                  <a:pt x="185" y="44"/>
                </a:lnTo>
                <a:lnTo>
                  <a:pt x="185" y="53"/>
                </a:lnTo>
                <a:lnTo>
                  <a:pt x="185" y="70"/>
                </a:lnTo>
                <a:lnTo>
                  <a:pt x="180" y="86"/>
                </a:lnTo>
                <a:lnTo>
                  <a:pt x="174" y="100"/>
                </a:lnTo>
                <a:lnTo>
                  <a:pt x="163" y="112"/>
                </a:lnTo>
                <a:lnTo>
                  <a:pt x="151" y="121"/>
                </a:lnTo>
                <a:lnTo>
                  <a:pt x="134" y="128"/>
                </a:lnTo>
                <a:lnTo>
                  <a:pt x="116" y="133"/>
                </a:lnTo>
                <a:lnTo>
                  <a:pt x="95" y="133"/>
                </a:lnTo>
                <a:lnTo>
                  <a:pt x="73" y="133"/>
                </a:lnTo>
                <a:lnTo>
                  <a:pt x="55" y="128"/>
                </a:lnTo>
                <a:lnTo>
                  <a:pt x="38" y="120"/>
                </a:lnTo>
                <a:lnTo>
                  <a:pt x="25" y="109"/>
                </a:lnTo>
                <a:lnTo>
                  <a:pt x="13" y="98"/>
                </a:lnTo>
                <a:lnTo>
                  <a:pt x="6" y="83"/>
                </a:lnTo>
                <a:lnTo>
                  <a:pt x="0" y="68"/>
                </a:lnTo>
                <a:lnTo>
                  <a:pt x="0" y="49"/>
                </a:lnTo>
                <a:lnTo>
                  <a:pt x="0" y="43"/>
                </a:lnTo>
                <a:lnTo>
                  <a:pt x="1" y="35"/>
                </a:lnTo>
                <a:lnTo>
                  <a:pt x="2" y="28"/>
                </a:lnTo>
                <a:lnTo>
                  <a:pt x="4" y="22"/>
                </a:lnTo>
                <a:lnTo>
                  <a:pt x="6" y="17"/>
                </a:lnTo>
                <a:lnTo>
                  <a:pt x="9" y="12"/>
                </a:lnTo>
                <a:lnTo>
                  <a:pt x="11" y="8"/>
                </a:lnTo>
                <a:lnTo>
                  <a:pt x="13" y="5"/>
                </a:lnTo>
                <a:lnTo>
                  <a:pt x="15" y="4"/>
                </a:lnTo>
                <a:lnTo>
                  <a:pt x="17" y="2"/>
                </a:lnTo>
                <a:lnTo>
                  <a:pt x="18" y="1"/>
                </a:lnTo>
                <a:lnTo>
                  <a:pt x="19" y="1"/>
                </a:lnTo>
                <a:lnTo>
                  <a:pt x="22" y="1"/>
                </a:lnTo>
                <a:lnTo>
                  <a:pt x="25" y="1"/>
                </a:lnTo>
                <a:lnTo>
                  <a:pt x="27" y="1"/>
                </a:lnTo>
                <a:lnTo>
                  <a:pt x="31" y="0"/>
                </a:lnTo>
                <a:lnTo>
                  <a:pt x="35" y="1"/>
                </a:lnTo>
                <a:lnTo>
                  <a:pt x="38" y="1"/>
                </a:lnTo>
                <a:lnTo>
                  <a:pt x="40" y="1"/>
                </a:lnTo>
                <a:lnTo>
                  <a:pt x="43" y="1"/>
                </a:lnTo>
                <a:lnTo>
                  <a:pt x="44" y="2"/>
                </a:lnTo>
                <a:lnTo>
                  <a:pt x="45" y="4"/>
                </a:lnTo>
                <a:lnTo>
                  <a:pt x="45" y="5"/>
                </a:lnTo>
                <a:lnTo>
                  <a:pt x="45" y="5"/>
                </a:lnTo>
                <a:lnTo>
                  <a:pt x="45" y="8"/>
                </a:lnTo>
                <a:lnTo>
                  <a:pt x="44" y="10"/>
                </a:lnTo>
                <a:lnTo>
                  <a:pt x="42" y="14"/>
                </a:lnTo>
                <a:lnTo>
                  <a:pt x="38" y="19"/>
                </a:lnTo>
                <a:lnTo>
                  <a:pt x="35" y="25"/>
                </a:lnTo>
                <a:lnTo>
                  <a:pt x="32" y="31"/>
                </a:lnTo>
                <a:lnTo>
                  <a:pt x="31" y="39"/>
                </a:lnTo>
                <a:lnTo>
                  <a:pt x="30" y="48"/>
                </a:lnTo>
                <a:lnTo>
                  <a:pt x="31" y="59"/>
                </a:lnTo>
                <a:lnTo>
                  <a:pt x="35" y="68"/>
                </a:lnTo>
                <a:lnTo>
                  <a:pt x="40" y="76"/>
                </a:lnTo>
                <a:lnTo>
                  <a:pt x="47" y="82"/>
                </a:lnTo>
                <a:lnTo>
                  <a:pt x="56" y="87"/>
                </a:lnTo>
                <a:lnTo>
                  <a:pt x="66" y="91"/>
                </a:lnTo>
                <a:lnTo>
                  <a:pt x="79" y="94"/>
                </a:lnTo>
                <a:lnTo>
                  <a:pt x="92" y="94"/>
                </a:lnTo>
                <a:lnTo>
                  <a:pt x="108" y="94"/>
                </a:lnTo>
                <a:lnTo>
                  <a:pt x="121" y="91"/>
                </a:lnTo>
                <a:lnTo>
                  <a:pt x="132" y="87"/>
                </a:lnTo>
                <a:lnTo>
                  <a:pt x="140" y="81"/>
                </a:lnTo>
                <a:lnTo>
                  <a:pt x="146" y="74"/>
                </a:lnTo>
                <a:lnTo>
                  <a:pt x="151" y="66"/>
                </a:lnTo>
                <a:lnTo>
                  <a:pt x="154" y="57"/>
                </a:lnTo>
                <a:lnTo>
                  <a:pt x="155" y="47"/>
                </a:lnTo>
                <a:lnTo>
                  <a:pt x="154" y="38"/>
                </a:lnTo>
                <a:lnTo>
                  <a:pt x="153" y="30"/>
                </a:lnTo>
                <a:lnTo>
                  <a:pt x="150" y="23"/>
                </a:lnTo>
                <a:lnTo>
                  <a:pt x="147" y="18"/>
                </a:lnTo>
                <a:lnTo>
                  <a:pt x="145" y="13"/>
                </a:lnTo>
                <a:lnTo>
                  <a:pt x="142" y="10"/>
                </a:lnTo>
                <a:lnTo>
                  <a:pt x="141" y="6"/>
                </a:lnTo>
                <a:lnTo>
                  <a:pt x="140" y="5"/>
                </a:lnTo>
                <a:lnTo>
                  <a:pt x="140" y="4"/>
                </a:lnTo>
                <a:lnTo>
                  <a:pt x="141" y="2"/>
                </a:lnTo>
                <a:lnTo>
                  <a:pt x="141" y="1"/>
                </a:lnTo>
                <a:lnTo>
                  <a:pt x="143" y="1"/>
                </a:lnTo>
                <a:lnTo>
                  <a:pt x="145" y="1"/>
                </a:lnTo>
                <a:lnTo>
                  <a:pt x="147" y="0"/>
                </a:lnTo>
                <a:lnTo>
                  <a:pt x="151" y="0"/>
                </a:lnTo>
                <a:lnTo>
                  <a:pt x="155"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311"/>
          <p:cNvSpPr>
            <a:spLocks/>
          </p:cNvSpPr>
          <p:nvPr/>
        </p:nvSpPr>
        <p:spPr bwMode="auto">
          <a:xfrm>
            <a:off x="152018" y="4275284"/>
            <a:ext cx="160265" cy="29438"/>
          </a:xfrm>
          <a:custGeom>
            <a:avLst/>
            <a:gdLst>
              <a:gd name="T0" fmla="*/ 191 w 196"/>
              <a:gd name="T1" fmla="*/ 0 h 35"/>
              <a:gd name="T2" fmla="*/ 192 w 196"/>
              <a:gd name="T3" fmla="*/ 0 h 35"/>
              <a:gd name="T4" fmla="*/ 192 w 196"/>
              <a:gd name="T5" fmla="*/ 0 h 35"/>
              <a:gd name="T6" fmla="*/ 193 w 196"/>
              <a:gd name="T7" fmla="*/ 1 h 35"/>
              <a:gd name="T8" fmla="*/ 195 w 196"/>
              <a:gd name="T9" fmla="*/ 4 h 35"/>
              <a:gd name="T10" fmla="*/ 195 w 196"/>
              <a:gd name="T11" fmla="*/ 5 h 35"/>
              <a:gd name="T12" fmla="*/ 196 w 196"/>
              <a:gd name="T13" fmla="*/ 9 h 35"/>
              <a:gd name="T14" fmla="*/ 196 w 196"/>
              <a:gd name="T15" fmla="*/ 11 h 35"/>
              <a:gd name="T16" fmla="*/ 196 w 196"/>
              <a:gd name="T17" fmla="*/ 17 h 35"/>
              <a:gd name="T18" fmla="*/ 196 w 196"/>
              <a:gd name="T19" fmla="*/ 22 h 35"/>
              <a:gd name="T20" fmla="*/ 196 w 196"/>
              <a:gd name="T21" fmla="*/ 26 h 35"/>
              <a:gd name="T22" fmla="*/ 195 w 196"/>
              <a:gd name="T23" fmla="*/ 28 h 35"/>
              <a:gd name="T24" fmla="*/ 195 w 196"/>
              <a:gd name="T25" fmla="*/ 31 h 35"/>
              <a:gd name="T26" fmla="*/ 193 w 196"/>
              <a:gd name="T27" fmla="*/ 32 h 35"/>
              <a:gd name="T28" fmla="*/ 192 w 196"/>
              <a:gd name="T29" fmla="*/ 34 h 35"/>
              <a:gd name="T30" fmla="*/ 192 w 196"/>
              <a:gd name="T31" fmla="*/ 35 h 35"/>
              <a:gd name="T32" fmla="*/ 191 w 196"/>
              <a:gd name="T33" fmla="*/ 35 h 35"/>
              <a:gd name="T34" fmla="*/ 6 w 196"/>
              <a:gd name="T35" fmla="*/ 35 h 35"/>
              <a:gd name="T36" fmla="*/ 5 w 196"/>
              <a:gd name="T37" fmla="*/ 35 h 35"/>
              <a:gd name="T38" fmla="*/ 4 w 196"/>
              <a:gd name="T39" fmla="*/ 34 h 35"/>
              <a:gd name="T40" fmla="*/ 3 w 196"/>
              <a:gd name="T41" fmla="*/ 32 h 35"/>
              <a:gd name="T42" fmla="*/ 3 w 196"/>
              <a:gd name="T43" fmla="*/ 31 h 35"/>
              <a:gd name="T44" fmla="*/ 1 w 196"/>
              <a:gd name="T45" fmla="*/ 28 h 35"/>
              <a:gd name="T46" fmla="*/ 1 w 196"/>
              <a:gd name="T47" fmla="*/ 26 h 35"/>
              <a:gd name="T48" fmla="*/ 1 w 196"/>
              <a:gd name="T49" fmla="*/ 22 h 35"/>
              <a:gd name="T50" fmla="*/ 0 w 196"/>
              <a:gd name="T51" fmla="*/ 17 h 35"/>
              <a:gd name="T52" fmla="*/ 1 w 196"/>
              <a:gd name="T53" fmla="*/ 11 h 35"/>
              <a:gd name="T54" fmla="*/ 1 w 196"/>
              <a:gd name="T55" fmla="*/ 9 h 35"/>
              <a:gd name="T56" fmla="*/ 1 w 196"/>
              <a:gd name="T57" fmla="*/ 5 h 35"/>
              <a:gd name="T58" fmla="*/ 3 w 196"/>
              <a:gd name="T59" fmla="*/ 4 h 35"/>
              <a:gd name="T60" fmla="*/ 3 w 196"/>
              <a:gd name="T61" fmla="*/ 1 h 35"/>
              <a:gd name="T62" fmla="*/ 4 w 196"/>
              <a:gd name="T63" fmla="*/ 0 h 35"/>
              <a:gd name="T64" fmla="*/ 5 w 196"/>
              <a:gd name="T65" fmla="*/ 0 h 35"/>
              <a:gd name="T66" fmla="*/ 6 w 196"/>
              <a:gd name="T67" fmla="*/ 0 h 35"/>
              <a:gd name="T68" fmla="*/ 191 w 196"/>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35">
                <a:moveTo>
                  <a:pt x="191" y="0"/>
                </a:moveTo>
                <a:lnTo>
                  <a:pt x="192" y="0"/>
                </a:lnTo>
                <a:lnTo>
                  <a:pt x="192" y="0"/>
                </a:lnTo>
                <a:lnTo>
                  <a:pt x="193" y="1"/>
                </a:lnTo>
                <a:lnTo>
                  <a:pt x="195" y="4"/>
                </a:lnTo>
                <a:lnTo>
                  <a:pt x="195" y="5"/>
                </a:lnTo>
                <a:lnTo>
                  <a:pt x="196" y="9"/>
                </a:lnTo>
                <a:lnTo>
                  <a:pt x="196" y="11"/>
                </a:lnTo>
                <a:lnTo>
                  <a:pt x="196" y="17"/>
                </a:lnTo>
                <a:lnTo>
                  <a:pt x="196" y="22"/>
                </a:lnTo>
                <a:lnTo>
                  <a:pt x="196" y="26"/>
                </a:lnTo>
                <a:lnTo>
                  <a:pt x="195" y="28"/>
                </a:lnTo>
                <a:lnTo>
                  <a:pt x="195" y="31"/>
                </a:lnTo>
                <a:lnTo>
                  <a:pt x="193" y="32"/>
                </a:lnTo>
                <a:lnTo>
                  <a:pt x="192" y="34"/>
                </a:lnTo>
                <a:lnTo>
                  <a:pt x="192" y="35"/>
                </a:lnTo>
                <a:lnTo>
                  <a:pt x="191" y="35"/>
                </a:lnTo>
                <a:lnTo>
                  <a:pt x="6" y="35"/>
                </a:lnTo>
                <a:lnTo>
                  <a:pt x="5" y="35"/>
                </a:lnTo>
                <a:lnTo>
                  <a:pt x="4" y="34"/>
                </a:lnTo>
                <a:lnTo>
                  <a:pt x="3" y="32"/>
                </a:lnTo>
                <a:lnTo>
                  <a:pt x="3" y="31"/>
                </a:lnTo>
                <a:lnTo>
                  <a:pt x="1" y="28"/>
                </a:lnTo>
                <a:lnTo>
                  <a:pt x="1" y="26"/>
                </a:lnTo>
                <a:lnTo>
                  <a:pt x="1" y="22"/>
                </a:lnTo>
                <a:lnTo>
                  <a:pt x="0" y="17"/>
                </a:lnTo>
                <a:lnTo>
                  <a:pt x="1" y="11"/>
                </a:lnTo>
                <a:lnTo>
                  <a:pt x="1" y="9"/>
                </a:lnTo>
                <a:lnTo>
                  <a:pt x="1" y="5"/>
                </a:lnTo>
                <a:lnTo>
                  <a:pt x="3" y="4"/>
                </a:lnTo>
                <a:lnTo>
                  <a:pt x="3" y="1"/>
                </a:lnTo>
                <a:lnTo>
                  <a:pt x="4" y="0"/>
                </a:lnTo>
                <a:lnTo>
                  <a:pt x="5" y="0"/>
                </a:lnTo>
                <a:lnTo>
                  <a:pt x="6" y="0"/>
                </a:lnTo>
                <a:lnTo>
                  <a:pt x="191"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312"/>
          <p:cNvSpPr>
            <a:spLocks noEditPoints="1"/>
          </p:cNvSpPr>
          <p:nvPr/>
        </p:nvSpPr>
        <p:spPr bwMode="auto">
          <a:xfrm>
            <a:off x="197808" y="4147728"/>
            <a:ext cx="117746" cy="107935"/>
          </a:xfrm>
          <a:custGeom>
            <a:avLst/>
            <a:gdLst>
              <a:gd name="T0" fmla="*/ 85 w 142"/>
              <a:gd name="T1" fmla="*/ 1 h 133"/>
              <a:gd name="T2" fmla="*/ 112 w 142"/>
              <a:gd name="T3" fmla="*/ 9 h 133"/>
              <a:gd name="T4" fmla="*/ 130 w 142"/>
              <a:gd name="T5" fmla="*/ 26 h 133"/>
              <a:gd name="T6" fmla="*/ 140 w 142"/>
              <a:gd name="T7" fmla="*/ 52 h 133"/>
              <a:gd name="T8" fmla="*/ 140 w 142"/>
              <a:gd name="T9" fmla="*/ 84 h 133"/>
              <a:gd name="T10" fmla="*/ 131 w 142"/>
              <a:gd name="T11" fmla="*/ 108 h 133"/>
              <a:gd name="T12" fmla="*/ 114 w 142"/>
              <a:gd name="T13" fmla="*/ 125 h 133"/>
              <a:gd name="T14" fmla="*/ 88 w 142"/>
              <a:gd name="T15" fmla="*/ 133 h 133"/>
              <a:gd name="T16" fmla="*/ 57 w 142"/>
              <a:gd name="T17" fmla="*/ 133 h 133"/>
              <a:gd name="T18" fmla="*/ 30 w 142"/>
              <a:gd name="T19" fmla="*/ 124 h 133"/>
              <a:gd name="T20" fmla="*/ 12 w 142"/>
              <a:gd name="T21" fmla="*/ 107 h 133"/>
              <a:gd name="T22" fmla="*/ 2 w 142"/>
              <a:gd name="T23" fmla="*/ 81 h 133"/>
              <a:gd name="T24" fmla="*/ 2 w 142"/>
              <a:gd name="T25" fmla="*/ 50 h 133"/>
              <a:gd name="T26" fmla="*/ 11 w 142"/>
              <a:gd name="T27" fmla="*/ 25 h 133"/>
              <a:gd name="T28" fmla="*/ 28 w 142"/>
              <a:gd name="T29" fmla="*/ 8 h 133"/>
              <a:gd name="T30" fmla="*/ 54 w 142"/>
              <a:gd name="T31" fmla="*/ 0 h 133"/>
              <a:gd name="T32" fmla="*/ 71 w 142"/>
              <a:gd name="T33" fmla="*/ 36 h 133"/>
              <a:gd name="T34" fmla="*/ 54 w 142"/>
              <a:gd name="T35" fmla="*/ 38 h 133"/>
              <a:gd name="T36" fmla="*/ 41 w 142"/>
              <a:gd name="T37" fmla="*/ 43 h 133"/>
              <a:gd name="T38" fmla="*/ 32 w 142"/>
              <a:gd name="T39" fmla="*/ 52 h 133"/>
              <a:gd name="T40" fmla="*/ 28 w 142"/>
              <a:gd name="T41" fmla="*/ 67 h 133"/>
              <a:gd name="T42" fmla="*/ 32 w 142"/>
              <a:gd name="T43" fmla="*/ 80 h 133"/>
              <a:gd name="T44" fmla="*/ 40 w 142"/>
              <a:gd name="T45" fmla="*/ 90 h 133"/>
              <a:gd name="T46" fmla="*/ 53 w 142"/>
              <a:gd name="T47" fmla="*/ 95 h 133"/>
              <a:gd name="T48" fmla="*/ 71 w 142"/>
              <a:gd name="T49" fmla="*/ 97 h 133"/>
              <a:gd name="T50" fmla="*/ 88 w 142"/>
              <a:gd name="T51" fmla="*/ 95 h 133"/>
              <a:gd name="T52" fmla="*/ 101 w 142"/>
              <a:gd name="T53" fmla="*/ 91 h 133"/>
              <a:gd name="T54" fmla="*/ 110 w 142"/>
              <a:gd name="T55" fmla="*/ 81 h 133"/>
              <a:gd name="T56" fmla="*/ 113 w 142"/>
              <a:gd name="T57" fmla="*/ 67 h 133"/>
              <a:gd name="T58" fmla="*/ 110 w 142"/>
              <a:gd name="T59" fmla="*/ 53 h 133"/>
              <a:gd name="T60" fmla="*/ 102 w 142"/>
              <a:gd name="T61" fmla="*/ 43 h 133"/>
              <a:gd name="T62" fmla="*/ 89 w 142"/>
              <a:gd name="T63" fmla="*/ 38 h 133"/>
              <a:gd name="T64" fmla="*/ 71 w 142"/>
              <a:gd name="T65" fmla="*/ 3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3">
                <a:moveTo>
                  <a:pt x="70" y="0"/>
                </a:moveTo>
                <a:lnTo>
                  <a:pt x="85" y="1"/>
                </a:lnTo>
                <a:lnTo>
                  <a:pt x="98" y="4"/>
                </a:lnTo>
                <a:lnTo>
                  <a:pt x="112" y="9"/>
                </a:lnTo>
                <a:lnTo>
                  <a:pt x="121" y="17"/>
                </a:lnTo>
                <a:lnTo>
                  <a:pt x="130" y="26"/>
                </a:lnTo>
                <a:lnTo>
                  <a:pt x="136" y="38"/>
                </a:lnTo>
                <a:lnTo>
                  <a:pt x="140" y="52"/>
                </a:lnTo>
                <a:lnTo>
                  <a:pt x="142" y="68"/>
                </a:lnTo>
                <a:lnTo>
                  <a:pt x="140" y="84"/>
                </a:lnTo>
                <a:lnTo>
                  <a:pt x="136" y="97"/>
                </a:lnTo>
                <a:lnTo>
                  <a:pt x="131" y="108"/>
                </a:lnTo>
                <a:lnTo>
                  <a:pt x="123" y="117"/>
                </a:lnTo>
                <a:lnTo>
                  <a:pt x="114" y="125"/>
                </a:lnTo>
                <a:lnTo>
                  <a:pt x="101" y="129"/>
                </a:lnTo>
                <a:lnTo>
                  <a:pt x="88" y="133"/>
                </a:lnTo>
                <a:lnTo>
                  <a:pt x="72" y="133"/>
                </a:lnTo>
                <a:lnTo>
                  <a:pt x="57" y="133"/>
                </a:lnTo>
                <a:lnTo>
                  <a:pt x="44" y="129"/>
                </a:lnTo>
                <a:lnTo>
                  <a:pt x="30" y="124"/>
                </a:lnTo>
                <a:lnTo>
                  <a:pt x="20" y="116"/>
                </a:lnTo>
                <a:lnTo>
                  <a:pt x="12" y="107"/>
                </a:lnTo>
                <a:lnTo>
                  <a:pt x="6" y="95"/>
                </a:lnTo>
                <a:lnTo>
                  <a:pt x="2" y="81"/>
                </a:lnTo>
                <a:lnTo>
                  <a:pt x="0" y="65"/>
                </a:lnTo>
                <a:lnTo>
                  <a:pt x="2" y="50"/>
                </a:lnTo>
                <a:lnTo>
                  <a:pt x="6" y="36"/>
                </a:lnTo>
                <a:lnTo>
                  <a:pt x="11" y="25"/>
                </a:lnTo>
                <a:lnTo>
                  <a:pt x="19" y="16"/>
                </a:lnTo>
                <a:lnTo>
                  <a:pt x="28" y="8"/>
                </a:lnTo>
                <a:lnTo>
                  <a:pt x="40" y="4"/>
                </a:lnTo>
                <a:lnTo>
                  <a:pt x="54" y="0"/>
                </a:lnTo>
                <a:lnTo>
                  <a:pt x="70" y="0"/>
                </a:lnTo>
                <a:close/>
                <a:moveTo>
                  <a:pt x="71" y="36"/>
                </a:moveTo>
                <a:lnTo>
                  <a:pt x="62" y="36"/>
                </a:lnTo>
                <a:lnTo>
                  <a:pt x="54" y="38"/>
                </a:lnTo>
                <a:lnTo>
                  <a:pt x="46" y="39"/>
                </a:lnTo>
                <a:lnTo>
                  <a:pt x="41" y="43"/>
                </a:lnTo>
                <a:lnTo>
                  <a:pt x="36" y="47"/>
                </a:lnTo>
                <a:lnTo>
                  <a:pt x="32" y="52"/>
                </a:lnTo>
                <a:lnTo>
                  <a:pt x="29" y="57"/>
                </a:lnTo>
                <a:lnTo>
                  <a:pt x="28" y="67"/>
                </a:lnTo>
                <a:lnTo>
                  <a:pt x="29" y="74"/>
                </a:lnTo>
                <a:lnTo>
                  <a:pt x="32" y="80"/>
                </a:lnTo>
                <a:lnTo>
                  <a:pt x="34" y="86"/>
                </a:lnTo>
                <a:lnTo>
                  <a:pt x="40" y="90"/>
                </a:lnTo>
                <a:lnTo>
                  <a:pt x="46" y="93"/>
                </a:lnTo>
                <a:lnTo>
                  <a:pt x="53" y="95"/>
                </a:lnTo>
                <a:lnTo>
                  <a:pt x="61" y="97"/>
                </a:lnTo>
                <a:lnTo>
                  <a:pt x="71" y="97"/>
                </a:lnTo>
                <a:lnTo>
                  <a:pt x="80" y="97"/>
                </a:lnTo>
                <a:lnTo>
                  <a:pt x="88" y="95"/>
                </a:lnTo>
                <a:lnTo>
                  <a:pt x="95" y="94"/>
                </a:lnTo>
                <a:lnTo>
                  <a:pt x="101" y="91"/>
                </a:lnTo>
                <a:lnTo>
                  <a:pt x="106" y="87"/>
                </a:lnTo>
                <a:lnTo>
                  <a:pt x="110" y="81"/>
                </a:lnTo>
                <a:lnTo>
                  <a:pt x="113" y="76"/>
                </a:lnTo>
                <a:lnTo>
                  <a:pt x="113" y="67"/>
                </a:lnTo>
                <a:lnTo>
                  <a:pt x="113" y="59"/>
                </a:lnTo>
                <a:lnTo>
                  <a:pt x="110" y="53"/>
                </a:lnTo>
                <a:lnTo>
                  <a:pt x="106" y="47"/>
                </a:lnTo>
                <a:lnTo>
                  <a:pt x="102" y="43"/>
                </a:lnTo>
                <a:lnTo>
                  <a:pt x="96" y="40"/>
                </a:lnTo>
                <a:lnTo>
                  <a:pt x="89" y="38"/>
                </a:lnTo>
                <a:lnTo>
                  <a:pt x="80" y="36"/>
                </a:lnTo>
                <a:lnTo>
                  <a:pt x="71" y="3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313"/>
          <p:cNvSpPr>
            <a:spLocks/>
          </p:cNvSpPr>
          <p:nvPr/>
        </p:nvSpPr>
        <p:spPr bwMode="auto">
          <a:xfrm>
            <a:off x="197808" y="4049607"/>
            <a:ext cx="117746" cy="85039"/>
          </a:xfrm>
          <a:custGeom>
            <a:avLst/>
            <a:gdLst>
              <a:gd name="T0" fmla="*/ 117 w 142"/>
              <a:gd name="T1" fmla="*/ 0 h 102"/>
              <a:gd name="T2" fmla="*/ 122 w 142"/>
              <a:gd name="T3" fmla="*/ 0 h 102"/>
              <a:gd name="T4" fmla="*/ 125 w 142"/>
              <a:gd name="T5" fmla="*/ 1 h 102"/>
              <a:gd name="T6" fmla="*/ 127 w 142"/>
              <a:gd name="T7" fmla="*/ 3 h 102"/>
              <a:gd name="T8" fmla="*/ 131 w 142"/>
              <a:gd name="T9" fmla="*/ 5 h 102"/>
              <a:gd name="T10" fmla="*/ 135 w 142"/>
              <a:gd name="T11" fmla="*/ 13 h 102"/>
              <a:gd name="T12" fmla="*/ 139 w 142"/>
              <a:gd name="T13" fmla="*/ 24 h 102"/>
              <a:gd name="T14" fmla="*/ 140 w 142"/>
              <a:gd name="T15" fmla="*/ 37 h 102"/>
              <a:gd name="T16" fmla="*/ 140 w 142"/>
              <a:gd name="T17" fmla="*/ 56 h 102"/>
              <a:gd name="T18" fmla="*/ 131 w 142"/>
              <a:gd name="T19" fmla="*/ 78 h 102"/>
              <a:gd name="T20" fmla="*/ 114 w 142"/>
              <a:gd name="T21" fmla="*/ 93 h 102"/>
              <a:gd name="T22" fmla="*/ 89 w 142"/>
              <a:gd name="T23" fmla="*/ 101 h 102"/>
              <a:gd name="T24" fmla="*/ 55 w 142"/>
              <a:gd name="T25" fmla="*/ 101 h 102"/>
              <a:gd name="T26" fmla="*/ 28 w 142"/>
              <a:gd name="T27" fmla="*/ 91 h 102"/>
              <a:gd name="T28" fmla="*/ 10 w 142"/>
              <a:gd name="T29" fmla="*/ 75 h 102"/>
              <a:gd name="T30" fmla="*/ 2 w 142"/>
              <a:gd name="T31" fmla="*/ 52 h 102"/>
              <a:gd name="T32" fmla="*/ 0 w 142"/>
              <a:gd name="T33" fmla="*/ 34 h 102"/>
              <a:gd name="T34" fmla="*/ 3 w 142"/>
              <a:gd name="T35" fmla="*/ 22 h 102"/>
              <a:gd name="T36" fmla="*/ 6 w 142"/>
              <a:gd name="T37" fmla="*/ 13 h 102"/>
              <a:gd name="T38" fmla="*/ 10 w 142"/>
              <a:gd name="T39" fmla="*/ 7 h 102"/>
              <a:gd name="T40" fmla="*/ 14 w 142"/>
              <a:gd name="T41" fmla="*/ 3 h 102"/>
              <a:gd name="T42" fmla="*/ 16 w 142"/>
              <a:gd name="T43" fmla="*/ 1 h 102"/>
              <a:gd name="T44" fmla="*/ 19 w 142"/>
              <a:gd name="T45" fmla="*/ 1 h 102"/>
              <a:gd name="T46" fmla="*/ 24 w 142"/>
              <a:gd name="T47" fmla="*/ 0 h 102"/>
              <a:gd name="T48" fmla="*/ 34 w 142"/>
              <a:gd name="T49" fmla="*/ 1 h 102"/>
              <a:gd name="T50" fmla="*/ 41 w 142"/>
              <a:gd name="T51" fmla="*/ 4 h 102"/>
              <a:gd name="T52" fmla="*/ 41 w 142"/>
              <a:gd name="T53" fmla="*/ 8 h 102"/>
              <a:gd name="T54" fmla="*/ 38 w 142"/>
              <a:gd name="T55" fmla="*/ 13 h 102"/>
              <a:gd name="T56" fmla="*/ 33 w 142"/>
              <a:gd name="T57" fmla="*/ 21 h 102"/>
              <a:gd name="T58" fmla="*/ 29 w 142"/>
              <a:gd name="T59" fmla="*/ 31 h 102"/>
              <a:gd name="T60" fmla="*/ 30 w 142"/>
              <a:gd name="T61" fmla="*/ 50 h 102"/>
              <a:gd name="T62" fmla="*/ 51 w 142"/>
              <a:gd name="T63" fmla="*/ 64 h 102"/>
              <a:gd name="T64" fmla="*/ 80 w 142"/>
              <a:gd name="T65" fmla="*/ 65 h 102"/>
              <a:gd name="T66" fmla="*/ 96 w 142"/>
              <a:gd name="T67" fmla="*/ 61 h 102"/>
              <a:gd name="T68" fmla="*/ 106 w 142"/>
              <a:gd name="T69" fmla="*/ 55 h 102"/>
              <a:gd name="T70" fmla="*/ 112 w 142"/>
              <a:gd name="T71" fmla="*/ 44 h 102"/>
              <a:gd name="T72" fmla="*/ 112 w 142"/>
              <a:gd name="T73" fmla="*/ 30 h 102"/>
              <a:gd name="T74" fmla="*/ 108 w 142"/>
              <a:gd name="T75" fmla="*/ 20 h 102"/>
              <a:gd name="T76" fmla="*/ 102 w 142"/>
              <a:gd name="T77" fmla="*/ 12 h 102"/>
              <a:gd name="T78" fmla="*/ 98 w 142"/>
              <a:gd name="T79" fmla="*/ 7 h 102"/>
              <a:gd name="T80" fmla="*/ 98 w 142"/>
              <a:gd name="T81" fmla="*/ 3 h 102"/>
              <a:gd name="T82" fmla="*/ 100 w 142"/>
              <a:gd name="T83" fmla="*/ 1 h 102"/>
              <a:gd name="T84" fmla="*/ 104 w 142"/>
              <a:gd name="T85" fmla="*/ 0 h 102"/>
              <a:gd name="T86" fmla="*/ 109 w 142"/>
              <a:gd name="T8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02">
                <a:moveTo>
                  <a:pt x="113" y="0"/>
                </a:moveTo>
                <a:lnTo>
                  <a:pt x="117" y="0"/>
                </a:lnTo>
                <a:lnTo>
                  <a:pt x="119" y="0"/>
                </a:lnTo>
                <a:lnTo>
                  <a:pt x="122" y="0"/>
                </a:lnTo>
                <a:lnTo>
                  <a:pt x="123" y="1"/>
                </a:lnTo>
                <a:lnTo>
                  <a:pt x="125" y="1"/>
                </a:lnTo>
                <a:lnTo>
                  <a:pt x="126" y="1"/>
                </a:lnTo>
                <a:lnTo>
                  <a:pt x="127" y="3"/>
                </a:lnTo>
                <a:lnTo>
                  <a:pt x="129" y="4"/>
                </a:lnTo>
                <a:lnTo>
                  <a:pt x="131" y="5"/>
                </a:lnTo>
                <a:lnTo>
                  <a:pt x="132" y="9"/>
                </a:lnTo>
                <a:lnTo>
                  <a:pt x="135" y="13"/>
                </a:lnTo>
                <a:lnTo>
                  <a:pt x="136" y="18"/>
                </a:lnTo>
                <a:lnTo>
                  <a:pt x="139" y="24"/>
                </a:lnTo>
                <a:lnTo>
                  <a:pt x="140" y="30"/>
                </a:lnTo>
                <a:lnTo>
                  <a:pt x="140" y="37"/>
                </a:lnTo>
                <a:lnTo>
                  <a:pt x="142" y="42"/>
                </a:lnTo>
                <a:lnTo>
                  <a:pt x="140" y="56"/>
                </a:lnTo>
                <a:lnTo>
                  <a:pt x="136" y="68"/>
                </a:lnTo>
                <a:lnTo>
                  <a:pt x="131" y="78"/>
                </a:lnTo>
                <a:lnTo>
                  <a:pt x="123" y="86"/>
                </a:lnTo>
                <a:lnTo>
                  <a:pt x="114" y="93"/>
                </a:lnTo>
                <a:lnTo>
                  <a:pt x="102" y="98"/>
                </a:lnTo>
                <a:lnTo>
                  <a:pt x="89" y="101"/>
                </a:lnTo>
                <a:lnTo>
                  <a:pt x="74" y="102"/>
                </a:lnTo>
                <a:lnTo>
                  <a:pt x="55" y="101"/>
                </a:lnTo>
                <a:lnTo>
                  <a:pt x="41" y="97"/>
                </a:lnTo>
                <a:lnTo>
                  <a:pt x="28" y="91"/>
                </a:lnTo>
                <a:lnTo>
                  <a:pt x="19" y="84"/>
                </a:lnTo>
                <a:lnTo>
                  <a:pt x="10" y="75"/>
                </a:lnTo>
                <a:lnTo>
                  <a:pt x="6" y="64"/>
                </a:lnTo>
                <a:lnTo>
                  <a:pt x="2" y="52"/>
                </a:lnTo>
                <a:lnTo>
                  <a:pt x="0" y="39"/>
                </a:lnTo>
                <a:lnTo>
                  <a:pt x="0" y="34"/>
                </a:lnTo>
                <a:lnTo>
                  <a:pt x="2" y="27"/>
                </a:lnTo>
                <a:lnTo>
                  <a:pt x="3" y="22"/>
                </a:lnTo>
                <a:lnTo>
                  <a:pt x="4" y="18"/>
                </a:lnTo>
                <a:lnTo>
                  <a:pt x="6" y="13"/>
                </a:lnTo>
                <a:lnTo>
                  <a:pt x="8" y="9"/>
                </a:lnTo>
                <a:lnTo>
                  <a:pt x="10" y="7"/>
                </a:lnTo>
                <a:lnTo>
                  <a:pt x="12" y="4"/>
                </a:lnTo>
                <a:lnTo>
                  <a:pt x="14" y="3"/>
                </a:lnTo>
                <a:lnTo>
                  <a:pt x="15" y="3"/>
                </a:lnTo>
                <a:lnTo>
                  <a:pt x="16" y="1"/>
                </a:lnTo>
                <a:lnTo>
                  <a:pt x="17" y="1"/>
                </a:lnTo>
                <a:lnTo>
                  <a:pt x="19" y="1"/>
                </a:lnTo>
                <a:lnTo>
                  <a:pt x="21" y="1"/>
                </a:lnTo>
                <a:lnTo>
                  <a:pt x="24" y="0"/>
                </a:lnTo>
                <a:lnTo>
                  <a:pt x="27" y="0"/>
                </a:lnTo>
                <a:lnTo>
                  <a:pt x="34" y="1"/>
                </a:lnTo>
                <a:lnTo>
                  <a:pt x="38" y="1"/>
                </a:lnTo>
                <a:lnTo>
                  <a:pt x="41" y="4"/>
                </a:lnTo>
                <a:lnTo>
                  <a:pt x="42" y="5"/>
                </a:lnTo>
                <a:lnTo>
                  <a:pt x="41" y="8"/>
                </a:lnTo>
                <a:lnTo>
                  <a:pt x="40" y="10"/>
                </a:lnTo>
                <a:lnTo>
                  <a:pt x="38" y="13"/>
                </a:lnTo>
                <a:lnTo>
                  <a:pt x="36" y="17"/>
                </a:lnTo>
                <a:lnTo>
                  <a:pt x="33" y="21"/>
                </a:lnTo>
                <a:lnTo>
                  <a:pt x="32" y="25"/>
                </a:lnTo>
                <a:lnTo>
                  <a:pt x="29" y="31"/>
                </a:lnTo>
                <a:lnTo>
                  <a:pt x="29" y="38"/>
                </a:lnTo>
                <a:lnTo>
                  <a:pt x="30" y="50"/>
                </a:lnTo>
                <a:lnTo>
                  <a:pt x="40" y="59"/>
                </a:lnTo>
                <a:lnTo>
                  <a:pt x="51" y="64"/>
                </a:lnTo>
                <a:lnTo>
                  <a:pt x="71" y="65"/>
                </a:lnTo>
                <a:lnTo>
                  <a:pt x="80" y="65"/>
                </a:lnTo>
                <a:lnTo>
                  <a:pt x="88" y="64"/>
                </a:lnTo>
                <a:lnTo>
                  <a:pt x="96" y="61"/>
                </a:lnTo>
                <a:lnTo>
                  <a:pt x="101" y="59"/>
                </a:lnTo>
                <a:lnTo>
                  <a:pt x="106" y="55"/>
                </a:lnTo>
                <a:lnTo>
                  <a:pt x="109" y="50"/>
                </a:lnTo>
                <a:lnTo>
                  <a:pt x="112" y="44"/>
                </a:lnTo>
                <a:lnTo>
                  <a:pt x="112" y="37"/>
                </a:lnTo>
                <a:lnTo>
                  <a:pt x="112" y="30"/>
                </a:lnTo>
                <a:lnTo>
                  <a:pt x="109" y="25"/>
                </a:lnTo>
                <a:lnTo>
                  <a:pt x="108" y="20"/>
                </a:lnTo>
                <a:lnTo>
                  <a:pt x="105" y="16"/>
                </a:lnTo>
                <a:lnTo>
                  <a:pt x="102" y="12"/>
                </a:lnTo>
                <a:lnTo>
                  <a:pt x="100" y="9"/>
                </a:lnTo>
                <a:lnTo>
                  <a:pt x="98" y="7"/>
                </a:lnTo>
                <a:lnTo>
                  <a:pt x="97" y="4"/>
                </a:lnTo>
                <a:lnTo>
                  <a:pt x="98" y="3"/>
                </a:lnTo>
                <a:lnTo>
                  <a:pt x="98" y="3"/>
                </a:lnTo>
                <a:lnTo>
                  <a:pt x="100" y="1"/>
                </a:lnTo>
                <a:lnTo>
                  <a:pt x="101" y="1"/>
                </a:lnTo>
                <a:lnTo>
                  <a:pt x="104" y="0"/>
                </a:lnTo>
                <a:lnTo>
                  <a:pt x="106" y="0"/>
                </a:lnTo>
                <a:lnTo>
                  <a:pt x="109" y="0"/>
                </a:lnTo>
                <a:lnTo>
                  <a:pt x="113"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314"/>
          <p:cNvSpPr>
            <a:spLocks/>
          </p:cNvSpPr>
          <p:nvPr/>
        </p:nvSpPr>
        <p:spPr bwMode="auto">
          <a:xfrm>
            <a:off x="152018" y="3935131"/>
            <a:ext cx="160265" cy="91580"/>
          </a:xfrm>
          <a:custGeom>
            <a:avLst/>
            <a:gdLst>
              <a:gd name="T0" fmla="*/ 192 w 196"/>
              <a:gd name="T1" fmla="*/ 0 h 115"/>
              <a:gd name="T2" fmla="*/ 193 w 196"/>
              <a:gd name="T3" fmla="*/ 1 h 115"/>
              <a:gd name="T4" fmla="*/ 195 w 196"/>
              <a:gd name="T5" fmla="*/ 5 h 115"/>
              <a:gd name="T6" fmla="*/ 196 w 196"/>
              <a:gd name="T7" fmla="*/ 13 h 115"/>
              <a:gd name="T8" fmla="*/ 196 w 196"/>
              <a:gd name="T9" fmla="*/ 23 h 115"/>
              <a:gd name="T10" fmla="*/ 195 w 196"/>
              <a:gd name="T11" fmla="*/ 30 h 115"/>
              <a:gd name="T12" fmla="*/ 193 w 196"/>
              <a:gd name="T13" fmla="*/ 35 h 115"/>
              <a:gd name="T14" fmla="*/ 192 w 196"/>
              <a:gd name="T15" fmla="*/ 38 h 115"/>
              <a:gd name="T16" fmla="*/ 124 w 196"/>
              <a:gd name="T17" fmla="*/ 81 h 115"/>
              <a:gd name="T18" fmla="*/ 192 w 196"/>
              <a:gd name="T19" fmla="*/ 81 h 115"/>
              <a:gd name="T20" fmla="*/ 193 w 196"/>
              <a:gd name="T21" fmla="*/ 82 h 115"/>
              <a:gd name="T22" fmla="*/ 195 w 196"/>
              <a:gd name="T23" fmla="*/ 86 h 115"/>
              <a:gd name="T24" fmla="*/ 196 w 196"/>
              <a:gd name="T25" fmla="*/ 92 h 115"/>
              <a:gd name="T26" fmla="*/ 196 w 196"/>
              <a:gd name="T27" fmla="*/ 103 h 115"/>
              <a:gd name="T28" fmla="*/ 195 w 196"/>
              <a:gd name="T29" fmla="*/ 109 h 115"/>
              <a:gd name="T30" fmla="*/ 193 w 196"/>
              <a:gd name="T31" fmla="*/ 113 h 115"/>
              <a:gd name="T32" fmla="*/ 192 w 196"/>
              <a:gd name="T33" fmla="*/ 115 h 115"/>
              <a:gd name="T34" fmla="*/ 6 w 196"/>
              <a:gd name="T35" fmla="*/ 115 h 115"/>
              <a:gd name="T36" fmla="*/ 4 w 196"/>
              <a:gd name="T37" fmla="*/ 115 h 115"/>
              <a:gd name="T38" fmla="*/ 3 w 196"/>
              <a:gd name="T39" fmla="*/ 112 h 115"/>
              <a:gd name="T40" fmla="*/ 1 w 196"/>
              <a:gd name="T41" fmla="*/ 107 h 115"/>
              <a:gd name="T42" fmla="*/ 0 w 196"/>
              <a:gd name="T43" fmla="*/ 98 h 115"/>
              <a:gd name="T44" fmla="*/ 1 w 196"/>
              <a:gd name="T45" fmla="*/ 88 h 115"/>
              <a:gd name="T46" fmla="*/ 3 w 196"/>
              <a:gd name="T47" fmla="*/ 83 h 115"/>
              <a:gd name="T48" fmla="*/ 4 w 196"/>
              <a:gd name="T49" fmla="*/ 81 h 115"/>
              <a:gd name="T50" fmla="*/ 6 w 196"/>
              <a:gd name="T51" fmla="*/ 81 h 115"/>
              <a:gd name="T52" fmla="*/ 67 w 196"/>
              <a:gd name="T53" fmla="*/ 43 h 115"/>
              <a:gd name="T54" fmla="*/ 64 w 196"/>
              <a:gd name="T55" fmla="*/ 40 h 115"/>
              <a:gd name="T56" fmla="*/ 61 w 196"/>
              <a:gd name="T57" fmla="*/ 38 h 115"/>
              <a:gd name="T58" fmla="*/ 60 w 196"/>
              <a:gd name="T59" fmla="*/ 31 h 115"/>
              <a:gd name="T60" fmla="*/ 60 w 196"/>
              <a:gd name="T61" fmla="*/ 23 h 115"/>
              <a:gd name="T62" fmla="*/ 60 w 196"/>
              <a:gd name="T63" fmla="*/ 14 h 115"/>
              <a:gd name="T64" fmla="*/ 61 w 196"/>
              <a:gd name="T65" fmla="*/ 9 h 115"/>
              <a:gd name="T66" fmla="*/ 63 w 196"/>
              <a:gd name="T67" fmla="*/ 5 h 115"/>
              <a:gd name="T68" fmla="*/ 65 w 196"/>
              <a:gd name="T69" fmla="*/ 5 h 115"/>
              <a:gd name="T70" fmla="*/ 71 w 196"/>
              <a:gd name="T71" fmla="*/ 5 h 115"/>
              <a:gd name="T72" fmla="*/ 76 w 196"/>
              <a:gd name="T73" fmla="*/ 9 h 115"/>
              <a:gd name="T74" fmla="*/ 182 w 196"/>
              <a:gd name="T75" fmla="*/ 2 h 115"/>
              <a:gd name="T76" fmla="*/ 187 w 196"/>
              <a:gd name="T77" fmla="*/ 1 h 115"/>
              <a:gd name="T78" fmla="*/ 191 w 196"/>
              <a:gd name="T7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15">
                <a:moveTo>
                  <a:pt x="191" y="0"/>
                </a:moveTo>
                <a:lnTo>
                  <a:pt x="192" y="0"/>
                </a:lnTo>
                <a:lnTo>
                  <a:pt x="193" y="1"/>
                </a:lnTo>
                <a:lnTo>
                  <a:pt x="193" y="1"/>
                </a:lnTo>
                <a:lnTo>
                  <a:pt x="195" y="4"/>
                </a:lnTo>
                <a:lnTo>
                  <a:pt x="195" y="5"/>
                </a:lnTo>
                <a:lnTo>
                  <a:pt x="196" y="9"/>
                </a:lnTo>
                <a:lnTo>
                  <a:pt x="196" y="13"/>
                </a:lnTo>
                <a:lnTo>
                  <a:pt x="196" y="18"/>
                </a:lnTo>
                <a:lnTo>
                  <a:pt x="196" y="23"/>
                </a:lnTo>
                <a:lnTo>
                  <a:pt x="196" y="27"/>
                </a:lnTo>
                <a:lnTo>
                  <a:pt x="195" y="30"/>
                </a:lnTo>
                <a:lnTo>
                  <a:pt x="195" y="32"/>
                </a:lnTo>
                <a:lnTo>
                  <a:pt x="193" y="35"/>
                </a:lnTo>
                <a:lnTo>
                  <a:pt x="193" y="36"/>
                </a:lnTo>
                <a:lnTo>
                  <a:pt x="192" y="38"/>
                </a:lnTo>
                <a:lnTo>
                  <a:pt x="189" y="39"/>
                </a:lnTo>
                <a:lnTo>
                  <a:pt x="124" y="81"/>
                </a:lnTo>
                <a:lnTo>
                  <a:pt x="191" y="81"/>
                </a:lnTo>
                <a:lnTo>
                  <a:pt x="192" y="81"/>
                </a:lnTo>
                <a:lnTo>
                  <a:pt x="192" y="81"/>
                </a:lnTo>
                <a:lnTo>
                  <a:pt x="193" y="82"/>
                </a:lnTo>
                <a:lnTo>
                  <a:pt x="195" y="83"/>
                </a:lnTo>
                <a:lnTo>
                  <a:pt x="195" y="86"/>
                </a:lnTo>
                <a:lnTo>
                  <a:pt x="196" y="88"/>
                </a:lnTo>
                <a:lnTo>
                  <a:pt x="196" y="92"/>
                </a:lnTo>
                <a:lnTo>
                  <a:pt x="196" y="98"/>
                </a:lnTo>
                <a:lnTo>
                  <a:pt x="196" y="103"/>
                </a:lnTo>
                <a:lnTo>
                  <a:pt x="196" y="107"/>
                </a:lnTo>
                <a:lnTo>
                  <a:pt x="195" y="109"/>
                </a:lnTo>
                <a:lnTo>
                  <a:pt x="195" y="112"/>
                </a:lnTo>
                <a:lnTo>
                  <a:pt x="193" y="113"/>
                </a:lnTo>
                <a:lnTo>
                  <a:pt x="192" y="115"/>
                </a:lnTo>
                <a:lnTo>
                  <a:pt x="192" y="115"/>
                </a:lnTo>
                <a:lnTo>
                  <a:pt x="191" y="115"/>
                </a:lnTo>
                <a:lnTo>
                  <a:pt x="6" y="115"/>
                </a:lnTo>
                <a:lnTo>
                  <a:pt x="5" y="115"/>
                </a:lnTo>
                <a:lnTo>
                  <a:pt x="4" y="115"/>
                </a:lnTo>
                <a:lnTo>
                  <a:pt x="3" y="113"/>
                </a:lnTo>
                <a:lnTo>
                  <a:pt x="3" y="112"/>
                </a:lnTo>
                <a:lnTo>
                  <a:pt x="1" y="109"/>
                </a:lnTo>
                <a:lnTo>
                  <a:pt x="1" y="107"/>
                </a:lnTo>
                <a:lnTo>
                  <a:pt x="1" y="103"/>
                </a:lnTo>
                <a:lnTo>
                  <a:pt x="0" y="98"/>
                </a:lnTo>
                <a:lnTo>
                  <a:pt x="1" y="92"/>
                </a:lnTo>
                <a:lnTo>
                  <a:pt x="1" y="88"/>
                </a:lnTo>
                <a:lnTo>
                  <a:pt x="1" y="86"/>
                </a:lnTo>
                <a:lnTo>
                  <a:pt x="3" y="83"/>
                </a:lnTo>
                <a:lnTo>
                  <a:pt x="3" y="82"/>
                </a:lnTo>
                <a:lnTo>
                  <a:pt x="4" y="81"/>
                </a:lnTo>
                <a:lnTo>
                  <a:pt x="5" y="81"/>
                </a:lnTo>
                <a:lnTo>
                  <a:pt x="6" y="81"/>
                </a:lnTo>
                <a:lnTo>
                  <a:pt x="116" y="81"/>
                </a:lnTo>
                <a:lnTo>
                  <a:pt x="67" y="43"/>
                </a:lnTo>
                <a:lnTo>
                  <a:pt x="65" y="41"/>
                </a:lnTo>
                <a:lnTo>
                  <a:pt x="64" y="40"/>
                </a:lnTo>
                <a:lnTo>
                  <a:pt x="63" y="39"/>
                </a:lnTo>
                <a:lnTo>
                  <a:pt x="61" y="38"/>
                </a:lnTo>
                <a:lnTo>
                  <a:pt x="61" y="35"/>
                </a:lnTo>
                <a:lnTo>
                  <a:pt x="60" y="31"/>
                </a:lnTo>
                <a:lnTo>
                  <a:pt x="60" y="27"/>
                </a:lnTo>
                <a:lnTo>
                  <a:pt x="60" y="23"/>
                </a:lnTo>
                <a:lnTo>
                  <a:pt x="60" y="18"/>
                </a:lnTo>
                <a:lnTo>
                  <a:pt x="60" y="14"/>
                </a:lnTo>
                <a:lnTo>
                  <a:pt x="61" y="10"/>
                </a:lnTo>
                <a:lnTo>
                  <a:pt x="61" y="9"/>
                </a:lnTo>
                <a:lnTo>
                  <a:pt x="63" y="6"/>
                </a:lnTo>
                <a:lnTo>
                  <a:pt x="63" y="5"/>
                </a:lnTo>
                <a:lnTo>
                  <a:pt x="64" y="5"/>
                </a:lnTo>
                <a:lnTo>
                  <a:pt x="65" y="5"/>
                </a:lnTo>
                <a:lnTo>
                  <a:pt x="68" y="5"/>
                </a:lnTo>
                <a:lnTo>
                  <a:pt x="71" y="5"/>
                </a:lnTo>
                <a:lnTo>
                  <a:pt x="73" y="6"/>
                </a:lnTo>
                <a:lnTo>
                  <a:pt x="76" y="9"/>
                </a:lnTo>
                <a:lnTo>
                  <a:pt x="116" y="45"/>
                </a:lnTo>
                <a:lnTo>
                  <a:pt x="182" y="2"/>
                </a:lnTo>
                <a:lnTo>
                  <a:pt x="184" y="1"/>
                </a:lnTo>
                <a:lnTo>
                  <a:pt x="187" y="1"/>
                </a:lnTo>
                <a:lnTo>
                  <a:pt x="188" y="0"/>
                </a:lnTo>
                <a:lnTo>
                  <a:pt x="191"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315"/>
          <p:cNvSpPr>
            <a:spLocks/>
          </p:cNvSpPr>
          <p:nvPr/>
        </p:nvSpPr>
        <p:spPr bwMode="auto">
          <a:xfrm>
            <a:off x="165101" y="3784679"/>
            <a:ext cx="147182" cy="81769"/>
          </a:xfrm>
          <a:custGeom>
            <a:avLst/>
            <a:gdLst>
              <a:gd name="T0" fmla="*/ 15 w 182"/>
              <a:gd name="T1" fmla="*/ 0 h 102"/>
              <a:gd name="T2" fmla="*/ 20 w 182"/>
              <a:gd name="T3" fmla="*/ 0 h 102"/>
              <a:gd name="T4" fmla="*/ 23 w 182"/>
              <a:gd name="T5" fmla="*/ 0 h 102"/>
              <a:gd name="T6" fmla="*/ 25 w 182"/>
              <a:gd name="T7" fmla="*/ 2 h 102"/>
              <a:gd name="T8" fmla="*/ 26 w 182"/>
              <a:gd name="T9" fmla="*/ 2 h 102"/>
              <a:gd name="T10" fmla="*/ 29 w 182"/>
              <a:gd name="T11" fmla="*/ 3 h 102"/>
              <a:gd name="T12" fmla="*/ 29 w 182"/>
              <a:gd name="T13" fmla="*/ 3 h 102"/>
              <a:gd name="T14" fmla="*/ 30 w 182"/>
              <a:gd name="T15" fmla="*/ 4 h 102"/>
              <a:gd name="T16" fmla="*/ 30 w 182"/>
              <a:gd name="T17" fmla="*/ 6 h 102"/>
              <a:gd name="T18" fmla="*/ 30 w 182"/>
              <a:gd name="T19" fmla="*/ 64 h 102"/>
              <a:gd name="T20" fmla="*/ 79 w 182"/>
              <a:gd name="T21" fmla="*/ 64 h 102"/>
              <a:gd name="T22" fmla="*/ 79 w 182"/>
              <a:gd name="T23" fmla="*/ 10 h 102"/>
              <a:gd name="T24" fmla="*/ 79 w 182"/>
              <a:gd name="T25" fmla="*/ 8 h 102"/>
              <a:gd name="T26" fmla="*/ 80 w 182"/>
              <a:gd name="T27" fmla="*/ 7 h 102"/>
              <a:gd name="T28" fmla="*/ 80 w 182"/>
              <a:gd name="T29" fmla="*/ 7 h 102"/>
              <a:gd name="T30" fmla="*/ 81 w 182"/>
              <a:gd name="T31" fmla="*/ 6 h 102"/>
              <a:gd name="T32" fmla="*/ 84 w 182"/>
              <a:gd name="T33" fmla="*/ 4 h 102"/>
              <a:gd name="T34" fmla="*/ 87 w 182"/>
              <a:gd name="T35" fmla="*/ 4 h 102"/>
              <a:gd name="T36" fmla="*/ 89 w 182"/>
              <a:gd name="T37" fmla="*/ 4 h 102"/>
              <a:gd name="T38" fmla="*/ 93 w 182"/>
              <a:gd name="T39" fmla="*/ 4 h 102"/>
              <a:gd name="T40" fmla="*/ 97 w 182"/>
              <a:gd name="T41" fmla="*/ 4 h 102"/>
              <a:gd name="T42" fmla="*/ 101 w 182"/>
              <a:gd name="T43" fmla="*/ 4 h 102"/>
              <a:gd name="T44" fmla="*/ 104 w 182"/>
              <a:gd name="T45" fmla="*/ 4 h 102"/>
              <a:gd name="T46" fmla="*/ 105 w 182"/>
              <a:gd name="T47" fmla="*/ 6 h 102"/>
              <a:gd name="T48" fmla="*/ 106 w 182"/>
              <a:gd name="T49" fmla="*/ 7 h 102"/>
              <a:gd name="T50" fmla="*/ 107 w 182"/>
              <a:gd name="T51" fmla="*/ 7 h 102"/>
              <a:gd name="T52" fmla="*/ 109 w 182"/>
              <a:gd name="T53" fmla="*/ 8 h 102"/>
              <a:gd name="T54" fmla="*/ 109 w 182"/>
              <a:gd name="T55" fmla="*/ 10 h 102"/>
              <a:gd name="T56" fmla="*/ 109 w 182"/>
              <a:gd name="T57" fmla="*/ 64 h 102"/>
              <a:gd name="T58" fmla="*/ 175 w 182"/>
              <a:gd name="T59" fmla="*/ 64 h 102"/>
              <a:gd name="T60" fmla="*/ 177 w 182"/>
              <a:gd name="T61" fmla="*/ 64 h 102"/>
              <a:gd name="T62" fmla="*/ 178 w 182"/>
              <a:gd name="T63" fmla="*/ 66 h 102"/>
              <a:gd name="T64" fmla="*/ 179 w 182"/>
              <a:gd name="T65" fmla="*/ 67 h 102"/>
              <a:gd name="T66" fmla="*/ 181 w 182"/>
              <a:gd name="T67" fmla="*/ 68 h 102"/>
              <a:gd name="T68" fmla="*/ 181 w 182"/>
              <a:gd name="T69" fmla="*/ 71 h 102"/>
              <a:gd name="T70" fmla="*/ 182 w 182"/>
              <a:gd name="T71" fmla="*/ 75 h 102"/>
              <a:gd name="T72" fmla="*/ 182 w 182"/>
              <a:gd name="T73" fmla="*/ 79 h 102"/>
              <a:gd name="T74" fmla="*/ 182 w 182"/>
              <a:gd name="T75" fmla="*/ 83 h 102"/>
              <a:gd name="T76" fmla="*/ 182 w 182"/>
              <a:gd name="T77" fmla="*/ 88 h 102"/>
              <a:gd name="T78" fmla="*/ 182 w 182"/>
              <a:gd name="T79" fmla="*/ 92 h 102"/>
              <a:gd name="T80" fmla="*/ 181 w 182"/>
              <a:gd name="T81" fmla="*/ 96 h 102"/>
              <a:gd name="T82" fmla="*/ 181 w 182"/>
              <a:gd name="T83" fmla="*/ 98 h 102"/>
              <a:gd name="T84" fmla="*/ 179 w 182"/>
              <a:gd name="T85" fmla="*/ 100 h 102"/>
              <a:gd name="T86" fmla="*/ 178 w 182"/>
              <a:gd name="T87" fmla="*/ 101 h 102"/>
              <a:gd name="T88" fmla="*/ 177 w 182"/>
              <a:gd name="T89" fmla="*/ 101 h 102"/>
              <a:gd name="T90" fmla="*/ 175 w 182"/>
              <a:gd name="T91" fmla="*/ 102 h 102"/>
              <a:gd name="T92" fmla="*/ 12 w 182"/>
              <a:gd name="T93" fmla="*/ 102 h 102"/>
              <a:gd name="T94" fmla="*/ 7 w 182"/>
              <a:gd name="T95" fmla="*/ 101 h 102"/>
              <a:gd name="T96" fmla="*/ 3 w 182"/>
              <a:gd name="T97" fmla="*/ 98 h 102"/>
              <a:gd name="T98" fmla="*/ 0 w 182"/>
              <a:gd name="T99" fmla="*/ 96 h 102"/>
              <a:gd name="T100" fmla="*/ 0 w 182"/>
              <a:gd name="T101" fmla="*/ 91 h 102"/>
              <a:gd name="T102" fmla="*/ 0 w 182"/>
              <a:gd name="T103" fmla="*/ 6 h 102"/>
              <a:gd name="T104" fmla="*/ 0 w 182"/>
              <a:gd name="T105" fmla="*/ 4 h 102"/>
              <a:gd name="T106" fmla="*/ 2 w 182"/>
              <a:gd name="T107" fmla="*/ 3 h 102"/>
              <a:gd name="T108" fmla="*/ 2 w 182"/>
              <a:gd name="T109" fmla="*/ 3 h 102"/>
              <a:gd name="T110" fmla="*/ 4 w 182"/>
              <a:gd name="T111" fmla="*/ 2 h 102"/>
              <a:gd name="T112" fmla="*/ 6 w 182"/>
              <a:gd name="T113" fmla="*/ 2 h 102"/>
              <a:gd name="T114" fmla="*/ 8 w 182"/>
              <a:gd name="T115" fmla="*/ 0 h 102"/>
              <a:gd name="T116" fmla="*/ 11 w 182"/>
              <a:gd name="T117" fmla="*/ 0 h 102"/>
              <a:gd name="T118" fmla="*/ 15 w 182"/>
              <a:gd name="T1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 h="102">
                <a:moveTo>
                  <a:pt x="15" y="0"/>
                </a:moveTo>
                <a:lnTo>
                  <a:pt x="20" y="0"/>
                </a:lnTo>
                <a:lnTo>
                  <a:pt x="23" y="0"/>
                </a:lnTo>
                <a:lnTo>
                  <a:pt x="25" y="2"/>
                </a:lnTo>
                <a:lnTo>
                  <a:pt x="26" y="2"/>
                </a:lnTo>
                <a:lnTo>
                  <a:pt x="29" y="3"/>
                </a:lnTo>
                <a:lnTo>
                  <a:pt x="29" y="3"/>
                </a:lnTo>
                <a:lnTo>
                  <a:pt x="30" y="4"/>
                </a:lnTo>
                <a:lnTo>
                  <a:pt x="30" y="6"/>
                </a:lnTo>
                <a:lnTo>
                  <a:pt x="30" y="64"/>
                </a:lnTo>
                <a:lnTo>
                  <a:pt x="79" y="64"/>
                </a:lnTo>
                <a:lnTo>
                  <a:pt x="79" y="10"/>
                </a:lnTo>
                <a:lnTo>
                  <a:pt x="79" y="8"/>
                </a:lnTo>
                <a:lnTo>
                  <a:pt x="80" y="7"/>
                </a:lnTo>
                <a:lnTo>
                  <a:pt x="80" y="7"/>
                </a:lnTo>
                <a:lnTo>
                  <a:pt x="81" y="6"/>
                </a:lnTo>
                <a:lnTo>
                  <a:pt x="84" y="4"/>
                </a:lnTo>
                <a:lnTo>
                  <a:pt x="87" y="4"/>
                </a:lnTo>
                <a:lnTo>
                  <a:pt x="89" y="4"/>
                </a:lnTo>
                <a:lnTo>
                  <a:pt x="93" y="4"/>
                </a:lnTo>
                <a:lnTo>
                  <a:pt x="97" y="4"/>
                </a:lnTo>
                <a:lnTo>
                  <a:pt x="101" y="4"/>
                </a:lnTo>
                <a:lnTo>
                  <a:pt x="104" y="4"/>
                </a:lnTo>
                <a:lnTo>
                  <a:pt x="105" y="6"/>
                </a:lnTo>
                <a:lnTo>
                  <a:pt x="106" y="7"/>
                </a:lnTo>
                <a:lnTo>
                  <a:pt x="107" y="7"/>
                </a:lnTo>
                <a:lnTo>
                  <a:pt x="109" y="8"/>
                </a:lnTo>
                <a:lnTo>
                  <a:pt x="109" y="10"/>
                </a:lnTo>
                <a:lnTo>
                  <a:pt x="109" y="64"/>
                </a:lnTo>
                <a:lnTo>
                  <a:pt x="175" y="64"/>
                </a:lnTo>
                <a:lnTo>
                  <a:pt x="177" y="64"/>
                </a:lnTo>
                <a:lnTo>
                  <a:pt x="178" y="66"/>
                </a:lnTo>
                <a:lnTo>
                  <a:pt x="179" y="67"/>
                </a:lnTo>
                <a:lnTo>
                  <a:pt x="181" y="68"/>
                </a:lnTo>
                <a:lnTo>
                  <a:pt x="181" y="71"/>
                </a:lnTo>
                <a:lnTo>
                  <a:pt x="182" y="75"/>
                </a:lnTo>
                <a:lnTo>
                  <a:pt x="182" y="79"/>
                </a:lnTo>
                <a:lnTo>
                  <a:pt x="182" y="83"/>
                </a:lnTo>
                <a:lnTo>
                  <a:pt x="182" y="88"/>
                </a:lnTo>
                <a:lnTo>
                  <a:pt x="182" y="92"/>
                </a:lnTo>
                <a:lnTo>
                  <a:pt x="181" y="96"/>
                </a:lnTo>
                <a:lnTo>
                  <a:pt x="181" y="98"/>
                </a:lnTo>
                <a:lnTo>
                  <a:pt x="179" y="100"/>
                </a:lnTo>
                <a:lnTo>
                  <a:pt x="178" y="101"/>
                </a:lnTo>
                <a:lnTo>
                  <a:pt x="177" y="101"/>
                </a:lnTo>
                <a:lnTo>
                  <a:pt x="175" y="102"/>
                </a:lnTo>
                <a:lnTo>
                  <a:pt x="12" y="102"/>
                </a:lnTo>
                <a:lnTo>
                  <a:pt x="7" y="101"/>
                </a:lnTo>
                <a:lnTo>
                  <a:pt x="3" y="98"/>
                </a:lnTo>
                <a:lnTo>
                  <a:pt x="0" y="96"/>
                </a:lnTo>
                <a:lnTo>
                  <a:pt x="0" y="91"/>
                </a:lnTo>
                <a:lnTo>
                  <a:pt x="0" y="6"/>
                </a:lnTo>
                <a:lnTo>
                  <a:pt x="0" y="4"/>
                </a:lnTo>
                <a:lnTo>
                  <a:pt x="2" y="3"/>
                </a:lnTo>
                <a:lnTo>
                  <a:pt x="2" y="3"/>
                </a:lnTo>
                <a:lnTo>
                  <a:pt x="4" y="2"/>
                </a:lnTo>
                <a:lnTo>
                  <a:pt x="6" y="2"/>
                </a:lnTo>
                <a:lnTo>
                  <a:pt x="8" y="0"/>
                </a:lnTo>
                <a:lnTo>
                  <a:pt x="11" y="0"/>
                </a:lnTo>
                <a:lnTo>
                  <a:pt x="15"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316"/>
          <p:cNvSpPr>
            <a:spLocks/>
          </p:cNvSpPr>
          <p:nvPr/>
        </p:nvSpPr>
        <p:spPr bwMode="auto">
          <a:xfrm>
            <a:off x="197808" y="3696371"/>
            <a:ext cx="114476" cy="65414"/>
          </a:xfrm>
          <a:custGeom>
            <a:avLst/>
            <a:gdLst>
              <a:gd name="T0" fmla="*/ 25 w 139"/>
              <a:gd name="T1" fmla="*/ 0 h 80"/>
              <a:gd name="T2" fmla="*/ 32 w 139"/>
              <a:gd name="T3" fmla="*/ 0 h 80"/>
              <a:gd name="T4" fmla="*/ 36 w 139"/>
              <a:gd name="T5" fmla="*/ 2 h 80"/>
              <a:gd name="T6" fmla="*/ 37 w 139"/>
              <a:gd name="T7" fmla="*/ 3 h 80"/>
              <a:gd name="T8" fmla="*/ 37 w 139"/>
              <a:gd name="T9" fmla="*/ 6 h 80"/>
              <a:gd name="T10" fmla="*/ 36 w 139"/>
              <a:gd name="T11" fmla="*/ 8 h 80"/>
              <a:gd name="T12" fmla="*/ 34 w 139"/>
              <a:gd name="T13" fmla="*/ 12 h 80"/>
              <a:gd name="T14" fmla="*/ 33 w 139"/>
              <a:gd name="T15" fmla="*/ 16 h 80"/>
              <a:gd name="T16" fmla="*/ 34 w 139"/>
              <a:gd name="T17" fmla="*/ 21 h 80"/>
              <a:gd name="T18" fmla="*/ 36 w 139"/>
              <a:gd name="T19" fmla="*/ 28 h 80"/>
              <a:gd name="T20" fmla="*/ 41 w 139"/>
              <a:gd name="T21" fmla="*/ 34 h 80"/>
              <a:gd name="T22" fmla="*/ 50 w 139"/>
              <a:gd name="T23" fmla="*/ 41 h 80"/>
              <a:gd name="T24" fmla="*/ 134 w 139"/>
              <a:gd name="T25" fmla="*/ 45 h 80"/>
              <a:gd name="T26" fmla="*/ 135 w 139"/>
              <a:gd name="T27" fmla="*/ 45 h 80"/>
              <a:gd name="T28" fmla="*/ 138 w 139"/>
              <a:gd name="T29" fmla="*/ 49 h 80"/>
              <a:gd name="T30" fmla="*/ 139 w 139"/>
              <a:gd name="T31" fmla="*/ 54 h 80"/>
              <a:gd name="T32" fmla="*/ 139 w 139"/>
              <a:gd name="T33" fmla="*/ 62 h 80"/>
              <a:gd name="T34" fmla="*/ 139 w 139"/>
              <a:gd name="T35" fmla="*/ 71 h 80"/>
              <a:gd name="T36" fmla="*/ 138 w 139"/>
              <a:gd name="T37" fmla="*/ 76 h 80"/>
              <a:gd name="T38" fmla="*/ 135 w 139"/>
              <a:gd name="T39" fmla="*/ 79 h 80"/>
              <a:gd name="T40" fmla="*/ 134 w 139"/>
              <a:gd name="T41" fmla="*/ 80 h 80"/>
              <a:gd name="T42" fmla="*/ 7 w 139"/>
              <a:gd name="T43" fmla="*/ 80 h 80"/>
              <a:gd name="T44" fmla="*/ 6 w 139"/>
              <a:gd name="T45" fmla="*/ 79 h 80"/>
              <a:gd name="T46" fmla="*/ 4 w 139"/>
              <a:gd name="T47" fmla="*/ 75 h 80"/>
              <a:gd name="T48" fmla="*/ 3 w 139"/>
              <a:gd name="T49" fmla="*/ 68 h 80"/>
              <a:gd name="T50" fmla="*/ 3 w 139"/>
              <a:gd name="T51" fmla="*/ 60 h 80"/>
              <a:gd name="T52" fmla="*/ 4 w 139"/>
              <a:gd name="T53" fmla="*/ 54 h 80"/>
              <a:gd name="T54" fmla="*/ 6 w 139"/>
              <a:gd name="T55" fmla="*/ 51 h 80"/>
              <a:gd name="T56" fmla="*/ 7 w 139"/>
              <a:gd name="T57" fmla="*/ 50 h 80"/>
              <a:gd name="T58" fmla="*/ 24 w 139"/>
              <a:gd name="T59" fmla="*/ 50 h 80"/>
              <a:gd name="T60" fmla="*/ 12 w 139"/>
              <a:gd name="T61" fmla="*/ 41 h 80"/>
              <a:gd name="T62" fmla="*/ 6 w 139"/>
              <a:gd name="T63" fmla="*/ 32 h 80"/>
              <a:gd name="T64" fmla="*/ 2 w 139"/>
              <a:gd name="T65" fmla="*/ 24 h 80"/>
              <a:gd name="T66" fmla="*/ 0 w 139"/>
              <a:gd name="T67" fmla="*/ 16 h 80"/>
              <a:gd name="T68" fmla="*/ 0 w 139"/>
              <a:gd name="T69" fmla="*/ 12 h 80"/>
              <a:gd name="T70" fmla="*/ 2 w 139"/>
              <a:gd name="T71" fmla="*/ 8 h 80"/>
              <a:gd name="T72" fmla="*/ 3 w 139"/>
              <a:gd name="T73" fmla="*/ 4 h 80"/>
              <a:gd name="T74" fmla="*/ 4 w 139"/>
              <a:gd name="T75" fmla="*/ 2 h 80"/>
              <a:gd name="T76" fmla="*/ 6 w 139"/>
              <a:gd name="T77" fmla="*/ 0 h 80"/>
              <a:gd name="T78" fmla="*/ 8 w 139"/>
              <a:gd name="T79" fmla="*/ 0 h 80"/>
              <a:gd name="T80" fmla="*/ 12 w 139"/>
              <a:gd name="T81" fmla="*/ 0 h 80"/>
              <a:gd name="T82" fmla="*/ 20 w 139"/>
              <a:gd name="T8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80">
                <a:moveTo>
                  <a:pt x="20" y="0"/>
                </a:moveTo>
                <a:lnTo>
                  <a:pt x="25" y="0"/>
                </a:lnTo>
                <a:lnTo>
                  <a:pt x="28" y="0"/>
                </a:lnTo>
                <a:lnTo>
                  <a:pt x="32" y="0"/>
                </a:lnTo>
                <a:lnTo>
                  <a:pt x="33" y="0"/>
                </a:lnTo>
                <a:lnTo>
                  <a:pt x="36" y="2"/>
                </a:lnTo>
                <a:lnTo>
                  <a:pt x="36" y="3"/>
                </a:lnTo>
                <a:lnTo>
                  <a:pt x="37" y="3"/>
                </a:lnTo>
                <a:lnTo>
                  <a:pt x="37" y="4"/>
                </a:lnTo>
                <a:lnTo>
                  <a:pt x="37" y="6"/>
                </a:lnTo>
                <a:lnTo>
                  <a:pt x="36" y="7"/>
                </a:lnTo>
                <a:lnTo>
                  <a:pt x="36" y="8"/>
                </a:lnTo>
                <a:lnTo>
                  <a:pt x="36" y="11"/>
                </a:lnTo>
                <a:lnTo>
                  <a:pt x="34" y="12"/>
                </a:lnTo>
                <a:lnTo>
                  <a:pt x="34" y="15"/>
                </a:lnTo>
                <a:lnTo>
                  <a:pt x="33" y="16"/>
                </a:lnTo>
                <a:lnTo>
                  <a:pt x="33" y="19"/>
                </a:lnTo>
                <a:lnTo>
                  <a:pt x="34" y="21"/>
                </a:lnTo>
                <a:lnTo>
                  <a:pt x="34" y="25"/>
                </a:lnTo>
                <a:lnTo>
                  <a:pt x="36" y="28"/>
                </a:lnTo>
                <a:lnTo>
                  <a:pt x="38" y="30"/>
                </a:lnTo>
                <a:lnTo>
                  <a:pt x="41" y="34"/>
                </a:lnTo>
                <a:lnTo>
                  <a:pt x="45" y="37"/>
                </a:lnTo>
                <a:lnTo>
                  <a:pt x="50" y="41"/>
                </a:lnTo>
                <a:lnTo>
                  <a:pt x="55" y="45"/>
                </a:lnTo>
                <a:lnTo>
                  <a:pt x="134" y="45"/>
                </a:lnTo>
                <a:lnTo>
                  <a:pt x="135" y="45"/>
                </a:lnTo>
                <a:lnTo>
                  <a:pt x="135" y="45"/>
                </a:lnTo>
                <a:lnTo>
                  <a:pt x="136" y="46"/>
                </a:lnTo>
                <a:lnTo>
                  <a:pt x="138" y="49"/>
                </a:lnTo>
                <a:lnTo>
                  <a:pt x="138" y="50"/>
                </a:lnTo>
                <a:lnTo>
                  <a:pt x="139" y="54"/>
                </a:lnTo>
                <a:lnTo>
                  <a:pt x="139" y="58"/>
                </a:lnTo>
                <a:lnTo>
                  <a:pt x="139" y="62"/>
                </a:lnTo>
                <a:lnTo>
                  <a:pt x="139" y="67"/>
                </a:lnTo>
                <a:lnTo>
                  <a:pt x="139" y="71"/>
                </a:lnTo>
                <a:lnTo>
                  <a:pt x="138" y="74"/>
                </a:lnTo>
                <a:lnTo>
                  <a:pt x="138" y="76"/>
                </a:lnTo>
                <a:lnTo>
                  <a:pt x="136" y="77"/>
                </a:lnTo>
                <a:lnTo>
                  <a:pt x="135" y="79"/>
                </a:lnTo>
                <a:lnTo>
                  <a:pt x="135" y="80"/>
                </a:lnTo>
                <a:lnTo>
                  <a:pt x="134" y="80"/>
                </a:lnTo>
                <a:lnTo>
                  <a:pt x="8" y="80"/>
                </a:lnTo>
                <a:lnTo>
                  <a:pt x="7" y="80"/>
                </a:lnTo>
                <a:lnTo>
                  <a:pt x="6" y="79"/>
                </a:lnTo>
                <a:lnTo>
                  <a:pt x="6" y="79"/>
                </a:lnTo>
                <a:lnTo>
                  <a:pt x="4" y="76"/>
                </a:lnTo>
                <a:lnTo>
                  <a:pt x="4" y="75"/>
                </a:lnTo>
                <a:lnTo>
                  <a:pt x="3" y="72"/>
                </a:lnTo>
                <a:lnTo>
                  <a:pt x="3" y="68"/>
                </a:lnTo>
                <a:lnTo>
                  <a:pt x="3" y="64"/>
                </a:lnTo>
                <a:lnTo>
                  <a:pt x="3" y="60"/>
                </a:lnTo>
                <a:lnTo>
                  <a:pt x="3" y="58"/>
                </a:lnTo>
                <a:lnTo>
                  <a:pt x="4" y="54"/>
                </a:lnTo>
                <a:lnTo>
                  <a:pt x="4" y="53"/>
                </a:lnTo>
                <a:lnTo>
                  <a:pt x="6" y="51"/>
                </a:lnTo>
                <a:lnTo>
                  <a:pt x="6" y="50"/>
                </a:lnTo>
                <a:lnTo>
                  <a:pt x="7" y="50"/>
                </a:lnTo>
                <a:lnTo>
                  <a:pt x="8" y="50"/>
                </a:lnTo>
                <a:lnTo>
                  <a:pt x="24" y="50"/>
                </a:lnTo>
                <a:lnTo>
                  <a:pt x="17" y="45"/>
                </a:lnTo>
                <a:lnTo>
                  <a:pt x="12" y="41"/>
                </a:lnTo>
                <a:lnTo>
                  <a:pt x="8" y="36"/>
                </a:lnTo>
                <a:lnTo>
                  <a:pt x="6" y="32"/>
                </a:lnTo>
                <a:lnTo>
                  <a:pt x="3" y="28"/>
                </a:lnTo>
                <a:lnTo>
                  <a:pt x="2" y="24"/>
                </a:lnTo>
                <a:lnTo>
                  <a:pt x="0" y="20"/>
                </a:lnTo>
                <a:lnTo>
                  <a:pt x="0" y="16"/>
                </a:lnTo>
                <a:lnTo>
                  <a:pt x="0" y="15"/>
                </a:lnTo>
                <a:lnTo>
                  <a:pt x="0" y="12"/>
                </a:lnTo>
                <a:lnTo>
                  <a:pt x="2" y="11"/>
                </a:lnTo>
                <a:lnTo>
                  <a:pt x="2" y="8"/>
                </a:lnTo>
                <a:lnTo>
                  <a:pt x="2" y="7"/>
                </a:lnTo>
                <a:lnTo>
                  <a:pt x="3" y="4"/>
                </a:lnTo>
                <a:lnTo>
                  <a:pt x="3" y="3"/>
                </a:lnTo>
                <a:lnTo>
                  <a:pt x="4" y="2"/>
                </a:lnTo>
                <a:lnTo>
                  <a:pt x="4" y="2"/>
                </a:lnTo>
                <a:lnTo>
                  <a:pt x="6" y="0"/>
                </a:lnTo>
                <a:lnTo>
                  <a:pt x="7" y="0"/>
                </a:lnTo>
                <a:lnTo>
                  <a:pt x="8" y="0"/>
                </a:lnTo>
                <a:lnTo>
                  <a:pt x="10" y="0"/>
                </a:lnTo>
                <a:lnTo>
                  <a:pt x="12" y="0"/>
                </a:lnTo>
                <a:lnTo>
                  <a:pt x="16" y="0"/>
                </a:lnTo>
                <a:lnTo>
                  <a:pt x="20"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317"/>
          <p:cNvSpPr>
            <a:spLocks noEditPoints="1"/>
          </p:cNvSpPr>
          <p:nvPr/>
        </p:nvSpPr>
        <p:spPr bwMode="auto">
          <a:xfrm>
            <a:off x="197808" y="3585168"/>
            <a:ext cx="117746" cy="101393"/>
          </a:xfrm>
          <a:custGeom>
            <a:avLst/>
            <a:gdLst>
              <a:gd name="T0" fmla="*/ 74 w 142"/>
              <a:gd name="T1" fmla="*/ 1 h 122"/>
              <a:gd name="T2" fmla="*/ 79 w 142"/>
              <a:gd name="T3" fmla="*/ 6 h 122"/>
              <a:gd name="T4" fmla="*/ 80 w 142"/>
              <a:gd name="T5" fmla="*/ 87 h 122"/>
              <a:gd name="T6" fmla="*/ 95 w 142"/>
              <a:gd name="T7" fmla="*/ 84 h 122"/>
              <a:gd name="T8" fmla="*/ 105 w 142"/>
              <a:gd name="T9" fmla="*/ 79 h 122"/>
              <a:gd name="T10" fmla="*/ 113 w 142"/>
              <a:gd name="T11" fmla="*/ 67 h 122"/>
              <a:gd name="T12" fmla="*/ 114 w 142"/>
              <a:gd name="T13" fmla="*/ 53 h 122"/>
              <a:gd name="T14" fmla="*/ 113 w 142"/>
              <a:gd name="T15" fmla="*/ 36 h 122"/>
              <a:gd name="T16" fmla="*/ 110 w 142"/>
              <a:gd name="T17" fmla="*/ 24 h 122"/>
              <a:gd name="T18" fmla="*/ 108 w 142"/>
              <a:gd name="T19" fmla="*/ 15 h 122"/>
              <a:gd name="T20" fmla="*/ 106 w 142"/>
              <a:gd name="T21" fmla="*/ 10 h 122"/>
              <a:gd name="T22" fmla="*/ 106 w 142"/>
              <a:gd name="T23" fmla="*/ 9 h 122"/>
              <a:gd name="T24" fmla="*/ 109 w 142"/>
              <a:gd name="T25" fmla="*/ 7 h 122"/>
              <a:gd name="T26" fmla="*/ 112 w 142"/>
              <a:gd name="T27" fmla="*/ 6 h 122"/>
              <a:gd name="T28" fmla="*/ 118 w 142"/>
              <a:gd name="T29" fmla="*/ 6 h 122"/>
              <a:gd name="T30" fmla="*/ 123 w 142"/>
              <a:gd name="T31" fmla="*/ 6 h 122"/>
              <a:gd name="T32" fmla="*/ 127 w 142"/>
              <a:gd name="T33" fmla="*/ 6 h 122"/>
              <a:gd name="T34" fmla="*/ 130 w 142"/>
              <a:gd name="T35" fmla="*/ 7 h 122"/>
              <a:gd name="T36" fmla="*/ 131 w 142"/>
              <a:gd name="T37" fmla="*/ 9 h 122"/>
              <a:gd name="T38" fmla="*/ 134 w 142"/>
              <a:gd name="T39" fmla="*/ 14 h 122"/>
              <a:gd name="T40" fmla="*/ 138 w 142"/>
              <a:gd name="T41" fmla="*/ 24 h 122"/>
              <a:gd name="T42" fmla="*/ 140 w 142"/>
              <a:gd name="T43" fmla="*/ 39 h 122"/>
              <a:gd name="T44" fmla="*/ 142 w 142"/>
              <a:gd name="T45" fmla="*/ 56 h 122"/>
              <a:gd name="T46" fmla="*/ 136 w 142"/>
              <a:gd name="T47" fmla="*/ 84 h 122"/>
              <a:gd name="T48" fmla="*/ 125 w 142"/>
              <a:gd name="T49" fmla="*/ 105 h 122"/>
              <a:gd name="T50" fmla="*/ 102 w 142"/>
              <a:gd name="T51" fmla="*/ 118 h 122"/>
              <a:gd name="T52" fmla="*/ 72 w 142"/>
              <a:gd name="T53" fmla="*/ 122 h 122"/>
              <a:gd name="T54" fmla="*/ 42 w 142"/>
              <a:gd name="T55" fmla="*/ 118 h 122"/>
              <a:gd name="T56" fmla="*/ 20 w 142"/>
              <a:gd name="T57" fmla="*/ 105 h 122"/>
              <a:gd name="T58" fmla="*/ 6 w 142"/>
              <a:gd name="T59" fmla="*/ 86 h 122"/>
              <a:gd name="T60" fmla="*/ 0 w 142"/>
              <a:gd name="T61" fmla="*/ 58 h 122"/>
              <a:gd name="T62" fmla="*/ 6 w 142"/>
              <a:gd name="T63" fmla="*/ 32 h 122"/>
              <a:gd name="T64" fmla="*/ 19 w 142"/>
              <a:gd name="T65" fmla="*/ 14 h 122"/>
              <a:gd name="T66" fmla="*/ 37 w 142"/>
              <a:gd name="T67" fmla="*/ 3 h 122"/>
              <a:gd name="T68" fmla="*/ 62 w 142"/>
              <a:gd name="T69" fmla="*/ 0 h 122"/>
              <a:gd name="T70" fmla="*/ 57 w 142"/>
              <a:gd name="T71" fmla="*/ 33 h 122"/>
              <a:gd name="T72" fmla="*/ 34 w 142"/>
              <a:gd name="T73" fmla="*/ 40 h 122"/>
              <a:gd name="T74" fmla="*/ 25 w 142"/>
              <a:gd name="T75" fmla="*/ 60 h 122"/>
              <a:gd name="T76" fmla="*/ 28 w 142"/>
              <a:gd name="T77" fmla="*/ 71 h 122"/>
              <a:gd name="T78" fmla="*/ 34 w 142"/>
              <a:gd name="T79" fmla="*/ 79 h 122"/>
              <a:gd name="T80" fmla="*/ 45 w 142"/>
              <a:gd name="T81" fmla="*/ 84 h 122"/>
              <a:gd name="T82" fmla="*/ 57 w 142"/>
              <a:gd name="T83" fmla="*/ 8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2" h="122">
                <a:moveTo>
                  <a:pt x="67" y="0"/>
                </a:moveTo>
                <a:lnTo>
                  <a:pt x="74" y="1"/>
                </a:lnTo>
                <a:lnTo>
                  <a:pt x="76" y="3"/>
                </a:lnTo>
                <a:lnTo>
                  <a:pt x="79" y="6"/>
                </a:lnTo>
                <a:lnTo>
                  <a:pt x="80" y="11"/>
                </a:lnTo>
                <a:lnTo>
                  <a:pt x="80" y="87"/>
                </a:lnTo>
                <a:lnTo>
                  <a:pt x="88" y="86"/>
                </a:lnTo>
                <a:lnTo>
                  <a:pt x="95" y="84"/>
                </a:lnTo>
                <a:lnTo>
                  <a:pt x="101" y="82"/>
                </a:lnTo>
                <a:lnTo>
                  <a:pt x="105" y="79"/>
                </a:lnTo>
                <a:lnTo>
                  <a:pt x="109" y="74"/>
                </a:lnTo>
                <a:lnTo>
                  <a:pt x="113" y="67"/>
                </a:lnTo>
                <a:lnTo>
                  <a:pt x="114" y="61"/>
                </a:lnTo>
                <a:lnTo>
                  <a:pt x="114" y="53"/>
                </a:lnTo>
                <a:lnTo>
                  <a:pt x="114" y="44"/>
                </a:lnTo>
                <a:lnTo>
                  <a:pt x="113" y="36"/>
                </a:lnTo>
                <a:lnTo>
                  <a:pt x="112" y="30"/>
                </a:lnTo>
                <a:lnTo>
                  <a:pt x="110" y="24"/>
                </a:lnTo>
                <a:lnTo>
                  <a:pt x="109" y="19"/>
                </a:lnTo>
                <a:lnTo>
                  <a:pt x="108" y="15"/>
                </a:lnTo>
                <a:lnTo>
                  <a:pt x="106" y="13"/>
                </a:lnTo>
                <a:lnTo>
                  <a:pt x="106" y="10"/>
                </a:lnTo>
                <a:lnTo>
                  <a:pt x="106" y="9"/>
                </a:lnTo>
                <a:lnTo>
                  <a:pt x="106" y="9"/>
                </a:lnTo>
                <a:lnTo>
                  <a:pt x="108" y="7"/>
                </a:lnTo>
                <a:lnTo>
                  <a:pt x="109" y="7"/>
                </a:lnTo>
                <a:lnTo>
                  <a:pt x="110" y="6"/>
                </a:lnTo>
                <a:lnTo>
                  <a:pt x="112" y="6"/>
                </a:lnTo>
                <a:lnTo>
                  <a:pt x="114" y="6"/>
                </a:lnTo>
                <a:lnTo>
                  <a:pt x="118" y="6"/>
                </a:lnTo>
                <a:lnTo>
                  <a:pt x="121" y="6"/>
                </a:lnTo>
                <a:lnTo>
                  <a:pt x="123" y="6"/>
                </a:lnTo>
                <a:lnTo>
                  <a:pt x="125" y="6"/>
                </a:lnTo>
                <a:lnTo>
                  <a:pt x="127" y="6"/>
                </a:lnTo>
                <a:lnTo>
                  <a:pt x="129" y="7"/>
                </a:lnTo>
                <a:lnTo>
                  <a:pt x="130" y="7"/>
                </a:lnTo>
                <a:lnTo>
                  <a:pt x="130" y="7"/>
                </a:lnTo>
                <a:lnTo>
                  <a:pt x="131" y="9"/>
                </a:lnTo>
                <a:lnTo>
                  <a:pt x="132" y="10"/>
                </a:lnTo>
                <a:lnTo>
                  <a:pt x="134" y="14"/>
                </a:lnTo>
                <a:lnTo>
                  <a:pt x="135" y="18"/>
                </a:lnTo>
                <a:lnTo>
                  <a:pt x="138" y="24"/>
                </a:lnTo>
                <a:lnTo>
                  <a:pt x="139" y="31"/>
                </a:lnTo>
                <a:lnTo>
                  <a:pt x="140" y="39"/>
                </a:lnTo>
                <a:lnTo>
                  <a:pt x="140" y="47"/>
                </a:lnTo>
                <a:lnTo>
                  <a:pt x="142" y="56"/>
                </a:lnTo>
                <a:lnTo>
                  <a:pt x="140" y="71"/>
                </a:lnTo>
                <a:lnTo>
                  <a:pt x="136" y="84"/>
                </a:lnTo>
                <a:lnTo>
                  <a:pt x="132" y="96"/>
                </a:lnTo>
                <a:lnTo>
                  <a:pt x="125" y="105"/>
                </a:lnTo>
                <a:lnTo>
                  <a:pt x="115" y="113"/>
                </a:lnTo>
                <a:lnTo>
                  <a:pt x="102" y="118"/>
                </a:lnTo>
                <a:lnTo>
                  <a:pt x="89" y="121"/>
                </a:lnTo>
                <a:lnTo>
                  <a:pt x="72" y="122"/>
                </a:lnTo>
                <a:lnTo>
                  <a:pt x="57" y="121"/>
                </a:lnTo>
                <a:lnTo>
                  <a:pt x="42" y="118"/>
                </a:lnTo>
                <a:lnTo>
                  <a:pt x="29" y="113"/>
                </a:lnTo>
                <a:lnTo>
                  <a:pt x="20" y="105"/>
                </a:lnTo>
                <a:lnTo>
                  <a:pt x="11" y="96"/>
                </a:lnTo>
                <a:lnTo>
                  <a:pt x="6" y="86"/>
                </a:lnTo>
                <a:lnTo>
                  <a:pt x="2" y="73"/>
                </a:lnTo>
                <a:lnTo>
                  <a:pt x="0" y="58"/>
                </a:lnTo>
                <a:lnTo>
                  <a:pt x="2" y="44"/>
                </a:lnTo>
                <a:lnTo>
                  <a:pt x="6" y="32"/>
                </a:lnTo>
                <a:lnTo>
                  <a:pt x="11" y="22"/>
                </a:lnTo>
                <a:lnTo>
                  <a:pt x="19" y="14"/>
                </a:lnTo>
                <a:lnTo>
                  <a:pt x="27" y="7"/>
                </a:lnTo>
                <a:lnTo>
                  <a:pt x="37" y="3"/>
                </a:lnTo>
                <a:lnTo>
                  <a:pt x="49" y="1"/>
                </a:lnTo>
                <a:lnTo>
                  <a:pt x="62" y="0"/>
                </a:lnTo>
                <a:lnTo>
                  <a:pt x="67" y="0"/>
                </a:lnTo>
                <a:close/>
                <a:moveTo>
                  <a:pt x="57" y="33"/>
                </a:moveTo>
                <a:lnTo>
                  <a:pt x="44" y="35"/>
                </a:lnTo>
                <a:lnTo>
                  <a:pt x="34" y="40"/>
                </a:lnTo>
                <a:lnTo>
                  <a:pt x="27" y="48"/>
                </a:lnTo>
                <a:lnTo>
                  <a:pt x="25" y="60"/>
                </a:lnTo>
                <a:lnTo>
                  <a:pt x="27" y="66"/>
                </a:lnTo>
                <a:lnTo>
                  <a:pt x="28" y="71"/>
                </a:lnTo>
                <a:lnTo>
                  <a:pt x="30" y="75"/>
                </a:lnTo>
                <a:lnTo>
                  <a:pt x="34" y="79"/>
                </a:lnTo>
                <a:lnTo>
                  <a:pt x="40" y="83"/>
                </a:lnTo>
                <a:lnTo>
                  <a:pt x="45" y="84"/>
                </a:lnTo>
                <a:lnTo>
                  <a:pt x="51" y="86"/>
                </a:lnTo>
                <a:lnTo>
                  <a:pt x="57" y="87"/>
                </a:lnTo>
                <a:lnTo>
                  <a:pt x="57" y="3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318"/>
          <p:cNvSpPr>
            <a:spLocks noEditPoints="1"/>
          </p:cNvSpPr>
          <p:nvPr/>
        </p:nvSpPr>
        <p:spPr bwMode="auto">
          <a:xfrm>
            <a:off x="197808" y="3467422"/>
            <a:ext cx="153724" cy="101393"/>
          </a:xfrm>
          <a:custGeom>
            <a:avLst/>
            <a:gdLst>
              <a:gd name="T0" fmla="*/ 183 w 189"/>
              <a:gd name="T1" fmla="*/ 0 h 125"/>
              <a:gd name="T2" fmla="*/ 186 w 189"/>
              <a:gd name="T3" fmla="*/ 1 h 125"/>
              <a:gd name="T4" fmla="*/ 187 w 189"/>
              <a:gd name="T5" fmla="*/ 5 h 125"/>
              <a:gd name="T6" fmla="*/ 189 w 189"/>
              <a:gd name="T7" fmla="*/ 13 h 125"/>
              <a:gd name="T8" fmla="*/ 189 w 189"/>
              <a:gd name="T9" fmla="*/ 22 h 125"/>
              <a:gd name="T10" fmla="*/ 187 w 189"/>
              <a:gd name="T11" fmla="*/ 28 h 125"/>
              <a:gd name="T12" fmla="*/ 186 w 189"/>
              <a:gd name="T13" fmla="*/ 32 h 125"/>
              <a:gd name="T14" fmla="*/ 183 w 189"/>
              <a:gd name="T15" fmla="*/ 35 h 125"/>
              <a:gd name="T16" fmla="*/ 123 w 189"/>
              <a:gd name="T17" fmla="*/ 35 h 125"/>
              <a:gd name="T18" fmla="*/ 131 w 189"/>
              <a:gd name="T19" fmla="*/ 44 h 125"/>
              <a:gd name="T20" fmla="*/ 138 w 189"/>
              <a:gd name="T21" fmla="*/ 53 h 125"/>
              <a:gd name="T22" fmla="*/ 140 w 189"/>
              <a:gd name="T23" fmla="*/ 64 h 125"/>
              <a:gd name="T24" fmla="*/ 142 w 189"/>
              <a:gd name="T25" fmla="*/ 74 h 125"/>
              <a:gd name="T26" fmla="*/ 135 w 189"/>
              <a:gd name="T27" fmla="*/ 97 h 125"/>
              <a:gd name="T28" fmla="*/ 121 w 189"/>
              <a:gd name="T29" fmla="*/ 113 h 125"/>
              <a:gd name="T30" fmla="*/ 98 w 189"/>
              <a:gd name="T31" fmla="*/ 122 h 125"/>
              <a:gd name="T32" fmla="*/ 72 w 189"/>
              <a:gd name="T33" fmla="*/ 125 h 125"/>
              <a:gd name="T34" fmla="*/ 42 w 189"/>
              <a:gd name="T35" fmla="*/ 121 h 125"/>
              <a:gd name="T36" fmla="*/ 20 w 189"/>
              <a:gd name="T37" fmla="*/ 111 h 125"/>
              <a:gd name="T38" fmla="*/ 6 w 189"/>
              <a:gd name="T39" fmla="*/ 94 h 125"/>
              <a:gd name="T40" fmla="*/ 0 w 189"/>
              <a:gd name="T41" fmla="*/ 70 h 125"/>
              <a:gd name="T42" fmla="*/ 2 w 189"/>
              <a:gd name="T43" fmla="*/ 60 h 125"/>
              <a:gd name="T44" fmla="*/ 6 w 189"/>
              <a:gd name="T45" fmla="*/ 50 h 125"/>
              <a:gd name="T46" fmla="*/ 12 w 189"/>
              <a:gd name="T47" fmla="*/ 40 h 125"/>
              <a:gd name="T48" fmla="*/ 23 w 189"/>
              <a:gd name="T49" fmla="*/ 30 h 125"/>
              <a:gd name="T50" fmla="*/ 7 w 189"/>
              <a:gd name="T51" fmla="*/ 30 h 125"/>
              <a:gd name="T52" fmla="*/ 6 w 189"/>
              <a:gd name="T53" fmla="*/ 27 h 125"/>
              <a:gd name="T54" fmla="*/ 4 w 189"/>
              <a:gd name="T55" fmla="*/ 24 h 125"/>
              <a:gd name="T56" fmla="*/ 3 w 189"/>
              <a:gd name="T57" fmla="*/ 18 h 125"/>
              <a:gd name="T58" fmla="*/ 3 w 189"/>
              <a:gd name="T59" fmla="*/ 10 h 125"/>
              <a:gd name="T60" fmla="*/ 4 w 189"/>
              <a:gd name="T61" fmla="*/ 5 h 125"/>
              <a:gd name="T62" fmla="*/ 6 w 189"/>
              <a:gd name="T63" fmla="*/ 1 h 125"/>
              <a:gd name="T64" fmla="*/ 7 w 189"/>
              <a:gd name="T65" fmla="*/ 0 h 125"/>
              <a:gd name="T66" fmla="*/ 182 w 189"/>
              <a:gd name="T67" fmla="*/ 0 h 125"/>
              <a:gd name="T68" fmla="*/ 41 w 189"/>
              <a:gd name="T69" fmla="*/ 41 h 125"/>
              <a:gd name="T70" fmla="*/ 32 w 189"/>
              <a:gd name="T71" fmla="*/ 56 h 125"/>
              <a:gd name="T72" fmla="*/ 30 w 189"/>
              <a:gd name="T73" fmla="*/ 70 h 125"/>
              <a:gd name="T74" fmla="*/ 37 w 189"/>
              <a:gd name="T75" fmla="*/ 79 h 125"/>
              <a:gd name="T76" fmla="*/ 49 w 189"/>
              <a:gd name="T77" fmla="*/ 86 h 125"/>
              <a:gd name="T78" fmla="*/ 63 w 189"/>
              <a:gd name="T79" fmla="*/ 88 h 125"/>
              <a:gd name="T80" fmla="*/ 78 w 189"/>
              <a:gd name="T81" fmla="*/ 88 h 125"/>
              <a:gd name="T82" fmla="*/ 93 w 189"/>
              <a:gd name="T83" fmla="*/ 86 h 125"/>
              <a:gd name="T84" fmla="*/ 104 w 189"/>
              <a:gd name="T85" fmla="*/ 81 h 125"/>
              <a:gd name="T86" fmla="*/ 110 w 189"/>
              <a:gd name="T87" fmla="*/ 71 h 125"/>
              <a:gd name="T88" fmla="*/ 112 w 189"/>
              <a:gd name="T89" fmla="*/ 61 h 125"/>
              <a:gd name="T90" fmla="*/ 109 w 189"/>
              <a:gd name="T91" fmla="*/ 53 h 125"/>
              <a:gd name="T92" fmla="*/ 104 w 189"/>
              <a:gd name="T93" fmla="*/ 47 h 125"/>
              <a:gd name="T94" fmla="*/ 97 w 189"/>
              <a:gd name="T95" fmla="*/ 39 h 125"/>
              <a:gd name="T96" fmla="*/ 50 w 189"/>
              <a:gd name="T97"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9" h="125">
                <a:moveTo>
                  <a:pt x="182" y="0"/>
                </a:moveTo>
                <a:lnTo>
                  <a:pt x="183" y="0"/>
                </a:lnTo>
                <a:lnTo>
                  <a:pt x="185" y="1"/>
                </a:lnTo>
                <a:lnTo>
                  <a:pt x="186" y="1"/>
                </a:lnTo>
                <a:lnTo>
                  <a:pt x="187" y="3"/>
                </a:lnTo>
                <a:lnTo>
                  <a:pt x="187" y="5"/>
                </a:lnTo>
                <a:lnTo>
                  <a:pt x="189" y="9"/>
                </a:lnTo>
                <a:lnTo>
                  <a:pt x="189" y="13"/>
                </a:lnTo>
                <a:lnTo>
                  <a:pt x="189" y="16"/>
                </a:lnTo>
                <a:lnTo>
                  <a:pt x="189" y="22"/>
                </a:lnTo>
                <a:lnTo>
                  <a:pt x="189" y="26"/>
                </a:lnTo>
                <a:lnTo>
                  <a:pt x="187" y="28"/>
                </a:lnTo>
                <a:lnTo>
                  <a:pt x="187" y="31"/>
                </a:lnTo>
                <a:lnTo>
                  <a:pt x="186" y="32"/>
                </a:lnTo>
                <a:lnTo>
                  <a:pt x="185" y="33"/>
                </a:lnTo>
                <a:lnTo>
                  <a:pt x="183" y="35"/>
                </a:lnTo>
                <a:lnTo>
                  <a:pt x="182" y="35"/>
                </a:lnTo>
                <a:lnTo>
                  <a:pt x="123" y="35"/>
                </a:lnTo>
                <a:lnTo>
                  <a:pt x="127" y="40"/>
                </a:lnTo>
                <a:lnTo>
                  <a:pt x="131" y="44"/>
                </a:lnTo>
                <a:lnTo>
                  <a:pt x="135" y="49"/>
                </a:lnTo>
                <a:lnTo>
                  <a:pt x="138" y="53"/>
                </a:lnTo>
                <a:lnTo>
                  <a:pt x="139" y="58"/>
                </a:lnTo>
                <a:lnTo>
                  <a:pt x="140" y="64"/>
                </a:lnTo>
                <a:lnTo>
                  <a:pt x="142" y="69"/>
                </a:lnTo>
                <a:lnTo>
                  <a:pt x="142" y="74"/>
                </a:lnTo>
                <a:lnTo>
                  <a:pt x="140" y="87"/>
                </a:lnTo>
                <a:lnTo>
                  <a:pt x="135" y="97"/>
                </a:lnTo>
                <a:lnTo>
                  <a:pt x="130" y="107"/>
                </a:lnTo>
                <a:lnTo>
                  <a:pt x="121" y="113"/>
                </a:lnTo>
                <a:lnTo>
                  <a:pt x="110" y="118"/>
                </a:lnTo>
                <a:lnTo>
                  <a:pt x="98" y="122"/>
                </a:lnTo>
                <a:lnTo>
                  <a:pt x="87" y="125"/>
                </a:lnTo>
                <a:lnTo>
                  <a:pt x="72" y="125"/>
                </a:lnTo>
                <a:lnTo>
                  <a:pt x="57" y="124"/>
                </a:lnTo>
                <a:lnTo>
                  <a:pt x="42" y="121"/>
                </a:lnTo>
                <a:lnTo>
                  <a:pt x="30" y="117"/>
                </a:lnTo>
                <a:lnTo>
                  <a:pt x="20" y="111"/>
                </a:lnTo>
                <a:lnTo>
                  <a:pt x="11" y="103"/>
                </a:lnTo>
                <a:lnTo>
                  <a:pt x="6" y="94"/>
                </a:lnTo>
                <a:lnTo>
                  <a:pt x="2" y="83"/>
                </a:lnTo>
                <a:lnTo>
                  <a:pt x="0" y="70"/>
                </a:lnTo>
                <a:lnTo>
                  <a:pt x="0" y="65"/>
                </a:lnTo>
                <a:lnTo>
                  <a:pt x="2" y="60"/>
                </a:lnTo>
                <a:lnTo>
                  <a:pt x="3" y="56"/>
                </a:lnTo>
                <a:lnTo>
                  <a:pt x="6" y="50"/>
                </a:lnTo>
                <a:lnTo>
                  <a:pt x="8" y="45"/>
                </a:lnTo>
                <a:lnTo>
                  <a:pt x="12" y="40"/>
                </a:lnTo>
                <a:lnTo>
                  <a:pt x="16" y="35"/>
                </a:lnTo>
                <a:lnTo>
                  <a:pt x="23" y="30"/>
                </a:lnTo>
                <a:lnTo>
                  <a:pt x="8" y="30"/>
                </a:lnTo>
                <a:lnTo>
                  <a:pt x="7" y="30"/>
                </a:lnTo>
                <a:lnTo>
                  <a:pt x="6" y="28"/>
                </a:lnTo>
                <a:lnTo>
                  <a:pt x="6" y="27"/>
                </a:lnTo>
                <a:lnTo>
                  <a:pt x="4" y="26"/>
                </a:lnTo>
                <a:lnTo>
                  <a:pt x="4" y="24"/>
                </a:lnTo>
                <a:lnTo>
                  <a:pt x="3" y="22"/>
                </a:lnTo>
                <a:lnTo>
                  <a:pt x="3" y="18"/>
                </a:lnTo>
                <a:lnTo>
                  <a:pt x="3" y="14"/>
                </a:lnTo>
                <a:lnTo>
                  <a:pt x="3" y="10"/>
                </a:lnTo>
                <a:lnTo>
                  <a:pt x="3" y="7"/>
                </a:lnTo>
                <a:lnTo>
                  <a:pt x="4" y="5"/>
                </a:lnTo>
                <a:lnTo>
                  <a:pt x="4" y="2"/>
                </a:lnTo>
                <a:lnTo>
                  <a:pt x="6" y="1"/>
                </a:lnTo>
                <a:lnTo>
                  <a:pt x="6" y="1"/>
                </a:lnTo>
                <a:lnTo>
                  <a:pt x="7" y="0"/>
                </a:lnTo>
                <a:lnTo>
                  <a:pt x="8" y="0"/>
                </a:lnTo>
                <a:lnTo>
                  <a:pt x="182" y="0"/>
                </a:lnTo>
                <a:close/>
                <a:moveTo>
                  <a:pt x="50" y="35"/>
                </a:moveTo>
                <a:lnTo>
                  <a:pt x="41" y="41"/>
                </a:lnTo>
                <a:lnTo>
                  <a:pt x="36" y="49"/>
                </a:lnTo>
                <a:lnTo>
                  <a:pt x="32" y="56"/>
                </a:lnTo>
                <a:lnTo>
                  <a:pt x="30" y="64"/>
                </a:lnTo>
                <a:lnTo>
                  <a:pt x="30" y="70"/>
                </a:lnTo>
                <a:lnTo>
                  <a:pt x="34" y="75"/>
                </a:lnTo>
                <a:lnTo>
                  <a:pt x="37" y="79"/>
                </a:lnTo>
                <a:lnTo>
                  <a:pt x="44" y="83"/>
                </a:lnTo>
                <a:lnTo>
                  <a:pt x="49" y="86"/>
                </a:lnTo>
                <a:lnTo>
                  <a:pt x="55" y="87"/>
                </a:lnTo>
                <a:lnTo>
                  <a:pt x="63" y="88"/>
                </a:lnTo>
                <a:lnTo>
                  <a:pt x="70" y="90"/>
                </a:lnTo>
                <a:lnTo>
                  <a:pt x="78" y="88"/>
                </a:lnTo>
                <a:lnTo>
                  <a:pt x="85" y="88"/>
                </a:lnTo>
                <a:lnTo>
                  <a:pt x="93" y="86"/>
                </a:lnTo>
                <a:lnTo>
                  <a:pt x="98" y="83"/>
                </a:lnTo>
                <a:lnTo>
                  <a:pt x="104" y="81"/>
                </a:lnTo>
                <a:lnTo>
                  <a:pt x="108" y="77"/>
                </a:lnTo>
                <a:lnTo>
                  <a:pt x="110" y="71"/>
                </a:lnTo>
                <a:lnTo>
                  <a:pt x="112" y="64"/>
                </a:lnTo>
                <a:lnTo>
                  <a:pt x="112" y="61"/>
                </a:lnTo>
                <a:lnTo>
                  <a:pt x="110" y="57"/>
                </a:lnTo>
                <a:lnTo>
                  <a:pt x="109" y="53"/>
                </a:lnTo>
                <a:lnTo>
                  <a:pt x="106" y="50"/>
                </a:lnTo>
                <a:lnTo>
                  <a:pt x="104" y="47"/>
                </a:lnTo>
                <a:lnTo>
                  <a:pt x="101" y="43"/>
                </a:lnTo>
                <a:lnTo>
                  <a:pt x="97" y="39"/>
                </a:lnTo>
                <a:lnTo>
                  <a:pt x="92" y="35"/>
                </a:lnTo>
                <a:lnTo>
                  <a:pt x="50" y="3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319"/>
          <p:cNvSpPr>
            <a:spLocks/>
          </p:cNvSpPr>
          <p:nvPr/>
        </p:nvSpPr>
        <p:spPr bwMode="auto">
          <a:xfrm>
            <a:off x="201077" y="3343135"/>
            <a:ext cx="114476" cy="94852"/>
          </a:xfrm>
          <a:custGeom>
            <a:avLst/>
            <a:gdLst>
              <a:gd name="T0" fmla="*/ 132 w 139"/>
              <a:gd name="T1" fmla="*/ 1 h 119"/>
              <a:gd name="T2" fmla="*/ 133 w 139"/>
              <a:gd name="T3" fmla="*/ 3 h 119"/>
              <a:gd name="T4" fmla="*/ 135 w 139"/>
              <a:gd name="T5" fmla="*/ 5 h 119"/>
              <a:gd name="T6" fmla="*/ 136 w 139"/>
              <a:gd name="T7" fmla="*/ 12 h 119"/>
              <a:gd name="T8" fmla="*/ 136 w 139"/>
              <a:gd name="T9" fmla="*/ 20 h 119"/>
              <a:gd name="T10" fmla="*/ 135 w 139"/>
              <a:gd name="T11" fmla="*/ 26 h 119"/>
              <a:gd name="T12" fmla="*/ 133 w 139"/>
              <a:gd name="T13" fmla="*/ 29 h 119"/>
              <a:gd name="T14" fmla="*/ 132 w 139"/>
              <a:gd name="T15" fmla="*/ 30 h 119"/>
              <a:gd name="T16" fmla="*/ 116 w 139"/>
              <a:gd name="T17" fmla="*/ 30 h 119"/>
              <a:gd name="T18" fmla="*/ 132 w 139"/>
              <a:gd name="T19" fmla="*/ 52 h 119"/>
              <a:gd name="T20" fmla="*/ 139 w 139"/>
              <a:gd name="T21" fmla="*/ 73 h 119"/>
              <a:gd name="T22" fmla="*/ 133 w 139"/>
              <a:gd name="T23" fmla="*/ 95 h 119"/>
              <a:gd name="T24" fmla="*/ 123 w 139"/>
              <a:gd name="T25" fmla="*/ 110 h 119"/>
              <a:gd name="T26" fmla="*/ 106 w 139"/>
              <a:gd name="T27" fmla="*/ 118 h 119"/>
              <a:gd name="T28" fmla="*/ 82 w 139"/>
              <a:gd name="T29" fmla="*/ 119 h 119"/>
              <a:gd name="T30" fmla="*/ 4 w 139"/>
              <a:gd name="T31" fmla="*/ 119 h 119"/>
              <a:gd name="T32" fmla="*/ 3 w 139"/>
              <a:gd name="T33" fmla="*/ 118 h 119"/>
              <a:gd name="T34" fmla="*/ 1 w 139"/>
              <a:gd name="T35" fmla="*/ 114 h 119"/>
              <a:gd name="T36" fmla="*/ 0 w 139"/>
              <a:gd name="T37" fmla="*/ 107 h 119"/>
              <a:gd name="T38" fmla="*/ 0 w 139"/>
              <a:gd name="T39" fmla="*/ 97 h 119"/>
              <a:gd name="T40" fmla="*/ 1 w 139"/>
              <a:gd name="T41" fmla="*/ 90 h 119"/>
              <a:gd name="T42" fmla="*/ 3 w 139"/>
              <a:gd name="T43" fmla="*/ 86 h 119"/>
              <a:gd name="T44" fmla="*/ 4 w 139"/>
              <a:gd name="T45" fmla="*/ 85 h 119"/>
              <a:gd name="T46" fmla="*/ 76 w 139"/>
              <a:gd name="T47" fmla="*/ 85 h 119"/>
              <a:gd name="T48" fmla="*/ 92 w 139"/>
              <a:gd name="T49" fmla="*/ 84 h 119"/>
              <a:gd name="T50" fmla="*/ 99 w 139"/>
              <a:gd name="T51" fmla="*/ 80 h 119"/>
              <a:gd name="T52" fmla="*/ 106 w 139"/>
              <a:gd name="T53" fmla="*/ 73 h 119"/>
              <a:gd name="T54" fmla="*/ 107 w 139"/>
              <a:gd name="T55" fmla="*/ 64 h 119"/>
              <a:gd name="T56" fmla="*/ 103 w 139"/>
              <a:gd name="T57" fmla="*/ 50 h 119"/>
              <a:gd name="T58" fmla="*/ 89 w 139"/>
              <a:gd name="T59" fmla="*/ 35 h 119"/>
              <a:gd name="T60" fmla="*/ 4 w 139"/>
              <a:gd name="T61" fmla="*/ 35 h 119"/>
              <a:gd name="T62" fmla="*/ 3 w 139"/>
              <a:gd name="T63" fmla="*/ 34 h 119"/>
              <a:gd name="T64" fmla="*/ 1 w 139"/>
              <a:gd name="T65" fmla="*/ 30 h 119"/>
              <a:gd name="T66" fmla="*/ 0 w 139"/>
              <a:gd name="T67" fmla="*/ 24 h 119"/>
              <a:gd name="T68" fmla="*/ 0 w 139"/>
              <a:gd name="T69" fmla="*/ 13 h 119"/>
              <a:gd name="T70" fmla="*/ 1 w 139"/>
              <a:gd name="T71" fmla="*/ 7 h 119"/>
              <a:gd name="T72" fmla="*/ 3 w 139"/>
              <a:gd name="T73" fmla="*/ 3 h 119"/>
              <a:gd name="T74" fmla="*/ 4 w 139"/>
              <a:gd name="T75" fmla="*/ 1 h 119"/>
              <a:gd name="T76" fmla="*/ 131 w 139"/>
              <a:gd name="T7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19">
                <a:moveTo>
                  <a:pt x="131" y="0"/>
                </a:moveTo>
                <a:lnTo>
                  <a:pt x="132" y="1"/>
                </a:lnTo>
                <a:lnTo>
                  <a:pt x="132" y="1"/>
                </a:lnTo>
                <a:lnTo>
                  <a:pt x="133" y="3"/>
                </a:lnTo>
                <a:lnTo>
                  <a:pt x="135" y="4"/>
                </a:lnTo>
                <a:lnTo>
                  <a:pt x="135" y="5"/>
                </a:lnTo>
                <a:lnTo>
                  <a:pt x="136" y="8"/>
                </a:lnTo>
                <a:lnTo>
                  <a:pt x="136" y="12"/>
                </a:lnTo>
                <a:lnTo>
                  <a:pt x="136" y="16"/>
                </a:lnTo>
                <a:lnTo>
                  <a:pt x="136" y="20"/>
                </a:lnTo>
                <a:lnTo>
                  <a:pt x="136" y="24"/>
                </a:lnTo>
                <a:lnTo>
                  <a:pt x="135" y="26"/>
                </a:lnTo>
                <a:lnTo>
                  <a:pt x="135" y="27"/>
                </a:lnTo>
                <a:lnTo>
                  <a:pt x="133" y="29"/>
                </a:lnTo>
                <a:lnTo>
                  <a:pt x="132" y="30"/>
                </a:lnTo>
                <a:lnTo>
                  <a:pt x="132" y="30"/>
                </a:lnTo>
                <a:lnTo>
                  <a:pt x="131" y="30"/>
                </a:lnTo>
                <a:lnTo>
                  <a:pt x="116" y="30"/>
                </a:lnTo>
                <a:lnTo>
                  <a:pt x="126" y="40"/>
                </a:lnTo>
                <a:lnTo>
                  <a:pt x="132" y="52"/>
                </a:lnTo>
                <a:lnTo>
                  <a:pt x="137" y="63"/>
                </a:lnTo>
                <a:lnTo>
                  <a:pt x="139" y="73"/>
                </a:lnTo>
                <a:lnTo>
                  <a:pt x="137" y="86"/>
                </a:lnTo>
                <a:lnTo>
                  <a:pt x="133" y="95"/>
                </a:lnTo>
                <a:lnTo>
                  <a:pt x="129" y="103"/>
                </a:lnTo>
                <a:lnTo>
                  <a:pt x="123" y="110"/>
                </a:lnTo>
                <a:lnTo>
                  <a:pt x="115" y="115"/>
                </a:lnTo>
                <a:lnTo>
                  <a:pt x="106" y="118"/>
                </a:lnTo>
                <a:lnTo>
                  <a:pt x="95" y="119"/>
                </a:lnTo>
                <a:lnTo>
                  <a:pt x="82" y="119"/>
                </a:lnTo>
                <a:lnTo>
                  <a:pt x="5" y="119"/>
                </a:lnTo>
                <a:lnTo>
                  <a:pt x="4" y="119"/>
                </a:lnTo>
                <a:lnTo>
                  <a:pt x="3" y="119"/>
                </a:lnTo>
                <a:lnTo>
                  <a:pt x="3" y="118"/>
                </a:lnTo>
                <a:lnTo>
                  <a:pt x="1" y="116"/>
                </a:lnTo>
                <a:lnTo>
                  <a:pt x="1" y="114"/>
                </a:lnTo>
                <a:lnTo>
                  <a:pt x="0" y="111"/>
                </a:lnTo>
                <a:lnTo>
                  <a:pt x="0" y="107"/>
                </a:lnTo>
                <a:lnTo>
                  <a:pt x="0" y="102"/>
                </a:lnTo>
                <a:lnTo>
                  <a:pt x="0" y="97"/>
                </a:lnTo>
                <a:lnTo>
                  <a:pt x="0" y="94"/>
                </a:lnTo>
                <a:lnTo>
                  <a:pt x="1" y="90"/>
                </a:lnTo>
                <a:lnTo>
                  <a:pt x="1" y="88"/>
                </a:lnTo>
                <a:lnTo>
                  <a:pt x="3" y="86"/>
                </a:lnTo>
                <a:lnTo>
                  <a:pt x="3" y="85"/>
                </a:lnTo>
                <a:lnTo>
                  <a:pt x="4" y="85"/>
                </a:lnTo>
                <a:lnTo>
                  <a:pt x="5" y="85"/>
                </a:lnTo>
                <a:lnTo>
                  <a:pt x="76" y="85"/>
                </a:lnTo>
                <a:lnTo>
                  <a:pt x="85" y="84"/>
                </a:lnTo>
                <a:lnTo>
                  <a:pt x="92" y="84"/>
                </a:lnTo>
                <a:lnTo>
                  <a:pt x="95" y="82"/>
                </a:lnTo>
                <a:lnTo>
                  <a:pt x="99" y="80"/>
                </a:lnTo>
                <a:lnTo>
                  <a:pt x="103" y="77"/>
                </a:lnTo>
                <a:lnTo>
                  <a:pt x="106" y="73"/>
                </a:lnTo>
                <a:lnTo>
                  <a:pt x="107" y="68"/>
                </a:lnTo>
                <a:lnTo>
                  <a:pt x="107" y="64"/>
                </a:lnTo>
                <a:lnTo>
                  <a:pt x="107" y="56"/>
                </a:lnTo>
                <a:lnTo>
                  <a:pt x="103" y="50"/>
                </a:lnTo>
                <a:lnTo>
                  <a:pt x="97" y="43"/>
                </a:lnTo>
                <a:lnTo>
                  <a:pt x="89" y="35"/>
                </a:lnTo>
                <a:lnTo>
                  <a:pt x="5" y="35"/>
                </a:lnTo>
                <a:lnTo>
                  <a:pt x="4" y="35"/>
                </a:lnTo>
                <a:lnTo>
                  <a:pt x="3" y="35"/>
                </a:lnTo>
                <a:lnTo>
                  <a:pt x="3" y="34"/>
                </a:lnTo>
                <a:lnTo>
                  <a:pt x="1" y="33"/>
                </a:lnTo>
                <a:lnTo>
                  <a:pt x="1" y="30"/>
                </a:lnTo>
                <a:lnTo>
                  <a:pt x="0" y="26"/>
                </a:lnTo>
                <a:lnTo>
                  <a:pt x="0" y="24"/>
                </a:lnTo>
                <a:lnTo>
                  <a:pt x="0" y="18"/>
                </a:lnTo>
                <a:lnTo>
                  <a:pt x="0" y="13"/>
                </a:lnTo>
                <a:lnTo>
                  <a:pt x="0" y="9"/>
                </a:lnTo>
                <a:lnTo>
                  <a:pt x="1" y="7"/>
                </a:lnTo>
                <a:lnTo>
                  <a:pt x="1" y="4"/>
                </a:lnTo>
                <a:lnTo>
                  <a:pt x="3" y="3"/>
                </a:lnTo>
                <a:lnTo>
                  <a:pt x="3" y="1"/>
                </a:lnTo>
                <a:lnTo>
                  <a:pt x="4" y="1"/>
                </a:lnTo>
                <a:lnTo>
                  <a:pt x="5" y="0"/>
                </a:lnTo>
                <a:lnTo>
                  <a:pt x="131"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320"/>
          <p:cNvSpPr>
            <a:spLocks noEditPoints="1"/>
          </p:cNvSpPr>
          <p:nvPr/>
        </p:nvSpPr>
        <p:spPr bwMode="auto">
          <a:xfrm>
            <a:off x="197808" y="3222119"/>
            <a:ext cx="117746" cy="101393"/>
          </a:xfrm>
          <a:custGeom>
            <a:avLst/>
            <a:gdLst>
              <a:gd name="T0" fmla="*/ 74 w 142"/>
              <a:gd name="T1" fmla="*/ 0 h 123"/>
              <a:gd name="T2" fmla="*/ 79 w 142"/>
              <a:gd name="T3" fmla="*/ 7 h 123"/>
              <a:gd name="T4" fmla="*/ 80 w 142"/>
              <a:gd name="T5" fmla="*/ 87 h 123"/>
              <a:gd name="T6" fmla="*/ 95 w 142"/>
              <a:gd name="T7" fmla="*/ 85 h 123"/>
              <a:gd name="T8" fmla="*/ 105 w 142"/>
              <a:gd name="T9" fmla="*/ 79 h 123"/>
              <a:gd name="T10" fmla="*/ 113 w 142"/>
              <a:gd name="T11" fmla="*/ 68 h 123"/>
              <a:gd name="T12" fmla="*/ 114 w 142"/>
              <a:gd name="T13" fmla="*/ 53 h 123"/>
              <a:gd name="T14" fmla="*/ 113 w 142"/>
              <a:gd name="T15" fmla="*/ 37 h 123"/>
              <a:gd name="T16" fmla="*/ 110 w 142"/>
              <a:gd name="T17" fmla="*/ 25 h 123"/>
              <a:gd name="T18" fmla="*/ 108 w 142"/>
              <a:gd name="T19" fmla="*/ 16 h 123"/>
              <a:gd name="T20" fmla="*/ 106 w 142"/>
              <a:gd name="T21" fmla="*/ 11 h 123"/>
              <a:gd name="T22" fmla="*/ 106 w 142"/>
              <a:gd name="T23" fmla="*/ 8 h 123"/>
              <a:gd name="T24" fmla="*/ 109 w 142"/>
              <a:gd name="T25" fmla="*/ 7 h 123"/>
              <a:gd name="T26" fmla="*/ 112 w 142"/>
              <a:gd name="T27" fmla="*/ 7 h 123"/>
              <a:gd name="T28" fmla="*/ 118 w 142"/>
              <a:gd name="T29" fmla="*/ 7 h 123"/>
              <a:gd name="T30" fmla="*/ 123 w 142"/>
              <a:gd name="T31" fmla="*/ 7 h 123"/>
              <a:gd name="T32" fmla="*/ 127 w 142"/>
              <a:gd name="T33" fmla="*/ 7 h 123"/>
              <a:gd name="T34" fmla="*/ 130 w 142"/>
              <a:gd name="T35" fmla="*/ 8 h 123"/>
              <a:gd name="T36" fmla="*/ 131 w 142"/>
              <a:gd name="T37" fmla="*/ 10 h 123"/>
              <a:gd name="T38" fmla="*/ 134 w 142"/>
              <a:gd name="T39" fmla="*/ 15 h 123"/>
              <a:gd name="T40" fmla="*/ 138 w 142"/>
              <a:gd name="T41" fmla="*/ 24 h 123"/>
              <a:gd name="T42" fmla="*/ 140 w 142"/>
              <a:gd name="T43" fmla="*/ 38 h 123"/>
              <a:gd name="T44" fmla="*/ 142 w 142"/>
              <a:gd name="T45" fmla="*/ 57 h 123"/>
              <a:gd name="T46" fmla="*/ 136 w 142"/>
              <a:gd name="T47" fmla="*/ 85 h 123"/>
              <a:gd name="T48" fmla="*/ 125 w 142"/>
              <a:gd name="T49" fmla="*/ 106 h 123"/>
              <a:gd name="T50" fmla="*/ 102 w 142"/>
              <a:gd name="T51" fmla="*/ 119 h 123"/>
              <a:gd name="T52" fmla="*/ 72 w 142"/>
              <a:gd name="T53" fmla="*/ 123 h 123"/>
              <a:gd name="T54" fmla="*/ 42 w 142"/>
              <a:gd name="T55" fmla="*/ 118 h 123"/>
              <a:gd name="T56" fmla="*/ 20 w 142"/>
              <a:gd name="T57" fmla="*/ 106 h 123"/>
              <a:gd name="T58" fmla="*/ 6 w 142"/>
              <a:gd name="T59" fmla="*/ 85 h 123"/>
              <a:gd name="T60" fmla="*/ 0 w 142"/>
              <a:gd name="T61" fmla="*/ 59 h 123"/>
              <a:gd name="T62" fmla="*/ 6 w 142"/>
              <a:gd name="T63" fmla="*/ 33 h 123"/>
              <a:gd name="T64" fmla="*/ 19 w 142"/>
              <a:gd name="T65" fmla="*/ 15 h 123"/>
              <a:gd name="T66" fmla="*/ 37 w 142"/>
              <a:gd name="T67" fmla="*/ 4 h 123"/>
              <a:gd name="T68" fmla="*/ 62 w 142"/>
              <a:gd name="T69" fmla="*/ 0 h 123"/>
              <a:gd name="T70" fmla="*/ 57 w 142"/>
              <a:gd name="T71" fmla="*/ 34 h 123"/>
              <a:gd name="T72" fmla="*/ 34 w 142"/>
              <a:gd name="T73" fmla="*/ 41 h 123"/>
              <a:gd name="T74" fmla="*/ 25 w 142"/>
              <a:gd name="T75" fmla="*/ 60 h 123"/>
              <a:gd name="T76" fmla="*/ 28 w 142"/>
              <a:gd name="T77" fmla="*/ 72 h 123"/>
              <a:gd name="T78" fmla="*/ 34 w 142"/>
              <a:gd name="T79" fmla="*/ 80 h 123"/>
              <a:gd name="T80" fmla="*/ 45 w 142"/>
              <a:gd name="T81" fmla="*/ 85 h 123"/>
              <a:gd name="T82" fmla="*/ 57 w 142"/>
              <a:gd name="T83" fmla="*/ 8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2" h="123">
                <a:moveTo>
                  <a:pt x="67" y="0"/>
                </a:moveTo>
                <a:lnTo>
                  <a:pt x="74" y="0"/>
                </a:lnTo>
                <a:lnTo>
                  <a:pt x="76" y="3"/>
                </a:lnTo>
                <a:lnTo>
                  <a:pt x="79" y="7"/>
                </a:lnTo>
                <a:lnTo>
                  <a:pt x="80" y="11"/>
                </a:lnTo>
                <a:lnTo>
                  <a:pt x="80" y="87"/>
                </a:lnTo>
                <a:lnTo>
                  <a:pt x="88" y="87"/>
                </a:lnTo>
                <a:lnTo>
                  <a:pt x="95" y="85"/>
                </a:lnTo>
                <a:lnTo>
                  <a:pt x="101" y="83"/>
                </a:lnTo>
                <a:lnTo>
                  <a:pt x="105" y="79"/>
                </a:lnTo>
                <a:lnTo>
                  <a:pt x="109" y="75"/>
                </a:lnTo>
                <a:lnTo>
                  <a:pt x="113" y="68"/>
                </a:lnTo>
                <a:lnTo>
                  <a:pt x="114" y="62"/>
                </a:lnTo>
                <a:lnTo>
                  <a:pt x="114" y="53"/>
                </a:lnTo>
                <a:lnTo>
                  <a:pt x="114" y="45"/>
                </a:lnTo>
                <a:lnTo>
                  <a:pt x="113" y="37"/>
                </a:lnTo>
                <a:lnTo>
                  <a:pt x="112" y="30"/>
                </a:lnTo>
                <a:lnTo>
                  <a:pt x="110" y="25"/>
                </a:lnTo>
                <a:lnTo>
                  <a:pt x="109" y="20"/>
                </a:lnTo>
                <a:lnTo>
                  <a:pt x="108" y="16"/>
                </a:lnTo>
                <a:lnTo>
                  <a:pt x="106" y="13"/>
                </a:lnTo>
                <a:lnTo>
                  <a:pt x="106" y="11"/>
                </a:lnTo>
                <a:lnTo>
                  <a:pt x="106" y="10"/>
                </a:lnTo>
                <a:lnTo>
                  <a:pt x="106" y="8"/>
                </a:lnTo>
                <a:lnTo>
                  <a:pt x="108" y="8"/>
                </a:lnTo>
                <a:lnTo>
                  <a:pt x="109" y="7"/>
                </a:lnTo>
                <a:lnTo>
                  <a:pt x="110" y="7"/>
                </a:lnTo>
                <a:lnTo>
                  <a:pt x="112" y="7"/>
                </a:lnTo>
                <a:lnTo>
                  <a:pt x="114" y="7"/>
                </a:lnTo>
                <a:lnTo>
                  <a:pt x="118" y="7"/>
                </a:lnTo>
                <a:lnTo>
                  <a:pt x="121" y="7"/>
                </a:lnTo>
                <a:lnTo>
                  <a:pt x="123" y="7"/>
                </a:lnTo>
                <a:lnTo>
                  <a:pt x="125" y="7"/>
                </a:lnTo>
                <a:lnTo>
                  <a:pt x="127" y="7"/>
                </a:lnTo>
                <a:lnTo>
                  <a:pt x="129" y="7"/>
                </a:lnTo>
                <a:lnTo>
                  <a:pt x="130" y="8"/>
                </a:lnTo>
                <a:lnTo>
                  <a:pt x="130" y="8"/>
                </a:lnTo>
                <a:lnTo>
                  <a:pt x="131" y="10"/>
                </a:lnTo>
                <a:lnTo>
                  <a:pt x="132" y="11"/>
                </a:lnTo>
                <a:lnTo>
                  <a:pt x="134" y="15"/>
                </a:lnTo>
                <a:lnTo>
                  <a:pt x="135" y="19"/>
                </a:lnTo>
                <a:lnTo>
                  <a:pt x="138" y="24"/>
                </a:lnTo>
                <a:lnTo>
                  <a:pt x="139" y="32"/>
                </a:lnTo>
                <a:lnTo>
                  <a:pt x="140" y="38"/>
                </a:lnTo>
                <a:lnTo>
                  <a:pt x="140" y="47"/>
                </a:lnTo>
                <a:lnTo>
                  <a:pt x="142" y="57"/>
                </a:lnTo>
                <a:lnTo>
                  <a:pt x="140" y="72"/>
                </a:lnTo>
                <a:lnTo>
                  <a:pt x="136" y="85"/>
                </a:lnTo>
                <a:lnTo>
                  <a:pt x="132" y="97"/>
                </a:lnTo>
                <a:lnTo>
                  <a:pt x="125" y="106"/>
                </a:lnTo>
                <a:lnTo>
                  <a:pt x="115" y="114"/>
                </a:lnTo>
                <a:lnTo>
                  <a:pt x="102" y="119"/>
                </a:lnTo>
                <a:lnTo>
                  <a:pt x="89" y="122"/>
                </a:lnTo>
                <a:lnTo>
                  <a:pt x="72" y="123"/>
                </a:lnTo>
                <a:lnTo>
                  <a:pt x="57" y="122"/>
                </a:lnTo>
                <a:lnTo>
                  <a:pt x="42" y="118"/>
                </a:lnTo>
                <a:lnTo>
                  <a:pt x="29" y="114"/>
                </a:lnTo>
                <a:lnTo>
                  <a:pt x="20" y="106"/>
                </a:lnTo>
                <a:lnTo>
                  <a:pt x="11" y="97"/>
                </a:lnTo>
                <a:lnTo>
                  <a:pt x="6" y="85"/>
                </a:lnTo>
                <a:lnTo>
                  <a:pt x="2" y="74"/>
                </a:lnTo>
                <a:lnTo>
                  <a:pt x="0" y="59"/>
                </a:lnTo>
                <a:lnTo>
                  <a:pt x="2" y="45"/>
                </a:lnTo>
                <a:lnTo>
                  <a:pt x="6" y="33"/>
                </a:lnTo>
                <a:lnTo>
                  <a:pt x="11" y="23"/>
                </a:lnTo>
                <a:lnTo>
                  <a:pt x="19" y="15"/>
                </a:lnTo>
                <a:lnTo>
                  <a:pt x="27" y="8"/>
                </a:lnTo>
                <a:lnTo>
                  <a:pt x="37" y="4"/>
                </a:lnTo>
                <a:lnTo>
                  <a:pt x="49" y="2"/>
                </a:lnTo>
                <a:lnTo>
                  <a:pt x="62" y="0"/>
                </a:lnTo>
                <a:lnTo>
                  <a:pt x="67" y="0"/>
                </a:lnTo>
                <a:close/>
                <a:moveTo>
                  <a:pt x="57" y="34"/>
                </a:moveTo>
                <a:lnTo>
                  <a:pt x="44" y="36"/>
                </a:lnTo>
                <a:lnTo>
                  <a:pt x="34" y="41"/>
                </a:lnTo>
                <a:lnTo>
                  <a:pt x="27" y="47"/>
                </a:lnTo>
                <a:lnTo>
                  <a:pt x="25" y="60"/>
                </a:lnTo>
                <a:lnTo>
                  <a:pt x="27" y="67"/>
                </a:lnTo>
                <a:lnTo>
                  <a:pt x="28" y="72"/>
                </a:lnTo>
                <a:lnTo>
                  <a:pt x="30" y="76"/>
                </a:lnTo>
                <a:lnTo>
                  <a:pt x="34" y="80"/>
                </a:lnTo>
                <a:lnTo>
                  <a:pt x="40" y="83"/>
                </a:lnTo>
                <a:lnTo>
                  <a:pt x="45" y="85"/>
                </a:lnTo>
                <a:lnTo>
                  <a:pt x="51" y="87"/>
                </a:lnTo>
                <a:lnTo>
                  <a:pt x="57" y="87"/>
                </a:lnTo>
                <a:lnTo>
                  <a:pt x="57" y="3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321"/>
          <p:cNvSpPr>
            <a:spLocks/>
          </p:cNvSpPr>
          <p:nvPr/>
        </p:nvSpPr>
        <p:spPr bwMode="auto">
          <a:xfrm>
            <a:off x="197808" y="3101103"/>
            <a:ext cx="114476" cy="98121"/>
          </a:xfrm>
          <a:custGeom>
            <a:avLst/>
            <a:gdLst>
              <a:gd name="T0" fmla="*/ 135 w 139"/>
              <a:gd name="T1" fmla="*/ 0 h 119"/>
              <a:gd name="T2" fmla="*/ 136 w 139"/>
              <a:gd name="T3" fmla="*/ 3 h 119"/>
              <a:gd name="T4" fmla="*/ 138 w 139"/>
              <a:gd name="T5" fmla="*/ 7 h 119"/>
              <a:gd name="T6" fmla="*/ 139 w 139"/>
              <a:gd name="T7" fmla="*/ 13 h 119"/>
              <a:gd name="T8" fmla="*/ 139 w 139"/>
              <a:gd name="T9" fmla="*/ 22 h 119"/>
              <a:gd name="T10" fmla="*/ 138 w 139"/>
              <a:gd name="T11" fmla="*/ 30 h 119"/>
              <a:gd name="T12" fmla="*/ 136 w 139"/>
              <a:gd name="T13" fmla="*/ 34 h 119"/>
              <a:gd name="T14" fmla="*/ 135 w 139"/>
              <a:gd name="T15" fmla="*/ 35 h 119"/>
              <a:gd name="T16" fmla="*/ 62 w 139"/>
              <a:gd name="T17" fmla="*/ 35 h 119"/>
              <a:gd name="T18" fmla="*/ 47 w 139"/>
              <a:gd name="T19" fmla="*/ 37 h 119"/>
              <a:gd name="T20" fmla="*/ 40 w 139"/>
              <a:gd name="T21" fmla="*/ 41 h 119"/>
              <a:gd name="T22" fmla="*/ 33 w 139"/>
              <a:gd name="T23" fmla="*/ 47 h 119"/>
              <a:gd name="T24" fmla="*/ 32 w 139"/>
              <a:gd name="T25" fmla="*/ 56 h 119"/>
              <a:gd name="T26" fmla="*/ 36 w 139"/>
              <a:gd name="T27" fmla="*/ 69 h 119"/>
              <a:gd name="T28" fmla="*/ 50 w 139"/>
              <a:gd name="T29" fmla="*/ 84 h 119"/>
              <a:gd name="T30" fmla="*/ 135 w 139"/>
              <a:gd name="T31" fmla="*/ 84 h 119"/>
              <a:gd name="T32" fmla="*/ 136 w 139"/>
              <a:gd name="T33" fmla="*/ 86 h 119"/>
              <a:gd name="T34" fmla="*/ 138 w 139"/>
              <a:gd name="T35" fmla="*/ 90 h 119"/>
              <a:gd name="T36" fmla="*/ 139 w 139"/>
              <a:gd name="T37" fmla="*/ 97 h 119"/>
              <a:gd name="T38" fmla="*/ 139 w 139"/>
              <a:gd name="T39" fmla="*/ 106 h 119"/>
              <a:gd name="T40" fmla="*/ 138 w 139"/>
              <a:gd name="T41" fmla="*/ 114 h 119"/>
              <a:gd name="T42" fmla="*/ 136 w 139"/>
              <a:gd name="T43" fmla="*/ 118 h 119"/>
              <a:gd name="T44" fmla="*/ 135 w 139"/>
              <a:gd name="T45" fmla="*/ 119 h 119"/>
              <a:gd name="T46" fmla="*/ 8 w 139"/>
              <a:gd name="T47" fmla="*/ 119 h 119"/>
              <a:gd name="T48" fmla="*/ 6 w 139"/>
              <a:gd name="T49" fmla="*/ 119 h 119"/>
              <a:gd name="T50" fmla="*/ 4 w 139"/>
              <a:gd name="T51" fmla="*/ 116 h 119"/>
              <a:gd name="T52" fmla="*/ 3 w 139"/>
              <a:gd name="T53" fmla="*/ 111 h 119"/>
              <a:gd name="T54" fmla="*/ 3 w 139"/>
              <a:gd name="T55" fmla="*/ 105 h 119"/>
              <a:gd name="T56" fmla="*/ 3 w 139"/>
              <a:gd name="T57" fmla="*/ 97 h 119"/>
              <a:gd name="T58" fmla="*/ 4 w 139"/>
              <a:gd name="T59" fmla="*/ 93 h 119"/>
              <a:gd name="T60" fmla="*/ 6 w 139"/>
              <a:gd name="T61" fmla="*/ 90 h 119"/>
              <a:gd name="T62" fmla="*/ 8 w 139"/>
              <a:gd name="T63" fmla="*/ 89 h 119"/>
              <a:gd name="T64" fmla="*/ 12 w 139"/>
              <a:gd name="T65" fmla="*/ 78 h 119"/>
              <a:gd name="T66" fmla="*/ 2 w 139"/>
              <a:gd name="T67" fmla="*/ 58 h 119"/>
              <a:gd name="T68" fmla="*/ 2 w 139"/>
              <a:gd name="T69" fmla="*/ 34 h 119"/>
              <a:gd name="T70" fmla="*/ 10 w 139"/>
              <a:gd name="T71" fmla="*/ 16 h 119"/>
              <a:gd name="T72" fmla="*/ 24 w 139"/>
              <a:gd name="T73" fmla="*/ 5 h 119"/>
              <a:gd name="T74" fmla="*/ 44 w 139"/>
              <a:gd name="T75" fmla="*/ 0 h 119"/>
              <a:gd name="T76" fmla="*/ 134 w 139"/>
              <a:gd name="T7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19">
                <a:moveTo>
                  <a:pt x="134" y="0"/>
                </a:moveTo>
                <a:lnTo>
                  <a:pt x="135" y="0"/>
                </a:lnTo>
                <a:lnTo>
                  <a:pt x="135" y="1"/>
                </a:lnTo>
                <a:lnTo>
                  <a:pt x="136" y="3"/>
                </a:lnTo>
                <a:lnTo>
                  <a:pt x="138" y="4"/>
                </a:lnTo>
                <a:lnTo>
                  <a:pt x="138" y="7"/>
                </a:lnTo>
                <a:lnTo>
                  <a:pt x="139" y="9"/>
                </a:lnTo>
                <a:lnTo>
                  <a:pt x="139" y="13"/>
                </a:lnTo>
                <a:lnTo>
                  <a:pt x="139" y="18"/>
                </a:lnTo>
                <a:lnTo>
                  <a:pt x="139" y="22"/>
                </a:lnTo>
                <a:lnTo>
                  <a:pt x="139" y="26"/>
                </a:lnTo>
                <a:lnTo>
                  <a:pt x="138" y="30"/>
                </a:lnTo>
                <a:lnTo>
                  <a:pt x="138" y="31"/>
                </a:lnTo>
                <a:lnTo>
                  <a:pt x="136" y="34"/>
                </a:lnTo>
                <a:lnTo>
                  <a:pt x="135" y="34"/>
                </a:lnTo>
                <a:lnTo>
                  <a:pt x="135" y="35"/>
                </a:lnTo>
                <a:lnTo>
                  <a:pt x="134" y="35"/>
                </a:lnTo>
                <a:lnTo>
                  <a:pt x="62" y="35"/>
                </a:lnTo>
                <a:lnTo>
                  <a:pt x="54" y="35"/>
                </a:lnTo>
                <a:lnTo>
                  <a:pt x="47" y="37"/>
                </a:lnTo>
                <a:lnTo>
                  <a:pt x="44" y="38"/>
                </a:lnTo>
                <a:lnTo>
                  <a:pt x="40" y="41"/>
                </a:lnTo>
                <a:lnTo>
                  <a:pt x="36" y="43"/>
                </a:lnTo>
                <a:lnTo>
                  <a:pt x="33" y="47"/>
                </a:lnTo>
                <a:lnTo>
                  <a:pt x="32" y="51"/>
                </a:lnTo>
                <a:lnTo>
                  <a:pt x="32" y="56"/>
                </a:lnTo>
                <a:lnTo>
                  <a:pt x="32" y="63"/>
                </a:lnTo>
                <a:lnTo>
                  <a:pt x="36" y="69"/>
                </a:lnTo>
                <a:lnTo>
                  <a:pt x="42" y="77"/>
                </a:lnTo>
                <a:lnTo>
                  <a:pt x="50" y="84"/>
                </a:lnTo>
                <a:lnTo>
                  <a:pt x="134" y="84"/>
                </a:lnTo>
                <a:lnTo>
                  <a:pt x="135" y="84"/>
                </a:lnTo>
                <a:lnTo>
                  <a:pt x="135" y="85"/>
                </a:lnTo>
                <a:lnTo>
                  <a:pt x="136" y="86"/>
                </a:lnTo>
                <a:lnTo>
                  <a:pt x="138" y="88"/>
                </a:lnTo>
                <a:lnTo>
                  <a:pt x="138" y="90"/>
                </a:lnTo>
                <a:lnTo>
                  <a:pt x="139" y="93"/>
                </a:lnTo>
                <a:lnTo>
                  <a:pt x="139" y="97"/>
                </a:lnTo>
                <a:lnTo>
                  <a:pt x="139" y="102"/>
                </a:lnTo>
                <a:lnTo>
                  <a:pt x="139" y="106"/>
                </a:lnTo>
                <a:lnTo>
                  <a:pt x="139" y="110"/>
                </a:lnTo>
                <a:lnTo>
                  <a:pt x="138" y="114"/>
                </a:lnTo>
                <a:lnTo>
                  <a:pt x="138" y="115"/>
                </a:lnTo>
                <a:lnTo>
                  <a:pt x="136" y="118"/>
                </a:lnTo>
                <a:lnTo>
                  <a:pt x="135" y="119"/>
                </a:lnTo>
                <a:lnTo>
                  <a:pt x="135" y="119"/>
                </a:lnTo>
                <a:lnTo>
                  <a:pt x="134" y="119"/>
                </a:lnTo>
                <a:lnTo>
                  <a:pt x="8" y="119"/>
                </a:lnTo>
                <a:lnTo>
                  <a:pt x="7" y="119"/>
                </a:lnTo>
                <a:lnTo>
                  <a:pt x="6" y="119"/>
                </a:lnTo>
                <a:lnTo>
                  <a:pt x="6" y="118"/>
                </a:lnTo>
                <a:lnTo>
                  <a:pt x="4" y="116"/>
                </a:lnTo>
                <a:lnTo>
                  <a:pt x="4" y="114"/>
                </a:lnTo>
                <a:lnTo>
                  <a:pt x="3" y="111"/>
                </a:lnTo>
                <a:lnTo>
                  <a:pt x="3" y="108"/>
                </a:lnTo>
                <a:lnTo>
                  <a:pt x="3" y="105"/>
                </a:lnTo>
                <a:lnTo>
                  <a:pt x="3" y="99"/>
                </a:lnTo>
                <a:lnTo>
                  <a:pt x="3" y="97"/>
                </a:lnTo>
                <a:lnTo>
                  <a:pt x="4" y="94"/>
                </a:lnTo>
                <a:lnTo>
                  <a:pt x="4" y="93"/>
                </a:lnTo>
                <a:lnTo>
                  <a:pt x="6" y="90"/>
                </a:lnTo>
                <a:lnTo>
                  <a:pt x="6" y="90"/>
                </a:lnTo>
                <a:lnTo>
                  <a:pt x="7" y="89"/>
                </a:lnTo>
                <a:lnTo>
                  <a:pt x="8" y="89"/>
                </a:lnTo>
                <a:lnTo>
                  <a:pt x="23" y="89"/>
                </a:lnTo>
                <a:lnTo>
                  <a:pt x="12" y="78"/>
                </a:lnTo>
                <a:lnTo>
                  <a:pt x="6" y="68"/>
                </a:lnTo>
                <a:lnTo>
                  <a:pt x="2" y="58"/>
                </a:lnTo>
                <a:lnTo>
                  <a:pt x="0" y="46"/>
                </a:lnTo>
                <a:lnTo>
                  <a:pt x="2" y="34"/>
                </a:lnTo>
                <a:lnTo>
                  <a:pt x="4" y="25"/>
                </a:lnTo>
                <a:lnTo>
                  <a:pt x="10" y="16"/>
                </a:lnTo>
                <a:lnTo>
                  <a:pt x="16" y="11"/>
                </a:lnTo>
                <a:lnTo>
                  <a:pt x="24" y="5"/>
                </a:lnTo>
                <a:lnTo>
                  <a:pt x="33" y="3"/>
                </a:lnTo>
                <a:lnTo>
                  <a:pt x="44" y="0"/>
                </a:lnTo>
                <a:lnTo>
                  <a:pt x="57" y="0"/>
                </a:lnTo>
                <a:lnTo>
                  <a:pt x="134"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322"/>
          <p:cNvSpPr>
            <a:spLocks/>
          </p:cNvSpPr>
          <p:nvPr/>
        </p:nvSpPr>
        <p:spPr bwMode="auto">
          <a:xfrm>
            <a:off x="197808" y="2999711"/>
            <a:ext cx="117746" cy="81769"/>
          </a:xfrm>
          <a:custGeom>
            <a:avLst/>
            <a:gdLst>
              <a:gd name="T0" fmla="*/ 117 w 142"/>
              <a:gd name="T1" fmla="*/ 0 h 102"/>
              <a:gd name="T2" fmla="*/ 122 w 142"/>
              <a:gd name="T3" fmla="*/ 1 h 102"/>
              <a:gd name="T4" fmla="*/ 125 w 142"/>
              <a:gd name="T5" fmla="*/ 1 h 102"/>
              <a:gd name="T6" fmla="*/ 127 w 142"/>
              <a:gd name="T7" fmla="*/ 2 h 102"/>
              <a:gd name="T8" fmla="*/ 131 w 142"/>
              <a:gd name="T9" fmla="*/ 6 h 102"/>
              <a:gd name="T10" fmla="*/ 135 w 142"/>
              <a:gd name="T11" fmla="*/ 14 h 102"/>
              <a:gd name="T12" fmla="*/ 139 w 142"/>
              <a:gd name="T13" fmla="*/ 24 h 102"/>
              <a:gd name="T14" fmla="*/ 140 w 142"/>
              <a:gd name="T15" fmla="*/ 36 h 102"/>
              <a:gd name="T16" fmla="*/ 140 w 142"/>
              <a:gd name="T17" fmla="*/ 56 h 102"/>
              <a:gd name="T18" fmla="*/ 131 w 142"/>
              <a:gd name="T19" fmla="*/ 78 h 102"/>
              <a:gd name="T20" fmla="*/ 114 w 142"/>
              <a:gd name="T21" fmla="*/ 94 h 102"/>
              <a:gd name="T22" fmla="*/ 89 w 142"/>
              <a:gd name="T23" fmla="*/ 102 h 102"/>
              <a:gd name="T24" fmla="*/ 55 w 142"/>
              <a:gd name="T25" fmla="*/ 100 h 102"/>
              <a:gd name="T26" fmla="*/ 28 w 142"/>
              <a:gd name="T27" fmla="*/ 91 h 102"/>
              <a:gd name="T28" fmla="*/ 10 w 142"/>
              <a:gd name="T29" fmla="*/ 75 h 102"/>
              <a:gd name="T30" fmla="*/ 2 w 142"/>
              <a:gd name="T31" fmla="*/ 52 h 102"/>
              <a:gd name="T32" fmla="*/ 0 w 142"/>
              <a:gd name="T33" fmla="*/ 34 h 102"/>
              <a:gd name="T34" fmla="*/ 3 w 142"/>
              <a:gd name="T35" fmla="*/ 23 h 102"/>
              <a:gd name="T36" fmla="*/ 6 w 142"/>
              <a:gd name="T37" fmla="*/ 14 h 102"/>
              <a:gd name="T38" fmla="*/ 10 w 142"/>
              <a:gd name="T39" fmla="*/ 6 h 102"/>
              <a:gd name="T40" fmla="*/ 14 w 142"/>
              <a:gd name="T41" fmla="*/ 4 h 102"/>
              <a:gd name="T42" fmla="*/ 16 w 142"/>
              <a:gd name="T43" fmla="*/ 2 h 102"/>
              <a:gd name="T44" fmla="*/ 19 w 142"/>
              <a:gd name="T45" fmla="*/ 1 h 102"/>
              <a:gd name="T46" fmla="*/ 24 w 142"/>
              <a:gd name="T47" fmla="*/ 1 h 102"/>
              <a:gd name="T48" fmla="*/ 34 w 142"/>
              <a:gd name="T49" fmla="*/ 1 h 102"/>
              <a:gd name="T50" fmla="*/ 41 w 142"/>
              <a:gd name="T51" fmla="*/ 4 h 102"/>
              <a:gd name="T52" fmla="*/ 41 w 142"/>
              <a:gd name="T53" fmla="*/ 8 h 102"/>
              <a:gd name="T54" fmla="*/ 38 w 142"/>
              <a:gd name="T55" fmla="*/ 13 h 102"/>
              <a:gd name="T56" fmla="*/ 33 w 142"/>
              <a:gd name="T57" fmla="*/ 21 h 102"/>
              <a:gd name="T58" fmla="*/ 29 w 142"/>
              <a:gd name="T59" fmla="*/ 31 h 102"/>
              <a:gd name="T60" fmla="*/ 30 w 142"/>
              <a:gd name="T61" fmla="*/ 51 h 102"/>
              <a:gd name="T62" fmla="*/ 51 w 142"/>
              <a:gd name="T63" fmla="*/ 65 h 102"/>
              <a:gd name="T64" fmla="*/ 80 w 142"/>
              <a:gd name="T65" fmla="*/ 65 h 102"/>
              <a:gd name="T66" fmla="*/ 96 w 142"/>
              <a:gd name="T67" fmla="*/ 62 h 102"/>
              <a:gd name="T68" fmla="*/ 106 w 142"/>
              <a:gd name="T69" fmla="*/ 55 h 102"/>
              <a:gd name="T70" fmla="*/ 112 w 142"/>
              <a:gd name="T71" fmla="*/ 44 h 102"/>
              <a:gd name="T72" fmla="*/ 112 w 142"/>
              <a:gd name="T73" fmla="*/ 30 h 102"/>
              <a:gd name="T74" fmla="*/ 108 w 142"/>
              <a:gd name="T75" fmla="*/ 19 h 102"/>
              <a:gd name="T76" fmla="*/ 102 w 142"/>
              <a:gd name="T77" fmla="*/ 11 h 102"/>
              <a:gd name="T78" fmla="*/ 98 w 142"/>
              <a:gd name="T79" fmla="*/ 6 h 102"/>
              <a:gd name="T80" fmla="*/ 98 w 142"/>
              <a:gd name="T81" fmla="*/ 4 h 102"/>
              <a:gd name="T82" fmla="*/ 100 w 142"/>
              <a:gd name="T83" fmla="*/ 1 h 102"/>
              <a:gd name="T84" fmla="*/ 104 w 142"/>
              <a:gd name="T85" fmla="*/ 1 h 102"/>
              <a:gd name="T86" fmla="*/ 109 w 142"/>
              <a:gd name="T8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02">
                <a:moveTo>
                  <a:pt x="113" y="0"/>
                </a:moveTo>
                <a:lnTo>
                  <a:pt x="117" y="0"/>
                </a:lnTo>
                <a:lnTo>
                  <a:pt x="119" y="0"/>
                </a:lnTo>
                <a:lnTo>
                  <a:pt x="122" y="1"/>
                </a:lnTo>
                <a:lnTo>
                  <a:pt x="123" y="1"/>
                </a:lnTo>
                <a:lnTo>
                  <a:pt x="125" y="1"/>
                </a:lnTo>
                <a:lnTo>
                  <a:pt x="126" y="1"/>
                </a:lnTo>
                <a:lnTo>
                  <a:pt x="127" y="2"/>
                </a:lnTo>
                <a:lnTo>
                  <a:pt x="129" y="4"/>
                </a:lnTo>
                <a:lnTo>
                  <a:pt x="131" y="6"/>
                </a:lnTo>
                <a:lnTo>
                  <a:pt x="132" y="9"/>
                </a:lnTo>
                <a:lnTo>
                  <a:pt x="135" y="14"/>
                </a:lnTo>
                <a:lnTo>
                  <a:pt x="136" y="19"/>
                </a:lnTo>
                <a:lnTo>
                  <a:pt x="139" y="24"/>
                </a:lnTo>
                <a:lnTo>
                  <a:pt x="140" y="30"/>
                </a:lnTo>
                <a:lnTo>
                  <a:pt x="140" y="36"/>
                </a:lnTo>
                <a:lnTo>
                  <a:pt x="142" y="43"/>
                </a:lnTo>
                <a:lnTo>
                  <a:pt x="140" y="56"/>
                </a:lnTo>
                <a:lnTo>
                  <a:pt x="136" y="68"/>
                </a:lnTo>
                <a:lnTo>
                  <a:pt x="131" y="78"/>
                </a:lnTo>
                <a:lnTo>
                  <a:pt x="123" y="86"/>
                </a:lnTo>
                <a:lnTo>
                  <a:pt x="114" y="94"/>
                </a:lnTo>
                <a:lnTo>
                  <a:pt x="102" y="98"/>
                </a:lnTo>
                <a:lnTo>
                  <a:pt x="89" y="102"/>
                </a:lnTo>
                <a:lnTo>
                  <a:pt x="74" y="102"/>
                </a:lnTo>
                <a:lnTo>
                  <a:pt x="55" y="100"/>
                </a:lnTo>
                <a:lnTo>
                  <a:pt x="41" y="98"/>
                </a:lnTo>
                <a:lnTo>
                  <a:pt x="28" y="91"/>
                </a:lnTo>
                <a:lnTo>
                  <a:pt x="19" y="85"/>
                </a:lnTo>
                <a:lnTo>
                  <a:pt x="10" y="75"/>
                </a:lnTo>
                <a:lnTo>
                  <a:pt x="6" y="64"/>
                </a:lnTo>
                <a:lnTo>
                  <a:pt x="2" y="52"/>
                </a:lnTo>
                <a:lnTo>
                  <a:pt x="0" y="39"/>
                </a:lnTo>
                <a:lnTo>
                  <a:pt x="0" y="34"/>
                </a:lnTo>
                <a:lnTo>
                  <a:pt x="2" y="28"/>
                </a:lnTo>
                <a:lnTo>
                  <a:pt x="3" y="23"/>
                </a:lnTo>
                <a:lnTo>
                  <a:pt x="4" y="18"/>
                </a:lnTo>
                <a:lnTo>
                  <a:pt x="6" y="14"/>
                </a:lnTo>
                <a:lnTo>
                  <a:pt x="8" y="10"/>
                </a:lnTo>
                <a:lnTo>
                  <a:pt x="10" y="6"/>
                </a:lnTo>
                <a:lnTo>
                  <a:pt x="12" y="5"/>
                </a:lnTo>
                <a:lnTo>
                  <a:pt x="14" y="4"/>
                </a:lnTo>
                <a:lnTo>
                  <a:pt x="15" y="2"/>
                </a:lnTo>
                <a:lnTo>
                  <a:pt x="16" y="2"/>
                </a:lnTo>
                <a:lnTo>
                  <a:pt x="17" y="1"/>
                </a:lnTo>
                <a:lnTo>
                  <a:pt x="19" y="1"/>
                </a:lnTo>
                <a:lnTo>
                  <a:pt x="21" y="1"/>
                </a:lnTo>
                <a:lnTo>
                  <a:pt x="24" y="1"/>
                </a:lnTo>
                <a:lnTo>
                  <a:pt x="27" y="1"/>
                </a:lnTo>
                <a:lnTo>
                  <a:pt x="34" y="1"/>
                </a:lnTo>
                <a:lnTo>
                  <a:pt x="38" y="2"/>
                </a:lnTo>
                <a:lnTo>
                  <a:pt x="41" y="4"/>
                </a:lnTo>
                <a:lnTo>
                  <a:pt x="42" y="5"/>
                </a:lnTo>
                <a:lnTo>
                  <a:pt x="41" y="8"/>
                </a:lnTo>
                <a:lnTo>
                  <a:pt x="40" y="10"/>
                </a:lnTo>
                <a:lnTo>
                  <a:pt x="38" y="13"/>
                </a:lnTo>
                <a:lnTo>
                  <a:pt x="36" y="17"/>
                </a:lnTo>
                <a:lnTo>
                  <a:pt x="33" y="21"/>
                </a:lnTo>
                <a:lnTo>
                  <a:pt x="32" y="26"/>
                </a:lnTo>
                <a:lnTo>
                  <a:pt x="29" y="31"/>
                </a:lnTo>
                <a:lnTo>
                  <a:pt x="29" y="38"/>
                </a:lnTo>
                <a:lnTo>
                  <a:pt x="30" y="51"/>
                </a:lnTo>
                <a:lnTo>
                  <a:pt x="40" y="58"/>
                </a:lnTo>
                <a:lnTo>
                  <a:pt x="51" y="65"/>
                </a:lnTo>
                <a:lnTo>
                  <a:pt x="71" y="66"/>
                </a:lnTo>
                <a:lnTo>
                  <a:pt x="80" y="65"/>
                </a:lnTo>
                <a:lnTo>
                  <a:pt x="88" y="64"/>
                </a:lnTo>
                <a:lnTo>
                  <a:pt x="96" y="62"/>
                </a:lnTo>
                <a:lnTo>
                  <a:pt x="101" y="58"/>
                </a:lnTo>
                <a:lnTo>
                  <a:pt x="106" y="55"/>
                </a:lnTo>
                <a:lnTo>
                  <a:pt x="109" y="49"/>
                </a:lnTo>
                <a:lnTo>
                  <a:pt x="112" y="44"/>
                </a:lnTo>
                <a:lnTo>
                  <a:pt x="112" y="38"/>
                </a:lnTo>
                <a:lnTo>
                  <a:pt x="112" y="30"/>
                </a:lnTo>
                <a:lnTo>
                  <a:pt x="109" y="24"/>
                </a:lnTo>
                <a:lnTo>
                  <a:pt x="108" y="19"/>
                </a:lnTo>
                <a:lnTo>
                  <a:pt x="105" y="15"/>
                </a:lnTo>
                <a:lnTo>
                  <a:pt x="102" y="11"/>
                </a:lnTo>
                <a:lnTo>
                  <a:pt x="100" y="9"/>
                </a:lnTo>
                <a:lnTo>
                  <a:pt x="98" y="6"/>
                </a:lnTo>
                <a:lnTo>
                  <a:pt x="97" y="5"/>
                </a:lnTo>
                <a:lnTo>
                  <a:pt x="98" y="4"/>
                </a:lnTo>
                <a:lnTo>
                  <a:pt x="98" y="2"/>
                </a:lnTo>
                <a:lnTo>
                  <a:pt x="100" y="1"/>
                </a:lnTo>
                <a:lnTo>
                  <a:pt x="101" y="1"/>
                </a:lnTo>
                <a:lnTo>
                  <a:pt x="104" y="1"/>
                </a:lnTo>
                <a:lnTo>
                  <a:pt x="106" y="0"/>
                </a:lnTo>
                <a:lnTo>
                  <a:pt x="109" y="0"/>
                </a:lnTo>
                <a:lnTo>
                  <a:pt x="113"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323"/>
          <p:cNvSpPr>
            <a:spLocks/>
          </p:cNvSpPr>
          <p:nvPr/>
        </p:nvSpPr>
        <p:spPr bwMode="auto">
          <a:xfrm>
            <a:off x="201077" y="2885237"/>
            <a:ext cx="150452" cy="104663"/>
          </a:xfrm>
          <a:custGeom>
            <a:avLst/>
            <a:gdLst>
              <a:gd name="T0" fmla="*/ 135 w 186"/>
              <a:gd name="T1" fmla="*/ 43 h 129"/>
              <a:gd name="T2" fmla="*/ 179 w 186"/>
              <a:gd name="T3" fmla="*/ 57 h 129"/>
              <a:gd name="T4" fmla="*/ 182 w 186"/>
              <a:gd name="T5" fmla="*/ 60 h 129"/>
              <a:gd name="T6" fmla="*/ 184 w 186"/>
              <a:gd name="T7" fmla="*/ 64 h 129"/>
              <a:gd name="T8" fmla="*/ 186 w 186"/>
              <a:gd name="T9" fmla="*/ 70 h 129"/>
              <a:gd name="T10" fmla="*/ 186 w 186"/>
              <a:gd name="T11" fmla="*/ 81 h 129"/>
              <a:gd name="T12" fmla="*/ 186 w 186"/>
              <a:gd name="T13" fmla="*/ 86 h 129"/>
              <a:gd name="T14" fmla="*/ 186 w 186"/>
              <a:gd name="T15" fmla="*/ 90 h 129"/>
              <a:gd name="T16" fmla="*/ 184 w 186"/>
              <a:gd name="T17" fmla="*/ 92 h 129"/>
              <a:gd name="T18" fmla="*/ 183 w 186"/>
              <a:gd name="T19" fmla="*/ 94 h 129"/>
              <a:gd name="T20" fmla="*/ 182 w 186"/>
              <a:gd name="T21" fmla="*/ 96 h 129"/>
              <a:gd name="T22" fmla="*/ 180 w 186"/>
              <a:gd name="T23" fmla="*/ 96 h 129"/>
              <a:gd name="T24" fmla="*/ 179 w 186"/>
              <a:gd name="T25" fmla="*/ 96 h 129"/>
              <a:gd name="T26" fmla="*/ 177 w 186"/>
              <a:gd name="T27" fmla="*/ 95 h 129"/>
              <a:gd name="T28" fmla="*/ 135 w 186"/>
              <a:gd name="T29" fmla="*/ 79 h 129"/>
              <a:gd name="T30" fmla="*/ 133 w 186"/>
              <a:gd name="T31" fmla="*/ 81 h 129"/>
              <a:gd name="T32" fmla="*/ 132 w 186"/>
              <a:gd name="T33" fmla="*/ 82 h 129"/>
              <a:gd name="T34" fmla="*/ 131 w 186"/>
              <a:gd name="T35" fmla="*/ 83 h 129"/>
              <a:gd name="T36" fmla="*/ 128 w 186"/>
              <a:gd name="T37" fmla="*/ 85 h 129"/>
              <a:gd name="T38" fmla="*/ 14 w 186"/>
              <a:gd name="T39" fmla="*/ 126 h 129"/>
              <a:gd name="T40" fmla="*/ 9 w 186"/>
              <a:gd name="T41" fmla="*/ 129 h 129"/>
              <a:gd name="T42" fmla="*/ 7 w 186"/>
              <a:gd name="T43" fmla="*/ 129 h 129"/>
              <a:gd name="T44" fmla="*/ 4 w 186"/>
              <a:gd name="T45" fmla="*/ 129 h 129"/>
              <a:gd name="T46" fmla="*/ 3 w 186"/>
              <a:gd name="T47" fmla="*/ 128 h 129"/>
              <a:gd name="T48" fmla="*/ 1 w 186"/>
              <a:gd name="T49" fmla="*/ 125 h 129"/>
              <a:gd name="T50" fmla="*/ 0 w 186"/>
              <a:gd name="T51" fmla="*/ 121 h 129"/>
              <a:gd name="T52" fmla="*/ 0 w 186"/>
              <a:gd name="T53" fmla="*/ 117 h 129"/>
              <a:gd name="T54" fmla="*/ 0 w 186"/>
              <a:gd name="T55" fmla="*/ 111 h 129"/>
              <a:gd name="T56" fmla="*/ 0 w 186"/>
              <a:gd name="T57" fmla="*/ 105 h 129"/>
              <a:gd name="T58" fmla="*/ 0 w 186"/>
              <a:gd name="T59" fmla="*/ 101 h 129"/>
              <a:gd name="T60" fmla="*/ 0 w 186"/>
              <a:gd name="T61" fmla="*/ 98 h 129"/>
              <a:gd name="T62" fmla="*/ 1 w 186"/>
              <a:gd name="T63" fmla="*/ 96 h 129"/>
              <a:gd name="T64" fmla="*/ 3 w 186"/>
              <a:gd name="T65" fmla="*/ 94 h 129"/>
              <a:gd name="T66" fmla="*/ 4 w 186"/>
              <a:gd name="T67" fmla="*/ 94 h 129"/>
              <a:gd name="T68" fmla="*/ 5 w 186"/>
              <a:gd name="T69" fmla="*/ 92 h 129"/>
              <a:gd name="T70" fmla="*/ 9 w 186"/>
              <a:gd name="T71" fmla="*/ 91 h 129"/>
              <a:gd name="T72" fmla="*/ 92 w 186"/>
              <a:gd name="T73" fmla="*/ 62 h 129"/>
              <a:gd name="T74" fmla="*/ 92 w 186"/>
              <a:gd name="T75" fmla="*/ 61 h 129"/>
              <a:gd name="T76" fmla="*/ 7 w 186"/>
              <a:gd name="T77" fmla="*/ 35 h 129"/>
              <a:gd name="T78" fmla="*/ 4 w 186"/>
              <a:gd name="T79" fmla="*/ 34 h 129"/>
              <a:gd name="T80" fmla="*/ 3 w 186"/>
              <a:gd name="T81" fmla="*/ 32 h 129"/>
              <a:gd name="T82" fmla="*/ 1 w 186"/>
              <a:gd name="T83" fmla="*/ 31 h 129"/>
              <a:gd name="T84" fmla="*/ 0 w 186"/>
              <a:gd name="T85" fmla="*/ 28 h 129"/>
              <a:gd name="T86" fmla="*/ 0 w 186"/>
              <a:gd name="T87" fmla="*/ 24 h 129"/>
              <a:gd name="T88" fmla="*/ 0 w 186"/>
              <a:gd name="T89" fmla="*/ 18 h 129"/>
              <a:gd name="T90" fmla="*/ 0 w 186"/>
              <a:gd name="T91" fmla="*/ 11 h 129"/>
              <a:gd name="T92" fmla="*/ 0 w 186"/>
              <a:gd name="T93" fmla="*/ 7 h 129"/>
              <a:gd name="T94" fmla="*/ 1 w 186"/>
              <a:gd name="T95" fmla="*/ 4 h 129"/>
              <a:gd name="T96" fmla="*/ 3 w 186"/>
              <a:gd name="T97" fmla="*/ 1 h 129"/>
              <a:gd name="T98" fmla="*/ 4 w 186"/>
              <a:gd name="T99" fmla="*/ 0 h 129"/>
              <a:gd name="T100" fmla="*/ 7 w 186"/>
              <a:gd name="T101" fmla="*/ 0 h 129"/>
              <a:gd name="T102" fmla="*/ 9 w 186"/>
              <a:gd name="T103" fmla="*/ 0 h 129"/>
              <a:gd name="T104" fmla="*/ 13 w 186"/>
              <a:gd name="T105" fmla="*/ 1 h 129"/>
              <a:gd name="T106" fmla="*/ 135 w 186"/>
              <a:gd name="T107" fmla="*/ 4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129">
                <a:moveTo>
                  <a:pt x="135" y="43"/>
                </a:moveTo>
                <a:lnTo>
                  <a:pt x="179" y="57"/>
                </a:lnTo>
                <a:lnTo>
                  <a:pt x="182" y="60"/>
                </a:lnTo>
                <a:lnTo>
                  <a:pt x="184" y="64"/>
                </a:lnTo>
                <a:lnTo>
                  <a:pt x="186" y="70"/>
                </a:lnTo>
                <a:lnTo>
                  <a:pt x="186" y="81"/>
                </a:lnTo>
                <a:lnTo>
                  <a:pt x="186" y="86"/>
                </a:lnTo>
                <a:lnTo>
                  <a:pt x="186" y="90"/>
                </a:lnTo>
                <a:lnTo>
                  <a:pt x="184" y="92"/>
                </a:lnTo>
                <a:lnTo>
                  <a:pt x="183" y="94"/>
                </a:lnTo>
                <a:lnTo>
                  <a:pt x="182" y="96"/>
                </a:lnTo>
                <a:lnTo>
                  <a:pt x="180" y="96"/>
                </a:lnTo>
                <a:lnTo>
                  <a:pt x="179" y="96"/>
                </a:lnTo>
                <a:lnTo>
                  <a:pt x="177" y="95"/>
                </a:lnTo>
                <a:lnTo>
                  <a:pt x="135" y="79"/>
                </a:lnTo>
                <a:lnTo>
                  <a:pt x="133" y="81"/>
                </a:lnTo>
                <a:lnTo>
                  <a:pt x="132" y="82"/>
                </a:lnTo>
                <a:lnTo>
                  <a:pt x="131" y="83"/>
                </a:lnTo>
                <a:lnTo>
                  <a:pt x="128" y="85"/>
                </a:lnTo>
                <a:lnTo>
                  <a:pt x="14" y="126"/>
                </a:lnTo>
                <a:lnTo>
                  <a:pt x="9" y="129"/>
                </a:lnTo>
                <a:lnTo>
                  <a:pt x="7" y="129"/>
                </a:lnTo>
                <a:lnTo>
                  <a:pt x="4" y="129"/>
                </a:lnTo>
                <a:lnTo>
                  <a:pt x="3" y="128"/>
                </a:lnTo>
                <a:lnTo>
                  <a:pt x="1" y="125"/>
                </a:lnTo>
                <a:lnTo>
                  <a:pt x="0" y="121"/>
                </a:lnTo>
                <a:lnTo>
                  <a:pt x="0" y="117"/>
                </a:lnTo>
                <a:lnTo>
                  <a:pt x="0" y="111"/>
                </a:lnTo>
                <a:lnTo>
                  <a:pt x="0" y="105"/>
                </a:lnTo>
                <a:lnTo>
                  <a:pt x="0" y="101"/>
                </a:lnTo>
                <a:lnTo>
                  <a:pt x="0" y="98"/>
                </a:lnTo>
                <a:lnTo>
                  <a:pt x="1" y="96"/>
                </a:lnTo>
                <a:lnTo>
                  <a:pt x="3" y="94"/>
                </a:lnTo>
                <a:lnTo>
                  <a:pt x="4" y="94"/>
                </a:lnTo>
                <a:lnTo>
                  <a:pt x="5" y="92"/>
                </a:lnTo>
                <a:lnTo>
                  <a:pt x="9" y="91"/>
                </a:lnTo>
                <a:lnTo>
                  <a:pt x="92" y="62"/>
                </a:lnTo>
                <a:lnTo>
                  <a:pt x="92" y="61"/>
                </a:lnTo>
                <a:lnTo>
                  <a:pt x="7" y="35"/>
                </a:lnTo>
                <a:lnTo>
                  <a:pt x="4" y="34"/>
                </a:lnTo>
                <a:lnTo>
                  <a:pt x="3" y="32"/>
                </a:lnTo>
                <a:lnTo>
                  <a:pt x="1" y="31"/>
                </a:lnTo>
                <a:lnTo>
                  <a:pt x="0" y="28"/>
                </a:lnTo>
                <a:lnTo>
                  <a:pt x="0" y="24"/>
                </a:lnTo>
                <a:lnTo>
                  <a:pt x="0" y="18"/>
                </a:lnTo>
                <a:lnTo>
                  <a:pt x="0" y="11"/>
                </a:lnTo>
                <a:lnTo>
                  <a:pt x="0" y="7"/>
                </a:lnTo>
                <a:lnTo>
                  <a:pt x="1" y="4"/>
                </a:lnTo>
                <a:lnTo>
                  <a:pt x="3" y="1"/>
                </a:lnTo>
                <a:lnTo>
                  <a:pt x="4" y="0"/>
                </a:lnTo>
                <a:lnTo>
                  <a:pt x="7" y="0"/>
                </a:lnTo>
                <a:lnTo>
                  <a:pt x="9" y="0"/>
                </a:lnTo>
                <a:lnTo>
                  <a:pt x="13" y="1"/>
                </a:lnTo>
                <a:lnTo>
                  <a:pt x="135" y="4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324"/>
          <p:cNvSpPr>
            <a:spLocks/>
          </p:cNvSpPr>
          <p:nvPr/>
        </p:nvSpPr>
        <p:spPr bwMode="auto">
          <a:xfrm>
            <a:off x="148746" y="2767493"/>
            <a:ext cx="202783" cy="49062"/>
          </a:xfrm>
          <a:custGeom>
            <a:avLst/>
            <a:gdLst>
              <a:gd name="T0" fmla="*/ 8 w 248"/>
              <a:gd name="T1" fmla="*/ 1 h 61"/>
              <a:gd name="T2" fmla="*/ 35 w 248"/>
              <a:gd name="T3" fmla="*/ 12 h 61"/>
              <a:gd name="T4" fmla="*/ 64 w 248"/>
              <a:gd name="T5" fmla="*/ 18 h 61"/>
              <a:gd name="T6" fmla="*/ 93 w 248"/>
              <a:gd name="T7" fmla="*/ 23 h 61"/>
              <a:gd name="T8" fmla="*/ 123 w 248"/>
              <a:gd name="T9" fmla="*/ 25 h 61"/>
              <a:gd name="T10" fmla="*/ 154 w 248"/>
              <a:gd name="T11" fmla="*/ 23 h 61"/>
              <a:gd name="T12" fmla="*/ 183 w 248"/>
              <a:gd name="T13" fmla="*/ 18 h 61"/>
              <a:gd name="T14" fmla="*/ 212 w 248"/>
              <a:gd name="T15" fmla="*/ 12 h 61"/>
              <a:gd name="T16" fmla="*/ 239 w 248"/>
              <a:gd name="T17" fmla="*/ 1 h 61"/>
              <a:gd name="T18" fmla="*/ 242 w 248"/>
              <a:gd name="T19" fmla="*/ 0 h 61"/>
              <a:gd name="T20" fmla="*/ 243 w 248"/>
              <a:gd name="T21" fmla="*/ 0 h 61"/>
              <a:gd name="T22" fmla="*/ 244 w 248"/>
              <a:gd name="T23" fmla="*/ 1 h 61"/>
              <a:gd name="T24" fmla="*/ 246 w 248"/>
              <a:gd name="T25" fmla="*/ 3 h 61"/>
              <a:gd name="T26" fmla="*/ 247 w 248"/>
              <a:gd name="T27" fmla="*/ 4 h 61"/>
              <a:gd name="T28" fmla="*/ 247 w 248"/>
              <a:gd name="T29" fmla="*/ 6 h 61"/>
              <a:gd name="T30" fmla="*/ 248 w 248"/>
              <a:gd name="T31" fmla="*/ 10 h 61"/>
              <a:gd name="T32" fmla="*/ 248 w 248"/>
              <a:gd name="T33" fmla="*/ 16 h 61"/>
              <a:gd name="T34" fmla="*/ 248 w 248"/>
              <a:gd name="T35" fmla="*/ 20 h 61"/>
              <a:gd name="T36" fmla="*/ 248 w 248"/>
              <a:gd name="T37" fmla="*/ 22 h 61"/>
              <a:gd name="T38" fmla="*/ 247 w 248"/>
              <a:gd name="T39" fmla="*/ 25 h 61"/>
              <a:gd name="T40" fmla="*/ 247 w 248"/>
              <a:gd name="T41" fmla="*/ 27 h 61"/>
              <a:gd name="T42" fmla="*/ 247 w 248"/>
              <a:gd name="T43" fmla="*/ 29 h 61"/>
              <a:gd name="T44" fmla="*/ 246 w 248"/>
              <a:gd name="T45" fmla="*/ 30 h 61"/>
              <a:gd name="T46" fmla="*/ 246 w 248"/>
              <a:gd name="T47" fmla="*/ 30 h 61"/>
              <a:gd name="T48" fmla="*/ 244 w 248"/>
              <a:gd name="T49" fmla="*/ 31 h 61"/>
              <a:gd name="T50" fmla="*/ 230 w 248"/>
              <a:gd name="T51" fmla="*/ 38 h 61"/>
              <a:gd name="T52" fmla="*/ 214 w 248"/>
              <a:gd name="T53" fmla="*/ 44 h 61"/>
              <a:gd name="T54" fmla="*/ 200 w 248"/>
              <a:gd name="T55" fmla="*/ 50 h 61"/>
              <a:gd name="T56" fmla="*/ 186 w 248"/>
              <a:gd name="T57" fmla="*/ 53 h 61"/>
              <a:gd name="T58" fmla="*/ 170 w 248"/>
              <a:gd name="T59" fmla="*/ 57 h 61"/>
              <a:gd name="T60" fmla="*/ 156 w 248"/>
              <a:gd name="T61" fmla="*/ 59 h 61"/>
              <a:gd name="T62" fmla="*/ 140 w 248"/>
              <a:gd name="T63" fmla="*/ 60 h 61"/>
              <a:gd name="T64" fmla="*/ 124 w 248"/>
              <a:gd name="T65" fmla="*/ 61 h 61"/>
              <a:gd name="T66" fmla="*/ 108 w 248"/>
              <a:gd name="T67" fmla="*/ 60 h 61"/>
              <a:gd name="T68" fmla="*/ 93 w 248"/>
              <a:gd name="T69" fmla="*/ 59 h 61"/>
              <a:gd name="T70" fmla="*/ 77 w 248"/>
              <a:gd name="T71" fmla="*/ 57 h 61"/>
              <a:gd name="T72" fmla="*/ 63 w 248"/>
              <a:gd name="T73" fmla="*/ 53 h 61"/>
              <a:gd name="T74" fmla="*/ 47 w 248"/>
              <a:gd name="T75" fmla="*/ 50 h 61"/>
              <a:gd name="T76" fmla="*/ 33 w 248"/>
              <a:gd name="T77" fmla="*/ 44 h 61"/>
              <a:gd name="T78" fmla="*/ 18 w 248"/>
              <a:gd name="T79" fmla="*/ 38 h 61"/>
              <a:gd name="T80" fmla="*/ 4 w 248"/>
              <a:gd name="T81" fmla="*/ 31 h 61"/>
              <a:gd name="T82" fmla="*/ 3 w 248"/>
              <a:gd name="T83" fmla="*/ 31 h 61"/>
              <a:gd name="T84" fmla="*/ 3 w 248"/>
              <a:gd name="T85" fmla="*/ 30 h 61"/>
              <a:gd name="T86" fmla="*/ 1 w 248"/>
              <a:gd name="T87" fmla="*/ 29 h 61"/>
              <a:gd name="T88" fmla="*/ 1 w 248"/>
              <a:gd name="T89" fmla="*/ 27 h 61"/>
              <a:gd name="T90" fmla="*/ 0 w 248"/>
              <a:gd name="T91" fmla="*/ 26 h 61"/>
              <a:gd name="T92" fmla="*/ 0 w 248"/>
              <a:gd name="T93" fmla="*/ 23 h 61"/>
              <a:gd name="T94" fmla="*/ 0 w 248"/>
              <a:gd name="T95" fmla="*/ 20 h 61"/>
              <a:gd name="T96" fmla="*/ 0 w 248"/>
              <a:gd name="T97" fmla="*/ 16 h 61"/>
              <a:gd name="T98" fmla="*/ 0 w 248"/>
              <a:gd name="T99" fmla="*/ 10 h 61"/>
              <a:gd name="T100" fmla="*/ 0 w 248"/>
              <a:gd name="T101" fmla="*/ 8 h 61"/>
              <a:gd name="T102" fmla="*/ 1 w 248"/>
              <a:gd name="T103" fmla="*/ 4 h 61"/>
              <a:gd name="T104" fmla="*/ 3 w 248"/>
              <a:gd name="T105" fmla="*/ 3 h 61"/>
              <a:gd name="T106" fmla="*/ 3 w 248"/>
              <a:gd name="T107" fmla="*/ 1 h 61"/>
              <a:gd name="T108" fmla="*/ 4 w 248"/>
              <a:gd name="T109" fmla="*/ 1 h 61"/>
              <a:gd name="T110" fmla="*/ 7 w 248"/>
              <a:gd name="T111" fmla="*/ 0 h 61"/>
              <a:gd name="T112" fmla="*/ 8 w 248"/>
              <a:gd name="T11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61">
                <a:moveTo>
                  <a:pt x="8" y="1"/>
                </a:moveTo>
                <a:lnTo>
                  <a:pt x="35" y="12"/>
                </a:lnTo>
                <a:lnTo>
                  <a:pt x="64" y="18"/>
                </a:lnTo>
                <a:lnTo>
                  <a:pt x="93" y="23"/>
                </a:lnTo>
                <a:lnTo>
                  <a:pt x="123" y="25"/>
                </a:lnTo>
                <a:lnTo>
                  <a:pt x="154" y="23"/>
                </a:lnTo>
                <a:lnTo>
                  <a:pt x="183" y="18"/>
                </a:lnTo>
                <a:lnTo>
                  <a:pt x="212" y="12"/>
                </a:lnTo>
                <a:lnTo>
                  <a:pt x="239" y="1"/>
                </a:lnTo>
                <a:lnTo>
                  <a:pt x="242" y="0"/>
                </a:lnTo>
                <a:lnTo>
                  <a:pt x="243" y="0"/>
                </a:lnTo>
                <a:lnTo>
                  <a:pt x="244" y="1"/>
                </a:lnTo>
                <a:lnTo>
                  <a:pt x="246" y="3"/>
                </a:lnTo>
                <a:lnTo>
                  <a:pt x="247" y="4"/>
                </a:lnTo>
                <a:lnTo>
                  <a:pt x="247" y="6"/>
                </a:lnTo>
                <a:lnTo>
                  <a:pt x="248" y="10"/>
                </a:lnTo>
                <a:lnTo>
                  <a:pt x="248" y="16"/>
                </a:lnTo>
                <a:lnTo>
                  <a:pt x="248" y="20"/>
                </a:lnTo>
                <a:lnTo>
                  <a:pt x="248" y="22"/>
                </a:lnTo>
                <a:lnTo>
                  <a:pt x="247" y="25"/>
                </a:lnTo>
                <a:lnTo>
                  <a:pt x="247" y="27"/>
                </a:lnTo>
                <a:lnTo>
                  <a:pt x="247" y="29"/>
                </a:lnTo>
                <a:lnTo>
                  <a:pt x="246" y="30"/>
                </a:lnTo>
                <a:lnTo>
                  <a:pt x="246" y="30"/>
                </a:lnTo>
                <a:lnTo>
                  <a:pt x="244" y="31"/>
                </a:lnTo>
                <a:lnTo>
                  <a:pt x="230" y="38"/>
                </a:lnTo>
                <a:lnTo>
                  <a:pt x="214" y="44"/>
                </a:lnTo>
                <a:lnTo>
                  <a:pt x="200" y="50"/>
                </a:lnTo>
                <a:lnTo>
                  <a:pt x="186" y="53"/>
                </a:lnTo>
                <a:lnTo>
                  <a:pt x="170" y="57"/>
                </a:lnTo>
                <a:lnTo>
                  <a:pt x="156" y="59"/>
                </a:lnTo>
                <a:lnTo>
                  <a:pt x="140" y="60"/>
                </a:lnTo>
                <a:lnTo>
                  <a:pt x="124" y="61"/>
                </a:lnTo>
                <a:lnTo>
                  <a:pt x="108" y="60"/>
                </a:lnTo>
                <a:lnTo>
                  <a:pt x="93" y="59"/>
                </a:lnTo>
                <a:lnTo>
                  <a:pt x="77" y="57"/>
                </a:lnTo>
                <a:lnTo>
                  <a:pt x="63" y="53"/>
                </a:lnTo>
                <a:lnTo>
                  <a:pt x="47" y="50"/>
                </a:lnTo>
                <a:lnTo>
                  <a:pt x="33" y="44"/>
                </a:lnTo>
                <a:lnTo>
                  <a:pt x="18" y="38"/>
                </a:lnTo>
                <a:lnTo>
                  <a:pt x="4" y="31"/>
                </a:lnTo>
                <a:lnTo>
                  <a:pt x="3" y="31"/>
                </a:lnTo>
                <a:lnTo>
                  <a:pt x="3" y="30"/>
                </a:lnTo>
                <a:lnTo>
                  <a:pt x="1" y="29"/>
                </a:lnTo>
                <a:lnTo>
                  <a:pt x="1" y="27"/>
                </a:lnTo>
                <a:lnTo>
                  <a:pt x="0" y="26"/>
                </a:lnTo>
                <a:lnTo>
                  <a:pt x="0" y="23"/>
                </a:lnTo>
                <a:lnTo>
                  <a:pt x="0" y="20"/>
                </a:lnTo>
                <a:lnTo>
                  <a:pt x="0" y="16"/>
                </a:lnTo>
                <a:lnTo>
                  <a:pt x="0" y="10"/>
                </a:lnTo>
                <a:lnTo>
                  <a:pt x="0" y="8"/>
                </a:lnTo>
                <a:lnTo>
                  <a:pt x="1" y="4"/>
                </a:lnTo>
                <a:lnTo>
                  <a:pt x="3" y="3"/>
                </a:lnTo>
                <a:lnTo>
                  <a:pt x="3" y="1"/>
                </a:lnTo>
                <a:lnTo>
                  <a:pt x="4" y="1"/>
                </a:lnTo>
                <a:lnTo>
                  <a:pt x="7" y="0"/>
                </a:lnTo>
                <a:lnTo>
                  <a:pt x="8" y="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Freeform 325"/>
          <p:cNvSpPr>
            <a:spLocks/>
          </p:cNvSpPr>
          <p:nvPr/>
        </p:nvSpPr>
        <p:spPr bwMode="auto">
          <a:xfrm>
            <a:off x="165101" y="2571250"/>
            <a:ext cx="147182" cy="170076"/>
          </a:xfrm>
          <a:custGeom>
            <a:avLst/>
            <a:gdLst>
              <a:gd name="T0" fmla="*/ 177 w 182"/>
              <a:gd name="T1" fmla="*/ 0 h 210"/>
              <a:gd name="T2" fmla="*/ 179 w 182"/>
              <a:gd name="T3" fmla="*/ 1 h 210"/>
              <a:gd name="T4" fmla="*/ 181 w 182"/>
              <a:gd name="T5" fmla="*/ 5 h 210"/>
              <a:gd name="T6" fmla="*/ 182 w 182"/>
              <a:gd name="T7" fmla="*/ 11 h 210"/>
              <a:gd name="T8" fmla="*/ 182 w 182"/>
              <a:gd name="T9" fmla="*/ 22 h 210"/>
              <a:gd name="T10" fmla="*/ 181 w 182"/>
              <a:gd name="T11" fmla="*/ 28 h 210"/>
              <a:gd name="T12" fmla="*/ 179 w 182"/>
              <a:gd name="T13" fmla="*/ 32 h 210"/>
              <a:gd name="T14" fmla="*/ 177 w 182"/>
              <a:gd name="T15" fmla="*/ 34 h 210"/>
              <a:gd name="T16" fmla="*/ 29 w 182"/>
              <a:gd name="T17" fmla="*/ 34 h 210"/>
              <a:gd name="T18" fmla="*/ 175 w 182"/>
              <a:gd name="T19" fmla="*/ 86 h 210"/>
              <a:gd name="T20" fmla="*/ 179 w 182"/>
              <a:gd name="T21" fmla="*/ 88 h 210"/>
              <a:gd name="T22" fmla="*/ 181 w 182"/>
              <a:gd name="T23" fmla="*/ 92 h 210"/>
              <a:gd name="T24" fmla="*/ 182 w 182"/>
              <a:gd name="T25" fmla="*/ 98 h 210"/>
              <a:gd name="T26" fmla="*/ 182 w 182"/>
              <a:gd name="T27" fmla="*/ 105 h 210"/>
              <a:gd name="T28" fmla="*/ 182 w 182"/>
              <a:gd name="T29" fmla="*/ 113 h 210"/>
              <a:gd name="T30" fmla="*/ 181 w 182"/>
              <a:gd name="T31" fmla="*/ 118 h 210"/>
              <a:gd name="T32" fmla="*/ 178 w 182"/>
              <a:gd name="T33" fmla="*/ 122 h 210"/>
              <a:gd name="T34" fmla="*/ 175 w 182"/>
              <a:gd name="T35" fmla="*/ 124 h 210"/>
              <a:gd name="T36" fmla="*/ 29 w 182"/>
              <a:gd name="T37" fmla="*/ 175 h 210"/>
              <a:gd name="T38" fmla="*/ 177 w 182"/>
              <a:gd name="T39" fmla="*/ 175 h 210"/>
              <a:gd name="T40" fmla="*/ 179 w 182"/>
              <a:gd name="T41" fmla="*/ 176 h 210"/>
              <a:gd name="T42" fmla="*/ 181 w 182"/>
              <a:gd name="T43" fmla="*/ 181 h 210"/>
              <a:gd name="T44" fmla="*/ 182 w 182"/>
              <a:gd name="T45" fmla="*/ 188 h 210"/>
              <a:gd name="T46" fmla="*/ 182 w 182"/>
              <a:gd name="T47" fmla="*/ 197 h 210"/>
              <a:gd name="T48" fmla="*/ 181 w 182"/>
              <a:gd name="T49" fmla="*/ 203 h 210"/>
              <a:gd name="T50" fmla="*/ 179 w 182"/>
              <a:gd name="T51" fmla="*/ 207 h 210"/>
              <a:gd name="T52" fmla="*/ 177 w 182"/>
              <a:gd name="T53" fmla="*/ 210 h 210"/>
              <a:gd name="T54" fmla="*/ 15 w 182"/>
              <a:gd name="T55" fmla="*/ 210 h 210"/>
              <a:gd name="T56" fmla="*/ 4 w 182"/>
              <a:gd name="T57" fmla="*/ 206 h 210"/>
              <a:gd name="T58" fmla="*/ 0 w 182"/>
              <a:gd name="T59" fmla="*/ 195 h 210"/>
              <a:gd name="T60" fmla="*/ 0 w 182"/>
              <a:gd name="T61" fmla="*/ 165 h 210"/>
              <a:gd name="T62" fmla="*/ 3 w 182"/>
              <a:gd name="T63" fmla="*/ 156 h 210"/>
              <a:gd name="T64" fmla="*/ 7 w 182"/>
              <a:gd name="T65" fmla="*/ 150 h 210"/>
              <a:gd name="T66" fmla="*/ 16 w 182"/>
              <a:gd name="T67" fmla="*/ 145 h 210"/>
              <a:gd name="T68" fmla="*/ 128 w 182"/>
              <a:gd name="T69" fmla="*/ 104 h 210"/>
              <a:gd name="T70" fmla="*/ 21 w 182"/>
              <a:gd name="T71" fmla="*/ 64 h 210"/>
              <a:gd name="T72" fmla="*/ 11 w 182"/>
              <a:gd name="T73" fmla="*/ 60 h 210"/>
              <a:gd name="T74" fmla="*/ 4 w 182"/>
              <a:gd name="T75" fmla="*/ 54 h 210"/>
              <a:gd name="T76" fmla="*/ 2 w 182"/>
              <a:gd name="T77" fmla="*/ 48 h 210"/>
              <a:gd name="T78" fmla="*/ 0 w 182"/>
              <a:gd name="T79" fmla="*/ 39 h 210"/>
              <a:gd name="T80" fmla="*/ 0 w 182"/>
              <a:gd name="T81" fmla="*/ 10 h 210"/>
              <a:gd name="T82" fmla="*/ 3 w 182"/>
              <a:gd name="T83" fmla="*/ 5 h 210"/>
              <a:gd name="T84" fmla="*/ 6 w 182"/>
              <a:gd name="T85" fmla="*/ 1 h 210"/>
              <a:gd name="T86" fmla="*/ 12 w 182"/>
              <a:gd name="T87" fmla="*/ 0 h 210"/>
              <a:gd name="T88" fmla="*/ 175 w 182"/>
              <a:gd name="T8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210">
                <a:moveTo>
                  <a:pt x="175" y="0"/>
                </a:moveTo>
                <a:lnTo>
                  <a:pt x="177" y="0"/>
                </a:lnTo>
                <a:lnTo>
                  <a:pt x="178" y="0"/>
                </a:lnTo>
                <a:lnTo>
                  <a:pt x="179" y="1"/>
                </a:lnTo>
                <a:lnTo>
                  <a:pt x="181" y="2"/>
                </a:lnTo>
                <a:lnTo>
                  <a:pt x="181" y="5"/>
                </a:lnTo>
                <a:lnTo>
                  <a:pt x="182" y="7"/>
                </a:lnTo>
                <a:lnTo>
                  <a:pt x="182" y="11"/>
                </a:lnTo>
                <a:lnTo>
                  <a:pt x="182" y="17"/>
                </a:lnTo>
                <a:lnTo>
                  <a:pt x="182" y="22"/>
                </a:lnTo>
                <a:lnTo>
                  <a:pt x="182" y="24"/>
                </a:lnTo>
                <a:lnTo>
                  <a:pt x="181" y="28"/>
                </a:lnTo>
                <a:lnTo>
                  <a:pt x="181" y="30"/>
                </a:lnTo>
                <a:lnTo>
                  <a:pt x="179" y="32"/>
                </a:lnTo>
                <a:lnTo>
                  <a:pt x="178" y="34"/>
                </a:lnTo>
                <a:lnTo>
                  <a:pt x="177" y="34"/>
                </a:lnTo>
                <a:lnTo>
                  <a:pt x="175" y="34"/>
                </a:lnTo>
                <a:lnTo>
                  <a:pt x="29" y="34"/>
                </a:lnTo>
                <a:lnTo>
                  <a:pt x="29" y="34"/>
                </a:lnTo>
                <a:lnTo>
                  <a:pt x="175" y="86"/>
                </a:lnTo>
                <a:lnTo>
                  <a:pt x="178" y="87"/>
                </a:lnTo>
                <a:lnTo>
                  <a:pt x="179" y="88"/>
                </a:lnTo>
                <a:lnTo>
                  <a:pt x="179" y="90"/>
                </a:lnTo>
                <a:lnTo>
                  <a:pt x="181" y="92"/>
                </a:lnTo>
                <a:lnTo>
                  <a:pt x="181" y="94"/>
                </a:lnTo>
                <a:lnTo>
                  <a:pt x="182" y="98"/>
                </a:lnTo>
                <a:lnTo>
                  <a:pt x="182" y="100"/>
                </a:lnTo>
                <a:lnTo>
                  <a:pt x="182" y="105"/>
                </a:lnTo>
                <a:lnTo>
                  <a:pt x="182" y="109"/>
                </a:lnTo>
                <a:lnTo>
                  <a:pt x="182" y="113"/>
                </a:lnTo>
                <a:lnTo>
                  <a:pt x="181" y="117"/>
                </a:lnTo>
                <a:lnTo>
                  <a:pt x="181" y="118"/>
                </a:lnTo>
                <a:lnTo>
                  <a:pt x="179" y="121"/>
                </a:lnTo>
                <a:lnTo>
                  <a:pt x="178" y="122"/>
                </a:lnTo>
                <a:lnTo>
                  <a:pt x="177" y="124"/>
                </a:lnTo>
                <a:lnTo>
                  <a:pt x="175" y="124"/>
                </a:lnTo>
                <a:lnTo>
                  <a:pt x="29" y="175"/>
                </a:lnTo>
                <a:lnTo>
                  <a:pt x="29" y="175"/>
                </a:lnTo>
                <a:lnTo>
                  <a:pt x="175" y="175"/>
                </a:lnTo>
                <a:lnTo>
                  <a:pt x="177" y="175"/>
                </a:lnTo>
                <a:lnTo>
                  <a:pt x="178" y="176"/>
                </a:lnTo>
                <a:lnTo>
                  <a:pt x="179" y="176"/>
                </a:lnTo>
                <a:lnTo>
                  <a:pt x="181" y="179"/>
                </a:lnTo>
                <a:lnTo>
                  <a:pt x="181" y="181"/>
                </a:lnTo>
                <a:lnTo>
                  <a:pt x="182" y="184"/>
                </a:lnTo>
                <a:lnTo>
                  <a:pt x="182" y="188"/>
                </a:lnTo>
                <a:lnTo>
                  <a:pt x="182" y="192"/>
                </a:lnTo>
                <a:lnTo>
                  <a:pt x="182" y="197"/>
                </a:lnTo>
                <a:lnTo>
                  <a:pt x="182" y="201"/>
                </a:lnTo>
                <a:lnTo>
                  <a:pt x="181" y="203"/>
                </a:lnTo>
                <a:lnTo>
                  <a:pt x="181" y="206"/>
                </a:lnTo>
                <a:lnTo>
                  <a:pt x="179" y="207"/>
                </a:lnTo>
                <a:lnTo>
                  <a:pt x="178" y="209"/>
                </a:lnTo>
                <a:lnTo>
                  <a:pt x="177" y="210"/>
                </a:lnTo>
                <a:lnTo>
                  <a:pt x="175" y="210"/>
                </a:lnTo>
                <a:lnTo>
                  <a:pt x="15" y="210"/>
                </a:lnTo>
                <a:lnTo>
                  <a:pt x="8" y="209"/>
                </a:lnTo>
                <a:lnTo>
                  <a:pt x="4" y="206"/>
                </a:lnTo>
                <a:lnTo>
                  <a:pt x="0" y="202"/>
                </a:lnTo>
                <a:lnTo>
                  <a:pt x="0" y="195"/>
                </a:lnTo>
                <a:lnTo>
                  <a:pt x="0" y="172"/>
                </a:lnTo>
                <a:lnTo>
                  <a:pt x="0" y="165"/>
                </a:lnTo>
                <a:lnTo>
                  <a:pt x="2" y="160"/>
                </a:lnTo>
                <a:lnTo>
                  <a:pt x="3" y="156"/>
                </a:lnTo>
                <a:lnTo>
                  <a:pt x="4" y="152"/>
                </a:lnTo>
                <a:lnTo>
                  <a:pt x="7" y="150"/>
                </a:lnTo>
                <a:lnTo>
                  <a:pt x="11" y="147"/>
                </a:lnTo>
                <a:lnTo>
                  <a:pt x="16" y="145"/>
                </a:lnTo>
                <a:lnTo>
                  <a:pt x="21" y="143"/>
                </a:lnTo>
                <a:lnTo>
                  <a:pt x="128" y="104"/>
                </a:lnTo>
                <a:lnTo>
                  <a:pt x="128" y="104"/>
                </a:lnTo>
                <a:lnTo>
                  <a:pt x="21" y="64"/>
                </a:lnTo>
                <a:lnTo>
                  <a:pt x="16" y="61"/>
                </a:lnTo>
                <a:lnTo>
                  <a:pt x="11" y="60"/>
                </a:lnTo>
                <a:lnTo>
                  <a:pt x="8" y="57"/>
                </a:lnTo>
                <a:lnTo>
                  <a:pt x="4" y="54"/>
                </a:lnTo>
                <a:lnTo>
                  <a:pt x="3" y="50"/>
                </a:lnTo>
                <a:lnTo>
                  <a:pt x="2" y="48"/>
                </a:lnTo>
                <a:lnTo>
                  <a:pt x="0" y="43"/>
                </a:lnTo>
                <a:lnTo>
                  <a:pt x="0" y="39"/>
                </a:lnTo>
                <a:lnTo>
                  <a:pt x="0" y="14"/>
                </a:lnTo>
                <a:lnTo>
                  <a:pt x="0" y="10"/>
                </a:lnTo>
                <a:lnTo>
                  <a:pt x="2" y="7"/>
                </a:lnTo>
                <a:lnTo>
                  <a:pt x="3" y="5"/>
                </a:lnTo>
                <a:lnTo>
                  <a:pt x="4" y="2"/>
                </a:lnTo>
                <a:lnTo>
                  <a:pt x="6" y="1"/>
                </a:lnTo>
                <a:lnTo>
                  <a:pt x="8" y="0"/>
                </a:lnTo>
                <a:lnTo>
                  <a:pt x="12" y="0"/>
                </a:lnTo>
                <a:lnTo>
                  <a:pt x="15" y="0"/>
                </a:lnTo>
                <a:lnTo>
                  <a:pt x="175"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326"/>
          <p:cNvSpPr>
            <a:spLocks/>
          </p:cNvSpPr>
          <p:nvPr/>
        </p:nvSpPr>
        <p:spPr bwMode="auto">
          <a:xfrm>
            <a:off x="161829" y="2427340"/>
            <a:ext cx="150452" cy="114476"/>
          </a:xfrm>
          <a:custGeom>
            <a:avLst/>
            <a:gdLst>
              <a:gd name="T0" fmla="*/ 178 w 183"/>
              <a:gd name="T1" fmla="*/ 0 h 141"/>
              <a:gd name="T2" fmla="*/ 180 w 183"/>
              <a:gd name="T3" fmla="*/ 1 h 141"/>
              <a:gd name="T4" fmla="*/ 182 w 183"/>
              <a:gd name="T5" fmla="*/ 5 h 141"/>
              <a:gd name="T6" fmla="*/ 183 w 183"/>
              <a:gd name="T7" fmla="*/ 13 h 141"/>
              <a:gd name="T8" fmla="*/ 183 w 183"/>
              <a:gd name="T9" fmla="*/ 23 h 141"/>
              <a:gd name="T10" fmla="*/ 182 w 183"/>
              <a:gd name="T11" fmla="*/ 30 h 141"/>
              <a:gd name="T12" fmla="*/ 180 w 183"/>
              <a:gd name="T13" fmla="*/ 33 h 141"/>
              <a:gd name="T14" fmla="*/ 178 w 183"/>
              <a:gd name="T15" fmla="*/ 36 h 141"/>
              <a:gd name="T16" fmla="*/ 103 w 183"/>
              <a:gd name="T17" fmla="*/ 36 h 141"/>
              <a:gd name="T18" fmla="*/ 176 w 183"/>
              <a:gd name="T19" fmla="*/ 104 h 141"/>
              <a:gd name="T20" fmla="*/ 179 w 183"/>
              <a:gd name="T21" fmla="*/ 104 h 141"/>
              <a:gd name="T22" fmla="*/ 182 w 183"/>
              <a:gd name="T23" fmla="*/ 107 h 141"/>
              <a:gd name="T24" fmla="*/ 183 w 183"/>
              <a:gd name="T25" fmla="*/ 113 h 141"/>
              <a:gd name="T26" fmla="*/ 183 w 183"/>
              <a:gd name="T27" fmla="*/ 122 h 141"/>
              <a:gd name="T28" fmla="*/ 183 w 183"/>
              <a:gd name="T29" fmla="*/ 130 h 141"/>
              <a:gd name="T30" fmla="*/ 182 w 183"/>
              <a:gd name="T31" fmla="*/ 137 h 141"/>
              <a:gd name="T32" fmla="*/ 179 w 183"/>
              <a:gd name="T33" fmla="*/ 139 h 141"/>
              <a:gd name="T34" fmla="*/ 176 w 183"/>
              <a:gd name="T35" fmla="*/ 141 h 141"/>
              <a:gd name="T36" fmla="*/ 5 w 183"/>
              <a:gd name="T37" fmla="*/ 141 h 141"/>
              <a:gd name="T38" fmla="*/ 3 w 183"/>
              <a:gd name="T39" fmla="*/ 138 h 141"/>
              <a:gd name="T40" fmla="*/ 1 w 183"/>
              <a:gd name="T41" fmla="*/ 134 h 141"/>
              <a:gd name="T42" fmla="*/ 0 w 183"/>
              <a:gd name="T43" fmla="*/ 126 h 141"/>
              <a:gd name="T44" fmla="*/ 0 w 183"/>
              <a:gd name="T45" fmla="*/ 117 h 141"/>
              <a:gd name="T46" fmla="*/ 1 w 183"/>
              <a:gd name="T47" fmla="*/ 109 h 141"/>
              <a:gd name="T48" fmla="*/ 3 w 183"/>
              <a:gd name="T49" fmla="*/ 105 h 141"/>
              <a:gd name="T50" fmla="*/ 5 w 183"/>
              <a:gd name="T51" fmla="*/ 104 h 141"/>
              <a:gd name="T52" fmla="*/ 73 w 183"/>
              <a:gd name="T53" fmla="*/ 104 h 141"/>
              <a:gd name="T54" fmla="*/ 7 w 183"/>
              <a:gd name="T55" fmla="*/ 36 h 141"/>
              <a:gd name="T56" fmla="*/ 4 w 183"/>
              <a:gd name="T57" fmla="*/ 35 h 141"/>
              <a:gd name="T58" fmla="*/ 1 w 183"/>
              <a:gd name="T59" fmla="*/ 32 h 141"/>
              <a:gd name="T60" fmla="*/ 1 w 183"/>
              <a:gd name="T61" fmla="*/ 27 h 141"/>
              <a:gd name="T62" fmla="*/ 0 w 183"/>
              <a:gd name="T63" fmla="*/ 18 h 141"/>
              <a:gd name="T64" fmla="*/ 1 w 183"/>
              <a:gd name="T65" fmla="*/ 9 h 141"/>
              <a:gd name="T66" fmla="*/ 1 w 183"/>
              <a:gd name="T67" fmla="*/ 3 h 141"/>
              <a:gd name="T68" fmla="*/ 4 w 183"/>
              <a:gd name="T69" fmla="*/ 0 h 141"/>
              <a:gd name="T70" fmla="*/ 7 w 183"/>
              <a:gd name="T7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141">
                <a:moveTo>
                  <a:pt x="176" y="0"/>
                </a:moveTo>
                <a:lnTo>
                  <a:pt x="178" y="0"/>
                </a:lnTo>
                <a:lnTo>
                  <a:pt x="179" y="0"/>
                </a:lnTo>
                <a:lnTo>
                  <a:pt x="180" y="1"/>
                </a:lnTo>
                <a:lnTo>
                  <a:pt x="182" y="3"/>
                </a:lnTo>
                <a:lnTo>
                  <a:pt x="182" y="5"/>
                </a:lnTo>
                <a:lnTo>
                  <a:pt x="183" y="9"/>
                </a:lnTo>
                <a:lnTo>
                  <a:pt x="183" y="13"/>
                </a:lnTo>
                <a:lnTo>
                  <a:pt x="183" y="18"/>
                </a:lnTo>
                <a:lnTo>
                  <a:pt x="183" y="23"/>
                </a:lnTo>
                <a:lnTo>
                  <a:pt x="183" y="27"/>
                </a:lnTo>
                <a:lnTo>
                  <a:pt x="182" y="30"/>
                </a:lnTo>
                <a:lnTo>
                  <a:pt x="182" y="32"/>
                </a:lnTo>
                <a:lnTo>
                  <a:pt x="180" y="33"/>
                </a:lnTo>
                <a:lnTo>
                  <a:pt x="179" y="35"/>
                </a:lnTo>
                <a:lnTo>
                  <a:pt x="178" y="36"/>
                </a:lnTo>
                <a:lnTo>
                  <a:pt x="176" y="36"/>
                </a:lnTo>
                <a:lnTo>
                  <a:pt x="103" y="36"/>
                </a:lnTo>
                <a:lnTo>
                  <a:pt x="103" y="104"/>
                </a:lnTo>
                <a:lnTo>
                  <a:pt x="176" y="104"/>
                </a:lnTo>
                <a:lnTo>
                  <a:pt x="178" y="104"/>
                </a:lnTo>
                <a:lnTo>
                  <a:pt x="179" y="104"/>
                </a:lnTo>
                <a:lnTo>
                  <a:pt x="180" y="105"/>
                </a:lnTo>
                <a:lnTo>
                  <a:pt x="182" y="107"/>
                </a:lnTo>
                <a:lnTo>
                  <a:pt x="182" y="109"/>
                </a:lnTo>
                <a:lnTo>
                  <a:pt x="183" y="113"/>
                </a:lnTo>
                <a:lnTo>
                  <a:pt x="183" y="117"/>
                </a:lnTo>
                <a:lnTo>
                  <a:pt x="183" y="122"/>
                </a:lnTo>
                <a:lnTo>
                  <a:pt x="183" y="126"/>
                </a:lnTo>
                <a:lnTo>
                  <a:pt x="183" y="130"/>
                </a:lnTo>
                <a:lnTo>
                  <a:pt x="182" y="134"/>
                </a:lnTo>
                <a:lnTo>
                  <a:pt x="182" y="137"/>
                </a:lnTo>
                <a:lnTo>
                  <a:pt x="180" y="138"/>
                </a:lnTo>
                <a:lnTo>
                  <a:pt x="179" y="139"/>
                </a:lnTo>
                <a:lnTo>
                  <a:pt x="178" y="141"/>
                </a:lnTo>
                <a:lnTo>
                  <a:pt x="176" y="141"/>
                </a:lnTo>
                <a:lnTo>
                  <a:pt x="7" y="141"/>
                </a:lnTo>
                <a:lnTo>
                  <a:pt x="5" y="141"/>
                </a:lnTo>
                <a:lnTo>
                  <a:pt x="4" y="139"/>
                </a:lnTo>
                <a:lnTo>
                  <a:pt x="3" y="138"/>
                </a:lnTo>
                <a:lnTo>
                  <a:pt x="1" y="137"/>
                </a:lnTo>
                <a:lnTo>
                  <a:pt x="1" y="134"/>
                </a:lnTo>
                <a:lnTo>
                  <a:pt x="1" y="130"/>
                </a:lnTo>
                <a:lnTo>
                  <a:pt x="0" y="126"/>
                </a:lnTo>
                <a:lnTo>
                  <a:pt x="0" y="122"/>
                </a:lnTo>
                <a:lnTo>
                  <a:pt x="0" y="117"/>
                </a:lnTo>
                <a:lnTo>
                  <a:pt x="1" y="113"/>
                </a:lnTo>
                <a:lnTo>
                  <a:pt x="1" y="109"/>
                </a:lnTo>
                <a:lnTo>
                  <a:pt x="1" y="107"/>
                </a:lnTo>
                <a:lnTo>
                  <a:pt x="3" y="105"/>
                </a:lnTo>
                <a:lnTo>
                  <a:pt x="4" y="104"/>
                </a:lnTo>
                <a:lnTo>
                  <a:pt x="5" y="104"/>
                </a:lnTo>
                <a:lnTo>
                  <a:pt x="7" y="104"/>
                </a:lnTo>
                <a:lnTo>
                  <a:pt x="73" y="104"/>
                </a:lnTo>
                <a:lnTo>
                  <a:pt x="73" y="36"/>
                </a:lnTo>
                <a:lnTo>
                  <a:pt x="7" y="36"/>
                </a:lnTo>
                <a:lnTo>
                  <a:pt x="5" y="36"/>
                </a:lnTo>
                <a:lnTo>
                  <a:pt x="4" y="35"/>
                </a:lnTo>
                <a:lnTo>
                  <a:pt x="3" y="33"/>
                </a:lnTo>
                <a:lnTo>
                  <a:pt x="1" y="32"/>
                </a:lnTo>
                <a:lnTo>
                  <a:pt x="1" y="30"/>
                </a:lnTo>
                <a:lnTo>
                  <a:pt x="1" y="27"/>
                </a:lnTo>
                <a:lnTo>
                  <a:pt x="0" y="23"/>
                </a:lnTo>
                <a:lnTo>
                  <a:pt x="0" y="18"/>
                </a:lnTo>
                <a:lnTo>
                  <a:pt x="0" y="13"/>
                </a:lnTo>
                <a:lnTo>
                  <a:pt x="1" y="9"/>
                </a:lnTo>
                <a:lnTo>
                  <a:pt x="1" y="5"/>
                </a:lnTo>
                <a:lnTo>
                  <a:pt x="1" y="3"/>
                </a:lnTo>
                <a:lnTo>
                  <a:pt x="3" y="1"/>
                </a:lnTo>
                <a:lnTo>
                  <a:pt x="4" y="0"/>
                </a:lnTo>
                <a:lnTo>
                  <a:pt x="5" y="0"/>
                </a:lnTo>
                <a:lnTo>
                  <a:pt x="7" y="0"/>
                </a:lnTo>
                <a:lnTo>
                  <a:pt x="17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327"/>
          <p:cNvSpPr>
            <a:spLocks/>
          </p:cNvSpPr>
          <p:nvPr/>
        </p:nvSpPr>
        <p:spPr bwMode="auto">
          <a:xfrm>
            <a:off x="201077" y="2325946"/>
            <a:ext cx="111204" cy="78497"/>
          </a:xfrm>
          <a:custGeom>
            <a:avLst/>
            <a:gdLst>
              <a:gd name="T0" fmla="*/ 123 w 134"/>
              <a:gd name="T1" fmla="*/ 0 h 95"/>
              <a:gd name="T2" fmla="*/ 130 w 134"/>
              <a:gd name="T3" fmla="*/ 0 h 95"/>
              <a:gd name="T4" fmla="*/ 132 w 134"/>
              <a:gd name="T5" fmla="*/ 2 h 95"/>
              <a:gd name="T6" fmla="*/ 134 w 134"/>
              <a:gd name="T7" fmla="*/ 4 h 95"/>
              <a:gd name="T8" fmla="*/ 134 w 134"/>
              <a:gd name="T9" fmla="*/ 87 h 95"/>
              <a:gd name="T10" fmla="*/ 131 w 134"/>
              <a:gd name="T11" fmla="*/ 92 h 95"/>
              <a:gd name="T12" fmla="*/ 123 w 134"/>
              <a:gd name="T13" fmla="*/ 95 h 95"/>
              <a:gd name="T14" fmla="*/ 114 w 134"/>
              <a:gd name="T15" fmla="*/ 95 h 95"/>
              <a:gd name="T16" fmla="*/ 110 w 134"/>
              <a:gd name="T17" fmla="*/ 94 h 95"/>
              <a:gd name="T18" fmla="*/ 106 w 134"/>
              <a:gd name="T19" fmla="*/ 92 h 95"/>
              <a:gd name="T20" fmla="*/ 102 w 134"/>
              <a:gd name="T21" fmla="*/ 91 h 95"/>
              <a:gd name="T22" fmla="*/ 28 w 134"/>
              <a:gd name="T23" fmla="*/ 43 h 95"/>
              <a:gd name="T24" fmla="*/ 28 w 134"/>
              <a:gd name="T25" fmla="*/ 89 h 95"/>
              <a:gd name="T26" fmla="*/ 21 w 134"/>
              <a:gd name="T27" fmla="*/ 92 h 95"/>
              <a:gd name="T28" fmla="*/ 10 w 134"/>
              <a:gd name="T29" fmla="*/ 92 h 95"/>
              <a:gd name="T30" fmla="*/ 4 w 134"/>
              <a:gd name="T31" fmla="*/ 91 h 95"/>
              <a:gd name="T32" fmla="*/ 2 w 134"/>
              <a:gd name="T33" fmla="*/ 90 h 95"/>
              <a:gd name="T34" fmla="*/ 0 w 134"/>
              <a:gd name="T35" fmla="*/ 89 h 95"/>
              <a:gd name="T36" fmla="*/ 0 w 134"/>
              <a:gd name="T37" fmla="*/ 10 h 95"/>
              <a:gd name="T38" fmla="*/ 0 w 134"/>
              <a:gd name="T39" fmla="*/ 8 h 95"/>
              <a:gd name="T40" fmla="*/ 2 w 134"/>
              <a:gd name="T41" fmla="*/ 5 h 95"/>
              <a:gd name="T42" fmla="*/ 4 w 134"/>
              <a:gd name="T43" fmla="*/ 4 h 95"/>
              <a:gd name="T44" fmla="*/ 10 w 134"/>
              <a:gd name="T45" fmla="*/ 2 h 95"/>
              <a:gd name="T46" fmla="*/ 20 w 134"/>
              <a:gd name="T47" fmla="*/ 4 h 95"/>
              <a:gd name="T48" fmla="*/ 24 w 134"/>
              <a:gd name="T49" fmla="*/ 4 h 95"/>
              <a:gd name="T50" fmla="*/ 28 w 134"/>
              <a:gd name="T51" fmla="*/ 5 h 95"/>
              <a:gd name="T52" fmla="*/ 32 w 134"/>
              <a:gd name="T53" fmla="*/ 6 h 95"/>
              <a:gd name="T54" fmla="*/ 106 w 134"/>
              <a:gd name="T55" fmla="*/ 55 h 95"/>
              <a:gd name="T56" fmla="*/ 106 w 134"/>
              <a:gd name="T57" fmla="*/ 4 h 95"/>
              <a:gd name="T58" fmla="*/ 108 w 134"/>
              <a:gd name="T59" fmla="*/ 2 h 95"/>
              <a:gd name="T60" fmla="*/ 110 w 134"/>
              <a:gd name="T61" fmla="*/ 0 h 95"/>
              <a:gd name="T62" fmla="*/ 115 w 134"/>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5">
                <a:moveTo>
                  <a:pt x="119" y="0"/>
                </a:moveTo>
                <a:lnTo>
                  <a:pt x="123" y="0"/>
                </a:lnTo>
                <a:lnTo>
                  <a:pt x="127" y="0"/>
                </a:lnTo>
                <a:lnTo>
                  <a:pt x="130" y="0"/>
                </a:lnTo>
                <a:lnTo>
                  <a:pt x="131" y="1"/>
                </a:lnTo>
                <a:lnTo>
                  <a:pt x="132" y="2"/>
                </a:lnTo>
                <a:lnTo>
                  <a:pt x="134" y="2"/>
                </a:lnTo>
                <a:lnTo>
                  <a:pt x="134" y="4"/>
                </a:lnTo>
                <a:lnTo>
                  <a:pt x="134" y="5"/>
                </a:lnTo>
                <a:lnTo>
                  <a:pt x="134" y="87"/>
                </a:lnTo>
                <a:lnTo>
                  <a:pt x="134" y="90"/>
                </a:lnTo>
                <a:lnTo>
                  <a:pt x="131" y="92"/>
                </a:lnTo>
                <a:lnTo>
                  <a:pt x="128" y="94"/>
                </a:lnTo>
                <a:lnTo>
                  <a:pt x="123" y="95"/>
                </a:lnTo>
                <a:lnTo>
                  <a:pt x="117" y="95"/>
                </a:lnTo>
                <a:lnTo>
                  <a:pt x="114" y="95"/>
                </a:lnTo>
                <a:lnTo>
                  <a:pt x="113" y="94"/>
                </a:lnTo>
                <a:lnTo>
                  <a:pt x="110" y="94"/>
                </a:lnTo>
                <a:lnTo>
                  <a:pt x="109" y="94"/>
                </a:lnTo>
                <a:lnTo>
                  <a:pt x="106" y="92"/>
                </a:lnTo>
                <a:lnTo>
                  <a:pt x="105" y="92"/>
                </a:lnTo>
                <a:lnTo>
                  <a:pt x="102" y="91"/>
                </a:lnTo>
                <a:lnTo>
                  <a:pt x="100" y="89"/>
                </a:lnTo>
                <a:lnTo>
                  <a:pt x="28" y="43"/>
                </a:lnTo>
                <a:lnTo>
                  <a:pt x="28" y="86"/>
                </a:lnTo>
                <a:lnTo>
                  <a:pt x="28" y="89"/>
                </a:lnTo>
                <a:lnTo>
                  <a:pt x="25" y="91"/>
                </a:lnTo>
                <a:lnTo>
                  <a:pt x="21" y="92"/>
                </a:lnTo>
                <a:lnTo>
                  <a:pt x="13" y="92"/>
                </a:lnTo>
                <a:lnTo>
                  <a:pt x="10" y="92"/>
                </a:lnTo>
                <a:lnTo>
                  <a:pt x="7" y="92"/>
                </a:lnTo>
                <a:lnTo>
                  <a:pt x="4" y="91"/>
                </a:lnTo>
                <a:lnTo>
                  <a:pt x="3" y="91"/>
                </a:lnTo>
                <a:lnTo>
                  <a:pt x="2" y="90"/>
                </a:lnTo>
                <a:lnTo>
                  <a:pt x="0" y="90"/>
                </a:lnTo>
                <a:lnTo>
                  <a:pt x="0" y="89"/>
                </a:lnTo>
                <a:lnTo>
                  <a:pt x="0" y="86"/>
                </a:lnTo>
                <a:lnTo>
                  <a:pt x="0" y="10"/>
                </a:lnTo>
                <a:lnTo>
                  <a:pt x="0" y="9"/>
                </a:lnTo>
                <a:lnTo>
                  <a:pt x="0" y="8"/>
                </a:lnTo>
                <a:lnTo>
                  <a:pt x="0" y="6"/>
                </a:lnTo>
                <a:lnTo>
                  <a:pt x="2" y="5"/>
                </a:lnTo>
                <a:lnTo>
                  <a:pt x="3" y="4"/>
                </a:lnTo>
                <a:lnTo>
                  <a:pt x="4" y="4"/>
                </a:lnTo>
                <a:lnTo>
                  <a:pt x="7" y="4"/>
                </a:lnTo>
                <a:lnTo>
                  <a:pt x="10" y="2"/>
                </a:lnTo>
                <a:lnTo>
                  <a:pt x="16" y="2"/>
                </a:lnTo>
                <a:lnTo>
                  <a:pt x="20" y="4"/>
                </a:lnTo>
                <a:lnTo>
                  <a:pt x="21" y="4"/>
                </a:lnTo>
                <a:lnTo>
                  <a:pt x="24" y="4"/>
                </a:lnTo>
                <a:lnTo>
                  <a:pt x="25" y="4"/>
                </a:lnTo>
                <a:lnTo>
                  <a:pt x="28" y="5"/>
                </a:lnTo>
                <a:lnTo>
                  <a:pt x="29" y="6"/>
                </a:lnTo>
                <a:lnTo>
                  <a:pt x="32" y="6"/>
                </a:lnTo>
                <a:lnTo>
                  <a:pt x="34" y="8"/>
                </a:lnTo>
                <a:lnTo>
                  <a:pt x="106" y="55"/>
                </a:lnTo>
                <a:lnTo>
                  <a:pt x="106" y="5"/>
                </a:lnTo>
                <a:lnTo>
                  <a:pt x="106" y="4"/>
                </a:lnTo>
                <a:lnTo>
                  <a:pt x="106" y="2"/>
                </a:lnTo>
                <a:lnTo>
                  <a:pt x="108" y="2"/>
                </a:lnTo>
                <a:lnTo>
                  <a:pt x="109" y="1"/>
                </a:lnTo>
                <a:lnTo>
                  <a:pt x="110" y="0"/>
                </a:lnTo>
                <a:lnTo>
                  <a:pt x="113" y="0"/>
                </a:lnTo>
                <a:lnTo>
                  <a:pt x="115" y="0"/>
                </a:lnTo>
                <a:lnTo>
                  <a:pt x="119"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328"/>
          <p:cNvSpPr>
            <a:spLocks/>
          </p:cNvSpPr>
          <p:nvPr/>
        </p:nvSpPr>
        <p:spPr bwMode="auto">
          <a:xfrm>
            <a:off x="148746" y="2257262"/>
            <a:ext cx="202783" cy="49062"/>
          </a:xfrm>
          <a:custGeom>
            <a:avLst/>
            <a:gdLst>
              <a:gd name="T0" fmla="*/ 124 w 248"/>
              <a:gd name="T1" fmla="*/ 0 h 60"/>
              <a:gd name="T2" fmla="*/ 140 w 248"/>
              <a:gd name="T3" fmla="*/ 0 h 60"/>
              <a:gd name="T4" fmla="*/ 156 w 248"/>
              <a:gd name="T5" fmla="*/ 3 h 60"/>
              <a:gd name="T6" fmla="*/ 170 w 248"/>
              <a:gd name="T7" fmla="*/ 4 h 60"/>
              <a:gd name="T8" fmla="*/ 186 w 248"/>
              <a:gd name="T9" fmla="*/ 8 h 60"/>
              <a:gd name="T10" fmla="*/ 200 w 248"/>
              <a:gd name="T11" fmla="*/ 12 h 60"/>
              <a:gd name="T12" fmla="*/ 214 w 248"/>
              <a:gd name="T13" fmla="*/ 17 h 60"/>
              <a:gd name="T14" fmla="*/ 230 w 248"/>
              <a:gd name="T15" fmla="*/ 22 h 60"/>
              <a:gd name="T16" fmla="*/ 244 w 248"/>
              <a:gd name="T17" fmla="*/ 30 h 60"/>
              <a:gd name="T18" fmla="*/ 246 w 248"/>
              <a:gd name="T19" fmla="*/ 30 h 60"/>
              <a:gd name="T20" fmla="*/ 246 w 248"/>
              <a:gd name="T21" fmla="*/ 31 h 60"/>
              <a:gd name="T22" fmla="*/ 247 w 248"/>
              <a:gd name="T23" fmla="*/ 33 h 60"/>
              <a:gd name="T24" fmla="*/ 247 w 248"/>
              <a:gd name="T25" fmla="*/ 34 h 60"/>
              <a:gd name="T26" fmla="*/ 247 w 248"/>
              <a:gd name="T27" fmla="*/ 37 h 60"/>
              <a:gd name="T28" fmla="*/ 248 w 248"/>
              <a:gd name="T29" fmla="*/ 39 h 60"/>
              <a:gd name="T30" fmla="*/ 248 w 248"/>
              <a:gd name="T31" fmla="*/ 42 h 60"/>
              <a:gd name="T32" fmla="*/ 248 w 248"/>
              <a:gd name="T33" fmla="*/ 46 h 60"/>
              <a:gd name="T34" fmla="*/ 248 w 248"/>
              <a:gd name="T35" fmla="*/ 51 h 60"/>
              <a:gd name="T36" fmla="*/ 247 w 248"/>
              <a:gd name="T37" fmla="*/ 55 h 60"/>
              <a:gd name="T38" fmla="*/ 247 w 248"/>
              <a:gd name="T39" fmla="*/ 58 h 60"/>
              <a:gd name="T40" fmla="*/ 246 w 248"/>
              <a:gd name="T41" fmla="*/ 59 h 60"/>
              <a:gd name="T42" fmla="*/ 244 w 248"/>
              <a:gd name="T43" fmla="*/ 60 h 60"/>
              <a:gd name="T44" fmla="*/ 243 w 248"/>
              <a:gd name="T45" fmla="*/ 60 h 60"/>
              <a:gd name="T46" fmla="*/ 242 w 248"/>
              <a:gd name="T47" fmla="*/ 60 h 60"/>
              <a:gd name="T48" fmla="*/ 239 w 248"/>
              <a:gd name="T49" fmla="*/ 60 h 60"/>
              <a:gd name="T50" fmla="*/ 212 w 248"/>
              <a:gd name="T51" fmla="*/ 50 h 60"/>
              <a:gd name="T52" fmla="*/ 183 w 248"/>
              <a:gd name="T53" fmla="*/ 42 h 60"/>
              <a:gd name="T54" fmla="*/ 154 w 248"/>
              <a:gd name="T55" fmla="*/ 37 h 60"/>
              <a:gd name="T56" fmla="*/ 123 w 248"/>
              <a:gd name="T57" fmla="*/ 37 h 60"/>
              <a:gd name="T58" fmla="*/ 93 w 248"/>
              <a:gd name="T59" fmla="*/ 37 h 60"/>
              <a:gd name="T60" fmla="*/ 64 w 248"/>
              <a:gd name="T61" fmla="*/ 42 h 60"/>
              <a:gd name="T62" fmla="*/ 35 w 248"/>
              <a:gd name="T63" fmla="*/ 50 h 60"/>
              <a:gd name="T64" fmla="*/ 8 w 248"/>
              <a:gd name="T65" fmla="*/ 60 h 60"/>
              <a:gd name="T66" fmla="*/ 7 w 248"/>
              <a:gd name="T67" fmla="*/ 60 h 60"/>
              <a:gd name="T68" fmla="*/ 4 w 248"/>
              <a:gd name="T69" fmla="*/ 60 h 60"/>
              <a:gd name="T70" fmla="*/ 3 w 248"/>
              <a:gd name="T71" fmla="*/ 60 h 60"/>
              <a:gd name="T72" fmla="*/ 3 w 248"/>
              <a:gd name="T73" fmla="*/ 59 h 60"/>
              <a:gd name="T74" fmla="*/ 1 w 248"/>
              <a:gd name="T75" fmla="*/ 56 h 60"/>
              <a:gd name="T76" fmla="*/ 0 w 248"/>
              <a:gd name="T77" fmla="*/ 54 h 60"/>
              <a:gd name="T78" fmla="*/ 0 w 248"/>
              <a:gd name="T79" fmla="*/ 50 h 60"/>
              <a:gd name="T80" fmla="*/ 0 w 248"/>
              <a:gd name="T81" fmla="*/ 46 h 60"/>
              <a:gd name="T82" fmla="*/ 0 w 248"/>
              <a:gd name="T83" fmla="*/ 42 h 60"/>
              <a:gd name="T84" fmla="*/ 0 w 248"/>
              <a:gd name="T85" fmla="*/ 38 h 60"/>
              <a:gd name="T86" fmla="*/ 0 w 248"/>
              <a:gd name="T87" fmla="*/ 35 h 60"/>
              <a:gd name="T88" fmla="*/ 1 w 248"/>
              <a:gd name="T89" fmla="*/ 34 h 60"/>
              <a:gd name="T90" fmla="*/ 1 w 248"/>
              <a:gd name="T91" fmla="*/ 33 h 60"/>
              <a:gd name="T92" fmla="*/ 3 w 248"/>
              <a:gd name="T93" fmla="*/ 31 h 60"/>
              <a:gd name="T94" fmla="*/ 3 w 248"/>
              <a:gd name="T95" fmla="*/ 30 h 60"/>
              <a:gd name="T96" fmla="*/ 4 w 248"/>
              <a:gd name="T97" fmla="*/ 30 h 60"/>
              <a:gd name="T98" fmla="*/ 33 w 248"/>
              <a:gd name="T99" fmla="*/ 17 h 60"/>
              <a:gd name="T100" fmla="*/ 63 w 248"/>
              <a:gd name="T101" fmla="*/ 8 h 60"/>
              <a:gd name="T102" fmla="*/ 93 w 248"/>
              <a:gd name="T103" fmla="*/ 1 h 60"/>
              <a:gd name="T104" fmla="*/ 124 w 248"/>
              <a:gd name="T10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8" h="60">
                <a:moveTo>
                  <a:pt x="124" y="0"/>
                </a:moveTo>
                <a:lnTo>
                  <a:pt x="140" y="0"/>
                </a:lnTo>
                <a:lnTo>
                  <a:pt x="156" y="3"/>
                </a:lnTo>
                <a:lnTo>
                  <a:pt x="170" y="4"/>
                </a:lnTo>
                <a:lnTo>
                  <a:pt x="186" y="8"/>
                </a:lnTo>
                <a:lnTo>
                  <a:pt x="200" y="12"/>
                </a:lnTo>
                <a:lnTo>
                  <a:pt x="214" y="17"/>
                </a:lnTo>
                <a:lnTo>
                  <a:pt x="230" y="22"/>
                </a:lnTo>
                <a:lnTo>
                  <a:pt x="244" y="30"/>
                </a:lnTo>
                <a:lnTo>
                  <a:pt x="246" y="30"/>
                </a:lnTo>
                <a:lnTo>
                  <a:pt x="246" y="31"/>
                </a:lnTo>
                <a:lnTo>
                  <a:pt x="247" y="33"/>
                </a:lnTo>
                <a:lnTo>
                  <a:pt x="247" y="34"/>
                </a:lnTo>
                <a:lnTo>
                  <a:pt x="247" y="37"/>
                </a:lnTo>
                <a:lnTo>
                  <a:pt x="248" y="39"/>
                </a:lnTo>
                <a:lnTo>
                  <a:pt x="248" y="42"/>
                </a:lnTo>
                <a:lnTo>
                  <a:pt x="248" y="46"/>
                </a:lnTo>
                <a:lnTo>
                  <a:pt x="248" y="51"/>
                </a:lnTo>
                <a:lnTo>
                  <a:pt x="247" y="55"/>
                </a:lnTo>
                <a:lnTo>
                  <a:pt x="247" y="58"/>
                </a:lnTo>
                <a:lnTo>
                  <a:pt x="246" y="59"/>
                </a:lnTo>
                <a:lnTo>
                  <a:pt x="244" y="60"/>
                </a:lnTo>
                <a:lnTo>
                  <a:pt x="243" y="60"/>
                </a:lnTo>
                <a:lnTo>
                  <a:pt x="242" y="60"/>
                </a:lnTo>
                <a:lnTo>
                  <a:pt x="239" y="60"/>
                </a:lnTo>
                <a:lnTo>
                  <a:pt x="212" y="50"/>
                </a:lnTo>
                <a:lnTo>
                  <a:pt x="183" y="42"/>
                </a:lnTo>
                <a:lnTo>
                  <a:pt x="154" y="37"/>
                </a:lnTo>
                <a:lnTo>
                  <a:pt x="123" y="37"/>
                </a:lnTo>
                <a:lnTo>
                  <a:pt x="93" y="37"/>
                </a:lnTo>
                <a:lnTo>
                  <a:pt x="64" y="42"/>
                </a:lnTo>
                <a:lnTo>
                  <a:pt x="35" y="50"/>
                </a:lnTo>
                <a:lnTo>
                  <a:pt x="8" y="60"/>
                </a:lnTo>
                <a:lnTo>
                  <a:pt x="7" y="60"/>
                </a:lnTo>
                <a:lnTo>
                  <a:pt x="4" y="60"/>
                </a:lnTo>
                <a:lnTo>
                  <a:pt x="3" y="60"/>
                </a:lnTo>
                <a:lnTo>
                  <a:pt x="3" y="59"/>
                </a:lnTo>
                <a:lnTo>
                  <a:pt x="1" y="56"/>
                </a:lnTo>
                <a:lnTo>
                  <a:pt x="0" y="54"/>
                </a:lnTo>
                <a:lnTo>
                  <a:pt x="0" y="50"/>
                </a:lnTo>
                <a:lnTo>
                  <a:pt x="0" y="46"/>
                </a:lnTo>
                <a:lnTo>
                  <a:pt x="0" y="42"/>
                </a:lnTo>
                <a:lnTo>
                  <a:pt x="0" y="38"/>
                </a:lnTo>
                <a:lnTo>
                  <a:pt x="0" y="35"/>
                </a:lnTo>
                <a:lnTo>
                  <a:pt x="1" y="34"/>
                </a:lnTo>
                <a:lnTo>
                  <a:pt x="1" y="33"/>
                </a:lnTo>
                <a:lnTo>
                  <a:pt x="3" y="31"/>
                </a:lnTo>
                <a:lnTo>
                  <a:pt x="3" y="30"/>
                </a:lnTo>
                <a:lnTo>
                  <a:pt x="4" y="30"/>
                </a:lnTo>
                <a:lnTo>
                  <a:pt x="33" y="17"/>
                </a:lnTo>
                <a:lnTo>
                  <a:pt x="63" y="8"/>
                </a:lnTo>
                <a:lnTo>
                  <a:pt x="93" y="1"/>
                </a:lnTo>
                <a:lnTo>
                  <a:pt x="124"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Line 329"/>
          <p:cNvSpPr>
            <a:spLocks noChangeShapeType="1"/>
          </p:cNvSpPr>
          <p:nvPr/>
        </p:nvSpPr>
        <p:spPr bwMode="auto">
          <a:xfrm>
            <a:off x="1410598" y="2554895"/>
            <a:ext cx="33688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 name="Line 330"/>
          <p:cNvSpPr>
            <a:spLocks noChangeShapeType="1"/>
          </p:cNvSpPr>
          <p:nvPr/>
        </p:nvSpPr>
        <p:spPr bwMode="auto">
          <a:xfrm>
            <a:off x="1410598" y="2253991"/>
            <a:ext cx="118399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 name="Line 331"/>
          <p:cNvSpPr>
            <a:spLocks noChangeShapeType="1"/>
          </p:cNvSpPr>
          <p:nvPr/>
        </p:nvSpPr>
        <p:spPr bwMode="auto">
          <a:xfrm>
            <a:off x="1835789" y="2231097"/>
            <a:ext cx="33688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 name="Line 332"/>
          <p:cNvSpPr>
            <a:spLocks noChangeShapeType="1"/>
          </p:cNvSpPr>
          <p:nvPr/>
        </p:nvSpPr>
        <p:spPr bwMode="auto">
          <a:xfrm flipV="1">
            <a:off x="1580674" y="2309594"/>
            <a:ext cx="0" cy="248573"/>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 name="Freeform 333"/>
          <p:cNvSpPr>
            <a:spLocks/>
          </p:cNvSpPr>
          <p:nvPr/>
        </p:nvSpPr>
        <p:spPr bwMode="auto">
          <a:xfrm>
            <a:off x="1538156" y="2260532"/>
            <a:ext cx="85039" cy="75228"/>
          </a:xfrm>
          <a:custGeom>
            <a:avLst/>
            <a:gdLst>
              <a:gd name="T0" fmla="*/ 53 w 105"/>
              <a:gd name="T1" fmla="*/ 0 h 91"/>
              <a:gd name="T2" fmla="*/ 105 w 105"/>
              <a:gd name="T3" fmla="*/ 91 h 91"/>
              <a:gd name="T4" fmla="*/ 0 w 105"/>
              <a:gd name="T5" fmla="*/ 91 h 91"/>
              <a:gd name="T6" fmla="*/ 53 w 105"/>
              <a:gd name="T7" fmla="*/ 0 h 91"/>
            </a:gdLst>
            <a:ahLst/>
            <a:cxnLst>
              <a:cxn ang="0">
                <a:pos x="T0" y="T1"/>
              </a:cxn>
              <a:cxn ang="0">
                <a:pos x="T2" y="T3"/>
              </a:cxn>
              <a:cxn ang="0">
                <a:pos x="T4" y="T5"/>
              </a:cxn>
              <a:cxn ang="0">
                <a:pos x="T6" y="T7"/>
              </a:cxn>
            </a:cxnLst>
            <a:rect l="0" t="0" r="r" b="b"/>
            <a:pathLst>
              <a:path w="105" h="91">
                <a:moveTo>
                  <a:pt x="53" y="0"/>
                </a:moveTo>
                <a:lnTo>
                  <a:pt x="105" y="91"/>
                </a:lnTo>
                <a:lnTo>
                  <a:pt x="0" y="91"/>
                </a:lnTo>
                <a:lnTo>
                  <a:pt x="53"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 name="Line 334"/>
          <p:cNvSpPr>
            <a:spLocks noChangeShapeType="1"/>
          </p:cNvSpPr>
          <p:nvPr/>
        </p:nvSpPr>
        <p:spPr bwMode="auto">
          <a:xfrm>
            <a:off x="2002595" y="2110080"/>
            <a:ext cx="0" cy="883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 name="Freeform 335"/>
          <p:cNvSpPr>
            <a:spLocks/>
          </p:cNvSpPr>
          <p:nvPr/>
        </p:nvSpPr>
        <p:spPr bwMode="auto">
          <a:xfrm>
            <a:off x="1960076" y="2175495"/>
            <a:ext cx="85039" cy="71956"/>
          </a:xfrm>
          <a:custGeom>
            <a:avLst/>
            <a:gdLst>
              <a:gd name="T0" fmla="*/ 52 w 105"/>
              <a:gd name="T1" fmla="*/ 90 h 90"/>
              <a:gd name="T2" fmla="*/ 0 w 105"/>
              <a:gd name="T3" fmla="*/ 0 h 90"/>
              <a:gd name="T4" fmla="*/ 105 w 105"/>
              <a:gd name="T5" fmla="*/ 0 h 90"/>
              <a:gd name="T6" fmla="*/ 52 w 105"/>
              <a:gd name="T7" fmla="*/ 90 h 90"/>
            </a:gdLst>
            <a:ahLst/>
            <a:cxnLst>
              <a:cxn ang="0">
                <a:pos x="T0" y="T1"/>
              </a:cxn>
              <a:cxn ang="0">
                <a:pos x="T2" y="T3"/>
              </a:cxn>
              <a:cxn ang="0">
                <a:pos x="T4" y="T5"/>
              </a:cxn>
              <a:cxn ang="0">
                <a:pos x="T6" y="T7"/>
              </a:cxn>
            </a:cxnLst>
            <a:rect l="0" t="0" r="r" b="b"/>
            <a:pathLst>
              <a:path w="105" h="90">
                <a:moveTo>
                  <a:pt x="52" y="90"/>
                </a:moveTo>
                <a:lnTo>
                  <a:pt x="0" y="0"/>
                </a:lnTo>
                <a:lnTo>
                  <a:pt x="105" y="0"/>
                </a:lnTo>
                <a:lnTo>
                  <a:pt x="52" y="9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 name="Line 344"/>
          <p:cNvSpPr>
            <a:spLocks noChangeShapeType="1"/>
          </p:cNvSpPr>
          <p:nvPr/>
        </p:nvSpPr>
        <p:spPr bwMode="auto">
          <a:xfrm>
            <a:off x="3327229" y="2967004"/>
            <a:ext cx="33688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 name="Line 345"/>
          <p:cNvSpPr>
            <a:spLocks noChangeShapeType="1"/>
          </p:cNvSpPr>
          <p:nvPr/>
        </p:nvSpPr>
        <p:spPr bwMode="auto">
          <a:xfrm>
            <a:off x="3330501" y="2453505"/>
            <a:ext cx="118072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 name="Line 346"/>
          <p:cNvSpPr>
            <a:spLocks noChangeShapeType="1"/>
          </p:cNvSpPr>
          <p:nvPr/>
        </p:nvSpPr>
        <p:spPr bwMode="auto">
          <a:xfrm flipV="1">
            <a:off x="3497305" y="2512377"/>
            <a:ext cx="0" cy="4546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 name="Freeform 347"/>
          <p:cNvSpPr>
            <a:spLocks/>
          </p:cNvSpPr>
          <p:nvPr/>
        </p:nvSpPr>
        <p:spPr bwMode="auto">
          <a:xfrm>
            <a:off x="3454787" y="2463316"/>
            <a:ext cx="85039" cy="75228"/>
          </a:xfrm>
          <a:custGeom>
            <a:avLst/>
            <a:gdLst>
              <a:gd name="T0" fmla="*/ 52 w 104"/>
              <a:gd name="T1" fmla="*/ 0 h 90"/>
              <a:gd name="T2" fmla="*/ 104 w 104"/>
              <a:gd name="T3" fmla="*/ 90 h 90"/>
              <a:gd name="T4" fmla="*/ 0 w 104"/>
              <a:gd name="T5" fmla="*/ 90 h 90"/>
              <a:gd name="T6" fmla="*/ 52 w 104"/>
              <a:gd name="T7" fmla="*/ 0 h 90"/>
            </a:gdLst>
            <a:ahLst/>
            <a:cxnLst>
              <a:cxn ang="0">
                <a:pos x="T0" y="T1"/>
              </a:cxn>
              <a:cxn ang="0">
                <a:pos x="T2" y="T3"/>
              </a:cxn>
              <a:cxn ang="0">
                <a:pos x="T4" y="T5"/>
              </a:cxn>
              <a:cxn ang="0">
                <a:pos x="T6" y="T7"/>
              </a:cxn>
            </a:cxnLst>
            <a:rect l="0" t="0" r="r" b="b"/>
            <a:pathLst>
              <a:path w="104" h="90">
                <a:moveTo>
                  <a:pt x="52" y="0"/>
                </a:moveTo>
                <a:lnTo>
                  <a:pt x="104"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 name="Line 356"/>
          <p:cNvSpPr>
            <a:spLocks noChangeShapeType="1"/>
          </p:cNvSpPr>
          <p:nvPr/>
        </p:nvSpPr>
        <p:spPr bwMode="auto">
          <a:xfrm>
            <a:off x="5237318" y="3140352"/>
            <a:ext cx="33688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Line 357"/>
          <p:cNvSpPr>
            <a:spLocks noChangeShapeType="1"/>
          </p:cNvSpPr>
          <p:nvPr/>
        </p:nvSpPr>
        <p:spPr bwMode="auto">
          <a:xfrm>
            <a:off x="5243860" y="2581061"/>
            <a:ext cx="118072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 name="Line 358"/>
          <p:cNvSpPr>
            <a:spLocks noChangeShapeType="1"/>
          </p:cNvSpPr>
          <p:nvPr/>
        </p:nvSpPr>
        <p:spPr bwMode="auto">
          <a:xfrm>
            <a:off x="5665781" y="2607227"/>
            <a:ext cx="33688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 name="Line 359"/>
          <p:cNvSpPr>
            <a:spLocks noChangeShapeType="1"/>
          </p:cNvSpPr>
          <p:nvPr/>
        </p:nvSpPr>
        <p:spPr bwMode="auto">
          <a:xfrm flipV="1">
            <a:off x="5410666" y="2639934"/>
            <a:ext cx="0" cy="50368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 name="Freeform 360"/>
          <p:cNvSpPr>
            <a:spLocks/>
          </p:cNvSpPr>
          <p:nvPr/>
        </p:nvSpPr>
        <p:spPr bwMode="auto">
          <a:xfrm>
            <a:off x="5364876" y="2590874"/>
            <a:ext cx="88310" cy="71956"/>
          </a:xfrm>
          <a:custGeom>
            <a:avLst/>
            <a:gdLst>
              <a:gd name="T0" fmla="*/ 52 w 105"/>
              <a:gd name="T1" fmla="*/ 0 h 90"/>
              <a:gd name="T2" fmla="*/ 105 w 105"/>
              <a:gd name="T3" fmla="*/ 90 h 90"/>
              <a:gd name="T4" fmla="*/ 0 w 105"/>
              <a:gd name="T5" fmla="*/ 90 h 90"/>
              <a:gd name="T6" fmla="*/ 52 w 105"/>
              <a:gd name="T7" fmla="*/ 0 h 90"/>
            </a:gdLst>
            <a:ahLst/>
            <a:cxnLst>
              <a:cxn ang="0">
                <a:pos x="T0" y="T1"/>
              </a:cxn>
              <a:cxn ang="0">
                <a:pos x="T2" y="T3"/>
              </a:cxn>
              <a:cxn ang="0">
                <a:pos x="T4" y="T5"/>
              </a:cxn>
              <a:cxn ang="0">
                <a:pos x="T6" y="T7"/>
              </a:cxn>
            </a:cxnLst>
            <a:rect l="0" t="0" r="r" b="b"/>
            <a:pathLst>
              <a:path w="105" h="90">
                <a:moveTo>
                  <a:pt x="52" y="0"/>
                </a:moveTo>
                <a:lnTo>
                  <a:pt x="105"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 name="Line 361"/>
          <p:cNvSpPr>
            <a:spLocks noChangeShapeType="1"/>
          </p:cNvSpPr>
          <p:nvPr/>
        </p:nvSpPr>
        <p:spPr bwMode="auto">
          <a:xfrm flipV="1">
            <a:off x="5832586" y="2636664"/>
            <a:ext cx="0" cy="55603"/>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 name="Freeform 362"/>
          <p:cNvSpPr>
            <a:spLocks/>
          </p:cNvSpPr>
          <p:nvPr/>
        </p:nvSpPr>
        <p:spPr bwMode="auto">
          <a:xfrm>
            <a:off x="5790068" y="2587602"/>
            <a:ext cx="85039" cy="75228"/>
          </a:xfrm>
          <a:custGeom>
            <a:avLst/>
            <a:gdLst>
              <a:gd name="T0" fmla="*/ 53 w 105"/>
              <a:gd name="T1" fmla="*/ 0 h 90"/>
              <a:gd name="T2" fmla="*/ 105 w 105"/>
              <a:gd name="T3" fmla="*/ 90 h 90"/>
              <a:gd name="T4" fmla="*/ 0 w 105"/>
              <a:gd name="T5" fmla="*/ 90 h 90"/>
              <a:gd name="T6" fmla="*/ 53 w 105"/>
              <a:gd name="T7" fmla="*/ 0 h 90"/>
            </a:gdLst>
            <a:ahLst/>
            <a:cxnLst>
              <a:cxn ang="0">
                <a:pos x="T0" y="T1"/>
              </a:cxn>
              <a:cxn ang="0">
                <a:pos x="T2" y="T3"/>
              </a:cxn>
              <a:cxn ang="0">
                <a:pos x="T4" y="T5"/>
              </a:cxn>
              <a:cxn ang="0">
                <a:pos x="T6" y="T7"/>
              </a:cxn>
            </a:cxnLst>
            <a:rect l="0" t="0" r="r" b="b"/>
            <a:pathLst>
              <a:path w="105" h="90">
                <a:moveTo>
                  <a:pt x="53" y="0"/>
                </a:moveTo>
                <a:lnTo>
                  <a:pt x="105" y="90"/>
                </a:lnTo>
                <a:lnTo>
                  <a:pt x="0" y="90"/>
                </a:lnTo>
                <a:lnTo>
                  <a:pt x="53"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 name="Line 371"/>
          <p:cNvSpPr>
            <a:spLocks noChangeShapeType="1"/>
          </p:cNvSpPr>
          <p:nvPr/>
        </p:nvSpPr>
        <p:spPr bwMode="auto">
          <a:xfrm>
            <a:off x="7157221" y="3532836"/>
            <a:ext cx="33034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 name="Line 372"/>
          <p:cNvSpPr>
            <a:spLocks noChangeShapeType="1"/>
          </p:cNvSpPr>
          <p:nvPr/>
        </p:nvSpPr>
        <p:spPr bwMode="auto">
          <a:xfrm>
            <a:off x="7157221" y="3058584"/>
            <a:ext cx="118072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 name="Line 373"/>
          <p:cNvSpPr>
            <a:spLocks noChangeShapeType="1"/>
          </p:cNvSpPr>
          <p:nvPr/>
        </p:nvSpPr>
        <p:spPr bwMode="auto">
          <a:xfrm>
            <a:off x="7579140" y="3156704"/>
            <a:ext cx="33688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 name="Line 374"/>
          <p:cNvSpPr>
            <a:spLocks noChangeShapeType="1"/>
          </p:cNvSpPr>
          <p:nvPr/>
        </p:nvSpPr>
        <p:spPr bwMode="auto">
          <a:xfrm flipV="1">
            <a:off x="7320755" y="3117456"/>
            <a:ext cx="0" cy="41210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 name="Freeform 375"/>
          <p:cNvSpPr>
            <a:spLocks/>
          </p:cNvSpPr>
          <p:nvPr/>
        </p:nvSpPr>
        <p:spPr bwMode="auto">
          <a:xfrm>
            <a:off x="7278235" y="3065125"/>
            <a:ext cx="88310" cy="75228"/>
          </a:xfrm>
          <a:custGeom>
            <a:avLst/>
            <a:gdLst>
              <a:gd name="T0" fmla="*/ 52 w 104"/>
              <a:gd name="T1" fmla="*/ 0 h 90"/>
              <a:gd name="T2" fmla="*/ 104 w 104"/>
              <a:gd name="T3" fmla="*/ 90 h 90"/>
              <a:gd name="T4" fmla="*/ 0 w 104"/>
              <a:gd name="T5" fmla="*/ 90 h 90"/>
              <a:gd name="T6" fmla="*/ 52 w 104"/>
              <a:gd name="T7" fmla="*/ 0 h 90"/>
            </a:gdLst>
            <a:ahLst/>
            <a:cxnLst>
              <a:cxn ang="0">
                <a:pos x="T0" y="T1"/>
              </a:cxn>
              <a:cxn ang="0">
                <a:pos x="T2" y="T3"/>
              </a:cxn>
              <a:cxn ang="0">
                <a:pos x="T4" y="T5"/>
              </a:cxn>
              <a:cxn ang="0">
                <a:pos x="T6" y="T7"/>
              </a:cxn>
            </a:cxnLst>
            <a:rect l="0" t="0" r="r" b="b"/>
            <a:pathLst>
              <a:path w="104" h="90">
                <a:moveTo>
                  <a:pt x="52" y="0"/>
                </a:moveTo>
                <a:lnTo>
                  <a:pt x="104"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Line 376"/>
          <p:cNvSpPr>
            <a:spLocks noChangeShapeType="1"/>
          </p:cNvSpPr>
          <p:nvPr/>
        </p:nvSpPr>
        <p:spPr bwMode="auto">
          <a:xfrm flipV="1">
            <a:off x="7745947" y="3114186"/>
            <a:ext cx="0" cy="4252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Freeform 377"/>
          <p:cNvSpPr>
            <a:spLocks/>
          </p:cNvSpPr>
          <p:nvPr/>
        </p:nvSpPr>
        <p:spPr bwMode="auto">
          <a:xfrm>
            <a:off x="7700157" y="3065125"/>
            <a:ext cx="88310" cy="75228"/>
          </a:xfrm>
          <a:custGeom>
            <a:avLst/>
            <a:gdLst>
              <a:gd name="T0" fmla="*/ 52 w 105"/>
              <a:gd name="T1" fmla="*/ 0 h 92"/>
              <a:gd name="T2" fmla="*/ 105 w 105"/>
              <a:gd name="T3" fmla="*/ 92 h 92"/>
              <a:gd name="T4" fmla="*/ 0 w 105"/>
              <a:gd name="T5" fmla="*/ 92 h 92"/>
              <a:gd name="T6" fmla="*/ 52 w 105"/>
              <a:gd name="T7" fmla="*/ 0 h 92"/>
            </a:gdLst>
            <a:ahLst/>
            <a:cxnLst>
              <a:cxn ang="0">
                <a:pos x="T0" y="T1"/>
              </a:cxn>
              <a:cxn ang="0">
                <a:pos x="T2" y="T3"/>
              </a:cxn>
              <a:cxn ang="0">
                <a:pos x="T4" y="T5"/>
              </a:cxn>
              <a:cxn ang="0">
                <a:pos x="T6" y="T7"/>
              </a:cxn>
            </a:cxnLst>
            <a:rect l="0" t="0" r="r" b="b"/>
            <a:pathLst>
              <a:path w="105" h="92">
                <a:moveTo>
                  <a:pt x="52" y="0"/>
                </a:moveTo>
                <a:lnTo>
                  <a:pt x="105" y="92"/>
                </a:lnTo>
                <a:lnTo>
                  <a:pt x="0" y="92"/>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Rectangle 772"/>
          <p:cNvSpPr/>
          <p:nvPr/>
        </p:nvSpPr>
        <p:spPr bwMode="auto">
          <a:xfrm>
            <a:off x="6984947" y="2482784"/>
            <a:ext cx="1143670" cy="1468702"/>
          </a:xfrm>
          <a:prstGeom prst="rect">
            <a:avLst/>
          </a:prstGeom>
          <a:noFill/>
          <a:ln w="76200" cap="flat" cmpd="sng" algn="ctr">
            <a:solidFill>
              <a:srgbClr val="FFC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
        <p:nvSpPr>
          <p:cNvPr id="774" name="TextBox 773"/>
          <p:cNvSpPr txBox="1"/>
          <p:nvPr/>
        </p:nvSpPr>
        <p:spPr>
          <a:xfrm>
            <a:off x="4472807" y="5250570"/>
            <a:ext cx="4185761" cy="707886"/>
          </a:xfrm>
          <a:prstGeom prst="rect">
            <a:avLst/>
          </a:prstGeom>
          <a:noFill/>
        </p:spPr>
        <p:txBody>
          <a:bodyPr wrap="none" rtlCol="0">
            <a:spAutoFit/>
          </a:bodyPr>
          <a:lstStyle/>
          <a:p>
            <a:r>
              <a:rPr lang="en-US" dirty="0">
                <a:solidFill>
                  <a:srgbClr val="FFC000"/>
                </a:solidFill>
              </a:rPr>
              <a:t>47% more </a:t>
            </a:r>
            <a:r>
              <a:rPr lang="en-US" dirty="0" err="1">
                <a:solidFill>
                  <a:srgbClr val="FFC000"/>
                </a:solidFill>
              </a:rPr>
              <a:t>fmax</a:t>
            </a:r>
            <a:r>
              <a:rPr lang="en-US" dirty="0">
                <a:solidFill>
                  <a:srgbClr val="FFC000"/>
                </a:solidFill>
              </a:rPr>
              <a:t> than </a:t>
            </a:r>
            <a:r>
              <a:rPr lang="en-US" dirty="0" err="1">
                <a:solidFill>
                  <a:srgbClr val="FFC000"/>
                </a:solidFill>
              </a:rPr>
              <a:t>unpipelined</a:t>
            </a:r>
            <a:endParaRPr lang="en-US" dirty="0">
              <a:solidFill>
                <a:srgbClr val="FFC000"/>
              </a:solidFill>
            </a:endParaRPr>
          </a:p>
          <a:p>
            <a:r>
              <a:rPr lang="en-US" dirty="0">
                <a:solidFill>
                  <a:srgbClr val="FFC000"/>
                </a:solidFill>
              </a:rPr>
              <a:t>5% more </a:t>
            </a:r>
            <a:r>
              <a:rPr lang="en-US" dirty="0" err="1">
                <a:solidFill>
                  <a:srgbClr val="FFC000"/>
                </a:solidFill>
              </a:rPr>
              <a:t>fmax</a:t>
            </a:r>
            <a:r>
              <a:rPr lang="en-US" dirty="0">
                <a:solidFill>
                  <a:srgbClr val="FFC000"/>
                </a:solidFill>
              </a:rPr>
              <a:t> than FIFO-based</a:t>
            </a:r>
          </a:p>
        </p:txBody>
      </p:sp>
      <p:sp>
        <p:nvSpPr>
          <p:cNvPr id="3" name="TextBox 2"/>
          <p:cNvSpPr txBox="1"/>
          <p:nvPr/>
        </p:nvSpPr>
        <p:spPr>
          <a:xfrm>
            <a:off x="1179914" y="1973356"/>
            <a:ext cx="715260" cy="338554"/>
          </a:xfrm>
          <a:prstGeom prst="rect">
            <a:avLst/>
          </a:prstGeom>
          <a:noFill/>
        </p:spPr>
        <p:txBody>
          <a:bodyPr wrap="none" rtlCol="0">
            <a:spAutoFit/>
          </a:bodyPr>
          <a:lstStyle/>
          <a:p>
            <a:r>
              <a:rPr lang="en-US" sz="1600" dirty="0">
                <a:solidFill>
                  <a:schemeClr val="accent2">
                    <a:lumMod val="75000"/>
                  </a:schemeClr>
                </a:solidFill>
              </a:rPr>
              <a:t>+13%</a:t>
            </a:r>
          </a:p>
        </p:txBody>
      </p:sp>
      <p:sp>
        <p:nvSpPr>
          <p:cNvPr id="170" name="TextBox 169"/>
          <p:cNvSpPr txBox="1"/>
          <p:nvPr/>
        </p:nvSpPr>
        <p:spPr>
          <a:xfrm>
            <a:off x="1759103" y="1815681"/>
            <a:ext cx="550151" cy="338554"/>
          </a:xfrm>
          <a:prstGeom prst="rect">
            <a:avLst/>
          </a:prstGeom>
          <a:noFill/>
        </p:spPr>
        <p:txBody>
          <a:bodyPr wrap="none" rtlCol="0">
            <a:spAutoFit/>
          </a:bodyPr>
          <a:lstStyle/>
          <a:p>
            <a:r>
              <a:rPr lang="en-US" sz="1600" dirty="0">
                <a:solidFill>
                  <a:srgbClr val="C00000"/>
                </a:solidFill>
              </a:rPr>
              <a:t>-1%</a:t>
            </a:r>
          </a:p>
        </p:txBody>
      </p:sp>
      <p:sp>
        <p:nvSpPr>
          <p:cNvPr id="171" name="TextBox 170"/>
          <p:cNvSpPr txBox="1"/>
          <p:nvPr/>
        </p:nvSpPr>
        <p:spPr>
          <a:xfrm>
            <a:off x="3117442" y="2166674"/>
            <a:ext cx="715260" cy="338554"/>
          </a:xfrm>
          <a:prstGeom prst="rect">
            <a:avLst/>
          </a:prstGeom>
          <a:noFill/>
        </p:spPr>
        <p:txBody>
          <a:bodyPr wrap="none" rtlCol="0">
            <a:spAutoFit/>
          </a:bodyPr>
          <a:lstStyle/>
          <a:p>
            <a:r>
              <a:rPr lang="en-US" sz="1600" dirty="0">
                <a:solidFill>
                  <a:schemeClr val="accent2">
                    <a:lumMod val="75000"/>
                  </a:schemeClr>
                </a:solidFill>
              </a:rPr>
              <a:t>+30%</a:t>
            </a:r>
          </a:p>
        </p:txBody>
      </p:sp>
      <p:sp>
        <p:nvSpPr>
          <p:cNvPr id="172" name="TextBox 171"/>
          <p:cNvSpPr txBox="1"/>
          <p:nvPr/>
        </p:nvSpPr>
        <p:spPr>
          <a:xfrm>
            <a:off x="3693726" y="2140317"/>
            <a:ext cx="481222" cy="338554"/>
          </a:xfrm>
          <a:prstGeom prst="rect">
            <a:avLst/>
          </a:prstGeom>
          <a:noFill/>
        </p:spPr>
        <p:txBody>
          <a:bodyPr wrap="none" rtlCol="0">
            <a:spAutoFit/>
          </a:bodyPr>
          <a:lstStyle/>
          <a:p>
            <a:r>
              <a:rPr lang="en-US" sz="1600" dirty="0">
                <a:solidFill>
                  <a:schemeClr val="tx1"/>
                </a:solidFill>
              </a:rPr>
              <a:t>0%</a:t>
            </a:r>
          </a:p>
        </p:txBody>
      </p:sp>
      <p:sp>
        <p:nvSpPr>
          <p:cNvPr id="173" name="TextBox 172"/>
          <p:cNvSpPr txBox="1"/>
          <p:nvPr/>
        </p:nvSpPr>
        <p:spPr>
          <a:xfrm>
            <a:off x="4988720" y="2287520"/>
            <a:ext cx="715260" cy="338554"/>
          </a:xfrm>
          <a:prstGeom prst="rect">
            <a:avLst/>
          </a:prstGeom>
          <a:noFill/>
        </p:spPr>
        <p:txBody>
          <a:bodyPr wrap="none" rtlCol="0">
            <a:spAutoFit/>
          </a:bodyPr>
          <a:lstStyle/>
          <a:p>
            <a:r>
              <a:rPr lang="en-US" sz="1600" dirty="0">
                <a:solidFill>
                  <a:schemeClr val="accent2">
                    <a:lumMod val="75000"/>
                  </a:schemeClr>
                </a:solidFill>
              </a:rPr>
              <a:t>+44%</a:t>
            </a:r>
          </a:p>
        </p:txBody>
      </p:sp>
      <p:sp>
        <p:nvSpPr>
          <p:cNvPr id="174" name="TextBox 173"/>
          <p:cNvSpPr txBox="1"/>
          <p:nvPr/>
        </p:nvSpPr>
        <p:spPr>
          <a:xfrm>
            <a:off x="5553242" y="2293741"/>
            <a:ext cx="601447" cy="338554"/>
          </a:xfrm>
          <a:prstGeom prst="rect">
            <a:avLst/>
          </a:prstGeom>
          <a:noFill/>
        </p:spPr>
        <p:txBody>
          <a:bodyPr wrap="none" rtlCol="0">
            <a:spAutoFit/>
          </a:bodyPr>
          <a:lstStyle/>
          <a:p>
            <a:r>
              <a:rPr lang="en-US" sz="1600" dirty="0">
                <a:solidFill>
                  <a:schemeClr val="accent2">
                    <a:lumMod val="75000"/>
                  </a:schemeClr>
                </a:solidFill>
              </a:rPr>
              <a:t>+1%</a:t>
            </a:r>
          </a:p>
        </p:txBody>
      </p:sp>
      <p:sp>
        <p:nvSpPr>
          <p:cNvPr id="175" name="TextBox 174"/>
          <p:cNvSpPr txBox="1"/>
          <p:nvPr/>
        </p:nvSpPr>
        <p:spPr>
          <a:xfrm>
            <a:off x="6941248" y="2787759"/>
            <a:ext cx="715260" cy="338554"/>
          </a:xfrm>
          <a:prstGeom prst="rect">
            <a:avLst/>
          </a:prstGeom>
          <a:noFill/>
        </p:spPr>
        <p:txBody>
          <a:bodyPr wrap="none" rtlCol="0">
            <a:spAutoFit/>
          </a:bodyPr>
          <a:lstStyle/>
          <a:p>
            <a:r>
              <a:rPr lang="en-US" sz="1600" dirty="0">
                <a:solidFill>
                  <a:schemeClr val="accent2">
                    <a:lumMod val="75000"/>
                  </a:schemeClr>
                </a:solidFill>
              </a:rPr>
              <a:t>+47%</a:t>
            </a:r>
          </a:p>
        </p:txBody>
      </p:sp>
    </p:spTree>
    <p:extLst>
      <p:ext uri="{BB962C8B-B14F-4D97-AF65-F5344CB8AC3E}">
        <p14:creationId xmlns:p14="http://schemas.microsoft.com/office/powerpoint/2010/main" val="327460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3"/>
                                        </p:tgtEl>
                                        <p:attrNameLst>
                                          <p:attrName>style.visibility</p:attrName>
                                        </p:attrNameLst>
                                      </p:cBhvr>
                                      <p:to>
                                        <p:strVal val="visible"/>
                                      </p:to>
                                    </p:set>
                                    <p:animEffect transition="in" filter="fade">
                                      <p:cBhvr>
                                        <p:cTn id="7" dur="500"/>
                                        <p:tgtEl>
                                          <p:spTgt spid="7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4"/>
                                        </p:tgtEl>
                                        <p:attrNameLst>
                                          <p:attrName>style.visibility</p:attrName>
                                        </p:attrNameLst>
                                      </p:cBhvr>
                                      <p:to>
                                        <p:strVal val="visible"/>
                                      </p:to>
                                    </p:set>
                                    <p:animEffect transition="in" filter="fade">
                                      <p:cBhvr>
                                        <p:cTn id="10"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 grpId="0" animBg="1"/>
      <p:bldP spid="7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Area</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21</a:t>
            </a:fld>
            <a:r>
              <a:rPr lang="en-CA"/>
              <a:t>)</a:t>
            </a:r>
          </a:p>
        </p:txBody>
      </p:sp>
      <p:sp>
        <p:nvSpPr>
          <p:cNvPr id="6" name="Freeform 5"/>
          <p:cNvSpPr>
            <a:spLocks noEditPoints="1"/>
          </p:cNvSpPr>
          <p:nvPr/>
        </p:nvSpPr>
        <p:spPr bwMode="auto">
          <a:xfrm>
            <a:off x="2216188" y="4522861"/>
            <a:ext cx="91205" cy="128945"/>
          </a:xfrm>
          <a:custGeom>
            <a:avLst/>
            <a:gdLst>
              <a:gd name="T0" fmla="*/ 118 w 118"/>
              <a:gd name="T1" fmla="*/ 122 h 165"/>
              <a:gd name="T2" fmla="*/ 115 w 118"/>
              <a:gd name="T3" fmla="*/ 127 h 165"/>
              <a:gd name="T4" fmla="*/ 94 w 118"/>
              <a:gd name="T5" fmla="*/ 127 h 165"/>
              <a:gd name="T6" fmla="*/ 94 w 118"/>
              <a:gd name="T7" fmla="*/ 162 h 165"/>
              <a:gd name="T8" fmla="*/ 94 w 118"/>
              <a:gd name="T9" fmla="*/ 164 h 165"/>
              <a:gd name="T10" fmla="*/ 92 w 118"/>
              <a:gd name="T11" fmla="*/ 165 h 165"/>
              <a:gd name="T12" fmla="*/ 88 w 118"/>
              <a:gd name="T13" fmla="*/ 165 h 165"/>
              <a:gd name="T14" fmla="*/ 81 w 118"/>
              <a:gd name="T15" fmla="*/ 165 h 165"/>
              <a:gd name="T16" fmla="*/ 77 w 118"/>
              <a:gd name="T17" fmla="*/ 165 h 165"/>
              <a:gd name="T18" fmla="*/ 75 w 118"/>
              <a:gd name="T19" fmla="*/ 164 h 165"/>
              <a:gd name="T20" fmla="*/ 73 w 118"/>
              <a:gd name="T21" fmla="*/ 162 h 165"/>
              <a:gd name="T22" fmla="*/ 73 w 118"/>
              <a:gd name="T23" fmla="*/ 127 h 165"/>
              <a:gd name="T24" fmla="*/ 5 w 118"/>
              <a:gd name="T25" fmla="*/ 127 h 165"/>
              <a:gd name="T26" fmla="*/ 3 w 118"/>
              <a:gd name="T27" fmla="*/ 126 h 165"/>
              <a:gd name="T28" fmla="*/ 1 w 118"/>
              <a:gd name="T29" fmla="*/ 124 h 165"/>
              <a:gd name="T30" fmla="*/ 0 w 118"/>
              <a:gd name="T31" fmla="*/ 120 h 165"/>
              <a:gd name="T32" fmla="*/ 0 w 118"/>
              <a:gd name="T33" fmla="*/ 115 h 165"/>
              <a:gd name="T34" fmla="*/ 1 w 118"/>
              <a:gd name="T35" fmla="*/ 111 h 165"/>
              <a:gd name="T36" fmla="*/ 1 w 118"/>
              <a:gd name="T37" fmla="*/ 107 h 165"/>
              <a:gd name="T38" fmla="*/ 3 w 118"/>
              <a:gd name="T39" fmla="*/ 105 h 165"/>
              <a:gd name="T40" fmla="*/ 63 w 118"/>
              <a:gd name="T41" fmla="*/ 4 h 165"/>
              <a:gd name="T42" fmla="*/ 64 w 118"/>
              <a:gd name="T43" fmla="*/ 3 h 165"/>
              <a:gd name="T44" fmla="*/ 68 w 118"/>
              <a:gd name="T45" fmla="*/ 2 h 165"/>
              <a:gd name="T46" fmla="*/ 72 w 118"/>
              <a:gd name="T47" fmla="*/ 0 h 165"/>
              <a:gd name="T48" fmla="*/ 78 w 118"/>
              <a:gd name="T49" fmla="*/ 0 h 165"/>
              <a:gd name="T50" fmla="*/ 86 w 118"/>
              <a:gd name="T51" fmla="*/ 0 h 165"/>
              <a:gd name="T52" fmla="*/ 90 w 118"/>
              <a:gd name="T53" fmla="*/ 2 h 165"/>
              <a:gd name="T54" fmla="*/ 94 w 118"/>
              <a:gd name="T55" fmla="*/ 3 h 165"/>
              <a:gd name="T56" fmla="*/ 94 w 118"/>
              <a:gd name="T57" fmla="*/ 4 h 165"/>
              <a:gd name="T58" fmla="*/ 114 w 118"/>
              <a:gd name="T59" fmla="*/ 109 h 165"/>
              <a:gd name="T60" fmla="*/ 116 w 118"/>
              <a:gd name="T61" fmla="*/ 111 h 165"/>
              <a:gd name="T62" fmla="*/ 118 w 118"/>
              <a:gd name="T63" fmla="*/ 118 h 165"/>
              <a:gd name="T64" fmla="*/ 73 w 118"/>
              <a:gd name="T65" fmla="*/ 20 h 165"/>
              <a:gd name="T66" fmla="*/ 73 w 118"/>
              <a:gd name="T67"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65">
                <a:moveTo>
                  <a:pt x="118" y="118"/>
                </a:moveTo>
                <a:lnTo>
                  <a:pt x="118" y="122"/>
                </a:lnTo>
                <a:lnTo>
                  <a:pt x="116" y="124"/>
                </a:lnTo>
                <a:lnTo>
                  <a:pt x="115" y="127"/>
                </a:lnTo>
                <a:lnTo>
                  <a:pt x="114" y="127"/>
                </a:lnTo>
                <a:lnTo>
                  <a:pt x="94" y="127"/>
                </a:lnTo>
                <a:lnTo>
                  <a:pt x="94" y="161"/>
                </a:lnTo>
                <a:lnTo>
                  <a:pt x="94" y="162"/>
                </a:lnTo>
                <a:lnTo>
                  <a:pt x="94" y="162"/>
                </a:lnTo>
                <a:lnTo>
                  <a:pt x="94" y="164"/>
                </a:lnTo>
                <a:lnTo>
                  <a:pt x="93" y="164"/>
                </a:lnTo>
                <a:lnTo>
                  <a:pt x="92" y="165"/>
                </a:lnTo>
                <a:lnTo>
                  <a:pt x="89" y="165"/>
                </a:lnTo>
                <a:lnTo>
                  <a:pt x="88" y="165"/>
                </a:lnTo>
                <a:lnTo>
                  <a:pt x="84" y="165"/>
                </a:lnTo>
                <a:lnTo>
                  <a:pt x="81" y="165"/>
                </a:lnTo>
                <a:lnTo>
                  <a:pt x="78" y="165"/>
                </a:lnTo>
                <a:lnTo>
                  <a:pt x="77" y="165"/>
                </a:lnTo>
                <a:lnTo>
                  <a:pt x="76" y="164"/>
                </a:lnTo>
                <a:lnTo>
                  <a:pt x="75" y="164"/>
                </a:lnTo>
                <a:lnTo>
                  <a:pt x="75" y="162"/>
                </a:lnTo>
                <a:lnTo>
                  <a:pt x="73" y="162"/>
                </a:lnTo>
                <a:lnTo>
                  <a:pt x="73" y="161"/>
                </a:lnTo>
                <a:lnTo>
                  <a:pt x="73" y="127"/>
                </a:lnTo>
                <a:lnTo>
                  <a:pt x="7" y="127"/>
                </a:lnTo>
                <a:lnTo>
                  <a:pt x="5" y="127"/>
                </a:lnTo>
                <a:lnTo>
                  <a:pt x="4" y="127"/>
                </a:lnTo>
                <a:lnTo>
                  <a:pt x="3" y="126"/>
                </a:lnTo>
                <a:lnTo>
                  <a:pt x="1" y="124"/>
                </a:lnTo>
                <a:lnTo>
                  <a:pt x="1" y="124"/>
                </a:lnTo>
                <a:lnTo>
                  <a:pt x="1" y="122"/>
                </a:lnTo>
                <a:lnTo>
                  <a:pt x="0" y="120"/>
                </a:lnTo>
                <a:lnTo>
                  <a:pt x="0" y="117"/>
                </a:lnTo>
                <a:lnTo>
                  <a:pt x="0" y="115"/>
                </a:lnTo>
                <a:lnTo>
                  <a:pt x="0" y="113"/>
                </a:lnTo>
                <a:lnTo>
                  <a:pt x="1" y="111"/>
                </a:lnTo>
                <a:lnTo>
                  <a:pt x="1" y="110"/>
                </a:lnTo>
                <a:lnTo>
                  <a:pt x="1" y="107"/>
                </a:lnTo>
                <a:lnTo>
                  <a:pt x="3" y="106"/>
                </a:lnTo>
                <a:lnTo>
                  <a:pt x="3" y="105"/>
                </a:lnTo>
                <a:lnTo>
                  <a:pt x="4" y="104"/>
                </a:lnTo>
                <a:lnTo>
                  <a:pt x="63" y="4"/>
                </a:lnTo>
                <a:lnTo>
                  <a:pt x="63" y="3"/>
                </a:lnTo>
                <a:lnTo>
                  <a:pt x="64" y="3"/>
                </a:lnTo>
                <a:lnTo>
                  <a:pt x="65" y="2"/>
                </a:lnTo>
                <a:lnTo>
                  <a:pt x="68" y="2"/>
                </a:lnTo>
                <a:lnTo>
                  <a:pt x="69" y="0"/>
                </a:lnTo>
                <a:lnTo>
                  <a:pt x="72" y="0"/>
                </a:lnTo>
                <a:lnTo>
                  <a:pt x="75" y="0"/>
                </a:lnTo>
                <a:lnTo>
                  <a:pt x="78" y="0"/>
                </a:lnTo>
                <a:lnTo>
                  <a:pt x="82" y="0"/>
                </a:lnTo>
                <a:lnTo>
                  <a:pt x="86" y="0"/>
                </a:lnTo>
                <a:lnTo>
                  <a:pt x="89" y="2"/>
                </a:lnTo>
                <a:lnTo>
                  <a:pt x="90" y="2"/>
                </a:lnTo>
                <a:lnTo>
                  <a:pt x="93" y="2"/>
                </a:lnTo>
                <a:lnTo>
                  <a:pt x="94" y="3"/>
                </a:lnTo>
                <a:lnTo>
                  <a:pt x="94" y="4"/>
                </a:lnTo>
                <a:lnTo>
                  <a:pt x="94" y="4"/>
                </a:lnTo>
                <a:lnTo>
                  <a:pt x="94" y="109"/>
                </a:lnTo>
                <a:lnTo>
                  <a:pt x="114" y="109"/>
                </a:lnTo>
                <a:lnTo>
                  <a:pt x="115" y="109"/>
                </a:lnTo>
                <a:lnTo>
                  <a:pt x="116" y="111"/>
                </a:lnTo>
                <a:lnTo>
                  <a:pt x="118" y="114"/>
                </a:lnTo>
                <a:lnTo>
                  <a:pt x="118" y="118"/>
                </a:lnTo>
                <a:close/>
                <a:moveTo>
                  <a:pt x="73" y="20"/>
                </a:moveTo>
                <a:lnTo>
                  <a:pt x="73" y="20"/>
                </a:lnTo>
                <a:lnTo>
                  <a:pt x="21" y="109"/>
                </a:lnTo>
                <a:lnTo>
                  <a:pt x="73" y="109"/>
                </a:lnTo>
                <a:lnTo>
                  <a:pt x="73"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4062284" y="4522861"/>
            <a:ext cx="84915" cy="132089"/>
          </a:xfrm>
          <a:custGeom>
            <a:avLst/>
            <a:gdLst>
              <a:gd name="T0" fmla="*/ 106 w 107"/>
              <a:gd name="T1" fmla="*/ 123 h 167"/>
              <a:gd name="T2" fmla="*/ 100 w 107"/>
              <a:gd name="T3" fmla="*/ 142 h 167"/>
              <a:gd name="T4" fmla="*/ 86 w 107"/>
              <a:gd name="T5" fmla="*/ 158 h 167"/>
              <a:gd name="T6" fmla="*/ 66 w 107"/>
              <a:gd name="T7" fmla="*/ 167 h 167"/>
              <a:gd name="T8" fmla="*/ 42 w 107"/>
              <a:gd name="T9" fmla="*/ 167 h 167"/>
              <a:gd name="T10" fmla="*/ 26 w 107"/>
              <a:gd name="T11" fmla="*/ 162 h 167"/>
              <a:gd name="T12" fmla="*/ 15 w 107"/>
              <a:gd name="T13" fmla="*/ 153 h 167"/>
              <a:gd name="T14" fmla="*/ 7 w 107"/>
              <a:gd name="T15" fmla="*/ 140 h 167"/>
              <a:gd name="T16" fmla="*/ 1 w 107"/>
              <a:gd name="T17" fmla="*/ 121 h 167"/>
              <a:gd name="T18" fmla="*/ 0 w 107"/>
              <a:gd name="T19" fmla="*/ 102 h 167"/>
              <a:gd name="T20" fmla="*/ 0 w 107"/>
              <a:gd name="T21" fmla="*/ 80 h 167"/>
              <a:gd name="T22" fmla="*/ 3 w 107"/>
              <a:gd name="T23" fmla="*/ 57 h 167"/>
              <a:gd name="T24" fmla="*/ 8 w 107"/>
              <a:gd name="T25" fmla="*/ 38 h 167"/>
              <a:gd name="T26" fmla="*/ 18 w 107"/>
              <a:gd name="T27" fmla="*/ 21 h 167"/>
              <a:gd name="T28" fmla="*/ 33 w 107"/>
              <a:gd name="T29" fmla="*/ 8 h 167"/>
              <a:gd name="T30" fmla="*/ 54 w 107"/>
              <a:gd name="T31" fmla="*/ 0 h 167"/>
              <a:gd name="T32" fmla="*/ 72 w 107"/>
              <a:gd name="T33" fmla="*/ 0 h 167"/>
              <a:gd name="T34" fmla="*/ 81 w 107"/>
              <a:gd name="T35" fmla="*/ 1 h 167"/>
              <a:gd name="T36" fmla="*/ 90 w 107"/>
              <a:gd name="T37" fmla="*/ 3 h 167"/>
              <a:gd name="T38" fmla="*/ 96 w 107"/>
              <a:gd name="T39" fmla="*/ 5 h 167"/>
              <a:gd name="T40" fmla="*/ 97 w 107"/>
              <a:gd name="T41" fmla="*/ 7 h 167"/>
              <a:gd name="T42" fmla="*/ 98 w 107"/>
              <a:gd name="T43" fmla="*/ 8 h 167"/>
              <a:gd name="T44" fmla="*/ 98 w 107"/>
              <a:gd name="T45" fmla="*/ 10 h 167"/>
              <a:gd name="T46" fmla="*/ 100 w 107"/>
              <a:gd name="T47" fmla="*/ 13 h 167"/>
              <a:gd name="T48" fmla="*/ 100 w 107"/>
              <a:gd name="T49" fmla="*/ 17 h 167"/>
              <a:gd name="T50" fmla="*/ 98 w 107"/>
              <a:gd name="T51" fmla="*/ 20 h 167"/>
              <a:gd name="T52" fmla="*/ 98 w 107"/>
              <a:gd name="T53" fmla="*/ 22 h 167"/>
              <a:gd name="T54" fmla="*/ 97 w 107"/>
              <a:gd name="T55" fmla="*/ 22 h 167"/>
              <a:gd name="T56" fmla="*/ 94 w 107"/>
              <a:gd name="T57" fmla="*/ 22 h 167"/>
              <a:gd name="T58" fmla="*/ 89 w 107"/>
              <a:gd name="T59" fmla="*/ 21 h 167"/>
              <a:gd name="T60" fmla="*/ 83 w 107"/>
              <a:gd name="T61" fmla="*/ 18 h 167"/>
              <a:gd name="T62" fmla="*/ 72 w 107"/>
              <a:gd name="T63" fmla="*/ 17 h 167"/>
              <a:gd name="T64" fmla="*/ 55 w 107"/>
              <a:gd name="T65" fmla="*/ 18 h 167"/>
              <a:gd name="T66" fmla="*/ 38 w 107"/>
              <a:gd name="T67" fmla="*/ 27 h 167"/>
              <a:gd name="T68" fmla="*/ 28 w 107"/>
              <a:gd name="T69" fmla="*/ 43 h 167"/>
              <a:gd name="T70" fmla="*/ 22 w 107"/>
              <a:gd name="T71" fmla="*/ 64 h 167"/>
              <a:gd name="T72" fmla="*/ 25 w 107"/>
              <a:gd name="T73" fmla="*/ 74 h 167"/>
              <a:gd name="T74" fmla="*/ 33 w 107"/>
              <a:gd name="T75" fmla="*/ 71 h 167"/>
              <a:gd name="T76" fmla="*/ 42 w 107"/>
              <a:gd name="T77" fmla="*/ 67 h 167"/>
              <a:gd name="T78" fmla="*/ 54 w 107"/>
              <a:gd name="T79" fmla="*/ 65 h 167"/>
              <a:gd name="T80" fmla="*/ 72 w 107"/>
              <a:gd name="T81" fmla="*/ 65 h 167"/>
              <a:gd name="T82" fmla="*/ 90 w 107"/>
              <a:gd name="T83" fmla="*/ 73 h 167"/>
              <a:gd name="T84" fmla="*/ 102 w 107"/>
              <a:gd name="T85" fmla="*/ 85 h 167"/>
              <a:gd name="T86" fmla="*/ 106 w 107"/>
              <a:gd name="T87" fmla="*/ 103 h 167"/>
              <a:gd name="T88" fmla="*/ 85 w 107"/>
              <a:gd name="T89" fmla="*/ 115 h 167"/>
              <a:gd name="T90" fmla="*/ 84 w 107"/>
              <a:gd name="T91" fmla="*/ 101 h 167"/>
              <a:gd name="T92" fmla="*/ 79 w 107"/>
              <a:gd name="T93" fmla="*/ 91 h 167"/>
              <a:gd name="T94" fmla="*/ 69 w 107"/>
              <a:gd name="T95" fmla="*/ 85 h 167"/>
              <a:gd name="T96" fmla="*/ 55 w 107"/>
              <a:gd name="T97" fmla="*/ 82 h 167"/>
              <a:gd name="T98" fmla="*/ 46 w 107"/>
              <a:gd name="T99" fmla="*/ 84 h 167"/>
              <a:gd name="T100" fmla="*/ 37 w 107"/>
              <a:gd name="T101" fmla="*/ 85 h 167"/>
              <a:gd name="T102" fmla="*/ 29 w 107"/>
              <a:gd name="T103" fmla="*/ 89 h 167"/>
              <a:gd name="T104" fmla="*/ 22 w 107"/>
              <a:gd name="T105" fmla="*/ 93 h 167"/>
              <a:gd name="T106" fmla="*/ 24 w 107"/>
              <a:gd name="T107" fmla="*/ 120 h 167"/>
              <a:gd name="T108" fmla="*/ 30 w 107"/>
              <a:gd name="T109" fmla="*/ 138 h 167"/>
              <a:gd name="T110" fmla="*/ 39 w 107"/>
              <a:gd name="T111" fmla="*/ 148 h 167"/>
              <a:gd name="T112" fmla="*/ 54 w 107"/>
              <a:gd name="T113" fmla="*/ 150 h 167"/>
              <a:gd name="T114" fmla="*/ 68 w 107"/>
              <a:gd name="T115" fmla="*/ 148 h 167"/>
              <a:gd name="T116" fmla="*/ 77 w 107"/>
              <a:gd name="T117" fmla="*/ 138 h 167"/>
              <a:gd name="T118" fmla="*/ 84 w 107"/>
              <a:gd name="T119" fmla="*/ 128 h 167"/>
              <a:gd name="T120" fmla="*/ 85 w 107"/>
              <a:gd name="T121"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 h="167">
                <a:moveTo>
                  <a:pt x="107" y="112"/>
                </a:moveTo>
                <a:lnTo>
                  <a:pt x="106" y="123"/>
                </a:lnTo>
                <a:lnTo>
                  <a:pt x="103" y="133"/>
                </a:lnTo>
                <a:lnTo>
                  <a:pt x="100" y="142"/>
                </a:lnTo>
                <a:lnTo>
                  <a:pt x="94" y="150"/>
                </a:lnTo>
                <a:lnTo>
                  <a:pt x="86" y="158"/>
                </a:lnTo>
                <a:lnTo>
                  <a:pt x="76" y="163"/>
                </a:lnTo>
                <a:lnTo>
                  <a:pt x="66" y="167"/>
                </a:lnTo>
                <a:lnTo>
                  <a:pt x="51" y="167"/>
                </a:lnTo>
                <a:lnTo>
                  <a:pt x="42" y="167"/>
                </a:lnTo>
                <a:lnTo>
                  <a:pt x="34" y="165"/>
                </a:lnTo>
                <a:lnTo>
                  <a:pt x="26" y="162"/>
                </a:lnTo>
                <a:lnTo>
                  <a:pt x="20" y="158"/>
                </a:lnTo>
                <a:lnTo>
                  <a:pt x="15" y="153"/>
                </a:lnTo>
                <a:lnTo>
                  <a:pt x="11" y="146"/>
                </a:lnTo>
                <a:lnTo>
                  <a:pt x="7" y="140"/>
                </a:lnTo>
                <a:lnTo>
                  <a:pt x="4" y="131"/>
                </a:lnTo>
                <a:lnTo>
                  <a:pt x="1" y="121"/>
                </a:lnTo>
                <a:lnTo>
                  <a:pt x="0" y="112"/>
                </a:lnTo>
                <a:lnTo>
                  <a:pt x="0" y="102"/>
                </a:lnTo>
                <a:lnTo>
                  <a:pt x="0" y="90"/>
                </a:lnTo>
                <a:lnTo>
                  <a:pt x="0" y="80"/>
                </a:lnTo>
                <a:lnTo>
                  <a:pt x="1" y="68"/>
                </a:lnTo>
                <a:lnTo>
                  <a:pt x="3" y="57"/>
                </a:lnTo>
                <a:lnTo>
                  <a:pt x="5" y="48"/>
                </a:lnTo>
                <a:lnTo>
                  <a:pt x="8" y="38"/>
                </a:lnTo>
                <a:lnTo>
                  <a:pt x="13" y="29"/>
                </a:lnTo>
                <a:lnTo>
                  <a:pt x="18" y="21"/>
                </a:lnTo>
                <a:lnTo>
                  <a:pt x="25" y="14"/>
                </a:lnTo>
                <a:lnTo>
                  <a:pt x="33" y="8"/>
                </a:lnTo>
                <a:lnTo>
                  <a:pt x="43" y="4"/>
                </a:lnTo>
                <a:lnTo>
                  <a:pt x="54" y="0"/>
                </a:lnTo>
                <a:lnTo>
                  <a:pt x="68" y="0"/>
                </a:lnTo>
                <a:lnTo>
                  <a:pt x="72" y="0"/>
                </a:lnTo>
                <a:lnTo>
                  <a:pt x="77" y="0"/>
                </a:lnTo>
                <a:lnTo>
                  <a:pt x="81" y="1"/>
                </a:lnTo>
                <a:lnTo>
                  <a:pt x="86" y="3"/>
                </a:lnTo>
                <a:lnTo>
                  <a:pt x="90" y="3"/>
                </a:lnTo>
                <a:lnTo>
                  <a:pt x="93" y="4"/>
                </a:lnTo>
                <a:lnTo>
                  <a:pt x="96" y="5"/>
                </a:lnTo>
                <a:lnTo>
                  <a:pt x="97" y="7"/>
                </a:lnTo>
                <a:lnTo>
                  <a:pt x="97" y="7"/>
                </a:lnTo>
                <a:lnTo>
                  <a:pt x="98" y="8"/>
                </a:lnTo>
                <a:lnTo>
                  <a:pt x="98" y="8"/>
                </a:lnTo>
                <a:lnTo>
                  <a:pt x="98" y="9"/>
                </a:lnTo>
                <a:lnTo>
                  <a:pt x="98" y="10"/>
                </a:lnTo>
                <a:lnTo>
                  <a:pt x="98" y="12"/>
                </a:lnTo>
                <a:lnTo>
                  <a:pt x="100" y="13"/>
                </a:lnTo>
                <a:lnTo>
                  <a:pt x="100" y="14"/>
                </a:lnTo>
                <a:lnTo>
                  <a:pt x="100" y="17"/>
                </a:lnTo>
                <a:lnTo>
                  <a:pt x="98" y="18"/>
                </a:lnTo>
                <a:lnTo>
                  <a:pt x="98" y="20"/>
                </a:lnTo>
                <a:lnTo>
                  <a:pt x="98" y="21"/>
                </a:lnTo>
                <a:lnTo>
                  <a:pt x="98" y="22"/>
                </a:lnTo>
                <a:lnTo>
                  <a:pt x="97" y="22"/>
                </a:lnTo>
                <a:lnTo>
                  <a:pt x="97" y="22"/>
                </a:lnTo>
                <a:lnTo>
                  <a:pt x="96" y="22"/>
                </a:lnTo>
                <a:lnTo>
                  <a:pt x="94" y="22"/>
                </a:lnTo>
                <a:lnTo>
                  <a:pt x="92" y="22"/>
                </a:lnTo>
                <a:lnTo>
                  <a:pt x="89" y="21"/>
                </a:lnTo>
                <a:lnTo>
                  <a:pt x="86" y="20"/>
                </a:lnTo>
                <a:lnTo>
                  <a:pt x="83" y="18"/>
                </a:lnTo>
                <a:lnTo>
                  <a:pt x="77" y="18"/>
                </a:lnTo>
                <a:lnTo>
                  <a:pt x="72" y="17"/>
                </a:lnTo>
                <a:lnTo>
                  <a:pt x="67" y="17"/>
                </a:lnTo>
                <a:lnTo>
                  <a:pt x="55" y="18"/>
                </a:lnTo>
                <a:lnTo>
                  <a:pt x="46" y="22"/>
                </a:lnTo>
                <a:lnTo>
                  <a:pt x="38" y="27"/>
                </a:lnTo>
                <a:lnTo>
                  <a:pt x="33" y="35"/>
                </a:lnTo>
                <a:lnTo>
                  <a:pt x="28" y="43"/>
                </a:lnTo>
                <a:lnTo>
                  <a:pt x="24" y="54"/>
                </a:lnTo>
                <a:lnTo>
                  <a:pt x="22" y="64"/>
                </a:lnTo>
                <a:lnTo>
                  <a:pt x="21" y="76"/>
                </a:lnTo>
                <a:lnTo>
                  <a:pt x="25" y="74"/>
                </a:lnTo>
                <a:lnTo>
                  <a:pt x="29" y="72"/>
                </a:lnTo>
                <a:lnTo>
                  <a:pt x="33" y="71"/>
                </a:lnTo>
                <a:lnTo>
                  <a:pt x="38" y="68"/>
                </a:lnTo>
                <a:lnTo>
                  <a:pt x="42" y="67"/>
                </a:lnTo>
                <a:lnTo>
                  <a:pt x="49" y="67"/>
                </a:lnTo>
                <a:lnTo>
                  <a:pt x="54" y="65"/>
                </a:lnTo>
                <a:lnTo>
                  <a:pt x="59" y="65"/>
                </a:lnTo>
                <a:lnTo>
                  <a:pt x="72" y="65"/>
                </a:lnTo>
                <a:lnTo>
                  <a:pt x="83" y="69"/>
                </a:lnTo>
                <a:lnTo>
                  <a:pt x="90" y="73"/>
                </a:lnTo>
                <a:lnTo>
                  <a:pt x="97" y="78"/>
                </a:lnTo>
                <a:lnTo>
                  <a:pt x="102" y="85"/>
                </a:lnTo>
                <a:lnTo>
                  <a:pt x="105" y="94"/>
                </a:lnTo>
                <a:lnTo>
                  <a:pt x="106" y="103"/>
                </a:lnTo>
                <a:lnTo>
                  <a:pt x="107" y="112"/>
                </a:lnTo>
                <a:close/>
                <a:moveTo>
                  <a:pt x="85" y="115"/>
                </a:moveTo>
                <a:lnTo>
                  <a:pt x="85" y="107"/>
                </a:lnTo>
                <a:lnTo>
                  <a:pt x="84" y="101"/>
                </a:lnTo>
                <a:lnTo>
                  <a:pt x="81" y="95"/>
                </a:lnTo>
                <a:lnTo>
                  <a:pt x="79" y="91"/>
                </a:lnTo>
                <a:lnTo>
                  <a:pt x="75" y="88"/>
                </a:lnTo>
                <a:lnTo>
                  <a:pt x="69" y="85"/>
                </a:lnTo>
                <a:lnTo>
                  <a:pt x="63" y="82"/>
                </a:lnTo>
                <a:lnTo>
                  <a:pt x="55" y="82"/>
                </a:lnTo>
                <a:lnTo>
                  <a:pt x="51" y="82"/>
                </a:lnTo>
                <a:lnTo>
                  <a:pt x="46" y="84"/>
                </a:lnTo>
                <a:lnTo>
                  <a:pt x="42" y="84"/>
                </a:lnTo>
                <a:lnTo>
                  <a:pt x="37" y="85"/>
                </a:lnTo>
                <a:lnTo>
                  <a:pt x="33" y="88"/>
                </a:lnTo>
                <a:lnTo>
                  <a:pt x="29" y="89"/>
                </a:lnTo>
                <a:lnTo>
                  <a:pt x="25" y="90"/>
                </a:lnTo>
                <a:lnTo>
                  <a:pt x="22" y="93"/>
                </a:lnTo>
                <a:lnTo>
                  <a:pt x="22" y="108"/>
                </a:lnTo>
                <a:lnTo>
                  <a:pt x="24" y="120"/>
                </a:lnTo>
                <a:lnTo>
                  <a:pt x="26" y="131"/>
                </a:lnTo>
                <a:lnTo>
                  <a:pt x="30" y="138"/>
                </a:lnTo>
                <a:lnTo>
                  <a:pt x="34" y="144"/>
                </a:lnTo>
                <a:lnTo>
                  <a:pt x="39" y="148"/>
                </a:lnTo>
                <a:lnTo>
                  <a:pt x="46" y="150"/>
                </a:lnTo>
                <a:lnTo>
                  <a:pt x="54" y="150"/>
                </a:lnTo>
                <a:lnTo>
                  <a:pt x="62" y="149"/>
                </a:lnTo>
                <a:lnTo>
                  <a:pt x="68" y="148"/>
                </a:lnTo>
                <a:lnTo>
                  <a:pt x="73" y="144"/>
                </a:lnTo>
                <a:lnTo>
                  <a:pt x="77" y="138"/>
                </a:lnTo>
                <a:lnTo>
                  <a:pt x="81" y="133"/>
                </a:lnTo>
                <a:lnTo>
                  <a:pt x="84" y="128"/>
                </a:lnTo>
                <a:lnTo>
                  <a:pt x="85" y="121"/>
                </a:lnTo>
                <a:lnTo>
                  <a:pt x="85" y="11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5902093" y="4522861"/>
            <a:ext cx="84915" cy="132089"/>
          </a:xfrm>
          <a:custGeom>
            <a:avLst/>
            <a:gdLst>
              <a:gd name="T0" fmla="*/ 108 w 109"/>
              <a:gd name="T1" fmla="*/ 133 h 167"/>
              <a:gd name="T2" fmla="*/ 102 w 109"/>
              <a:gd name="T3" fmla="*/ 150 h 167"/>
              <a:gd name="T4" fmla="*/ 87 w 109"/>
              <a:gd name="T5" fmla="*/ 162 h 167"/>
              <a:gd name="T6" fmla="*/ 66 w 109"/>
              <a:gd name="T7" fmla="*/ 167 h 167"/>
              <a:gd name="T8" fmla="*/ 41 w 109"/>
              <a:gd name="T9" fmla="*/ 167 h 167"/>
              <a:gd name="T10" fmla="*/ 20 w 109"/>
              <a:gd name="T11" fmla="*/ 162 h 167"/>
              <a:gd name="T12" fmla="*/ 7 w 109"/>
              <a:gd name="T13" fmla="*/ 152 h 167"/>
              <a:gd name="T14" fmla="*/ 0 w 109"/>
              <a:gd name="T15" fmla="*/ 136 h 167"/>
              <a:gd name="T16" fmla="*/ 0 w 109"/>
              <a:gd name="T17" fmla="*/ 120 h 167"/>
              <a:gd name="T18" fmla="*/ 5 w 109"/>
              <a:gd name="T19" fmla="*/ 107 h 167"/>
              <a:gd name="T20" fmla="*/ 14 w 109"/>
              <a:gd name="T21" fmla="*/ 95 h 167"/>
              <a:gd name="T22" fmla="*/ 28 w 109"/>
              <a:gd name="T23" fmla="*/ 86 h 167"/>
              <a:gd name="T24" fmla="*/ 30 w 109"/>
              <a:gd name="T25" fmla="*/ 78 h 167"/>
              <a:gd name="T26" fmla="*/ 18 w 109"/>
              <a:gd name="T27" fmla="*/ 69 h 167"/>
              <a:gd name="T28" fmla="*/ 10 w 109"/>
              <a:gd name="T29" fmla="*/ 59 h 167"/>
              <a:gd name="T30" fmla="*/ 5 w 109"/>
              <a:gd name="T31" fmla="*/ 47 h 167"/>
              <a:gd name="T32" fmla="*/ 6 w 109"/>
              <a:gd name="T33" fmla="*/ 33 h 167"/>
              <a:gd name="T34" fmla="*/ 11 w 109"/>
              <a:gd name="T35" fmla="*/ 17 h 167"/>
              <a:gd name="T36" fmla="*/ 24 w 109"/>
              <a:gd name="T37" fmla="*/ 7 h 167"/>
              <a:gd name="T38" fmla="*/ 44 w 109"/>
              <a:gd name="T39" fmla="*/ 0 h 167"/>
              <a:gd name="T40" fmla="*/ 68 w 109"/>
              <a:gd name="T41" fmla="*/ 0 h 167"/>
              <a:gd name="T42" fmla="*/ 86 w 109"/>
              <a:gd name="T43" fmla="*/ 7 h 167"/>
              <a:gd name="T44" fmla="*/ 98 w 109"/>
              <a:gd name="T45" fmla="*/ 16 h 167"/>
              <a:gd name="T46" fmla="*/ 103 w 109"/>
              <a:gd name="T47" fmla="*/ 30 h 167"/>
              <a:gd name="T48" fmla="*/ 103 w 109"/>
              <a:gd name="T49" fmla="*/ 44 h 167"/>
              <a:gd name="T50" fmla="*/ 99 w 109"/>
              <a:gd name="T51" fmla="*/ 56 h 167"/>
              <a:gd name="T52" fmla="*/ 91 w 109"/>
              <a:gd name="T53" fmla="*/ 67 h 167"/>
              <a:gd name="T54" fmla="*/ 79 w 109"/>
              <a:gd name="T55" fmla="*/ 76 h 167"/>
              <a:gd name="T56" fmla="*/ 81 w 109"/>
              <a:gd name="T57" fmla="*/ 84 h 167"/>
              <a:gd name="T58" fmla="*/ 95 w 109"/>
              <a:gd name="T59" fmla="*/ 94 h 167"/>
              <a:gd name="T60" fmla="*/ 104 w 109"/>
              <a:gd name="T61" fmla="*/ 105 h 167"/>
              <a:gd name="T62" fmla="*/ 109 w 109"/>
              <a:gd name="T63" fmla="*/ 116 h 167"/>
              <a:gd name="T64" fmla="*/ 82 w 109"/>
              <a:gd name="T65" fmla="*/ 39 h 167"/>
              <a:gd name="T66" fmla="*/ 81 w 109"/>
              <a:gd name="T67" fmla="*/ 30 h 167"/>
              <a:gd name="T68" fmla="*/ 75 w 109"/>
              <a:gd name="T69" fmla="*/ 22 h 167"/>
              <a:gd name="T70" fmla="*/ 66 w 109"/>
              <a:gd name="T71" fmla="*/ 18 h 167"/>
              <a:gd name="T72" fmla="*/ 54 w 109"/>
              <a:gd name="T73" fmla="*/ 17 h 167"/>
              <a:gd name="T74" fmla="*/ 34 w 109"/>
              <a:gd name="T75" fmla="*/ 22 h 167"/>
              <a:gd name="T76" fmla="*/ 27 w 109"/>
              <a:gd name="T77" fmla="*/ 39 h 167"/>
              <a:gd name="T78" fmla="*/ 28 w 109"/>
              <a:gd name="T79" fmla="*/ 48 h 167"/>
              <a:gd name="T80" fmla="*/ 34 w 109"/>
              <a:gd name="T81" fmla="*/ 56 h 167"/>
              <a:gd name="T82" fmla="*/ 43 w 109"/>
              <a:gd name="T83" fmla="*/ 64 h 167"/>
              <a:gd name="T84" fmla="*/ 56 w 109"/>
              <a:gd name="T85" fmla="*/ 72 h 167"/>
              <a:gd name="T86" fmla="*/ 75 w 109"/>
              <a:gd name="T87" fmla="*/ 57 h 167"/>
              <a:gd name="T88" fmla="*/ 82 w 109"/>
              <a:gd name="T89" fmla="*/ 39 h 167"/>
              <a:gd name="T90" fmla="*/ 87 w 109"/>
              <a:gd name="T91" fmla="*/ 120 h 167"/>
              <a:gd name="T92" fmla="*/ 83 w 109"/>
              <a:gd name="T93" fmla="*/ 111 h 167"/>
              <a:gd name="T94" fmla="*/ 74 w 109"/>
              <a:gd name="T95" fmla="*/ 102 h 167"/>
              <a:gd name="T96" fmla="*/ 61 w 109"/>
              <a:gd name="T97" fmla="*/ 94 h 167"/>
              <a:gd name="T98" fmla="*/ 45 w 109"/>
              <a:gd name="T99" fmla="*/ 94 h 167"/>
              <a:gd name="T100" fmla="*/ 34 w 109"/>
              <a:gd name="T101" fmla="*/ 102 h 167"/>
              <a:gd name="T102" fmla="*/ 26 w 109"/>
              <a:gd name="T103" fmla="*/ 111 h 167"/>
              <a:gd name="T104" fmla="*/ 22 w 109"/>
              <a:gd name="T105" fmla="*/ 120 h 167"/>
              <a:gd name="T106" fmla="*/ 23 w 109"/>
              <a:gd name="T107" fmla="*/ 136 h 167"/>
              <a:gd name="T108" fmla="*/ 39 w 109"/>
              <a:gd name="T109" fmla="*/ 150 h 167"/>
              <a:gd name="T110" fmla="*/ 70 w 109"/>
              <a:gd name="T111" fmla="*/ 150 h 167"/>
              <a:gd name="T112" fmla="*/ 86 w 109"/>
              <a:gd name="T113" fmla="*/ 13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67">
                <a:moveTo>
                  <a:pt x="109" y="123"/>
                </a:moveTo>
                <a:lnTo>
                  <a:pt x="108" y="133"/>
                </a:lnTo>
                <a:lnTo>
                  <a:pt x="105" y="142"/>
                </a:lnTo>
                <a:lnTo>
                  <a:pt x="102" y="150"/>
                </a:lnTo>
                <a:lnTo>
                  <a:pt x="95" y="157"/>
                </a:lnTo>
                <a:lnTo>
                  <a:pt x="87" y="162"/>
                </a:lnTo>
                <a:lnTo>
                  <a:pt x="77" y="165"/>
                </a:lnTo>
                <a:lnTo>
                  <a:pt x="66" y="167"/>
                </a:lnTo>
                <a:lnTo>
                  <a:pt x="53" y="167"/>
                </a:lnTo>
                <a:lnTo>
                  <a:pt x="41" y="167"/>
                </a:lnTo>
                <a:lnTo>
                  <a:pt x="31" y="165"/>
                </a:lnTo>
                <a:lnTo>
                  <a:pt x="20" y="162"/>
                </a:lnTo>
                <a:lnTo>
                  <a:pt x="14" y="157"/>
                </a:lnTo>
                <a:lnTo>
                  <a:pt x="7" y="152"/>
                </a:lnTo>
                <a:lnTo>
                  <a:pt x="3" y="145"/>
                </a:lnTo>
                <a:lnTo>
                  <a:pt x="0" y="136"/>
                </a:lnTo>
                <a:lnTo>
                  <a:pt x="0" y="127"/>
                </a:lnTo>
                <a:lnTo>
                  <a:pt x="0" y="120"/>
                </a:lnTo>
                <a:lnTo>
                  <a:pt x="2" y="114"/>
                </a:lnTo>
                <a:lnTo>
                  <a:pt x="5" y="107"/>
                </a:lnTo>
                <a:lnTo>
                  <a:pt x="9" y="101"/>
                </a:lnTo>
                <a:lnTo>
                  <a:pt x="14" y="95"/>
                </a:lnTo>
                <a:lnTo>
                  <a:pt x="20" y="91"/>
                </a:lnTo>
                <a:lnTo>
                  <a:pt x="28" y="86"/>
                </a:lnTo>
                <a:lnTo>
                  <a:pt x="36" y="82"/>
                </a:lnTo>
                <a:lnTo>
                  <a:pt x="30" y="78"/>
                </a:lnTo>
                <a:lnTo>
                  <a:pt x="23" y="74"/>
                </a:lnTo>
                <a:lnTo>
                  <a:pt x="18" y="69"/>
                </a:lnTo>
                <a:lnTo>
                  <a:pt x="13" y="64"/>
                </a:lnTo>
                <a:lnTo>
                  <a:pt x="10" y="59"/>
                </a:lnTo>
                <a:lnTo>
                  <a:pt x="7" y="54"/>
                </a:lnTo>
                <a:lnTo>
                  <a:pt x="5" y="47"/>
                </a:lnTo>
                <a:lnTo>
                  <a:pt x="5" y="41"/>
                </a:lnTo>
                <a:lnTo>
                  <a:pt x="6" y="33"/>
                </a:lnTo>
                <a:lnTo>
                  <a:pt x="7" y="25"/>
                </a:lnTo>
                <a:lnTo>
                  <a:pt x="11" y="17"/>
                </a:lnTo>
                <a:lnTo>
                  <a:pt x="18" y="12"/>
                </a:lnTo>
                <a:lnTo>
                  <a:pt x="24" y="7"/>
                </a:lnTo>
                <a:lnTo>
                  <a:pt x="34" y="3"/>
                </a:lnTo>
                <a:lnTo>
                  <a:pt x="44" y="0"/>
                </a:lnTo>
                <a:lnTo>
                  <a:pt x="56" y="0"/>
                </a:lnTo>
                <a:lnTo>
                  <a:pt x="68" y="0"/>
                </a:lnTo>
                <a:lnTo>
                  <a:pt x="77" y="3"/>
                </a:lnTo>
                <a:lnTo>
                  <a:pt x="86" y="7"/>
                </a:lnTo>
                <a:lnTo>
                  <a:pt x="92" y="10"/>
                </a:lnTo>
                <a:lnTo>
                  <a:pt x="98" y="16"/>
                </a:lnTo>
                <a:lnTo>
                  <a:pt x="100" y="22"/>
                </a:lnTo>
                <a:lnTo>
                  <a:pt x="103" y="30"/>
                </a:lnTo>
                <a:lnTo>
                  <a:pt x="104" y="38"/>
                </a:lnTo>
                <a:lnTo>
                  <a:pt x="103" y="44"/>
                </a:lnTo>
                <a:lnTo>
                  <a:pt x="102" y="50"/>
                </a:lnTo>
                <a:lnTo>
                  <a:pt x="99" y="56"/>
                </a:lnTo>
                <a:lnTo>
                  <a:pt x="95" y="61"/>
                </a:lnTo>
                <a:lnTo>
                  <a:pt x="91" y="67"/>
                </a:lnTo>
                <a:lnTo>
                  <a:pt x="86" y="71"/>
                </a:lnTo>
                <a:lnTo>
                  <a:pt x="79" y="76"/>
                </a:lnTo>
                <a:lnTo>
                  <a:pt x="71" y="80"/>
                </a:lnTo>
                <a:lnTo>
                  <a:pt x="81" y="84"/>
                </a:lnTo>
                <a:lnTo>
                  <a:pt x="88" y="89"/>
                </a:lnTo>
                <a:lnTo>
                  <a:pt x="95" y="94"/>
                </a:lnTo>
                <a:lnTo>
                  <a:pt x="100" y="99"/>
                </a:lnTo>
                <a:lnTo>
                  <a:pt x="104" y="105"/>
                </a:lnTo>
                <a:lnTo>
                  <a:pt x="107" y="110"/>
                </a:lnTo>
                <a:lnTo>
                  <a:pt x="109" y="116"/>
                </a:lnTo>
                <a:lnTo>
                  <a:pt x="109" y="123"/>
                </a:lnTo>
                <a:close/>
                <a:moveTo>
                  <a:pt x="82" y="39"/>
                </a:moveTo>
                <a:lnTo>
                  <a:pt x="82" y="34"/>
                </a:lnTo>
                <a:lnTo>
                  <a:pt x="81" y="30"/>
                </a:lnTo>
                <a:lnTo>
                  <a:pt x="78" y="26"/>
                </a:lnTo>
                <a:lnTo>
                  <a:pt x="75" y="22"/>
                </a:lnTo>
                <a:lnTo>
                  <a:pt x="71" y="20"/>
                </a:lnTo>
                <a:lnTo>
                  <a:pt x="66" y="18"/>
                </a:lnTo>
                <a:lnTo>
                  <a:pt x="61" y="17"/>
                </a:lnTo>
                <a:lnTo>
                  <a:pt x="54" y="17"/>
                </a:lnTo>
                <a:lnTo>
                  <a:pt x="41" y="17"/>
                </a:lnTo>
                <a:lnTo>
                  <a:pt x="34" y="22"/>
                </a:lnTo>
                <a:lnTo>
                  <a:pt x="28" y="30"/>
                </a:lnTo>
                <a:lnTo>
                  <a:pt x="27" y="39"/>
                </a:lnTo>
                <a:lnTo>
                  <a:pt x="27" y="44"/>
                </a:lnTo>
                <a:lnTo>
                  <a:pt x="28" y="48"/>
                </a:lnTo>
                <a:lnTo>
                  <a:pt x="30" y="54"/>
                </a:lnTo>
                <a:lnTo>
                  <a:pt x="34" y="56"/>
                </a:lnTo>
                <a:lnTo>
                  <a:pt x="37" y="60"/>
                </a:lnTo>
                <a:lnTo>
                  <a:pt x="43" y="64"/>
                </a:lnTo>
                <a:lnTo>
                  <a:pt x="48" y="68"/>
                </a:lnTo>
                <a:lnTo>
                  <a:pt x="56" y="72"/>
                </a:lnTo>
                <a:lnTo>
                  <a:pt x="68" y="65"/>
                </a:lnTo>
                <a:lnTo>
                  <a:pt x="75" y="57"/>
                </a:lnTo>
                <a:lnTo>
                  <a:pt x="81" y="48"/>
                </a:lnTo>
                <a:lnTo>
                  <a:pt x="82" y="39"/>
                </a:lnTo>
                <a:close/>
                <a:moveTo>
                  <a:pt x="87" y="125"/>
                </a:moveTo>
                <a:lnTo>
                  <a:pt x="87" y="120"/>
                </a:lnTo>
                <a:lnTo>
                  <a:pt x="86" y="115"/>
                </a:lnTo>
                <a:lnTo>
                  <a:pt x="83" y="111"/>
                </a:lnTo>
                <a:lnTo>
                  <a:pt x="79" y="106"/>
                </a:lnTo>
                <a:lnTo>
                  <a:pt x="74" y="102"/>
                </a:lnTo>
                <a:lnTo>
                  <a:pt x="68" y="98"/>
                </a:lnTo>
                <a:lnTo>
                  <a:pt x="61" y="94"/>
                </a:lnTo>
                <a:lnTo>
                  <a:pt x="53" y="90"/>
                </a:lnTo>
                <a:lnTo>
                  <a:pt x="45" y="94"/>
                </a:lnTo>
                <a:lnTo>
                  <a:pt x="39" y="98"/>
                </a:lnTo>
                <a:lnTo>
                  <a:pt x="34" y="102"/>
                </a:lnTo>
                <a:lnTo>
                  <a:pt x="28" y="106"/>
                </a:lnTo>
                <a:lnTo>
                  <a:pt x="26" y="111"/>
                </a:lnTo>
                <a:lnTo>
                  <a:pt x="23" y="115"/>
                </a:lnTo>
                <a:lnTo>
                  <a:pt x="22" y="120"/>
                </a:lnTo>
                <a:lnTo>
                  <a:pt x="22" y="125"/>
                </a:lnTo>
                <a:lnTo>
                  <a:pt x="23" y="136"/>
                </a:lnTo>
                <a:lnTo>
                  <a:pt x="30" y="144"/>
                </a:lnTo>
                <a:lnTo>
                  <a:pt x="39" y="150"/>
                </a:lnTo>
                <a:lnTo>
                  <a:pt x="54" y="150"/>
                </a:lnTo>
                <a:lnTo>
                  <a:pt x="70" y="150"/>
                </a:lnTo>
                <a:lnTo>
                  <a:pt x="79" y="144"/>
                </a:lnTo>
                <a:lnTo>
                  <a:pt x="86" y="136"/>
                </a:lnTo>
                <a:lnTo>
                  <a:pt x="87" y="12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7701016" y="4522861"/>
            <a:ext cx="75479" cy="128945"/>
          </a:xfrm>
          <a:custGeom>
            <a:avLst/>
            <a:gdLst>
              <a:gd name="T0" fmla="*/ 95 w 95"/>
              <a:gd name="T1" fmla="*/ 158 h 164"/>
              <a:gd name="T2" fmla="*/ 94 w 95"/>
              <a:gd name="T3" fmla="*/ 161 h 164"/>
              <a:gd name="T4" fmla="*/ 93 w 95"/>
              <a:gd name="T5" fmla="*/ 164 h 164"/>
              <a:gd name="T6" fmla="*/ 91 w 95"/>
              <a:gd name="T7" fmla="*/ 164 h 164"/>
              <a:gd name="T8" fmla="*/ 5 w 95"/>
              <a:gd name="T9" fmla="*/ 164 h 164"/>
              <a:gd name="T10" fmla="*/ 4 w 95"/>
              <a:gd name="T11" fmla="*/ 164 h 164"/>
              <a:gd name="T12" fmla="*/ 3 w 95"/>
              <a:gd name="T13" fmla="*/ 162 h 164"/>
              <a:gd name="T14" fmla="*/ 1 w 95"/>
              <a:gd name="T15" fmla="*/ 160 h 164"/>
              <a:gd name="T16" fmla="*/ 1 w 95"/>
              <a:gd name="T17" fmla="*/ 156 h 164"/>
              <a:gd name="T18" fmla="*/ 1 w 95"/>
              <a:gd name="T19" fmla="*/ 152 h 164"/>
              <a:gd name="T20" fmla="*/ 3 w 95"/>
              <a:gd name="T21" fmla="*/ 149 h 164"/>
              <a:gd name="T22" fmla="*/ 4 w 95"/>
              <a:gd name="T23" fmla="*/ 148 h 164"/>
              <a:gd name="T24" fmla="*/ 5 w 95"/>
              <a:gd name="T25" fmla="*/ 147 h 164"/>
              <a:gd name="T26" fmla="*/ 39 w 95"/>
              <a:gd name="T27" fmla="*/ 23 h 164"/>
              <a:gd name="T28" fmla="*/ 7 w 95"/>
              <a:gd name="T29" fmla="*/ 42 h 164"/>
              <a:gd name="T30" fmla="*/ 3 w 95"/>
              <a:gd name="T31" fmla="*/ 43 h 164"/>
              <a:gd name="T32" fmla="*/ 1 w 95"/>
              <a:gd name="T33" fmla="*/ 42 h 164"/>
              <a:gd name="T34" fmla="*/ 0 w 95"/>
              <a:gd name="T35" fmla="*/ 38 h 164"/>
              <a:gd name="T36" fmla="*/ 0 w 95"/>
              <a:gd name="T37" fmla="*/ 33 h 164"/>
              <a:gd name="T38" fmla="*/ 1 w 95"/>
              <a:gd name="T39" fmla="*/ 30 h 164"/>
              <a:gd name="T40" fmla="*/ 1 w 95"/>
              <a:gd name="T41" fmla="*/ 28 h 164"/>
              <a:gd name="T42" fmla="*/ 3 w 95"/>
              <a:gd name="T43" fmla="*/ 26 h 164"/>
              <a:gd name="T44" fmla="*/ 42 w 95"/>
              <a:gd name="T45" fmla="*/ 2 h 164"/>
              <a:gd name="T46" fmla="*/ 43 w 95"/>
              <a:gd name="T47" fmla="*/ 0 h 164"/>
              <a:gd name="T48" fmla="*/ 44 w 95"/>
              <a:gd name="T49" fmla="*/ 0 h 164"/>
              <a:gd name="T50" fmla="*/ 47 w 95"/>
              <a:gd name="T51" fmla="*/ 0 h 164"/>
              <a:gd name="T52" fmla="*/ 51 w 95"/>
              <a:gd name="T53" fmla="*/ 0 h 164"/>
              <a:gd name="T54" fmla="*/ 56 w 95"/>
              <a:gd name="T55" fmla="*/ 0 h 164"/>
              <a:gd name="T56" fmla="*/ 60 w 95"/>
              <a:gd name="T57" fmla="*/ 2 h 164"/>
              <a:gd name="T58" fmla="*/ 61 w 95"/>
              <a:gd name="T59" fmla="*/ 2 h 164"/>
              <a:gd name="T60" fmla="*/ 61 w 95"/>
              <a:gd name="T61" fmla="*/ 3 h 164"/>
              <a:gd name="T62" fmla="*/ 91 w 95"/>
              <a:gd name="T63" fmla="*/ 147 h 164"/>
              <a:gd name="T64" fmla="*/ 93 w 95"/>
              <a:gd name="T65" fmla="*/ 148 h 164"/>
              <a:gd name="T66" fmla="*/ 94 w 95"/>
              <a:gd name="T67" fmla="*/ 149 h 164"/>
              <a:gd name="T68" fmla="*/ 95 w 95"/>
              <a:gd name="T69" fmla="*/ 152 h 164"/>
              <a:gd name="T70" fmla="*/ 95 w 95"/>
              <a:gd name="T71"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4">
                <a:moveTo>
                  <a:pt x="95" y="156"/>
                </a:moveTo>
                <a:lnTo>
                  <a:pt x="95" y="158"/>
                </a:lnTo>
                <a:lnTo>
                  <a:pt x="95" y="160"/>
                </a:lnTo>
                <a:lnTo>
                  <a:pt x="94" y="161"/>
                </a:lnTo>
                <a:lnTo>
                  <a:pt x="94" y="162"/>
                </a:lnTo>
                <a:lnTo>
                  <a:pt x="93" y="164"/>
                </a:lnTo>
                <a:lnTo>
                  <a:pt x="93" y="164"/>
                </a:lnTo>
                <a:lnTo>
                  <a:pt x="91" y="164"/>
                </a:lnTo>
                <a:lnTo>
                  <a:pt x="91" y="164"/>
                </a:lnTo>
                <a:lnTo>
                  <a:pt x="5" y="164"/>
                </a:lnTo>
                <a:lnTo>
                  <a:pt x="5" y="164"/>
                </a:lnTo>
                <a:lnTo>
                  <a:pt x="4" y="164"/>
                </a:lnTo>
                <a:lnTo>
                  <a:pt x="3" y="164"/>
                </a:lnTo>
                <a:lnTo>
                  <a:pt x="3" y="162"/>
                </a:lnTo>
                <a:lnTo>
                  <a:pt x="1" y="161"/>
                </a:lnTo>
                <a:lnTo>
                  <a:pt x="1" y="160"/>
                </a:lnTo>
                <a:lnTo>
                  <a:pt x="1" y="158"/>
                </a:lnTo>
                <a:lnTo>
                  <a:pt x="1" y="156"/>
                </a:lnTo>
                <a:lnTo>
                  <a:pt x="1" y="153"/>
                </a:lnTo>
                <a:lnTo>
                  <a:pt x="1" y="152"/>
                </a:lnTo>
                <a:lnTo>
                  <a:pt x="1" y="151"/>
                </a:lnTo>
                <a:lnTo>
                  <a:pt x="3" y="149"/>
                </a:lnTo>
                <a:lnTo>
                  <a:pt x="3" y="148"/>
                </a:lnTo>
                <a:lnTo>
                  <a:pt x="4" y="148"/>
                </a:lnTo>
                <a:lnTo>
                  <a:pt x="5" y="147"/>
                </a:lnTo>
                <a:lnTo>
                  <a:pt x="5" y="147"/>
                </a:lnTo>
                <a:lnTo>
                  <a:pt x="39" y="147"/>
                </a:lnTo>
                <a:lnTo>
                  <a:pt x="39" y="23"/>
                </a:lnTo>
                <a:lnTo>
                  <a:pt x="8" y="42"/>
                </a:lnTo>
                <a:lnTo>
                  <a:pt x="7" y="42"/>
                </a:lnTo>
                <a:lnTo>
                  <a:pt x="4" y="43"/>
                </a:lnTo>
                <a:lnTo>
                  <a:pt x="3" y="43"/>
                </a:lnTo>
                <a:lnTo>
                  <a:pt x="3" y="42"/>
                </a:lnTo>
                <a:lnTo>
                  <a:pt x="1" y="42"/>
                </a:lnTo>
                <a:lnTo>
                  <a:pt x="1" y="40"/>
                </a:lnTo>
                <a:lnTo>
                  <a:pt x="0" y="38"/>
                </a:lnTo>
                <a:lnTo>
                  <a:pt x="0" y="36"/>
                </a:lnTo>
                <a:lnTo>
                  <a:pt x="0" y="33"/>
                </a:lnTo>
                <a:lnTo>
                  <a:pt x="0" y="32"/>
                </a:lnTo>
                <a:lnTo>
                  <a:pt x="1" y="30"/>
                </a:lnTo>
                <a:lnTo>
                  <a:pt x="1" y="29"/>
                </a:lnTo>
                <a:lnTo>
                  <a:pt x="1" y="28"/>
                </a:lnTo>
                <a:lnTo>
                  <a:pt x="3" y="26"/>
                </a:lnTo>
                <a:lnTo>
                  <a:pt x="3" y="26"/>
                </a:lnTo>
                <a:lnTo>
                  <a:pt x="4" y="25"/>
                </a:lnTo>
                <a:lnTo>
                  <a:pt x="42" y="2"/>
                </a:lnTo>
                <a:lnTo>
                  <a:pt x="42" y="2"/>
                </a:lnTo>
                <a:lnTo>
                  <a:pt x="43" y="0"/>
                </a:lnTo>
                <a:lnTo>
                  <a:pt x="43" y="0"/>
                </a:lnTo>
                <a:lnTo>
                  <a:pt x="44" y="0"/>
                </a:lnTo>
                <a:lnTo>
                  <a:pt x="46" y="0"/>
                </a:lnTo>
                <a:lnTo>
                  <a:pt x="47" y="0"/>
                </a:lnTo>
                <a:lnTo>
                  <a:pt x="50" y="0"/>
                </a:lnTo>
                <a:lnTo>
                  <a:pt x="51" y="0"/>
                </a:lnTo>
                <a:lnTo>
                  <a:pt x="54" y="0"/>
                </a:lnTo>
                <a:lnTo>
                  <a:pt x="56" y="0"/>
                </a:lnTo>
                <a:lnTo>
                  <a:pt x="59" y="0"/>
                </a:lnTo>
                <a:lnTo>
                  <a:pt x="60" y="2"/>
                </a:lnTo>
                <a:lnTo>
                  <a:pt x="60" y="2"/>
                </a:lnTo>
                <a:lnTo>
                  <a:pt x="61" y="2"/>
                </a:lnTo>
                <a:lnTo>
                  <a:pt x="61" y="3"/>
                </a:lnTo>
                <a:lnTo>
                  <a:pt x="61" y="3"/>
                </a:lnTo>
                <a:lnTo>
                  <a:pt x="61" y="147"/>
                </a:lnTo>
                <a:lnTo>
                  <a:pt x="91" y="147"/>
                </a:lnTo>
                <a:lnTo>
                  <a:pt x="91" y="147"/>
                </a:lnTo>
                <a:lnTo>
                  <a:pt x="93" y="148"/>
                </a:lnTo>
                <a:lnTo>
                  <a:pt x="94" y="148"/>
                </a:lnTo>
                <a:lnTo>
                  <a:pt x="94" y="149"/>
                </a:lnTo>
                <a:lnTo>
                  <a:pt x="94" y="151"/>
                </a:lnTo>
                <a:lnTo>
                  <a:pt x="95" y="152"/>
                </a:lnTo>
                <a:lnTo>
                  <a:pt x="95" y="153"/>
                </a:lnTo>
                <a:lnTo>
                  <a:pt x="95"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7801655" y="4522861"/>
            <a:ext cx="75479" cy="128945"/>
          </a:xfrm>
          <a:custGeom>
            <a:avLst/>
            <a:gdLst>
              <a:gd name="T0" fmla="*/ 95 w 95"/>
              <a:gd name="T1" fmla="*/ 158 h 164"/>
              <a:gd name="T2" fmla="*/ 94 w 95"/>
              <a:gd name="T3" fmla="*/ 161 h 164"/>
              <a:gd name="T4" fmla="*/ 92 w 95"/>
              <a:gd name="T5" fmla="*/ 164 h 164"/>
              <a:gd name="T6" fmla="*/ 91 w 95"/>
              <a:gd name="T7" fmla="*/ 164 h 164"/>
              <a:gd name="T8" fmla="*/ 5 w 95"/>
              <a:gd name="T9" fmla="*/ 164 h 164"/>
              <a:gd name="T10" fmla="*/ 4 w 95"/>
              <a:gd name="T11" fmla="*/ 164 h 164"/>
              <a:gd name="T12" fmla="*/ 2 w 95"/>
              <a:gd name="T13" fmla="*/ 162 h 164"/>
              <a:gd name="T14" fmla="*/ 1 w 95"/>
              <a:gd name="T15" fmla="*/ 160 h 164"/>
              <a:gd name="T16" fmla="*/ 1 w 95"/>
              <a:gd name="T17" fmla="*/ 156 h 164"/>
              <a:gd name="T18" fmla="*/ 1 w 95"/>
              <a:gd name="T19" fmla="*/ 152 h 164"/>
              <a:gd name="T20" fmla="*/ 2 w 95"/>
              <a:gd name="T21" fmla="*/ 149 h 164"/>
              <a:gd name="T22" fmla="*/ 4 w 95"/>
              <a:gd name="T23" fmla="*/ 148 h 164"/>
              <a:gd name="T24" fmla="*/ 5 w 95"/>
              <a:gd name="T25" fmla="*/ 147 h 164"/>
              <a:gd name="T26" fmla="*/ 39 w 95"/>
              <a:gd name="T27" fmla="*/ 23 h 164"/>
              <a:gd name="T28" fmla="*/ 6 w 95"/>
              <a:gd name="T29" fmla="*/ 42 h 164"/>
              <a:gd name="T30" fmla="*/ 2 w 95"/>
              <a:gd name="T31" fmla="*/ 43 h 164"/>
              <a:gd name="T32" fmla="*/ 1 w 95"/>
              <a:gd name="T33" fmla="*/ 42 h 164"/>
              <a:gd name="T34" fmla="*/ 0 w 95"/>
              <a:gd name="T35" fmla="*/ 38 h 164"/>
              <a:gd name="T36" fmla="*/ 0 w 95"/>
              <a:gd name="T37" fmla="*/ 33 h 164"/>
              <a:gd name="T38" fmla="*/ 1 w 95"/>
              <a:gd name="T39" fmla="*/ 30 h 164"/>
              <a:gd name="T40" fmla="*/ 1 w 95"/>
              <a:gd name="T41" fmla="*/ 28 h 164"/>
              <a:gd name="T42" fmla="*/ 2 w 95"/>
              <a:gd name="T43" fmla="*/ 26 h 164"/>
              <a:gd name="T44" fmla="*/ 42 w 95"/>
              <a:gd name="T45" fmla="*/ 2 h 164"/>
              <a:gd name="T46" fmla="*/ 43 w 95"/>
              <a:gd name="T47" fmla="*/ 0 h 164"/>
              <a:gd name="T48" fmla="*/ 44 w 95"/>
              <a:gd name="T49" fmla="*/ 0 h 164"/>
              <a:gd name="T50" fmla="*/ 47 w 95"/>
              <a:gd name="T51" fmla="*/ 0 h 164"/>
              <a:gd name="T52" fmla="*/ 51 w 95"/>
              <a:gd name="T53" fmla="*/ 0 h 164"/>
              <a:gd name="T54" fmla="*/ 56 w 95"/>
              <a:gd name="T55" fmla="*/ 0 h 164"/>
              <a:gd name="T56" fmla="*/ 60 w 95"/>
              <a:gd name="T57" fmla="*/ 2 h 164"/>
              <a:gd name="T58" fmla="*/ 61 w 95"/>
              <a:gd name="T59" fmla="*/ 2 h 164"/>
              <a:gd name="T60" fmla="*/ 61 w 95"/>
              <a:gd name="T61" fmla="*/ 3 h 164"/>
              <a:gd name="T62" fmla="*/ 91 w 95"/>
              <a:gd name="T63" fmla="*/ 147 h 164"/>
              <a:gd name="T64" fmla="*/ 92 w 95"/>
              <a:gd name="T65" fmla="*/ 148 h 164"/>
              <a:gd name="T66" fmla="*/ 94 w 95"/>
              <a:gd name="T67" fmla="*/ 149 h 164"/>
              <a:gd name="T68" fmla="*/ 95 w 95"/>
              <a:gd name="T69" fmla="*/ 152 h 164"/>
              <a:gd name="T70" fmla="*/ 95 w 95"/>
              <a:gd name="T71"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4">
                <a:moveTo>
                  <a:pt x="95" y="156"/>
                </a:moveTo>
                <a:lnTo>
                  <a:pt x="95" y="158"/>
                </a:lnTo>
                <a:lnTo>
                  <a:pt x="95" y="160"/>
                </a:lnTo>
                <a:lnTo>
                  <a:pt x="94" y="161"/>
                </a:lnTo>
                <a:lnTo>
                  <a:pt x="94" y="162"/>
                </a:lnTo>
                <a:lnTo>
                  <a:pt x="92" y="164"/>
                </a:lnTo>
                <a:lnTo>
                  <a:pt x="92" y="164"/>
                </a:lnTo>
                <a:lnTo>
                  <a:pt x="91" y="164"/>
                </a:lnTo>
                <a:lnTo>
                  <a:pt x="91" y="164"/>
                </a:lnTo>
                <a:lnTo>
                  <a:pt x="5" y="164"/>
                </a:lnTo>
                <a:lnTo>
                  <a:pt x="5" y="164"/>
                </a:lnTo>
                <a:lnTo>
                  <a:pt x="4" y="164"/>
                </a:lnTo>
                <a:lnTo>
                  <a:pt x="2" y="164"/>
                </a:lnTo>
                <a:lnTo>
                  <a:pt x="2" y="162"/>
                </a:lnTo>
                <a:lnTo>
                  <a:pt x="1" y="161"/>
                </a:lnTo>
                <a:lnTo>
                  <a:pt x="1" y="160"/>
                </a:lnTo>
                <a:lnTo>
                  <a:pt x="1" y="158"/>
                </a:lnTo>
                <a:lnTo>
                  <a:pt x="1" y="156"/>
                </a:lnTo>
                <a:lnTo>
                  <a:pt x="1" y="153"/>
                </a:lnTo>
                <a:lnTo>
                  <a:pt x="1" y="152"/>
                </a:lnTo>
                <a:lnTo>
                  <a:pt x="1" y="151"/>
                </a:lnTo>
                <a:lnTo>
                  <a:pt x="2" y="149"/>
                </a:lnTo>
                <a:lnTo>
                  <a:pt x="2" y="148"/>
                </a:lnTo>
                <a:lnTo>
                  <a:pt x="4" y="148"/>
                </a:lnTo>
                <a:lnTo>
                  <a:pt x="5" y="147"/>
                </a:lnTo>
                <a:lnTo>
                  <a:pt x="5" y="147"/>
                </a:lnTo>
                <a:lnTo>
                  <a:pt x="39" y="147"/>
                </a:lnTo>
                <a:lnTo>
                  <a:pt x="39" y="23"/>
                </a:lnTo>
                <a:lnTo>
                  <a:pt x="8" y="42"/>
                </a:lnTo>
                <a:lnTo>
                  <a:pt x="6" y="42"/>
                </a:lnTo>
                <a:lnTo>
                  <a:pt x="4" y="43"/>
                </a:lnTo>
                <a:lnTo>
                  <a:pt x="2" y="43"/>
                </a:lnTo>
                <a:lnTo>
                  <a:pt x="2" y="42"/>
                </a:lnTo>
                <a:lnTo>
                  <a:pt x="1" y="42"/>
                </a:lnTo>
                <a:lnTo>
                  <a:pt x="1" y="40"/>
                </a:lnTo>
                <a:lnTo>
                  <a:pt x="0" y="38"/>
                </a:lnTo>
                <a:lnTo>
                  <a:pt x="0" y="36"/>
                </a:lnTo>
                <a:lnTo>
                  <a:pt x="0" y="33"/>
                </a:lnTo>
                <a:lnTo>
                  <a:pt x="0" y="32"/>
                </a:lnTo>
                <a:lnTo>
                  <a:pt x="1" y="30"/>
                </a:lnTo>
                <a:lnTo>
                  <a:pt x="1" y="29"/>
                </a:lnTo>
                <a:lnTo>
                  <a:pt x="1" y="28"/>
                </a:lnTo>
                <a:lnTo>
                  <a:pt x="2" y="26"/>
                </a:lnTo>
                <a:lnTo>
                  <a:pt x="2" y="26"/>
                </a:lnTo>
                <a:lnTo>
                  <a:pt x="4" y="25"/>
                </a:lnTo>
                <a:lnTo>
                  <a:pt x="42" y="2"/>
                </a:lnTo>
                <a:lnTo>
                  <a:pt x="42" y="2"/>
                </a:lnTo>
                <a:lnTo>
                  <a:pt x="43" y="0"/>
                </a:lnTo>
                <a:lnTo>
                  <a:pt x="43" y="0"/>
                </a:lnTo>
                <a:lnTo>
                  <a:pt x="44" y="0"/>
                </a:lnTo>
                <a:lnTo>
                  <a:pt x="45" y="0"/>
                </a:lnTo>
                <a:lnTo>
                  <a:pt x="47" y="0"/>
                </a:lnTo>
                <a:lnTo>
                  <a:pt x="49" y="0"/>
                </a:lnTo>
                <a:lnTo>
                  <a:pt x="51" y="0"/>
                </a:lnTo>
                <a:lnTo>
                  <a:pt x="53" y="0"/>
                </a:lnTo>
                <a:lnTo>
                  <a:pt x="56" y="0"/>
                </a:lnTo>
                <a:lnTo>
                  <a:pt x="59" y="0"/>
                </a:lnTo>
                <a:lnTo>
                  <a:pt x="60" y="2"/>
                </a:lnTo>
                <a:lnTo>
                  <a:pt x="60" y="2"/>
                </a:lnTo>
                <a:lnTo>
                  <a:pt x="61" y="2"/>
                </a:lnTo>
                <a:lnTo>
                  <a:pt x="61" y="3"/>
                </a:lnTo>
                <a:lnTo>
                  <a:pt x="61" y="3"/>
                </a:lnTo>
                <a:lnTo>
                  <a:pt x="61" y="147"/>
                </a:lnTo>
                <a:lnTo>
                  <a:pt x="91" y="147"/>
                </a:lnTo>
                <a:lnTo>
                  <a:pt x="91" y="147"/>
                </a:lnTo>
                <a:lnTo>
                  <a:pt x="92" y="148"/>
                </a:lnTo>
                <a:lnTo>
                  <a:pt x="94" y="148"/>
                </a:lnTo>
                <a:lnTo>
                  <a:pt x="94" y="149"/>
                </a:lnTo>
                <a:lnTo>
                  <a:pt x="94" y="151"/>
                </a:lnTo>
                <a:lnTo>
                  <a:pt x="95" y="152"/>
                </a:lnTo>
                <a:lnTo>
                  <a:pt x="95" y="153"/>
                </a:lnTo>
                <a:lnTo>
                  <a:pt x="95"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p:nvSpPr>
        <p:spPr bwMode="auto">
          <a:xfrm>
            <a:off x="4395651" y="4846792"/>
            <a:ext cx="128945" cy="144669"/>
          </a:xfrm>
          <a:custGeom>
            <a:avLst/>
            <a:gdLst>
              <a:gd name="T0" fmla="*/ 164 w 166"/>
              <a:gd name="T1" fmla="*/ 167 h 181"/>
              <a:gd name="T2" fmla="*/ 165 w 166"/>
              <a:gd name="T3" fmla="*/ 172 h 181"/>
              <a:gd name="T4" fmla="*/ 166 w 166"/>
              <a:gd name="T5" fmla="*/ 175 h 181"/>
              <a:gd name="T6" fmla="*/ 166 w 166"/>
              <a:gd name="T7" fmla="*/ 177 h 181"/>
              <a:gd name="T8" fmla="*/ 165 w 166"/>
              <a:gd name="T9" fmla="*/ 180 h 181"/>
              <a:gd name="T10" fmla="*/ 164 w 166"/>
              <a:gd name="T11" fmla="*/ 181 h 181"/>
              <a:gd name="T12" fmla="*/ 160 w 166"/>
              <a:gd name="T13" fmla="*/ 181 h 181"/>
              <a:gd name="T14" fmla="*/ 155 w 166"/>
              <a:gd name="T15" fmla="*/ 181 h 181"/>
              <a:gd name="T16" fmla="*/ 149 w 166"/>
              <a:gd name="T17" fmla="*/ 181 h 181"/>
              <a:gd name="T18" fmla="*/ 143 w 166"/>
              <a:gd name="T19" fmla="*/ 181 h 181"/>
              <a:gd name="T20" fmla="*/ 138 w 166"/>
              <a:gd name="T21" fmla="*/ 181 h 181"/>
              <a:gd name="T22" fmla="*/ 134 w 166"/>
              <a:gd name="T23" fmla="*/ 181 h 181"/>
              <a:gd name="T24" fmla="*/ 131 w 166"/>
              <a:gd name="T25" fmla="*/ 181 h 181"/>
              <a:gd name="T26" fmla="*/ 130 w 166"/>
              <a:gd name="T27" fmla="*/ 180 h 181"/>
              <a:gd name="T28" fmla="*/ 128 w 166"/>
              <a:gd name="T29" fmla="*/ 179 h 181"/>
              <a:gd name="T30" fmla="*/ 128 w 166"/>
              <a:gd name="T31" fmla="*/ 177 h 181"/>
              <a:gd name="T32" fmla="*/ 127 w 166"/>
              <a:gd name="T33" fmla="*/ 176 h 181"/>
              <a:gd name="T34" fmla="*/ 115 w 166"/>
              <a:gd name="T35" fmla="*/ 140 h 181"/>
              <a:gd name="T36" fmla="*/ 47 w 166"/>
              <a:gd name="T37" fmla="*/ 140 h 181"/>
              <a:gd name="T38" fmla="*/ 36 w 166"/>
              <a:gd name="T39" fmla="*/ 175 h 181"/>
              <a:gd name="T40" fmla="*/ 36 w 166"/>
              <a:gd name="T41" fmla="*/ 177 h 181"/>
              <a:gd name="T42" fmla="*/ 34 w 166"/>
              <a:gd name="T43" fmla="*/ 179 h 181"/>
              <a:gd name="T44" fmla="*/ 33 w 166"/>
              <a:gd name="T45" fmla="*/ 180 h 181"/>
              <a:gd name="T46" fmla="*/ 32 w 166"/>
              <a:gd name="T47" fmla="*/ 180 h 181"/>
              <a:gd name="T48" fmla="*/ 29 w 166"/>
              <a:gd name="T49" fmla="*/ 181 h 181"/>
              <a:gd name="T50" fmla="*/ 25 w 166"/>
              <a:gd name="T51" fmla="*/ 181 h 181"/>
              <a:gd name="T52" fmla="*/ 21 w 166"/>
              <a:gd name="T53" fmla="*/ 181 h 181"/>
              <a:gd name="T54" fmla="*/ 16 w 166"/>
              <a:gd name="T55" fmla="*/ 181 h 181"/>
              <a:gd name="T56" fmla="*/ 10 w 166"/>
              <a:gd name="T57" fmla="*/ 181 h 181"/>
              <a:gd name="T58" fmla="*/ 6 w 166"/>
              <a:gd name="T59" fmla="*/ 181 h 181"/>
              <a:gd name="T60" fmla="*/ 3 w 166"/>
              <a:gd name="T61" fmla="*/ 181 h 181"/>
              <a:gd name="T62" fmla="*/ 0 w 166"/>
              <a:gd name="T63" fmla="*/ 180 h 181"/>
              <a:gd name="T64" fmla="*/ 0 w 166"/>
              <a:gd name="T65" fmla="*/ 177 h 181"/>
              <a:gd name="T66" fmla="*/ 0 w 166"/>
              <a:gd name="T67" fmla="*/ 175 h 181"/>
              <a:gd name="T68" fmla="*/ 0 w 166"/>
              <a:gd name="T69" fmla="*/ 172 h 181"/>
              <a:gd name="T70" fmla="*/ 2 w 166"/>
              <a:gd name="T71" fmla="*/ 167 h 181"/>
              <a:gd name="T72" fmla="*/ 58 w 166"/>
              <a:gd name="T73" fmla="*/ 6 h 181"/>
              <a:gd name="T74" fmla="*/ 59 w 166"/>
              <a:gd name="T75" fmla="*/ 5 h 181"/>
              <a:gd name="T76" fmla="*/ 59 w 166"/>
              <a:gd name="T77" fmla="*/ 4 h 181"/>
              <a:gd name="T78" fmla="*/ 60 w 166"/>
              <a:gd name="T79" fmla="*/ 2 h 181"/>
              <a:gd name="T80" fmla="*/ 63 w 166"/>
              <a:gd name="T81" fmla="*/ 1 h 181"/>
              <a:gd name="T82" fmla="*/ 66 w 166"/>
              <a:gd name="T83" fmla="*/ 0 h 181"/>
              <a:gd name="T84" fmla="*/ 70 w 166"/>
              <a:gd name="T85" fmla="*/ 0 h 181"/>
              <a:gd name="T86" fmla="*/ 75 w 166"/>
              <a:gd name="T87" fmla="*/ 0 h 181"/>
              <a:gd name="T88" fmla="*/ 81 w 166"/>
              <a:gd name="T89" fmla="*/ 0 h 181"/>
              <a:gd name="T90" fmla="*/ 89 w 166"/>
              <a:gd name="T91" fmla="*/ 0 h 181"/>
              <a:gd name="T92" fmla="*/ 94 w 166"/>
              <a:gd name="T93" fmla="*/ 0 h 181"/>
              <a:gd name="T94" fmla="*/ 100 w 166"/>
              <a:gd name="T95" fmla="*/ 0 h 181"/>
              <a:gd name="T96" fmla="*/ 102 w 166"/>
              <a:gd name="T97" fmla="*/ 1 h 181"/>
              <a:gd name="T98" fmla="*/ 105 w 166"/>
              <a:gd name="T99" fmla="*/ 2 h 181"/>
              <a:gd name="T100" fmla="*/ 106 w 166"/>
              <a:gd name="T101" fmla="*/ 4 h 181"/>
              <a:gd name="T102" fmla="*/ 108 w 166"/>
              <a:gd name="T103" fmla="*/ 5 h 181"/>
              <a:gd name="T104" fmla="*/ 109 w 166"/>
              <a:gd name="T105" fmla="*/ 8 h 181"/>
              <a:gd name="T106" fmla="*/ 164 w 166"/>
              <a:gd name="T107" fmla="*/ 167 h 181"/>
              <a:gd name="T108" fmla="*/ 81 w 166"/>
              <a:gd name="T109" fmla="*/ 35 h 181"/>
              <a:gd name="T110" fmla="*/ 81 w 166"/>
              <a:gd name="T111" fmla="*/ 35 h 181"/>
              <a:gd name="T112" fmla="*/ 55 w 166"/>
              <a:gd name="T113" fmla="*/ 112 h 181"/>
              <a:gd name="T114" fmla="*/ 106 w 166"/>
              <a:gd name="T115" fmla="*/ 112 h 181"/>
              <a:gd name="T116" fmla="*/ 81 w 166"/>
              <a:gd name="T117"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1">
                <a:moveTo>
                  <a:pt x="164" y="167"/>
                </a:moveTo>
                <a:lnTo>
                  <a:pt x="165" y="172"/>
                </a:lnTo>
                <a:lnTo>
                  <a:pt x="166" y="175"/>
                </a:lnTo>
                <a:lnTo>
                  <a:pt x="166" y="177"/>
                </a:lnTo>
                <a:lnTo>
                  <a:pt x="165" y="180"/>
                </a:lnTo>
                <a:lnTo>
                  <a:pt x="164" y="181"/>
                </a:lnTo>
                <a:lnTo>
                  <a:pt x="160" y="181"/>
                </a:lnTo>
                <a:lnTo>
                  <a:pt x="155" y="181"/>
                </a:lnTo>
                <a:lnTo>
                  <a:pt x="149" y="181"/>
                </a:lnTo>
                <a:lnTo>
                  <a:pt x="143" y="181"/>
                </a:lnTo>
                <a:lnTo>
                  <a:pt x="138" y="181"/>
                </a:lnTo>
                <a:lnTo>
                  <a:pt x="134" y="181"/>
                </a:lnTo>
                <a:lnTo>
                  <a:pt x="131" y="181"/>
                </a:lnTo>
                <a:lnTo>
                  <a:pt x="130" y="180"/>
                </a:lnTo>
                <a:lnTo>
                  <a:pt x="128" y="179"/>
                </a:lnTo>
                <a:lnTo>
                  <a:pt x="128" y="177"/>
                </a:lnTo>
                <a:lnTo>
                  <a:pt x="127" y="176"/>
                </a:lnTo>
                <a:lnTo>
                  <a:pt x="115" y="140"/>
                </a:lnTo>
                <a:lnTo>
                  <a:pt x="47" y="140"/>
                </a:lnTo>
                <a:lnTo>
                  <a:pt x="36" y="175"/>
                </a:lnTo>
                <a:lnTo>
                  <a:pt x="36" y="177"/>
                </a:lnTo>
                <a:lnTo>
                  <a:pt x="34" y="179"/>
                </a:lnTo>
                <a:lnTo>
                  <a:pt x="33" y="180"/>
                </a:lnTo>
                <a:lnTo>
                  <a:pt x="32" y="180"/>
                </a:lnTo>
                <a:lnTo>
                  <a:pt x="29" y="181"/>
                </a:lnTo>
                <a:lnTo>
                  <a:pt x="25" y="181"/>
                </a:lnTo>
                <a:lnTo>
                  <a:pt x="21" y="181"/>
                </a:lnTo>
                <a:lnTo>
                  <a:pt x="16" y="181"/>
                </a:lnTo>
                <a:lnTo>
                  <a:pt x="10" y="181"/>
                </a:lnTo>
                <a:lnTo>
                  <a:pt x="6" y="181"/>
                </a:lnTo>
                <a:lnTo>
                  <a:pt x="3" y="181"/>
                </a:lnTo>
                <a:lnTo>
                  <a:pt x="0" y="180"/>
                </a:lnTo>
                <a:lnTo>
                  <a:pt x="0" y="177"/>
                </a:lnTo>
                <a:lnTo>
                  <a:pt x="0" y="175"/>
                </a:lnTo>
                <a:lnTo>
                  <a:pt x="0" y="172"/>
                </a:lnTo>
                <a:lnTo>
                  <a:pt x="2" y="167"/>
                </a:lnTo>
                <a:lnTo>
                  <a:pt x="58" y="6"/>
                </a:lnTo>
                <a:lnTo>
                  <a:pt x="59" y="5"/>
                </a:lnTo>
                <a:lnTo>
                  <a:pt x="59" y="4"/>
                </a:lnTo>
                <a:lnTo>
                  <a:pt x="60" y="2"/>
                </a:lnTo>
                <a:lnTo>
                  <a:pt x="63" y="1"/>
                </a:lnTo>
                <a:lnTo>
                  <a:pt x="66" y="0"/>
                </a:lnTo>
                <a:lnTo>
                  <a:pt x="70" y="0"/>
                </a:lnTo>
                <a:lnTo>
                  <a:pt x="75" y="0"/>
                </a:lnTo>
                <a:lnTo>
                  <a:pt x="81" y="0"/>
                </a:lnTo>
                <a:lnTo>
                  <a:pt x="89" y="0"/>
                </a:lnTo>
                <a:lnTo>
                  <a:pt x="94" y="0"/>
                </a:lnTo>
                <a:lnTo>
                  <a:pt x="100" y="0"/>
                </a:lnTo>
                <a:lnTo>
                  <a:pt x="102" y="1"/>
                </a:lnTo>
                <a:lnTo>
                  <a:pt x="105" y="2"/>
                </a:lnTo>
                <a:lnTo>
                  <a:pt x="106" y="4"/>
                </a:lnTo>
                <a:lnTo>
                  <a:pt x="108" y="5"/>
                </a:lnTo>
                <a:lnTo>
                  <a:pt x="109" y="8"/>
                </a:lnTo>
                <a:lnTo>
                  <a:pt x="164" y="167"/>
                </a:lnTo>
                <a:close/>
                <a:moveTo>
                  <a:pt x="81" y="35"/>
                </a:moveTo>
                <a:lnTo>
                  <a:pt x="81" y="35"/>
                </a:lnTo>
                <a:lnTo>
                  <a:pt x="55" y="112"/>
                </a:lnTo>
                <a:lnTo>
                  <a:pt x="106" y="112"/>
                </a:lnTo>
                <a:lnTo>
                  <a:pt x="81" y="3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4543466" y="4881387"/>
            <a:ext cx="62899" cy="110075"/>
          </a:xfrm>
          <a:custGeom>
            <a:avLst/>
            <a:gdLst>
              <a:gd name="T0" fmla="*/ 80 w 80"/>
              <a:gd name="T1" fmla="*/ 24 h 137"/>
              <a:gd name="T2" fmla="*/ 80 w 80"/>
              <a:gd name="T3" fmla="*/ 30 h 137"/>
              <a:gd name="T4" fmla="*/ 79 w 80"/>
              <a:gd name="T5" fmla="*/ 34 h 137"/>
              <a:gd name="T6" fmla="*/ 76 w 80"/>
              <a:gd name="T7" fmla="*/ 35 h 137"/>
              <a:gd name="T8" fmla="*/ 73 w 80"/>
              <a:gd name="T9" fmla="*/ 35 h 137"/>
              <a:gd name="T10" fmla="*/ 71 w 80"/>
              <a:gd name="T11" fmla="*/ 35 h 137"/>
              <a:gd name="T12" fmla="*/ 68 w 80"/>
              <a:gd name="T13" fmla="*/ 34 h 137"/>
              <a:gd name="T14" fmla="*/ 63 w 80"/>
              <a:gd name="T15" fmla="*/ 33 h 137"/>
              <a:gd name="T16" fmla="*/ 58 w 80"/>
              <a:gd name="T17" fmla="*/ 33 h 137"/>
              <a:gd name="T18" fmla="*/ 53 w 80"/>
              <a:gd name="T19" fmla="*/ 35 h 137"/>
              <a:gd name="T20" fmla="*/ 46 w 80"/>
              <a:gd name="T21" fmla="*/ 41 h 137"/>
              <a:gd name="T22" fmla="*/ 39 w 80"/>
              <a:gd name="T23" fmla="*/ 49 h 137"/>
              <a:gd name="T24" fmla="*/ 36 w 80"/>
              <a:gd name="T25" fmla="*/ 132 h 137"/>
              <a:gd name="T26" fmla="*/ 34 w 80"/>
              <a:gd name="T27" fmla="*/ 135 h 137"/>
              <a:gd name="T28" fmla="*/ 32 w 80"/>
              <a:gd name="T29" fmla="*/ 136 h 137"/>
              <a:gd name="T30" fmla="*/ 26 w 80"/>
              <a:gd name="T31" fmla="*/ 137 h 137"/>
              <a:gd name="T32" fmla="*/ 17 w 80"/>
              <a:gd name="T33" fmla="*/ 137 h 137"/>
              <a:gd name="T34" fmla="*/ 9 w 80"/>
              <a:gd name="T35" fmla="*/ 137 h 137"/>
              <a:gd name="T36" fmla="*/ 4 w 80"/>
              <a:gd name="T37" fmla="*/ 136 h 137"/>
              <a:gd name="T38" fmla="*/ 2 w 80"/>
              <a:gd name="T39" fmla="*/ 135 h 137"/>
              <a:gd name="T40" fmla="*/ 0 w 80"/>
              <a:gd name="T41" fmla="*/ 132 h 137"/>
              <a:gd name="T42" fmla="*/ 0 w 80"/>
              <a:gd name="T43" fmla="*/ 7 h 137"/>
              <a:gd name="T44" fmla="*/ 2 w 80"/>
              <a:gd name="T45" fmla="*/ 4 h 137"/>
              <a:gd name="T46" fmla="*/ 6 w 80"/>
              <a:gd name="T47" fmla="*/ 3 h 137"/>
              <a:gd name="T48" fmla="*/ 11 w 80"/>
              <a:gd name="T49" fmla="*/ 3 h 137"/>
              <a:gd name="T50" fmla="*/ 20 w 80"/>
              <a:gd name="T51" fmla="*/ 3 h 137"/>
              <a:gd name="T52" fmla="*/ 25 w 80"/>
              <a:gd name="T53" fmla="*/ 3 h 137"/>
              <a:gd name="T54" fmla="*/ 29 w 80"/>
              <a:gd name="T55" fmla="*/ 4 h 137"/>
              <a:gd name="T56" fmla="*/ 30 w 80"/>
              <a:gd name="T57" fmla="*/ 7 h 137"/>
              <a:gd name="T58" fmla="*/ 30 w 80"/>
              <a:gd name="T59" fmla="*/ 24 h 137"/>
              <a:gd name="T60" fmla="*/ 39 w 80"/>
              <a:gd name="T61" fmla="*/ 12 h 137"/>
              <a:gd name="T62" fmla="*/ 47 w 80"/>
              <a:gd name="T63" fmla="*/ 4 h 137"/>
              <a:gd name="T64" fmla="*/ 55 w 80"/>
              <a:gd name="T65" fmla="*/ 2 h 137"/>
              <a:gd name="T66" fmla="*/ 63 w 80"/>
              <a:gd name="T67" fmla="*/ 0 h 137"/>
              <a:gd name="T68" fmla="*/ 67 w 80"/>
              <a:gd name="T69" fmla="*/ 0 h 137"/>
              <a:gd name="T70" fmla="*/ 71 w 80"/>
              <a:gd name="T71" fmla="*/ 2 h 137"/>
              <a:gd name="T72" fmla="*/ 75 w 80"/>
              <a:gd name="T73" fmla="*/ 2 h 137"/>
              <a:gd name="T74" fmla="*/ 77 w 80"/>
              <a:gd name="T75" fmla="*/ 3 h 137"/>
              <a:gd name="T76" fmla="*/ 79 w 80"/>
              <a:gd name="T77" fmla="*/ 5 h 137"/>
              <a:gd name="T78" fmla="*/ 80 w 80"/>
              <a:gd name="T79" fmla="*/ 7 h 137"/>
              <a:gd name="T80" fmla="*/ 80 w 80"/>
              <a:gd name="T81" fmla="*/ 12 h 137"/>
              <a:gd name="T82" fmla="*/ 80 w 80"/>
              <a:gd name="T83" fmla="*/ 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7">
                <a:moveTo>
                  <a:pt x="80" y="20"/>
                </a:moveTo>
                <a:lnTo>
                  <a:pt x="80" y="24"/>
                </a:lnTo>
                <a:lnTo>
                  <a:pt x="80" y="28"/>
                </a:lnTo>
                <a:lnTo>
                  <a:pt x="80" y="30"/>
                </a:lnTo>
                <a:lnTo>
                  <a:pt x="79" y="33"/>
                </a:lnTo>
                <a:lnTo>
                  <a:pt x="79" y="34"/>
                </a:lnTo>
                <a:lnTo>
                  <a:pt x="77" y="35"/>
                </a:lnTo>
                <a:lnTo>
                  <a:pt x="76" y="35"/>
                </a:lnTo>
                <a:lnTo>
                  <a:pt x="75" y="35"/>
                </a:lnTo>
                <a:lnTo>
                  <a:pt x="73" y="35"/>
                </a:lnTo>
                <a:lnTo>
                  <a:pt x="72" y="35"/>
                </a:lnTo>
                <a:lnTo>
                  <a:pt x="71" y="35"/>
                </a:lnTo>
                <a:lnTo>
                  <a:pt x="70" y="34"/>
                </a:lnTo>
                <a:lnTo>
                  <a:pt x="68" y="34"/>
                </a:lnTo>
                <a:lnTo>
                  <a:pt x="66" y="33"/>
                </a:lnTo>
                <a:lnTo>
                  <a:pt x="63" y="33"/>
                </a:lnTo>
                <a:lnTo>
                  <a:pt x="62" y="33"/>
                </a:lnTo>
                <a:lnTo>
                  <a:pt x="58" y="33"/>
                </a:lnTo>
                <a:lnTo>
                  <a:pt x="55" y="34"/>
                </a:lnTo>
                <a:lnTo>
                  <a:pt x="53" y="35"/>
                </a:lnTo>
                <a:lnTo>
                  <a:pt x="49" y="38"/>
                </a:lnTo>
                <a:lnTo>
                  <a:pt x="46" y="41"/>
                </a:lnTo>
                <a:lnTo>
                  <a:pt x="42" y="45"/>
                </a:lnTo>
                <a:lnTo>
                  <a:pt x="39" y="49"/>
                </a:lnTo>
                <a:lnTo>
                  <a:pt x="36" y="55"/>
                </a:lnTo>
                <a:lnTo>
                  <a:pt x="36" y="132"/>
                </a:lnTo>
                <a:lnTo>
                  <a:pt x="36" y="133"/>
                </a:lnTo>
                <a:lnTo>
                  <a:pt x="34" y="135"/>
                </a:lnTo>
                <a:lnTo>
                  <a:pt x="33" y="136"/>
                </a:lnTo>
                <a:lnTo>
                  <a:pt x="32" y="136"/>
                </a:lnTo>
                <a:lnTo>
                  <a:pt x="29" y="137"/>
                </a:lnTo>
                <a:lnTo>
                  <a:pt x="26" y="137"/>
                </a:lnTo>
                <a:lnTo>
                  <a:pt x="23" y="137"/>
                </a:lnTo>
                <a:lnTo>
                  <a:pt x="17" y="137"/>
                </a:lnTo>
                <a:lnTo>
                  <a:pt x="13" y="137"/>
                </a:lnTo>
                <a:lnTo>
                  <a:pt x="9" y="137"/>
                </a:lnTo>
                <a:lnTo>
                  <a:pt x="6" y="137"/>
                </a:lnTo>
                <a:lnTo>
                  <a:pt x="4" y="136"/>
                </a:lnTo>
                <a:lnTo>
                  <a:pt x="2" y="136"/>
                </a:lnTo>
                <a:lnTo>
                  <a:pt x="2" y="135"/>
                </a:lnTo>
                <a:lnTo>
                  <a:pt x="0" y="133"/>
                </a:lnTo>
                <a:lnTo>
                  <a:pt x="0" y="132"/>
                </a:lnTo>
                <a:lnTo>
                  <a:pt x="0" y="8"/>
                </a:lnTo>
                <a:lnTo>
                  <a:pt x="0" y="7"/>
                </a:lnTo>
                <a:lnTo>
                  <a:pt x="0" y="5"/>
                </a:lnTo>
                <a:lnTo>
                  <a:pt x="2" y="4"/>
                </a:lnTo>
                <a:lnTo>
                  <a:pt x="3" y="4"/>
                </a:lnTo>
                <a:lnTo>
                  <a:pt x="6" y="3"/>
                </a:lnTo>
                <a:lnTo>
                  <a:pt x="8" y="3"/>
                </a:lnTo>
                <a:lnTo>
                  <a:pt x="11" y="3"/>
                </a:lnTo>
                <a:lnTo>
                  <a:pt x="15" y="3"/>
                </a:lnTo>
                <a:lnTo>
                  <a:pt x="20" y="3"/>
                </a:lnTo>
                <a:lnTo>
                  <a:pt x="23" y="3"/>
                </a:lnTo>
                <a:lnTo>
                  <a:pt x="25" y="3"/>
                </a:lnTo>
                <a:lnTo>
                  <a:pt x="28" y="4"/>
                </a:lnTo>
                <a:lnTo>
                  <a:pt x="29" y="4"/>
                </a:lnTo>
                <a:lnTo>
                  <a:pt x="29" y="5"/>
                </a:lnTo>
                <a:lnTo>
                  <a:pt x="30" y="7"/>
                </a:lnTo>
                <a:lnTo>
                  <a:pt x="30" y="8"/>
                </a:lnTo>
                <a:lnTo>
                  <a:pt x="30" y="24"/>
                </a:lnTo>
                <a:lnTo>
                  <a:pt x="36" y="17"/>
                </a:lnTo>
                <a:lnTo>
                  <a:pt x="39" y="12"/>
                </a:lnTo>
                <a:lnTo>
                  <a:pt x="43" y="8"/>
                </a:lnTo>
                <a:lnTo>
                  <a:pt x="47" y="4"/>
                </a:lnTo>
                <a:lnTo>
                  <a:pt x="51" y="3"/>
                </a:lnTo>
                <a:lnTo>
                  <a:pt x="55" y="2"/>
                </a:lnTo>
                <a:lnTo>
                  <a:pt x="59" y="0"/>
                </a:lnTo>
                <a:lnTo>
                  <a:pt x="63" y="0"/>
                </a:lnTo>
                <a:lnTo>
                  <a:pt x="66" y="0"/>
                </a:lnTo>
                <a:lnTo>
                  <a:pt x="67" y="0"/>
                </a:lnTo>
                <a:lnTo>
                  <a:pt x="70" y="0"/>
                </a:lnTo>
                <a:lnTo>
                  <a:pt x="71" y="2"/>
                </a:lnTo>
                <a:lnTo>
                  <a:pt x="73" y="2"/>
                </a:lnTo>
                <a:lnTo>
                  <a:pt x="75" y="2"/>
                </a:lnTo>
                <a:lnTo>
                  <a:pt x="77" y="3"/>
                </a:lnTo>
                <a:lnTo>
                  <a:pt x="77" y="3"/>
                </a:lnTo>
                <a:lnTo>
                  <a:pt x="79" y="4"/>
                </a:lnTo>
                <a:lnTo>
                  <a:pt x="79" y="5"/>
                </a:lnTo>
                <a:lnTo>
                  <a:pt x="79" y="5"/>
                </a:lnTo>
                <a:lnTo>
                  <a:pt x="80" y="7"/>
                </a:lnTo>
                <a:lnTo>
                  <a:pt x="80" y="9"/>
                </a:lnTo>
                <a:lnTo>
                  <a:pt x="80" y="12"/>
                </a:lnTo>
                <a:lnTo>
                  <a:pt x="80" y="15"/>
                </a:lnTo>
                <a:lnTo>
                  <a:pt x="80"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4622089" y="4881387"/>
            <a:ext cx="62899" cy="110075"/>
          </a:xfrm>
          <a:custGeom>
            <a:avLst/>
            <a:gdLst>
              <a:gd name="T0" fmla="*/ 80 w 80"/>
              <a:gd name="T1" fmla="*/ 24 h 137"/>
              <a:gd name="T2" fmla="*/ 79 w 80"/>
              <a:gd name="T3" fmla="*/ 30 h 137"/>
              <a:gd name="T4" fmla="*/ 79 w 80"/>
              <a:gd name="T5" fmla="*/ 34 h 137"/>
              <a:gd name="T6" fmla="*/ 76 w 80"/>
              <a:gd name="T7" fmla="*/ 35 h 137"/>
              <a:gd name="T8" fmla="*/ 73 w 80"/>
              <a:gd name="T9" fmla="*/ 35 h 137"/>
              <a:gd name="T10" fmla="*/ 71 w 80"/>
              <a:gd name="T11" fmla="*/ 35 h 137"/>
              <a:gd name="T12" fmla="*/ 67 w 80"/>
              <a:gd name="T13" fmla="*/ 34 h 137"/>
              <a:gd name="T14" fmla="*/ 63 w 80"/>
              <a:gd name="T15" fmla="*/ 33 h 137"/>
              <a:gd name="T16" fmla="*/ 58 w 80"/>
              <a:gd name="T17" fmla="*/ 33 h 137"/>
              <a:gd name="T18" fmla="*/ 53 w 80"/>
              <a:gd name="T19" fmla="*/ 35 h 137"/>
              <a:gd name="T20" fmla="*/ 46 w 80"/>
              <a:gd name="T21" fmla="*/ 41 h 137"/>
              <a:gd name="T22" fmla="*/ 39 w 80"/>
              <a:gd name="T23" fmla="*/ 49 h 137"/>
              <a:gd name="T24" fmla="*/ 36 w 80"/>
              <a:gd name="T25" fmla="*/ 132 h 137"/>
              <a:gd name="T26" fmla="*/ 34 w 80"/>
              <a:gd name="T27" fmla="*/ 135 h 137"/>
              <a:gd name="T28" fmla="*/ 32 w 80"/>
              <a:gd name="T29" fmla="*/ 136 h 137"/>
              <a:gd name="T30" fmla="*/ 26 w 80"/>
              <a:gd name="T31" fmla="*/ 137 h 137"/>
              <a:gd name="T32" fmla="*/ 17 w 80"/>
              <a:gd name="T33" fmla="*/ 137 h 137"/>
              <a:gd name="T34" fmla="*/ 9 w 80"/>
              <a:gd name="T35" fmla="*/ 137 h 137"/>
              <a:gd name="T36" fmla="*/ 3 w 80"/>
              <a:gd name="T37" fmla="*/ 136 h 137"/>
              <a:gd name="T38" fmla="*/ 0 w 80"/>
              <a:gd name="T39" fmla="*/ 135 h 137"/>
              <a:gd name="T40" fmla="*/ 0 w 80"/>
              <a:gd name="T41" fmla="*/ 132 h 137"/>
              <a:gd name="T42" fmla="*/ 0 w 80"/>
              <a:gd name="T43" fmla="*/ 7 h 137"/>
              <a:gd name="T44" fmla="*/ 2 w 80"/>
              <a:gd name="T45" fmla="*/ 4 h 137"/>
              <a:gd name="T46" fmla="*/ 5 w 80"/>
              <a:gd name="T47" fmla="*/ 3 h 137"/>
              <a:gd name="T48" fmla="*/ 11 w 80"/>
              <a:gd name="T49" fmla="*/ 3 h 137"/>
              <a:gd name="T50" fmla="*/ 19 w 80"/>
              <a:gd name="T51" fmla="*/ 3 h 137"/>
              <a:gd name="T52" fmla="*/ 25 w 80"/>
              <a:gd name="T53" fmla="*/ 3 h 137"/>
              <a:gd name="T54" fmla="*/ 28 w 80"/>
              <a:gd name="T55" fmla="*/ 4 h 137"/>
              <a:gd name="T56" fmla="*/ 30 w 80"/>
              <a:gd name="T57" fmla="*/ 7 h 137"/>
              <a:gd name="T58" fmla="*/ 30 w 80"/>
              <a:gd name="T59" fmla="*/ 24 h 137"/>
              <a:gd name="T60" fmla="*/ 39 w 80"/>
              <a:gd name="T61" fmla="*/ 12 h 137"/>
              <a:gd name="T62" fmla="*/ 47 w 80"/>
              <a:gd name="T63" fmla="*/ 4 h 137"/>
              <a:gd name="T64" fmla="*/ 55 w 80"/>
              <a:gd name="T65" fmla="*/ 2 h 137"/>
              <a:gd name="T66" fmla="*/ 63 w 80"/>
              <a:gd name="T67" fmla="*/ 0 h 137"/>
              <a:gd name="T68" fmla="*/ 67 w 80"/>
              <a:gd name="T69" fmla="*/ 0 h 137"/>
              <a:gd name="T70" fmla="*/ 71 w 80"/>
              <a:gd name="T71" fmla="*/ 2 h 137"/>
              <a:gd name="T72" fmla="*/ 75 w 80"/>
              <a:gd name="T73" fmla="*/ 2 h 137"/>
              <a:gd name="T74" fmla="*/ 77 w 80"/>
              <a:gd name="T75" fmla="*/ 3 h 137"/>
              <a:gd name="T76" fmla="*/ 79 w 80"/>
              <a:gd name="T77" fmla="*/ 5 h 137"/>
              <a:gd name="T78" fmla="*/ 79 w 80"/>
              <a:gd name="T79" fmla="*/ 7 h 137"/>
              <a:gd name="T80" fmla="*/ 80 w 80"/>
              <a:gd name="T81" fmla="*/ 12 h 137"/>
              <a:gd name="T82" fmla="*/ 80 w 80"/>
              <a:gd name="T83" fmla="*/ 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7">
                <a:moveTo>
                  <a:pt x="80" y="20"/>
                </a:moveTo>
                <a:lnTo>
                  <a:pt x="80" y="24"/>
                </a:lnTo>
                <a:lnTo>
                  <a:pt x="80" y="28"/>
                </a:lnTo>
                <a:lnTo>
                  <a:pt x="79" y="30"/>
                </a:lnTo>
                <a:lnTo>
                  <a:pt x="79" y="33"/>
                </a:lnTo>
                <a:lnTo>
                  <a:pt x="79" y="34"/>
                </a:lnTo>
                <a:lnTo>
                  <a:pt x="77" y="35"/>
                </a:lnTo>
                <a:lnTo>
                  <a:pt x="76" y="35"/>
                </a:lnTo>
                <a:lnTo>
                  <a:pt x="75" y="35"/>
                </a:lnTo>
                <a:lnTo>
                  <a:pt x="73" y="35"/>
                </a:lnTo>
                <a:lnTo>
                  <a:pt x="72" y="35"/>
                </a:lnTo>
                <a:lnTo>
                  <a:pt x="71" y="35"/>
                </a:lnTo>
                <a:lnTo>
                  <a:pt x="70" y="34"/>
                </a:lnTo>
                <a:lnTo>
                  <a:pt x="67" y="34"/>
                </a:lnTo>
                <a:lnTo>
                  <a:pt x="66" y="33"/>
                </a:lnTo>
                <a:lnTo>
                  <a:pt x="63" y="33"/>
                </a:lnTo>
                <a:lnTo>
                  <a:pt x="60" y="33"/>
                </a:lnTo>
                <a:lnTo>
                  <a:pt x="58" y="33"/>
                </a:lnTo>
                <a:lnTo>
                  <a:pt x="55" y="34"/>
                </a:lnTo>
                <a:lnTo>
                  <a:pt x="53" y="35"/>
                </a:lnTo>
                <a:lnTo>
                  <a:pt x="49" y="38"/>
                </a:lnTo>
                <a:lnTo>
                  <a:pt x="46" y="41"/>
                </a:lnTo>
                <a:lnTo>
                  <a:pt x="42" y="45"/>
                </a:lnTo>
                <a:lnTo>
                  <a:pt x="39" y="49"/>
                </a:lnTo>
                <a:lnTo>
                  <a:pt x="36" y="55"/>
                </a:lnTo>
                <a:lnTo>
                  <a:pt x="36" y="132"/>
                </a:lnTo>
                <a:lnTo>
                  <a:pt x="34" y="133"/>
                </a:lnTo>
                <a:lnTo>
                  <a:pt x="34" y="135"/>
                </a:lnTo>
                <a:lnTo>
                  <a:pt x="33" y="136"/>
                </a:lnTo>
                <a:lnTo>
                  <a:pt x="32" y="136"/>
                </a:lnTo>
                <a:lnTo>
                  <a:pt x="29" y="137"/>
                </a:lnTo>
                <a:lnTo>
                  <a:pt x="26" y="137"/>
                </a:lnTo>
                <a:lnTo>
                  <a:pt x="22" y="137"/>
                </a:lnTo>
                <a:lnTo>
                  <a:pt x="17" y="137"/>
                </a:lnTo>
                <a:lnTo>
                  <a:pt x="12" y="137"/>
                </a:lnTo>
                <a:lnTo>
                  <a:pt x="9" y="137"/>
                </a:lnTo>
                <a:lnTo>
                  <a:pt x="5" y="137"/>
                </a:lnTo>
                <a:lnTo>
                  <a:pt x="3" y="136"/>
                </a:lnTo>
                <a:lnTo>
                  <a:pt x="2" y="136"/>
                </a:lnTo>
                <a:lnTo>
                  <a:pt x="0" y="135"/>
                </a:lnTo>
                <a:lnTo>
                  <a:pt x="0" y="133"/>
                </a:lnTo>
                <a:lnTo>
                  <a:pt x="0" y="132"/>
                </a:lnTo>
                <a:lnTo>
                  <a:pt x="0" y="8"/>
                </a:lnTo>
                <a:lnTo>
                  <a:pt x="0" y="7"/>
                </a:lnTo>
                <a:lnTo>
                  <a:pt x="0" y="5"/>
                </a:lnTo>
                <a:lnTo>
                  <a:pt x="2" y="4"/>
                </a:lnTo>
                <a:lnTo>
                  <a:pt x="3" y="4"/>
                </a:lnTo>
                <a:lnTo>
                  <a:pt x="5" y="3"/>
                </a:lnTo>
                <a:lnTo>
                  <a:pt x="8" y="3"/>
                </a:lnTo>
                <a:lnTo>
                  <a:pt x="11" y="3"/>
                </a:lnTo>
                <a:lnTo>
                  <a:pt x="15" y="3"/>
                </a:lnTo>
                <a:lnTo>
                  <a:pt x="19" y="3"/>
                </a:lnTo>
                <a:lnTo>
                  <a:pt x="22" y="3"/>
                </a:lnTo>
                <a:lnTo>
                  <a:pt x="25" y="3"/>
                </a:lnTo>
                <a:lnTo>
                  <a:pt x="26" y="4"/>
                </a:lnTo>
                <a:lnTo>
                  <a:pt x="28" y="4"/>
                </a:lnTo>
                <a:lnTo>
                  <a:pt x="29" y="5"/>
                </a:lnTo>
                <a:lnTo>
                  <a:pt x="30" y="7"/>
                </a:lnTo>
                <a:lnTo>
                  <a:pt x="30" y="8"/>
                </a:lnTo>
                <a:lnTo>
                  <a:pt x="30" y="24"/>
                </a:lnTo>
                <a:lnTo>
                  <a:pt x="34" y="17"/>
                </a:lnTo>
                <a:lnTo>
                  <a:pt x="39" y="12"/>
                </a:lnTo>
                <a:lnTo>
                  <a:pt x="43" y="8"/>
                </a:lnTo>
                <a:lnTo>
                  <a:pt x="47" y="4"/>
                </a:lnTo>
                <a:lnTo>
                  <a:pt x="51" y="3"/>
                </a:lnTo>
                <a:lnTo>
                  <a:pt x="55" y="2"/>
                </a:lnTo>
                <a:lnTo>
                  <a:pt x="59" y="0"/>
                </a:lnTo>
                <a:lnTo>
                  <a:pt x="63" y="0"/>
                </a:lnTo>
                <a:lnTo>
                  <a:pt x="64" y="0"/>
                </a:lnTo>
                <a:lnTo>
                  <a:pt x="67" y="0"/>
                </a:lnTo>
                <a:lnTo>
                  <a:pt x="70" y="0"/>
                </a:lnTo>
                <a:lnTo>
                  <a:pt x="71" y="2"/>
                </a:lnTo>
                <a:lnTo>
                  <a:pt x="73" y="2"/>
                </a:lnTo>
                <a:lnTo>
                  <a:pt x="75" y="2"/>
                </a:lnTo>
                <a:lnTo>
                  <a:pt x="76" y="3"/>
                </a:lnTo>
                <a:lnTo>
                  <a:pt x="77" y="3"/>
                </a:lnTo>
                <a:lnTo>
                  <a:pt x="79" y="4"/>
                </a:lnTo>
                <a:lnTo>
                  <a:pt x="79" y="5"/>
                </a:lnTo>
                <a:lnTo>
                  <a:pt x="79" y="5"/>
                </a:lnTo>
                <a:lnTo>
                  <a:pt x="79" y="7"/>
                </a:lnTo>
                <a:lnTo>
                  <a:pt x="80" y="9"/>
                </a:lnTo>
                <a:lnTo>
                  <a:pt x="80" y="12"/>
                </a:lnTo>
                <a:lnTo>
                  <a:pt x="80" y="15"/>
                </a:lnTo>
                <a:lnTo>
                  <a:pt x="80"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691278" y="4881387"/>
            <a:ext cx="88059" cy="110075"/>
          </a:xfrm>
          <a:custGeom>
            <a:avLst/>
            <a:gdLst>
              <a:gd name="T0" fmla="*/ 114 w 114"/>
              <a:gd name="T1" fmla="*/ 135 h 140"/>
              <a:gd name="T2" fmla="*/ 111 w 114"/>
              <a:gd name="T3" fmla="*/ 137 h 140"/>
              <a:gd name="T4" fmla="*/ 104 w 114"/>
              <a:gd name="T5" fmla="*/ 137 h 140"/>
              <a:gd name="T6" fmla="*/ 93 w 114"/>
              <a:gd name="T7" fmla="*/ 137 h 140"/>
              <a:gd name="T8" fmla="*/ 87 w 114"/>
              <a:gd name="T9" fmla="*/ 137 h 140"/>
              <a:gd name="T10" fmla="*/ 85 w 114"/>
              <a:gd name="T11" fmla="*/ 135 h 140"/>
              <a:gd name="T12" fmla="*/ 85 w 114"/>
              <a:gd name="T13" fmla="*/ 123 h 140"/>
              <a:gd name="T14" fmla="*/ 66 w 114"/>
              <a:gd name="T15" fmla="*/ 136 h 140"/>
              <a:gd name="T16" fmla="*/ 46 w 114"/>
              <a:gd name="T17" fmla="*/ 140 h 140"/>
              <a:gd name="T18" fmla="*/ 27 w 114"/>
              <a:gd name="T19" fmla="*/ 137 h 140"/>
              <a:gd name="T20" fmla="*/ 13 w 114"/>
              <a:gd name="T21" fmla="*/ 130 h 140"/>
              <a:gd name="T22" fmla="*/ 2 w 114"/>
              <a:gd name="T23" fmla="*/ 118 h 140"/>
              <a:gd name="T24" fmla="*/ 0 w 114"/>
              <a:gd name="T25" fmla="*/ 99 h 140"/>
              <a:gd name="T26" fmla="*/ 4 w 114"/>
              <a:gd name="T27" fmla="*/ 81 h 140"/>
              <a:gd name="T28" fmla="*/ 17 w 114"/>
              <a:gd name="T29" fmla="*/ 68 h 140"/>
              <a:gd name="T30" fmla="*/ 38 w 114"/>
              <a:gd name="T31" fmla="*/ 60 h 140"/>
              <a:gd name="T32" fmla="*/ 66 w 114"/>
              <a:gd name="T33" fmla="*/ 58 h 140"/>
              <a:gd name="T34" fmla="*/ 80 w 114"/>
              <a:gd name="T35" fmla="*/ 50 h 140"/>
              <a:gd name="T36" fmla="*/ 78 w 114"/>
              <a:gd name="T37" fmla="*/ 39 h 140"/>
              <a:gd name="T38" fmla="*/ 74 w 114"/>
              <a:gd name="T39" fmla="*/ 33 h 140"/>
              <a:gd name="T40" fmla="*/ 66 w 114"/>
              <a:gd name="T41" fmla="*/ 28 h 140"/>
              <a:gd name="T42" fmla="*/ 55 w 114"/>
              <a:gd name="T43" fmla="*/ 26 h 140"/>
              <a:gd name="T44" fmla="*/ 39 w 114"/>
              <a:gd name="T45" fmla="*/ 29 h 140"/>
              <a:gd name="T46" fmla="*/ 27 w 114"/>
              <a:gd name="T47" fmla="*/ 33 h 140"/>
              <a:gd name="T48" fmla="*/ 18 w 114"/>
              <a:gd name="T49" fmla="*/ 37 h 140"/>
              <a:gd name="T50" fmla="*/ 13 w 114"/>
              <a:gd name="T51" fmla="*/ 39 h 140"/>
              <a:gd name="T52" fmla="*/ 10 w 114"/>
              <a:gd name="T53" fmla="*/ 38 h 140"/>
              <a:gd name="T54" fmla="*/ 8 w 114"/>
              <a:gd name="T55" fmla="*/ 35 h 140"/>
              <a:gd name="T56" fmla="*/ 6 w 114"/>
              <a:gd name="T57" fmla="*/ 30 h 140"/>
              <a:gd name="T58" fmla="*/ 6 w 114"/>
              <a:gd name="T59" fmla="*/ 25 h 140"/>
              <a:gd name="T60" fmla="*/ 8 w 114"/>
              <a:gd name="T61" fmla="*/ 18 h 140"/>
              <a:gd name="T62" fmla="*/ 10 w 114"/>
              <a:gd name="T63" fmla="*/ 13 h 140"/>
              <a:gd name="T64" fmla="*/ 17 w 114"/>
              <a:gd name="T65" fmla="*/ 9 h 140"/>
              <a:gd name="T66" fmla="*/ 29 w 114"/>
              <a:gd name="T67" fmla="*/ 4 h 140"/>
              <a:gd name="T68" fmla="*/ 43 w 114"/>
              <a:gd name="T69" fmla="*/ 2 h 140"/>
              <a:gd name="T70" fmla="*/ 59 w 114"/>
              <a:gd name="T71" fmla="*/ 0 h 140"/>
              <a:gd name="T72" fmla="*/ 83 w 114"/>
              <a:gd name="T73" fmla="*/ 3 h 140"/>
              <a:gd name="T74" fmla="*/ 100 w 114"/>
              <a:gd name="T75" fmla="*/ 12 h 140"/>
              <a:gd name="T76" fmla="*/ 111 w 114"/>
              <a:gd name="T77" fmla="*/ 26 h 140"/>
              <a:gd name="T78" fmla="*/ 114 w 114"/>
              <a:gd name="T79" fmla="*/ 49 h 140"/>
              <a:gd name="T80" fmla="*/ 80 w 114"/>
              <a:gd name="T81" fmla="*/ 80 h 140"/>
              <a:gd name="T82" fmla="*/ 57 w 114"/>
              <a:gd name="T83" fmla="*/ 80 h 140"/>
              <a:gd name="T84" fmla="*/ 46 w 114"/>
              <a:gd name="T85" fmla="*/ 82 h 140"/>
              <a:gd name="T86" fmla="*/ 38 w 114"/>
              <a:gd name="T87" fmla="*/ 88 h 140"/>
              <a:gd name="T88" fmla="*/ 34 w 114"/>
              <a:gd name="T89" fmla="*/ 94 h 140"/>
              <a:gd name="T90" fmla="*/ 35 w 114"/>
              <a:gd name="T91" fmla="*/ 106 h 140"/>
              <a:gd name="T92" fmla="*/ 44 w 114"/>
              <a:gd name="T93" fmla="*/ 115 h 140"/>
              <a:gd name="T94" fmla="*/ 60 w 114"/>
              <a:gd name="T95" fmla="*/ 115 h 140"/>
              <a:gd name="T96" fmla="*/ 73 w 114"/>
              <a:gd name="T97" fmla="*/ 107 h 140"/>
              <a:gd name="T98" fmla="*/ 80 w 114"/>
              <a:gd name="T99"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40">
                <a:moveTo>
                  <a:pt x="114" y="132"/>
                </a:moveTo>
                <a:lnTo>
                  <a:pt x="114" y="135"/>
                </a:lnTo>
                <a:lnTo>
                  <a:pt x="112" y="136"/>
                </a:lnTo>
                <a:lnTo>
                  <a:pt x="111" y="137"/>
                </a:lnTo>
                <a:lnTo>
                  <a:pt x="107" y="137"/>
                </a:lnTo>
                <a:lnTo>
                  <a:pt x="104" y="137"/>
                </a:lnTo>
                <a:lnTo>
                  <a:pt x="99" y="137"/>
                </a:lnTo>
                <a:lnTo>
                  <a:pt x="93" y="137"/>
                </a:lnTo>
                <a:lnTo>
                  <a:pt x="90" y="137"/>
                </a:lnTo>
                <a:lnTo>
                  <a:pt x="87" y="137"/>
                </a:lnTo>
                <a:lnTo>
                  <a:pt x="86" y="136"/>
                </a:lnTo>
                <a:lnTo>
                  <a:pt x="85" y="135"/>
                </a:lnTo>
                <a:lnTo>
                  <a:pt x="85" y="132"/>
                </a:lnTo>
                <a:lnTo>
                  <a:pt x="85" y="123"/>
                </a:lnTo>
                <a:lnTo>
                  <a:pt x="77" y="131"/>
                </a:lnTo>
                <a:lnTo>
                  <a:pt x="66" y="136"/>
                </a:lnTo>
                <a:lnTo>
                  <a:pt x="56" y="140"/>
                </a:lnTo>
                <a:lnTo>
                  <a:pt x="46" y="140"/>
                </a:lnTo>
                <a:lnTo>
                  <a:pt x="35" y="140"/>
                </a:lnTo>
                <a:lnTo>
                  <a:pt x="27" y="137"/>
                </a:lnTo>
                <a:lnTo>
                  <a:pt x="19" y="135"/>
                </a:lnTo>
                <a:lnTo>
                  <a:pt x="13" y="130"/>
                </a:lnTo>
                <a:lnTo>
                  <a:pt x="6" y="124"/>
                </a:lnTo>
                <a:lnTo>
                  <a:pt x="2" y="118"/>
                </a:lnTo>
                <a:lnTo>
                  <a:pt x="0" y="110"/>
                </a:lnTo>
                <a:lnTo>
                  <a:pt x="0" y="99"/>
                </a:lnTo>
                <a:lnTo>
                  <a:pt x="0" y="89"/>
                </a:lnTo>
                <a:lnTo>
                  <a:pt x="4" y="81"/>
                </a:lnTo>
                <a:lnTo>
                  <a:pt x="9" y="73"/>
                </a:lnTo>
                <a:lnTo>
                  <a:pt x="17" y="68"/>
                </a:lnTo>
                <a:lnTo>
                  <a:pt x="26" y="63"/>
                </a:lnTo>
                <a:lnTo>
                  <a:pt x="38" y="60"/>
                </a:lnTo>
                <a:lnTo>
                  <a:pt x="51" y="58"/>
                </a:lnTo>
                <a:lnTo>
                  <a:pt x="66" y="58"/>
                </a:lnTo>
                <a:lnTo>
                  <a:pt x="80" y="58"/>
                </a:lnTo>
                <a:lnTo>
                  <a:pt x="80" y="50"/>
                </a:lnTo>
                <a:lnTo>
                  <a:pt x="78" y="45"/>
                </a:lnTo>
                <a:lnTo>
                  <a:pt x="78" y="39"/>
                </a:lnTo>
                <a:lnTo>
                  <a:pt x="77" y="35"/>
                </a:lnTo>
                <a:lnTo>
                  <a:pt x="74" y="33"/>
                </a:lnTo>
                <a:lnTo>
                  <a:pt x="70" y="30"/>
                </a:lnTo>
                <a:lnTo>
                  <a:pt x="66" y="28"/>
                </a:lnTo>
                <a:lnTo>
                  <a:pt x="61" y="26"/>
                </a:lnTo>
                <a:lnTo>
                  <a:pt x="55" y="26"/>
                </a:lnTo>
                <a:lnTo>
                  <a:pt x="47" y="26"/>
                </a:lnTo>
                <a:lnTo>
                  <a:pt x="39" y="29"/>
                </a:lnTo>
                <a:lnTo>
                  <a:pt x="32" y="30"/>
                </a:lnTo>
                <a:lnTo>
                  <a:pt x="27" y="33"/>
                </a:lnTo>
                <a:lnTo>
                  <a:pt x="22" y="35"/>
                </a:lnTo>
                <a:lnTo>
                  <a:pt x="18" y="37"/>
                </a:lnTo>
                <a:lnTo>
                  <a:pt x="15" y="39"/>
                </a:lnTo>
                <a:lnTo>
                  <a:pt x="13" y="39"/>
                </a:lnTo>
                <a:lnTo>
                  <a:pt x="12" y="39"/>
                </a:lnTo>
                <a:lnTo>
                  <a:pt x="10" y="38"/>
                </a:lnTo>
                <a:lnTo>
                  <a:pt x="9" y="37"/>
                </a:lnTo>
                <a:lnTo>
                  <a:pt x="8" y="35"/>
                </a:lnTo>
                <a:lnTo>
                  <a:pt x="8" y="33"/>
                </a:lnTo>
                <a:lnTo>
                  <a:pt x="6" y="30"/>
                </a:lnTo>
                <a:lnTo>
                  <a:pt x="6" y="28"/>
                </a:lnTo>
                <a:lnTo>
                  <a:pt x="6" y="25"/>
                </a:lnTo>
                <a:lnTo>
                  <a:pt x="6" y="21"/>
                </a:lnTo>
                <a:lnTo>
                  <a:pt x="8" y="18"/>
                </a:lnTo>
                <a:lnTo>
                  <a:pt x="8" y="16"/>
                </a:lnTo>
                <a:lnTo>
                  <a:pt x="10" y="13"/>
                </a:lnTo>
                <a:lnTo>
                  <a:pt x="13" y="12"/>
                </a:lnTo>
                <a:lnTo>
                  <a:pt x="17" y="9"/>
                </a:lnTo>
                <a:lnTo>
                  <a:pt x="22" y="7"/>
                </a:lnTo>
                <a:lnTo>
                  <a:pt x="29" y="4"/>
                </a:lnTo>
                <a:lnTo>
                  <a:pt x="35" y="3"/>
                </a:lnTo>
                <a:lnTo>
                  <a:pt x="43" y="2"/>
                </a:lnTo>
                <a:lnTo>
                  <a:pt x="51" y="0"/>
                </a:lnTo>
                <a:lnTo>
                  <a:pt x="59" y="0"/>
                </a:lnTo>
                <a:lnTo>
                  <a:pt x="73" y="0"/>
                </a:lnTo>
                <a:lnTo>
                  <a:pt x="83" y="3"/>
                </a:lnTo>
                <a:lnTo>
                  <a:pt x="94" y="7"/>
                </a:lnTo>
                <a:lnTo>
                  <a:pt x="100" y="12"/>
                </a:lnTo>
                <a:lnTo>
                  <a:pt x="107" y="18"/>
                </a:lnTo>
                <a:lnTo>
                  <a:pt x="111" y="26"/>
                </a:lnTo>
                <a:lnTo>
                  <a:pt x="114" y="37"/>
                </a:lnTo>
                <a:lnTo>
                  <a:pt x="114" y="49"/>
                </a:lnTo>
                <a:lnTo>
                  <a:pt x="114" y="132"/>
                </a:lnTo>
                <a:close/>
                <a:moveTo>
                  <a:pt x="80" y="80"/>
                </a:moveTo>
                <a:lnTo>
                  <a:pt x="65" y="80"/>
                </a:lnTo>
                <a:lnTo>
                  <a:pt x="57" y="80"/>
                </a:lnTo>
                <a:lnTo>
                  <a:pt x="51" y="81"/>
                </a:lnTo>
                <a:lnTo>
                  <a:pt x="46" y="82"/>
                </a:lnTo>
                <a:lnTo>
                  <a:pt x="42" y="85"/>
                </a:lnTo>
                <a:lnTo>
                  <a:pt x="38" y="88"/>
                </a:lnTo>
                <a:lnTo>
                  <a:pt x="35" y="90"/>
                </a:lnTo>
                <a:lnTo>
                  <a:pt x="34" y="94"/>
                </a:lnTo>
                <a:lnTo>
                  <a:pt x="34" y="98"/>
                </a:lnTo>
                <a:lnTo>
                  <a:pt x="35" y="106"/>
                </a:lnTo>
                <a:lnTo>
                  <a:pt x="39" y="111"/>
                </a:lnTo>
                <a:lnTo>
                  <a:pt x="44" y="115"/>
                </a:lnTo>
                <a:lnTo>
                  <a:pt x="52" y="115"/>
                </a:lnTo>
                <a:lnTo>
                  <a:pt x="60" y="115"/>
                </a:lnTo>
                <a:lnTo>
                  <a:pt x="66" y="111"/>
                </a:lnTo>
                <a:lnTo>
                  <a:pt x="73" y="107"/>
                </a:lnTo>
                <a:lnTo>
                  <a:pt x="80" y="101"/>
                </a:lnTo>
                <a:lnTo>
                  <a:pt x="80" y="8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4791918" y="4884531"/>
            <a:ext cx="103785" cy="144669"/>
          </a:xfrm>
          <a:custGeom>
            <a:avLst/>
            <a:gdLst>
              <a:gd name="T0" fmla="*/ 86 w 130"/>
              <a:gd name="T1" fmla="*/ 134 h 185"/>
              <a:gd name="T2" fmla="*/ 72 w 130"/>
              <a:gd name="T3" fmla="*/ 179 h 185"/>
              <a:gd name="T4" fmla="*/ 69 w 130"/>
              <a:gd name="T5" fmla="*/ 181 h 185"/>
              <a:gd name="T6" fmla="*/ 64 w 130"/>
              <a:gd name="T7" fmla="*/ 183 h 185"/>
              <a:gd name="T8" fmla="*/ 59 w 130"/>
              <a:gd name="T9" fmla="*/ 184 h 185"/>
              <a:gd name="T10" fmla="*/ 49 w 130"/>
              <a:gd name="T11" fmla="*/ 185 h 185"/>
              <a:gd name="T12" fmla="*/ 43 w 130"/>
              <a:gd name="T13" fmla="*/ 185 h 185"/>
              <a:gd name="T14" fmla="*/ 39 w 130"/>
              <a:gd name="T15" fmla="*/ 184 h 185"/>
              <a:gd name="T16" fmla="*/ 37 w 130"/>
              <a:gd name="T17" fmla="*/ 184 h 185"/>
              <a:gd name="T18" fmla="*/ 34 w 130"/>
              <a:gd name="T19" fmla="*/ 183 h 185"/>
              <a:gd name="T20" fmla="*/ 33 w 130"/>
              <a:gd name="T21" fmla="*/ 181 h 185"/>
              <a:gd name="T22" fmla="*/ 33 w 130"/>
              <a:gd name="T23" fmla="*/ 180 h 185"/>
              <a:gd name="T24" fmla="*/ 33 w 130"/>
              <a:gd name="T25" fmla="*/ 177 h 185"/>
              <a:gd name="T26" fmla="*/ 34 w 130"/>
              <a:gd name="T27" fmla="*/ 176 h 185"/>
              <a:gd name="T28" fmla="*/ 50 w 130"/>
              <a:gd name="T29" fmla="*/ 134 h 185"/>
              <a:gd name="T30" fmla="*/ 49 w 130"/>
              <a:gd name="T31" fmla="*/ 133 h 185"/>
              <a:gd name="T32" fmla="*/ 47 w 130"/>
              <a:gd name="T33" fmla="*/ 132 h 185"/>
              <a:gd name="T34" fmla="*/ 46 w 130"/>
              <a:gd name="T35" fmla="*/ 129 h 185"/>
              <a:gd name="T36" fmla="*/ 45 w 130"/>
              <a:gd name="T37" fmla="*/ 128 h 185"/>
              <a:gd name="T38" fmla="*/ 2 w 130"/>
              <a:gd name="T39" fmla="*/ 13 h 185"/>
              <a:gd name="T40" fmla="*/ 0 w 130"/>
              <a:gd name="T41" fmla="*/ 9 h 185"/>
              <a:gd name="T42" fmla="*/ 0 w 130"/>
              <a:gd name="T43" fmla="*/ 6 h 185"/>
              <a:gd name="T44" fmla="*/ 0 w 130"/>
              <a:gd name="T45" fmla="*/ 4 h 185"/>
              <a:gd name="T46" fmla="*/ 2 w 130"/>
              <a:gd name="T47" fmla="*/ 2 h 185"/>
              <a:gd name="T48" fmla="*/ 4 w 130"/>
              <a:gd name="T49" fmla="*/ 1 h 185"/>
              <a:gd name="T50" fmla="*/ 7 w 130"/>
              <a:gd name="T51" fmla="*/ 0 h 185"/>
              <a:gd name="T52" fmla="*/ 12 w 130"/>
              <a:gd name="T53" fmla="*/ 0 h 185"/>
              <a:gd name="T54" fmla="*/ 19 w 130"/>
              <a:gd name="T55" fmla="*/ 0 h 185"/>
              <a:gd name="T56" fmla="*/ 24 w 130"/>
              <a:gd name="T57" fmla="*/ 0 h 185"/>
              <a:gd name="T58" fmla="*/ 28 w 130"/>
              <a:gd name="T59" fmla="*/ 0 h 185"/>
              <a:gd name="T60" fmla="*/ 30 w 130"/>
              <a:gd name="T61" fmla="*/ 0 h 185"/>
              <a:gd name="T62" fmla="*/ 33 w 130"/>
              <a:gd name="T63" fmla="*/ 1 h 185"/>
              <a:gd name="T64" fmla="*/ 34 w 130"/>
              <a:gd name="T65" fmla="*/ 1 h 185"/>
              <a:gd name="T66" fmla="*/ 36 w 130"/>
              <a:gd name="T67" fmla="*/ 4 h 185"/>
              <a:gd name="T68" fmla="*/ 37 w 130"/>
              <a:gd name="T69" fmla="*/ 5 h 185"/>
              <a:gd name="T70" fmla="*/ 38 w 130"/>
              <a:gd name="T71" fmla="*/ 8 h 185"/>
              <a:gd name="T72" fmla="*/ 67 w 130"/>
              <a:gd name="T73" fmla="*/ 91 h 185"/>
              <a:gd name="T74" fmla="*/ 68 w 130"/>
              <a:gd name="T75" fmla="*/ 91 h 185"/>
              <a:gd name="T76" fmla="*/ 94 w 130"/>
              <a:gd name="T77" fmla="*/ 6 h 185"/>
              <a:gd name="T78" fmla="*/ 96 w 130"/>
              <a:gd name="T79" fmla="*/ 4 h 185"/>
              <a:gd name="T80" fmla="*/ 97 w 130"/>
              <a:gd name="T81" fmla="*/ 1 h 185"/>
              <a:gd name="T82" fmla="*/ 98 w 130"/>
              <a:gd name="T83" fmla="*/ 1 h 185"/>
              <a:gd name="T84" fmla="*/ 101 w 130"/>
              <a:gd name="T85" fmla="*/ 0 h 185"/>
              <a:gd name="T86" fmla="*/ 105 w 130"/>
              <a:gd name="T87" fmla="*/ 0 h 185"/>
              <a:gd name="T88" fmla="*/ 111 w 130"/>
              <a:gd name="T89" fmla="*/ 0 h 185"/>
              <a:gd name="T90" fmla="*/ 118 w 130"/>
              <a:gd name="T91" fmla="*/ 0 h 185"/>
              <a:gd name="T92" fmla="*/ 122 w 130"/>
              <a:gd name="T93" fmla="*/ 0 h 185"/>
              <a:gd name="T94" fmla="*/ 126 w 130"/>
              <a:gd name="T95" fmla="*/ 1 h 185"/>
              <a:gd name="T96" fmla="*/ 127 w 130"/>
              <a:gd name="T97" fmla="*/ 2 h 185"/>
              <a:gd name="T98" fmla="*/ 130 w 130"/>
              <a:gd name="T99" fmla="*/ 4 h 185"/>
              <a:gd name="T100" fmla="*/ 130 w 130"/>
              <a:gd name="T101" fmla="*/ 6 h 185"/>
              <a:gd name="T102" fmla="*/ 130 w 130"/>
              <a:gd name="T103" fmla="*/ 9 h 185"/>
              <a:gd name="T104" fmla="*/ 128 w 130"/>
              <a:gd name="T105" fmla="*/ 12 h 185"/>
              <a:gd name="T106" fmla="*/ 86 w 130"/>
              <a:gd name="T107" fmla="*/ 13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85">
                <a:moveTo>
                  <a:pt x="86" y="134"/>
                </a:moveTo>
                <a:lnTo>
                  <a:pt x="72" y="179"/>
                </a:lnTo>
                <a:lnTo>
                  <a:pt x="69" y="181"/>
                </a:lnTo>
                <a:lnTo>
                  <a:pt x="64" y="183"/>
                </a:lnTo>
                <a:lnTo>
                  <a:pt x="59" y="184"/>
                </a:lnTo>
                <a:lnTo>
                  <a:pt x="49" y="185"/>
                </a:lnTo>
                <a:lnTo>
                  <a:pt x="43" y="185"/>
                </a:lnTo>
                <a:lnTo>
                  <a:pt x="39" y="184"/>
                </a:lnTo>
                <a:lnTo>
                  <a:pt x="37" y="184"/>
                </a:lnTo>
                <a:lnTo>
                  <a:pt x="34" y="183"/>
                </a:lnTo>
                <a:lnTo>
                  <a:pt x="33" y="181"/>
                </a:lnTo>
                <a:lnTo>
                  <a:pt x="33" y="180"/>
                </a:lnTo>
                <a:lnTo>
                  <a:pt x="33" y="177"/>
                </a:lnTo>
                <a:lnTo>
                  <a:pt x="34" y="176"/>
                </a:lnTo>
                <a:lnTo>
                  <a:pt x="50" y="134"/>
                </a:lnTo>
                <a:lnTo>
                  <a:pt x="49" y="133"/>
                </a:lnTo>
                <a:lnTo>
                  <a:pt x="47" y="132"/>
                </a:lnTo>
                <a:lnTo>
                  <a:pt x="46" y="129"/>
                </a:lnTo>
                <a:lnTo>
                  <a:pt x="45" y="128"/>
                </a:lnTo>
                <a:lnTo>
                  <a:pt x="2" y="13"/>
                </a:lnTo>
                <a:lnTo>
                  <a:pt x="0" y="9"/>
                </a:lnTo>
                <a:lnTo>
                  <a:pt x="0" y="6"/>
                </a:lnTo>
                <a:lnTo>
                  <a:pt x="0" y="4"/>
                </a:lnTo>
                <a:lnTo>
                  <a:pt x="2" y="2"/>
                </a:lnTo>
                <a:lnTo>
                  <a:pt x="4" y="1"/>
                </a:lnTo>
                <a:lnTo>
                  <a:pt x="7" y="0"/>
                </a:lnTo>
                <a:lnTo>
                  <a:pt x="12" y="0"/>
                </a:lnTo>
                <a:lnTo>
                  <a:pt x="19" y="0"/>
                </a:lnTo>
                <a:lnTo>
                  <a:pt x="24" y="0"/>
                </a:lnTo>
                <a:lnTo>
                  <a:pt x="28" y="0"/>
                </a:lnTo>
                <a:lnTo>
                  <a:pt x="30" y="0"/>
                </a:lnTo>
                <a:lnTo>
                  <a:pt x="33" y="1"/>
                </a:lnTo>
                <a:lnTo>
                  <a:pt x="34" y="1"/>
                </a:lnTo>
                <a:lnTo>
                  <a:pt x="36" y="4"/>
                </a:lnTo>
                <a:lnTo>
                  <a:pt x="37" y="5"/>
                </a:lnTo>
                <a:lnTo>
                  <a:pt x="38" y="8"/>
                </a:lnTo>
                <a:lnTo>
                  <a:pt x="67" y="91"/>
                </a:lnTo>
                <a:lnTo>
                  <a:pt x="68" y="91"/>
                </a:lnTo>
                <a:lnTo>
                  <a:pt x="94" y="6"/>
                </a:lnTo>
                <a:lnTo>
                  <a:pt x="96" y="4"/>
                </a:lnTo>
                <a:lnTo>
                  <a:pt x="97" y="1"/>
                </a:lnTo>
                <a:lnTo>
                  <a:pt x="98" y="1"/>
                </a:lnTo>
                <a:lnTo>
                  <a:pt x="101" y="0"/>
                </a:lnTo>
                <a:lnTo>
                  <a:pt x="105" y="0"/>
                </a:lnTo>
                <a:lnTo>
                  <a:pt x="111" y="0"/>
                </a:lnTo>
                <a:lnTo>
                  <a:pt x="118" y="0"/>
                </a:lnTo>
                <a:lnTo>
                  <a:pt x="122" y="0"/>
                </a:lnTo>
                <a:lnTo>
                  <a:pt x="126" y="1"/>
                </a:lnTo>
                <a:lnTo>
                  <a:pt x="127" y="2"/>
                </a:lnTo>
                <a:lnTo>
                  <a:pt x="130" y="4"/>
                </a:lnTo>
                <a:lnTo>
                  <a:pt x="130" y="6"/>
                </a:lnTo>
                <a:lnTo>
                  <a:pt x="130" y="9"/>
                </a:lnTo>
                <a:lnTo>
                  <a:pt x="128" y="12"/>
                </a:lnTo>
                <a:lnTo>
                  <a:pt x="86" y="13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4955456" y="4846792"/>
            <a:ext cx="91205" cy="144669"/>
          </a:xfrm>
          <a:custGeom>
            <a:avLst/>
            <a:gdLst>
              <a:gd name="T0" fmla="*/ 116 w 117"/>
              <a:gd name="T1" fmla="*/ 144 h 187"/>
              <a:gd name="T2" fmla="*/ 106 w 117"/>
              <a:gd name="T3" fmla="*/ 165 h 187"/>
              <a:gd name="T4" fmla="*/ 89 w 117"/>
              <a:gd name="T5" fmla="*/ 179 h 187"/>
              <a:gd name="T6" fmla="*/ 64 w 117"/>
              <a:gd name="T7" fmla="*/ 187 h 187"/>
              <a:gd name="T8" fmla="*/ 42 w 117"/>
              <a:gd name="T9" fmla="*/ 187 h 187"/>
              <a:gd name="T10" fmla="*/ 26 w 117"/>
              <a:gd name="T11" fmla="*/ 184 h 187"/>
              <a:gd name="T12" fmla="*/ 13 w 117"/>
              <a:gd name="T13" fmla="*/ 180 h 187"/>
              <a:gd name="T14" fmla="*/ 5 w 117"/>
              <a:gd name="T15" fmla="*/ 175 h 187"/>
              <a:gd name="T16" fmla="*/ 1 w 117"/>
              <a:gd name="T17" fmla="*/ 171 h 187"/>
              <a:gd name="T18" fmla="*/ 0 w 117"/>
              <a:gd name="T19" fmla="*/ 165 h 187"/>
              <a:gd name="T20" fmla="*/ 0 w 117"/>
              <a:gd name="T21" fmla="*/ 154 h 187"/>
              <a:gd name="T22" fmla="*/ 0 w 117"/>
              <a:gd name="T23" fmla="*/ 148 h 187"/>
              <a:gd name="T24" fmla="*/ 1 w 117"/>
              <a:gd name="T25" fmla="*/ 145 h 187"/>
              <a:gd name="T26" fmla="*/ 4 w 117"/>
              <a:gd name="T27" fmla="*/ 143 h 187"/>
              <a:gd name="T28" fmla="*/ 6 w 117"/>
              <a:gd name="T29" fmla="*/ 144 h 187"/>
              <a:gd name="T30" fmla="*/ 14 w 117"/>
              <a:gd name="T31" fmla="*/ 148 h 187"/>
              <a:gd name="T32" fmla="*/ 26 w 117"/>
              <a:gd name="T33" fmla="*/ 153 h 187"/>
              <a:gd name="T34" fmla="*/ 40 w 117"/>
              <a:gd name="T35" fmla="*/ 157 h 187"/>
              <a:gd name="T36" fmla="*/ 57 w 117"/>
              <a:gd name="T37" fmla="*/ 157 h 187"/>
              <a:gd name="T38" fmla="*/ 68 w 117"/>
              <a:gd name="T39" fmla="*/ 154 h 187"/>
              <a:gd name="T40" fmla="*/ 76 w 117"/>
              <a:gd name="T41" fmla="*/ 148 h 187"/>
              <a:gd name="T42" fmla="*/ 79 w 117"/>
              <a:gd name="T43" fmla="*/ 140 h 187"/>
              <a:gd name="T44" fmla="*/ 78 w 117"/>
              <a:gd name="T45" fmla="*/ 129 h 187"/>
              <a:gd name="T46" fmla="*/ 72 w 117"/>
              <a:gd name="T47" fmla="*/ 120 h 187"/>
              <a:gd name="T48" fmla="*/ 61 w 117"/>
              <a:gd name="T49" fmla="*/ 113 h 187"/>
              <a:gd name="T50" fmla="*/ 48 w 117"/>
              <a:gd name="T51" fmla="*/ 107 h 187"/>
              <a:gd name="T52" fmla="*/ 34 w 117"/>
              <a:gd name="T53" fmla="*/ 99 h 187"/>
              <a:gd name="T54" fmla="*/ 21 w 117"/>
              <a:gd name="T55" fmla="*/ 92 h 187"/>
              <a:gd name="T56" fmla="*/ 9 w 117"/>
              <a:gd name="T57" fmla="*/ 80 h 187"/>
              <a:gd name="T58" fmla="*/ 2 w 117"/>
              <a:gd name="T59" fmla="*/ 63 h 187"/>
              <a:gd name="T60" fmla="*/ 4 w 117"/>
              <a:gd name="T61" fmla="*/ 39 h 187"/>
              <a:gd name="T62" fmla="*/ 13 w 117"/>
              <a:gd name="T63" fmla="*/ 20 h 187"/>
              <a:gd name="T64" fmla="*/ 28 w 117"/>
              <a:gd name="T65" fmla="*/ 7 h 187"/>
              <a:gd name="T66" fmla="*/ 51 w 117"/>
              <a:gd name="T67" fmla="*/ 1 h 187"/>
              <a:gd name="T68" fmla="*/ 69 w 117"/>
              <a:gd name="T69" fmla="*/ 0 h 187"/>
              <a:gd name="T70" fmla="*/ 82 w 117"/>
              <a:gd name="T71" fmla="*/ 3 h 187"/>
              <a:gd name="T72" fmla="*/ 94 w 117"/>
              <a:gd name="T73" fmla="*/ 5 h 187"/>
              <a:gd name="T74" fmla="*/ 102 w 117"/>
              <a:gd name="T75" fmla="*/ 9 h 187"/>
              <a:gd name="T76" fmla="*/ 104 w 117"/>
              <a:gd name="T77" fmla="*/ 12 h 187"/>
              <a:gd name="T78" fmla="*/ 106 w 117"/>
              <a:gd name="T79" fmla="*/ 15 h 187"/>
              <a:gd name="T80" fmla="*/ 107 w 117"/>
              <a:gd name="T81" fmla="*/ 18 h 187"/>
              <a:gd name="T82" fmla="*/ 107 w 117"/>
              <a:gd name="T83" fmla="*/ 22 h 187"/>
              <a:gd name="T84" fmla="*/ 107 w 117"/>
              <a:gd name="T85" fmla="*/ 30 h 187"/>
              <a:gd name="T86" fmla="*/ 107 w 117"/>
              <a:gd name="T87" fmla="*/ 35 h 187"/>
              <a:gd name="T88" fmla="*/ 106 w 117"/>
              <a:gd name="T89" fmla="*/ 39 h 187"/>
              <a:gd name="T90" fmla="*/ 103 w 117"/>
              <a:gd name="T91" fmla="*/ 41 h 187"/>
              <a:gd name="T92" fmla="*/ 100 w 117"/>
              <a:gd name="T93" fmla="*/ 41 h 187"/>
              <a:gd name="T94" fmla="*/ 94 w 117"/>
              <a:gd name="T95" fmla="*/ 37 h 187"/>
              <a:gd name="T96" fmla="*/ 83 w 117"/>
              <a:gd name="T97" fmla="*/ 33 h 187"/>
              <a:gd name="T98" fmla="*/ 72 w 117"/>
              <a:gd name="T99" fmla="*/ 29 h 187"/>
              <a:gd name="T100" fmla="*/ 57 w 117"/>
              <a:gd name="T101" fmla="*/ 29 h 187"/>
              <a:gd name="T102" fmla="*/ 49 w 117"/>
              <a:gd name="T103" fmla="*/ 32 h 187"/>
              <a:gd name="T104" fmla="*/ 43 w 117"/>
              <a:gd name="T105" fmla="*/ 37 h 187"/>
              <a:gd name="T106" fmla="*/ 40 w 117"/>
              <a:gd name="T107" fmla="*/ 45 h 187"/>
              <a:gd name="T108" fmla="*/ 40 w 117"/>
              <a:gd name="T109" fmla="*/ 54 h 187"/>
              <a:gd name="T110" fmla="*/ 47 w 117"/>
              <a:gd name="T111" fmla="*/ 63 h 187"/>
              <a:gd name="T112" fmla="*/ 57 w 117"/>
              <a:gd name="T113" fmla="*/ 69 h 187"/>
              <a:gd name="T114" fmla="*/ 72 w 117"/>
              <a:gd name="T115" fmla="*/ 76 h 187"/>
              <a:gd name="T116" fmla="*/ 86 w 117"/>
              <a:gd name="T117" fmla="*/ 82 h 187"/>
              <a:gd name="T118" fmla="*/ 99 w 117"/>
              <a:gd name="T119" fmla="*/ 92 h 187"/>
              <a:gd name="T120" fmla="*/ 111 w 117"/>
              <a:gd name="T121" fmla="*/ 103 h 187"/>
              <a:gd name="T122" fmla="*/ 117 w 117"/>
              <a:gd name="T123" fmla="*/ 11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187">
                <a:moveTo>
                  <a:pt x="117" y="129"/>
                </a:moveTo>
                <a:lnTo>
                  <a:pt x="116" y="144"/>
                </a:lnTo>
                <a:lnTo>
                  <a:pt x="112" y="154"/>
                </a:lnTo>
                <a:lnTo>
                  <a:pt x="106" y="165"/>
                </a:lnTo>
                <a:lnTo>
                  <a:pt x="98" y="173"/>
                </a:lnTo>
                <a:lnTo>
                  <a:pt x="89" y="179"/>
                </a:lnTo>
                <a:lnTo>
                  <a:pt x="77" y="183"/>
                </a:lnTo>
                <a:lnTo>
                  <a:pt x="64" y="187"/>
                </a:lnTo>
                <a:lnTo>
                  <a:pt x="51" y="187"/>
                </a:lnTo>
                <a:lnTo>
                  <a:pt x="42" y="187"/>
                </a:lnTo>
                <a:lnTo>
                  <a:pt x="32" y="186"/>
                </a:lnTo>
                <a:lnTo>
                  <a:pt x="26" y="184"/>
                </a:lnTo>
                <a:lnTo>
                  <a:pt x="19" y="182"/>
                </a:lnTo>
                <a:lnTo>
                  <a:pt x="13" y="180"/>
                </a:lnTo>
                <a:lnTo>
                  <a:pt x="9" y="178"/>
                </a:lnTo>
                <a:lnTo>
                  <a:pt x="5" y="175"/>
                </a:lnTo>
                <a:lnTo>
                  <a:pt x="2" y="174"/>
                </a:lnTo>
                <a:lnTo>
                  <a:pt x="1" y="171"/>
                </a:lnTo>
                <a:lnTo>
                  <a:pt x="0" y="169"/>
                </a:lnTo>
                <a:lnTo>
                  <a:pt x="0" y="165"/>
                </a:lnTo>
                <a:lnTo>
                  <a:pt x="0" y="158"/>
                </a:lnTo>
                <a:lnTo>
                  <a:pt x="0" y="154"/>
                </a:lnTo>
                <a:lnTo>
                  <a:pt x="0" y="150"/>
                </a:lnTo>
                <a:lnTo>
                  <a:pt x="0" y="148"/>
                </a:lnTo>
                <a:lnTo>
                  <a:pt x="1" y="146"/>
                </a:lnTo>
                <a:lnTo>
                  <a:pt x="1" y="145"/>
                </a:lnTo>
                <a:lnTo>
                  <a:pt x="2" y="144"/>
                </a:lnTo>
                <a:lnTo>
                  <a:pt x="4" y="143"/>
                </a:lnTo>
                <a:lnTo>
                  <a:pt x="5" y="143"/>
                </a:lnTo>
                <a:lnTo>
                  <a:pt x="6" y="144"/>
                </a:lnTo>
                <a:lnTo>
                  <a:pt x="10" y="145"/>
                </a:lnTo>
                <a:lnTo>
                  <a:pt x="14" y="148"/>
                </a:lnTo>
                <a:lnTo>
                  <a:pt x="19" y="150"/>
                </a:lnTo>
                <a:lnTo>
                  <a:pt x="26" y="153"/>
                </a:lnTo>
                <a:lnTo>
                  <a:pt x="32" y="156"/>
                </a:lnTo>
                <a:lnTo>
                  <a:pt x="40" y="157"/>
                </a:lnTo>
                <a:lnTo>
                  <a:pt x="51" y="158"/>
                </a:lnTo>
                <a:lnTo>
                  <a:pt x="57" y="157"/>
                </a:lnTo>
                <a:lnTo>
                  <a:pt x="62" y="156"/>
                </a:lnTo>
                <a:lnTo>
                  <a:pt x="68" y="154"/>
                </a:lnTo>
                <a:lnTo>
                  <a:pt x="72" y="152"/>
                </a:lnTo>
                <a:lnTo>
                  <a:pt x="76" y="148"/>
                </a:lnTo>
                <a:lnTo>
                  <a:pt x="77" y="144"/>
                </a:lnTo>
                <a:lnTo>
                  <a:pt x="79" y="140"/>
                </a:lnTo>
                <a:lnTo>
                  <a:pt x="79" y="135"/>
                </a:lnTo>
                <a:lnTo>
                  <a:pt x="78" y="129"/>
                </a:lnTo>
                <a:lnTo>
                  <a:pt x="76" y="124"/>
                </a:lnTo>
                <a:lnTo>
                  <a:pt x="72" y="120"/>
                </a:lnTo>
                <a:lnTo>
                  <a:pt x="68" y="116"/>
                </a:lnTo>
                <a:lnTo>
                  <a:pt x="61" y="113"/>
                </a:lnTo>
                <a:lnTo>
                  <a:pt x="55" y="110"/>
                </a:lnTo>
                <a:lnTo>
                  <a:pt x="48" y="107"/>
                </a:lnTo>
                <a:lnTo>
                  <a:pt x="40" y="103"/>
                </a:lnTo>
                <a:lnTo>
                  <a:pt x="34" y="99"/>
                </a:lnTo>
                <a:lnTo>
                  <a:pt x="27" y="96"/>
                </a:lnTo>
                <a:lnTo>
                  <a:pt x="21" y="92"/>
                </a:lnTo>
                <a:lnTo>
                  <a:pt x="14" y="86"/>
                </a:lnTo>
                <a:lnTo>
                  <a:pt x="9" y="80"/>
                </a:lnTo>
                <a:lnTo>
                  <a:pt x="6" y="72"/>
                </a:lnTo>
                <a:lnTo>
                  <a:pt x="2" y="63"/>
                </a:lnTo>
                <a:lnTo>
                  <a:pt x="2" y="52"/>
                </a:lnTo>
                <a:lnTo>
                  <a:pt x="4" y="39"/>
                </a:lnTo>
                <a:lnTo>
                  <a:pt x="8" y="30"/>
                </a:lnTo>
                <a:lnTo>
                  <a:pt x="13" y="20"/>
                </a:lnTo>
                <a:lnTo>
                  <a:pt x="21" y="13"/>
                </a:lnTo>
                <a:lnTo>
                  <a:pt x="28" y="7"/>
                </a:lnTo>
                <a:lnTo>
                  <a:pt x="39" y="4"/>
                </a:lnTo>
                <a:lnTo>
                  <a:pt x="51" y="1"/>
                </a:lnTo>
                <a:lnTo>
                  <a:pt x="62" y="0"/>
                </a:lnTo>
                <a:lnTo>
                  <a:pt x="69" y="0"/>
                </a:lnTo>
                <a:lnTo>
                  <a:pt x="76" y="1"/>
                </a:lnTo>
                <a:lnTo>
                  <a:pt x="82" y="3"/>
                </a:lnTo>
                <a:lnTo>
                  <a:pt x="87" y="4"/>
                </a:lnTo>
                <a:lnTo>
                  <a:pt x="94" y="5"/>
                </a:lnTo>
                <a:lnTo>
                  <a:pt x="98" y="8"/>
                </a:lnTo>
                <a:lnTo>
                  <a:pt x="102" y="9"/>
                </a:lnTo>
                <a:lnTo>
                  <a:pt x="103" y="11"/>
                </a:lnTo>
                <a:lnTo>
                  <a:pt x="104" y="12"/>
                </a:lnTo>
                <a:lnTo>
                  <a:pt x="106" y="13"/>
                </a:lnTo>
                <a:lnTo>
                  <a:pt x="106" y="15"/>
                </a:lnTo>
                <a:lnTo>
                  <a:pt x="106" y="16"/>
                </a:lnTo>
                <a:lnTo>
                  <a:pt x="107" y="18"/>
                </a:lnTo>
                <a:lnTo>
                  <a:pt x="107" y="20"/>
                </a:lnTo>
                <a:lnTo>
                  <a:pt x="107" y="22"/>
                </a:lnTo>
                <a:lnTo>
                  <a:pt x="107" y="26"/>
                </a:lnTo>
                <a:lnTo>
                  <a:pt x="107" y="30"/>
                </a:lnTo>
                <a:lnTo>
                  <a:pt x="107" y="33"/>
                </a:lnTo>
                <a:lnTo>
                  <a:pt x="107" y="35"/>
                </a:lnTo>
                <a:lnTo>
                  <a:pt x="106" y="38"/>
                </a:lnTo>
                <a:lnTo>
                  <a:pt x="106" y="39"/>
                </a:lnTo>
                <a:lnTo>
                  <a:pt x="104" y="41"/>
                </a:lnTo>
                <a:lnTo>
                  <a:pt x="103" y="41"/>
                </a:lnTo>
                <a:lnTo>
                  <a:pt x="102" y="41"/>
                </a:lnTo>
                <a:lnTo>
                  <a:pt x="100" y="41"/>
                </a:lnTo>
                <a:lnTo>
                  <a:pt x="98" y="39"/>
                </a:lnTo>
                <a:lnTo>
                  <a:pt x="94" y="37"/>
                </a:lnTo>
                <a:lnTo>
                  <a:pt x="89" y="35"/>
                </a:lnTo>
                <a:lnTo>
                  <a:pt x="83" y="33"/>
                </a:lnTo>
                <a:lnTo>
                  <a:pt x="78" y="30"/>
                </a:lnTo>
                <a:lnTo>
                  <a:pt x="72" y="29"/>
                </a:lnTo>
                <a:lnTo>
                  <a:pt x="64" y="29"/>
                </a:lnTo>
                <a:lnTo>
                  <a:pt x="57" y="29"/>
                </a:lnTo>
                <a:lnTo>
                  <a:pt x="53" y="30"/>
                </a:lnTo>
                <a:lnTo>
                  <a:pt x="49" y="32"/>
                </a:lnTo>
                <a:lnTo>
                  <a:pt x="45" y="34"/>
                </a:lnTo>
                <a:lnTo>
                  <a:pt x="43" y="37"/>
                </a:lnTo>
                <a:lnTo>
                  <a:pt x="42" y="41"/>
                </a:lnTo>
                <a:lnTo>
                  <a:pt x="40" y="45"/>
                </a:lnTo>
                <a:lnTo>
                  <a:pt x="40" y="49"/>
                </a:lnTo>
                <a:lnTo>
                  <a:pt x="40" y="54"/>
                </a:lnTo>
                <a:lnTo>
                  <a:pt x="43" y="59"/>
                </a:lnTo>
                <a:lnTo>
                  <a:pt x="47" y="63"/>
                </a:lnTo>
                <a:lnTo>
                  <a:pt x="52" y="67"/>
                </a:lnTo>
                <a:lnTo>
                  <a:pt x="57" y="69"/>
                </a:lnTo>
                <a:lnTo>
                  <a:pt x="64" y="73"/>
                </a:lnTo>
                <a:lnTo>
                  <a:pt x="72" y="76"/>
                </a:lnTo>
                <a:lnTo>
                  <a:pt x="78" y="80"/>
                </a:lnTo>
                <a:lnTo>
                  <a:pt x="86" y="82"/>
                </a:lnTo>
                <a:lnTo>
                  <a:pt x="93" y="86"/>
                </a:lnTo>
                <a:lnTo>
                  <a:pt x="99" y="92"/>
                </a:lnTo>
                <a:lnTo>
                  <a:pt x="106" y="97"/>
                </a:lnTo>
                <a:lnTo>
                  <a:pt x="111" y="103"/>
                </a:lnTo>
                <a:lnTo>
                  <a:pt x="113" y="111"/>
                </a:lnTo>
                <a:lnTo>
                  <a:pt x="117" y="119"/>
                </a:lnTo>
                <a:lnTo>
                  <a:pt x="117" y="12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5065531" y="4840502"/>
            <a:ext cx="31450" cy="150959"/>
          </a:xfrm>
          <a:custGeom>
            <a:avLst/>
            <a:gdLst>
              <a:gd name="T0" fmla="*/ 38 w 40"/>
              <a:gd name="T1" fmla="*/ 184 h 189"/>
              <a:gd name="T2" fmla="*/ 38 w 40"/>
              <a:gd name="T3" fmla="*/ 185 h 189"/>
              <a:gd name="T4" fmla="*/ 36 w 40"/>
              <a:gd name="T5" fmla="*/ 187 h 189"/>
              <a:gd name="T6" fmla="*/ 35 w 40"/>
              <a:gd name="T7" fmla="*/ 188 h 189"/>
              <a:gd name="T8" fmla="*/ 34 w 40"/>
              <a:gd name="T9" fmla="*/ 188 h 189"/>
              <a:gd name="T10" fmla="*/ 31 w 40"/>
              <a:gd name="T11" fmla="*/ 189 h 189"/>
              <a:gd name="T12" fmla="*/ 29 w 40"/>
              <a:gd name="T13" fmla="*/ 189 h 189"/>
              <a:gd name="T14" fmla="*/ 25 w 40"/>
              <a:gd name="T15" fmla="*/ 189 h 189"/>
              <a:gd name="T16" fmla="*/ 20 w 40"/>
              <a:gd name="T17" fmla="*/ 189 h 189"/>
              <a:gd name="T18" fmla="*/ 16 w 40"/>
              <a:gd name="T19" fmla="*/ 189 h 189"/>
              <a:gd name="T20" fmla="*/ 12 w 40"/>
              <a:gd name="T21" fmla="*/ 189 h 189"/>
              <a:gd name="T22" fmla="*/ 8 w 40"/>
              <a:gd name="T23" fmla="*/ 189 h 189"/>
              <a:gd name="T24" fmla="*/ 6 w 40"/>
              <a:gd name="T25" fmla="*/ 188 h 189"/>
              <a:gd name="T26" fmla="*/ 4 w 40"/>
              <a:gd name="T27" fmla="*/ 188 h 189"/>
              <a:gd name="T28" fmla="*/ 3 w 40"/>
              <a:gd name="T29" fmla="*/ 187 h 189"/>
              <a:gd name="T30" fmla="*/ 3 w 40"/>
              <a:gd name="T31" fmla="*/ 185 h 189"/>
              <a:gd name="T32" fmla="*/ 3 w 40"/>
              <a:gd name="T33" fmla="*/ 184 h 189"/>
              <a:gd name="T34" fmla="*/ 3 w 40"/>
              <a:gd name="T35" fmla="*/ 60 h 189"/>
              <a:gd name="T36" fmla="*/ 3 w 40"/>
              <a:gd name="T37" fmla="*/ 59 h 189"/>
              <a:gd name="T38" fmla="*/ 3 w 40"/>
              <a:gd name="T39" fmla="*/ 57 h 189"/>
              <a:gd name="T40" fmla="*/ 4 w 40"/>
              <a:gd name="T41" fmla="*/ 56 h 189"/>
              <a:gd name="T42" fmla="*/ 6 w 40"/>
              <a:gd name="T43" fmla="*/ 56 h 189"/>
              <a:gd name="T44" fmla="*/ 8 w 40"/>
              <a:gd name="T45" fmla="*/ 55 h 189"/>
              <a:gd name="T46" fmla="*/ 12 w 40"/>
              <a:gd name="T47" fmla="*/ 55 h 189"/>
              <a:gd name="T48" fmla="*/ 16 w 40"/>
              <a:gd name="T49" fmla="*/ 55 h 189"/>
              <a:gd name="T50" fmla="*/ 20 w 40"/>
              <a:gd name="T51" fmla="*/ 55 h 189"/>
              <a:gd name="T52" fmla="*/ 25 w 40"/>
              <a:gd name="T53" fmla="*/ 55 h 189"/>
              <a:gd name="T54" fmla="*/ 29 w 40"/>
              <a:gd name="T55" fmla="*/ 55 h 189"/>
              <a:gd name="T56" fmla="*/ 31 w 40"/>
              <a:gd name="T57" fmla="*/ 55 h 189"/>
              <a:gd name="T58" fmla="*/ 34 w 40"/>
              <a:gd name="T59" fmla="*/ 56 h 189"/>
              <a:gd name="T60" fmla="*/ 35 w 40"/>
              <a:gd name="T61" fmla="*/ 56 h 189"/>
              <a:gd name="T62" fmla="*/ 36 w 40"/>
              <a:gd name="T63" fmla="*/ 57 h 189"/>
              <a:gd name="T64" fmla="*/ 38 w 40"/>
              <a:gd name="T65" fmla="*/ 59 h 189"/>
              <a:gd name="T66" fmla="*/ 38 w 40"/>
              <a:gd name="T67" fmla="*/ 60 h 189"/>
              <a:gd name="T68" fmla="*/ 38 w 40"/>
              <a:gd name="T69" fmla="*/ 184 h 189"/>
              <a:gd name="T70" fmla="*/ 40 w 40"/>
              <a:gd name="T71" fmla="*/ 18 h 189"/>
              <a:gd name="T72" fmla="*/ 39 w 40"/>
              <a:gd name="T73" fmla="*/ 27 h 189"/>
              <a:gd name="T74" fmla="*/ 35 w 40"/>
              <a:gd name="T75" fmla="*/ 33 h 189"/>
              <a:gd name="T76" fmla="*/ 30 w 40"/>
              <a:gd name="T77" fmla="*/ 35 h 189"/>
              <a:gd name="T78" fmla="*/ 20 w 40"/>
              <a:gd name="T79" fmla="*/ 37 h 189"/>
              <a:gd name="T80" fmla="*/ 9 w 40"/>
              <a:gd name="T81" fmla="*/ 35 h 189"/>
              <a:gd name="T82" fmla="*/ 4 w 40"/>
              <a:gd name="T83" fmla="*/ 33 h 189"/>
              <a:gd name="T84" fmla="*/ 0 w 40"/>
              <a:gd name="T85" fmla="*/ 27 h 189"/>
              <a:gd name="T86" fmla="*/ 0 w 40"/>
              <a:gd name="T87" fmla="*/ 18 h 189"/>
              <a:gd name="T88" fmla="*/ 0 w 40"/>
              <a:gd name="T89" fmla="*/ 9 h 189"/>
              <a:gd name="T90" fmla="*/ 4 w 40"/>
              <a:gd name="T91" fmla="*/ 4 h 189"/>
              <a:gd name="T92" fmla="*/ 9 w 40"/>
              <a:gd name="T93" fmla="*/ 0 h 189"/>
              <a:gd name="T94" fmla="*/ 20 w 40"/>
              <a:gd name="T95" fmla="*/ 0 h 189"/>
              <a:gd name="T96" fmla="*/ 30 w 40"/>
              <a:gd name="T97" fmla="*/ 0 h 189"/>
              <a:gd name="T98" fmla="*/ 36 w 40"/>
              <a:gd name="T99" fmla="*/ 4 h 189"/>
              <a:gd name="T100" fmla="*/ 39 w 40"/>
              <a:gd name="T101" fmla="*/ 9 h 189"/>
              <a:gd name="T102" fmla="*/ 40 w 40"/>
              <a:gd name="T103"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189">
                <a:moveTo>
                  <a:pt x="38" y="184"/>
                </a:moveTo>
                <a:lnTo>
                  <a:pt x="38" y="185"/>
                </a:lnTo>
                <a:lnTo>
                  <a:pt x="36" y="187"/>
                </a:lnTo>
                <a:lnTo>
                  <a:pt x="35" y="188"/>
                </a:lnTo>
                <a:lnTo>
                  <a:pt x="34" y="188"/>
                </a:lnTo>
                <a:lnTo>
                  <a:pt x="31" y="189"/>
                </a:lnTo>
                <a:lnTo>
                  <a:pt x="29" y="189"/>
                </a:lnTo>
                <a:lnTo>
                  <a:pt x="25" y="189"/>
                </a:lnTo>
                <a:lnTo>
                  <a:pt x="20" y="189"/>
                </a:lnTo>
                <a:lnTo>
                  <a:pt x="16" y="189"/>
                </a:lnTo>
                <a:lnTo>
                  <a:pt x="12" y="189"/>
                </a:lnTo>
                <a:lnTo>
                  <a:pt x="8" y="189"/>
                </a:lnTo>
                <a:lnTo>
                  <a:pt x="6" y="188"/>
                </a:lnTo>
                <a:lnTo>
                  <a:pt x="4" y="188"/>
                </a:lnTo>
                <a:lnTo>
                  <a:pt x="3" y="187"/>
                </a:lnTo>
                <a:lnTo>
                  <a:pt x="3" y="185"/>
                </a:lnTo>
                <a:lnTo>
                  <a:pt x="3" y="184"/>
                </a:lnTo>
                <a:lnTo>
                  <a:pt x="3" y="60"/>
                </a:lnTo>
                <a:lnTo>
                  <a:pt x="3" y="59"/>
                </a:lnTo>
                <a:lnTo>
                  <a:pt x="3" y="57"/>
                </a:lnTo>
                <a:lnTo>
                  <a:pt x="4" y="56"/>
                </a:lnTo>
                <a:lnTo>
                  <a:pt x="6" y="56"/>
                </a:lnTo>
                <a:lnTo>
                  <a:pt x="8" y="55"/>
                </a:lnTo>
                <a:lnTo>
                  <a:pt x="12" y="55"/>
                </a:lnTo>
                <a:lnTo>
                  <a:pt x="16" y="55"/>
                </a:lnTo>
                <a:lnTo>
                  <a:pt x="20" y="55"/>
                </a:lnTo>
                <a:lnTo>
                  <a:pt x="25" y="55"/>
                </a:lnTo>
                <a:lnTo>
                  <a:pt x="29" y="55"/>
                </a:lnTo>
                <a:lnTo>
                  <a:pt x="31" y="55"/>
                </a:lnTo>
                <a:lnTo>
                  <a:pt x="34" y="56"/>
                </a:lnTo>
                <a:lnTo>
                  <a:pt x="35" y="56"/>
                </a:lnTo>
                <a:lnTo>
                  <a:pt x="36" y="57"/>
                </a:lnTo>
                <a:lnTo>
                  <a:pt x="38" y="59"/>
                </a:lnTo>
                <a:lnTo>
                  <a:pt x="38" y="60"/>
                </a:lnTo>
                <a:lnTo>
                  <a:pt x="38" y="184"/>
                </a:lnTo>
                <a:close/>
                <a:moveTo>
                  <a:pt x="40" y="18"/>
                </a:moveTo>
                <a:lnTo>
                  <a:pt x="39" y="27"/>
                </a:lnTo>
                <a:lnTo>
                  <a:pt x="35" y="33"/>
                </a:lnTo>
                <a:lnTo>
                  <a:pt x="30" y="35"/>
                </a:lnTo>
                <a:lnTo>
                  <a:pt x="20" y="37"/>
                </a:lnTo>
                <a:lnTo>
                  <a:pt x="9" y="35"/>
                </a:lnTo>
                <a:lnTo>
                  <a:pt x="4" y="33"/>
                </a:lnTo>
                <a:lnTo>
                  <a:pt x="0" y="27"/>
                </a:lnTo>
                <a:lnTo>
                  <a:pt x="0" y="18"/>
                </a:lnTo>
                <a:lnTo>
                  <a:pt x="0" y="9"/>
                </a:lnTo>
                <a:lnTo>
                  <a:pt x="4" y="4"/>
                </a:lnTo>
                <a:lnTo>
                  <a:pt x="9" y="0"/>
                </a:lnTo>
                <a:lnTo>
                  <a:pt x="20" y="0"/>
                </a:lnTo>
                <a:lnTo>
                  <a:pt x="30" y="0"/>
                </a:lnTo>
                <a:lnTo>
                  <a:pt x="36" y="4"/>
                </a:lnTo>
                <a:lnTo>
                  <a:pt x="39" y="9"/>
                </a:lnTo>
                <a:lnTo>
                  <a:pt x="40" y="1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5118994" y="4884531"/>
            <a:ext cx="72335" cy="106929"/>
          </a:xfrm>
          <a:custGeom>
            <a:avLst/>
            <a:gdLst>
              <a:gd name="T0" fmla="*/ 94 w 94"/>
              <a:gd name="T1" fmla="*/ 124 h 134"/>
              <a:gd name="T2" fmla="*/ 94 w 94"/>
              <a:gd name="T3" fmla="*/ 129 h 134"/>
              <a:gd name="T4" fmla="*/ 93 w 94"/>
              <a:gd name="T5" fmla="*/ 133 h 134"/>
              <a:gd name="T6" fmla="*/ 90 w 94"/>
              <a:gd name="T7" fmla="*/ 134 h 134"/>
              <a:gd name="T8" fmla="*/ 8 w 94"/>
              <a:gd name="T9" fmla="*/ 134 h 134"/>
              <a:gd name="T10" fmla="*/ 2 w 94"/>
              <a:gd name="T11" fmla="*/ 132 h 134"/>
              <a:gd name="T12" fmla="*/ 0 w 94"/>
              <a:gd name="T13" fmla="*/ 124 h 134"/>
              <a:gd name="T14" fmla="*/ 0 w 94"/>
              <a:gd name="T15" fmla="*/ 115 h 134"/>
              <a:gd name="T16" fmla="*/ 0 w 94"/>
              <a:gd name="T17" fmla="*/ 111 h 134"/>
              <a:gd name="T18" fmla="*/ 2 w 94"/>
              <a:gd name="T19" fmla="*/ 107 h 134"/>
              <a:gd name="T20" fmla="*/ 4 w 94"/>
              <a:gd name="T21" fmla="*/ 103 h 134"/>
              <a:gd name="T22" fmla="*/ 51 w 94"/>
              <a:gd name="T23" fmla="*/ 29 h 134"/>
              <a:gd name="T24" fmla="*/ 5 w 94"/>
              <a:gd name="T25" fmla="*/ 27 h 134"/>
              <a:gd name="T26" fmla="*/ 2 w 94"/>
              <a:gd name="T27" fmla="*/ 21 h 134"/>
              <a:gd name="T28" fmla="*/ 2 w 94"/>
              <a:gd name="T29" fmla="*/ 10 h 134"/>
              <a:gd name="T30" fmla="*/ 3 w 94"/>
              <a:gd name="T31" fmla="*/ 5 h 134"/>
              <a:gd name="T32" fmla="*/ 4 w 94"/>
              <a:gd name="T33" fmla="*/ 1 h 134"/>
              <a:gd name="T34" fmla="*/ 7 w 94"/>
              <a:gd name="T35" fmla="*/ 0 h 134"/>
              <a:gd name="T36" fmla="*/ 84 w 94"/>
              <a:gd name="T37" fmla="*/ 0 h 134"/>
              <a:gd name="T38" fmla="*/ 87 w 94"/>
              <a:gd name="T39" fmla="*/ 1 h 134"/>
              <a:gd name="T40" fmla="*/ 89 w 94"/>
              <a:gd name="T41" fmla="*/ 2 h 134"/>
              <a:gd name="T42" fmla="*/ 90 w 94"/>
              <a:gd name="T43" fmla="*/ 5 h 134"/>
              <a:gd name="T44" fmla="*/ 92 w 94"/>
              <a:gd name="T45" fmla="*/ 10 h 134"/>
              <a:gd name="T46" fmla="*/ 92 w 94"/>
              <a:gd name="T47" fmla="*/ 19 h 134"/>
              <a:gd name="T48" fmla="*/ 90 w 94"/>
              <a:gd name="T49" fmla="*/ 23 h 134"/>
              <a:gd name="T50" fmla="*/ 89 w 94"/>
              <a:gd name="T51" fmla="*/ 27 h 134"/>
              <a:gd name="T52" fmla="*/ 88 w 94"/>
              <a:gd name="T53" fmla="*/ 32 h 134"/>
              <a:gd name="T54" fmla="*/ 39 w 94"/>
              <a:gd name="T55" fmla="*/ 106 h 134"/>
              <a:gd name="T56" fmla="*/ 90 w 94"/>
              <a:gd name="T57" fmla="*/ 106 h 134"/>
              <a:gd name="T58" fmla="*/ 92 w 94"/>
              <a:gd name="T59" fmla="*/ 107 h 134"/>
              <a:gd name="T60" fmla="*/ 94 w 94"/>
              <a:gd name="T61" fmla="*/ 111 h 134"/>
              <a:gd name="T62" fmla="*/ 94 w 94"/>
              <a:gd name="T63"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34">
                <a:moveTo>
                  <a:pt x="94" y="120"/>
                </a:moveTo>
                <a:lnTo>
                  <a:pt x="94" y="124"/>
                </a:lnTo>
                <a:lnTo>
                  <a:pt x="94" y="127"/>
                </a:lnTo>
                <a:lnTo>
                  <a:pt x="94" y="129"/>
                </a:lnTo>
                <a:lnTo>
                  <a:pt x="93" y="132"/>
                </a:lnTo>
                <a:lnTo>
                  <a:pt x="93" y="133"/>
                </a:lnTo>
                <a:lnTo>
                  <a:pt x="92" y="133"/>
                </a:lnTo>
                <a:lnTo>
                  <a:pt x="90" y="134"/>
                </a:lnTo>
                <a:lnTo>
                  <a:pt x="89" y="134"/>
                </a:lnTo>
                <a:lnTo>
                  <a:pt x="8" y="134"/>
                </a:lnTo>
                <a:lnTo>
                  <a:pt x="4" y="133"/>
                </a:lnTo>
                <a:lnTo>
                  <a:pt x="2" y="132"/>
                </a:lnTo>
                <a:lnTo>
                  <a:pt x="0" y="129"/>
                </a:lnTo>
                <a:lnTo>
                  <a:pt x="0" y="124"/>
                </a:lnTo>
                <a:lnTo>
                  <a:pt x="0" y="117"/>
                </a:lnTo>
                <a:lnTo>
                  <a:pt x="0" y="115"/>
                </a:lnTo>
                <a:lnTo>
                  <a:pt x="0" y="112"/>
                </a:lnTo>
                <a:lnTo>
                  <a:pt x="0" y="111"/>
                </a:lnTo>
                <a:lnTo>
                  <a:pt x="0" y="108"/>
                </a:lnTo>
                <a:lnTo>
                  <a:pt x="2" y="107"/>
                </a:lnTo>
                <a:lnTo>
                  <a:pt x="3" y="104"/>
                </a:lnTo>
                <a:lnTo>
                  <a:pt x="4" y="103"/>
                </a:lnTo>
                <a:lnTo>
                  <a:pt x="5" y="100"/>
                </a:lnTo>
                <a:lnTo>
                  <a:pt x="51" y="29"/>
                </a:lnTo>
                <a:lnTo>
                  <a:pt x="8" y="29"/>
                </a:lnTo>
                <a:lnTo>
                  <a:pt x="5" y="27"/>
                </a:lnTo>
                <a:lnTo>
                  <a:pt x="3" y="25"/>
                </a:lnTo>
                <a:lnTo>
                  <a:pt x="2" y="21"/>
                </a:lnTo>
                <a:lnTo>
                  <a:pt x="2" y="14"/>
                </a:lnTo>
                <a:lnTo>
                  <a:pt x="2" y="10"/>
                </a:lnTo>
                <a:lnTo>
                  <a:pt x="2" y="8"/>
                </a:lnTo>
                <a:lnTo>
                  <a:pt x="3" y="5"/>
                </a:lnTo>
                <a:lnTo>
                  <a:pt x="3" y="4"/>
                </a:lnTo>
                <a:lnTo>
                  <a:pt x="4" y="1"/>
                </a:lnTo>
                <a:lnTo>
                  <a:pt x="5" y="1"/>
                </a:lnTo>
                <a:lnTo>
                  <a:pt x="7" y="0"/>
                </a:lnTo>
                <a:lnTo>
                  <a:pt x="8" y="0"/>
                </a:lnTo>
                <a:lnTo>
                  <a:pt x="84" y="0"/>
                </a:lnTo>
                <a:lnTo>
                  <a:pt x="85" y="0"/>
                </a:lnTo>
                <a:lnTo>
                  <a:pt x="87" y="1"/>
                </a:lnTo>
                <a:lnTo>
                  <a:pt x="88" y="1"/>
                </a:lnTo>
                <a:lnTo>
                  <a:pt x="89" y="2"/>
                </a:lnTo>
                <a:lnTo>
                  <a:pt x="90" y="4"/>
                </a:lnTo>
                <a:lnTo>
                  <a:pt x="90" y="5"/>
                </a:lnTo>
                <a:lnTo>
                  <a:pt x="92" y="8"/>
                </a:lnTo>
                <a:lnTo>
                  <a:pt x="92" y="10"/>
                </a:lnTo>
                <a:lnTo>
                  <a:pt x="92" y="17"/>
                </a:lnTo>
                <a:lnTo>
                  <a:pt x="92" y="19"/>
                </a:lnTo>
                <a:lnTo>
                  <a:pt x="90" y="22"/>
                </a:lnTo>
                <a:lnTo>
                  <a:pt x="90" y="23"/>
                </a:lnTo>
                <a:lnTo>
                  <a:pt x="90" y="26"/>
                </a:lnTo>
                <a:lnTo>
                  <a:pt x="89" y="27"/>
                </a:lnTo>
                <a:lnTo>
                  <a:pt x="89" y="30"/>
                </a:lnTo>
                <a:lnTo>
                  <a:pt x="88" y="32"/>
                </a:lnTo>
                <a:lnTo>
                  <a:pt x="87" y="34"/>
                </a:lnTo>
                <a:lnTo>
                  <a:pt x="39" y="106"/>
                </a:lnTo>
                <a:lnTo>
                  <a:pt x="89" y="106"/>
                </a:lnTo>
                <a:lnTo>
                  <a:pt x="90" y="106"/>
                </a:lnTo>
                <a:lnTo>
                  <a:pt x="92" y="107"/>
                </a:lnTo>
                <a:lnTo>
                  <a:pt x="92" y="107"/>
                </a:lnTo>
                <a:lnTo>
                  <a:pt x="93" y="108"/>
                </a:lnTo>
                <a:lnTo>
                  <a:pt x="94" y="111"/>
                </a:lnTo>
                <a:lnTo>
                  <a:pt x="94" y="113"/>
                </a:lnTo>
                <a:lnTo>
                  <a:pt x="94" y="116"/>
                </a:lnTo>
                <a:lnTo>
                  <a:pt x="94"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5203910" y="4881387"/>
            <a:ext cx="94349" cy="110075"/>
          </a:xfrm>
          <a:custGeom>
            <a:avLst/>
            <a:gdLst>
              <a:gd name="T0" fmla="*/ 123 w 123"/>
              <a:gd name="T1" fmla="*/ 72 h 140"/>
              <a:gd name="T2" fmla="*/ 116 w 123"/>
              <a:gd name="T3" fmla="*/ 79 h 140"/>
              <a:gd name="T4" fmla="*/ 36 w 123"/>
              <a:gd name="T5" fmla="*/ 79 h 140"/>
              <a:gd name="T6" fmla="*/ 38 w 123"/>
              <a:gd name="T7" fmla="*/ 93 h 140"/>
              <a:gd name="T8" fmla="*/ 44 w 123"/>
              <a:gd name="T9" fmla="*/ 105 h 140"/>
              <a:gd name="T10" fmla="*/ 55 w 123"/>
              <a:gd name="T11" fmla="*/ 111 h 140"/>
              <a:gd name="T12" fmla="*/ 70 w 123"/>
              <a:gd name="T13" fmla="*/ 114 h 140"/>
              <a:gd name="T14" fmla="*/ 86 w 123"/>
              <a:gd name="T15" fmla="*/ 113 h 140"/>
              <a:gd name="T16" fmla="*/ 98 w 123"/>
              <a:gd name="T17" fmla="*/ 110 h 140"/>
              <a:gd name="T18" fmla="*/ 107 w 123"/>
              <a:gd name="T19" fmla="*/ 107 h 140"/>
              <a:gd name="T20" fmla="*/ 112 w 123"/>
              <a:gd name="T21" fmla="*/ 105 h 140"/>
              <a:gd name="T22" fmla="*/ 115 w 123"/>
              <a:gd name="T23" fmla="*/ 106 h 140"/>
              <a:gd name="T24" fmla="*/ 116 w 123"/>
              <a:gd name="T25" fmla="*/ 107 h 140"/>
              <a:gd name="T26" fmla="*/ 116 w 123"/>
              <a:gd name="T27" fmla="*/ 111 h 140"/>
              <a:gd name="T28" fmla="*/ 117 w 123"/>
              <a:gd name="T29" fmla="*/ 116 h 140"/>
              <a:gd name="T30" fmla="*/ 116 w 123"/>
              <a:gd name="T31" fmla="*/ 122 h 140"/>
              <a:gd name="T32" fmla="*/ 116 w 123"/>
              <a:gd name="T33" fmla="*/ 126 h 140"/>
              <a:gd name="T34" fmla="*/ 116 w 123"/>
              <a:gd name="T35" fmla="*/ 128 h 140"/>
              <a:gd name="T36" fmla="*/ 113 w 123"/>
              <a:gd name="T37" fmla="*/ 131 h 140"/>
              <a:gd name="T38" fmla="*/ 110 w 123"/>
              <a:gd name="T39" fmla="*/ 133 h 140"/>
              <a:gd name="T40" fmla="*/ 99 w 123"/>
              <a:gd name="T41" fmla="*/ 136 h 140"/>
              <a:gd name="T42" fmla="*/ 85 w 123"/>
              <a:gd name="T43" fmla="*/ 139 h 140"/>
              <a:gd name="T44" fmla="*/ 66 w 123"/>
              <a:gd name="T45" fmla="*/ 140 h 140"/>
              <a:gd name="T46" fmla="*/ 38 w 123"/>
              <a:gd name="T47" fmla="*/ 136 h 140"/>
              <a:gd name="T48" fmla="*/ 17 w 123"/>
              <a:gd name="T49" fmla="*/ 123 h 140"/>
              <a:gd name="T50" fmla="*/ 5 w 123"/>
              <a:gd name="T51" fmla="*/ 102 h 140"/>
              <a:gd name="T52" fmla="*/ 0 w 123"/>
              <a:gd name="T53" fmla="*/ 72 h 140"/>
              <a:gd name="T54" fmla="*/ 5 w 123"/>
              <a:gd name="T55" fmla="*/ 42 h 140"/>
              <a:gd name="T56" fmla="*/ 17 w 123"/>
              <a:gd name="T57" fmla="*/ 18 h 140"/>
              <a:gd name="T58" fmla="*/ 38 w 123"/>
              <a:gd name="T59" fmla="*/ 5 h 140"/>
              <a:gd name="T60" fmla="*/ 64 w 123"/>
              <a:gd name="T61" fmla="*/ 0 h 140"/>
              <a:gd name="T62" fmla="*/ 90 w 123"/>
              <a:gd name="T63" fmla="*/ 4 h 140"/>
              <a:gd name="T64" fmla="*/ 108 w 123"/>
              <a:gd name="T65" fmla="*/ 17 h 140"/>
              <a:gd name="T66" fmla="*/ 119 w 123"/>
              <a:gd name="T67" fmla="*/ 37 h 140"/>
              <a:gd name="T68" fmla="*/ 123 w 123"/>
              <a:gd name="T69" fmla="*/ 60 h 140"/>
              <a:gd name="T70" fmla="*/ 89 w 123"/>
              <a:gd name="T71" fmla="*/ 56 h 140"/>
              <a:gd name="T72" fmla="*/ 82 w 123"/>
              <a:gd name="T73" fmla="*/ 33 h 140"/>
              <a:gd name="T74" fmla="*/ 62 w 123"/>
              <a:gd name="T75" fmla="*/ 25 h 140"/>
              <a:gd name="T76" fmla="*/ 51 w 123"/>
              <a:gd name="T77" fmla="*/ 28 h 140"/>
              <a:gd name="T78" fmla="*/ 43 w 123"/>
              <a:gd name="T79" fmla="*/ 34 h 140"/>
              <a:gd name="T80" fmla="*/ 38 w 123"/>
              <a:gd name="T81" fmla="*/ 45 h 140"/>
              <a:gd name="T82" fmla="*/ 36 w 123"/>
              <a:gd name="T83"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140">
                <a:moveTo>
                  <a:pt x="123" y="67"/>
                </a:moveTo>
                <a:lnTo>
                  <a:pt x="123" y="72"/>
                </a:lnTo>
                <a:lnTo>
                  <a:pt x="120" y="76"/>
                </a:lnTo>
                <a:lnTo>
                  <a:pt x="116" y="79"/>
                </a:lnTo>
                <a:lnTo>
                  <a:pt x="112" y="79"/>
                </a:lnTo>
                <a:lnTo>
                  <a:pt x="36" y="79"/>
                </a:lnTo>
                <a:lnTo>
                  <a:pt x="36" y="86"/>
                </a:lnTo>
                <a:lnTo>
                  <a:pt x="38" y="93"/>
                </a:lnTo>
                <a:lnTo>
                  <a:pt x="40" y="99"/>
                </a:lnTo>
                <a:lnTo>
                  <a:pt x="44" y="105"/>
                </a:lnTo>
                <a:lnTo>
                  <a:pt x="48" y="109"/>
                </a:lnTo>
                <a:lnTo>
                  <a:pt x="55" y="111"/>
                </a:lnTo>
                <a:lnTo>
                  <a:pt x="61" y="114"/>
                </a:lnTo>
                <a:lnTo>
                  <a:pt x="70" y="114"/>
                </a:lnTo>
                <a:lnTo>
                  <a:pt x="79" y="114"/>
                </a:lnTo>
                <a:lnTo>
                  <a:pt x="86" y="113"/>
                </a:lnTo>
                <a:lnTo>
                  <a:pt x="93" y="111"/>
                </a:lnTo>
                <a:lnTo>
                  <a:pt x="98" y="110"/>
                </a:lnTo>
                <a:lnTo>
                  <a:pt x="103" y="109"/>
                </a:lnTo>
                <a:lnTo>
                  <a:pt x="107" y="107"/>
                </a:lnTo>
                <a:lnTo>
                  <a:pt x="110" y="106"/>
                </a:lnTo>
                <a:lnTo>
                  <a:pt x="112" y="105"/>
                </a:lnTo>
                <a:lnTo>
                  <a:pt x="113" y="106"/>
                </a:lnTo>
                <a:lnTo>
                  <a:pt x="115" y="106"/>
                </a:lnTo>
                <a:lnTo>
                  <a:pt x="115" y="106"/>
                </a:lnTo>
                <a:lnTo>
                  <a:pt x="116" y="107"/>
                </a:lnTo>
                <a:lnTo>
                  <a:pt x="116" y="109"/>
                </a:lnTo>
                <a:lnTo>
                  <a:pt x="116" y="111"/>
                </a:lnTo>
                <a:lnTo>
                  <a:pt x="117" y="114"/>
                </a:lnTo>
                <a:lnTo>
                  <a:pt x="117" y="116"/>
                </a:lnTo>
                <a:lnTo>
                  <a:pt x="117" y="120"/>
                </a:lnTo>
                <a:lnTo>
                  <a:pt x="116" y="122"/>
                </a:lnTo>
                <a:lnTo>
                  <a:pt x="116" y="124"/>
                </a:lnTo>
                <a:lnTo>
                  <a:pt x="116" y="126"/>
                </a:lnTo>
                <a:lnTo>
                  <a:pt x="116" y="127"/>
                </a:lnTo>
                <a:lnTo>
                  <a:pt x="116" y="128"/>
                </a:lnTo>
                <a:lnTo>
                  <a:pt x="115" y="130"/>
                </a:lnTo>
                <a:lnTo>
                  <a:pt x="113" y="131"/>
                </a:lnTo>
                <a:lnTo>
                  <a:pt x="112" y="132"/>
                </a:lnTo>
                <a:lnTo>
                  <a:pt x="110" y="133"/>
                </a:lnTo>
                <a:lnTo>
                  <a:pt x="104" y="135"/>
                </a:lnTo>
                <a:lnTo>
                  <a:pt x="99" y="136"/>
                </a:lnTo>
                <a:lnTo>
                  <a:pt x="93" y="137"/>
                </a:lnTo>
                <a:lnTo>
                  <a:pt x="85" y="139"/>
                </a:lnTo>
                <a:lnTo>
                  <a:pt x="76" y="140"/>
                </a:lnTo>
                <a:lnTo>
                  <a:pt x="66" y="140"/>
                </a:lnTo>
                <a:lnTo>
                  <a:pt x="51" y="140"/>
                </a:lnTo>
                <a:lnTo>
                  <a:pt x="38" y="136"/>
                </a:lnTo>
                <a:lnTo>
                  <a:pt x="26" y="131"/>
                </a:lnTo>
                <a:lnTo>
                  <a:pt x="17" y="123"/>
                </a:lnTo>
                <a:lnTo>
                  <a:pt x="9" y="114"/>
                </a:lnTo>
                <a:lnTo>
                  <a:pt x="5" y="102"/>
                </a:lnTo>
                <a:lnTo>
                  <a:pt x="1" y="88"/>
                </a:lnTo>
                <a:lnTo>
                  <a:pt x="0" y="72"/>
                </a:lnTo>
                <a:lnTo>
                  <a:pt x="1" y="55"/>
                </a:lnTo>
                <a:lnTo>
                  <a:pt x="5" y="42"/>
                </a:lnTo>
                <a:lnTo>
                  <a:pt x="10" y="29"/>
                </a:lnTo>
                <a:lnTo>
                  <a:pt x="17" y="18"/>
                </a:lnTo>
                <a:lnTo>
                  <a:pt x="26" y="11"/>
                </a:lnTo>
                <a:lnTo>
                  <a:pt x="38" y="5"/>
                </a:lnTo>
                <a:lnTo>
                  <a:pt x="49" y="0"/>
                </a:lnTo>
                <a:lnTo>
                  <a:pt x="64" y="0"/>
                </a:lnTo>
                <a:lnTo>
                  <a:pt x="78" y="0"/>
                </a:lnTo>
                <a:lnTo>
                  <a:pt x="90" y="4"/>
                </a:lnTo>
                <a:lnTo>
                  <a:pt x="102" y="9"/>
                </a:lnTo>
                <a:lnTo>
                  <a:pt x="108" y="17"/>
                </a:lnTo>
                <a:lnTo>
                  <a:pt x="115" y="26"/>
                </a:lnTo>
                <a:lnTo>
                  <a:pt x="119" y="37"/>
                </a:lnTo>
                <a:lnTo>
                  <a:pt x="123" y="49"/>
                </a:lnTo>
                <a:lnTo>
                  <a:pt x="123" y="60"/>
                </a:lnTo>
                <a:lnTo>
                  <a:pt x="123" y="67"/>
                </a:lnTo>
                <a:close/>
                <a:moveTo>
                  <a:pt x="89" y="56"/>
                </a:moveTo>
                <a:lnTo>
                  <a:pt x="87" y="43"/>
                </a:lnTo>
                <a:lnTo>
                  <a:pt x="82" y="33"/>
                </a:lnTo>
                <a:lnTo>
                  <a:pt x="76" y="26"/>
                </a:lnTo>
                <a:lnTo>
                  <a:pt x="62" y="25"/>
                </a:lnTo>
                <a:lnTo>
                  <a:pt x="57" y="25"/>
                </a:lnTo>
                <a:lnTo>
                  <a:pt x="51" y="28"/>
                </a:lnTo>
                <a:lnTo>
                  <a:pt x="47" y="30"/>
                </a:lnTo>
                <a:lnTo>
                  <a:pt x="43" y="34"/>
                </a:lnTo>
                <a:lnTo>
                  <a:pt x="40" y="38"/>
                </a:lnTo>
                <a:lnTo>
                  <a:pt x="38" y="45"/>
                </a:lnTo>
                <a:lnTo>
                  <a:pt x="36" y="50"/>
                </a:lnTo>
                <a:lnTo>
                  <a:pt x="36" y="56"/>
                </a:lnTo>
                <a:lnTo>
                  <a:pt x="89" y="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5370592" y="4834212"/>
            <a:ext cx="47176" cy="194988"/>
          </a:xfrm>
          <a:custGeom>
            <a:avLst/>
            <a:gdLst>
              <a:gd name="T0" fmla="*/ 60 w 60"/>
              <a:gd name="T1" fmla="*/ 8 h 248"/>
              <a:gd name="T2" fmla="*/ 48 w 60"/>
              <a:gd name="T3" fmla="*/ 35 h 248"/>
              <a:gd name="T4" fmla="*/ 42 w 60"/>
              <a:gd name="T5" fmla="*/ 64 h 248"/>
              <a:gd name="T6" fmla="*/ 37 w 60"/>
              <a:gd name="T7" fmla="*/ 93 h 248"/>
              <a:gd name="T8" fmla="*/ 35 w 60"/>
              <a:gd name="T9" fmla="*/ 123 h 248"/>
              <a:gd name="T10" fmla="*/ 37 w 60"/>
              <a:gd name="T11" fmla="*/ 153 h 248"/>
              <a:gd name="T12" fmla="*/ 42 w 60"/>
              <a:gd name="T13" fmla="*/ 183 h 248"/>
              <a:gd name="T14" fmla="*/ 48 w 60"/>
              <a:gd name="T15" fmla="*/ 210 h 248"/>
              <a:gd name="T16" fmla="*/ 59 w 60"/>
              <a:gd name="T17" fmla="*/ 239 h 248"/>
              <a:gd name="T18" fmla="*/ 60 w 60"/>
              <a:gd name="T19" fmla="*/ 240 h 248"/>
              <a:gd name="T20" fmla="*/ 60 w 60"/>
              <a:gd name="T21" fmla="*/ 243 h 248"/>
              <a:gd name="T22" fmla="*/ 60 w 60"/>
              <a:gd name="T23" fmla="*/ 244 h 248"/>
              <a:gd name="T24" fmla="*/ 59 w 60"/>
              <a:gd name="T25" fmla="*/ 245 h 248"/>
              <a:gd name="T26" fmla="*/ 58 w 60"/>
              <a:gd name="T27" fmla="*/ 247 h 248"/>
              <a:gd name="T28" fmla="*/ 54 w 60"/>
              <a:gd name="T29" fmla="*/ 247 h 248"/>
              <a:gd name="T30" fmla="*/ 51 w 60"/>
              <a:gd name="T31" fmla="*/ 247 h 248"/>
              <a:gd name="T32" fmla="*/ 46 w 60"/>
              <a:gd name="T33" fmla="*/ 248 h 248"/>
              <a:gd name="T34" fmla="*/ 42 w 60"/>
              <a:gd name="T35" fmla="*/ 247 h 248"/>
              <a:gd name="T36" fmla="*/ 39 w 60"/>
              <a:gd name="T37" fmla="*/ 247 h 248"/>
              <a:gd name="T38" fmla="*/ 35 w 60"/>
              <a:gd name="T39" fmla="*/ 247 h 248"/>
              <a:gd name="T40" fmla="*/ 34 w 60"/>
              <a:gd name="T41" fmla="*/ 247 h 248"/>
              <a:gd name="T42" fmla="*/ 33 w 60"/>
              <a:gd name="T43" fmla="*/ 245 h 248"/>
              <a:gd name="T44" fmla="*/ 31 w 60"/>
              <a:gd name="T45" fmla="*/ 245 h 248"/>
              <a:gd name="T46" fmla="*/ 30 w 60"/>
              <a:gd name="T47" fmla="*/ 244 h 248"/>
              <a:gd name="T48" fmla="*/ 30 w 60"/>
              <a:gd name="T49" fmla="*/ 243 h 248"/>
              <a:gd name="T50" fmla="*/ 22 w 60"/>
              <a:gd name="T51" fmla="*/ 228 h 248"/>
              <a:gd name="T52" fmla="*/ 17 w 60"/>
              <a:gd name="T53" fmla="*/ 214 h 248"/>
              <a:gd name="T54" fmla="*/ 11 w 60"/>
              <a:gd name="T55" fmla="*/ 200 h 248"/>
              <a:gd name="T56" fmla="*/ 7 w 60"/>
              <a:gd name="T57" fmla="*/ 184 h 248"/>
              <a:gd name="T58" fmla="*/ 4 w 60"/>
              <a:gd name="T59" fmla="*/ 170 h 248"/>
              <a:gd name="T60" fmla="*/ 1 w 60"/>
              <a:gd name="T61" fmla="*/ 154 h 248"/>
              <a:gd name="T62" fmla="*/ 0 w 60"/>
              <a:gd name="T63" fmla="*/ 138 h 248"/>
              <a:gd name="T64" fmla="*/ 0 w 60"/>
              <a:gd name="T65" fmla="*/ 123 h 248"/>
              <a:gd name="T66" fmla="*/ 0 w 60"/>
              <a:gd name="T67" fmla="*/ 107 h 248"/>
              <a:gd name="T68" fmla="*/ 1 w 60"/>
              <a:gd name="T69" fmla="*/ 93 h 248"/>
              <a:gd name="T70" fmla="*/ 4 w 60"/>
              <a:gd name="T71" fmla="*/ 77 h 248"/>
              <a:gd name="T72" fmla="*/ 8 w 60"/>
              <a:gd name="T73" fmla="*/ 63 h 248"/>
              <a:gd name="T74" fmla="*/ 12 w 60"/>
              <a:gd name="T75" fmla="*/ 47 h 248"/>
              <a:gd name="T76" fmla="*/ 17 w 60"/>
              <a:gd name="T77" fmla="*/ 32 h 248"/>
              <a:gd name="T78" fmla="*/ 22 w 60"/>
              <a:gd name="T79" fmla="*/ 17 h 248"/>
              <a:gd name="T80" fmla="*/ 30 w 60"/>
              <a:gd name="T81" fmla="*/ 2 h 248"/>
              <a:gd name="T82" fmla="*/ 30 w 60"/>
              <a:gd name="T83" fmla="*/ 2 h 248"/>
              <a:gd name="T84" fmla="*/ 30 w 60"/>
              <a:gd name="T85" fmla="*/ 1 h 248"/>
              <a:gd name="T86" fmla="*/ 31 w 60"/>
              <a:gd name="T87" fmla="*/ 1 h 248"/>
              <a:gd name="T88" fmla="*/ 33 w 60"/>
              <a:gd name="T89" fmla="*/ 0 h 248"/>
              <a:gd name="T90" fmla="*/ 35 w 60"/>
              <a:gd name="T91" fmla="*/ 0 h 248"/>
              <a:gd name="T92" fmla="*/ 38 w 60"/>
              <a:gd name="T93" fmla="*/ 0 h 248"/>
              <a:gd name="T94" fmla="*/ 41 w 60"/>
              <a:gd name="T95" fmla="*/ 0 h 248"/>
              <a:gd name="T96" fmla="*/ 45 w 60"/>
              <a:gd name="T97" fmla="*/ 0 h 248"/>
              <a:gd name="T98" fmla="*/ 50 w 60"/>
              <a:gd name="T99" fmla="*/ 0 h 248"/>
              <a:gd name="T100" fmla="*/ 54 w 60"/>
              <a:gd name="T101" fmla="*/ 0 h 248"/>
              <a:gd name="T102" fmla="*/ 56 w 60"/>
              <a:gd name="T103" fmla="*/ 0 h 248"/>
              <a:gd name="T104" fmla="*/ 58 w 60"/>
              <a:gd name="T105" fmla="*/ 1 h 248"/>
              <a:gd name="T106" fmla="*/ 60 w 60"/>
              <a:gd name="T107" fmla="*/ 2 h 248"/>
              <a:gd name="T108" fmla="*/ 60 w 60"/>
              <a:gd name="T109" fmla="*/ 4 h 248"/>
              <a:gd name="T110" fmla="*/ 60 w 60"/>
              <a:gd name="T111" fmla="*/ 5 h 248"/>
              <a:gd name="T112" fmla="*/ 60 w 60"/>
              <a:gd name="T113" fmla="*/ 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248">
                <a:moveTo>
                  <a:pt x="60" y="8"/>
                </a:moveTo>
                <a:lnTo>
                  <a:pt x="48" y="35"/>
                </a:lnTo>
                <a:lnTo>
                  <a:pt x="42" y="64"/>
                </a:lnTo>
                <a:lnTo>
                  <a:pt x="37" y="93"/>
                </a:lnTo>
                <a:lnTo>
                  <a:pt x="35" y="123"/>
                </a:lnTo>
                <a:lnTo>
                  <a:pt x="37" y="153"/>
                </a:lnTo>
                <a:lnTo>
                  <a:pt x="42" y="183"/>
                </a:lnTo>
                <a:lnTo>
                  <a:pt x="48" y="210"/>
                </a:lnTo>
                <a:lnTo>
                  <a:pt x="59" y="239"/>
                </a:lnTo>
                <a:lnTo>
                  <a:pt x="60" y="240"/>
                </a:lnTo>
                <a:lnTo>
                  <a:pt x="60" y="243"/>
                </a:lnTo>
                <a:lnTo>
                  <a:pt x="60" y="244"/>
                </a:lnTo>
                <a:lnTo>
                  <a:pt x="59" y="245"/>
                </a:lnTo>
                <a:lnTo>
                  <a:pt x="58" y="247"/>
                </a:lnTo>
                <a:lnTo>
                  <a:pt x="54" y="247"/>
                </a:lnTo>
                <a:lnTo>
                  <a:pt x="51" y="247"/>
                </a:lnTo>
                <a:lnTo>
                  <a:pt x="46" y="248"/>
                </a:lnTo>
                <a:lnTo>
                  <a:pt x="42" y="247"/>
                </a:lnTo>
                <a:lnTo>
                  <a:pt x="39" y="247"/>
                </a:lnTo>
                <a:lnTo>
                  <a:pt x="35" y="247"/>
                </a:lnTo>
                <a:lnTo>
                  <a:pt x="34" y="247"/>
                </a:lnTo>
                <a:lnTo>
                  <a:pt x="33" y="245"/>
                </a:lnTo>
                <a:lnTo>
                  <a:pt x="31" y="245"/>
                </a:lnTo>
                <a:lnTo>
                  <a:pt x="30" y="244"/>
                </a:lnTo>
                <a:lnTo>
                  <a:pt x="30" y="243"/>
                </a:lnTo>
                <a:lnTo>
                  <a:pt x="22" y="228"/>
                </a:lnTo>
                <a:lnTo>
                  <a:pt x="17" y="214"/>
                </a:lnTo>
                <a:lnTo>
                  <a:pt x="11" y="200"/>
                </a:lnTo>
                <a:lnTo>
                  <a:pt x="7" y="184"/>
                </a:lnTo>
                <a:lnTo>
                  <a:pt x="4" y="170"/>
                </a:lnTo>
                <a:lnTo>
                  <a:pt x="1" y="154"/>
                </a:lnTo>
                <a:lnTo>
                  <a:pt x="0" y="138"/>
                </a:lnTo>
                <a:lnTo>
                  <a:pt x="0" y="123"/>
                </a:lnTo>
                <a:lnTo>
                  <a:pt x="0" y="107"/>
                </a:lnTo>
                <a:lnTo>
                  <a:pt x="1" y="93"/>
                </a:lnTo>
                <a:lnTo>
                  <a:pt x="4" y="77"/>
                </a:lnTo>
                <a:lnTo>
                  <a:pt x="8" y="63"/>
                </a:lnTo>
                <a:lnTo>
                  <a:pt x="12" y="47"/>
                </a:lnTo>
                <a:lnTo>
                  <a:pt x="17" y="32"/>
                </a:lnTo>
                <a:lnTo>
                  <a:pt x="22" y="17"/>
                </a:lnTo>
                <a:lnTo>
                  <a:pt x="30" y="2"/>
                </a:lnTo>
                <a:lnTo>
                  <a:pt x="30" y="2"/>
                </a:lnTo>
                <a:lnTo>
                  <a:pt x="30" y="1"/>
                </a:lnTo>
                <a:lnTo>
                  <a:pt x="31" y="1"/>
                </a:lnTo>
                <a:lnTo>
                  <a:pt x="33" y="0"/>
                </a:lnTo>
                <a:lnTo>
                  <a:pt x="35" y="0"/>
                </a:lnTo>
                <a:lnTo>
                  <a:pt x="38" y="0"/>
                </a:lnTo>
                <a:lnTo>
                  <a:pt x="41" y="0"/>
                </a:lnTo>
                <a:lnTo>
                  <a:pt x="45" y="0"/>
                </a:lnTo>
                <a:lnTo>
                  <a:pt x="50" y="0"/>
                </a:lnTo>
                <a:lnTo>
                  <a:pt x="54" y="0"/>
                </a:lnTo>
                <a:lnTo>
                  <a:pt x="56" y="0"/>
                </a:lnTo>
                <a:lnTo>
                  <a:pt x="58" y="1"/>
                </a:lnTo>
                <a:lnTo>
                  <a:pt x="60" y="2"/>
                </a:lnTo>
                <a:lnTo>
                  <a:pt x="60" y="4"/>
                </a:lnTo>
                <a:lnTo>
                  <a:pt x="60" y="5"/>
                </a:lnTo>
                <a:lnTo>
                  <a:pt x="60" y="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5446071" y="4846792"/>
            <a:ext cx="116365" cy="144669"/>
          </a:xfrm>
          <a:custGeom>
            <a:avLst/>
            <a:gdLst>
              <a:gd name="T0" fmla="*/ 149 w 149"/>
              <a:gd name="T1" fmla="*/ 171 h 181"/>
              <a:gd name="T2" fmla="*/ 147 w 149"/>
              <a:gd name="T3" fmla="*/ 176 h 181"/>
              <a:gd name="T4" fmla="*/ 143 w 149"/>
              <a:gd name="T5" fmla="*/ 180 h 181"/>
              <a:gd name="T6" fmla="*/ 137 w 149"/>
              <a:gd name="T7" fmla="*/ 181 h 181"/>
              <a:gd name="T8" fmla="*/ 119 w 149"/>
              <a:gd name="T9" fmla="*/ 181 h 181"/>
              <a:gd name="T10" fmla="*/ 111 w 149"/>
              <a:gd name="T11" fmla="*/ 180 h 181"/>
              <a:gd name="T12" fmla="*/ 105 w 149"/>
              <a:gd name="T13" fmla="*/ 177 h 181"/>
              <a:gd name="T14" fmla="*/ 98 w 149"/>
              <a:gd name="T15" fmla="*/ 170 h 181"/>
              <a:gd name="T16" fmla="*/ 93 w 149"/>
              <a:gd name="T17" fmla="*/ 158 h 181"/>
              <a:gd name="T18" fmla="*/ 43 w 149"/>
              <a:gd name="T19" fmla="*/ 66 h 181"/>
              <a:gd name="T20" fmla="*/ 36 w 149"/>
              <a:gd name="T21" fmla="*/ 49 h 181"/>
              <a:gd name="T22" fmla="*/ 32 w 149"/>
              <a:gd name="T23" fmla="*/ 40 h 181"/>
              <a:gd name="T24" fmla="*/ 33 w 149"/>
              <a:gd name="T25" fmla="*/ 61 h 181"/>
              <a:gd name="T26" fmla="*/ 33 w 149"/>
              <a:gd name="T27" fmla="*/ 82 h 181"/>
              <a:gd name="T28" fmla="*/ 33 w 149"/>
              <a:gd name="T29" fmla="*/ 177 h 181"/>
              <a:gd name="T30" fmla="*/ 32 w 149"/>
              <a:gd name="T31" fmla="*/ 180 h 181"/>
              <a:gd name="T32" fmla="*/ 28 w 149"/>
              <a:gd name="T33" fmla="*/ 181 h 181"/>
              <a:gd name="T34" fmla="*/ 21 w 149"/>
              <a:gd name="T35" fmla="*/ 181 h 181"/>
              <a:gd name="T36" fmla="*/ 12 w 149"/>
              <a:gd name="T37" fmla="*/ 181 h 181"/>
              <a:gd name="T38" fmla="*/ 5 w 149"/>
              <a:gd name="T39" fmla="*/ 181 h 181"/>
              <a:gd name="T40" fmla="*/ 2 w 149"/>
              <a:gd name="T41" fmla="*/ 180 h 181"/>
              <a:gd name="T42" fmla="*/ 0 w 149"/>
              <a:gd name="T43" fmla="*/ 177 h 181"/>
              <a:gd name="T44" fmla="*/ 0 w 149"/>
              <a:gd name="T45" fmla="*/ 14 h 181"/>
              <a:gd name="T46" fmla="*/ 4 w 149"/>
              <a:gd name="T47" fmla="*/ 4 h 181"/>
              <a:gd name="T48" fmla="*/ 13 w 149"/>
              <a:gd name="T49" fmla="*/ 1 h 181"/>
              <a:gd name="T50" fmla="*/ 38 w 149"/>
              <a:gd name="T51" fmla="*/ 1 h 181"/>
              <a:gd name="T52" fmla="*/ 46 w 149"/>
              <a:gd name="T53" fmla="*/ 2 h 181"/>
              <a:gd name="T54" fmla="*/ 51 w 149"/>
              <a:gd name="T55" fmla="*/ 6 h 181"/>
              <a:gd name="T56" fmla="*/ 56 w 149"/>
              <a:gd name="T57" fmla="*/ 14 h 181"/>
              <a:gd name="T58" fmla="*/ 94 w 149"/>
              <a:gd name="T59" fmla="*/ 86 h 181"/>
              <a:gd name="T60" fmla="*/ 100 w 149"/>
              <a:gd name="T61" fmla="*/ 98 h 181"/>
              <a:gd name="T62" fmla="*/ 106 w 149"/>
              <a:gd name="T63" fmla="*/ 108 h 181"/>
              <a:gd name="T64" fmla="*/ 111 w 149"/>
              <a:gd name="T65" fmla="*/ 120 h 181"/>
              <a:gd name="T66" fmla="*/ 117 w 149"/>
              <a:gd name="T67" fmla="*/ 132 h 181"/>
              <a:gd name="T68" fmla="*/ 117 w 149"/>
              <a:gd name="T69" fmla="*/ 121 h 181"/>
              <a:gd name="T70" fmla="*/ 117 w 149"/>
              <a:gd name="T71" fmla="*/ 100 h 181"/>
              <a:gd name="T72" fmla="*/ 117 w 149"/>
              <a:gd name="T73" fmla="*/ 6 h 181"/>
              <a:gd name="T74" fmla="*/ 117 w 149"/>
              <a:gd name="T75" fmla="*/ 4 h 181"/>
              <a:gd name="T76" fmla="*/ 119 w 149"/>
              <a:gd name="T77" fmla="*/ 1 h 181"/>
              <a:gd name="T78" fmla="*/ 124 w 149"/>
              <a:gd name="T79" fmla="*/ 0 h 181"/>
              <a:gd name="T80" fmla="*/ 134 w 149"/>
              <a:gd name="T81" fmla="*/ 0 h 181"/>
              <a:gd name="T82" fmla="*/ 141 w 149"/>
              <a:gd name="T83" fmla="*/ 0 h 181"/>
              <a:gd name="T84" fmla="*/ 145 w 149"/>
              <a:gd name="T85" fmla="*/ 1 h 181"/>
              <a:gd name="T86" fmla="*/ 148 w 149"/>
              <a:gd name="T87" fmla="*/ 4 h 181"/>
              <a:gd name="T88" fmla="*/ 149 w 149"/>
              <a:gd name="T89"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81">
                <a:moveTo>
                  <a:pt x="149" y="168"/>
                </a:moveTo>
                <a:lnTo>
                  <a:pt x="149" y="171"/>
                </a:lnTo>
                <a:lnTo>
                  <a:pt x="148" y="174"/>
                </a:lnTo>
                <a:lnTo>
                  <a:pt x="147" y="176"/>
                </a:lnTo>
                <a:lnTo>
                  <a:pt x="145" y="179"/>
                </a:lnTo>
                <a:lnTo>
                  <a:pt x="143" y="180"/>
                </a:lnTo>
                <a:lnTo>
                  <a:pt x="140" y="180"/>
                </a:lnTo>
                <a:lnTo>
                  <a:pt x="137" y="181"/>
                </a:lnTo>
                <a:lnTo>
                  <a:pt x="135" y="181"/>
                </a:lnTo>
                <a:lnTo>
                  <a:pt x="119" y="181"/>
                </a:lnTo>
                <a:lnTo>
                  <a:pt x="115" y="181"/>
                </a:lnTo>
                <a:lnTo>
                  <a:pt x="111" y="180"/>
                </a:lnTo>
                <a:lnTo>
                  <a:pt x="107" y="179"/>
                </a:lnTo>
                <a:lnTo>
                  <a:pt x="105" y="177"/>
                </a:lnTo>
                <a:lnTo>
                  <a:pt x="102" y="174"/>
                </a:lnTo>
                <a:lnTo>
                  <a:pt x="98" y="170"/>
                </a:lnTo>
                <a:lnTo>
                  <a:pt x="96" y="166"/>
                </a:lnTo>
                <a:lnTo>
                  <a:pt x="93" y="158"/>
                </a:lnTo>
                <a:lnTo>
                  <a:pt x="47" y="74"/>
                </a:lnTo>
                <a:lnTo>
                  <a:pt x="43" y="66"/>
                </a:lnTo>
                <a:lnTo>
                  <a:pt x="39" y="57"/>
                </a:lnTo>
                <a:lnTo>
                  <a:pt x="36" y="49"/>
                </a:lnTo>
                <a:lnTo>
                  <a:pt x="33" y="40"/>
                </a:lnTo>
                <a:lnTo>
                  <a:pt x="32" y="40"/>
                </a:lnTo>
                <a:lnTo>
                  <a:pt x="33" y="51"/>
                </a:lnTo>
                <a:lnTo>
                  <a:pt x="33" y="61"/>
                </a:lnTo>
                <a:lnTo>
                  <a:pt x="33" y="70"/>
                </a:lnTo>
                <a:lnTo>
                  <a:pt x="33" y="82"/>
                </a:lnTo>
                <a:lnTo>
                  <a:pt x="33" y="176"/>
                </a:lnTo>
                <a:lnTo>
                  <a:pt x="33" y="177"/>
                </a:lnTo>
                <a:lnTo>
                  <a:pt x="33" y="179"/>
                </a:lnTo>
                <a:lnTo>
                  <a:pt x="32" y="180"/>
                </a:lnTo>
                <a:lnTo>
                  <a:pt x="29" y="180"/>
                </a:lnTo>
                <a:lnTo>
                  <a:pt x="28" y="181"/>
                </a:lnTo>
                <a:lnTo>
                  <a:pt x="25" y="181"/>
                </a:lnTo>
                <a:lnTo>
                  <a:pt x="21" y="181"/>
                </a:lnTo>
                <a:lnTo>
                  <a:pt x="16" y="181"/>
                </a:lnTo>
                <a:lnTo>
                  <a:pt x="12" y="181"/>
                </a:lnTo>
                <a:lnTo>
                  <a:pt x="8" y="181"/>
                </a:lnTo>
                <a:lnTo>
                  <a:pt x="5" y="181"/>
                </a:lnTo>
                <a:lnTo>
                  <a:pt x="3" y="180"/>
                </a:lnTo>
                <a:lnTo>
                  <a:pt x="2" y="180"/>
                </a:lnTo>
                <a:lnTo>
                  <a:pt x="0" y="179"/>
                </a:lnTo>
                <a:lnTo>
                  <a:pt x="0" y="177"/>
                </a:lnTo>
                <a:lnTo>
                  <a:pt x="0" y="176"/>
                </a:lnTo>
                <a:lnTo>
                  <a:pt x="0" y="14"/>
                </a:lnTo>
                <a:lnTo>
                  <a:pt x="0" y="8"/>
                </a:lnTo>
                <a:lnTo>
                  <a:pt x="4" y="4"/>
                </a:lnTo>
                <a:lnTo>
                  <a:pt x="8" y="1"/>
                </a:lnTo>
                <a:lnTo>
                  <a:pt x="13" y="1"/>
                </a:lnTo>
                <a:lnTo>
                  <a:pt x="33" y="1"/>
                </a:lnTo>
                <a:lnTo>
                  <a:pt x="38" y="1"/>
                </a:lnTo>
                <a:lnTo>
                  <a:pt x="42" y="1"/>
                </a:lnTo>
                <a:lnTo>
                  <a:pt x="46" y="2"/>
                </a:lnTo>
                <a:lnTo>
                  <a:pt x="49" y="5"/>
                </a:lnTo>
                <a:lnTo>
                  <a:pt x="51" y="6"/>
                </a:lnTo>
                <a:lnTo>
                  <a:pt x="54" y="10"/>
                </a:lnTo>
                <a:lnTo>
                  <a:pt x="56" y="14"/>
                </a:lnTo>
                <a:lnTo>
                  <a:pt x="59" y="19"/>
                </a:lnTo>
                <a:lnTo>
                  <a:pt x="94" y="86"/>
                </a:lnTo>
                <a:lnTo>
                  <a:pt x="97" y="91"/>
                </a:lnTo>
                <a:lnTo>
                  <a:pt x="100" y="98"/>
                </a:lnTo>
                <a:lnTo>
                  <a:pt x="103" y="103"/>
                </a:lnTo>
                <a:lnTo>
                  <a:pt x="106" y="108"/>
                </a:lnTo>
                <a:lnTo>
                  <a:pt x="109" y="115"/>
                </a:lnTo>
                <a:lnTo>
                  <a:pt x="111" y="120"/>
                </a:lnTo>
                <a:lnTo>
                  <a:pt x="114" y="125"/>
                </a:lnTo>
                <a:lnTo>
                  <a:pt x="117" y="132"/>
                </a:lnTo>
                <a:lnTo>
                  <a:pt x="117" y="132"/>
                </a:lnTo>
                <a:lnTo>
                  <a:pt x="117" y="121"/>
                </a:lnTo>
                <a:lnTo>
                  <a:pt x="117" y="111"/>
                </a:lnTo>
                <a:lnTo>
                  <a:pt x="117" y="100"/>
                </a:lnTo>
                <a:lnTo>
                  <a:pt x="117" y="91"/>
                </a:lnTo>
                <a:lnTo>
                  <a:pt x="117" y="6"/>
                </a:lnTo>
                <a:lnTo>
                  <a:pt x="117" y="5"/>
                </a:lnTo>
                <a:lnTo>
                  <a:pt x="117" y="4"/>
                </a:lnTo>
                <a:lnTo>
                  <a:pt x="118" y="2"/>
                </a:lnTo>
                <a:lnTo>
                  <a:pt x="119" y="1"/>
                </a:lnTo>
                <a:lnTo>
                  <a:pt x="122" y="1"/>
                </a:lnTo>
                <a:lnTo>
                  <a:pt x="124" y="0"/>
                </a:lnTo>
                <a:lnTo>
                  <a:pt x="128" y="0"/>
                </a:lnTo>
                <a:lnTo>
                  <a:pt x="134" y="0"/>
                </a:lnTo>
                <a:lnTo>
                  <a:pt x="137" y="0"/>
                </a:lnTo>
                <a:lnTo>
                  <a:pt x="141" y="0"/>
                </a:lnTo>
                <a:lnTo>
                  <a:pt x="144" y="1"/>
                </a:lnTo>
                <a:lnTo>
                  <a:pt x="145" y="1"/>
                </a:lnTo>
                <a:lnTo>
                  <a:pt x="148" y="2"/>
                </a:lnTo>
                <a:lnTo>
                  <a:pt x="148" y="4"/>
                </a:lnTo>
                <a:lnTo>
                  <a:pt x="149" y="5"/>
                </a:lnTo>
                <a:lnTo>
                  <a:pt x="149" y="6"/>
                </a:lnTo>
                <a:lnTo>
                  <a:pt x="149" y="16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5587596" y="4834212"/>
            <a:ext cx="47176" cy="194988"/>
          </a:xfrm>
          <a:custGeom>
            <a:avLst/>
            <a:gdLst>
              <a:gd name="T0" fmla="*/ 60 w 60"/>
              <a:gd name="T1" fmla="*/ 123 h 248"/>
              <a:gd name="T2" fmla="*/ 60 w 60"/>
              <a:gd name="T3" fmla="*/ 138 h 248"/>
              <a:gd name="T4" fmla="*/ 59 w 60"/>
              <a:gd name="T5" fmla="*/ 154 h 248"/>
              <a:gd name="T6" fmla="*/ 56 w 60"/>
              <a:gd name="T7" fmla="*/ 170 h 248"/>
              <a:gd name="T8" fmla="*/ 53 w 60"/>
              <a:gd name="T9" fmla="*/ 184 h 248"/>
              <a:gd name="T10" fmla="*/ 50 w 60"/>
              <a:gd name="T11" fmla="*/ 200 h 248"/>
              <a:gd name="T12" fmla="*/ 44 w 60"/>
              <a:gd name="T13" fmla="*/ 214 h 248"/>
              <a:gd name="T14" fmla="*/ 38 w 60"/>
              <a:gd name="T15" fmla="*/ 228 h 248"/>
              <a:gd name="T16" fmla="*/ 31 w 60"/>
              <a:gd name="T17" fmla="*/ 243 h 248"/>
              <a:gd name="T18" fmla="*/ 30 w 60"/>
              <a:gd name="T19" fmla="*/ 244 h 248"/>
              <a:gd name="T20" fmla="*/ 30 w 60"/>
              <a:gd name="T21" fmla="*/ 245 h 248"/>
              <a:gd name="T22" fmla="*/ 29 w 60"/>
              <a:gd name="T23" fmla="*/ 245 h 248"/>
              <a:gd name="T24" fmla="*/ 26 w 60"/>
              <a:gd name="T25" fmla="*/ 247 h 248"/>
              <a:gd name="T26" fmla="*/ 25 w 60"/>
              <a:gd name="T27" fmla="*/ 247 h 248"/>
              <a:gd name="T28" fmla="*/ 22 w 60"/>
              <a:gd name="T29" fmla="*/ 247 h 248"/>
              <a:gd name="T30" fmla="*/ 20 w 60"/>
              <a:gd name="T31" fmla="*/ 247 h 248"/>
              <a:gd name="T32" fmla="*/ 16 w 60"/>
              <a:gd name="T33" fmla="*/ 248 h 248"/>
              <a:gd name="T34" fmla="*/ 10 w 60"/>
              <a:gd name="T35" fmla="*/ 247 h 248"/>
              <a:gd name="T36" fmla="*/ 6 w 60"/>
              <a:gd name="T37" fmla="*/ 247 h 248"/>
              <a:gd name="T38" fmla="*/ 4 w 60"/>
              <a:gd name="T39" fmla="*/ 247 h 248"/>
              <a:gd name="T40" fmla="*/ 1 w 60"/>
              <a:gd name="T41" fmla="*/ 245 h 248"/>
              <a:gd name="T42" fmla="*/ 0 w 60"/>
              <a:gd name="T43" fmla="*/ 244 h 248"/>
              <a:gd name="T44" fmla="*/ 0 w 60"/>
              <a:gd name="T45" fmla="*/ 243 h 248"/>
              <a:gd name="T46" fmla="*/ 0 w 60"/>
              <a:gd name="T47" fmla="*/ 240 h 248"/>
              <a:gd name="T48" fmla="*/ 1 w 60"/>
              <a:gd name="T49" fmla="*/ 239 h 248"/>
              <a:gd name="T50" fmla="*/ 12 w 60"/>
              <a:gd name="T51" fmla="*/ 211 h 248"/>
              <a:gd name="T52" fmla="*/ 18 w 60"/>
              <a:gd name="T53" fmla="*/ 183 h 248"/>
              <a:gd name="T54" fmla="*/ 23 w 60"/>
              <a:gd name="T55" fmla="*/ 153 h 248"/>
              <a:gd name="T56" fmla="*/ 25 w 60"/>
              <a:gd name="T57" fmla="*/ 123 h 248"/>
              <a:gd name="T58" fmla="*/ 23 w 60"/>
              <a:gd name="T59" fmla="*/ 93 h 248"/>
              <a:gd name="T60" fmla="*/ 18 w 60"/>
              <a:gd name="T61" fmla="*/ 64 h 248"/>
              <a:gd name="T62" fmla="*/ 12 w 60"/>
              <a:gd name="T63" fmla="*/ 35 h 248"/>
              <a:gd name="T64" fmla="*/ 1 w 60"/>
              <a:gd name="T65" fmla="*/ 8 h 248"/>
              <a:gd name="T66" fmla="*/ 0 w 60"/>
              <a:gd name="T67" fmla="*/ 5 h 248"/>
              <a:gd name="T68" fmla="*/ 0 w 60"/>
              <a:gd name="T69" fmla="*/ 4 h 248"/>
              <a:gd name="T70" fmla="*/ 1 w 60"/>
              <a:gd name="T71" fmla="*/ 2 h 248"/>
              <a:gd name="T72" fmla="*/ 3 w 60"/>
              <a:gd name="T73" fmla="*/ 1 h 248"/>
              <a:gd name="T74" fmla="*/ 4 w 60"/>
              <a:gd name="T75" fmla="*/ 0 h 248"/>
              <a:gd name="T76" fmla="*/ 6 w 60"/>
              <a:gd name="T77" fmla="*/ 0 h 248"/>
              <a:gd name="T78" fmla="*/ 10 w 60"/>
              <a:gd name="T79" fmla="*/ 0 h 248"/>
              <a:gd name="T80" fmla="*/ 16 w 60"/>
              <a:gd name="T81" fmla="*/ 0 h 248"/>
              <a:gd name="T82" fmla="*/ 20 w 60"/>
              <a:gd name="T83" fmla="*/ 0 h 248"/>
              <a:gd name="T84" fmla="*/ 22 w 60"/>
              <a:gd name="T85" fmla="*/ 0 h 248"/>
              <a:gd name="T86" fmla="*/ 25 w 60"/>
              <a:gd name="T87" fmla="*/ 0 h 248"/>
              <a:gd name="T88" fmla="*/ 27 w 60"/>
              <a:gd name="T89" fmla="*/ 0 h 248"/>
              <a:gd name="T90" fmla="*/ 29 w 60"/>
              <a:gd name="T91" fmla="*/ 1 h 248"/>
              <a:gd name="T92" fmla="*/ 30 w 60"/>
              <a:gd name="T93" fmla="*/ 1 h 248"/>
              <a:gd name="T94" fmla="*/ 30 w 60"/>
              <a:gd name="T95" fmla="*/ 2 h 248"/>
              <a:gd name="T96" fmla="*/ 31 w 60"/>
              <a:gd name="T97" fmla="*/ 2 h 248"/>
              <a:gd name="T98" fmla="*/ 44 w 60"/>
              <a:gd name="T99" fmla="*/ 32 h 248"/>
              <a:gd name="T100" fmla="*/ 53 w 60"/>
              <a:gd name="T101" fmla="*/ 63 h 248"/>
              <a:gd name="T102" fmla="*/ 59 w 60"/>
              <a:gd name="T103" fmla="*/ 93 h 248"/>
              <a:gd name="T104" fmla="*/ 60 w 60"/>
              <a:gd name="T105" fmla="*/ 1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248">
                <a:moveTo>
                  <a:pt x="60" y="123"/>
                </a:moveTo>
                <a:lnTo>
                  <a:pt x="60" y="138"/>
                </a:lnTo>
                <a:lnTo>
                  <a:pt x="59" y="154"/>
                </a:lnTo>
                <a:lnTo>
                  <a:pt x="56" y="170"/>
                </a:lnTo>
                <a:lnTo>
                  <a:pt x="53" y="184"/>
                </a:lnTo>
                <a:lnTo>
                  <a:pt x="50" y="200"/>
                </a:lnTo>
                <a:lnTo>
                  <a:pt x="44" y="214"/>
                </a:lnTo>
                <a:lnTo>
                  <a:pt x="38" y="228"/>
                </a:lnTo>
                <a:lnTo>
                  <a:pt x="31" y="243"/>
                </a:lnTo>
                <a:lnTo>
                  <a:pt x="30" y="244"/>
                </a:lnTo>
                <a:lnTo>
                  <a:pt x="30" y="245"/>
                </a:lnTo>
                <a:lnTo>
                  <a:pt x="29" y="245"/>
                </a:lnTo>
                <a:lnTo>
                  <a:pt x="26" y="247"/>
                </a:lnTo>
                <a:lnTo>
                  <a:pt x="25" y="247"/>
                </a:lnTo>
                <a:lnTo>
                  <a:pt x="22" y="247"/>
                </a:lnTo>
                <a:lnTo>
                  <a:pt x="20" y="247"/>
                </a:lnTo>
                <a:lnTo>
                  <a:pt x="16" y="248"/>
                </a:lnTo>
                <a:lnTo>
                  <a:pt x="10" y="247"/>
                </a:lnTo>
                <a:lnTo>
                  <a:pt x="6" y="247"/>
                </a:lnTo>
                <a:lnTo>
                  <a:pt x="4" y="247"/>
                </a:lnTo>
                <a:lnTo>
                  <a:pt x="1" y="245"/>
                </a:lnTo>
                <a:lnTo>
                  <a:pt x="0" y="244"/>
                </a:lnTo>
                <a:lnTo>
                  <a:pt x="0" y="243"/>
                </a:lnTo>
                <a:lnTo>
                  <a:pt x="0" y="240"/>
                </a:lnTo>
                <a:lnTo>
                  <a:pt x="1" y="239"/>
                </a:lnTo>
                <a:lnTo>
                  <a:pt x="12" y="211"/>
                </a:lnTo>
                <a:lnTo>
                  <a:pt x="18" y="183"/>
                </a:lnTo>
                <a:lnTo>
                  <a:pt x="23" y="153"/>
                </a:lnTo>
                <a:lnTo>
                  <a:pt x="25" y="123"/>
                </a:lnTo>
                <a:lnTo>
                  <a:pt x="23" y="93"/>
                </a:lnTo>
                <a:lnTo>
                  <a:pt x="18" y="64"/>
                </a:lnTo>
                <a:lnTo>
                  <a:pt x="12" y="35"/>
                </a:lnTo>
                <a:lnTo>
                  <a:pt x="1" y="8"/>
                </a:lnTo>
                <a:lnTo>
                  <a:pt x="0" y="5"/>
                </a:lnTo>
                <a:lnTo>
                  <a:pt x="0" y="4"/>
                </a:lnTo>
                <a:lnTo>
                  <a:pt x="1" y="2"/>
                </a:lnTo>
                <a:lnTo>
                  <a:pt x="3" y="1"/>
                </a:lnTo>
                <a:lnTo>
                  <a:pt x="4" y="0"/>
                </a:lnTo>
                <a:lnTo>
                  <a:pt x="6" y="0"/>
                </a:lnTo>
                <a:lnTo>
                  <a:pt x="10" y="0"/>
                </a:lnTo>
                <a:lnTo>
                  <a:pt x="16" y="0"/>
                </a:lnTo>
                <a:lnTo>
                  <a:pt x="20" y="0"/>
                </a:lnTo>
                <a:lnTo>
                  <a:pt x="22" y="0"/>
                </a:lnTo>
                <a:lnTo>
                  <a:pt x="25" y="0"/>
                </a:lnTo>
                <a:lnTo>
                  <a:pt x="27" y="0"/>
                </a:lnTo>
                <a:lnTo>
                  <a:pt x="29" y="1"/>
                </a:lnTo>
                <a:lnTo>
                  <a:pt x="30" y="1"/>
                </a:lnTo>
                <a:lnTo>
                  <a:pt x="30" y="2"/>
                </a:lnTo>
                <a:lnTo>
                  <a:pt x="31" y="2"/>
                </a:lnTo>
                <a:lnTo>
                  <a:pt x="44" y="32"/>
                </a:lnTo>
                <a:lnTo>
                  <a:pt x="53" y="63"/>
                </a:lnTo>
                <a:lnTo>
                  <a:pt x="59" y="93"/>
                </a:lnTo>
                <a:lnTo>
                  <a:pt x="60" y="12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4653539" y="1387326"/>
            <a:ext cx="110075" cy="1100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4829657" y="1371600"/>
            <a:ext cx="97495" cy="132089"/>
          </a:xfrm>
          <a:custGeom>
            <a:avLst/>
            <a:gdLst>
              <a:gd name="T0" fmla="*/ 123 w 123"/>
              <a:gd name="T1" fmla="*/ 119 h 168"/>
              <a:gd name="T2" fmla="*/ 114 w 123"/>
              <a:gd name="T3" fmla="*/ 141 h 168"/>
              <a:gd name="T4" fmla="*/ 98 w 123"/>
              <a:gd name="T5" fmla="*/ 158 h 168"/>
              <a:gd name="T6" fmla="*/ 75 w 123"/>
              <a:gd name="T7" fmla="*/ 166 h 168"/>
              <a:gd name="T8" fmla="*/ 47 w 123"/>
              <a:gd name="T9" fmla="*/ 166 h 168"/>
              <a:gd name="T10" fmla="*/ 25 w 123"/>
              <a:gd name="T11" fmla="*/ 158 h 168"/>
              <a:gd name="T12" fmla="*/ 9 w 123"/>
              <a:gd name="T13" fmla="*/ 143 h 168"/>
              <a:gd name="T14" fmla="*/ 2 w 123"/>
              <a:gd name="T15" fmla="*/ 120 h 168"/>
              <a:gd name="T16" fmla="*/ 0 w 123"/>
              <a:gd name="T17" fmla="*/ 4 h 168"/>
              <a:gd name="T18" fmla="*/ 0 w 123"/>
              <a:gd name="T19" fmla="*/ 3 h 168"/>
              <a:gd name="T20" fmla="*/ 3 w 123"/>
              <a:gd name="T21" fmla="*/ 2 h 168"/>
              <a:gd name="T22" fmla="*/ 5 w 123"/>
              <a:gd name="T23" fmla="*/ 2 h 168"/>
              <a:gd name="T24" fmla="*/ 11 w 123"/>
              <a:gd name="T25" fmla="*/ 0 h 168"/>
              <a:gd name="T26" fmla="*/ 16 w 123"/>
              <a:gd name="T27" fmla="*/ 2 h 168"/>
              <a:gd name="T28" fmla="*/ 20 w 123"/>
              <a:gd name="T29" fmla="*/ 2 h 168"/>
              <a:gd name="T30" fmla="*/ 21 w 123"/>
              <a:gd name="T31" fmla="*/ 3 h 168"/>
              <a:gd name="T32" fmla="*/ 22 w 123"/>
              <a:gd name="T33" fmla="*/ 4 h 168"/>
              <a:gd name="T34" fmla="*/ 22 w 123"/>
              <a:gd name="T35" fmla="*/ 114 h 168"/>
              <a:gd name="T36" fmla="*/ 28 w 123"/>
              <a:gd name="T37" fmla="*/ 131 h 168"/>
              <a:gd name="T38" fmla="*/ 38 w 123"/>
              <a:gd name="T39" fmla="*/ 143 h 168"/>
              <a:gd name="T40" fmla="*/ 53 w 123"/>
              <a:gd name="T41" fmla="*/ 148 h 168"/>
              <a:gd name="T42" fmla="*/ 71 w 123"/>
              <a:gd name="T43" fmla="*/ 148 h 168"/>
              <a:gd name="T44" fmla="*/ 85 w 123"/>
              <a:gd name="T45" fmla="*/ 143 h 168"/>
              <a:gd name="T46" fmla="*/ 96 w 123"/>
              <a:gd name="T47" fmla="*/ 131 h 168"/>
              <a:gd name="T48" fmla="*/ 101 w 123"/>
              <a:gd name="T49" fmla="*/ 115 h 168"/>
              <a:gd name="T50" fmla="*/ 102 w 123"/>
              <a:gd name="T51" fmla="*/ 4 h 168"/>
              <a:gd name="T52" fmla="*/ 102 w 123"/>
              <a:gd name="T53" fmla="*/ 3 h 168"/>
              <a:gd name="T54" fmla="*/ 104 w 123"/>
              <a:gd name="T55" fmla="*/ 2 h 168"/>
              <a:gd name="T56" fmla="*/ 107 w 123"/>
              <a:gd name="T57" fmla="*/ 2 h 168"/>
              <a:gd name="T58" fmla="*/ 113 w 123"/>
              <a:gd name="T59" fmla="*/ 0 h 168"/>
              <a:gd name="T60" fmla="*/ 118 w 123"/>
              <a:gd name="T61" fmla="*/ 2 h 168"/>
              <a:gd name="T62" fmla="*/ 121 w 123"/>
              <a:gd name="T63" fmla="*/ 2 h 168"/>
              <a:gd name="T64" fmla="*/ 123 w 123"/>
              <a:gd name="T65" fmla="*/ 3 h 168"/>
              <a:gd name="T66" fmla="*/ 123 w 123"/>
              <a:gd name="T67"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68">
                <a:moveTo>
                  <a:pt x="123" y="105"/>
                </a:moveTo>
                <a:lnTo>
                  <a:pt x="123" y="119"/>
                </a:lnTo>
                <a:lnTo>
                  <a:pt x="119" y="131"/>
                </a:lnTo>
                <a:lnTo>
                  <a:pt x="114" y="141"/>
                </a:lnTo>
                <a:lnTo>
                  <a:pt x="106" y="151"/>
                </a:lnTo>
                <a:lnTo>
                  <a:pt x="98" y="158"/>
                </a:lnTo>
                <a:lnTo>
                  <a:pt x="87" y="162"/>
                </a:lnTo>
                <a:lnTo>
                  <a:pt x="75" y="166"/>
                </a:lnTo>
                <a:lnTo>
                  <a:pt x="60" y="168"/>
                </a:lnTo>
                <a:lnTo>
                  <a:pt x="47" y="166"/>
                </a:lnTo>
                <a:lnTo>
                  <a:pt x="36" y="164"/>
                </a:lnTo>
                <a:lnTo>
                  <a:pt x="25" y="158"/>
                </a:lnTo>
                <a:lnTo>
                  <a:pt x="17" y="152"/>
                </a:lnTo>
                <a:lnTo>
                  <a:pt x="9" y="143"/>
                </a:lnTo>
                <a:lnTo>
                  <a:pt x="4" y="132"/>
                </a:lnTo>
                <a:lnTo>
                  <a:pt x="2" y="120"/>
                </a:lnTo>
                <a:lnTo>
                  <a:pt x="0" y="106"/>
                </a:lnTo>
                <a:lnTo>
                  <a:pt x="0" y="4"/>
                </a:lnTo>
                <a:lnTo>
                  <a:pt x="0" y="4"/>
                </a:lnTo>
                <a:lnTo>
                  <a:pt x="0" y="3"/>
                </a:lnTo>
                <a:lnTo>
                  <a:pt x="2" y="2"/>
                </a:lnTo>
                <a:lnTo>
                  <a:pt x="3" y="2"/>
                </a:lnTo>
                <a:lnTo>
                  <a:pt x="4" y="2"/>
                </a:lnTo>
                <a:lnTo>
                  <a:pt x="5" y="2"/>
                </a:lnTo>
                <a:lnTo>
                  <a:pt x="8" y="0"/>
                </a:lnTo>
                <a:lnTo>
                  <a:pt x="11" y="0"/>
                </a:lnTo>
                <a:lnTo>
                  <a:pt x="15" y="0"/>
                </a:lnTo>
                <a:lnTo>
                  <a:pt x="16" y="2"/>
                </a:lnTo>
                <a:lnTo>
                  <a:pt x="19" y="2"/>
                </a:lnTo>
                <a:lnTo>
                  <a:pt x="20" y="2"/>
                </a:lnTo>
                <a:lnTo>
                  <a:pt x="21" y="2"/>
                </a:lnTo>
                <a:lnTo>
                  <a:pt x="21" y="3"/>
                </a:lnTo>
                <a:lnTo>
                  <a:pt x="22" y="4"/>
                </a:lnTo>
                <a:lnTo>
                  <a:pt x="22" y="4"/>
                </a:lnTo>
                <a:lnTo>
                  <a:pt x="22" y="104"/>
                </a:lnTo>
                <a:lnTo>
                  <a:pt x="22" y="114"/>
                </a:lnTo>
                <a:lnTo>
                  <a:pt x="25" y="123"/>
                </a:lnTo>
                <a:lnTo>
                  <a:pt x="28" y="131"/>
                </a:lnTo>
                <a:lnTo>
                  <a:pt x="33" y="137"/>
                </a:lnTo>
                <a:lnTo>
                  <a:pt x="38" y="143"/>
                </a:lnTo>
                <a:lnTo>
                  <a:pt x="45" y="145"/>
                </a:lnTo>
                <a:lnTo>
                  <a:pt x="53" y="148"/>
                </a:lnTo>
                <a:lnTo>
                  <a:pt x="62" y="148"/>
                </a:lnTo>
                <a:lnTo>
                  <a:pt x="71" y="148"/>
                </a:lnTo>
                <a:lnTo>
                  <a:pt x="79" y="145"/>
                </a:lnTo>
                <a:lnTo>
                  <a:pt x="85" y="143"/>
                </a:lnTo>
                <a:lnTo>
                  <a:pt x="92" y="137"/>
                </a:lnTo>
                <a:lnTo>
                  <a:pt x="96" y="131"/>
                </a:lnTo>
                <a:lnTo>
                  <a:pt x="100" y="123"/>
                </a:lnTo>
                <a:lnTo>
                  <a:pt x="101" y="115"/>
                </a:lnTo>
                <a:lnTo>
                  <a:pt x="102" y="105"/>
                </a:lnTo>
                <a:lnTo>
                  <a:pt x="102" y="4"/>
                </a:lnTo>
                <a:lnTo>
                  <a:pt x="102" y="4"/>
                </a:lnTo>
                <a:lnTo>
                  <a:pt x="102" y="3"/>
                </a:lnTo>
                <a:lnTo>
                  <a:pt x="104" y="2"/>
                </a:lnTo>
                <a:lnTo>
                  <a:pt x="104" y="2"/>
                </a:lnTo>
                <a:lnTo>
                  <a:pt x="105" y="2"/>
                </a:lnTo>
                <a:lnTo>
                  <a:pt x="107" y="2"/>
                </a:lnTo>
                <a:lnTo>
                  <a:pt x="110" y="0"/>
                </a:lnTo>
                <a:lnTo>
                  <a:pt x="113" y="0"/>
                </a:lnTo>
                <a:lnTo>
                  <a:pt x="115" y="0"/>
                </a:lnTo>
                <a:lnTo>
                  <a:pt x="118" y="2"/>
                </a:lnTo>
                <a:lnTo>
                  <a:pt x="119" y="2"/>
                </a:lnTo>
                <a:lnTo>
                  <a:pt x="121" y="2"/>
                </a:lnTo>
                <a:lnTo>
                  <a:pt x="122" y="2"/>
                </a:lnTo>
                <a:lnTo>
                  <a:pt x="123" y="3"/>
                </a:lnTo>
                <a:lnTo>
                  <a:pt x="123" y="4"/>
                </a:lnTo>
                <a:lnTo>
                  <a:pt x="123" y="4"/>
                </a:lnTo>
                <a:lnTo>
                  <a:pt x="123" y="10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4961746" y="1374746"/>
            <a:ext cx="97495" cy="125799"/>
          </a:xfrm>
          <a:custGeom>
            <a:avLst/>
            <a:gdLst>
              <a:gd name="T0" fmla="*/ 124 w 124"/>
              <a:gd name="T1" fmla="*/ 156 h 163"/>
              <a:gd name="T2" fmla="*/ 122 w 124"/>
              <a:gd name="T3" fmla="*/ 159 h 163"/>
              <a:gd name="T4" fmla="*/ 119 w 124"/>
              <a:gd name="T5" fmla="*/ 162 h 163"/>
              <a:gd name="T6" fmla="*/ 117 w 124"/>
              <a:gd name="T7" fmla="*/ 163 h 163"/>
              <a:gd name="T8" fmla="*/ 107 w 124"/>
              <a:gd name="T9" fmla="*/ 163 h 163"/>
              <a:gd name="T10" fmla="*/ 102 w 124"/>
              <a:gd name="T11" fmla="*/ 162 h 163"/>
              <a:gd name="T12" fmla="*/ 97 w 124"/>
              <a:gd name="T13" fmla="*/ 160 h 163"/>
              <a:gd name="T14" fmla="*/ 93 w 124"/>
              <a:gd name="T15" fmla="*/ 155 h 163"/>
              <a:gd name="T16" fmla="*/ 88 w 124"/>
              <a:gd name="T17" fmla="*/ 147 h 163"/>
              <a:gd name="T18" fmla="*/ 33 w 124"/>
              <a:gd name="T19" fmla="*/ 47 h 163"/>
              <a:gd name="T20" fmla="*/ 25 w 124"/>
              <a:gd name="T21" fmla="*/ 31 h 163"/>
              <a:gd name="T22" fmla="*/ 21 w 124"/>
              <a:gd name="T23" fmla="*/ 23 h 163"/>
              <a:gd name="T24" fmla="*/ 21 w 124"/>
              <a:gd name="T25" fmla="*/ 41 h 163"/>
              <a:gd name="T26" fmla="*/ 21 w 124"/>
              <a:gd name="T27" fmla="*/ 61 h 163"/>
              <a:gd name="T28" fmla="*/ 21 w 124"/>
              <a:gd name="T29" fmla="*/ 160 h 163"/>
              <a:gd name="T30" fmla="*/ 20 w 124"/>
              <a:gd name="T31" fmla="*/ 162 h 163"/>
              <a:gd name="T32" fmla="*/ 17 w 124"/>
              <a:gd name="T33" fmla="*/ 163 h 163"/>
              <a:gd name="T34" fmla="*/ 13 w 124"/>
              <a:gd name="T35" fmla="*/ 163 h 163"/>
              <a:gd name="T36" fmla="*/ 8 w 124"/>
              <a:gd name="T37" fmla="*/ 163 h 163"/>
              <a:gd name="T38" fmla="*/ 4 w 124"/>
              <a:gd name="T39" fmla="*/ 163 h 163"/>
              <a:gd name="T40" fmla="*/ 2 w 124"/>
              <a:gd name="T41" fmla="*/ 162 h 163"/>
              <a:gd name="T42" fmla="*/ 0 w 124"/>
              <a:gd name="T43" fmla="*/ 160 h 163"/>
              <a:gd name="T44" fmla="*/ 0 w 124"/>
              <a:gd name="T45" fmla="*/ 9 h 163"/>
              <a:gd name="T46" fmla="*/ 3 w 124"/>
              <a:gd name="T47" fmla="*/ 1 h 163"/>
              <a:gd name="T48" fmla="*/ 9 w 124"/>
              <a:gd name="T49" fmla="*/ 0 h 163"/>
              <a:gd name="T50" fmla="*/ 24 w 124"/>
              <a:gd name="T51" fmla="*/ 0 h 163"/>
              <a:gd name="T52" fmla="*/ 28 w 124"/>
              <a:gd name="T53" fmla="*/ 1 h 163"/>
              <a:gd name="T54" fmla="*/ 32 w 124"/>
              <a:gd name="T55" fmla="*/ 4 h 163"/>
              <a:gd name="T56" fmla="*/ 36 w 124"/>
              <a:gd name="T57" fmla="*/ 9 h 163"/>
              <a:gd name="T58" fmla="*/ 77 w 124"/>
              <a:gd name="T59" fmla="*/ 85 h 163"/>
              <a:gd name="T60" fmla="*/ 85 w 124"/>
              <a:gd name="T61" fmla="*/ 98 h 163"/>
              <a:gd name="T62" fmla="*/ 92 w 124"/>
              <a:gd name="T63" fmla="*/ 109 h 163"/>
              <a:gd name="T64" fmla="*/ 97 w 124"/>
              <a:gd name="T65" fmla="*/ 121 h 163"/>
              <a:gd name="T66" fmla="*/ 104 w 124"/>
              <a:gd name="T67" fmla="*/ 133 h 163"/>
              <a:gd name="T68" fmla="*/ 104 w 124"/>
              <a:gd name="T69" fmla="*/ 122 h 163"/>
              <a:gd name="T70" fmla="*/ 104 w 124"/>
              <a:gd name="T71" fmla="*/ 91 h 163"/>
              <a:gd name="T72" fmla="*/ 104 w 124"/>
              <a:gd name="T73" fmla="*/ 2 h 163"/>
              <a:gd name="T74" fmla="*/ 105 w 124"/>
              <a:gd name="T75" fmla="*/ 1 h 163"/>
              <a:gd name="T76" fmla="*/ 107 w 124"/>
              <a:gd name="T77" fmla="*/ 0 h 163"/>
              <a:gd name="T78" fmla="*/ 111 w 124"/>
              <a:gd name="T79" fmla="*/ 0 h 163"/>
              <a:gd name="T80" fmla="*/ 117 w 124"/>
              <a:gd name="T81" fmla="*/ 0 h 163"/>
              <a:gd name="T82" fmla="*/ 121 w 124"/>
              <a:gd name="T83" fmla="*/ 0 h 163"/>
              <a:gd name="T84" fmla="*/ 123 w 124"/>
              <a:gd name="T85" fmla="*/ 1 h 163"/>
              <a:gd name="T86" fmla="*/ 124 w 124"/>
              <a:gd name="T87" fmla="*/ 2 h 163"/>
              <a:gd name="T88" fmla="*/ 124 w 124"/>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63">
                <a:moveTo>
                  <a:pt x="124" y="154"/>
                </a:moveTo>
                <a:lnTo>
                  <a:pt x="124" y="156"/>
                </a:lnTo>
                <a:lnTo>
                  <a:pt x="123" y="158"/>
                </a:lnTo>
                <a:lnTo>
                  <a:pt x="122" y="159"/>
                </a:lnTo>
                <a:lnTo>
                  <a:pt x="121" y="160"/>
                </a:lnTo>
                <a:lnTo>
                  <a:pt x="119" y="162"/>
                </a:lnTo>
                <a:lnTo>
                  <a:pt x="118" y="163"/>
                </a:lnTo>
                <a:lnTo>
                  <a:pt x="117" y="163"/>
                </a:lnTo>
                <a:lnTo>
                  <a:pt x="115" y="163"/>
                </a:lnTo>
                <a:lnTo>
                  <a:pt x="107" y="163"/>
                </a:lnTo>
                <a:lnTo>
                  <a:pt x="105" y="163"/>
                </a:lnTo>
                <a:lnTo>
                  <a:pt x="102" y="162"/>
                </a:lnTo>
                <a:lnTo>
                  <a:pt x="100" y="162"/>
                </a:lnTo>
                <a:lnTo>
                  <a:pt x="97" y="160"/>
                </a:lnTo>
                <a:lnTo>
                  <a:pt x="96" y="158"/>
                </a:lnTo>
                <a:lnTo>
                  <a:pt x="93" y="155"/>
                </a:lnTo>
                <a:lnTo>
                  <a:pt x="90" y="151"/>
                </a:lnTo>
                <a:lnTo>
                  <a:pt x="88" y="147"/>
                </a:lnTo>
                <a:lnTo>
                  <a:pt x="37" y="54"/>
                </a:lnTo>
                <a:lnTo>
                  <a:pt x="33" y="47"/>
                </a:lnTo>
                <a:lnTo>
                  <a:pt x="29" y="39"/>
                </a:lnTo>
                <a:lnTo>
                  <a:pt x="25" y="31"/>
                </a:lnTo>
                <a:lnTo>
                  <a:pt x="21" y="23"/>
                </a:lnTo>
                <a:lnTo>
                  <a:pt x="21" y="23"/>
                </a:lnTo>
                <a:lnTo>
                  <a:pt x="21" y="32"/>
                </a:lnTo>
                <a:lnTo>
                  <a:pt x="21" y="41"/>
                </a:lnTo>
                <a:lnTo>
                  <a:pt x="21" y="52"/>
                </a:lnTo>
                <a:lnTo>
                  <a:pt x="21" y="61"/>
                </a:lnTo>
                <a:lnTo>
                  <a:pt x="21" y="159"/>
                </a:lnTo>
                <a:lnTo>
                  <a:pt x="21" y="160"/>
                </a:lnTo>
                <a:lnTo>
                  <a:pt x="21" y="162"/>
                </a:lnTo>
                <a:lnTo>
                  <a:pt x="20" y="162"/>
                </a:lnTo>
                <a:lnTo>
                  <a:pt x="19" y="162"/>
                </a:lnTo>
                <a:lnTo>
                  <a:pt x="17" y="163"/>
                </a:lnTo>
                <a:lnTo>
                  <a:pt x="16" y="163"/>
                </a:lnTo>
                <a:lnTo>
                  <a:pt x="13" y="163"/>
                </a:lnTo>
                <a:lnTo>
                  <a:pt x="11" y="163"/>
                </a:lnTo>
                <a:lnTo>
                  <a:pt x="8" y="163"/>
                </a:lnTo>
                <a:lnTo>
                  <a:pt x="5" y="163"/>
                </a:lnTo>
                <a:lnTo>
                  <a:pt x="4" y="163"/>
                </a:lnTo>
                <a:lnTo>
                  <a:pt x="3" y="162"/>
                </a:lnTo>
                <a:lnTo>
                  <a:pt x="2" y="162"/>
                </a:lnTo>
                <a:lnTo>
                  <a:pt x="2" y="162"/>
                </a:lnTo>
                <a:lnTo>
                  <a:pt x="0" y="160"/>
                </a:lnTo>
                <a:lnTo>
                  <a:pt x="0" y="159"/>
                </a:lnTo>
                <a:lnTo>
                  <a:pt x="0" y="9"/>
                </a:lnTo>
                <a:lnTo>
                  <a:pt x="2" y="4"/>
                </a:lnTo>
                <a:lnTo>
                  <a:pt x="3" y="1"/>
                </a:lnTo>
                <a:lnTo>
                  <a:pt x="7" y="0"/>
                </a:lnTo>
                <a:lnTo>
                  <a:pt x="9" y="0"/>
                </a:lnTo>
                <a:lnTo>
                  <a:pt x="20" y="0"/>
                </a:lnTo>
                <a:lnTo>
                  <a:pt x="24" y="0"/>
                </a:lnTo>
                <a:lnTo>
                  <a:pt x="26" y="0"/>
                </a:lnTo>
                <a:lnTo>
                  <a:pt x="28" y="1"/>
                </a:lnTo>
                <a:lnTo>
                  <a:pt x="30" y="2"/>
                </a:lnTo>
                <a:lnTo>
                  <a:pt x="32" y="4"/>
                </a:lnTo>
                <a:lnTo>
                  <a:pt x="34" y="6"/>
                </a:lnTo>
                <a:lnTo>
                  <a:pt x="36" y="9"/>
                </a:lnTo>
                <a:lnTo>
                  <a:pt x="38" y="13"/>
                </a:lnTo>
                <a:lnTo>
                  <a:pt x="77" y="85"/>
                </a:lnTo>
                <a:lnTo>
                  <a:pt x="81" y="91"/>
                </a:lnTo>
                <a:lnTo>
                  <a:pt x="85" y="98"/>
                </a:lnTo>
                <a:lnTo>
                  <a:pt x="88" y="103"/>
                </a:lnTo>
                <a:lnTo>
                  <a:pt x="92" y="109"/>
                </a:lnTo>
                <a:lnTo>
                  <a:pt x="94" y="116"/>
                </a:lnTo>
                <a:lnTo>
                  <a:pt x="97" y="121"/>
                </a:lnTo>
                <a:lnTo>
                  <a:pt x="101" y="128"/>
                </a:lnTo>
                <a:lnTo>
                  <a:pt x="104" y="133"/>
                </a:lnTo>
                <a:lnTo>
                  <a:pt x="104" y="133"/>
                </a:lnTo>
                <a:lnTo>
                  <a:pt x="104" y="122"/>
                </a:lnTo>
                <a:lnTo>
                  <a:pt x="104" y="112"/>
                </a:lnTo>
                <a:lnTo>
                  <a:pt x="104" y="91"/>
                </a:lnTo>
                <a:lnTo>
                  <a:pt x="104" y="4"/>
                </a:lnTo>
                <a:lnTo>
                  <a:pt x="104" y="2"/>
                </a:lnTo>
                <a:lnTo>
                  <a:pt x="104" y="1"/>
                </a:lnTo>
                <a:lnTo>
                  <a:pt x="105" y="1"/>
                </a:lnTo>
                <a:lnTo>
                  <a:pt x="106" y="0"/>
                </a:lnTo>
                <a:lnTo>
                  <a:pt x="107" y="0"/>
                </a:lnTo>
                <a:lnTo>
                  <a:pt x="109" y="0"/>
                </a:lnTo>
                <a:lnTo>
                  <a:pt x="111" y="0"/>
                </a:lnTo>
                <a:lnTo>
                  <a:pt x="114" y="0"/>
                </a:lnTo>
                <a:lnTo>
                  <a:pt x="117" y="0"/>
                </a:lnTo>
                <a:lnTo>
                  <a:pt x="119" y="0"/>
                </a:lnTo>
                <a:lnTo>
                  <a:pt x="121" y="0"/>
                </a:lnTo>
                <a:lnTo>
                  <a:pt x="122" y="0"/>
                </a:lnTo>
                <a:lnTo>
                  <a:pt x="123" y="1"/>
                </a:lnTo>
                <a:lnTo>
                  <a:pt x="123" y="1"/>
                </a:lnTo>
                <a:lnTo>
                  <a:pt x="124" y="2"/>
                </a:lnTo>
                <a:lnTo>
                  <a:pt x="124" y="4"/>
                </a:lnTo>
                <a:lnTo>
                  <a:pt x="124"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p:nvSpPr>
        <p:spPr bwMode="auto">
          <a:xfrm>
            <a:off x="5090691" y="1374746"/>
            <a:ext cx="81769" cy="125799"/>
          </a:xfrm>
          <a:custGeom>
            <a:avLst/>
            <a:gdLst>
              <a:gd name="T0" fmla="*/ 99 w 100"/>
              <a:gd name="T1" fmla="*/ 58 h 163"/>
              <a:gd name="T2" fmla="*/ 91 w 100"/>
              <a:gd name="T3" fmla="*/ 78 h 163"/>
              <a:gd name="T4" fmla="*/ 77 w 100"/>
              <a:gd name="T5" fmla="*/ 92 h 163"/>
              <a:gd name="T6" fmla="*/ 54 w 100"/>
              <a:gd name="T7" fmla="*/ 100 h 163"/>
              <a:gd name="T8" fmla="*/ 22 w 100"/>
              <a:gd name="T9" fmla="*/ 100 h 163"/>
              <a:gd name="T10" fmla="*/ 22 w 100"/>
              <a:gd name="T11" fmla="*/ 160 h 163"/>
              <a:gd name="T12" fmla="*/ 20 w 100"/>
              <a:gd name="T13" fmla="*/ 162 h 163"/>
              <a:gd name="T14" fmla="*/ 18 w 100"/>
              <a:gd name="T15" fmla="*/ 163 h 163"/>
              <a:gd name="T16" fmla="*/ 14 w 100"/>
              <a:gd name="T17" fmla="*/ 163 h 163"/>
              <a:gd name="T18" fmla="*/ 7 w 100"/>
              <a:gd name="T19" fmla="*/ 163 h 163"/>
              <a:gd name="T20" fmla="*/ 3 w 100"/>
              <a:gd name="T21" fmla="*/ 163 h 163"/>
              <a:gd name="T22" fmla="*/ 1 w 100"/>
              <a:gd name="T23" fmla="*/ 162 h 163"/>
              <a:gd name="T24" fmla="*/ 0 w 100"/>
              <a:gd name="T25" fmla="*/ 160 h 163"/>
              <a:gd name="T26" fmla="*/ 0 w 100"/>
              <a:gd name="T27" fmla="*/ 9 h 163"/>
              <a:gd name="T28" fmla="*/ 2 w 100"/>
              <a:gd name="T29" fmla="*/ 1 h 163"/>
              <a:gd name="T30" fmla="*/ 9 w 100"/>
              <a:gd name="T31" fmla="*/ 0 h 163"/>
              <a:gd name="T32" fmla="*/ 48 w 100"/>
              <a:gd name="T33" fmla="*/ 0 h 163"/>
              <a:gd name="T34" fmla="*/ 58 w 100"/>
              <a:gd name="T35" fmla="*/ 1 h 163"/>
              <a:gd name="T36" fmla="*/ 71 w 100"/>
              <a:gd name="T37" fmla="*/ 4 h 163"/>
              <a:gd name="T38" fmla="*/ 85 w 100"/>
              <a:gd name="T39" fmla="*/ 11 h 163"/>
              <a:gd name="T40" fmla="*/ 94 w 100"/>
              <a:gd name="T41" fmla="*/ 23 h 163"/>
              <a:gd name="T42" fmla="*/ 99 w 100"/>
              <a:gd name="T43" fmla="*/ 39 h 163"/>
              <a:gd name="T44" fmla="*/ 77 w 100"/>
              <a:gd name="T45" fmla="*/ 49 h 163"/>
              <a:gd name="T46" fmla="*/ 73 w 100"/>
              <a:gd name="T47" fmla="*/ 32 h 163"/>
              <a:gd name="T48" fmla="*/ 64 w 100"/>
              <a:gd name="T49" fmla="*/ 22 h 163"/>
              <a:gd name="T50" fmla="*/ 53 w 100"/>
              <a:gd name="T51" fmla="*/ 18 h 163"/>
              <a:gd name="T52" fmla="*/ 41 w 100"/>
              <a:gd name="T53" fmla="*/ 18 h 163"/>
              <a:gd name="T54" fmla="*/ 22 w 100"/>
              <a:gd name="T55" fmla="*/ 83 h 163"/>
              <a:gd name="T56" fmla="*/ 51 w 100"/>
              <a:gd name="T57" fmla="*/ 82 h 163"/>
              <a:gd name="T58" fmla="*/ 64 w 100"/>
              <a:gd name="T59" fmla="*/ 78 h 163"/>
              <a:gd name="T60" fmla="*/ 73 w 100"/>
              <a:gd name="T61" fmla="*/ 69 h 163"/>
              <a:gd name="T62" fmla="*/ 77 w 100"/>
              <a:gd name="T63" fmla="*/ 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63">
                <a:moveTo>
                  <a:pt x="100" y="47"/>
                </a:moveTo>
                <a:lnTo>
                  <a:pt x="99" y="58"/>
                </a:lnTo>
                <a:lnTo>
                  <a:pt x="96" y="69"/>
                </a:lnTo>
                <a:lnTo>
                  <a:pt x="91" y="78"/>
                </a:lnTo>
                <a:lnTo>
                  <a:pt x="85" y="86"/>
                </a:lnTo>
                <a:lnTo>
                  <a:pt x="77" y="92"/>
                </a:lnTo>
                <a:lnTo>
                  <a:pt x="66" y="96"/>
                </a:lnTo>
                <a:lnTo>
                  <a:pt x="54" y="100"/>
                </a:lnTo>
                <a:lnTo>
                  <a:pt x="40" y="100"/>
                </a:lnTo>
                <a:lnTo>
                  <a:pt x="22" y="100"/>
                </a:lnTo>
                <a:lnTo>
                  <a:pt x="22" y="159"/>
                </a:lnTo>
                <a:lnTo>
                  <a:pt x="22" y="160"/>
                </a:lnTo>
                <a:lnTo>
                  <a:pt x="20" y="162"/>
                </a:lnTo>
                <a:lnTo>
                  <a:pt x="20" y="162"/>
                </a:lnTo>
                <a:lnTo>
                  <a:pt x="19" y="162"/>
                </a:lnTo>
                <a:lnTo>
                  <a:pt x="18" y="163"/>
                </a:lnTo>
                <a:lnTo>
                  <a:pt x="15" y="163"/>
                </a:lnTo>
                <a:lnTo>
                  <a:pt x="14" y="163"/>
                </a:lnTo>
                <a:lnTo>
                  <a:pt x="10" y="163"/>
                </a:lnTo>
                <a:lnTo>
                  <a:pt x="7" y="163"/>
                </a:lnTo>
                <a:lnTo>
                  <a:pt x="5" y="163"/>
                </a:lnTo>
                <a:lnTo>
                  <a:pt x="3" y="163"/>
                </a:lnTo>
                <a:lnTo>
                  <a:pt x="2" y="162"/>
                </a:lnTo>
                <a:lnTo>
                  <a:pt x="1" y="162"/>
                </a:lnTo>
                <a:lnTo>
                  <a:pt x="0" y="162"/>
                </a:lnTo>
                <a:lnTo>
                  <a:pt x="0" y="160"/>
                </a:lnTo>
                <a:lnTo>
                  <a:pt x="0" y="159"/>
                </a:lnTo>
                <a:lnTo>
                  <a:pt x="0" y="9"/>
                </a:lnTo>
                <a:lnTo>
                  <a:pt x="0" y="4"/>
                </a:lnTo>
                <a:lnTo>
                  <a:pt x="2" y="1"/>
                </a:lnTo>
                <a:lnTo>
                  <a:pt x="5" y="0"/>
                </a:lnTo>
                <a:lnTo>
                  <a:pt x="9" y="0"/>
                </a:lnTo>
                <a:lnTo>
                  <a:pt x="43" y="0"/>
                </a:lnTo>
                <a:lnTo>
                  <a:pt x="48" y="0"/>
                </a:lnTo>
                <a:lnTo>
                  <a:pt x="53" y="0"/>
                </a:lnTo>
                <a:lnTo>
                  <a:pt x="58" y="1"/>
                </a:lnTo>
                <a:lnTo>
                  <a:pt x="65" y="2"/>
                </a:lnTo>
                <a:lnTo>
                  <a:pt x="71" y="4"/>
                </a:lnTo>
                <a:lnTo>
                  <a:pt x="78" y="7"/>
                </a:lnTo>
                <a:lnTo>
                  <a:pt x="85" y="11"/>
                </a:lnTo>
                <a:lnTo>
                  <a:pt x="90" y="17"/>
                </a:lnTo>
                <a:lnTo>
                  <a:pt x="94" y="23"/>
                </a:lnTo>
                <a:lnTo>
                  <a:pt x="98" y="31"/>
                </a:lnTo>
                <a:lnTo>
                  <a:pt x="99" y="39"/>
                </a:lnTo>
                <a:lnTo>
                  <a:pt x="100" y="47"/>
                </a:lnTo>
                <a:close/>
                <a:moveTo>
                  <a:pt x="77" y="49"/>
                </a:moveTo>
                <a:lnTo>
                  <a:pt x="77" y="40"/>
                </a:lnTo>
                <a:lnTo>
                  <a:pt x="73" y="32"/>
                </a:lnTo>
                <a:lnTo>
                  <a:pt x="69" y="26"/>
                </a:lnTo>
                <a:lnTo>
                  <a:pt x="64" y="22"/>
                </a:lnTo>
                <a:lnTo>
                  <a:pt x="58" y="19"/>
                </a:lnTo>
                <a:lnTo>
                  <a:pt x="53" y="18"/>
                </a:lnTo>
                <a:lnTo>
                  <a:pt x="47" y="18"/>
                </a:lnTo>
                <a:lnTo>
                  <a:pt x="41" y="18"/>
                </a:lnTo>
                <a:lnTo>
                  <a:pt x="22" y="18"/>
                </a:lnTo>
                <a:lnTo>
                  <a:pt x="22" y="83"/>
                </a:lnTo>
                <a:lnTo>
                  <a:pt x="41" y="83"/>
                </a:lnTo>
                <a:lnTo>
                  <a:pt x="51" y="82"/>
                </a:lnTo>
                <a:lnTo>
                  <a:pt x="57" y="81"/>
                </a:lnTo>
                <a:lnTo>
                  <a:pt x="64" y="78"/>
                </a:lnTo>
                <a:lnTo>
                  <a:pt x="68" y="73"/>
                </a:lnTo>
                <a:lnTo>
                  <a:pt x="73" y="69"/>
                </a:lnTo>
                <a:lnTo>
                  <a:pt x="75" y="62"/>
                </a:lnTo>
                <a:lnTo>
                  <a:pt x="77" y="56"/>
                </a:lnTo>
                <a:lnTo>
                  <a:pt x="77" y="4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5197620" y="1371600"/>
            <a:ext cx="15726" cy="128945"/>
          </a:xfrm>
          <a:custGeom>
            <a:avLst/>
            <a:gdLst>
              <a:gd name="T0" fmla="*/ 22 w 22"/>
              <a:gd name="T1" fmla="*/ 161 h 165"/>
              <a:gd name="T2" fmla="*/ 22 w 22"/>
              <a:gd name="T3" fmla="*/ 162 h 165"/>
              <a:gd name="T4" fmla="*/ 22 w 22"/>
              <a:gd name="T5" fmla="*/ 164 h 165"/>
              <a:gd name="T6" fmla="*/ 21 w 22"/>
              <a:gd name="T7" fmla="*/ 164 h 165"/>
              <a:gd name="T8" fmla="*/ 20 w 22"/>
              <a:gd name="T9" fmla="*/ 164 h 165"/>
              <a:gd name="T10" fmla="*/ 18 w 22"/>
              <a:gd name="T11" fmla="*/ 165 h 165"/>
              <a:gd name="T12" fmla="*/ 17 w 22"/>
              <a:gd name="T13" fmla="*/ 165 h 165"/>
              <a:gd name="T14" fmla="*/ 14 w 22"/>
              <a:gd name="T15" fmla="*/ 165 h 165"/>
              <a:gd name="T16" fmla="*/ 12 w 22"/>
              <a:gd name="T17" fmla="*/ 165 h 165"/>
              <a:gd name="T18" fmla="*/ 8 w 22"/>
              <a:gd name="T19" fmla="*/ 165 h 165"/>
              <a:gd name="T20" fmla="*/ 6 w 22"/>
              <a:gd name="T21" fmla="*/ 165 h 165"/>
              <a:gd name="T22" fmla="*/ 4 w 22"/>
              <a:gd name="T23" fmla="*/ 165 h 165"/>
              <a:gd name="T24" fmla="*/ 3 w 22"/>
              <a:gd name="T25" fmla="*/ 164 h 165"/>
              <a:gd name="T26" fmla="*/ 1 w 22"/>
              <a:gd name="T27" fmla="*/ 164 h 165"/>
              <a:gd name="T28" fmla="*/ 1 w 22"/>
              <a:gd name="T29" fmla="*/ 164 h 165"/>
              <a:gd name="T30" fmla="*/ 0 w 22"/>
              <a:gd name="T31" fmla="*/ 162 h 165"/>
              <a:gd name="T32" fmla="*/ 0 w 22"/>
              <a:gd name="T33" fmla="*/ 161 h 165"/>
              <a:gd name="T34" fmla="*/ 0 w 22"/>
              <a:gd name="T35" fmla="*/ 4 h 165"/>
              <a:gd name="T36" fmla="*/ 0 w 22"/>
              <a:gd name="T37" fmla="*/ 4 h 165"/>
              <a:gd name="T38" fmla="*/ 1 w 22"/>
              <a:gd name="T39" fmla="*/ 3 h 165"/>
              <a:gd name="T40" fmla="*/ 1 w 22"/>
              <a:gd name="T41" fmla="*/ 2 h 165"/>
              <a:gd name="T42" fmla="*/ 3 w 22"/>
              <a:gd name="T43" fmla="*/ 2 h 165"/>
              <a:gd name="T44" fmla="*/ 4 w 22"/>
              <a:gd name="T45" fmla="*/ 2 h 165"/>
              <a:gd name="T46" fmla="*/ 6 w 22"/>
              <a:gd name="T47" fmla="*/ 2 h 165"/>
              <a:gd name="T48" fmla="*/ 8 w 22"/>
              <a:gd name="T49" fmla="*/ 0 h 165"/>
              <a:gd name="T50" fmla="*/ 12 w 22"/>
              <a:gd name="T51" fmla="*/ 0 h 165"/>
              <a:gd name="T52" fmla="*/ 14 w 22"/>
              <a:gd name="T53" fmla="*/ 0 h 165"/>
              <a:gd name="T54" fmla="*/ 17 w 22"/>
              <a:gd name="T55" fmla="*/ 2 h 165"/>
              <a:gd name="T56" fmla="*/ 18 w 22"/>
              <a:gd name="T57" fmla="*/ 2 h 165"/>
              <a:gd name="T58" fmla="*/ 20 w 22"/>
              <a:gd name="T59" fmla="*/ 2 h 165"/>
              <a:gd name="T60" fmla="*/ 21 w 22"/>
              <a:gd name="T61" fmla="*/ 2 h 165"/>
              <a:gd name="T62" fmla="*/ 22 w 22"/>
              <a:gd name="T63" fmla="*/ 3 h 165"/>
              <a:gd name="T64" fmla="*/ 22 w 22"/>
              <a:gd name="T65" fmla="*/ 4 h 165"/>
              <a:gd name="T66" fmla="*/ 22 w 22"/>
              <a:gd name="T67" fmla="*/ 4 h 165"/>
              <a:gd name="T68" fmla="*/ 22 w 22"/>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165">
                <a:moveTo>
                  <a:pt x="22" y="161"/>
                </a:moveTo>
                <a:lnTo>
                  <a:pt x="22" y="162"/>
                </a:lnTo>
                <a:lnTo>
                  <a:pt x="22" y="164"/>
                </a:lnTo>
                <a:lnTo>
                  <a:pt x="21" y="164"/>
                </a:lnTo>
                <a:lnTo>
                  <a:pt x="20" y="164"/>
                </a:lnTo>
                <a:lnTo>
                  <a:pt x="18" y="165"/>
                </a:lnTo>
                <a:lnTo>
                  <a:pt x="17" y="165"/>
                </a:lnTo>
                <a:lnTo>
                  <a:pt x="14" y="165"/>
                </a:lnTo>
                <a:lnTo>
                  <a:pt x="12" y="165"/>
                </a:lnTo>
                <a:lnTo>
                  <a:pt x="8" y="165"/>
                </a:lnTo>
                <a:lnTo>
                  <a:pt x="6" y="165"/>
                </a:lnTo>
                <a:lnTo>
                  <a:pt x="4" y="165"/>
                </a:lnTo>
                <a:lnTo>
                  <a:pt x="3" y="164"/>
                </a:lnTo>
                <a:lnTo>
                  <a:pt x="1" y="164"/>
                </a:lnTo>
                <a:lnTo>
                  <a:pt x="1" y="164"/>
                </a:lnTo>
                <a:lnTo>
                  <a:pt x="0" y="162"/>
                </a:lnTo>
                <a:lnTo>
                  <a:pt x="0" y="161"/>
                </a:lnTo>
                <a:lnTo>
                  <a:pt x="0" y="4"/>
                </a:lnTo>
                <a:lnTo>
                  <a:pt x="0" y="4"/>
                </a:lnTo>
                <a:lnTo>
                  <a:pt x="1" y="3"/>
                </a:lnTo>
                <a:lnTo>
                  <a:pt x="1" y="2"/>
                </a:lnTo>
                <a:lnTo>
                  <a:pt x="3" y="2"/>
                </a:lnTo>
                <a:lnTo>
                  <a:pt x="4" y="2"/>
                </a:lnTo>
                <a:lnTo>
                  <a:pt x="6" y="2"/>
                </a:lnTo>
                <a:lnTo>
                  <a:pt x="8" y="0"/>
                </a:lnTo>
                <a:lnTo>
                  <a:pt x="12" y="0"/>
                </a:lnTo>
                <a:lnTo>
                  <a:pt x="14" y="0"/>
                </a:lnTo>
                <a:lnTo>
                  <a:pt x="17" y="2"/>
                </a:lnTo>
                <a:lnTo>
                  <a:pt x="18" y="2"/>
                </a:lnTo>
                <a:lnTo>
                  <a:pt x="20" y="2"/>
                </a:lnTo>
                <a:lnTo>
                  <a:pt x="21" y="2"/>
                </a:lnTo>
                <a:lnTo>
                  <a:pt x="22" y="3"/>
                </a:lnTo>
                <a:lnTo>
                  <a:pt x="22" y="4"/>
                </a:lnTo>
                <a:lnTo>
                  <a:pt x="22" y="4"/>
                </a:lnTo>
                <a:lnTo>
                  <a:pt x="22"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noEditPoints="1"/>
          </p:cNvSpPr>
          <p:nvPr/>
        </p:nvSpPr>
        <p:spPr bwMode="auto">
          <a:xfrm>
            <a:off x="5247939" y="1374746"/>
            <a:ext cx="78625" cy="125799"/>
          </a:xfrm>
          <a:custGeom>
            <a:avLst/>
            <a:gdLst>
              <a:gd name="T0" fmla="*/ 100 w 101"/>
              <a:gd name="T1" fmla="*/ 58 h 163"/>
              <a:gd name="T2" fmla="*/ 92 w 101"/>
              <a:gd name="T3" fmla="*/ 78 h 163"/>
              <a:gd name="T4" fmla="*/ 77 w 101"/>
              <a:gd name="T5" fmla="*/ 92 h 163"/>
              <a:gd name="T6" fmla="*/ 55 w 101"/>
              <a:gd name="T7" fmla="*/ 100 h 163"/>
              <a:gd name="T8" fmla="*/ 22 w 101"/>
              <a:gd name="T9" fmla="*/ 100 h 163"/>
              <a:gd name="T10" fmla="*/ 22 w 101"/>
              <a:gd name="T11" fmla="*/ 160 h 163"/>
              <a:gd name="T12" fmla="*/ 21 w 101"/>
              <a:gd name="T13" fmla="*/ 162 h 163"/>
              <a:gd name="T14" fmla="*/ 19 w 101"/>
              <a:gd name="T15" fmla="*/ 163 h 163"/>
              <a:gd name="T16" fmla="*/ 15 w 101"/>
              <a:gd name="T17" fmla="*/ 163 h 163"/>
              <a:gd name="T18" fmla="*/ 8 w 101"/>
              <a:gd name="T19" fmla="*/ 163 h 163"/>
              <a:gd name="T20" fmla="*/ 4 w 101"/>
              <a:gd name="T21" fmla="*/ 163 h 163"/>
              <a:gd name="T22" fmla="*/ 2 w 101"/>
              <a:gd name="T23" fmla="*/ 162 h 163"/>
              <a:gd name="T24" fmla="*/ 0 w 101"/>
              <a:gd name="T25" fmla="*/ 160 h 163"/>
              <a:gd name="T26" fmla="*/ 0 w 101"/>
              <a:gd name="T27" fmla="*/ 9 h 163"/>
              <a:gd name="T28" fmla="*/ 3 w 101"/>
              <a:gd name="T29" fmla="*/ 1 h 163"/>
              <a:gd name="T30" fmla="*/ 9 w 101"/>
              <a:gd name="T31" fmla="*/ 0 h 163"/>
              <a:gd name="T32" fmla="*/ 49 w 101"/>
              <a:gd name="T33" fmla="*/ 0 h 163"/>
              <a:gd name="T34" fmla="*/ 59 w 101"/>
              <a:gd name="T35" fmla="*/ 1 h 163"/>
              <a:gd name="T36" fmla="*/ 72 w 101"/>
              <a:gd name="T37" fmla="*/ 4 h 163"/>
              <a:gd name="T38" fmla="*/ 85 w 101"/>
              <a:gd name="T39" fmla="*/ 11 h 163"/>
              <a:gd name="T40" fmla="*/ 96 w 101"/>
              <a:gd name="T41" fmla="*/ 23 h 163"/>
              <a:gd name="T42" fmla="*/ 100 w 101"/>
              <a:gd name="T43" fmla="*/ 39 h 163"/>
              <a:gd name="T44" fmla="*/ 77 w 101"/>
              <a:gd name="T45" fmla="*/ 49 h 163"/>
              <a:gd name="T46" fmla="*/ 73 w 101"/>
              <a:gd name="T47" fmla="*/ 32 h 163"/>
              <a:gd name="T48" fmla="*/ 64 w 101"/>
              <a:gd name="T49" fmla="*/ 22 h 163"/>
              <a:gd name="T50" fmla="*/ 54 w 101"/>
              <a:gd name="T51" fmla="*/ 18 h 163"/>
              <a:gd name="T52" fmla="*/ 42 w 101"/>
              <a:gd name="T53" fmla="*/ 18 h 163"/>
              <a:gd name="T54" fmla="*/ 22 w 101"/>
              <a:gd name="T55" fmla="*/ 83 h 163"/>
              <a:gd name="T56" fmla="*/ 51 w 101"/>
              <a:gd name="T57" fmla="*/ 82 h 163"/>
              <a:gd name="T58" fmla="*/ 64 w 101"/>
              <a:gd name="T59" fmla="*/ 78 h 163"/>
              <a:gd name="T60" fmla="*/ 73 w 101"/>
              <a:gd name="T61" fmla="*/ 69 h 163"/>
              <a:gd name="T62" fmla="*/ 77 w 101"/>
              <a:gd name="T63" fmla="*/ 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63">
                <a:moveTo>
                  <a:pt x="101" y="47"/>
                </a:moveTo>
                <a:lnTo>
                  <a:pt x="100" y="58"/>
                </a:lnTo>
                <a:lnTo>
                  <a:pt x="97" y="69"/>
                </a:lnTo>
                <a:lnTo>
                  <a:pt x="92" y="78"/>
                </a:lnTo>
                <a:lnTo>
                  <a:pt x="85" y="86"/>
                </a:lnTo>
                <a:lnTo>
                  <a:pt x="77" y="92"/>
                </a:lnTo>
                <a:lnTo>
                  <a:pt x="67" y="96"/>
                </a:lnTo>
                <a:lnTo>
                  <a:pt x="55" y="100"/>
                </a:lnTo>
                <a:lnTo>
                  <a:pt x="41" y="100"/>
                </a:lnTo>
                <a:lnTo>
                  <a:pt x="22" y="100"/>
                </a:lnTo>
                <a:lnTo>
                  <a:pt x="22" y="159"/>
                </a:lnTo>
                <a:lnTo>
                  <a:pt x="22" y="160"/>
                </a:lnTo>
                <a:lnTo>
                  <a:pt x="21" y="162"/>
                </a:lnTo>
                <a:lnTo>
                  <a:pt x="21" y="162"/>
                </a:lnTo>
                <a:lnTo>
                  <a:pt x="20" y="162"/>
                </a:lnTo>
                <a:lnTo>
                  <a:pt x="19" y="163"/>
                </a:lnTo>
                <a:lnTo>
                  <a:pt x="16" y="163"/>
                </a:lnTo>
                <a:lnTo>
                  <a:pt x="15" y="163"/>
                </a:lnTo>
                <a:lnTo>
                  <a:pt x="11" y="163"/>
                </a:lnTo>
                <a:lnTo>
                  <a:pt x="8" y="163"/>
                </a:lnTo>
                <a:lnTo>
                  <a:pt x="5" y="163"/>
                </a:lnTo>
                <a:lnTo>
                  <a:pt x="4" y="163"/>
                </a:lnTo>
                <a:lnTo>
                  <a:pt x="3" y="162"/>
                </a:lnTo>
                <a:lnTo>
                  <a:pt x="2" y="162"/>
                </a:lnTo>
                <a:lnTo>
                  <a:pt x="0" y="162"/>
                </a:lnTo>
                <a:lnTo>
                  <a:pt x="0" y="160"/>
                </a:lnTo>
                <a:lnTo>
                  <a:pt x="0" y="159"/>
                </a:lnTo>
                <a:lnTo>
                  <a:pt x="0" y="9"/>
                </a:lnTo>
                <a:lnTo>
                  <a:pt x="0" y="4"/>
                </a:lnTo>
                <a:lnTo>
                  <a:pt x="3" y="1"/>
                </a:lnTo>
                <a:lnTo>
                  <a:pt x="5" y="0"/>
                </a:lnTo>
                <a:lnTo>
                  <a:pt x="9" y="0"/>
                </a:lnTo>
                <a:lnTo>
                  <a:pt x="43" y="0"/>
                </a:lnTo>
                <a:lnTo>
                  <a:pt x="49" y="0"/>
                </a:lnTo>
                <a:lnTo>
                  <a:pt x="54" y="0"/>
                </a:lnTo>
                <a:lnTo>
                  <a:pt x="59" y="1"/>
                </a:lnTo>
                <a:lnTo>
                  <a:pt x="66" y="2"/>
                </a:lnTo>
                <a:lnTo>
                  <a:pt x="72" y="4"/>
                </a:lnTo>
                <a:lnTo>
                  <a:pt x="79" y="7"/>
                </a:lnTo>
                <a:lnTo>
                  <a:pt x="85" y="11"/>
                </a:lnTo>
                <a:lnTo>
                  <a:pt x="90" y="17"/>
                </a:lnTo>
                <a:lnTo>
                  <a:pt x="96" y="23"/>
                </a:lnTo>
                <a:lnTo>
                  <a:pt x="98" y="31"/>
                </a:lnTo>
                <a:lnTo>
                  <a:pt x="100" y="39"/>
                </a:lnTo>
                <a:lnTo>
                  <a:pt x="101" y="47"/>
                </a:lnTo>
                <a:close/>
                <a:moveTo>
                  <a:pt x="77" y="49"/>
                </a:moveTo>
                <a:lnTo>
                  <a:pt x="77" y="40"/>
                </a:lnTo>
                <a:lnTo>
                  <a:pt x="73" y="32"/>
                </a:lnTo>
                <a:lnTo>
                  <a:pt x="70" y="26"/>
                </a:lnTo>
                <a:lnTo>
                  <a:pt x="64" y="22"/>
                </a:lnTo>
                <a:lnTo>
                  <a:pt x="59" y="19"/>
                </a:lnTo>
                <a:lnTo>
                  <a:pt x="54" y="18"/>
                </a:lnTo>
                <a:lnTo>
                  <a:pt x="47" y="18"/>
                </a:lnTo>
                <a:lnTo>
                  <a:pt x="42" y="18"/>
                </a:lnTo>
                <a:lnTo>
                  <a:pt x="22" y="18"/>
                </a:lnTo>
                <a:lnTo>
                  <a:pt x="22" y="83"/>
                </a:lnTo>
                <a:lnTo>
                  <a:pt x="42" y="83"/>
                </a:lnTo>
                <a:lnTo>
                  <a:pt x="51" y="82"/>
                </a:lnTo>
                <a:lnTo>
                  <a:pt x="58" y="81"/>
                </a:lnTo>
                <a:lnTo>
                  <a:pt x="64" y="78"/>
                </a:lnTo>
                <a:lnTo>
                  <a:pt x="68" y="73"/>
                </a:lnTo>
                <a:lnTo>
                  <a:pt x="73" y="69"/>
                </a:lnTo>
                <a:lnTo>
                  <a:pt x="76" y="62"/>
                </a:lnTo>
                <a:lnTo>
                  <a:pt x="77" y="56"/>
                </a:lnTo>
                <a:lnTo>
                  <a:pt x="77" y="4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351722" y="1374746"/>
            <a:ext cx="72335" cy="125799"/>
          </a:xfrm>
          <a:custGeom>
            <a:avLst/>
            <a:gdLst>
              <a:gd name="T0" fmla="*/ 91 w 91"/>
              <a:gd name="T1" fmla="*/ 156 h 163"/>
              <a:gd name="T2" fmla="*/ 90 w 91"/>
              <a:gd name="T3" fmla="*/ 159 h 163"/>
              <a:gd name="T4" fmla="*/ 88 w 91"/>
              <a:gd name="T5" fmla="*/ 162 h 163"/>
              <a:gd name="T6" fmla="*/ 87 w 91"/>
              <a:gd name="T7" fmla="*/ 163 h 163"/>
              <a:gd name="T8" fmla="*/ 9 w 91"/>
              <a:gd name="T9" fmla="*/ 163 h 163"/>
              <a:gd name="T10" fmla="*/ 2 w 91"/>
              <a:gd name="T11" fmla="*/ 160 h 163"/>
              <a:gd name="T12" fmla="*/ 0 w 91"/>
              <a:gd name="T13" fmla="*/ 154 h 163"/>
              <a:gd name="T14" fmla="*/ 1 w 91"/>
              <a:gd name="T15" fmla="*/ 4 h 163"/>
              <a:gd name="T16" fmla="*/ 5 w 91"/>
              <a:gd name="T17" fmla="*/ 0 h 163"/>
              <a:gd name="T18" fmla="*/ 86 w 91"/>
              <a:gd name="T19" fmla="*/ 0 h 163"/>
              <a:gd name="T20" fmla="*/ 87 w 91"/>
              <a:gd name="T21" fmla="*/ 0 h 163"/>
              <a:gd name="T22" fmla="*/ 88 w 91"/>
              <a:gd name="T23" fmla="*/ 1 h 163"/>
              <a:gd name="T24" fmla="*/ 90 w 91"/>
              <a:gd name="T25" fmla="*/ 5 h 163"/>
              <a:gd name="T26" fmla="*/ 90 w 91"/>
              <a:gd name="T27" fmla="*/ 9 h 163"/>
              <a:gd name="T28" fmla="*/ 90 w 91"/>
              <a:gd name="T29" fmla="*/ 13 h 163"/>
              <a:gd name="T30" fmla="*/ 88 w 91"/>
              <a:gd name="T31" fmla="*/ 15 h 163"/>
              <a:gd name="T32" fmla="*/ 87 w 91"/>
              <a:gd name="T33" fmla="*/ 17 h 163"/>
              <a:gd name="T34" fmla="*/ 86 w 91"/>
              <a:gd name="T35" fmla="*/ 18 h 163"/>
              <a:gd name="T36" fmla="*/ 22 w 91"/>
              <a:gd name="T37" fmla="*/ 69 h 163"/>
              <a:gd name="T38" fmla="*/ 78 w 91"/>
              <a:gd name="T39" fmla="*/ 69 h 163"/>
              <a:gd name="T40" fmla="*/ 79 w 91"/>
              <a:gd name="T41" fmla="*/ 70 h 163"/>
              <a:gd name="T42" fmla="*/ 81 w 91"/>
              <a:gd name="T43" fmla="*/ 71 h 163"/>
              <a:gd name="T44" fmla="*/ 81 w 91"/>
              <a:gd name="T45" fmla="*/ 75 h 163"/>
              <a:gd name="T46" fmla="*/ 81 w 91"/>
              <a:gd name="T47" fmla="*/ 79 h 163"/>
              <a:gd name="T48" fmla="*/ 81 w 91"/>
              <a:gd name="T49" fmla="*/ 83 h 163"/>
              <a:gd name="T50" fmla="*/ 79 w 91"/>
              <a:gd name="T51" fmla="*/ 85 h 163"/>
              <a:gd name="T52" fmla="*/ 78 w 91"/>
              <a:gd name="T53" fmla="*/ 86 h 163"/>
              <a:gd name="T54" fmla="*/ 22 w 91"/>
              <a:gd name="T55" fmla="*/ 86 h 163"/>
              <a:gd name="T56" fmla="*/ 86 w 91"/>
              <a:gd name="T57" fmla="*/ 145 h 163"/>
              <a:gd name="T58" fmla="*/ 88 w 91"/>
              <a:gd name="T59" fmla="*/ 145 h 163"/>
              <a:gd name="T60" fmla="*/ 90 w 91"/>
              <a:gd name="T61" fmla="*/ 147 h 163"/>
              <a:gd name="T62" fmla="*/ 91 w 91"/>
              <a:gd name="T63" fmla="*/ 150 h 163"/>
              <a:gd name="T64" fmla="*/ 91 w 91"/>
              <a:gd name="T65"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63">
                <a:moveTo>
                  <a:pt x="91" y="154"/>
                </a:moveTo>
                <a:lnTo>
                  <a:pt x="91" y="156"/>
                </a:lnTo>
                <a:lnTo>
                  <a:pt x="91" y="158"/>
                </a:lnTo>
                <a:lnTo>
                  <a:pt x="90" y="159"/>
                </a:lnTo>
                <a:lnTo>
                  <a:pt x="90" y="160"/>
                </a:lnTo>
                <a:lnTo>
                  <a:pt x="88" y="162"/>
                </a:lnTo>
                <a:lnTo>
                  <a:pt x="88" y="162"/>
                </a:lnTo>
                <a:lnTo>
                  <a:pt x="87" y="163"/>
                </a:lnTo>
                <a:lnTo>
                  <a:pt x="86" y="163"/>
                </a:lnTo>
                <a:lnTo>
                  <a:pt x="9" y="163"/>
                </a:lnTo>
                <a:lnTo>
                  <a:pt x="5" y="162"/>
                </a:lnTo>
                <a:lnTo>
                  <a:pt x="2" y="160"/>
                </a:lnTo>
                <a:lnTo>
                  <a:pt x="1" y="158"/>
                </a:lnTo>
                <a:lnTo>
                  <a:pt x="0" y="154"/>
                </a:lnTo>
                <a:lnTo>
                  <a:pt x="0" y="9"/>
                </a:lnTo>
                <a:lnTo>
                  <a:pt x="1" y="4"/>
                </a:lnTo>
                <a:lnTo>
                  <a:pt x="2" y="1"/>
                </a:lnTo>
                <a:lnTo>
                  <a:pt x="5" y="0"/>
                </a:lnTo>
                <a:lnTo>
                  <a:pt x="9" y="0"/>
                </a:lnTo>
                <a:lnTo>
                  <a:pt x="86" y="0"/>
                </a:lnTo>
                <a:lnTo>
                  <a:pt x="87" y="0"/>
                </a:lnTo>
                <a:lnTo>
                  <a:pt x="87" y="0"/>
                </a:lnTo>
                <a:lnTo>
                  <a:pt x="88" y="1"/>
                </a:lnTo>
                <a:lnTo>
                  <a:pt x="88" y="1"/>
                </a:lnTo>
                <a:lnTo>
                  <a:pt x="90" y="2"/>
                </a:lnTo>
                <a:lnTo>
                  <a:pt x="90" y="5"/>
                </a:lnTo>
                <a:lnTo>
                  <a:pt x="90" y="6"/>
                </a:lnTo>
                <a:lnTo>
                  <a:pt x="90" y="9"/>
                </a:lnTo>
                <a:lnTo>
                  <a:pt x="90" y="11"/>
                </a:lnTo>
                <a:lnTo>
                  <a:pt x="90" y="13"/>
                </a:lnTo>
                <a:lnTo>
                  <a:pt x="90" y="14"/>
                </a:lnTo>
                <a:lnTo>
                  <a:pt x="88" y="15"/>
                </a:lnTo>
                <a:lnTo>
                  <a:pt x="88" y="17"/>
                </a:lnTo>
                <a:lnTo>
                  <a:pt x="87" y="17"/>
                </a:lnTo>
                <a:lnTo>
                  <a:pt x="87" y="18"/>
                </a:lnTo>
                <a:lnTo>
                  <a:pt x="86" y="18"/>
                </a:lnTo>
                <a:lnTo>
                  <a:pt x="22" y="18"/>
                </a:lnTo>
                <a:lnTo>
                  <a:pt x="22" y="69"/>
                </a:lnTo>
                <a:lnTo>
                  <a:pt x="77" y="69"/>
                </a:lnTo>
                <a:lnTo>
                  <a:pt x="78" y="69"/>
                </a:lnTo>
                <a:lnTo>
                  <a:pt x="78" y="69"/>
                </a:lnTo>
                <a:lnTo>
                  <a:pt x="79" y="70"/>
                </a:lnTo>
                <a:lnTo>
                  <a:pt x="79" y="70"/>
                </a:lnTo>
                <a:lnTo>
                  <a:pt x="81" y="71"/>
                </a:lnTo>
                <a:lnTo>
                  <a:pt x="81" y="74"/>
                </a:lnTo>
                <a:lnTo>
                  <a:pt x="81" y="75"/>
                </a:lnTo>
                <a:lnTo>
                  <a:pt x="81" y="78"/>
                </a:lnTo>
                <a:lnTo>
                  <a:pt x="81" y="79"/>
                </a:lnTo>
                <a:lnTo>
                  <a:pt x="81" y="82"/>
                </a:lnTo>
                <a:lnTo>
                  <a:pt x="81" y="83"/>
                </a:lnTo>
                <a:lnTo>
                  <a:pt x="79" y="85"/>
                </a:lnTo>
                <a:lnTo>
                  <a:pt x="79" y="85"/>
                </a:lnTo>
                <a:lnTo>
                  <a:pt x="78" y="86"/>
                </a:lnTo>
                <a:lnTo>
                  <a:pt x="78" y="86"/>
                </a:lnTo>
                <a:lnTo>
                  <a:pt x="77" y="86"/>
                </a:lnTo>
                <a:lnTo>
                  <a:pt x="22" y="86"/>
                </a:lnTo>
                <a:lnTo>
                  <a:pt x="22" y="145"/>
                </a:lnTo>
                <a:lnTo>
                  <a:pt x="86" y="145"/>
                </a:lnTo>
                <a:lnTo>
                  <a:pt x="87" y="145"/>
                </a:lnTo>
                <a:lnTo>
                  <a:pt x="88" y="145"/>
                </a:lnTo>
                <a:lnTo>
                  <a:pt x="88" y="146"/>
                </a:lnTo>
                <a:lnTo>
                  <a:pt x="90" y="147"/>
                </a:lnTo>
                <a:lnTo>
                  <a:pt x="90" y="147"/>
                </a:lnTo>
                <a:lnTo>
                  <a:pt x="91" y="150"/>
                </a:lnTo>
                <a:lnTo>
                  <a:pt x="91" y="151"/>
                </a:lnTo>
                <a:lnTo>
                  <a:pt x="91"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5452361" y="1371600"/>
            <a:ext cx="66045" cy="128945"/>
          </a:xfrm>
          <a:custGeom>
            <a:avLst/>
            <a:gdLst>
              <a:gd name="T0" fmla="*/ 85 w 85"/>
              <a:gd name="T1" fmla="*/ 154 h 165"/>
              <a:gd name="T2" fmla="*/ 85 w 85"/>
              <a:gd name="T3" fmla="*/ 157 h 165"/>
              <a:gd name="T4" fmla="*/ 84 w 85"/>
              <a:gd name="T5" fmla="*/ 160 h 165"/>
              <a:gd name="T6" fmla="*/ 84 w 85"/>
              <a:gd name="T7" fmla="*/ 161 h 165"/>
              <a:gd name="T8" fmla="*/ 84 w 85"/>
              <a:gd name="T9" fmla="*/ 162 h 165"/>
              <a:gd name="T10" fmla="*/ 83 w 85"/>
              <a:gd name="T11" fmla="*/ 164 h 165"/>
              <a:gd name="T12" fmla="*/ 83 w 85"/>
              <a:gd name="T13" fmla="*/ 164 h 165"/>
              <a:gd name="T14" fmla="*/ 81 w 85"/>
              <a:gd name="T15" fmla="*/ 165 h 165"/>
              <a:gd name="T16" fmla="*/ 80 w 85"/>
              <a:gd name="T17" fmla="*/ 165 h 165"/>
              <a:gd name="T18" fmla="*/ 8 w 85"/>
              <a:gd name="T19" fmla="*/ 165 h 165"/>
              <a:gd name="T20" fmla="*/ 6 w 85"/>
              <a:gd name="T21" fmla="*/ 164 h 165"/>
              <a:gd name="T22" fmla="*/ 3 w 85"/>
              <a:gd name="T23" fmla="*/ 162 h 165"/>
              <a:gd name="T24" fmla="*/ 0 w 85"/>
              <a:gd name="T25" fmla="*/ 160 h 165"/>
              <a:gd name="T26" fmla="*/ 0 w 85"/>
              <a:gd name="T27" fmla="*/ 156 h 165"/>
              <a:gd name="T28" fmla="*/ 0 w 85"/>
              <a:gd name="T29" fmla="*/ 4 h 165"/>
              <a:gd name="T30" fmla="*/ 0 w 85"/>
              <a:gd name="T31" fmla="*/ 4 h 165"/>
              <a:gd name="T32" fmla="*/ 0 w 85"/>
              <a:gd name="T33" fmla="*/ 3 h 165"/>
              <a:gd name="T34" fmla="*/ 2 w 85"/>
              <a:gd name="T35" fmla="*/ 2 h 165"/>
              <a:gd name="T36" fmla="*/ 3 w 85"/>
              <a:gd name="T37" fmla="*/ 2 h 165"/>
              <a:gd name="T38" fmla="*/ 4 w 85"/>
              <a:gd name="T39" fmla="*/ 2 h 165"/>
              <a:gd name="T40" fmla="*/ 6 w 85"/>
              <a:gd name="T41" fmla="*/ 2 h 165"/>
              <a:gd name="T42" fmla="*/ 8 w 85"/>
              <a:gd name="T43" fmla="*/ 0 h 165"/>
              <a:gd name="T44" fmla="*/ 11 w 85"/>
              <a:gd name="T45" fmla="*/ 0 h 165"/>
              <a:gd name="T46" fmla="*/ 13 w 85"/>
              <a:gd name="T47" fmla="*/ 0 h 165"/>
              <a:gd name="T48" fmla="*/ 16 w 85"/>
              <a:gd name="T49" fmla="*/ 2 h 165"/>
              <a:gd name="T50" fmla="*/ 19 w 85"/>
              <a:gd name="T51" fmla="*/ 2 h 165"/>
              <a:gd name="T52" fmla="*/ 20 w 85"/>
              <a:gd name="T53" fmla="*/ 2 h 165"/>
              <a:gd name="T54" fmla="*/ 21 w 85"/>
              <a:gd name="T55" fmla="*/ 2 h 165"/>
              <a:gd name="T56" fmla="*/ 21 w 85"/>
              <a:gd name="T57" fmla="*/ 3 h 165"/>
              <a:gd name="T58" fmla="*/ 21 w 85"/>
              <a:gd name="T59" fmla="*/ 4 h 165"/>
              <a:gd name="T60" fmla="*/ 21 w 85"/>
              <a:gd name="T61" fmla="*/ 4 h 165"/>
              <a:gd name="T62" fmla="*/ 21 w 85"/>
              <a:gd name="T63" fmla="*/ 145 h 165"/>
              <a:gd name="T64" fmla="*/ 80 w 85"/>
              <a:gd name="T65" fmla="*/ 145 h 165"/>
              <a:gd name="T66" fmla="*/ 81 w 85"/>
              <a:gd name="T67" fmla="*/ 145 h 165"/>
              <a:gd name="T68" fmla="*/ 83 w 85"/>
              <a:gd name="T69" fmla="*/ 147 h 165"/>
              <a:gd name="T70" fmla="*/ 83 w 85"/>
              <a:gd name="T71" fmla="*/ 147 h 165"/>
              <a:gd name="T72" fmla="*/ 84 w 85"/>
              <a:gd name="T73" fmla="*/ 148 h 165"/>
              <a:gd name="T74" fmla="*/ 84 w 85"/>
              <a:gd name="T75" fmla="*/ 149 h 165"/>
              <a:gd name="T76" fmla="*/ 84 w 85"/>
              <a:gd name="T77" fmla="*/ 151 h 165"/>
              <a:gd name="T78" fmla="*/ 85 w 85"/>
              <a:gd name="T79" fmla="*/ 153 h 165"/>
              <a:gd name="T80" fmla="*/ 85 w 85"/>
              <a:gd name="T81" fmla="*/ 15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165">
                <a:moveTo>
                  <a:pt x="85" y="154"/>
                </a:moveTo>
                <a:lnTo>
                  <a:pt x="85" y="157"/>
                </a:lnTo>
                <a:lnTo>
                  <a:pt x="84" y="160"/>
                </a:lnTo>
                <a:lnTo>
                  <a:pt x="84" y="161"/>
                </a:lnTo>
                <a:lnTo>
                  <a:pt x="84" y="162"/>
                </a:lnTo>
                <a:lnTo>
                  <a:pt x="83" y="164"/>
                </a:lnTo>
                <a:lnTo>
                  <a:pt x="83" y="164"/>
                </a:lnTo>
                <a:lnTo>
                  <a:pt x="81" y="165"/>
                </a:lnTo>
                <a:lnTo>
                  <a:pt x="80" y="165"/>
                </a:lnTo>
                <a:lnTo>
                  <a:pt x="8" y="165"/>
                </a:lnTo>
                <a:lnTo>
                  <a:pt x="6" y="164"/>
                </a:lnTo>
                <a:lnTo>
                  <a:pt x="3" y="162"/>
                </a:lnTo>
                <a:lnTo>
                  <a:pt x="0" y="160"/>
                </a:lnTo>
                <a:lnTo>
                  <a:pt x="0" y="156"/>
                </a:lnTo>
                <a:lnTo>
                  <a:pt x="0" y="4"/>
                </a:lnTo>
                <a:lnTo>
                  <a:pt x="0" y="4"/>
                </a:lnTo>
                <a:lnTo>
                  <a:pt x="0" y="3"/>
                </a:lnTo>
                <a:lnTo>
                  <a:pt x="2" y="2"/>
                </a:lnTo>
                <a:lnTo>
                  <a:pt x="3" y="2"/>
                </a:lnTo>
                <a:lnTo>
                  <a:pt x="4" y="2"/>
                </a:lnTo>
                <a:lnTo>
                  <a:pt x="6" y="2"/>
                </a:lnTo>
                <a:lnTo>
                  <a:pt x="8" y="0"/>
                </a:lnTo>
                <a:lnTo>
                  <a:pt x="11" y="0"/>
                </a:lnTo>
                <a:lnTo>
                  <a:pt x="13" y="0"/>
                </a:lnTo>
                <a:lnTo>
                  <a:pt x="16" y="2"/>
                </a:lnTo>
                <a:lnTo>
                  <a:pt x="19" y="2"/>
                </a:lnTo>
                <a:lnTo>
                  <a:pt x="20" y="2"/>
                </a:lnTo>
                <a:lnTo>
                  <a:pt x="21" y="2"/>
                </a:lnTo>
                <a:lnTo>
                  <a:pt x="21" y="3"/>
                </a:lnTo>
                <a:lnTo>
                  <a:pt x="21" y="4"/>
                </a:lnTo>
                <a:lnTo>
                  <a:pt x="21" y="4"/>
                </a:lnTo>
                <a:lnTo>
                  <a:pt x="21" y="145"/>
                </a:lnTo>
                <a:lnTo>
                  <a:pt x="80" y="145"/>
                </a:lnTo>
                <a:lnTo>
                  <a:pt x="81" y="145"/>
                </a:lnTo>
                <a:lnTo>
                  <a:pt x="83" y="147"/>
                </a:lnTo>
                <a:lnTo>
                  <a:pt x="83" y="147"/>
                </a:lnTo>
                <a:lnTo>
                  <a:pt x="84" y="148"/>
                </a:lnTo>
                <a:lnTo>
                  <a:pt x="84" y="149"/>
                </a:lnTo>
                <a:lnTo>
                  <a:pt x="84" y="151"/>
                </a:lnTo>
                <a:lnTo>
                  <a:pt x="85" y="153"/>
                </a:lnTo>
                <a:lnTo>
                  <a:pt x="85"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5537277" y="1371600"/>
            <a:ext cx="15726" cy="128945"/>
          </a:xfrm>
          <a:custGeom>
            <a:avLst/>
            <a:gdLst>
              <a:gd name="T0" fmla="*/ 21 w 21"/>
              <a:gd name="T1" fmla="*/ 161 h 165"/>
              <a:gd name="T2" fmla="*/ 21 w 21"/>
              <a:gd name="T3" fmla="*/ 162 h 165"/>
              <a:gd name="T4" fmla="*/ 21 w 21"/>
              <a:gd name="T5" fmla="*/ 164 h 165"/>
              <a:gd name="T6" fmla="*/ 21 w 21"/>
              <a:gd name="T7" fmla="*/ 164 h 165"/>
              <a:gd name="T8" fmla="*/ 19 w 21"/>
              <a:gd name="T9" fmla="*/ 164 h 165"/>
              <a:gd name="T10" fmla="*/ 18 w 21"/>
              <a:gd name="T11" fmla="*/ 165 h 165"/>
              <a:gd name="T12" fmla="*/ 16 w 21"/>
              <a:gd name="T13" fmla="*/ 165 h 165"/>
              <a:gd name="T14" fmla="*/ 13 w 21"/>
              <a:gd name="T15" fmla="*/ 165 h 165"/>
              <a:gd name="T16" fmla="*/ 10 w 21"/>
              <a:gd name="T17" fmla="*/ 165 h 165"/>
              <a:gd name="T18" fmla="*/ 8 w 21"/>
              <a:gd name="T19" fmla="*/ 165 h 165"/>
              <a:gd name="T20" fmla="*/ 5 w 21"/>
              <a:gd name="T21" fmla="*/ 165 h 165"/>
              <a:gd name="T22" fmla="*/ 4 w 21"/>
              <a:gd name="T23" fmla="*/ 165 h 165"/>
              <a:gd name="T24" fmla="*/ 2 w 21"/>
              <a:gd name="T25" fmla="*/ 164 h 165"/>
              <a:gd name="T26" fmla="*/ 1 w 21"/>
              <a:gd name="T27" fmla="*/ 164 h 165"/>
              <a:gd name="T28" fmla="*/ 0 w 21"/>
              <a:gd name="T29" fmla="*/ 164 h 165"/>
              <a:gd name="T30" fmla="*/ 0 w 21"/>
              <a:gd name="T31" fmla="*/ 162 h 165"/>
              <a:gd name="T32" fmla="*/ 0 w 21"/>
              <a:gd name="T33" fmla="*/ 161 h 165"/>
              <a:gd name="T34" fmla="*/ 0 w 21"/>
              <a:gd name="T35" fmla="*/ 4 h 165"/>
              <a:gd name="T36" fmla="*/ 0 w 21"/>
              <a:gd name="T37" fmla="*/ 4 h 165"/>
              <a:gd name="T38" fmla="*/ 0 w 21"/>
              <a:gd name="T39" fmla="*/ 3 h 165"/>
              <a:gd name="T40" fmla="*/ 1 w 21"/>
              <a:gd name="T41" fmla="*/ 2 h 165"/>
              <a:gd name="T42" fmla="*/ 2 w 21"/>
              <a:gd name="T43" fmla="*/ 2 h 165"/>
              <a:gd name="T44" fmla="*/ 4 w 21"/>
              <a:gd name="T45" fmla="*/ 2 h 165"/>
              <a:gd name="T46" fmla="*/ 5 w 21"/>
              <a:gd name="T47" fmla="*/ 2 h 165"/>
              <a:gd name="T48" fmla="*/ 8 w 21"/>
              <a:gd name="T49" fmla="*/ 0 h 165"/>
              <a:gd name="T50" fmla="*/ 10 w 21"/>
              <a:gd name="T51" fmla="*/ 0 h 165"/>
              <a:gd name="T52" fmla="*/ 13 w 21"/>
              <a:gd name="T53" fmla="*/ 0 h 165"/>
              <a:gd name="T54" fmla="*/ 16 w 21"/>
              <a:gd name="T55" fmla="*/ 2 h 165"/>
              <a:gd name="T56" fmla="*/ 18 w 21"/>
              <a:gd name="T57" fmla="*/ 2 h 165"/>
              <a:gd name="T58" fmla="*/ 19 w 21"/>
              <a:gd name="T59" fmla="*/ 2 h 165"/>
              <a:gd name="T60" fmla="*/ 21 w 21"/>
              <a:gd name="T61" fmla="*/ 2 h 165"/>
              <a:gd name="T62" fmla="*/ 21 w 21"/>
              <a:gd name="T63" fmla="*/ 3 h 165"/>
              <a:gd name="T64" fmla="*/ 21 w 21"/>
              <a:gd name="T65" fmla="*/ 4 h 165"/>
              <a:gd name="T66" fmla="*/ 21 w 21"/>
              <a:gd name="T67" fmla="*/ 4 h 165"/>
              <a:gd name="T68" fmla="*/ 21 w 21"/>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165">
                <a:moveTo>
                  <a:pt x="21" y="161"/>
                </a:moveTo>
                <a:lnTo>
                  <a:pt x="21" y="162"/>
                </a:lnTo>
                <a:lnTo>
                  <a:pt x="21" y="164"/>
                </a:lnTo>
                <a:lnTo>
                  <a:pt x="21" y="164"/>
                </a:lnTo>
                <a:lnTo>
                  <a:pt x="19" y="164"/>
                </a:lnTo>
                <a:lnTo>
                  <a:pt x="18" y="165"/>
                </a:lnTo>
                <a:lnTo>
                  <a:pt x="16" y="165"/>
                </a:lnTo>
                <a:lnTo>
                  <a:pt x="13" y="165"/>
                </a:lnTo>
                <a:lnTo>
                  <a:pt x="10" y="165"/>
                </a:lnTo>
                <a:lnTo>
                  <a:pt x="8" y="165"/>
                </a:lnTo>
                <a:lnTo>
                  <a:pt x="5" y="165"/>
                </a:lnTo>
                <a:lnTo>
                  <a:pt x="4" y="165"/>
                </a:lnTo>
                <a:lnTo>
                  <a:pt x="2" y="164"/>
                </a:lnTo>
                <a:lnTo>
                  <a:pt x="1" y="164"/>
                </a:lnTo>
                <a:lnTo>
                  <a:pt x="0" y="164"/>
                </a:lnTo>
                <a:lnTo>
                  <a:pt x="0" y="162"/>
                </a:lnTo>
                <a:lnTo>
                  <a:pt x="0" y="161"/>
                </a:lnTo>
                <a:lnTo>
                  <a:pt x="0" y="4"/>
                </a:lnTo>
                <a:lnTo>
                  <a:pt x="0" y="4"/>
                </a:lnTo>
                <a:lnTo>
                  <a:pt x="0" y="3"/>
                </a:lnTo>
                <a:lnTo>
                  <a:pt x="1" y="2"/>
                </a:lnTo>
                <a:lnTo>
                  <a:pt x="2" y="2"/>
                </a:lnTo>
                <a:lnTo>
                  <a:pt x="4" y="2"/>
                </a:lnTo>
                <a:lnTo>
                  <a:pt x="5" y="2"/>
                </a:lnTo>
                <a:lnTo>
                  <a:pt x="8" y="0"/>
                </a:lnTo>
                <a:lnTo>
                  <a:pt x="10" y="0"/>
                </a:lnTo>
                <a:lnTo>
                  <a:pt x="13" y="0"/>
                </a:lnTo>
                <a:lnTo>
                  <a:pt x="16" y="2"/>
                </a:lnTo>
                <a:lnTo>
                  <a:pt x="18" y="2"/>
                </a:lnTo>
                <a:lnTo>
                  <a:pt x="19" y="2"/>
                </a:lnTo>
                <a:lnTo>
                  <a:pt x="21" y="2"/>
                </a:lnTo>
                <a:lnTo>
                  <a:pt x="21" y="3"/>
                </a:lnTo>
                <a:lnTo>
                  <a:pt x="21" y="4"/>
                </a:lnTo>
                <a:lnTo>
                  <a:pt x="21" y="4"/>
                </a:lnTo>
                <a:lnTo>
                  <a:pt x="21"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5590740" y="1374746"/>
            <a:ext cx="94349" cy="125799"/>
          </a:xfrm>
          <a:custGeom>
            <a:avLst/>
            <a:gdLst>
              <a:gd name="T0" fmla="*/ 123 w 123"/>
              <a:gd name="T1" fmla="*/ 156 h 163"/>
              <a:gd name="T2" fmla="*/ 122 w 123"/>
              <a:gd name="T3" fmla="*/ 159 h 163"/>
              <a:gd name="T4" fmla="*/ 119 w 123"/>
              <a:gd name="T5" fmla="*/ 162 h 163"/>
              <a:gd name="T6" fmla="*/ 115 w 123"/>
              <a:gd name="T7" fmla="*/ 163 h 163"/>
              <a:gd name="T8" fmla="*/ 107 w 123"/>
              <a:gd name="T9" fmla="*/ 163 h 163"/>
              <a:gd name="T10" fmla="*/ 101 w 123"/>
              <a:gd name="T11" fmla="*/ 162 h 163"/>
              <a:gd name="T12" fmla="*/ 97 w 123"/>
              <a:gd name="T13" fmla="*/ 160 h 163"/>
              <a:gd name="T14" fmla="*/ 92 w 123"/>
              <a:gd name="T15" fmla="*/ 155 h 163"/>
              <a:gd name="T16" fmla="*/ 88 w 123"/>
              <a:gd name="T17" fmla="*/ 147 h 163"/>
              <a:gd name="T18" fmla="*/ 32 w 123"/>
              <a:gd name="T19" fmla="*/ 47 h 163"/>
              <a:gd name="T20" fmla="*/ 24 w 123"/>
              <a:gd name="T21" fmla="*/ 31 h 163"/>
              <a:gd name="T22" fmla="*/ 20 w 123"/>
              <a:gd name="T23" fmla="*/ 23 h 163"/>
              <a:gd name="T24" fmla="*/ 20 w 123"/>
              <a:gd name="T25" fmla="*/ 41 h 163"/>
              <a:gd name="T26" fmla="*/ 20 w 123"/>
              <a:gd name="T27" fmla="*/ 61 h 163"/>
              <a:gd name="T28" fmla="*/ 20 w 123"/>
              <a:gd name="T29" fmla="*/ 160 h 163"/>
              <a:gd name="T30" fmla="*/ 19 w 123"/>
              <a:gd name="T31" fmla="*/ 162 h 163"/>
              <a:gd name="T32" fmla="*/ 17 w 123"/>
              <a:gd name="T33" fmla="*/ 163 h 163"/>
              <a:gd name="T34" fmla="*/ 13 w 123"/>
              <a:gd name="T35" fmla="*/ 163 h 163"/>
              <a:gd name="T36" fmla="*/ 7 w 123"/>
              <a:gd name="T37" fmla="*/ 163 h 163"/>
              <a:gd name="T38" fmla="*/ 3 w 123"/>
              <a:gd name="T39" fmla="*/ 163 h 163"/>
              <a:gd name="T40" fmla="*/ 0 w 123"/>
              <a:gd name="T41" fmla="*/ 162 h 163"/>
              <a:gd name="T42" fmla="*/ 0 w 123"/>
              <a:gd name="T43" fmla="*/ 160 h 163"/>
              <a:gd name="T44" fmla="*/ 0 w 123"/>
              <a:gd name="T45" fmla="*/ 9 h 163"/>
              <a:gd name="T46" fmla="*/ 3 w 123"/>
              <a:gd name="T47" fmla="*/ 1 h 163"/>
              <a:gd name="T48" fmla="*/ 8 w 123"/>
              <a:gd name="T49" fmla="*/ 0 h 163"/>
              <a:gd name="T50" fmla="*/ 22 w 123"/>
              <a:gd name="T51" fmla="*/ 0 h 163"/>
              <a:gd name="T52" fmla="*/ 28 w 123"/>
              <a:gd name="T53" fmla="*/ 1 h 163"/>
              <a:gd name="T54" fmla="*/ 32 w 123"/>
              <a:gd name="T55" fmla="*/ 4 h 163"/>
              <a:gd name="T56" fmla="*/ 35 w 123"/>
              <a:gd name="T57" fmla="*/ 9 h 163"/>
              <a:gd name="T58" fmla="*/ 77 w 123"/>
              <a:gd name="T59" fmla="*/ 85 h 163"/>
              <a:gd name="T60" fmla="*/ 84 w 123"/>
              <a:gd name="T61" fmla="*/ 98 h 163"/>
              <a:gd name="T62" fmla="*/ 90 w 123"/>
              <a:gd name="T63" fmla="*/ 109 h 163"/>
              <a:gd name="T64" fmla="*/ 97 w 123"/>
              <a:gd name="T65" fmla="*/ 121 h 163"/>
              <a:gd name="T66" fmla="*/ 102 w 123"/>
              <a:gd name="T67" fmla="*/ 133 h 163"/>
              <a:gd name="T68" fmla="*/ 102 w 123"/>
              <a:gd name="T69" fmla="*/ 122 h 163"/>
              <a:gd name="T70" fmla="*/ 102 w 123"/>
              <a:gd name="T71" fmla="*/ 91 h 163"/>
              <a:gd name="T72" fmla="*/ 102 w 123"/>
              <a:gd name="T73" fmla="*/ 2 h 163"/>
              <a:gd name="T74" fmla="*/ 103 w 123"/>
              <a:gd name="T75" fmla="*/ 1 h 163"/>
              <a:gd name="T76" fmla="*/ 106 w 123"/>
              <a:gd name="T77" fmla="*/ 0 h 163"/>
              <a:gd name="T78" fmla="*/ 110 w 123"/>
              <a:gd name="T79" fmla="*/ 0 h 163"/>
              <a:gd name="T80" fmla="*/ 115 w 123"/>
              <a:gd name="T81" fmla="*/ 0 h 163"/>
              <a:gd name="T82" fmla="*/ 119 w 123"/>
              <a:gd name="T83" fmla="*/ 0 h 163"/>
              <a:gd name="T84" fmla="*/ 122 w 123"/>
              <a:gd name="T85" fmla="*/ 1 h 163"/>
              <a:gd name="T86" fmla="*/ 123 w 123"/>
              <a:gd name="T87" fmla="*/ 2 h 163"/>
              <a:gd name="T88" fmla="*/ 123 w 123"/>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63">
                <a:moveTo>
                  <a:pt x="123" y="154"/>
                </a:moveTo>
                <a:lnTo>
                  <a:pt x="123" y="156"/>
                </a:lnTo>
                <a:lnTo>
                  <a:pt x="122" y="158"/>
                </a:lnTo>
                <a:lnTo>
                  <a:pt x="122" y="159"/>
                </a:lnTo>
                <a:lnTo>
                  <a:pt x="120" y="160"/>
                </a:lnTo>
                <a:lnTo>
                  <a:pt x="119" y="162"/>
                </a:lnTo>
                <a:lnTo>
                  <a:pt x="117" y="163"/>
                </a:lnTo>
                <a:lnTo>
                  <a:pt x="115" y="163"/>
                </a:lnTo>
                <a:lnTo>
                  <a:pt x="114" y="163"/>
                </a:lnTo>
                <a:lnTo>
                  <a:pt x="107" y="163"/>
                </a:lnTo>
                <a:lnTo>
                  <a:pt x="103" y="163"/>
                </a:lnTo>
                <a:lnTo>
                  <a:pt x="101" y="162"/>
                </a:lnTo>
                <a:lnTo>
                  <a:pt x="98" y="162"/>
                </a:lnTo>
                <a:lnTo>
                  <a:pt x="97" y="160"/>
                </a:lnTo>
                <a:lnTo>
                  <a:pt x="94" y="158"/>
                </a:lnTo>
                <a:lnTo>
                  <a:pt x="92" y="155"/>
                </a:lnTo>
                <a:lnTo>
                  <a:pt x="90" y="151"/>
                </a:lnTo>
                <a:lnTo>
                  <a:pt x="88" y="147"/>
                </a:lnTo>
                <a:lnTo>
                  <a:pt x="35" y="54"/>
                </a:lnTo>
                <a:lnTo>
                  <a:pt x="32" y="47"/>
                </a:lnTo>
                <a:lnTo>
                  <a:pt x="28" y="39"/>
                </a:lnTo>
                <a:lnTo>
                  <a:pt x="24" y="31"/>
                </a:lnTo>
                <a:lnTo>
                  <a:pt x="20" y="23"/>
                </a:lnTo>
                <a:lnTo>
                  <a:pt x="20" y="23"/>
                </a:lnTo>
                <a:lnTo>
                  <a:pt x="20" y="32"/>
                </a:lnTo>
                <a:lnTo>
                  <a:pt x="20" y="41"/>
                </a:lnTo>
                <a:lnTo>
                  <a:pt x="20" y="52"/>
                </a:lnTo>
                <a:lnTo>
                  <a:pt x="20" y="61"/>
                </a:lnTo>
                <a:lnTo>
                  <a:pt x="20" y="159"/>
                </a:lnTo>
                <a:lnTo>
                  <a:pt x="20" y="160"/>
                </a:lnTo>
                <a:lnTo>
                  <a:pt x="20" y="162"/>
                </a:lnTo>
                <a:lnTo>
                  <a:pt x="19" y="162"/>
                </a:lnTo>
                <a:lnTo>
                  <a:pt x="19" y="162"/>
                </a:lnTo>
                <a:lnTo>
                  <a:pt x="17" y="163"/>
                </a:lnTo>
                <a:lnTo>
                  <a:pt x="15" y="163"/>
                </a:lnTo>
                <a:lnTo>
                  <a:pt x="13" y="163"/>
                </a:lnTo>
                <a:lnTo>
                  <a:pt x="9" y="163"/>
                </a:lnTo>
                <a:lnTo>
                  <a:pt x="7" y="163"/>
                </a:lnTo>
                <a:lnTo>
                  <a:pt x="5" y="163"/>
                </a:lnTo>
                <a:lnTo>
                  <a:pt x="3" y="163"/>
                </a:lnTo>
                <a:lnTo>
                  <a:pt x="2" y="162"/>
                </a:lnTo>
                <a:lnTo>
                  <a:pt x="0" y="162"/>
                </a:lnTo>
                <a:lnTo>
                  <a:pt x="0" y="162"/>
                </a:lnTo>
                <a:lnTo>
                  <a:pt x="0" y="160"/>
                </a:lnTo>
                <a:lnTo>
                  <a:pt x="0" y="159"/>
                </a:lnTo>
                <a:lnTo>
                  <a:pt x="0" y="9"/>
                </a:lnTo>
                <a:lnTo>
                  <a:pt x="0" y="4"/>
                </a:lnTo>
                <a:lnTo>
                  <a:pt x="3" y="1"/>
                </a:lnTo>
                <a:lnTo>
                  <a:pt x="5" y="0"/>
                </a:lnTo>
                <a:lnTo>
                  <a:pt x="8" y="0"/>
                </a:lnTo>
                <a:lnTo>
                  <a:pt x="19" y="0"/>
                </a:lnTo>
                <a:lnTo>
                  <a:pt x="22" y="0"/>
                </a:lnTo>
                <a:lnTo>
                  <a:pt x="25" y="0"/>
                </a:lnTo>
                <a:lnTo>
                  <a:pt x="28" y="1"/>
                </a:lnTo>
                <a:lnTo>
                  <a:pt x="29" y="2"/>
                </a:lnTo>
                <a:lnTo>
                  <a:pt x="32" y="4"/>
                </a:lnTo>
                <a:lnTo>
                  <a:pt x="33" y="6"/>
                </a:lnTo>
                <a:lnTo>
                  <a:pt x="35" y="9"/>
                </a:lnTo>
                <a:lnTo>
                  <a:pt x="37" y="13"/>
                </a:lnTo>
                <a:lnTo>
                  <a:pt x="77" y="85"/>
                </a:lnTo>
                <a:lnTo>
                  <a:pt x="80" y="91"/>
                </a:lnTo>
                <a:lnTo>
                  <a:pt x="84" y="98"/>
                </a:lnTo>
                <a:lnTo>
                  <a:pt x="88" y="103"/>
                </a:lnTo>
                <a:lnTo>
                  <a:pt x="90" y="109"/>
                </a:lnTo>
                <a:lnTo>
                  <a:pt x="93" y="116"/>
                </a:lnTo>
                <a:lnTo>
                  <a:pt x="97" y="121"/>
                </a:lnTo>
                <a:lnTo>
                  <a:pt x="100" y="128"/>
                </a:lnTo>
                <a:lnTo>
                  <a:pt x="102" y="133"/>
                </a:lnTo>
                <a:lnTo>
                  <a:pt x="103" y="133"/>
                </a:lnTo>
                <a:lnTo>
                  <a:pt x="102" y="122"/>
                </a:lnTo>
                <a:lnTo>
                  <a:pt x="102" y="112"/>
                </a:lnTo>
                <a:lnTo>
                  <a:pt x="102" y="91"/>
                </a:lnTo>
                <a:lnTo>
                  <a:pt x="102" y="4"/>
                </a:lnTo>
                <a:lnTo>
                  <a:pt x="102" y="2"/>
                </a:lnTo>
                <a:lnTo>
                  <a:pt x="103" y="1"/>
                </a:lnTo>
                <a:lnTo>
                  <a:pt x="103" y="1"/>
                </a:lnTo>
                <a:lnTo>
                  <a:pt x="105" y="0"/>
                </a:lnTo>
                <a:lnTo>
                  <a:pt x="106" y="0"/>
                </a:lnTo>
                <a:lnTo>
                  <a:pt x="107" y="0"/>
                </a:lnTo>
                <a:lnTo>
                  <a:pt x="110" y="0"/>
                </a:lnTo>
                <a:lnTo>
                  <a:pt x="113" y="0"/>
                </a:lnTo>
                <a:lnTo>
                  <a:pt x="115" y="0"/>
                </a:lnTo>
                <a:lnTo>
                  <a:pt x="118" y="0"/>
                </a:lnTo>
                <a:lnTo>
                  <a:pt x="119" y="0"/>
                </a:lnTo>
                <a:lnTo>
                  <a:pt x="120" y="0"/>
                </a:lnTo>
                <a:lnTo>
                  <a:pt x="122" y="1"/>
                </a:lnTo>
                <a:lnTo>
                  <a:pt x="123" y="1"/>
                </a:lnTo>
                <a:lnTo>
                  <a:pt x="123" y="2"/>
                </a:lnTo>
                <a:lnTo>
                  <a:pt x="123" y="4"/>
                </a:lnTo>
                <a:lnTo>
                  <a:pt x="123"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5719685" y="1374746"/>
            <a:ext cx="72335" cy="125799"/>
          </a:xfrm>
          <a:custGeom>
            <a:avLst/>
            <a:gdLst>
              <a:gd name="T0" fmla="*/ 92 w 92"/>
              <a:gd name="T1" fmla="*/ 156 h 163"/>
              <a:gd name="T2" fmla="*/ 90 w 92"/>
              <a:gd name="T3" fmla="*/ 159 h 163"/>
              <a:gd name="T4" fmla="*/ 89 w 92"/>
              <a:gd name="T5" fmla="*/ 162 h 163"/>
              <a:gd name="T6" fmla="*/ 88 w 92"/>
              <a:gd name="T7" fmla="*/ 163 h 163"/>
              <a:gd name="T8" fmla="*/ 9 w 92"/>
              <a:gd name="T9" fmla="*/ 163 h 163"/>
              <a:gd name="T10" fmla="*/ 3 w 92"/>
              <a:gd name="T11" fmla="*/ 160 h 163"/>
              <a:gd name="T12" fmla="*/ 0 w 92"/>
              <a:gd name="T13" fmla="*/ 154 h 163"/>
              <a:gd name="T14" fmla="*/ 2 w 92"/>
              <a:gd name="T15" fmla="*/ 4 h 163"/>
              <a:gd name="T16" fmla="*/ 5 w 92"/>
              <a:gd name="T17" fmla="*/ 0 h 163"/>
              <a:gd name="T18" fmla="*/ 86 w 92"/>
              <a:gd name="T19" fmla="*/ 0 h 163"/>
              <a:gd name="T20" fmla="*/ 88 w 92"/>
              <a:gd name="T21" fmla="*/ 0 h 163"/>
              <a:gd name="T22" fmla="*/ 89 w 92"/>
              <a:gd name="T23" fmla="*/ 1 h 163"/>
              <a:gd name="T24" fmla="*/ 90 w 92"/>
              <a:gd name="T25" fmla="*/ 5 h 163"/>
              <a:gd name="T26" fmla="*/ 90 w 92"/>
              <a:gd name="T27" fmla="*/ 9 h 163"/>
              <a:gd name="T28" fmla="*/ 90 w 92"/>
              <a:gd name="T29" fmla="*/ 13 h 163"/>
              <a:gd name="T30" fmla="*/ 89 w 92"/>
              <a:gd name="T31" fmla="*/ 15 h 163"/>
              <a:gd name="T32" fmla="*/ 88 w 92"/>
              <a:gd name="T33" fmla="*/ 17 h 163"/>
              <a:gd name="T34" fmla="*/ 86 w 92"/>
              <a:gd name="T35" fmla="*/ 18 h 163"/>
              <a:gd name="T36" fmla="*/ 22 w 92"/>
              <a:gd name="T37" fmla="*/ 69 h 163"/>
              <a:gd name="T38" fmla="*/ 79 w 92"/>
              <a:gd name="T39" fmla="*/ 69 h 163"/>
              <a:gd name="T40" fmla="*/ 80 w 92"/>
              <a:gd name="T41" fmla="*/ 70 h 163"/>
              <a:gd name="T42" fmla="*/ 81 w 92"/>
              <a:gd name="T43" fmla="*/ 71 h 163"/>
              <a:gd name="T44" fmla="*/ 81 w 92"/>
              <a:gd name="T45" fmla="*/ 75 h 163"/>
              <a:gd name="T46" fmla="*/ 81 w 92"/>
              <a:gd name="T47" fmla="*/ 79 h 163"/>
              <a:gd name="T48" fmla="*/ 81 w 92"/>
              <a:gd name="T49" fmla="*/ 83 h 163"/>
              <a:gd name="T50" fmla="*/ 80 w 92"/>
              <a:gd name="T51" fmla="*/ 85 h 163"/>
              <a:gd name="T52" fmla="*/ 79 w 92"/>
              <a:gd name="T53" fmla="*/ 86 h 163"/>
              <a:gd name="T54" fmla="*/ 22 w 92"/>
              <a:gd name="T55" fmla="*/ 86 h 163"/>
              <a:gd name="T56" fmla="*/ 86 w 92"/>
              <a:gd name="T57" fmla="*/ 145 h 163"/>
              <a:gd name="T58" fmla="*/ 89 w 92"/>
              <a:gd name="T59" fmla="*/ 145 h 163"/>
              <a:gd name="T60" fmla="*/ 90 w 92"/>
              <a:gd name="T61" fmla="*/ 147 h 163"/>
              <a:gd name="T62" fmla="*/ 92 w 92"/>
              <a:gd name="T63" fmla="*/ 150 h 163"/>
              <a:gd name="T64" fmla="*/ 92 w 92"/>
              <a:gd name="T65"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63">
                <a:moveTo>
                  <a:pt x="92" y="154"/>
                </a:moveTo>
                <a:lnTo>
                  <a:pt x="92" y="156"/>
                </a:lnTo>
                <a:lnTo>
                  <a:pt x="92" y="158"/>
                </a:lnTo>
                <a:lnTo>
                  <a:pt x="90" y="159"/>
                </a:lnTo>
                <a:lnTo>
                  <a:pt x="90" y="160"/>
                </a:lnTo>
                <a:lnTo>
                  <a:pt x="89" y="162"/>
                </a:lnTo>
                <a:lnTo>
                  <a:pt x="89" y="162"/>
                </a:lnTo>
                <a:lnTo>
                  <a:pt x="88" y="163"/>
                </a:lnTo>
                <a:lnTo>
                  <a:pt x="86" y="163"/>
                </a:lnTo>
                <a:lnTo>
                  <a:pt x="9" y="163"/>
                </a:lnTo>
                <a:lnTo>
                  <a:pt x="5" y="162"/>
                </a:lnTo>
                <a:lnTo>
                  <a:pt x="3" y="160"/>
                </a:lnTo>
                <a:lnTo>
                  <a:pt x="2" y="158"/>
                </a:lnTo>
                <a:lnTo>
                  <a:pt x="0" y="154"/>
                </a:lnTo>
                <a:lnTo>
                  <a:pt x="0" y="9"/>
                </a:lnTo>
                <a:lnTo>
                  <a:pt x="2" y="4"/>
                </a:lnTo>
                <a:lnTo>
                  <a:pt x="3" y="1"/>
                </a:lnTo>
                <a:lnTo>
                  <a:pt x="5" y="0"/>
                </a:lnTo>
                <a:lnTo>
                  <a:pt x="9" y="0"/>
                </a:lnTo>
                <a:lnTo>
                  <a:pt x="86" y="0"/>
                </a:lnTo>
                <a:lnTo>
                  <a:pt x="86" y="0"/>
                </a:lnTo>
                <a:lnTo>
                  <a:pt x="88" y="0"/>
                </a:lnTo>
                <a:lnTo>
                  <a:pt x="89" y="1"/>
                </a:lnTo>
                <a:lnTo>
                  <a:pt x="89" y="1"/>
                </a:lnTo>
                <a:lnTo>
                  <a:pt x="90" y="2"/>
                </a:lnTo>
                <a:lnTo>
                  <a:pt x="90" y="5"/>
                </a:lnTo>
                <a:lnTo>
                  <a:pt x="90" y="6"/>
                </a:lnTo>
                <a:lnTo>
                  <a:pt x="90" y="9"/>
                </a:lnTo>
                <a:lnTo>
                  <a:pt x="90" y="11"/>
                </a:lnTo>
                <a:lnTo>
                  <a:pt x="90" y="13"/>
                </a:lnTo>
                <a:lnTo>
                  <a:pt x="90" y="14"/>
                </a:lnTo>
                <a:lnTo>
                  <a:pt x="89" y="15"/>
                </a:lnTo>
                <a:lnTo>
                  <a:pt x="89" y="17"/>
                </a:lnTo>
                <a:lnTo>
                  <a:pt x="88" y="17"/>
                </a:lnTo>
                <a:lnTo>
                  <a:pt x="86" y="18"/>
                </a:lnTo>
                <a:lnTo>
                  <a:pt x="86" y="18"/>
                </a:lnTo>
                <a:lnTo>
                  <a:pt x="22" y="18"/>
                </a:lnTo>
                <a:lnTo>
                  <a:pt x="22" y="69"/>
                </a:lnTo>
                <a:lnTo>
                  <a:pt x="77" y="69"/>
                </a:lnTo>
                <a:lnTo>
                  <a:pt x="79" y="69"/>
                </a:lnTo>
                <a:lnTo>
                  <a:pt x="79" y="69"/>
                </a:lnTo>
                <a:lnTo>
                  <a:pt x="80" y="70"/>
                </a:lnTo>
                <a:lnTo>
                  <a:pt x="80" y="70"/>
                </a:lnTo>
                <a:lnTo>
                  <a:pt x="81" y="71"/>
                </a:lnTo>
                <a:lnTo>
                  <a:pt x="81" y="74"/>
                </a:lnTo>
                <a:lnTo>
                  <a:pt x="81" y="75"/>
                </a:lnTo>
                <a:lnTo>
                  <a:pt x="81" y="78"/>
                </a:lnTo>
                <a:lnTo>
                  <a:pt x="81" y="79"/>
                </a:lnTo>
                <a:lnTo>
                  <a:pt x="81" y="82"/>
                </a:lnTo>
                <a:lnTo>
                  <a:pt x="81" y="83"/>
                </a:lnTo>
                <a:lnTo>
                  <a:pt x="80" y="85"/>
                </a:lnTo>
                <a:lnTo>
                  <a:pt x="80" y="85"/>
                </a:lnTo>
                <a:lnTo>
                  <a:pt x="79" y="86"/>
                </a:lnTo>
                <a:lnTo>
                  <a:pt x="79" y="86"/>
                </a:lnTo>
                <a:lnTo>
                  <a:pt x="77" y="86"/>
                </a:lnTo>
                <a:lnTo>
                  <a:pt x="22" y="86"/>
                </a:lnTo>
                <a:lnTo>
                  <a:pt x="22" y="145"/>
                </a:lnTo>
                <a:lnTo>
                  <a:pt x="86" y="145"/>
                </a:lnTo>
                <a:lnTo>
                  <a:pt x="88" y="145"/>
                </a:lnTo>
                <a:lnTo>
                  <a:pt x="89" y="145"/>
                </a:lnTo>
                <a:lnTo>
                  <a:pt x="89" y="146"/>
                </a:lnTo>
                <a:lnTo>
                  <a:pt x="90" y="147"/>
                </a:lnTo>
                <a:lnTo>
                  <a:pt x="90" y="147"/>
                </a:lnTo>
                <a:lnTo>
                  <a:pt x="92" y="150"/>
                </a:lnTo>
                <a:lnTo>
                  <a:pt x="92" y="151"/>
                </a:lnTo>
                <a:lnTo>
                  <a:pt x="92"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5820324" y="1374746"/>
            <a:ext cx="97495" cy="125799"/>
          </a:xfrm>
          <a:custGeom>
            <a:avLst/>
            <a:gdLst>
              <a:gd name="T0" fmla="*/ 125 w 125"/>
              <a:gd name="T1" fmla="*/ 78 h 163"/>
              <a:gd name="T2" fmla="*/ 124 w 125"/>
              <a:gd name="T3" fmla="*/ 99 h 163"/>
              <a:gd name="T4" fmla="*/ 120 w 125"/>
              <a:gd name="T5" fmla="*/ 116 h 163"/>
              <a:gd name="T6" fmla="*/ 114 w 125"/>
              <a:gd name="T7" fmla="*/ 130 h 163"/>
              <a:gd name="T8" fmla="*/ 105 w 125"/>
              <a:gd name="T9" fmla="*/ 142 h 163"/>
              <a:gd name="T10" fmla="*/ 93 w 125"/>
              <a:gd name="T11" fmla="*/ 151 h 163"/>
              <a:gd name="T12" fmla="*/ 78 w 125"/>
              <a:gd name="T13" fmla="*/ 158 h 163"/>
              <a:gd name="T14" fmla="*/ 63 w 125"/>
              <a:gd name="T15" fmla="*/ 162 h 163"/>
              <a:gd name="T16" fmla="*/ 42 w 125"/>
              <a:gd name="T17" fmla="*/ 163 h 163"/>
              <a:gd name="T18" fmla="*/ 8 w 125"/>
              <a:gd name="T19" fmla="*/ 163 h 163"/>
              <a:gd name="T20" fmla="*/ 5 w 125"/>
              <a:gd name="T21" fmla="*/ 162 h 163"/>
              <a:gd name="T22" fmla="*/ 3 w 125"/>
              <a:gd name="T23" fmla="*/ 160 h 163"/>
              <a:gd name="T24" fmla="*/ 0 w 125"/>
              <a:gd name="T25" fmla="*/ 158 h 163"/>
              <a:gd name="T26" fmla="*/ 0 w 125"/>
              <a:gd name="T27" fmla="*/ 154 h 163"/>
              <a:gd name="T28" fmla="*/ 0 w 125"/>
              <a:gd name="T29" fmla="*/ 9 h 163"/>
              <a:gd name="T30" fmla="*/ 0 w 125"/>
              <a:gd name="T31" fmla="*/ 4 h 163"/>
              <a:gd name="T32" fmla="*/ 3 w 125"/>
              <a:gd name="T33" fmla="*/ 1 h 163"/>
              <a:gd name="T34" fmla="*/ 5 w 125"/>
              <a:gd name="T35" fmla="*/ 0 h 163"/>
              <a:gd name="T36" fmla="*/ 8 w 125"/>
              <a:gd name="T37" fmla="*/ 0 h 163"/>
              <a:gd name="T38" fmla="*/ 44 w 125"/>
              <a:gd name="T39" fmla="*/ 0 h 163"/>
              <a:gd name="T40" fmla="*/ 65 w 125"/>
              <a:gd name="T41" fmla="*/ 1 h 163"/>
              <a:gd name="T42" fmla="*/ 81 w 125"/>
              <a:gd name="T43" fmla="*/ 5 h 163"/>
              <a:gd name="T44" fmla="*/ 94 w 125"/>
              <a:gd name="T45" fmla="*/ 11 h 163"/>
              <a:gd name="T46" fmla="*/ 105 w 125"/>
              <a:gd name="T47" fmla="*/ 21 h 163"/>
              <a:gd name="T48" fmla="*/ 114 w 125"/>
              <a:gd name="T49" fmla="*/ 32 h 163"/>
              <a:gd name="T50" fmla="*/ 120 w 125"/>
              <a:gd name="T51" fmla="*/ 45 h 163"/>
              <a:gd name="T52" fmla="*/ 124 w 125"/>
              <a:gd name="T53" fmla="*/ 61 h 163"/>
              <a:gd name="T54" fmla="*/ 125 w 125"/>
              <a:gd name="T55" fmla="*/ 78 h 163"/>
              <a:gd name="T56" fmla="*/ 102 w 125"/>
              <a:gd name="T57" fmla="*/ 79 h 163"/>
              <a:gd name="T58" fmla="*/ 102 w 125"/>
              <a:gd name="T59" fmla="*/ 66 h 163"/>
              <a:gd name="T60" fmla="*/ 99 w 125"/>
              <a:gd name="T61" fmla="*/ 54 h 163"/>
              <a:gd name="T62" fmla="*/ 95 w 125"/>
              <a:gd name="T63" fmla="*/ 44 h 163"/>
              <a:gd name="T64" fmla="*/ 89 w 125"/>
              <a:gd name="T65" fmla="*/ 35 h 163"/>
              <a:gd name="T66" fmla="*/ 81 w 125"/>
              <a:gd name="T67" fmla="*/ 27 h 163"/>
              <a:gd name="T68" fmla="*/ 71 w 125"/>
              <a:gd name="T69" fmla="*/ 22 h 163"/>
              <a:gd name="T70" fmla="*/ 59 w 125"/>
              <a:gd name="T71" fmla="*/ 18 h 163"/>
              <a:gd name="T72" fmla="*/ 43 w 125"/>
              <a:gd name="T73" fmla="*/ 18 h 163"/>
              <a:gd name="T74" fmla="*/ 21 w 125"/>
              <a:gd name="T75" fmla="*/ 18 h 163"/>
              <a:gd name="T76" fmla="*/ 21 w 125"/>
              <a:gd name="T77" fmla="*/ 145 h 163"/>
              <a:gd name="T78" fmla="*/ 44 w 125"/>
              <a:gd name="T79" fmla="*/ 145 h 163"/>
              <a:gd name="T80" fmla="*/ 59 w 125"/>
              <a:gd name="T81" fmla="*/ 143 h 163"/>
              <a:gd name="T82" fmla="*/ 71 w 125"/>
              <a:gd name="T83" fmla="*/ 141 h 163"/>
              <a:gd name="T84" fmla="*/ 80 w 125"/>
              <a:gd name="T85" fmla="*/ 135 h 163"/>
              <a:gd name="T86" fmla="*/ 88 w 125"/>
              <a:gd name="T87" fmla="*/ 129 h 163"/>
              <a:gd name="T88" fmla="*/ 94 w 125"/>
              <a:gd name="T89" fmla="*/ 120 h 163"/>
              <a:gd name="T90" fmla="*/ 99 w 125"/>
              <a:gd name="T91" fmla="*/ 108 h 163"/>
              <a:gd name="T92" fmla="*/ 102 w 125"/>
              <a:gd name="T93" fmla="*/ 95 h 163"/>
              <a:gd name="T94" fmla="*/ 102 w 125"/>
              <a:gd name="T95" fmla="*/ 7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163">
                <a:moveTo>
                  <a:pt x="125" y="78"/>
                </a:moveTo>
                <a:lnTo>
                  <a:pt x="124" y="99"/>
                </a:lnTo>
                <a:lnTo>
                  <a:pt x="120" y="116"/>
                </a:lnTo>
                <a:lnTo>
                  <a:pt x="114" y="130"/>
                </a:lnTo>
                <a:lnTo>
                  <a:pt x="105" y="142"/>
                </a:lnTo>
                <a:lnTo>
                  <a:pt x="93" y="151"/>
                </a:lnTo>
                <a:lnTo>
                  <a:pt x="78" y="158"/>
                </a:lnTo>
                <a:lnTo>
                  <a:pt x="63" y="162"/>
                </a:lnTo>
                <a:lnTo>
                  <a:pt x="42" y="163"/>
                </a:lnTo>
                <a:lnTo>
                  <a:pt x="8" y="163"/>
                </a:lnTo>
                <a:lnTo>
                  <a:pt x="5" y="162"/>
                </a:lnTo>
                <a:lnTo>
                  <a:pt x="3" y="160"/>
                </a:lnTo>
                <a:lnTo>
                  <a:pt x="0" y="158"/>
                </a:lnTo>
                <a:lnTo>
                  <a:pt x="0" y="154"/>
                </a:lnTo>
                <a:lnTo>
                  <a:pt x="0" y="9"/>
                </a:lnTo>
                <a:lnTo>
                  <a:pt x="0" y="4"/>
                </a:lnTo>
                <a:lnTo>
                  <a:pt x="3" y="1"/>
                </a:lnTo>
                <a:lnTo>
                  <a:pt x="5" y="0"/>
                </a:lnTo>
                <a:lnTo>
                  <a:pt x="8" y="0"/>
                </a:lnTo>
                <a:lnTo>
                  <a:pt x="44" y="0"/>
                </a:lnTo>
                <a:lnTo>
                  <a:pt x="65" y="1"/>
                </a:lnTo>
                <a:lnTo>
                  <a:pt x="81" y="5"/>
                </a:lnTo>
                <a:lnTo>
                  <a:pt x="94" y="11"/>
                </a:lnTo>
                <a:lnTo>
                  <a:pt x="105" y="21"/>
                </a:lnTo>
                <a:lnTo>
                  <a:pt x="114" y="32"/>
                </a:lnTo>
                <a:lnTo>
                  <a:pt x="120" y="45"/>
                </a:lnTo>
                <a:lnTo>
                  <a:pt x="124" y="61"/>
                </a:lnTo>
                <a:lnTo>
                  <a:pt x="125" y="78"/>
                </a:lnTo>
                <a:close/>
                <a:moveTo>
                  <a:pt x="102" y="79"/>
                </a:moveTo>
                <a:lnTo>
                  <a:pt x="102" y="66"/>
                </a:lnTo>
                <a:lnTo>
                  <a:pt x="99" y="54"/>
                </a:lnTo>
                <a:lnTo>
                  <a:pt x="95" y="44"/>
                </a:lnTo>
                <a:lnTo>
                  <a:pt x="89" y="35"/>
                </a:lnTo>
                <a:lnTo>
                  <a:pt x="81" y="27"/>
                </a:lnTo>
                <a:lnTo>
                  <a:pt x="71" y="22"/>
                </a:lnTo>
                <a:lnTo>
                  <a:pt x="59" y="18"/>
                </a:lnTo>
                <a:lnTo>
                  <a:pt x="43" y="18"/>
                </a:lnTo>
                <a:lnTo>
                  <a:pt x="21" y="18"/>
                </a:lnTo>
                <a:lnTo>
                  <a:pt x="21" y="145"/>
                </a:lnTo>
                <a:lnTo>
                  <a:pt x="44" y="145"/>
                </a:lnTo>
                <a:lnTo>
                  <a:pt x="59" y="143"/>
                </a:lnTo>
                <a:lnTo>
                  <a:pt x="71" y="141"/>
                </a:lnTo>
                <a:lnTo>
                  <a:pt x="80" y="135"/>
                </a:lnTo>
                <a:lnTo>
                  <a:pt x="88" y="129"/>
                </a:lnTo>
                <a:lnTo>
                  <a:pt x="94" y="120"/>
                </a:lnTo>
                <a:lnTo>
                  <a:pt x="99" y="108"/>
                </a:lnTo>
                <a:lnTo>
                  <a:pt x="102" y="95"/>
                </a:lnTo>
                <a:lnTo>
                  <a:pt x="102" y="7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6159981" y="1387326"/>
            <a:ext cx="110075" cy="110075"/>
          </a:xfrm>
          <a:prstGeom prst="rect">
            <a:avLst/>
          </a:prstGeom>
          <a:solidFill>
            <a:srgbClr val="EB6C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6336099" y="1374746"/>
            <a:ext cx="66045" cy="125799"/>
          </a:xfrm>
          <a:custGeom>
            <a:avLst/>
            <a:gdLst>
              <a:gd name="T0" fmla="*/ 86 w 86"/>
              <a:gd name="T1" fmla="*/ 9 h 163"/>
              <a:gd name="T2" fmla="*/ 86 w 86"/>
              <a:gd name="T3" fmla="*/ 11 h 163"/>
              <a:gd name="T4" fmla="*/ 86 w 86"/>
              <a:gd name="T5" fmla="*/ 13 h 163"/>
              <a:gd name="T6" fmla="*/ 85 w 86"/>
              <a:gd name="T7" fmla="*/ 14 h 163"/>
              <a:gd name="T8" fmla="*/ 85 w 86"/>
              <a:gd name="T9" fmla="*/ 15 h 163"/>
              <a:gd name="T10" fmla="*/ 85 w 86"/>
              <a:gd name="T11" fmla="*/ 17 h 163"/>
              <a:gd name="T12" fmla="*/ 84 w 86"/>
              <a:gd name="T13" fmla="*/ 18 h 163"/>
              <a:gd name="T14" fmla="*/ 83 w 86"/>
              <a:gd name="T15" fmla="*/ 18 h 163"/>
              <a:gd name="T16" fmla="*/ 83 w 86"/>
              <a:gd name="T17" fmla="*/ 18 h 163"/>
              <a:gd name="T18" fmla="*/ 22 w 86"/>
              <a:gd name="T19" fmla="*/ 18 h 163"/>
              <a:gd name="T20" fmla="*/ 22 w 86"/>
              <a:gd name="T21" fmla="*/ 73 h 163"/>
              <a:gd name="T22" fmla="*/ 79 w 86"/>
              <a:gd name="T23" fmla="*/ 73 h 163"/>
              <a:gd name="T24" fmla="*/ 80 w 86"/>
              <a:gd name="T25" fmla="*/ 73 h 163"/>
              <a:gd name="T26" fmla="*/ 80 w 86"/>
              <a:gd name="T27" fmla="*/ 74 h 163"/>
              <a:gd name="T28" fmla="*/ 81 w 86"/>
              <a:gd name="T29" fmla="*/ 74 h 163"/>
              <a:gd name="T30" fmla="*/ 83 w 86"/>
              <a:gd name="T31" fmla="*/ 75 h 163"/>
              <a:gd name="T32" fmla="*/ 83 w 86"/>
              <a:gd name="T33" fmla="*/ 77 h 163"/>
              <a:gd name="T34" fmla="*/ 83 w 86"/>
              <a:gd name="T35" fmla="*/ 78 h 163"/>
              <a:gd name="T36" fmla="*/ 83 w 86"/>
              <a:gd name="T37" fmla="*/ 79 h 163"/>
              <a:gd name="T38" fmla="*/ 83 w 86"/>
              <a:gd name="T39" fmla="*/ 82 h 163"/>
              <a:gd name="T40" fmla="*/ 83 w 86"/>
              <a:gd name="T41" fmla="*/ 85 h 163"/>
              <a:gd name="T42" fmla="*/ 83 w 86"/>
              <a:gd name="T43" fmla="*/ 86 h 163"/>
              <a:gd name="T44" fmla="*/ 83 w 86"/>
              <a:gd name="T45" fmla="*/ 88 h 163"/>
              <a:gd name="T46" fmla="*/ 83 w 86"/>
              <a:gd name="T47" fmla="*/ 90 h 163"/>
              <a:gd name="T48" fmla="*/ 81 w 86"/>
              <a:gd name="T49" fmla="*/ 90 h 163"/>
              <a:gd name="T50" fmla="*/ 80 w 86"/>
              <a:gd name="T51" fmla="*/ 91 h 163"/>
              <a:gd name="T52" fmla="*/ 80 w 86"/>
              <a:gd name="T53" fmla="*/ 91 h 163"/>
              <a:gd name="T54" fmla="*/ 79 w 86"/>
              <a:gd name="T55" fmla="*/ 91 h 163"/>
              <a:gd name="T56" fmla="*/ 22 w 86"/>
              <a:gd name="T57" fmla="*/ 91 h 163"/>
              <a:gd name="T58" fmla="*/ 22 w 86"/>
              <a:gd name="T59" fmla="*/ 159 h 163"/>
              <a:gd name="T60" fmla="*/ 22 w 86"/>
              <a:gd name="T61" fmla="*/ 160 h 163"/>
              <a:gd name="T62" fmla="*/ 22 w 86"/>
              <a:gd name="T63" fmla="*/ 162 h 163"/>
              <a:gd name="T64" fmla="*/ 21 w 86"/>
              <a:gd name="T65" fmla="*/ 162 h 163"/>
              <a:gd name="T66" fmla="*/ 20 w 86"/>
              <a:gd name="T67" fmla="*/ 162 h 163"/>
              <a:gd name="T68" fmla="*/ 18 w 86"/>
              <a:gd name="T69" fmla="*/ 163 h 163"/>
              <a:gd name="T70" fmla="*/ 17 w 86"/>
              <a:gd name="T71" fmla="*/ 163 h 163"/>
              <a:gd name="T72" fmla="*/ 15 w 86"/>
              <a:gd name="T73" fmla="*/ 163 h 163"/>
              <a:gd name="T74" fmla="*/ 12 w 86"/>
              <a:gd name="T75" fmla="*/ 163 h 163"/>
              <a:gd name="T76" fmla="*/ 8 w 86"/>
              <a:gd name="T77" fmla="*/ 163 h 163"/>
              <a:gd name="T78" fmla="*/ 7 w 86"/>
              <a:gd name="T79" fmla="*/ 163 h 163"/>
              <a:gd name="T80" fmla="*/ 4 w 86"/>
              <a:gd name="T81" fmla="*/ 163 h 163"/>
              <a:gd name="T82" fmla="*/ 3 w 86"/>
              <a:gd name="T83" fmla="*/ 162 h 163"/>
              <a:gd name="T84" fmla="*/ 1 w 86"/>
              <a:gd name="T85" fmla="*/ 162 h 163"/>
              <a:gd name="T86" fmla="*/ 1 w 86"/>
              <a:gd name="T87" fmla="*/ 162 h 163"/>
              <a:gd name="T88" fmla="*/ 0 w 86"/>
              <a:gd name="T89" fmla="*/ 160 h 163"/>
              <a:gd name="T90" fmla="*/ 0 w 86"/>
              <a:gd name="T91" fmla="*/ 159 h 163"/>
              <a:gd name="T92" fmla="*/ 0 w 86"/>
              <a:gd name="T93" fmla="*/ 9 h 163"/>
              <a:gd name="T94" fmla="*/ 1 w 86"/>
              <a:gd name="T95" fmla="*/ 4 h 163"/>
              <a:gd name="T96" fmla="*/ 3 w 86"/>
              <a:gd name="T97" fmla="*/ 1 h 163"/>
              <a:gd name="T98" fmla="*/ 5 w 86"/>
              <a:gd name="T99" fmla="*/ 0 h 163"/>
              <a:gd name="T100" fmla="*/ 8 w 86"/>
              <a:gd name="T101" fmla="*/ 0 h 163"/>
              <a:gd name="T102" fmla="*/ 83 w 86"/>
              <a:gd name="T103" fmla="*/ 0 h 163"/>
              <a:gd name="T104" fmla="*/ 83 w 86"/>
              <a:gd name="T105" fmla="*/ 0 h 163"/>
              <a:gd name="T106" fmla="*/ 84 w 86"/>
              <a:gd name="T107" fmla="*/ 0 h 163"/>
              <a:gd name="T108" fmla="*/ 85 w 86"/>
              <a:gd name="T109" fmla="*/ 1 h 163"/>
              <a:gd name="T110" fmla="*/ 85 w 86"/>
              <a:gd name="T111" fmla="*/ 1 h 163"/>
              <a:gd name="T112" fmla="*/ 85 w 86"/>
              <a:gd name="T113" fmla="*/ 2 h 163"/>
              <a:gd name="T114" fmla="*/ 86 w 86"/>
              <a:gd name="T115" fmla="*/ 5 h 163"/>
              <a:gd name="T116" fmla="*/ 86 w 86"/>
              <a:gd name="T117" fmla="*/ 6 h 163"/>
              <a:gd name="T118" fmla="*/ 86 w 86"/>
              <a:gd name="T11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163">
                <a:moveTo>
                  <a:pt x="86" y="9"/>
                </a:moveTo>
                <a:lnTo>
                  <a:pt x="86" y="11"/>
                </a:lnTo>
                <a:lnTo>
                  <a:pt x="86" y="13"/>
                </a:lnTo>
                <a:lnTo>
                  <a:pt x="85" y="14"/>
                </a:lnTo>
                <a:lnTo>
                  <a:pt x="85" y="15"/>
                </a:lnTo>
                <a:lnTo>
                  <a:pt x="85" y="17"/>
                </a:lnTo>
                <a:lnTo>
                  <a:pt x="84" y="18"/>
                </a:lnTo>
                <a:lnTo>
                  <a:pt x="83" y="18"/>
                </a:lnTo>
                <a:lnTo>
                  <a:pt x="83" y="18"/>
                </a:lnTo>
                <a:lnTo>
                  <a:pt x="22" y="18"/>
                </a:lnTo>
                <a:lnTo>
                  <a:pt x="22" y="73"/>
                </a:lnTo>
                <a:lnTo>
                  <a:pt x="79" y="73"/>
                </a:lnTo>
                <a:lnTo>
                  <a:pt x="80" y="73"/>
                </a:lnTo>
                <a:lnTo>
                  <a:pt x="80" y="74"/>
                </a:lnTo>
                <a:lnTo>
                  <a:pt x="81" y="74"/>
                </a:lnTo>
                <a:lnTo>
                  <a:pt x="83" y="75"/>
                </a:lnTo>
                <a:lnTo>
                  <a:pt x="83" y="77"/>
                </a:lnTo>
                <a:lnTo>
                  <a:pt x="83" y="78"/>
                </a:lnTo>
                <a:lnTo>
                  <a:pt x="83" y="79"/>
                </a:lnTo>
                <a:lnTo>
                  <a:pt x="83" y="82"/>
                </a:lnTo>
                <a:lnTo>
                  <a:pt x="83" y="85"/>
                </a:lnTo>
                <a:lnTo>
                  <a:pt x="83" y="86"/>
                </a:lnTo>
                <a:lnTo>
                  <a:pt x="83" y="88"/>
                </a:lnTo>
                <a:lnTo>
                  <a:pt x="83" y="90"/>
                </a:lnTo>
                <a:lnTo>
                  <a:pt x="81" y="90"/>
                </a:lnTo>
                <a:lnTo>
                  <a:pt x="80" y="91"/>
                </a:lnTo>
                <a:lnTo>
                  <a:pt x="80" y="91"/>
                </a:lnTo>
                <a:lnTo>
                  <a:pt x="79" y="91"/>
                </a:lnTo>
                <a:lnTo>
                  <a:pt x="22" y="91"/>
                </a:lnTo>
                <a:lnTo>
                  <a:pt x="22" y="159"/>
                </a:lnTo>
                <a:lnTo>
                  <a:pt x="22" y="160"/>
                </a:lnTo>
                <a:lnTo>
                  <a:pt x="22" y="162"/>
                </a:lnTo>
                <a:lnTo>
                  <a:pt x="21" y="162"/>
                </a:lnTo>
                <a:lnTo>
                  <a:pt x="20" y="162"/>
                </a:lnTo>
                <a:lnTo>
                  <a:pt x="18" y="163"/>
                </a:lnTo>
                <a:lnTo>
                  <a:pt x="17" y="163"/>
                </a:lnTo>
                <a:lnTo>
                  <a:pt x="15" y="163"/>
                </a:lnTo>
                <a:lnTo>
                  <a:pt x="12" y="163"/>
                </a:lnTo>
                <a:lnTo>
                  <a:pt x="8" y="163"/>
                </a:lnTo>
                <a:lnTo>
                  <a:pt x="7" y="163"/>
                </a:lnTo>
                <a:lnTo>
                  <a:pt x="4" y="163"/>
                </a:lnTo>
                <a:lnTo>
                  <a:pt x="3" y="162"/>
                </a:lnTo>
                <a:lnTo>
                  <a:pt x="1" y="162"/>
                </a:lnTo>
                <a:lnTo>
                  <a:pt x="1" y="162"/>
                </a:lnTo>
                <a:lnTo>
                  <a:pt x="0" y="160"/>
                </a:lnTo>
                <a:lnTo>
                  <a:pt x="0" y="159"/>
                </a:lnTo>
                <a:lnTo>
                  <a:pt x="0" y="9"/>
                </a:lnTo>
                <a:lnTo>
                  <a:pt x="1" y="4"/>
                </a:lnTo>
                <a:lnTo>
                  <a:pt x="3" y="1"/>
                </a:lnTo>
                <a:lnTo>
                  <a:pt x="5" y="0"/>
                </a:lnTo>
                <a:lnTo>
                  <a:pt x="8" y="0"/>
                </a:lnTo>
                <a:lnTo>
                  <a:pt x="83" y="0"/>
                </a:lnTo>
                <a:lnTo>
                  <a:pt x="83" y="0"/>
                </a:lnTo>
                <a:lnTo>
                  <a:pt x="84" y="0"/>
                </a:lnTo>
                <a:lnTo>
                  <a:pt x="85" y="1"/>
                </a:lnTo>
                <a:lnTo>
                  <a:pt x="85" y="1"/>
                </a:lnTo>
                <a:lnTo>
                  <a:pt x="85" y="2"/>
                </a:lnTo>
                <a:lnTo>
                  <a:pt x="86" y="5"/>
                </a:lnTo>
                <a:lnTo>
                  <a:pt x="86" y="6"/>
                </a:lnTo>
                <a:lnTo>
                  <a:pt x="86"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6427302" y="1371600"/>
            <a:ext cx="15726" cy="128945"/>
          </a:xfrm>
          <a:custGeom>
            <a:avLst/>
            <a:gdLst>
              <a:gd name="T0" fmla="*/ 21 w 21"/>
              <a:gd name="T1" fmla="*/ 161 h 165"/>
              <a:gd name="T2" fmla="*/ 21 w 21"/>
              <a:gd name="T3" fmla="*/ 162 h 165"/>
              <a:gd name="T4" fmla="*/ 21 w 21"/>
              <a:gd name="T5" fmla="*/ 164 h 165"/>
              <a:gd name="T6" fmla="*/ 21 w 21"/>
              <a:gd name="T7" fmla="*/ 164 h 165"/>
              <a:gd name="T8" fmla="*/ 19 w 21"/>
              <a:gd name="T9" fmla="*/ 164 h 165"/>
              <a:gd name="T10" fmla="*/ 18 w 21"/>
              <a:gd name="T11" fmla="*/ 165 h 165"/>
              <a:gd name="T12" fmla="*/ 15 w 21"/>
              <a:gd name="T13" fmla="*/ 165 h 165"/>
              <a:gd name="T14" fmla="*/ 13 w 21"/>
              <a:gd name="T15" fmla="*/ 165 h 165"/>
              <a:gd name="T16" fmla="*/ 10 w 21"/>
              <a:gd name="T17" fmla="*/ 165 h 165"/>
              <a:gd name="T18" fmla="*/ 8 w 21"/>
              <a:gd name="T19" fmla="*/ 165 h 165"/>
              <a:gd name="T20" fmla="*/ 5 w 21"/>
              <a:gd name="T21" fmla="*/ 165 h 165"/>
              <a:gd name="T22" fmla="*/ 4 w 21"/>
              <a:gd name="T23" fmla="*/ 165 h 165"/>
              <a:gd name="T24" fmla="*/ 2 w 21"/>
              <a:gd name="T25" fmla="*/ 164 h 165"/>
              <a:gd name="T26" fmla="*/ 1 w 21"/>
              <a:gd name="T27" fmla="*/ 164 h 165"/>
              <a:gd name="T28" fmla="*/ 0 w 21"/>
              <a:gd name="T29" fmla="*/ 164 h 165"/>
              <a:gd name="T30" fmla="*/ 0 w 21"/>
              <a:gd name="T31" fmla="*/ 162 h 165"/>
              <a:gd name="T32" fmla="*/ 0 w 21"/>
              <a:gd name="T33" fmla="*/ 161 h 165"/>
              <a:gd name="T34" fmla="*/ 0 w 21"/>
              <a:gd name="T35" fmla="*/ 4 h 165"/>
              <a:gd name="T36" fmla="*/ 0 w 21"/>
              <a:gd name="T37" fmla="*/ 4 h 165"/>
              <a:gd name="T38" fmla="*/ 0 w 21"/>
              <a:gd name="T39" fmla="*/ 3 h 165"/>
              <a:gd name="T40" fmla="*/ 1 w 21"/>
              <a:gd name="T41" fmla="*/ 2 h 165"/>
              <a:gd name="T42" fmla="*/ 2 w 21"/>
              <a:gd name="T43" fmla="*/ 2 h 165"/>
              <a:gd name="T44" fmla="*/ 4 w 21"/>
              <a:gd name="T45" fmla="*/ 2 h 165"/>
              <a:gd name="T46" fmla="*/ 5 w 21"/>
              <a:gd name="T47" fmla="*/ 2 h 165"/>
              <a:gd name="T48" fmla="*/ 8 w 21"/>
              <a:gd name="T49" fmla="*/ 0 h 165"/>
              <a:gd name="T50" fmla="*/ 10 w 21"/>
              <a:gd name="T51" fmla="*/ 0 h 165"/>
              <a:gd name="T52" fmla="*/ 13 w 21"/>
              <a:gd name="T53" fmla="*/ 0 h 165"/>
              <a:gd name="T54" fmla="*/ 15 w 21"/>
              <a:gd name="T55" fmla="*/ 2 h 165"/>
              <a:gd name="T56" fmla="*/ 18 w 21"/>
              <a:gd name="T57" fmla="*/ 2 h 165"/>
              <a:gd name="T58" fmla="*/ 19 w 21"/>
              <a:gd name="T59" fmla="*/ 2 h 165"/>
              <a:gd name="T60" fmla="*/ 21 w 21"/>
              <a:gd name="T61" fmla="*/ 2 h 165"/>
              <a:gd name="T62" fmla="*/ 21 w 21"/>
              <a:gd name="T63" fmla="*/ 3 h 165"/>
              <a:gd name="T64" fmla="*/ 21 w 21"/>
              <a:gd name="T65" fmla="*/ 4 h 165"/>
              <a:gd name="T66" fmla="*/ 21 w 21"/>
              <a:gd name="T67" fmla="*/ 4 h 165"/>
              <a:gd name="T68" fmla="*/ 21 w 21"/>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165">
                <a:moveTo>
                  <a:pt x="21" y="161"/>
                </a:moveTo>
                <a:lnTo>
                  <a:pt x="21" y="162"/>
                </a:lnTo>
                <a:lnTo>
                  <a:pt x="21" y="164"/>
                </a:lnTo>
                <a:lnTo>
                  <a:pt x="21" y="164"/>
                </a:lnTo>
                <a:lnTo>
                  <a:pt x="19" y="164"/>
                </a:lnTo>
                <a:lnTo>
                  <a:pt x="18" y="165"/>
                </a:lnTo>
                <a:lnTo>
                  <a:pt x="15" y="165"/>
                </a:lnTo>
                <a:lnTo>
                  <a:pt x="13" y="165"/>
                </a:lnTo>
                <a:lnTo>
                  <a:pt x="10" y="165"/>
                </a:lnTo>
                <a:lnTo>
                  <a:pt x="8" y="165"/>
                </a:lnTo>
                <a:lnTo>
                  <a:pt x="5" y="165"/>
                </a:lnTo>
                <a:lnTo>
                  <a:pt x="4" y="165"/>
                </a:lnTo>
                <a:lnTo>
                  <a:pt x="2" y="164"/>
                </a:lnTo>
                <a:lnTo>
                  <a:pt x="1" y="164"/>
                </a:lnTo>
                <a:lnTo>
                  <a:pt x="0" y="164"/>
                </a:lnTo>
                <a:lnTo>
                  <a:pt x="0" y="162"/>
                </a:lnTo>
                <a:lnTo>
                  <a:pt x="0" y="161"/>
                </a:lnTo>
                <a:lnTo>
                  <a:pt x="0" y="4"/>
                </a:lnTo>
                <a:lnTo>
                  <a:pt x="0" y="4"/>
                </a:lnTo>
                <a:lnTo>
                  <a:pt x="0" y="3"/>
                </a:lnTo>
                <a:lnTo>
                  <a:pt x="1" y="2"/>
                </a:lnTo>
                <a:lnTo>
                  <a:pt x="2" y="2"/>
                </a:lnTo>
                <a:lnTo>
                  <a:pt x="4" y="2"/>
                </a:lnTo>
                <a:lnTo>
                  <a:pt x="5" y="2"/>
                </a:lnTo>
                <a:lnTo>
                  <a:pt x="8" y="0"/>
                </a:lnTo>
                <a:lnTo>
                  <a:pt x="10" y="0"/>
                </a:lnTo>
                <a:lnTo>
                  <a:pt x="13" y="0"/>
                </a:lnTo>
                <a:lnTo>
                  <a:pt x="15" y="2"/>
                </a:lnTo>
                <a:lnTo>
                  <a:pt x="18" y="2"/>
                </a:lnTo>
                <a:lnTo>
                  <a:pt x="19" y="2"/>
                </a:lnTo>
                <a:lnTo>
                  <a:pt x="21" y="2"/>
                </a:lnTo>
                <a:lnTo>
                  <a:pt x="21" y="3"/>
                </a:lnTo>
                <a:lnTo>
                  <a:pt x="21" y="4"/>
                </a:lnTo>
                <a:lnTo>
                  <a:pt x="21" y="4"/>
                </a:lnTo>
                <a:lnTo>
                  <a:pt x="21"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6480768" y="1374746"/>
            <a:ext cx="66045" cy="125799"/>
          </a:xfrm>
          <a:custGeom>
            <a:avLst/>
            <a:gdLst>
              <a:gd name="T0" fmla="*/ 86 w 86"/>
              <a:gd name="T1" fmla="*/ 9 h 163"/>
              <a:gd name="T2" fmla="*/ 86 w 86"/>
              <a:gd name="T3" fmla="*/ 11 h 163"/>
              <a:gd name="T4" fmla="*/ 85 w 86"/>
              <a:gd name="T5" fmla="*/ 13 h 163"/>
              <a:gd name="T6" fmla="*/ 85 w 86"/>
              <a:gd name="T7" fmla="*/ 14 h 163"/>
              <a:gd name="T8" fmla="*/ 85 w 86"/>
              <a:gd name="T9" fmla="*/ 15 h 163"/>
              <a:gd name="T10" fmla="*/ 84 w 86"/>
              <a:gd name="T11" fmla="*/ 17 h 163"/>
              <a:gd name="T12" fmla="*/ 84 w 86"/>
              <a:gd name="T13" fmla="*/ 18 h 163"/>
              <a:gd name="T14" fmla="*/ 82 w 86"/>
              <a:gd name="T15" fmla="*/ 18 h 163"/>
              <a:gd name="T16" fmla="*/ 81 w 86"/>
              <a:gd name="T17" fmla="*/ 18 h 163"/>
              <a:gd name="T18" fmla="*/ 22 w 86"/>
              <a:gd name="T19" fmla="*/ 18 h 163"/>
              <a:gd name="T20" fmla="*/ 22 w 86"/>
              <a:gd name="T21" fmla="*/ 73 h 163"/>
              <a:gd name="T22" fmla="*/ 79 w 86"/>
              <a:gd name="T23" fmla="*/ 73 h 163"/>
              <a:gd name="T24" fmla="*/ 79 w 86"/>
              <a:gd name="T25" fmla="*/ 73 h 163"/>
              <a:gd name="T26" fmla="*/ 80 w 86"/>
              <a:gd name="T27" fmla="*/ 74 h 163"/>
              <a:gd name="T28" fmla="*/ 81 w 86"/>
              <a:gd name="T29" fmla="*/ 74 h 163"/>
              <a:gd name="T30" fmla="*/ 81 w 86"/>
              <a:gd name="T31" fmla="*/ 75 h 163"/>
              <a:gd name="T32" fmla="*/ 82 w 86"/>
              <a:gd name="T33" fmla="*/ 77 h 163"/>
              <a:gd name="T34" fmla="*/ 82 w 86"/>
              <a:gd name="T35" fmla="*/ 78 h 163"/>
              <a:gd name="T36" fmla="*/ 82 w 86"/>
              <a:gd name="T37" fmla="*/ 79 h 163"/>
              <a:gd name="T38" fmla="*/ 82 w 86"/>
              <a:gd name="T39" fmla="*/ 82 h 163"/>
              <a:gd name="T40" fmla="*/ 82 w 86"/>
              <a:gd name="T41" fmla="*/ 85 h 163"/>
              <a:gd name="T42" fmla="*/ 82 w 86"/>
              <a:gd name="T43" fmla="*/ 86 h 163"/>
              <a:gd name="T44" fmla="*/ 82 w 86"/>
              <a:gd name="T45" fmla="*/ 88 h 163"/>
              <a:gd name="T46" fmla="*/ 81 w 86"/>
              <a:gd name="T47" fmla="*/ 90 h 163"/>
              <a:gd name="T48" fmla="*/ 81 w 86"/>
              <a:gd name="T49" fmla="*/ 90 h 163"/>
              <a:gd name="T50" fmla="*/ 80 w 86"/>
              <a:gd name="T51" fmla="*/ 91 h 163"/>
              <a:gd name="T52" fmla="*/ 79 w 86"/>
              <a:gd name="T53" fmla="*/ 91 h 163"/>
              <a:gd name="T54" fmla="*/ 79 w 86"/>
              <a:gd name="T55" fmla="*/ 91 h 163"/>
              <a:gd name="T56" fmla="*/ 22 w 86"/>
              <a:gd name="T57" fmla="*/ 91 h 163"/>
              <a:gd name="T58" fmla="*/ 22 w 86"/>
              <a:gd name="T59" fmla="*/ 159 h 163"/>
              <a:gd name="T60" fmla="*/ 22 w 86"/>
              <a:gd name="T61" fmla="*/ 160 h 163"/>
              <a:gd name="T62" fmla="*/ 21 w 86"/>
              <a:gd name="T63" fmla="*/ 162 h 163"/>
              <a:gd name="T64" fmla="*/ 21 w 86"/>
              <a:gd name="T65" fmla="*/ 162 h 163"/>
              <a:gd name="T66" fmla="*/ 20 w 86"/>
              <a:gd name="T67" fmla="*/ 162 h 163"/>
              <a:gd name="T68" fmla="*/ 18 w 86"/>
              <a:gd name="T69" fmla="*/ 163 h 163"/>
              <a:gd name="T70" fmla="*/ 16 w 86"/>
              <a:gd name="T71" fmla="*/ 163 h 163"/>
              <a:gd name="T72" fmla="*/ 15 w 86"/>
              <a:gd name="T73" fmla="*/ 163 h 163"/>
              <a:gd name="T74" fmla="*/ 11 w 86"/>
              <a:gd name="T75" fmla="*/ 163 h 163"/>
              <a:gd name="T76" fmla="*/ 8 w 86"/>
              <a:gd name="T77" fmla="*/ 163 h 163"/>
              <a:gd name="T78" fmla="*/ 5 w 86"/>
              <a:gd name="T79" fmla="*/ 163 h 163"/>
              <a:gd name="T80" fmla="*/ 4 w 86"/>
              <a:gd name="T81" fmla="*/ 163 h 163"/>
              <a:gd name="T82" fmla="*/ 3 w 86"/>
              <a:gd name="T83" fmla="*/ 162 h 163"/>
              <a:gd name="T84" fmla="*/ 1 w 86"/>
              <a:gd name="T85" fmla="*/ 162 h 163"/>
              <a:gd name="T86" fmla="*/ 0 w 86"/>
              <a:gd name="T87" fmla="*/ 162 h 163"/>
              <a:gd name="T88" fmla="*/ 0 w 86"/>
              <a:gd name="T89" fmla="*/ 160 h 163"/>
              <a:gd name="T90" fmla="*/ 0 w 86"/>
              <a:gd name="T91" fmla="*/ 159 h 163"/>
              <a:gd name="T92" fmla="*/ 0 w 86"/>
              <a:gd name="T93" fmla="*/ 9 h 163"/>
              <a:gd name="T94" fmla="*/ 0 w 86"/>
              <a:gd name="T95" fmla="*/ 4 h 163"/>
              <a:gd name="T96" fmla="*/ 3 w 86"/>
              <a:gd name="T97" fmla="*/ 1 h 163"/>
              <a:gd name="T98" fmla="*/ 5 w 86"/>
              <a:gd name="T99" fmla="*/ 0 h 163"/>
              <a:gd name="T100" fmla="*/ 8 w 86"/>
              <a:gd name="T101" fmla="*/ 0 h 163"/>
              <a:gd name="T102" fmla="*/ 81 w 86"/>
              <a:gd name="T103" fmla="*/ 0 h 163"/>
              <a:gd name="T104" fmla="*/ 82 w 86"/>
              <a:gd name="T105" fmla="*/ 0 h 163"/>
              <a:gd name="T106" fmla="*/ 84 w 86"/>
              <a:gd name="T107" fmla="*/ 0 h 163"/>
              <a:gd name="T108" fmla="*/ 84 w 86"/>
              <a:gd name="T109" fmla="*/ 1 h 163"/>
              <a:gd name="T110" fmla="*/ 85 w 86"/>
              <a:gd name="T111" fmla="*/ 1 h 163"/>
              <a:gd name="T112" fmla="*/ 85 w 86"/>
              <a:gd name="T113" fmla="*/ 2 h 163"/>
              <a:gd name="T114" fmla="*/ 85 w 86"/>
              <a:gd name="T115" fmla="*/ 5 h 163"/>
              <a:gd name="T116" fmla="*/ 86 w 86"/>
              <a:gd name="T117" fmla="*/ 6 h 163"/>
              <a:gd name="T118" fmla="*/ 86 w 86"/>
              <a:gd name="T11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163">
                <a:moveTo>
                  <a:pt x="86" y="9"/>
                </a:moveTo>
                <a:lnTo>
                  <a:pt x="86" y="11"/>
                </a:lnTo>
                <a:lnTo>
                  <a:pt x="85" y="13"/>
                </a:lnTo>
                <a:lnTo>
                  <a:pt x="85" y="14"/>
                </a:lnTo>
                <a:lnTo>
                  <a:pt x="85" y="15"/>
                </a:lnTo>
                <a:lnTo>
                  <a:pt x="84" y="17"/>
                </a:lnTo>
                <a:lnTo>
                  <a:pt x="84" y="18"/>
                </a:lnTo>
                <a:lnTo>
                  <a:pt x="82" y="18"/>
                </a:lnTo>
                <a:lnTo>
                  <a:pt x="81" y="18"/>
                </a:lnTo>
                <a:lnTo>
                  <a:pt x="22" y="18"/>
                </a:lnTo>
                <a:lnTo>
                  <a:pt x="22" y="73"/>
                </a:lnTo>
                <a:lnTo>
                  <a:pt x="79" y="73"/>
                </a:lnTo>
                <a:lnTo>
                  <a:pt x="79" y="73"/>
                </a:lnTo>
                <a:lnTo>
                  <a:pt x="80" y="74"/>
                </a:lnTo>
                <a:lnTo>
                  <a:pt x="81" y="74"/>
                </a:lnTo>
                <a:lnTo>
                  <a:pt x="81" y="75"/>
                </a:lnTo>
                <a:lnTo>
                  <a:pt x="82" y="77"/>
                </a:lnTo>
                <a:lnTo>
                  <a:pt x="82" y="78"/>
                </a:lnTo>
                <a:lnTo>
                  <a:pt x="82" y="79"/>
                </a:lnTo>
                <a:lnTo>
                  <a:pt x="82" y="82"/>
                </a:lnTo>
                <a:lnTo>
                  <a:pt x="82" y="85"/>
                </a:lnTo>
                <a:lnTo>
                  <a:pt x="82" y="86"/>
                </a:lnTo>
                <a:lnTo>
                  <a:pt x="82" y="88"/>
                </a:lnTo>
                <a:lnTo>
                  <a:pt x="81" y="90"/>
                </a:lnTo>
                <a:lnTo>
                  <a:pt x="81" y="90"/>
                </a:lnTo>
                <a:lnTo>
                  <a:pt x="80" y="91"/>
                </a:lnTo>
                <a:lnTo>
                  <a:pt x="79" y="91"/>
                </a:lnTo>
                <a:lnTo>
                  <a:pt x="79" y="91"/>
                </a:lnTo>
                <a:lnTo>
                  <a:pt x="22" y="91"/>
                </a:lnTo>
                <a:lnTo>
                  <a:pt x="22" y="159"/>
                </a:lnTo>
                <a:lnTo>
                  <a:pt x="22" y="160"/>
                </a:lnTo>
                <a:lnTo>
                  <a:pt x="21" y="162"/>
                </a:lnTo>
                <a:lnTo>
                  <a:pt x="21" y="162"/>
                </a:lnTo>
                <a:lnTo>
                  <a:pt x="20" y="162"/>
                </a:lnTo>
                <a:lnTo>
                  <a:pt x="18" y="163"/>
                </a:lnTo>
                <a:lnTo>
                  <a:pt x="16" y="163"/>
                </a:lnTo>
                <a:lnTo>
                  <a:pt x="15" y="163"/>
                </a:lnTo>
                <a:lnTo>
                  <a:pt x="11" y="163"/>
                </a:lnTo>
                <a:lnTo>
                  <a:pt x="8" y="163"/>
                </a:lnTo>
                <a:lnTo>
                  <a:pt x="5" y="163"/>
                </a:lnTo>
                <a:lnTo>
                  <a:pt x="4" y="163"/>
                </a:lnTo>
                <a:lnTo>
                  <a:pt x="3" y="162"/>
                </a:lnTo>
                <a:lnTo>
                  <a:pt x="1" y="162"/>
                </a:lnTo>
                <a:lnTo>
                  <a:pt x="0" y="162"/>
                </a:lnTo>
                <a:lnTo>
                  <a:pt x="0" y="160"/>
                </a:lnTo>
                <a:lnTo>
                  <a:pt x="0" y="159"/>
                </a:lnTo>
                <a:lnTo>
                  <a:pt x="0" y="9"/>
                </a:lnTo>
                <a:lnTo>
                  <a:pt x="0" y="4"/>
                </a:lnTo>
                <a:lnTo>
                  <a:pt x="3" y="1"/>
                </a:lnTo>
                <a:lnTo>
                  <a:pt x="5" y="0"/>
                </a:lnTo>
                <a:lnTo>
                  <a:pt x="8" y="0"/>
                </a:lnTo>
                <a:lnTo>
                  <a:pt x="81" y="0"/>
                </a:lnTo>
                <a:lnTo>
                  <a:pt x="82" y="0"/>
                </a:lnTo>
                <a:lnTo>
                  <a:pt x="84" y="0"/>
                </a:lnTo>
                <a:lnTo>
                  <a:pt x="84" y="1"/>
                </a:lnTo>
                <a:lnTo>
                  <a:pt x="85" y="1"/>
                </a:lnTo>
                <a:lnTo>
                  <a:pt x="85" y="2"/>
                </a:lnTo>
                <a:lnTo>
                  <a:pt x="85" y="5"/>
                </a:lnTo>
                <a:lnTo>
                  <a:pt x="86" y="6"/>
                </a:lnTo>
                <a:lnTo>
                  <a:pt x="86"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EditPoints="1"/>
          </p:cNvSpPr>
          <p:nvPr/>
        </p:nvSpPr>
        <p:spPr bwMode="auto">
          <a:xfrm>
            <a:off x="6565681" y="1371600"/>
            <a:ext cx="116365" cy="132089"/>
          </a:xfrm>
          <a:custGeom>
            <a:avLst/>
            <a:gdLst>
              <a:gd name="T0" fmla="*/ 145 w 147"/>
              <a:gd name="T1" fmla="*/ 101 h 169"/>
              <a:gd name="T2" fmla="*/ 136 w 147"/>
              <a:gd name="T3" fmla="*/ 133 h 169"/>
              <a:gd name="T4" fmla="*/ 118 w 147"/>
              <a:gd name="T5" fmla="*/ 155 h 169"/>
              <a:gd name="T6" fmla="*/ 90 w 147"/>
              <a:gd name="T7" fmla="*/ 167 h 169"/>
              <a:gd name="T8" fmla="*/ 54 w 147"/>
              <a:gd name="T9" fmla="*/ 167 h 169"/>
              <a:gd name="T10" fmla="*/ 28 w 147"/>
              <a:gd name="T11" fmla="*/ 155 h 169"/>
              <a:gd name="T12" fmla="*/ 9 w 147"/>
              <a:gd name="T13" fmla="*/ 135 h 169"/>
              <a:gd name="T14" fmla="*/ 2 w 147"/>
              <a:gd name="T15" fmla="*/ 105 h 169"/>
              <a:gd name="T16" fmla="*/ 2 w 147"/>
              <a:gd name="T17" fmla="*/ 67 h 169"/>
              <a:gd name="T18" fmla="*/ 11 w 147"/>
              <a:gd name="T19" fmla="*/ 35 h 169"/>
              <a:gd name="T20" fmla="*/ 29 w 147"/>
              <a:gd name="T21" fmla="*/ 13 h 169"/>
              <a:gd name="T22" fmla="*/ 58 w 147"/>
              <a:gd name="T23" fmla="*/ 1 h 169"/>
              <a:gd name="T24" fmla="*/ 93 w 147"/>
              <a:gd name="T25" fmla="*/ 1 h 169"/>
              <a:gd name="T26" fmla="*/ 119 w 147"/>
              <a:gd name="T27" fmla="*/ 12 h 169"/>
              <a:gd name="T28" fmla="*/ 137 w 147"/>
              <a:gd name="T29" fmla="*/ 33 h 169"/>
              <a:gd name="T30" fmla="*/ 145 w 147"/>
              <a:gd name="T31" fmla="*/ 63 h 169"/>
              <a:gd name="T32" fmla="*/ 123 w 147"/>
              <a:gd name="T33" fmla="*/ 84 h 169"/>
              <a:gd name="T34" fmla="*/ 121 w 147"/>
              <a:gd name="T35" fmla="*/ 57 h 169"/>
              <a:gd name="T36" fmla="*/ 113 w 147"/>
              <a:gd name="T37" fmla="*/ 37 h 169"/>
              <a:gd name="T38" fmla="*/ 98 w 147"/>
              <a:gd name="T39" fmla="*/ 24 h 169"/>
              <a:gd name="T40" fmla="*/ 73 w 147"/>
              <a:gd name="T41" fmla="*/ 18 h 169"/>
              <a:gd name="T42" fmla="*/ 50 w 147"/>
              <a:gd name="T43" fmla="*/ 24 h 169"/>
              <a:gd name="T44" fmla="*/ 34 w 147"/>
              <a:gd name="T45" fmla="*/ 38 h 169"/>
              <a:gd name="T46" fmla="*/ 26 w 147"/>
              <a:gd name="T47" fmla="*/ 59 h 169"/>
              <a:gd name="T48" fmla="*/ 24 w 147"/>
              <a:gd name="T49" fmla="*/ 84 h 169"/>
              <a:gd name="T50" fmla="*/ 26 w 147"/>
              <a:gd name="T51" fmla="*/ 110 h 169"/>
              <a:gd name="T52" fmla="*/ 34 w 147"/>
              <a:gd name="T53" fmla="*/ 131 h 169"/>
              <a:gd name="T54" fmla="*/ 49 w 147"/>
              <a:gd name="T55" fmla="*/ 144 h 169"/>
              <a:gd name="T56" fmla="*/ 73 w 147"/>
              <a:gd name="T57" fmla="*/ 149 h 169"/>
              <a:gd name="T58" fmla="*/ 97 w 147"/>
              <a:gd name="T59" fmla="*/ 144 h 169"/>
              <a:gd name="T60" fmla="*/ 113 w 147"/>
              <a:gd name="T61" fmla="*/ 129 h 169"/>
              <a:gd name="T62" fmla="*/ 121 w 147"/>
              <a:gd name="T63" fmla="*/ 108 h 169"/>
              <a:gd name="T64" fmla="*/ 123 w 147"/>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69">
                <a:moveTo>
                  <a:pt x="147" y="82"/>
                </a:moveTo>
                <a:lnTo>
                  <a:pt x="145" y="101"/>
                </a:lnTo>
                <a:lnTo>
                  <a:pt x="141" y="118"/>
                </a:lnTo>
                <a:lnTo>
                  <a:pt x="136" y="133"/>
                </a:lnTo>
                <a:lnTo>
                  <a:pt x="128" y="145"/>
                </a:lnTo>
                <a:lnTo>
                  <a:pt x="118" y="155"/>
                </a:lnTo>
                <a:lnTo>
                  <a:pt x="105" y="162"/>
                </a:lnTo>
                <a:lnTo>
                  <a:pt x="90" y="167"/>
                </a:lnTo>
                <a:lnTo>
                  <a:pt x="72" y="169"/>
                </a:lnTo>
                <a:lnTo>
                  <a:pt x="54" y="167"/>
                </a:lnTo>
                <a:lnTo>
                  <a:pt x="39" y="162"/>
                </a:lnTo>
                <a:lnTo>
                  <a:pt x="28" y="155"/>
                </a:lnTo>
                <a:lnTo>
                  <a:pt x="17" y="146"/>
                </a:lnTo>
                <a:lnTo>
                  <a:pt x="9" y="135"/>
                </a:lnTo>
                <a:lnTo>
                  <a:pt x="5" y="120"/>
                </a:lnTo>
                <a:lnTo>
                  <a:pt x="2" y="105"/>
                </a:lnTo>
                <a:lnTo>
                  <a:pt x="0" y="85"/>
                </a:lnTo>
                <a:lnTo>
                  <a:pt x="2" y="67"/>
                </a:lnTo>
                <a:lnTo>
                  <a:pt x="5" y="50"/>
                </a:lnTo>
                <a:lnTo>
                  <a:pt x="11" y="35"/>
                </a:lnTo>
                <a:lnTo>
                  <a:pt x="20" y="24"/>
                </a:lnTo>
                <a:lnTo>
                  <a:pt x="29" y="13"/>
                </a:lnTo>
                <a:lnTo>
                  <a:pt x="42" y="7"/>
                </a:lnTo>
                <a:lnTo>
                  <a:pt x="58" y="1"/>
                </a:lnTo>
                <a:lnTo>
                  <a:pt x="75" y="0"/>
                </a:lnTo>
                <a:lnTo>
                  <a:pt x="93" y="1"/>
                </a:lnTo>
                <a:lnTo>
                  <a:pt x="106" y="5"/>
                </a:lnTo>
                <a:lnTo>
                  <a:pt x="119" y="12"/>
                </a:lnTo>
                <a:lnTo>
                  <a:pt x="128" y="21"/>
                </a:lnTo>
                <a:lnTo>
                  <a:pt x="137" y="33"/>
                </a:lnTo>
                <a:lnTo>
                  <a:pt x="141" y="47"/>
                </a:lnTo>
                <a:lnTo>
                  <a:pt x="145" y="63"/>
                </a:lnTo>
                <a:lnTo>
                  <a:pt x="147" y="82"/>
                </a:lnTo>
                <a:close/>
                <a:moveTo>
                  <a:pt x="123" y="84"/>
                </a:moveTo>
                <a:lnTo>
                  <a:pt x="123" y="71"/>
                </a:lnTo>
                <a:lnTo>
                  <a:pt x="121" y="57"/>
                </a:lnTo>
                <a:lnTo>
                  <a:pt x="118" y="47"/>
                </a:lnTo>
                <a:lnTo>
                  <a:pt x="113" y="37"/>
                </a:lnTo>
                <a:lnTo>
                  <a:pt x="106" y="29"/>
                </a:lnTo>
                <a:lnTo>
                  <a:pt x="98" y="24"/>
                </a:lnTo>
                <a:lnTo>
                  <a:pt x="88" y="20"/>
                </a:lnTo>
                <a:lnTo>
                  <a:pt x="73" y="18"/>
                </a:lnTo>
                <a:lnTo>
                  <a:pt x="60" y="20"/>
                </a:lnTo>
                <a:lnTo>
                  <a:pt x="50" y="24"/>
                </a:lnTo>
                <a:lnTo>
                  <a:pt x="41" y="30"/>
                </a:lnTo>
                <a:lnTo>
                  <a:pt x="34" y="38"/>
                </a:lnTo>
                <a:lnTo>
                  <a:pt x="29" y="47"/>
                </a:lnTo>
                <a:lnTo>
                  <a:pt x="26" y="59"/>
                </a:lnTo>
                <a:lnTo>
                  <a:pt x="24" y="71"/>
                </a:lnTo>
                <a:lnTo>
                  <a:pt x="24" y="84"/>
                </a:lnTo>
                <a:lnTo>
                  <a:pt x="24" y="97"/>
                </a:lnTo>
                <a:lnTo>
                  <a:pt x="26" y="110"/>
                </a:lnTo>
                <a:lnTo>
                  <a:pt x="29" y="121"/>
                </a:lnTo>
                <a:lnTo>
                  <a:pt x="34" y="131"/>
                </a:lnTo>
                <a:lnTo>
                  <a:pt x="41" y="138"/>
                </a:lnTo>
                <a:lnTo>
                  <a:pt x="49" y="144"/>
                </a:lnTo>
                <a:lnTo>
                  <a:pt x="59" y="149"/>
                </a:lnTo>
                <a:lnTo>
                  <a:pt x="73" y="149"/>
                </a:lnTo>
                <a:lnTo>
                  <a:pt x="87" y="148"/>
                </a:lnTo>
                <a:lnTo>
                  <a:pt x="97" y="144"/>
                </a:lnTo>
                <a:lnTo>
                  <a:pt x="106" y="138"/>
                </a:lnTo>
                <a:lnTo>
                  <a:pt x="113" y="129"/>
                </a:lnTo>
                <a:lnTo>
                  <a:pt x="118" y="120"/>
                </a:lnTo>
                <a:lnTo>
                  <a:pt x="121" y="108"/>
                </a:lnTo>
                <a:lnTo>
                  <a:pt x="123" y="97"/>
                </a:lnTo>
                <a:lnTo>
                  <a:pt x="123" y="8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6911628" y="1387326"/>
            <a:ext cx="110075" cy="110075"/>
          </a:xfrm>
          <a:prstGeom prst="rect">
            <a:avLst/>
          </a:prstGeom>
          <a:solidFill>
            <a:srgbClr val="2E73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7078312" y="1371600"/>
            <a:ext cx="78625" cy="132089"/>
          </a:xfrm>
          <a:custGeom>
            <a:avLst/>
            <a:gdLst>
              <a:gd name="T0" fmla="*/ 101 w 101"/>
              <a:gd name="T1" fmla="*/ 131 h 169"/>
              <a:gd name="T2" fmla="*/ 91 w 101"/>
              <a:gd name="T3" fmla="*/ 149 h 169"/>
              <a:gd name="T4" fmla="*/ 77 w 101"/>
              <a:gd name="T5" fmla="*/ 161 h 169"/>
              <a:gd name="T6" fmla="*/ 56 w 101"/>
              <a:gd name="T7" fmla="*/ 167 h 169"/>
              <a:gd name="T8" fmla="*/ 38 w 101"/>
              <a:gd name="T9" fmla="*/ 167 h 169"/>
              <a:gd name="T10" fmla="*/ 23 w 101"/>
              <a:gd name="T11" fmla="*/ 165 h 169"/>
              <a:gd name="T12" fmla="*/ 13 w 101"/>
              <a:gd name="T13" fmla="*/ 161 h 169"/>
              <a:gd name="T14" fmla="*/ 5 w 101"/>
              <a:gd name="T15" fmla="*/ 157 h 169"/>
              <a:gd name="T16" fmla="*/ 2 w 101"/>
              <a:gd name="T17" fmla="*/ 154 h 169"/>
              <a:gd name="T18" fmla="*/ 0 w 101"/>
              <a:gd name="T19" fmla="*/ 149 h 169"/>
              <a:gd name="T20" fmla="*/ 0 w 101"/>
              <a:gd name="T21" fmla="*/ 142 h 169"/>
              <a:gd name="T22" fmla="*/ 1 w 101"/>
              <a:gd name="T23" fmla="*/ 138 h 169"/>
              <a:gd name="T24" fmla="*/ 2 w 101"/>
              <a:gd name="T25" fmla="*/ 137 h 169"/>
              <a:gd name="T26" fmla="*/ 4 w 101"/>
              <a:gd name="T27" fmla="*/ 136 h 169"/>
              <a:gd name="T28" fmla="*/ 6 w 101"/>
              <a:gd name="T29" fmla="*/ 136 h 169"/>
              <a:gd name="T30" fmla="*/ 13 w 101"/>
              <a:gd name="T31" fmla="*/ 140 h 169"/>
              <a:gd name="T32" fmla="*/ 23 w 101"/>
              <a:gd name="T33" fmla="*/ 145 h 169"/>
              <a:gd name="T34" fmla="*/ 38 w 101"/>
              <a:gd name="T35" fmla="*/ 149 h 169"/>
              <a:gd name="T36" fmla="*/ 53 w 101"/>
              <a:gd name="T37" fmla="*/ 149 h 169"/>
              <a:gd name="T38" fmla="*/ 65 w 101"/>
              <a:gd name="T39" fmla="*/ 145 h 169"/>
              <a:gd name="T40" fmla="*/ 73 w 101"/>
              <a:gd name="T41" fmla="*/ 138 h 169"/>
              <a:gd name="T42" fmla="*/ 78 w 101"/>
              <a:gd name="T43" fmla="*/ 128 h 169"/>
              <a:gd name="T44" fmla="*/ 77 w 101"/>
              <a:gd name="T45" fmla="*/ 115 h 169"/>
              <a:gd name="T46" fmla="*/ 72 w 101"/>
              <a:gd name="T47" fmla="*/ 106 h 169"/>
              <a:gd name="T48" fmla="*/ 61 w 101"/>
              <a:gd name="T49" fmla="*/ 98 h 169"/>
              <a:gd name="T50" fmla="*/ 48 w 101"/>
              <a:gd name="T51" fmla="*/ 91 h 169"/>
              <a:gd name="T52" fmla="*/ 34 w 101"/>
              <a:gd name="T53" fmla="*/ 85 h 169"/>
              <a:gd name="T54" fmla="*/ 21 w 101"/>
              <a:gd name="T55" fmla="*/ 77 h 169"/>
              <a:gd name="T56" fmla="*/ 12 w 101"/>
              <a:gd name="T57" fmla="*/ 67 h 169"/>
              <a:gd name="T58" fmla="*/ 5 w 101"/>
              <a:gd name="T59" fmla="*/ 52 h 169"/>
              <a:gd name="T60" fmla="*/ 5 w 101"/>
              <a:gd name="T61" fmla="*/ 33 h 169"/>
              <a:gd name="T62" fmla="*/ 13 w 101"/>
              <a:gd name="T63" fmla="*/ 17 h 169"/>
              <a:gd name="T64" fmla="*/ 26 w 101"/>
              <a:gd name="T65" fmla="*/ 7 h 169"/>
              <a:gd name="T66" fmla="*/ 43 w 101"/>
              <a:gd name="T67" fmla="*/ 0 h 169"/>
              <a:gd name="T68" fmla="*/ 60 w 101"/>
              <a:gd name="T69" fmla="*/ 0 h 169"/>
              <a:gd name="T70" fmla="*/ 70 w 101"/>
              <a:gd name="T71" fmla="*/ 3 h 169"/>
              <a:gd name="T72" fmla="*/ 80 w 101"/>
              <a:gd name="T73" fmla="*/ 5 h 169"/>
              <a:gd name="T74" fmla="*/ 87 w 101"/>
              <a:gd name="T75" fmla="*/ 9 h 169"/>
              <a:gd name="T76" fmla="*/ 90 w 101"/>
              <a:gd name="T77" fmla="*/ 12 h 169"/>
              <a:gd name="T78" fmla="*/ 91 w 101"/>
              <a:gd name="T79" fmla="*/ 13 h 169"/>
              <a:gd name="T80" fmla="*/ 91 w 101"/>
              <a:gd name="T81" fmla="*/ 14 h 169"/>
              <a:gd name="T82" fmla="*/ 91 w 101"/>
              <a:gd name="T83" fmla="*/ 18 h 169"/>
              <a:gd name="T84" fmla="*/ 91 w 101"/>
              <a:gd name="T85" fmla="*/ 22 h 169"/>
              <a:gd name="T86" fmla="*/ 91 w 101"/>
              <a:gd name="T87" fmla="*/ 26 h 169"/>
              <a:gd name="T88" fmla="*/ 90 w 101"/>
              <a:gd name="T89" fmla="*/ 29 h 169"/>
              <a:gd name="T90" fmla="*/ 89 w 101"/>
              <a:gd name="T91" fmla="*/ 30 h 169"/>
              <a:gd name="T92" fmla="*/ 86 w 101"/>
              <a:gd name="T93" fmla="*/ 29 h 169"/>
              <a:gd name="T94" fmla="*/ 81 w 101"/>
              <a:gd name="T95" fmla="*/ 26 h 169"/>
              <a:gd name="T96" fmla="*/ 72 w 101"/>
              <a:gd name="T97" fmla="*/ 22 h 169"/>
              <a:gd name="T98" fmla="*/ 60 w 101"/>
              <a:gd name="T99" fmla="*/ 18 h 169"/>
              <a:gd name="T100" fmla="*/ 47 w 101"/>
              <a:gd name="T101" fmla="*/ 18 h 169"/>
              <a:gd name="T102" fmla="*/ 36 w 101"/>
              <a:gd name="T103" fmla="*/ 22 h 169"/>
              <a:gd name="T104" fmla="*/ 30 w 101"/>
              <a:gd name="T105" fmla="*/ 27 h 169"/>
              <a:gd name="T106" fmla="*/ 27 w 101"/>
              <a:gd name="T107" fmla="*/ 37 h 169"/>
              <a:gd name="T108" fmla="*/ 27 w 101"/>
              <a:gd name="T109" fmla="*/ 47 h 169"/>
              <a:gd name="T110" fmla="*/ 33 w 101"/>
              <a:gd name="T111" fmla="*/ 57 h 169"/>
              <a:gd name="T112" fmla="*/ 43 w 101"/>
              <a:gd name="T113" fmla="*/ 65 h 169"/>
              <a:gd name="T114" fmla="*/ 56 w 101"/>
              <a:gd name="T115" fmla="*/ 72 h 169"/>
              <a:gd name="T116" fmla="*/ 70 w 101"/>
              <a:gd name="T117" fmla="*/ 78 h 169"/>
              <a:gd name="T118" fmla="*/ 84 w 101"/>
              <a:gd name="T119" fmla="*/ 86 h 169"/>
              <a:gd name="T120" fmla="*/ 94 w 101"/>
              <a:gd name="T121" fmla="*/ 97 h 169"/>
              <a:gd name="T122" fmla="*/ 101 w 101"/>
              <a:gd name="T123" fmla="*/ 1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69">
                <a:moveTo>
                  <a:pt x="101" y="120"/>
                </a:moveTo>
                <a:lnTo>
                  <a:pt x="101" y="131"/>
                </a:lnTo>
                <a:lnTo>
                  <a:pt x="97" y="140"/>
                </a:lnTo>
                <a:lnTo>
                  <a:pt x="91" y="149"/>
                </a:lnTo>
                <a:lnTo>
                  <a:pt x="85" y="155"/>
                </a:lnTo>
                <a:lnTo>
                  <a:pt x="77" y="161"/>
                </a:lnTo>
                <a:lnTo>
                  <a:pt x="67" y="165"/>
                </a:lnTo>
                <a:lnTo>
                  <a:pt x="56" y="167"/>
                </a:lnTo>
                <a:lnTo>
                  <a:pt x="46" y="169"/>
                </a:lnTo>
                <a:lnTo>
                  <a:pt x="38" y="167"/>
                </a:lnTo>
                <a:lnTo>
                  <a:pt x="30" y="166"/>
                </a:lnTo>
                <a:lnTo>
                  <a:pt x="23" y="165"/>
                </a:lnTo>
                <a:lnTo>
                  <a:pt x="18" y="163"/>
                </a:lnTo>
                <a:lnTo>
                  <a:pt x="13" y="161"/>
                </a:lnTo>
                <a:lnTo>
                  <a:pt x="8" y="159"/>
                </a:lnTo>
                <a:lnTo>
                  <a:pt x="5" y="157"/>
                </a:lnTo>
                <a:lnTo>
                  <a:pt x="4" y="155"/>
                </a:lnTo>
                <a:lnTo>
                  <a:pt x="2" y="154"/>
                </a:lnTo>
                <a:lnTo>
                  <a:pt x="1" y="152"/>
                </a:lnTo>
                <a:lnTo>
                  <a:pt x="0" y="149"/>
                </a:lnTo>
                <a:lnTo>
                  <a:pt x="0" y="145"/>
                </a:lnTo>
                <a:lnTo>
                  <a:pt x="0" y="142"/>
                </a:lnTo>
                <a:lnTo>
                  <a:pt x="1" y="141"/>
                </a:lnTo>
                <a:lnTo>
                  <a:pt x="1" y="138"/>
                </a:lnTo>
                <a:lnTo>
                  <a:pt x="1" y="137"/>
                </a:lnTo>
                <a:lnTo>
                  <a:pt x="2" y="137"/>
                </a:lnTo>
                <a:lnTo>
                  <a:pt x="2" y="136"/>
                </a:lnTo>
                <a:lnTo>
                  <a:pt x="4" y="136"/>
                </a:lnTo>
                <a:lnTo>
                  <a:pt x="4" y="136"/>
                </a:lnTo>
                <a:lnTo>
                  <a:pt x="6" y="136"/>
                </a:lnTo>
                <a:lnTo>
                  <a:pt x="9" y="137"/>
                </a:lnTo>
                <a:lnTo>
                  <a:pt x="13" y="140"/>
                </a:lnTo>
                <a:lnTo>
                  <a:pt x="18" y="142"/>
                </a:lnTo>
                <a:lnTo>
                  <a:pt x="23" y="145"/>
                </a:lnTo>
                <a:lnTo>
                  <a:pt x="30" y="148"/>
                </a:lnTo>
                <a:lnTo>
                  <a:pt x="38" y="149"/>
                </a:lnTo>
                <a:lnTo>
                  <a:pt x="47" y="149"/>
                </a:lnTo>
                <a:lnTo>
                  <a:pt x="53" y="149"/>
                </a:lnTo>
                <a:lnTo>
                  <a:pt x="59" y="148"/>
                </a:lnTo>
                <a:lnTo>
                  <a:pt x="65" y="145"/>
                </a:lnTo>
                <a:lnTo>
                  <a:pt x="69" y="142"/>
                </a:lnTo>
                <a:lnTo>
                  <a:pt x="73" y="138"/>
                </a:lnTo>
                <a:lnTo>
                  <a:pt x="76" y="133"/>
                </a:lnTo>
                <a:lnTo>
                  <a:pt x="78" y="128"/>
                </a:lnTo>
                <a:lnTo>
                  <a:pt x="78" y="121"/>
                </a:lnTo>
                <a:lnTo>
                  <a:pt x="77" y="115"/>
                </a:lnTo>
                <a:lnTo>
                  <a:pt x="74" y="110"/>
                </a:lnTo>
                <a:lnTo>
                  <a:pt x="72" y="106"/>
                </a:lnTo>
                <a:lnTo>
                  <a:pt x="67" y="102"/>
                </a:lnTo>
                <a:lnTo>
                  <a:pt x="61" y="98"/>
                </a:lnTo>
                <a:lnTo>
                  <a:pt x="55" y="95"/>
                </a:lnTo>
                <a:lnTo>
                  <a:pt x="48" y="91"/>
                </a:lnTo>
                <a:lnTo>
                  <a:pt x="42" y="89"/>
                </a:lnTo>
                <a:lnTo>
                  <a:pt x="34" y="85"/>
                </a:lnTo>
                <a:lnTo>
                  <a:pt x="27" y="81"/>
                </a:lnTo>
                <a:lnTo>
                  <a:pt x="21" y="77"/>
                </a:lnTo>
                <a:lnTo>
                  <a:pt x="16" y="72"/>
                </a:lnTo>
                <a:lnTo>
                  <a:pt x="12" y="67"/>
                </a:lnTo>
                <a:lnTo>
                  <a:pt x="8" y="60"/>
                </a:lnTo>
                <a:lnTo>
                  <a:pt x="5" y="52"/>
                </a:lnTo>
                <a:lnTo>
                  <a:pt x="4" y="43"/>
                </a:lnTo>
                <a:lnTo>
                  <a:pt x="5" y="33"/>
                </a:lnTo>
                <a:lnTo>
                  <a:pt x="8" y="25"/>
                </a:lnTo>
                <a:lnTo>
                  <a:pt x="13" y="17"/>
                </a:lnTo>
                <a:lnTo>
                  <a:pt x="18" y="10"/>
                </a:lnTo>
                <a:lnTo>
                  <a:pt x="26" y="7"/>
                </a:lnTo>
                <a:lnTo>
                  <a:pt x="34" y="3"/>
                </a:lnTo>
                <a:lnTo>
                  <a:pt x="43" y="0"/>
                </a:lnTo>
                <a:lnTo>
                  <a:pt x="53" y="0"/>
                </a:lnTo>
                <a:lnTo>
                  <a:pt x="60" y="0"/>
                </a:lnTo>
                <a:lnTo>
                  <a:pt x="65" y="1"/>
                </a:lnTo>
                <a:lnTo>
                  <a:pt x="70" y="3"/>
                </a:lnTo>
                <a:lnTo>
                  <a:pt x="76" y="4"/>
                </a:lnTo>
                <a:lnTo>
                  <a:pt x="80" y="5"/>
                </a:lnTo>
                <a:lnTo>
                  <a:pt x="84" y="7"/>
                </a:lnTo>
                <a:lnTo>
                  <a:pt x="87" y="9"/>
                </a:lnTo>
                <a:lnTo>
                  <a:pt x="89" y="10"/>
                </a:lnTo>
                <a:lnTo>
                  <a:pt x="90" y="12"/>
                </a:lnTo>
                <a:lnTo>
                  <a:pt x="90" y="12"/>
                </a:lnTo>
                <a:lnTo>
                  <a:pt x="91" y="13"/>
                </a:lnTo>
                <a:lnTo>
                  <a:pt x="91" y="14"/>
                </a:lnTo>
                <a:lnTo>
                  <a:pt x="91" y="14"/>
                </a:lnTo>
                <a:lnTo>
                  <a:pt x="91" y="17"/>
                </a:lnTo>
                <a:lnTo>
                  <a:pt x="91" y="18"/>
                </a:lnTo>
                <a:lnTo>
                  <a:pt x="91" y="21"/>
                </a:lnTo>
                <a:lnTo>
                  <a:pt x="91" y="22"/>
                </a:lnTo>
                <a:lnTo>
                  <a:pt x="91" y="25"/>
                </a:lnTo>
                <a:lnTo>
                  <a:pt x="91" y="26"/>
                </a:lnTo>
                <a:lnTo>
                  <a:pt x="91" y="27"/>
                </a:lnTo>
                <a:lnTo>
                  <a:pt x="90" y="29"/>
                </a:lnTo>
                <a:lnTo>
                  <a:pt x="90" y="29"/>
                </a:lnTo>
                <a:lnTo>
                  <a:pt x="89" y="30"/>
                </a:lnTo>
                <a:lnTo>
                  <a:pt x="89" y="30"/>
                </a:lnTo>
                <a:lnTo>
                  <a:pt x="86" y="29"/>
                </a:lnTo>
                <a:lnTo>
                  <a:pt x="84" y="27"/>
                </a:lnTo>
                <a:lnTo>
                  <a:pt x="81" y="26"/>
                </a:lnTo>
                <a:lnTo>
                  <a:pt x="77" y="24"/>
                </a:lnTo>
                <a:lnTo>
                  <a:pt x="72" y="22"/>
                </a:lnTo>
                <a:lnTo>
                  <a:pt x="67" y="20"/>
                </a:lnTo>
                <a:lnTo>
                  <a:pt x="60" y="18"/>
                </a:lnTo>
                <a:lnTo>
                  <a:pt x="53" y="18"/>
                </a:lnTo>
                <a:lnTo>
                  <a:pt x="47" y="18"/>
                </a:lnTo>
                <a:lnTo>
                  <a:pt x="42" y="20"/>
                </a:lnTo>
                <a:lnTo>
                  <a:pt x="36" y="22"/>
                </a:lnTo>
                <a:lnTo>
                  <a:pt x="33" y="25"/>
                </a:lnTo>
                <a:lnTo>
                  <a:pt x="30" y="27"/>
                </a:lnTo>
                <a:lnTo>
                  <a:pt x="29" y="31"/>
                </a:lnTo>
                <a:lnTo>
                  <a:pt x="27" y="37"/>
                </a:lnTo>
                <a:lnTo>
                  <a:pt x="26" y="40"/>
                </a:lnTo>
                <a:lnTo>
                  <a:pt x="27" y="47"/>
                </a:lnTo>
                <a:lnTo>
                  <a:pt x="30" y="52"/>
                </a:lnTo>
                <a:lnTo>
                  <a:pt x="33" y="57"/>
                </a:lnTo>
                <a:lnTo>
                  <a:pt x="38" y="61"/>
                </a:lnTo>
                <a:lnTo>
                  <a:pt x="43" y="65"/>
                </a:lnTo>
                <a:lnTo>
                  <a:pt x="50" y="68"/>
                </a:lnTo>
                <a:lnTo>
                  <a:pt x="56" y="72"/>
                </a:lnTo>
                <a:lnTo>
                  <a:pt x="64" y="74"/>
                </a:lnTo>
                <a:lnTo>
                  <a:pt x="70" y="78"/>
                </a:lnTo>
                <a:lnTo>
                  <a:pt x="77" y="81"/>
                </a:lnTo>
                <a:lnTo>
                  <a:pt x="84" y="86"/>
                </a:lnTo>
                <a:lnTo>
                  <a:pt x="89" y="90"/>
                </a:lnTo>
                <a:lnTo>
                  <a:pt x="94" y="97"/>
                </a:lnTo>
                <a:lnTo>
                  <a:pt x="98" y="103"/>
                </a:lnTo>
                <a:lnTo>
                  <a:pt x="101" y="111"/>
                </a:lnTo>
                <a:lnTo>
                  <a:pt x="101"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7163225" y="1371600"/>
            <a:ext cx="94349" cy="128945"/>
          </a:xfrm>
          <a:custGeom>
            <a:avLst/>
            <a:gdLst>
              <a:gd name="T0" fmla="*/ 71 w 118"/>
              <a:gd name="T1" fmla="*/ 161 h 165"/>
              <a:gd name="T2" fmla="*/ 69 w 118"/>
              <a:gd name="T3" fmla="*/ 164 h 165"/>
              <a:gd name="T4" fmla="*/ 68 w 118"/>
              <a:gd name="T5" fmla="*/ 164 h 165"/>
              <a:gd name="T6" fmla="*/ 64 w 118"/>
              <a:gd name="T7" fmla="*/ 165 h 165"/>
              <a:gd name="T8" fmla="*/ 59 w 118"/>
              <a:gd name="T9" fmla="*/ 165 h 165"/>
              <a:gd name="T10" fmla="*/ 54 w 118"/>
              <a:gd name="T11" fmla="*/ 165 h 165"/>
              <a:gd name="T12" fmla="*/ 51 w 118"/>
              <a:gd name="T13" fmla="*/ 164 h 165"/>
              <a:gd name="T14" fmla="*/ 48 w 118"/>
              <a:gd name="T15" fmla="*/ 164 h 165"/>
              <a:gd name="T16" fmla="*/ 48 w 118"/>
              <a:gd name="T17" fmla="*/ 161 h 165"/>
              <a:gd name="T18" fmla="*/ 3 w 118"/>
              <a:gd name="T19" fmla="*/ 9 h 165"/>
              <a:gd name="T20" fmla="*/ 0 w 118"/>
              <a:gd name="T21" fmla="*/ 4 h 165"/>
              <a:gd name="T22" fmla="*/ 1 w 118"/>
              <a:gd name="T23" fmla="*/ 2 h 165"/>
              <a:gd name="T24" fmla="*/ 4 w 118"/>
              <a:gd name="T25" fmla="*/ 0 h 165"/>
              <a:gd name="T26" fmla="*/ 12 w 118"/>
              <a:gd name="T27" fmla="*/ 0 h 165"/>
              <a:gd name="T28" fmla="*/ 17 w 118"/>
              <a:gd name="T29" fmla="*/ 0 h 165"/>
              <a:gd name="T30" fmla="*/ 21 w 118"/>
              <a:gd name="T31" fmla="*/ 2 h 165"/>
              <a:gd name="T32" fmla="*/ 24 w 118"/>
              <a:gd name="T33" fmla="*/ 3 h 165"/>
              <a:gd name="T34" fmla="*/ 25 w 118"/>
              <a:gd name="T35" fmla="*/ 6 h 165"/>
              <a:gd name="T36" fmla="*/ 50 w 118"/>
              <a:gd name="T37" fmla="*/ 59 h 165"/>
              <a:gd name="T38" fmla="*/ 56 w 118"/>
              <a:gd name="T39" fmla="*/ 73 h 165"/>
              <a:gd name="T40" fmla="*/ 60 w 118"/>
              <a:gd name="T41" fmla="*/ 80 h 165"/>
              <a:gd name="T42" fmla="*/ 65 w 118"/>
              <a:gd name="T43" fmla="*/ 67 h 165"/>
              <a:gd name="T44" fmla="*/ 72 w 118"/>
              <a:gd name="T45" fmla="*/ 53 h 165"/>
              <a:gd name="T46" fmla="*/ 95 w 118"/>
              <a:gd name="T47" fmla="*/ 4 h 165"/>
              <a:gd name="T48" fmla="*/ 97 w 118"/>
              <a:gd name="T49" fmla="*/ 2 h 165"/>
              <a:gd name="T50" fmla="*/ 99 w 118"/>
              <a:gd name="T51" fmla="*/ 2 h 165"/>
              <a:gd name="T52" fmla="*/ 103 w 118"/>
              <a:gd name="T53" fmla="*/ 0 h 165"/>
              <a:gd name="T54" fmla="*/ 111 w 118"/>
              <a:gd name="T55" fmla="*/ 0 h 165"/>
              <a:gd name="T56" fmla="*/ 116 w 118"/>
              <a:gd name="T57" fmla="*/ 2 h 165"/>
              <a:gd name="T58" fmla="*/ 118 w 118"/>
              <a:gd name="T59" fmla="*/ 3 h 165"/>
              <a:gd name="T60" fmla="*/ 118 w 118"/>
              <a:gd name="T61" fmla="*/ 7 h 165"/>
              <a:gd name="T62" fmla="*/ 71 w 118"/>
              <a:gd name="T63" fmla="*/ 10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65">
                <a:moveTo>
                  <a:pt x="71" y="101"/>
                </a:moveTo>
                <a:lnTo>
                  <a:pt x="71" y="161"/>
                </a:lnTo>
                <a:lnTo>
                  <a:pt x="71" y="162"/>
                </a:lnTo>
                <a:lnTo>
                  <a:pt x="69" y="164"/>
                </a:lnTo>
                <a:lnTo>
                  <a:pt x="69" y="164"/>
                </a:lnTo>
                <a:lnTo>
                  <a:pt x="68" y="164"/>
                </a:lnTo>
                <a:lnTo>
                  <a:pt x="67" y="165"/>
                </a:lnTo>
                <a:lnTo>
                  <a:pt x="64" y="165"/>
                </a:lnTo>
                <a:lnTo>
                  <a:pt x="63" y="165"/>
                </a:lnTo>
                <a:lnTo>
                  <a:pt x="59" y="165"/>
                </a:lnTo>
                <a:lnTo>
                  <a:pt x="56" y="165"/>
                </a:lnTo>
                <a:lnTo>
                  <a:pt x="54" y="165"/>
                </a:lnTo>
                <a:lnTo>
                  <a:pt x="52" y="165"/>
                </a:lnTo>
                <a:lnTo>
                  <a:pt x="51" y="164"/>
                </a:lnTo>
                <a:lnTo>
                  <a:pt x="50" y="164"/>
                </a:lnTo>
                <a:lnTo>
                  <a:pt x="48" y="164"/>
                </a:lnTo>
                <a:lnTo>
                  <a:pt x="48" y="162"/>
                </a:lnTo>
                <a:lnTo>
                  <a:pt x="48" y="161"/>
                </a:lnTo>
                <a:lnTo>
                  <a:pt x="48" y="101"/>
                </a:lnTo>
                <a:lnTo>
                  <a:pt x="3" y="9"/>
                </a:lnTo>
                <a:lnTo>
                  <a:pt x="1" y="7"/>
                </a:lnTo>
                <a:lnTo>
                  <a:pt x="0" y="4"/>
                </a:lnTo>
                <a:lnTo>
                  <a:pt x="0" y="3"/>
                </a:lnTo>
                <a:lnTo>
                  <a:pt x="1" y="2"/>
                </a:lnTo>
                <a:lnTo>
                  <a:pt x="3" y="2"/>
                </a:lnTo>
                <a:lnTo>
                  <a:pt x="4" y="0"/>
                </a:lnTo>
                <a:lnTo>
                  <a:pt x="8" y="0"/>
                </a:lnTo>
                <a:lnTo>
                  <a:pt x="12" y="0"/>
                </a:lnTo>
                <a:lnTo>
                  <a:pt x="14" y="0"/>
                </a:lnTo>
                <a:lnTo>
                  <a:pt x="17" y="0"/>
                </a:lnTo>
                <a:lnTo>
                  <a:pt x="20" y="2"/>
                </a:lnTo>
                <a:lnTo>
                  <a:pt x="21" y="2"/>
                </a:lnTo>
                <a:lnTo>
                  <a:pt x="22" y="2"/>
                </a:lnTo>
                <a:lnTo>
                  <a:pt x="24" y="3"/>
                </a:lnTo>
                <a:lnTo>
                  <a:pt x="24" y="4"/>
                </a:lnTo>
                <a:lnTo>
                  <a:pt x="25" y="6"/>
                </a:lnTo>
                <a:lnTo>
                  <a:pt x="47" y="51"/>
                </a:lnTo>
                <a:lnTo>
                  <a:pt x="50" y="59"/>
                </a:lnTo>
                <a:lnTo>
                  <a:pt x="54" y="66"/>
                </a:lnTo>
                <a:lnTo>
                  <a:pt x="56" y="73"/>
                </a:lnTo>
                <a:lnTo>
                  <a:pt x="60" y="80"/>
                </a:lnTo>
                <a:lnTo>
                  <a:pt x="60" y="80"/>
                </a:lnTo>
                <a:lnTo>
                  <a:pt x="63" y="73"/>
                </a:lnTo>
                <a:lnTo>
                  <a:pt x="65" y="67"/>
                </a:lnTo>
                <a:lnTo>
                  <a:pt x="69" y="59"/>
                </a:lnTo>
                <a:lnTo>
                  <a:pt x="72" y="53"/>
                </a:lnTo>
                <a:lnTo>
                  <a:pt x="95" y="6"/>
                </a:lnTo>
                <a:lnTo>
                  <a:pt x="95" y="4"/>
                </a:lnTo>
                <a:lnTo>
                  <a:pt x="95" y="3"/>
                </a:lnTo>
                <a:lnTo>
                  <a:pt x="97" y="2"/>
                </a:lnTo>
                <a:lnTo>
                  <a:pt x="98" y="2"/>
                </a:lnTo>
                <a:lnTo>
                  <a:pt x="99" y="2"/>
                </a:lnTo>
                <a:lnTo>
                  <a:pt x="101" y="0"/>
                </a:lnTo>
                <a:lnTo>
                  <a:pt x="103" y="0"/>
                </a:lnTo>
                <a:lnTo>
                  <a:pt x="107" y="0"/>
                </a:lnTo>
                <a:lnTo>
                  <a:pt x="111" y="0"/>
                </a:lnTo>
                <a:lnTo>
                  <a:pt x="114" y="2"/>
                </a:lnTo>
                <a:lnTo>
                  <a:pt x="116" y="2"/>
                </a:lnTo>
                <a:lnTo>
                  <a:pt x="118" y="2"/>
                </a:lnTo>
                <a:lnTo>
                  <a:pt x="118" y="3"/>
                </a:lnTo>
                <a:lnTo>
                  <a:pt x="118" y="4"/>
                </a:lnTo>
                <a:lnTo>
                  <a:pt x="118" y="7"/>
                </a:lnTo>
                <a:lnTo>
                  <a:pt x="116" y="9"/>
                </a:lnTo>
                <a:lnTo>
                  <a:pt x="71" y="10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7276444" y="1374746"/>
            <a:ext cx="97495" cy="125799"/>
          </a:xfrm>
          <a:custGeom>
            <a:avLst/>
            <a:gdLst>
              <a:gd name="T0" fmla="*/ 124 w 124"/>
              <a:gd name="T1" fmla="*/ 156 h 163"/>
              <a:gd name="T2" fmla="*/ 121 w 124"/>
              <a:gd name="T3" fmla="*/ 159 h 163"/>
              <a:gd name="T4" fmla="*/ 119 w 124"/>
              <a:gd name="T5" fmla="*/ 162 h 163"/>
              <a:gd name="T6" fmla="*/ 116 w 124"/>
              <a:gd name="T7" fmla="*/ 163 h 163"/>
              <a:gd name="T8" fmla="*/ 107 w 124"/>
              <a:gd name="T9" fmla="*/ 163 h 163"/>
              <a:gd name="T10" fmla="*/ 102 w 124"/>
              <a:gd name="T11" fmla="*/ 162 h 163"/>
              <a:gd name="T12" fmla="*/ 96 w 124"/>
              <a:gd name="T13" fmla="*/ 160 h 163"/>
              <a:gd name="T14" fmla="*/ 93 w 124"/>
              <a:gd name="T15" fmla="*/ 155 h 163"/>
              <a:gd name="T16" fmla="*/ 87 w 124"/>
              <a:gd name="T17" fmla="*/ 147 h 163"/>
              <a:gd name="T18" fmla="*/ 32 w 124"/>
              <a:gd name="T19" fmla="*/ 47 h 163"/>
              <a:gd name="T20" fmla="*/ 25 w 124"/>
              <a:gd name="T21" fmla="*/ 31 h 163"/>
              <a:gd name="T22" fmla="*/ 21 w 124"/>
              <a:gd name="T23" fmla="*/ 23 h 163"/>
              <a:gd name="T24" fmla="*/ 21 w 124"/>
              <a:gd name="T25" fmla="*/ 41 h 163"/>
              <a:gd name="T26" fmla="*/ 21 w 124"/>
              <a:gd name="T27" fmla="*/ 61 h 163"/>
              <a:gd name="T28" fmla="*/ 21 w 124"/>
              <a:gd name="T29" fmla="*/ 160 h 163"/>
              <a:gd name="T30" fmla="*/ 19 w 124"/>
              <a:gd name="T31" fmla="*/ 162 h 163"/>
              <a:gd name="T32" fmla="*/ 17 w 124"/>
              <a:gd name="T33" fmla="*/ 163 h 163"/>
              <a:gd name="T34" fmla="*/ 13 w 124"/>
              <a:gd name="T35" fmla="*/ 163 h 163"/>
              <a:gd name="T36" fmla="*/ 8 w 124"/>
              <a:gd name="T37" fmla="*/ 163 h 163"/>
              <a:gd name="T38" fmla="*/ 4 w 124"/>
              <a:gd name="T39" fmla="*/ 163 h 163"/>
              <a:gd name="T40" fmla="*/ 1 w 124"/>
              <a:gd name="T41" fmla="*/ 162 h 163"/>
              <a:gd name="T42" fmla="*/ 0 w 124"/>
              <a:gd name="T43" fmla="*/ 160 h 163"/>
              <a:gd name="T44" fmla="*/ 0 w 124"/>
              <a:gd name="T45" fmla="*/ 9 h 163"/>
              <a:gd name="T46" fmla="*/ 4 w 124"/>
              <a:gd name="T47" fmla="*/ 1 h 163"/>
              <a:gd name="T48" fmla="*/ 9 w 124"/>
              <a:gd name="T49" fmla="*/ 0 h 163"/>
              <a:gd name="T50" fmla="*/ 23 w 124"/>
              <a:gd name="T51" fmla="*/ 0 h 163"/>
              <a:gd name="T52" fmla="*/ 29 w 124"/>
              <a:gd name="T53" fmla="*/ 1 h 163"/>
              <a:gd name="T54" fmla="*/ 32 w 124"/>
              <a:gd name="T55" fmla="*/ 4 h 163"/>
              <a:gd name="T56" fmla="*/ 35 w 124"/>
              <a:gd name="T57" fmla="*/ 9 h 163"/>
              <a:gd name="T58" fmla="*/ 77 w 124"/>
              <a:gd name="T59" fmla="*/ 85 h 163"/>
              <a:gd name="T60" fmla="*/ 85 w 124"/>
              <a:gd name="T61" fmla="*/ 98 h 163"/>
              <a:gd name="T62" fmla="*/ 91 w 124"/>
              <a:gd name="T63" fmla="*/ 109 h 163"/>
              <a:gd name="T64" fmla="*/ 96 w 124"/>
              <a:gd name="T65" fmla="*/ 121 h 163"/>
              <a:gd name="T66" fmla="*/ 103 w 124"/>
              <a:gd name="T67" fmla="*/ 133 h 163"/>
              <a:gd name="T68" fmla="*/ 103 w 124"/>
              <a:gd name="T69" fmla="*/ 122 h 163"/>
              <a:gd name="T70" fmla="*/ 103 w 124"/>
              <a:gd name="T71" fmla="*/ 91 h 163"/>
              <a:gd name="T72" fmla="*/ 103 w 124"/>
              <a:gd name="T73" fmla="*/ 2 h 163"/>
              <a:gd name="T74" fmla="*/ 104 w 124"/>
              <a:gd name="T75" fmla="*/ 1 h 163"/>
              <a:gd name="T76" fmla="*/ 107 w 124"/>
              <a:gd name="T77" fmla="*/ 0 h 163"/>
              <a:gd name="T78" fmla="*/ 111 w 124"/>
              <a:gd name="T79" fmla="*/ 0 h 163"/>
              <a:gd name="T80" fmla="*/ 116 w 124"/>
              <a:gd name="T81" fmla="*/ 0 h 163"/>
              <a:gd name="T82" fmla="*/ 120 w 124"/>
              <a:gd name="T83" fmla="*/ 0 h 163"/>
              <a:gd name="T84" fmla="*/ 123 w 124"/>
              <a:gd name="T85" fmla="*/ 1 h 163"/>
              <a:gd name="T86" fmla="*/ 124 w 124"/>
              <a:gd name="T87" fmla="*/ 2 h 163"/>
              <a:gd name="T88" fmla="*/ 124 w 124"/>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63">
                <a:moveTo>
                  <a:pt x="124" y="154"/>
                </a:moveTo>
                <a:lnTo>
                  <a:pt x="124" y="156"/>
                </a:lnTo>
                <a:lnTo>
                  <a:pt x="123" y="158"/>
                </a:lnTo>
                <a:lnTo>
                  <a:pt x="121" y="159"/>
                </a:lnTo>
                <a:lnTo>
                  <a:pt x="120" y="160"/>
                </a:lnTo>
                <a:lnTo>
                  <a:pt x="119" y="162"/>
                </a:lnTo>
                <a:lnTo>
                  <a:pt x="117" y="163"/>
                </a:lnTo>
                <a:lnTo>
                  <a:pt x="116" y="163"/>
                </a:lnTo>
                <a:lnTo>
                  <a:pt x="115" y="163"/>
                </a:lnTo>
                <a:lnTo>
                  <a:pt x="107" y="163"/>
                </a:lnTo>
                <a:lnTo>
                  <a:pt x="104" y="163"/>
                </a:lnTo>
                <a:lnTo>
                  <a:pt x="102" y="162"/>
                </a:lnTo>
                <a:lnTo>
                  <a:pt x="99" y="162"/>
                </a:lnTo>
                <a:lnTo>
                  <a:pt x="96" y="160"/>
                </a:lnTo>
                <a:lnTo>
                  <a:pt x="95" y="158"/>
                </a:lnTo>
                <a:lnTo>
                  <a:pt x="93" y="155"/>
                </a:lnTo>
                <a:lnTo>
                  <a:pt x="90" y="151"/>
                </a:lnTo>
                <a:lnTo>
                  <a:pt x="87" y="147"/>
                </a:lnTo>
                <a:lnTo>
                  <a:pt x="36" y="54"/>
                </a:lnTo>
                <a:lnTo>
                  <a:pt x="32" y="47"/>
                </a:lnTo>
                <a:lnTo>
                  <a:pt x="29" y="39"/>
                </a:lnTo>
                <a:lnTo>
                  <a:pt x="25" y="31"/>
                </a:lnTo>
                <a:lnTo>
                  <a:pt x="21" y="23"/>
                </a:lnTo>
                <a:lnTo>
                  <a:pt x="21" y="23"/>
                </a:lnTo>
                <a:lnTo>
                  <a:pt x="21" y="32"/>
                </a:lnTo>
                <a:lnTo>
                  <a:pt x="21" y="41"/>
                </a:lnTo>
                <a:lnTo>
                  <a:pt x="21" y="52"/>
                </a:lnTo>
                <a:lnTo>
                  <a:pt x="21" y="61"/>
                </a:lnTo>
                <a:lnTo>
                  <a:pt x="21" y="159"/>
                </a:lnTo>
                <a:lnTo>
                  <a:pt x="21" y="160"/>
                </a:lnTo>
                <a:lnTo>
                  <a:pt x="21" y="162"/>
                </a:lnTo>
                <a:lnTo>
                  <a:pt x="19" y="162"/>
                </a:lnTo>
                <a:lnTo>
                  <a:pt x="18" y="162"/>
                </a:lnTo>
                <a:lnTo>
                  <a:pt x="17" y="163"/>
                </a:lnTo>
                <a:lnTo>
                  <a:pt x="15" y="163"/>
                </a:lnTo>
                <a:lnTo>
                  <a:pt x="13" y="163"/>
                </a:lnTo>
                <a:lnTo>
                  <a:pt x="10" y="163"/>
                </a:lnTo>
                <a:lnTo>
                  <a:pt x="8" y="163"/>
                </a:lnTo>
                <a:lnTo>
                  <a:pt x="5" y="163"/>
                </a:lnTo>
                <a:lnTo>
                  <a:pt x="4" y="163"/>
                </a:lnTo>
                <a:lnTo>
                  <a:pt x="2" y="162"/>
                </a:lnTo>
                <a:lnTo>
                  <a:pt x="1" y="162"/>
                </a:lnTo>
                <a:lnTo>
                  <a:pt x="1" y="162"/>
                </a:lnTo>
                <a:lnTo>
                  <a:pt x="0" y="160"/>
                </a:lnTo>
                <a:lnTo>
                  <a:pt x="0" y="159"/>
                </a:lnTo>
                <a:lnTo>
                  <a:pt x="0" y="9"/>
                </a:lnTo>
                <a:lnTo>
                  <a:pt x="1" y="4"/>
                </a:lnTo>
                <a:lnTo>
                  <a:pt x="4" y="1"/>
                </a:lnTo>
                <a:lnTo>
                  <a:pt x="6" y="0"/>
                </a:lnTo>
                <a:lnTo>
                  <a:pt x="9" y="0"/>
                </a:lnTo>
                <a:lnTo>
                  <a:pt x="19" y="0"/>
                </a:lnTo>
                <a:lnTo>
                  <a:pt x="23" y="0"/>
                </a:lnTo>
                <a:lnTo>
                  <a:pt x="26" y="0"/>
                </a:lnTo>
                <a:lnTo>
                  <a:pt x="29" y="1"/>
                </a:lnTo>
                <a:lnTo>
                  <a:pt x="30" y="2"/>
                </a:lnTo>
                <a:lnTo>
                  <a:pt x="32" y="4"/>
                </a:lnTo>
                <a:lnTo>
                  <a:pt x="34" y="6"/>
                </a:lnTo>
                <a:lnTo>
                  <a:pt x="35" y="9"/>
                </a:lnTo>
                <a:lnTo>
                  <a:pt x="38" y="13"/>
                </a:lnTo>
                <a:lnTo>
                  <a:pt x="77" y="85"/>
                </a:lnTo>
                <a:lnTo>
                  <a:pt x="81" y="91"/>
                </a:lnTo>
                <a:lnTo>
                  <a:pt x="85" y="98"/>
                </a:lnTo>
                <a:lnTo>
                  <a:pt x="87" y="103"/>
                </a:lnTo>
                <a:lnTo>
                  <a:pt x="91" y="109"/>
                </a:lnTo>
                <a:lnTo>
                  <a:pt x="94" y="116"/>
                </a:lnTo>
                <a:lnTo>
                  <a:pt x="96" y="121"/>
                </a:lnTo>
                <a:lnTo>
                  <a:pt x="100" y="128"/>
                </a:lnTo>
                <a:lnTo>
                  <a:pt x="103" y="133"/>
                </a:lnTo>
                <a:lnTo>
                  <a:pt x="103" y="133"/>
                </a:lnTo>
                <a:lnTo>
                  <a:pt x="103" y="122"/>
                </a:lnTo>
                <a:lnTo>
                  <a:pt x="103" y="112"/>
                </a:lnTo>
                <a:lnTo>
                  <a:pt x="103" y="91"/>
                </a:lnTo>
                <a:lnTo>
                  <a:pt x="103" y="4"/>
                </a:lnTo>
                <a:lnTo>
                  <a:pt x="103" y="2"/>
                </a:lnTo>
                <a:lnTo>
                  <a:pt x="103" y="1"/>
                </a:lnTo>
                <a:lnTo>
                  <a:pt x="104" y="1"/>
                </a:lnTo>
                <a:lnTo>
                  <a:pt x="106" y="0"/>
                </a:lnTo>
                <a:lnTo>
                  <a:pt x="107" y="0"/>
                </a:lnTo>
                <a:lnTo>
                  <a:pt x="108" y="0"/>
                </a:lnTo>
                <a:lnTo>
                  <a:pt x="111" y="0"/>
                </a:lnTo>
                <a:lnTo>
                  <a:pt x="113" y="0"/>
                </a:lnTo>
                <a:lnTo>
                  <a:pt x="116" y="0"/>
                </a:lnTo>
                <a:lnTo>
                  <a:pt x="119" y="0"/>
                </a:lnTo>
                <a:lnTo>
                  <a:pt x="120" y="0"/>
                </a:lnTo>
                <a:lnTo>
                  <a:pt x="121" y="0"/>
                </a:lnTo>
                <a:lnTo>
                  <a:pt x="123" y="1"/>
                </a:lnTo>
                <a:lnTo>
                  <a:pt x="123" y="1"/>
                </a:lnTo>
                <a:lnTo>
                  <a:pt x="124" y="2"/>
                </a:lnTo>
                <a:lnTo>
                  <a:pt x="124" y="4"/>
                </a:lnTo>
                <a:lnTo>
                  <a:pt x="124"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7402243" y="1371600"/>
            <a:ext cx="91205" cy="132089"/>
          </a:xfrm>
          <a:custGeom>
            <a:avLst/>
            <a:gdLst>
              <a:gd name="T0" fmla="*/ 118 w 118"/>
              <a:gd name="T1" fmla="*/ 145 h 167"/>
              <a:gd name="T2" fmla="*/ 118 w 118"/>
              <a:gd name="T3" fmla="*/ 148 h 167"/>
              <a:gd name="T4" fmla="*/ 118 w 118"/>
              <a:gd name="T5" fmla="*/ 150 h 167"/>
              <a:gd name="T6" fmla="*/ 116 w 118"/>
              <a:gd name="T7" fmla="*/ 152 h 167"/>
              <a:gd name="T8" fmla="*/ 114 w 118"/>
              <a:gd name="T9" fmla="*/ 154 h 167"/>
              <a:gd name="T10" fmla="*/ 106 w 118"/>
              <a:gd name="T11" fmla="*/ 159 h 167"/>
              <a:gd name="T12" fmla="*/ 94 w 118"/>
              <a:gd name="T13" fmla="*/ 165 h 167"/>
              <a:gd name="T14" fmla="*/ 78 w 118"/>
              <a:gd name="T15" fmla="*/ 167 h 167"/>
              <a:gd name="T16" fmla="*/ 54 w 118"/>
              <a:gd name="T17" fmla="*/ 167 h 167"/>
              <a:gd name="T18" fmla="*/ 29 w 118"/>
              <a:gd name="T19" fmla="*/ 155 h 167"/>
              <a:gd name="T20" fmla="*/ 10 w 118"/>
              <a:gd name="T21" fmla="*/ 136 h 167"/>
              <a:gd name="T22" fmla="*/ 1 w 118"/>
              <a:gd name="T23" fmla="*/ 105 h 167"/>
              <a:gd name="T24" fmla="*/ 1 w 118"/>
              <a:gd name="T25" fmla="*/ 67 h 167"/>
              <a:gd name="T26" fmla="*/ 10 w 118"/>
              <a:gd name="T27" fmla="*/ 35 h 167"/>
              <a:gd name="T28" fmla="*/ 30 w 118"/>
              <a:gd name="T29" fmla="*/ 13 h 167"/>
              <a:gd name="T30" fmla="*/ 56 w 118"/>
              <a:gd name="T31" fmla="*/ 1 h 167"/>
              <a:gd name="T32" fmla="*/ 78 w 118"/>
              <a:gd name="T33" fmla="*/ 0 h 167"/>
              <a:gd name="T34" fmla="*/ 91 w 118"/>
              <a:gd name="T35" fmla="*/ 3 h 167"/>
              <a:gd name="T36" fmla="*/ 103 w 118"/>
              <a:gd name="T37" fmla="*/ 7 h 167"/>
              <a:gd name="T38" fmla="*/ 112 w 118"/>
              <a:gd name="T39" fmla="*/ 12 h 167"/>
              <a:gd name="T40" fmla="*/ 115 w 118"/>
              <a:gd name="T41" fmla="*/ 16 h 167"/>
              <a:gd name="T42" fmla="*/ 116 w 118"/>
              <a:gd name="T43" fmla="*/ 17 h 167"/>
              <a:gd name="T44" fmla="*/ 118 w 118"/>
              <a:gd name="T45" fmla="*/ 20 h 167"/>
              <a:gd name="T46" fmla="*/ 118 w 118"/>
              <a:gd name="T47" fmla="*/ 24 h 167"/>
              <a:gd name="T48" fmla="*/ 118 w 118"/>
              <a:gd name="T49" fmla="*/ 27 h 167"/>
              <a:gd name="T50" fmla="*/ 118 w 118"/>
              <a:gd name="T51" fmla="*/ 31 h 167"/>
              <a:gd name="T52" fmla="*/ 116 w 118"/>
              <a:gd name="T53" fmla="*/ 34 h 167"/>
              <a:gd name="T54" fmla="*/ 115 w 118"/>
              <a:gd name="T55" fmla="*/ 35 h 167"/>
              <a:gd name="T56" fmla="*/ 111 w 118"/>
              <a:gd name="T57" fmla="*/ 35 h 167"/>
              <a:gd name="T58" fmla="*/ 106 w 118"/>
              <a:gd name="T59" fmla="*/ 30 h 167"/>
              <a:gd name="T60" fmla="*/ 95 w 118"/>
              <a:gd name="T61" fmla="*/ 25 h 167"/>
              <a:gd name="T62" fmla="*/ 81 w 118"/>
              <a:gd name="T63" fmla="*/ 20 h 167"/>
              <a:gd name="T64" fmla="*/ 61 w 118"/>
              <a:gd name="T65" fmla="*/ 20 h 167"/>
              <a:gd name="T66" fmla="*/ 43 w 118"/>
              <a:gd name="T67" fmla="*/ 29 h 167"/>
              <a:gd name="T68" fmla="*/ 30 w 118"/>
              <a:gd name="T69" fmla="*/ 46 h 167"/>
              <a:gd name="T70" fmla="*/ 23 w 118"/>
              <a:gd name="T71" fmla="*/ 69 h 167"/>
              <a:gd name="T72" fmla="*/ 23 w 118"/>
              <a:gd name="T73" fmla="*/ 99 h 167"/>
              <a:gd name="T74" fmla="*/ 30 w 118"/>
              <a:gd name="T75" fmla="*/ 124 h 167"/>
              <a:gd name="T76" fmla="*/ 43 w 118"/>
              <a:gd name="T77" fmla="*/ 140 h 167"/>
              <a:gd name="T78" fmla="*/ 61 w 118"/>
              <a:gd name="T79" fmla="*/ 148 h 167"/>
              <a:gd name="T80" fmla="*/ 81 w 118"/>
              <a:gd name="T81" fmla="*/ 148 h 167"/>
              <a:gd name="T82" fmla="*/ 95 w 118"/>
              <a:gd name="T83" fmla="*/ 144 h 167"/>
              <a:gd name="T84" fmla="*/ 106 w 118"/>
              <a:gd name="T85" fmla="*/ 137 h 167"/>
              <a:gd name="T86" fmla="*/ 112 w 118"/>
              <a:gd name="T87" fmla="*/ 133 h 167"/>
              <a:gd name="T88" fmla="*/ 116 w 118"/>
              <a:gd name="T89" fmla="*/ 133 h 167"/>
              <a:gd name="T90" fmla="*/ 118 w 118"/>
              <a:gd name="T91" fmla="*/ 133 h 167"/>
              <a:gd name="T92" fmla="*/ 118 w 118"/>
              <a:gd name="T93" fmla="*/ 136 h 167"/>
              <a:gd name="T94" fmla="*/ 118 w 118"/>
              <a:gd name="T95" fmla="*/ 1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67">
                <a:moveTo>
                  <a:pt x="118" y="142"/>
                </a:moveTo>
                <a:lnTo>
                  <a:pt x="118" y="145"/>
                </a:lnTo>
                <a:lnTo>
                  <a:pt x="118" y="146"/>
                </a:lnTo>
                <a:lnTo>
                  <a:pt x="118" y="148"/>
                </a:lnTo>
                <a:lnTo>
                  <a:pt x="118" y="149"/>
                </a:lnTo>
                <a:lnTo>
                  <a:pt x="118" y="150"/>
                </a:lnTo>
                <a:lnTo>
                  <a:pt x="116" y="150"/>
                </a:lnTo>
                <a:lnTo>
                  <a:pt x="116" y="152"/>
                </a:lnTo>
                <a:lnTo>
                  <a:pt x="115" y="153"/>
                </a:lnTo>
                <a:lnTo>
                  <a:pt x="114" y="154"/>
                </a:lnTo>
                <a:lnTo>
                  <a:pt x="110" y="157"/>
                </a:lnTo>
                <a:lnTo>
                  <a:pt x="106" y="159"/>
                </a:lnTo>
                <a:lnTo>
                  <a:pt x="99" y="162"/>
                </a:lnTo>
                <a:lnTo>
                  <a:pt x="94" y="165"/>
                </a:lnTo>
                <a:lnTo>
                  <a:pt x="86" y="166"/>
                </a:lnTo>
                <a:lnTo>
                  <a:pt x="78" y="167"/>
                </a:lnTo>
                <a:lnTo>
                  <a:pt x="69" y="167"/>
                </a:lnTo>
                <a:lnTo>
                  <a:pt x="54" y="167"/>
                </a:lnTo>
                <a:lnTo>
                  <a:pt x="40" y="162"/>
                </a:lnTo>
                <a:lnTo>
                  <a:pt x="29" y="155"/>
                </a:lnTo>
                <a:lnTo>
                  <a:pt x="18" y="146"/>
                </a:lnTo>
                <a:lnTo>
                  <a:pt x="10" y="136"/>
                </a:lnTo>
                <a:lnTo>
                  <a:pt x="5" y="121"/>
                </a:lnTo>
                <a:lnTo>
                  <a:pt x="1" y="105"/>
                </a:lnTo>
                <a:lnTo>
                  <a:pt x="0" y="86"/>
                </a:lnTo>
                <a:lnTo>
                  <a:pt x="1" y="67"/>
                </a:lnTo>
                <a:lnTo>
                  <a:pt x="5" y="50"/>
                </a:lnTo>
                <a:lnTo>
                  <a:pt x="10" y="35"/>
                </a:lnTo>
                <a:lnTo>
                  <a:pt x="20" y="24"/>
                </a:lnTo>
                <a:lnTo>
                  <a:pt x="30" y="13"/>
                </a:lnTo>
                <a:lnTo>
                  <a:pt x="42" y="7"/>
                </a:lnTo>
                <a:lnTo>
                  <a:pt x="56" y="1"/>
                </a:lnTo>
                <a:lnTo>
                  <a:pt x="72" y="0"/>
                </a:lnTo>
                <a:lnTo>
                  <a:pt x="78" y="0"/>
                </a:lnTo>
                <a:lnTo>
                  <a:pt x="85" y="1"/>
                </a:lnTo>
                <a:lnTo>
                  <a:pt x="91" y="3"/>
                </a:lnTo>
                <a:lnTo>
                  <a:pt x="98" y="5"/>
                </a:lnTo>
                <a:lnTo>
                  <a:pt x="103" y="7"/>
                </a:lnTo>
                <a:lnTo>
                  <a:pt x="107" y="9"/>
                </a:lnTo>
                <a:lnTo>
                  <a:pt x="112" y="12"/>
                </a:lnTo>
                <a:lnTo>
                  <a:pt x="114" y="14"/>
                </a:lnTo>
                <a:lnTo>
                  <a:pt x="115" y="16"/>
                </a:lnTo>
                <a:lnTo>
                  <a:pt x="116" y="17"/>
                </a:lnTo>
                <a:lnTo>
                  <a:pt x="116" y="17"/>
                </a:lnTo>
                <a:lnTo>
                  <a:pt x="116" y="18"/>
                </a:lnTo>
                <a:lnTo>
                  <a:pt x="118" y="20"/>
                </a:lnTo>
                <a:lnTo>
                  <a:pt x="118" y="21"/>
                </a:lnTo>
                <a:lnTo>
                  <a:pt x="118" y="24"/>
                </a:lnTo>
                <a:lnTo>
                  <a:pt x="118" y="25"/>
                </a:lnTo>
                <a:lnTo>
                  <a:pt x="118" y="27"/>
                </a:lnTo>
                <a:lnTo>
                  <a:pt x="118" y="30"/>
                </a:lnTo>
                <a:lnTo>
                  <a:pt x="118" y="31"/>
                </a:lnTo>
                <a:lnTo>
                  <a:pt x="116" y="33"/>
                </a:lnTo>
                <a:lnTo>
                  <a:pt x="116" y="34"/>
                </a:lnTo>
                <a:lnTo>
                  <a:pt x="115" y="34"/>
                </a:lnTo>
                <a:lnTo>
                  <a:pt x="115" y="35"/>
                </a:lnTo>
                <a:lnTo>
                  <a:pt x="114" y="35"/>
                </a:lnTo>
                <a:lnTo>
                  <a:pt x="111" y="35"/>
                </a:lnTo>
                <a:lnTo>
                  <a:pt x="108" y="33"/>
                </a:lnTo>
                <a:lnTo>
                  <a:pt x="106" y="30"/>
                </a:lnTo>
                <a:lnTo>
                  <a:pt x="101" y="27"/>
                </a:lnTo>
                <a:lnTo>
                  <a:pt x="95" y="25"/>
                </a:lnTo>
                <a:lnTo>
                  <a:pt x="89" y="22"/>
                </a:lnTo>
                <a:lnTo>
                  <a:pt x="81" y="20"/>
                </a:lnTo>
                <a:lnTo>
                  <a:pt x="72" y="20"/>
                </a:lnTo>
                <a:lnTo>
                  <a:pt x="61" y="20"/>
                </a:lnTo>
                <a:lnTo>
                  <a:pt x="52" y="24"/>
                </a:lnTo>
                <a:lnTo>
                  <a:pt x="43" y="29"/>
                </a:lnTo>
                <a:lnTo>
                  <a:pt x="37" y="37"/>
                </a:lnTo>
                <a:lnTo>
                  <a:pt x="30" y="46"/>
                </a:lnTo>
                <a:lnTo>
                  <a:pt x="26" y="57"/>
                </a:lnTo>
                <a:lnTo>
                  <a:pt x="23" y="69"/>
                </a:lnTo>
                <a:lnTo>
                  <a:pt x="23" y="85"/>
                </a:lnTo>
                <a:lnTo>
                  <a:pt x="23" y="99"/>
                </a:lnTo>
                <a:lnTo>
                  <a:pt x="26" y="112"/>
                </a:lnTo>
                <a:lnTo>
                  <a:pt x="30" y="124"/>
                </a:lnTo>
                <a:lnTo>
                  <a:pt x="37" y="132"/>
                </a:lnTo>
                <a:lnTo>
                  <a:pt x="43" y="140"/>
                </a:lnTo>
                <a:lnTo>
                  <a:pt x="51" y="144"/>
                </a:lnTo>
                <a:lnTo>
                  <a:pt x="61" y="148"/>
                </a:lnTo>
                <a:lnTo>
                  <a:pt x="72" y="149"/>
                </a:lnTo>
                <a:lnTo>
                  <a:pt x="81" y="148"/>
                </a:lnTo>
                <a:lnTo>
                  <a:pt x="89" y="146"/>
                </a:lnTo>
                <a:lnTo>
                  <a:pt x="95" y="144"/>
                </a:lnTo>
                <a:lnTo>
                  <a:pt x="102" y="141"/>
                </a:lnTo>
                <a:lnTo>
                  <a:pt x="106" y="137"/>
                </a:lnTo>
                <a:lnTo>
                  <a:pt x="110" y="136"/>
                </a:lnTo>
                <a:lnTo>
                  <a:pt x="112" y="133"/>
                </a:lnTo>
                <a:lnTo>
                  <a:pt x="115" y="133"/>
                </a:lnTo>
                <a:lnTo>
                  <a:pt x="116" y="133"/>
                </a:lnTo>
                <a:lnTo>
                  <a:pt x="116" y="133"/>
                </a:lnTo>
                <a:lnTo>
                  <a:pt x="118" y="133"/>
                </a:lnTo>
                <a:lnTo>
                  <a:pt x="118" y="135"/>
                </a:lnTo>
                <a:lnTo>
                  <a:pt x="118" y="136"/>
                </a:lnTo>
                <a:lnTo>
                  <a:pt x="118" y="137"/>
                </a:lnTo>
                <a:lnTo>
                  <a:pt x="118" y="140"/>
                </a:lnTo>
                <a:lnTo>
                  <a:pt x="118" y="14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7556348" y="1371600"/>
            <a:ext cx="94349" cy="132089"/>
          </a:xfrm>
          <a:custGeom>
            <a:avLst/>
            <a:gdLst>
              <a:gd name="T0" fmla="*/ 119 w 119"/>
              <a:gd name="T1" fmla="*/ 145 h 167"/>
              <a:gd name="T2" fmla="*/ 118 w 119"/>
              <a:gd name="T3" fmla="*/ 148 h 167"/>
              <a:gd name="T4" fmla="*/ 118 w 119"/>
              <a:gd name="T5" fmla="*/ 150 h 167"/>
              <a:gd name="T6" fmla="*/ 116 w 119"/>
              <a:gd name="T7" fmla="*/ 152 h 167"/>
              <a:gd name="T8" fmla="*/ 114 w 119"/>
              <a:gd name="T9" fmla="*/ 154 h 167"/>
              <a:gd name="T10" fmla="*/ 106 w 119"/>
              <a:gd name="T11" fmla="*/ 159 h 167"/>
              <a:gd name="T12" fmla="*/ 94 w 119"/>
              <a:gd name="T13" fmla="*/ 165 h 167"/>
              <a:gd name="T14" fmla="*/ 78 w 119"/>
              <a:gd name="T15" fmla="*/ 167 h 167"/>
              <a:gd name="T16" fmla="*/ 54 w 119"/>
              <a:gd name="T17" fmla="*/ 167 h 167"/>
              <a:gd name="T18" fmla="*/ 29 w 119"/>
              <a:gd name="T19" fmla="*/ 155 h 167"/>
              <a:gd name="T20" fmla="*/ 10 w 119"/>
              <a:gd name="T21" fmla="*/ 136 h 167"/>
              <a:gd name="T22" fmla="*/ 1 w 119"/>
              <a:gd name="T23" fmla="*/ 105 h 167"/>
              <a:gd name="T24" fmla="*/ 1 w 119"/>
              <a:gd name="T25" fmla="*/ 67 h 167"/>
              <a:gd name="T26" fmla="*/ 12 w 119"/>
              <a:gd name="T27" fmla="*/ 35 h 167"/>
              <a:gd name="T28" fmla="*/ 30 w 119"/>
              <a:gd name="T29" fmla="*/ 13 h 167"/>
              <a:gd name="T30" fmla="*/ 56 w 119"/>
              <a:gd name="T31" fmla="*/ 1 h 167"/>
              <a:gd name="T32" fmla="*/ 78 w 119"/>
              <a:gd name="T33" fmla="*/ 0 h 167"/>
              <a:gd name="T34" fmla="*/ 91 w 119"/>
              <a:gd name="T35" fmla="*/ 3 h 167"/>
              <a:gd name="T36" fmla="*/ 103 w 119"/>
              <a:gd name="T37" fmla="*/ 7 h 167"/>
              <a:gd name="T38" fmla="*/ 112 w 119"/>
              <a:gd name="T39" fmla="*/ 12 h 167"/>
              <a:gd name="T40" fmla="*/ 115 w 119"/>
              <a:gd name="T41" fmla="*/ 16 h 167"/>
              <a:gd name="T42" fmla="*/ 116 w 119"/>
              <a:gd name="T43" fmla="*/ 17 h 167"/>
              <a:gd name="T44" fmla="*/ 118 w 119"/>
              <a:gd name="T45" fmla="*/ 20 h 167"/>
              <a:gd name="T46" fmla="*/ 118 w 119"/>
              <a:gd name="T47" fmla="*/ 24 h 167"/>
              <a:gd name="T48" fmla="*/ 118 w 119"/>
              <a:gd name="T49" fmla="*/ 27 h 167"/>
              <a:gd name="T50" fmla="*/ 118 w 119"/>
              <a:gd name="T51" fmla="*/ 31 h 167"/>
              <a:gd name="T52" fmla="*/ 116 w 119"/>
              <a:gd name="T53" fmla="*/ 34 h 167"/>
              <a:gd name="T54" fmla="*/ 115 w 119"/>
              <a:gd name="T55" fmla="*/ 35 h 167"/>
              <a:gd name="T56" fmla="*/ 112 w 119"/>
              <a:gd name="T57" fmla="*/ 35 h 167"/>
              <a:gd name="T58" fmla="*/ 106 w 119"/>
              <a:gd name="T59" fmla="*/ 30 h 167"/>
              <a:gd name="T60" fmla="*/ 95 w 119"/>
              <a:gd name="T61" fmla="*/ 25 h 167"/>
              <a:gd name="T62" fmla="*/ 81 w 119"/>
              <a:gd name="T63" fmla="*/ 20 h 167"/>
              <a:gd name="T64" fmla="*/ 61 w 119"/>
              <a:gd name="T65" fmla="*/ 20 h 167"/>
              <a:gd name="T66" fmla="*/ 43 w 119"/>
              <a:gd name="T67" fmla="*/ 29 h 167"/>
              <a:gd name="T68" fmla="*/ 31 w 119"/>
              <a:gd name="T69" fmla="*/ 46 h 167"/>
              <a:gd name="T70" fmla="*/ 24 w 119"/>
              <a:gd name="T71" fmla="*/ 69 h 167"/>
              <a:gd name="T72" fmla="*/ 24 w 119"/>
              <a:gd name="T73" fmla="*/ 99 h 167"/>
              <a:gd name="T74" fmla="*/ 30 w 119"/>
              <a:gd name="T75" fmla="*/ 124 h 167"/>
              <a:gd name="T76" fmla="*/ 43 w 119"/>
              <a:gd name="T77" fmla="*/ 140 h 167"/>
              <a:gd name="T78" fmla="*/ 61 w 119"/>
              <a:gd name="T79" fmla="*/ 148 h 167"/>
              <a:gd name="T80" fmla="*/ 81 w 119"/>
              <a:gd name="T81" fmla="*/ 148 h 167"/>
              <a:gd name="T82" fmla="*/ 97 w 119"/>
              <a:gd name="T83" fmla="*/ 144 h 167"/>
              <a:gd name="T84" fmla="*/ 106 w 119"/>
              <a:gd name="T85" fmla="*/ 137 h 167"/>
              <a:gd name="T86" fmla="*/ 112 w 119"/>
              <a:gd name="T87" fmla="*/ 133 h 167"/>
              <a:gd name="T88" fmla="*/ 116 w 119"/>
              <a:gd name="T89" fmla="*/ 133 h 167"/>
              <a:gd name="T90" fmla="*/ 118 w 119"/>
              <a:gd name="T91" fmla="*/ 133 h 167"/>
              <a:gd name="T92" fmla="*/ 118 w 119"/>
              <a:gd name="T93" fmla="*/ 136 h 167"/>
              <a:gd name="T94" fmla="*/ 119 w 119"/>
              <a:gd name="T95" fmla="*/ 1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167">
                <a:moveTo>
                  <a:pt x="119" y="142"/>
                </a:moveTo>
                <a:lnTo>
                  <a:pt x="119" y="145"/>
                </a:lnTo>
                <a:lnTo>
                  <a:pt x="119" y="146"/>
                </a:lnTo>
                <a:lnTo>
                  <a:pt x="118" y="148"/>
                </a:lnTo>
                <a:lnTo>
                  <a:pt x="118" y="149"/>
                </a:lnTo>
                <a:lnTo>
                  <a:pt x="118" y="150"/>
                </a:lnTo>
                <a:lnTo>
                  <a:pt x="118" y="150"/>
                </a:lnTo>
                <a:lnTo>
                  <a:pt x="116" y="152"/>
                </a:lnTo>
                <a:lnTo>
                  <a:pt x="115" y="153"/>
                </a:lnTo>
                <a:lnTo>
                  <a:pt x="114" y="154"/>
                </a:lnTo>
                <a:lnTo>
                  <a:pt x="110" y="157"/>
                </a:lnTo>
                <a:lnTo>
                  <a:pt x="106" y="159"/>
                </a:lnTo>
                <a:lnTo>
                  <a:pt x="99" y="162"/>
                </a:lnTo>
                <a:lnTo>
                  <a:pt x="94" y="165"/>
                </a:lnTo>
                <a:lnTo>
                  <a:pt x="86" y="166"/>
                </a:lnTo>
                <a:lnTo>
                  <a:pt x="78" y="167"/>
                </a:lnTo>
                <a:lnTo>
                  <a:pt x="69" y="167"/>
                </a:lnTo>
                <a:lnTo>
                  <a:pt x="54" y="167"/>
                </a:lnTo>
                <a:lnTo>
                  <a:pt x="40" y="162"/>
                </a:lnTo>
                <a:lnTo>
                  <a:pt x="29" y="155"/>
                </a:lnTo>
                <a:lnTo>
                  <a:pt x="18" y="146"/>
                </a:lnTo>
                <a:lnTo>
                  <a:pt x="10" y="136"/>
                </a:lnTo>
                <a:lnTo>
                  <a:pt x="5" y="121"/>
                </a:lnTo>
                <a:lnTo>
                  <a:pt x="1" y="105"/>
                </a:lnTo>
                <a:lnTo>
                  <a:pt x="0" y="86"/>
                </a:lnTo>
                <a:lnTo>
                  <a:pt x="1" y="67"/>
                </a:lnTo>
                <a:lnTo>
                  <a:pt x="5" y="50"/>
                </a:lnTo>
                <a:lnTo>
                  <a:pt x="12" y="35"/>
                </a:lnTo>
                <a:lnTo>
                  <a:pt x="20" y="24"/>
                </a:lnTo>
                <a:lnTo>
                  <a:pt x="30" y="13"/>
                </a:lnTo>
                <a:lnTo>
                  <a:pt x="43" y="7"/>
                </a:lnTo>
                <a:lnTo>
                  <a:pt x="56" y="1"/>
                </a:lnTo>
                <a:lnTo>
                  <a:pt x="72" y="0"/>
                </a:lnTo>
                <a:lnTo>
                  <a:pt x="78" y="0"/>
                </a:lnTo>
                <a:lnTo>
                  <a:pt x="85" y="1"/>
                </a:lnTo>
                <a:lnTo>
                  <a:pt x="91" y="3"/>
                </a:lnTo>
                <a:lnTo>
                  <a:pt x="98" y="5"/>
                </a:lnTo>
                <a:lnTo>
                  <a:pt x="103" y="7"/>
                </a:lnTo>
                <a:lnTo>
                  <a:pt x="108" y="9"/>
                </a:lnTo>
                <a:lnTo>
                  <a:pt x="112" y="12"/>
                </a:lnTo>
                <a:lnTo>
                  <a:pt x="114" y="14"/>
                </a:lnTo>
                <a:lnTo>
                  <a:pt x="115" y="16"/>
                </a:lnTo>
                <a:lnTo>
                  <a:pt x="116" y="17"/>
                </a:lnTo>
                <a:lnTo>
                  <a:pt x="116" y="17"/>
                </a:lnTo>
                <a:lnTo>
                  <a:pt x="118" y="18"/>
                </a:lnTo>
                <a:lnTo>
                  <a:pt x="118" y="20"/>
                </a:lnTo>
                <a:lnTo>
                  <a:pt x="118" y="21"/>
                </a:lnTo>
                <a:lnTo>
                  <a:pt x="118" y="24"/>
                </a:lnTo>
                <a:lnTo>
                  <a:pt x="118" y="25"/>
                </a:lnTo>
                <a:lnTo>
                  <a:pt x="118" y="27"/>
                </a:lnTo>
                <a:lnTo>
                  <a:pt x="118" y="30"/>
                </a:lnTo>
                <a:lnTo>
                  <a:pt x="118" y="31"/>
                </a:lnTo>
                <a:lnTo>
                  <a:pt x="116" y="33"/>
                </a:lnTo>
                <a:lnTo>
                  <a:pt x="116" y="34"/>
                </a:lnTo>
                <a:lnTo>
                  <a:pt x="115" y="34"/>
                </a:lnTo>
                <a:lnTo>
                  <a:pt x="115" y="35"/>
                </a:lnTo>
                <a:lnTo>
                  <a:pt x="114" y="35"/>
                </a:lnTo>
                <a:lnTo>
                  <a:pt x="112" y="35"/>
                </a:lnTo>
                <a:lnTo>
                  <a:pt x="108" y="33"/>
                </a:lnTo>
                <a:lnTo>
                  <a:pt x="106" y="30"/>
                </a:lnTo>
                <a:lnTo>
                  <a:pt x="101" y="27"/>
                </a:lnTo>
                <a:lnTo>
                  <a:pt x="95" y="25"/>
                </a:lnTo>
                <a:lnTo>
                  <a:pt x="89" y="22"/>
                </a:lnTo>
                <a:lnTo>
                  <a:pt x="81" y="20"/>
                </a:lnTo>
                <a:lnTo>
                  <a:pt x="72" y="20"/>
                </a:lnTo>
                <a:lnTo>
                  <a:pt x="61" y="20"/>
                </a:lnTo>
                <a:lnTo>
                  <a:pt x="52" y="24"/>
                </a:lnTo>
                <a:lnTo>
                  <a:pt x="43" y="29"/>
                </a:lnTo>
                <a:lnTo>
                  <a:pt x="37" y="37"/>
                </a:lnTo>
                <a:lnTo>
                  <a:pt x="31" y="46"/>
                </a:lnTo>
                <a:lnTo>
                  <a:pt x="27" y="57"/>
                </a:lnTo>
                <a:lnTo>
                  <a:pt x="24" y="69"/>
                </a:lnTo>
                <a:lnTo>
                  <a:pt x="24" y="85"/>
                </a:lnTo>
                <a:lnTo>
                  <a:pt x="24" y="99"/>
                </a:lnTo>
                <a:lnTo>
                  <a:pt x="26" y="112"/>
                </a:lnTo>
                <a:lnTo>
                  <a:pt x="30" y="124"/>
                </a:lnTo>
                <a:lnTo>
                  <a:pt x="37" y="132"/>
                </a:lnTo>
                <a:lnTo>
                  <a:pt x="43" y="140"/>
                </a:lnTo>
                <a:lnTo>
                  <a:pt x="52" y="144"/>
                </a:lnTo>
                <a:lnTo>
                  <a:pt x="61" y="148"/>
                </a:lnTo>
                <a:lnTo>
                  <a:pt x="72" y="149"/>
                </a:lnTo>
                <a:lnTo>
                  <a:pt x="81" y="148"/>
                </a:lnTo>
                <a:lnTo>
                  <a:pt x="89" y="146"/>
                </a:lnTo>
                <a:lnTo>
                  <a:pt x="97" y="144"/>
                </a:lnTo>
                <a:lnTo>
                  <a:pt x="102" y="141"/>
                </a:lnTo>
                <a:lnTo>
                  <a:pt x="106" y="137"/>
                </a:lnTo>
                <a:lnTo>
                  <a:pt x="110" y="136"/>
                </a:lnTo>
                <a:lnTo>
                  <a:pt x="112" y="133"/>
                </a:lnTo>
                <a:lnTo>
                  <a:pt x="115" y="133"/>
                </a:lnTo>
                <a:lnTo>
                  <a:pt x="116" y="133"/>
                </a:lnTo>
                <a:lnTo>
                  <a:pt x="116" y="133"/>
                </a:lnTo>
                <a:lnTo>
                  <a:pt x="118" y="133"/>
                </a:lnTo>
                <a:lnTo>
                  <a:pt x="118" y="135"/>
                </a:lnTo>
                <a:lnTo>
                  <a:pt x="118" y="136"/>
                </a:lnTo>
                <a:lnTo>
                  <a:pt x="118" y="137"/>
                </a:lnTo>
                <a:lnTo>
                  <a:pt x="119" y="140"/>
                </a:lnTo>
                <a:lnTo>
                  <a:pt x="119" y="14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noEditPoints="1"/>
          </p:cNvSpPr>
          <p:nvPr/>
        </p:nvSpPr>
        <p:spPr bwMode="auto">
          <a:xfrm>
            <a:off x="7663277" y="1371600"/>
            <a:ext cx="116365" cy="132089"/>
          </a:xfrm>
          <a:custGeom>
            <a:avLst/>
            <a:gdLst>
              <a:gd name="T0" fmla="*/ 145 w 146"/>
              <a:gd name="T1" fmla="*/ 101 h 169"/>
              <a:gd name="T2" fmla="*/ 136 w 146"/>
              <a:gd name="T3" fmla="*/ 133 h 169"/>
              <a:gd name="T4" fmla="*/ 118 w 146"/>
              <a:gd name="T5" fmla="*/ 155 h 169"/>
              <a:gd name="T6" fmla="*/ 89 w 146"/>
              <a:gd name="T7" fmla="*/ 167 h 169"/>
              <a:gd name="T8" fmla="*/ 54 w 146"/>
              <a:gd name="T9" fmla="*/ 167 h 169"/>
              <a:gd name="T10" fmla="*/ 27 w 146"/>
              <a:gd name="T11" fmla="*/ 155 h 169"/>
              <a:gd name="T12" fmla="*/ 9 w 146"/>
              <a:gd name="T13" fmla="*/ 135 h 169"/>
              <a:gd name="T14" fmla="*/ 1 w 146"/>
              <a:gd name="T15" fmla="*/ 105 h 169"/>
              <a:gd name="T16" fmla="*/ 1 w 146"/>
              <a:gd name="T17" fmla="*/ 67 h 169"/>
              <a:gd name="T18" fmla="*/ 10 w 146"/>
              <a:gd name="T19" fmla="*/ 35 h 169"/>
              <a:gd name="T20" fmla="*/ 29 w 146"/>
              <a:gd name="T21" fmla="*/ 13 h 169"/>
              <a:gd name="T22" fmla="*/ 56 w 146"/>
              <a:gd name="T23" fmla="*/ 1 h 169"/>
              <a:gd name="T24" fmla="*/ 91 w 146"/>
              <a:gd name="T25" fmla="*/ 1 h 169"/>
              <a:gd name="T26" fmla="*/ 119 w 146"/>
              <a:gd name="T27" fmla="*/ 12 h 169"/>
              <a:gd name="T28" fmla="*/ 136 w 146"/>
              <a:gd name="T29" fmla="*/ 33 h 169"/>
              <a:gd name="T30" fmla="*/ 145 w 146"/>
              <a:gd name="T31" fmla="*/ 63 h 169"/>
              <a:gd name="T32" fmla="*/ 123 w 146"/>
              <a:gd name="T33" fmla="*/ 84 h 169"/>
              <a:gd name="T34" fmla="*/ 120 w 146"/>
              <a:gd name="T35" fmla="*/ 57 h 169"/>
              <a:gd name="T36" fmla="*/ 112 w 146"/>
              <a:gd name="T37" fmla="*/ 37 h 169"/>
              <a:gd name="T38" fmla="*/ 97 w 146"/>
              <a:gd name="T39" fmla="*/ 24 h 169"/>
              <a:gd name="T40" fmla="*/ 73 w 146"/>
              <a:gd name="T41" fmla="*/ 18 h 169"/>
              <a:gd name="T42" fmla="*/ 50 w 146"/>
              <a:gd name="T43" fmla="*/ 24 h 169"/>
              <a:gd name="T44" fmla="*/ 34 w 146"/>
              <a:gd name="T45" fmla="*/ 38 h 169"/>
              <a:gd name="T46" fmla="*/ 26 w 146"/>
              <a:gd name="T47" fmla="*/ 59 h 169"/>
              <a:gd name="T48" fmla="*/ 23 w 146"/>
              <a:gd name="T49" fmla="*/ 84 h 169"/>
              <a:gd name="T50" fmla="*/ 25 w 146"/>
              <a:gd name="T51" fmla="*/ 110 h 169"/>
              <a:gd name="T52" fmla="*/ 34 w 146"/>
              <a:gd name="T53" fmla="*/ 131 h 169"/>
              <a:gd name="T54" fmla="*/ 48 w 146"/>
              <a:gd name="T55" fmla="*/ 144 h 169"/>
              <a:gd name="T56" fmla="*/ 73 w 146"/>
              <a:gd name="T57" fmla="*/ 149 h 169"/>
              <a:gd name="T58" fmla="*/ 97 w 146"/>
              <a:gd name="T59" fmla="*/ 144 h 169"/>
              <a:gd name="T60" fmla="*/ 112 w 146"/>
              <a:gd name="T61" fmla="*/ 129 h 169"/>
              <a:gd name="T62" fmla="*/ 120 w 146"/>
              <a:gd name="T63" fmla="*/ 108 h 169"/>
              <a:gd name="T64" fmla="*/ 123 w 146"/>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69">
                <a:moveTo>
                  <a:pt x="146" y="82"/>
                </a:moveTo>
                <a:lnTo>
                  <a:pt x="145" y="101"/>
                </a:lnTo>
                <a:lnTo>
                  <a:pt x="141" y="118"/>
                </a:lnTo>
                <a:lnTo>
                  <a:pt x="136" y="133"/>
                </a:lnTo>
                <a:lnTo>
                  <a:pt x="127" y="145"/>
                </a:lnTo>
                <a:lnTo>
                  <a:pt x="118" y="155"/>
                </a:lnTo>
                <a:lnTo>
                  <a:pt x="104" y="162"/>
                </a:lnTo>
                <a:lnTo>
                  <a:pt x="89" y="167"/>
                </a:lnTo>
                <a:lnTo>
                  <a:pt x="72" y="169"/>
                </a:lnTo>
                <a:lnTo>
                  <a:pt x="54" y="167"/>
                </a:lnTo>
                <a:lnTo>
                  <a:pt x="39" y="162"/>
                </a:lnTo>
                <a:lnTo>
                  <a:pt x="27" y="155"/>
                </a:lnTo>
                <a:lnTo>
                  <a:pt x="17" y="146"/>
                </a:lnTo>
                <a:lnTo>
                  <a:pt x="9" y="135"/>
                </a:lnTo>
                <a:lnTo>
                  <a:pt x="4" y="120"/>
                </a:lnTo>
                <a:lnTo>
                  <a:pt x="1" y="105"/>
                </a:lnTo>
                <a:lnTo>
                  <a:pt x="0" y="85"/>
                </a:lnTo>
                <a:lnTo>
                  <a:pt x="1" y="67"/>
                </a:lnTo>
                <a:lnTo>
                  <a:pt x="5" y="50"/>
                </a:lnTo>
                <a:lnTo>
                  <a:pt x="10" y="35"/>
                </a:lnTo>
                <a:lnTo>
                  <a:pt x="18" y="24"/>
                </a:lnTo>
                <a:lnTo>
                  <a:pt x="29" y="13"/>
                </a:lnTo>
                <a:lnTo>
                  <a:pt x="42" y="7"/>
                </a:lnTo>
                <a:lnTo>
                  <a:pt x="56" y="1"/>
                </a:lnTo>
                <a:lnTo>
                  <a:pt x="74" y="0"/>
                </a:lnTo>
                <a:lnTo>
                  <a:pt x="91" y="1"/>
                </a:lnTo>
                <a:lnTo>
                  <a:pt x="106" y="5"/>
                </a:lnTo>
                <a:lnTo>
                  <a:pt x="119" y="12"/>
                </a:lnTo>
                <a:lnTo>
                  <a:pt x="128" y="21"/>
                </a:lnTo>
                <a:lnTo>
                  <a:pt x="136" y="33"/>
                </a:lnTo>
                <a:lnTo>
                  <a:pt x="141" y="47"/>
                </a:lnTo>
                <a:lnTo>
                  <a:pt x="145" y="63"/>
                </a:lnTo>
                <a:lnTo>
                  <a:pt x="146" y="82"/>
                </a:lnTo>
                <a:close/>
                <a:moveTo>
                  <a:pt x="123" y="84"/>
                </a:moveTo>
                <a:lnTo>
                  <a:pt x="123" y="71"/>
                </a:lnTo>
                <a:lnTo>
                  <a:pt x="120" y="57"/>
                </a:lnTo>
                <a:lnTo>
                  <a:pt x="118" y="47"/>
                </a:lnTo>
                <a:lnTo>
                  <a:pt x="112" y="37"/>
                </a:lnTo>
                <a:lnTo>
                  <a:pt x="106" y="29"/>
                </a:lnTo>
                <a:lnTo>
                  <a:pt x="97" y="24"/>
                </a:lnTo>
                <a:lnTo>
                  <a:pt x="86" y="20"/>
                </a:lnTo>
                <a:lnTo>
                  <a:pt x="73" y="18"/>
                </a:lnTo>
                <a:lnTo>
                  <a:pt x="60" y="20"/>
                </a:lnTo>
                <a:lnTo>
                  <a:pt x="50" y="24"/>
                </a:lnTo>
                <a:lnTo>
                  <a:pt x="40" y="30"/>
                </a:lnTo>
                <a:lnTo>
                  <a:pt x="34" y="38"/>
                </a:lnTo>
                <a:lnTo>
                  <a:pt x="29" y="47"/>
                </a:lnTo>
                <a:lnTo>
                  <a:pt x="26" y="59"/>
                </a:lnTo>
                <a:lnTo>
                  <a:pt x="23" y="71"/>
                </a:lnTo>
                <a:lnTo>
                  <a:pt x="23" y="84"/>
                </a:lnTo>
                <a:lnTo>
                  <a:pt x="23" y="97"/>
                </a:lnTo>
                <a:lnTo>
                  <a:pt x="25" y="110"/>
                </a:lnTo>
                <a:lnTo>
                  <a:pt x="29" y="121"/>
                </a:lnTo>
                <a:lnTo>
                  <a:pt x="34" y="131"/>
                </a:lnTo>
                <a:lnTo>
                  <a:pt x="39" y="138"/>
                </a:lnTo>
                <a:lnTo>
                  <a:pt x="48" y="144"/>
                </a:lnTo>
                <a:lnTo>
                  <a:pt x="59" y="149"/>
                </a:lnTo>
                <a:lnTo>
                  <a:pt x="73" y="149"/>
                </a:lnTo>
                <a:lnTo>
                  <a:pt x="86" y="148"/>
                </a:lnTo>
                <a:lnTo>
                  <a:pt x="97" y="144"/>
                </a:lnTo>
                <a:lnTo>
                  <a:pt x="106" y="138"/>
                </a:lnTo>
                <a:lnTo>
                  <a:pt x="112" y="129"/>
                </a:lnTo>
                <a:lnTo>
                  <a:pt x="118" y="120"/>
                </a:lnTo>
                <a:lnTo>
                  <a:pt x="120" y="108"/>
                </a:lnTo>
                <a:lnTo>
                  <a:pt x="123" y="97"/>
                </a:lnTo>
                <a:lnTo>
                  <a:pt x="123" y="8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7804799" y="1374746"/>
            <a:ext cx="97495" cy="125799"/>
          </a:xfrm>
          <a:custGeom>
            <a:avLst/>
            <a:gdLst>
              <a:gd name="T0" fmla="*/ 123 w 123"/>
              <a:gd name="T1" fmla="*/ 156 h 163"/>
              <a:gd name="T2" fmla="*/ 122 w 123"/>
              <a:gd name="T3" fmla="*/ 159 h 163"/>
              <a:gd name="T4" fmla="*/ 119 w 123"/>
              <a:gd name="T5" fmla="*/ 162 h 163"/>
              <a:gd name="T6" fmla="*/ 115 w 123"/>
              <a:gd name="T7" fmla="*/ 163 h 163"/>
              <a:gd name="T8" fmla="*/ 107 w 123"/>
              <a:gd name="T9" fmla="*/ 163 h 163"/>
              <a:gd name="T10" fmla="*/ 101 w 123"/>
              <a:gd name="T11" fmla="*/ 162 h 163"/>
              <a:gd name="T12" fmla="*/ 97 w 123"/>
              <a:gd name="T13" fmla="*/ 160 h 163"/>
              <a:gd name="T14" fmla="*/ 93 w 123"/>
              <a:gd name="T15" fmla="*/ 155 h 163"/>
              <a:gd name="T16" fmla="*/ 88 w 123"/>
              <a:gd name="T17" fmla="*/ 147 h 163"/>
              <a:gd name="T18" fmla="*/ 32 w 123"/>
              <a:gd name="T19" fmla="*/ 47 h 163"/>
              <a:gd name="T20" fmla="*/ 24 w 123"/>
              <a:gd name="T21" fmla="*/ 31 h 163"/>
              <a:gd name="T22" fmla="*/ 20 w 123"/>
              <a:gd name="T23" fmla="*/ 23 h 163"/>
              <a:gd name="T24" fmla="*/ 21 w 123"/>
              <a:gd name="T25" fmla="*/ 41 h 163"/>
              <a:gd name="T26" fmla="*/ 21 w 123"/>
              <a:gd name="T27" fmla="*/ 61 h 163"/>
              <a:gd name="T28" fmla="*/ 21 w 123"/>
              <a:gd name="T29" fmla="*/ 160 h 163"/>
              <a:gd name="T30" fmla="*/ 20 w 123"/>
              <a:gd name="T31" fmla="*/ 162 h 163"/>
              <a:gd name="T32" fmla="*/ 17 w 123"/>
              <a:gd name="T33" fmla="*/ 163 h 163"/>
              <a:gd name="T34" fmla="*/ 13 w 123"/>
              <a:gd name="T35" fmla="*/ 163 h 163"/>
              <a:gd name="T36" fmla="*/ 8 w 123"/>
              <a:gd name="T37" fmla="*/ 163 h 163"/>
              <a:gd name="T38" fmla="*/ 4 w 123"/>
              <a:gd name="T39" fmla="*/ 163 h 163"/>
              <a:gd name="T40" fmla="*/ 2 w 123"/>
              <a:gd name="T41" fmla="*/ 162 h 163"/>
              <a:gd name="T42" fmla="*/ 0 w 123"/>
              <a:gd name="T43" fmla="*/ 160 h 163"/>
              <a:gd name="T44" fmla="*/ 0 w 123"/>
              <a:gd name="T45" fmla="*/ 9 h 163"/>
              <a:gd name="T46" fmla="*/ 3 w 123"/>
              <a:gd name="T47" fmla="*/ 1 h 163"/>
              <a:gd name="T48" fmla="*/ 9 w 123"/>
              <a:gd name="T49" fmla="*/ 0 h 163"/>
              <a:gd name="T50" fmla="*/ 23 w 123"/>
              <a:gd name="T51" fmla="*/ 0 h 163"/>
              <a:gd name="T52" fmla="*/ 28 w 123"/>
              <a:gd name="T53" fmla="*/ 1 h 163"/>
              <a:gd name="T54" fmla="*/ 32 w 123"/>
              <a:gd name="T55" fmla="*/ 4 h 163"/>
              <a:gd name="T56" fmla="*/ 36 w 123"/>
              <a:gd name="T57" fmla="*/ 9 h 163"/>
              <a:gd name="T58" fmla="*/ 77 w 123"/>
              <a:gd name="T59" fmla="*/ 85 h 163"/>
              <a:gd name="T60" fmla="*/ 84 w 123"/>
              <a:gd name="T61" fmla="*/ 98 h 163"/>
              <a:gd name="T62" fmla="*/ 90 w 123"/>
              <a:gd name="T63" fmla="*/ 109 h 163"/>
              <a:gd name="T64" fmla="*/ 97 w 123"/>
              <a:gd name="T65" fmla="*/ 121 h 163"/>
              <a:gd name="T66" fmla="*/ 104 w 123"/>
              <a:gd name="T67" fmla="*/ 133 h 163"/>
              <a:gd name="T68" fmla="*/ 104 w 123"/>
              <a:gd name="T69" fmla="*/ 122 h 163"/>
              <a:gd name="T70" fmla="*/ 104 w 123"/>
              <a:gd name="T71" fmla="*/ 91 h 163"/>
              <a:gd name="T72" fmla="*/ 104 w 123"/>
              <a:gd name="T73" fmla="*/ 2 h 163"/>
              <a:gd name="T74" fmla="*/ 104 w 123"/>
              <a:gd name="T75" fmla="*/ 1 h 163"/>
              <a:gd name="T76" fmla="*/ 106 w 123"/>
              <a:gd name="T77" fmla="*/ 0 h 163"/>
              <a:gd name="T78" fmla="*/ 110 w 123"/>
              <a:gd name="T79" fmla="*/ 0 h 163"/>
              <a:gd name="T80" fmla="*/ 117 w 123"/>
              <a:gd name="T81" fmla="*/ 0 h 163"/>
              <a:gd name="T82" fmla="*/ 121 w 123"/>
              <a:gd name="T83" fmla="*/ 0 h 163"/>
              <a:gd name="T84" fmla="*/ 122 w 123"/>
              <a:gd name="T85" fmla="*/ 1 h 163"/>
              <a:gd name="T86" fmla="*/ 123 w 123"/>
              <a:gd name="T87" fmla="*/ 2 h 163"/>
              <a:gd name="T88" fmla="*/ 123 w 123"/>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63">
                <a:moveTo>
                  <a:pt x="123" y="154"/>
                </a:moveTo>
                <a:lnTo>
                  <a:pt x="123" y="156"/>
                </a:lnTo>
                <a:lnTo>
                  <a:pt x="123" y="158"/>
                </a:lnTo>
                <a:lnTo>
                  <a:pt x="122" y="159"/>
                </a:lnTo>
                <a:lnTo>
                  <a:pt x="121" y="160"/>
                </a:lnTo>
                <a:lnTo>
                  <a:pt x="119" y="162"/>
                </a:lnTo>
                <a:lnTo>
                  <a:pt x="118" y="163"/>
                </a:lnTo>
                <a:lnTo>
                  <a:pt x="115" y="163"/>
                </a:lnTo>
                <a:lnTo>
                  <a:pt x="114" y="163"/>
                </a:lnTo>
                <a:lnTo>
                  <a:pt x="107" y="163"/>
                </a:lnTo>
                <a:lnTo>
                  <a:pt x="105" y="163"/>
                </a:lnTo>
                <a:lnTo>
                  <a:pt x="101" y="162"/>
                </a:lnTo>
                <a:lnTo>
                  <a:pt x="100" y="162"/>
                </a:lnTo>
                <a:lnTo>
                  <a:pt x="97" y="160"/>
                </a:lnTo>
                <a:lnTo>
                  <a:pt x="94" y="158"/>
                </a:lnTo>
                <a:lnTo>
                  <a:pt x="93" y="155"/>
                </a:lnTo>
                <a:lnTo>
                  <a:pt x="90" y="151"/>
                </a:lnTo>
                <a:lnTo>
                  <a:pt x="88" y="147"/>
                </a:lnTo>
                <a:lnTo>
                  <a:pt x="37" y="54"/>
                </a:lnTo>
                <a:lnTo>
                  <a:pt x="32" y="47"/>
                </a:lnTo>
                <a:lnTo>
                  <a:pt x="28" y="39"/>
                </a:lnTo>
                <a:lnTo>
                  <a:pt x="24" y="31"/>
                </a:lnTo>
                <a:lnTo>
                  <a:pt x="20" y="23"/>
                </a:lnTo>
                <a:lnTo>
                  <a:pt x="20" y="23"/>
                </a:lnTo>
                <a:lnTo>
                  <a:pt x="20" y="32"/>
                </a:lnTo>
                <a:lnTo>
                  <a:pt x="21" y="41"/>
                </a:lnTo>
                <a:lnTo>
                  <a:pt x="21" y="52"/>
                </a:lnTo>
                <a:lnTo>
                  <a:pt x="21" y="61"/>
                </a:lnTo>
                <a:lnTo>
                  <a:pt x="21" y="159"/>
                </a:lnTo>
                <a:lnTo>
                  <a:pt x="21" y="160"/>
                </a:lnTo>
                <a:lnTo>
                  <a:pt x="20" y="162"/>
                </a:lnTo>
                <a:lnTo>
                  <a:pt x="20" y="162"/>
                </a:lnTo>
                <a:lnTo>
                  <a:pt x="19" y="162"/>
                </a:lnTo>
                <a:lnTo>
                  <a:pt x="17" y="163"/>
                </a:lnTo>
                <a:lnTo>
                  <a:pt x="15" y="163"/>
                </a:lnTo>
                <a:lnTo>
                  <a:pt x="13" y="163"/>
                </a:lnTo>
                <a:lnTo>
                  <a:pt x="11" y="163"/>
                </a:lnTo>
                <a:lnTo>
                  <a:pt x="8" y="163"/>
                </a:lnTo>
                <a:lnTo>
                  <a:pt x="6" y="163"/>
                </a:lnTo>
                <a:lnTo>
                  <a:pt x="4" y="163"/>
                </a:lnTo>
                <a:lnTo>
                  <a:pt x="3" y="162"/>
                </a:lnTo>
                <a:lnTo>
                  <a:pt x="2" y="162"/>
                </a:lnTo>
                <a:lnTo>
                  <a:pt x="0" y="162"/>
                </a:lnTo>
                <a:lnTo>
                  <a:pt x="0" y="160"/>
                </a:lnTo>
                <a:lnTo>
                  <a:pt x="0" y="159"/>
                </a:lnTo>
                <a:lnTo>
                  <a:pt x="0" y="9"/>
                </a:lnTo>
                <a:lnTo>
                  <a:pt x="0" y="4"/>
                </a:lnTo>
                <a:lnTo>
                  <a:pt x="3" y="1"/>
                </a:lnTo>
                <a:lnTo>
                  <a:pt x="6" y="0"/>
                </a:lnTo>
                <a:lnTo>
                  <a:pt x="9" y="0"/>
                </a:lnTo>
                <a:lnTo>
                  <a:pt x="20" y="0"/>
                </a:lnTo>
                <a:lnTo>
                  <a:pt x="23" y="0"/>
                </a:lnTo>
                <a:lnTo>
                  <a:pt x="25" y="0"/>
                </a:lnTo>
                <a:lnTo>
                  <a:pt x="28" y="1"/>
                </a:lnTo>
                <a:lnTo>
                  <a:pt x="30" y="2"/>
                </a:lnTo>
                <a:lnTo>
                  <a:pt x="32" y="4"/>
                </a:lnTo>
                <a:lnTo>
                  <a:pt x="33" y="6"/>
                </a:lnTo>
                <a:lnTo>
                  <a:pt x="36" y="9"/>
                </a:lnTo>
                <a:lnTo>
                  <a:pt x="38" y="13"/>
                </a:lnTo>
                <a:lnTo>
                  <a:pt x="77" y="85"/>
                </a:lnTo>
                <a:lnTo>
                  <a:pt x="81" y="91"/>
                </a:lnTo>
                <a:lnTo>
                  <a:pt x="84" y="98"/>
                </a:lnTo>
                <a:lnTo>
                  <a:pt x="88" y="103"/>
                </a:lnTo>
                <a:lnTo>
                  <a:pt x="90" y="109"/>
                </a:lnTo>
                <a:lnTo>
                  <a:pt x="94" y="116"/>
                </a:lnTo>
                <a:lnTo>
                  <a:pt x="97" y="121"/>
                </a:lnTo>
                <a:lnTo>
                  <a:pt x="100" y="128"/>
                </a:lnTo>
                <a:lnTo>
                  <a:pt x="104" y="133"/>
                </a:lnTo>
                <a:lnTo>
                  <a:pt x="104" y="133"/>
                </a:lnTo>
                <a:lnTo>
                  <a:pt x="104" y="122"/>
                </a:lnTo>
                <a:lnTo>
                  <a:pt x="104" y="112"/>
                </a:lnTo>
                <a:lnTo>
                  <a:pt x="104" y="91"/>
                </a:lnTo>
                <a:lnTo>
                  <a:pt x="104" y="4"/>
                </a:lnTo>
                <a:lnTo>
                  <a:pt x="104" y="2"/>
                </a:lnTo>
                <a:lnTo>
                  <a:pt x="104" y="1"/>
                </a:lnTo>
                <a:lnTo>
                  <a:pt x="104" y="1"/>
                </a:lnTo>
                <a:lnTo>
                  <a:pt x="105" y="0"/>
                </a:lnTo>
                <a:lnTo>
                  <a:pt x="106" y="0"/>
                </a:lnTo>
                <a:lnTo>
                  <a:pt x="109" y="0"/>
                </a:lnTo>
                <a:lnTo>
                  <a:pt x="110" y="0"/>
                </a:lnTo>
                <a:lnTo>
                  <a:pt x="114" y="0"/>
                </a:lnTo>
                <a:lnTo>
                  <a:pt x="117" y="0"/>
                </a:lnTo>
                <a:lnTo>
                  <a:pt x="118" y="0"/>
                </a:lnTo>
                <a:lnTo>
                  <a:pt x="121" y="0"/>
                </a:lnTo>
                <a:lnTo>
                  <a:pt x="122" y="0"/>
                </a:lnTo>
                <a:lnTo>
                  <a:pt x="122" y="1"/>
                </a:lnTo>
                <a:lnTo>
                  <a:pt x="123" y="1"/>
                </a:lnTo>
                <a:lnTo>
                  <a:pt x="123" y="2"/>
                </a:lnTo>
                <a:lnTo>
                  <a:pt x="123" y="4"/>
                </a:lnTo>
                <a:lnTo>
                  <a:pt x="123"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7927454" y="1371600"/>
            <a:ext cx="78625" cy="132089"/>
          </a:xfrm>
          <a:custGeom>
            <a:avLst/>
            <a:gdLst>
              <a:gd name="T0" fmla="*/ 99 w 100"/>
              <a:gd name="T1" fmla="*/ 131 h 169"/>
              <a:gd name="T2" fmla="*/ 91 w 100"/>
              <a:gd name="T3" fmla="*/ 149 h 169"/>
              <a:gd name="T4" fmla="*/ 75 w 100"/>
              <a:gd name="T5" fmla="*/ 161 h 169"/>
              <a:gd name="T6" fmla="*/ 56 w 100"/>
              <a:gd name="T7" fmla="*/ 167 h 169"/>
              <a:gd name="T8" fmla="*/ 36 w 100"/>
              <a:gd name="T9" fmla="*/ 167 h 169"/>
              <a:gd name="T10" fmla="*/ 22 w 100"/>
              <a:gd name="T11" fmla="*/ 165 h 169"/>
              <a:gd name="T12" fmla="*/ 11 w 100"/>
              <a:gd name="T13" fmla="*/ 161 h 169"/>
              <a:gd name="T14" fmla="*/ 3 w 100"/>
              <a:gd name="T15" fmla="*/ 157 h 169"/>
              <a:gd name="T16" fmla="*/ 1 w 100"/>
              <a:gd name="T17" fmla="*/ 154 h 169"/>
              <a:gd name="T18" fmla="*/ 0 w 100"/>
              <a:gd name="T19" fmla="*/ 149 h 169"/>
              <a:gd name="T20" fmla="*/ 0 w 100"/>
              <a:gd name="T21" fmla="*/ 142 h 169"/>
              <a:gd name="T22" fmla="*/ 0 w 100"/>
              <a:gd name="T23" fmla="*/ 138 h 169"/>
              <a:gd name="T24" fmla="*/ 1 w 100"/>
              <a:gd name="T25" fmla="*/ 137 h 169"/>
              <a:gd name="T26" fmla="*/ 2 w 100"/>
              <a:gd name="T27" fmla="*/ 136 h 169"/>
              <a:gd name="T28" fmla="*/ 6 w 100"/>
              <a:gd name="T29" fmla="*/ 136 h 169"/>
              <a:gd name="T30" fmla="*/ 11 w 100"/>
              <a:gd name="T31" fmla="*/ 140 h 169"/>
              <a:gd name="T32" fmla="*/ 22 w 100"/>
              <a:gd name="T33" fmla="*/ 145 h 169"/>
              <a:gd name="T34" fmla="*/ 36 w 100"/>
              <a:gd name="T35" fmla="*/ 149 h 169"/>
              <a:gd name="T36" fmla="*/ 52 w 100"/>
              <a:gd name="T37" fmla="*/ 149 h 169"/>
              <a:gd name="T38" fmla="*/ 64 w 100"/>
              <a:gd name="T39" fmla="*/ 145 h 169"/>
              <a:gd name="T40" fmla="*/ 73 w 100"/>
              <a:gd name="T41" fmla="*/ 138 h 169"/>
              <a:gd name="T42" fmla="*/ 77 w 100"/>
              <a:gd name="T43" fmla="*/ 128 h 169"/>
              <a:gd name="T44" fmla="*/ 77 w 100"/>
              <a:gd name="T45" fmla="*/ 115 h 169"/>
              <a:gd name="T46" fmla="*/ 70 w 100"/>
              <a:gd name="T47" fmla="*/ 106 h 169"/>
              <a:gd name="T48" fmla="*/ 60 w 100"/>
              <a:gd name="T49" fmla="*/ 98 h 169"/>
              <a:gd name="T50" fmla="*/ 47 w 100"/>
              <a:gd name="T51" fmla="*/ 91 h 169"/>
              <a:gd name="T52" fmla="*/ 34 w 100"/>
              <a:gd name="T53" fmla="*/ 85 h 169"/>
              <a:gd name="T54" fmla="*/ 20 w 100"/>
              <a:gd name="T55" fmla="*/ 77 h 169"/>
              <a:gd name="T56" fmla="*/ 10 w 100"/>
              <a:gd name="T57" fmla="*/ 67 h 169"/>
              <a:gd name="T58" fmla="*/ 3 w 100"/>
              <a:gd name="T59" fmla="*/ 52 h 169"/>
              <a:gd name="T60" fmla="*/ 3 w 100"/>
              <a:gd name="T61" fmla="*/ 33 h 169"/>
              <a:gd name="T62" fmla="*/ 11 w 100"/>
              <a:gd name="T63" fmla="*/ 17 h 169"/>
              <a:gd name="T64" fmla="*/ 24 w 100"/>
              <a:gd name="T65" fmla="*/ 7 h 169"/>
              <a:gd name="T66" fmla="*/ 43 w 100"/>
              <a:gd name="T67" fmla="*/ 0 h 169"/>
              <a:gd name="T68" fmla="*/ 58 w 100"/>
              <a:gd name="T69" fmla="*/ 0 h 169"/>
              <a:gd name="T70" fmla="*/ 69 w 100"/>
              <a:gd name="T71" fmla="*/ 3 h 169"/>
              <a:gd name="T72" fmla="*/ 79 w 100"/>
              <a:gd name="T73" fmla="*/ 5 h 169"/>
              <a:gd name="T74" fmla="*/ 86 w 100"/>
              <a:gd name="T75" fmla="*/ 9 h 169"/>
              <a:gd name="T76" fmla="*/ 88 w 100"/>
              <a:gd name="T77" fmla="*/ 12 h 169"/>
              <a:gd name="T78" fmla="*/ 90 w 100"/>
              <a:gd name="T79" fmla="*/ 13 h 169"/>
              <a:gd name="T80" fmla="*/ 90 w 100"/>
              <a:gd name="T81" fmla="*/ 14 h 169"/>
              <a:gd name="T82" fmla="*/ 91 w 100"/>
              <a:gd name="T83" fmla="*/ 18 h 169"/>
              <a:gd name="T84" fmla="*/ 91 w 100"/>
              <a:gd name="T85" fmla="*/ 22 h 169"/>
              <a:gd name="T86" fmla="*/ 90 w 100"/>
              <a:gd name="T87" fmla="*/ 26 h 169"/>
              <a:gd name="T88" fmla="*/ 90 w 100"/>
              <a:gd name="T89" fmla="*/ 29 h 169"/>
              <a:gd name="T90" fmla="*/ 88 w 100"/>
              <a:gd name="T91" fmla="*/ 30 h 169"/>
              <a:gd name="T92" fmla="*/ 86 w 100"/>
              <a:gd name="T93" fmla="*/ 29 h 169"/>
              <a:gd name="T94" fmla="*/ 79 w 100"/>
              <a:gd name="T95" fmla="*/ 26 h 169"/>
              <a:gd name="T96" fmla="*/ 71 w 100"/>
              <a:gd name="T97" fmla="*/ 22 h 169"/>
              <a:gd name="T98" fmla="*/ 60 w 100"/>
              <a:gd name="T99" fmla="*/ 18 h 169"/>
              <a:gd name="T100" fmla="*/ 45 w 100"/>
              <a:gd name="T101" fmla="*/ 18 h 169"/>
              <a:gd name="T102" fmla="*/ 36 w 100"/>
              <a:gd name="T103" fmla="*/ 22 h 169"/>
              <a:gd name="T104" fmla="*/ 30 w 100"/>
              <a:gd name="T105" fmla="*/ 27 h 169"/>
              <a:gd name="T106" fmla="*/ 26 w 100"/>
              <a:gd name="T107" fmla="*/ 37 h 169"/>
              <a:gd name="T108" fmla="*/ 26 w 100"/>
              <a:gd name="T109" fmla="*/ 47 h 169"/>
              <a:gd name="T110" fmla="*/ 32 w 100"/>
              <a:gd name="T111" fmla="*/ 57 h 169"/>
              <a:gd name="T112" fmla="*/ 43 w 100"/>
              <a:gd name="T113" fmla="*/ 65 h 169"/>
              <a:gd name="T114" fmla="*/ 56 w 100"/>
              <a:gd name="T115" fmla="*/ 72 h 169"/>
              <a:gd name="T116" fmla="*/ 70 w 100"/>
              <a:gd name="T117" fmla="*/ 78 h 169"/>
              <a:gd name="T118" fmla="*/ 83 w 100"/>
              <a:gd name="T119" fmla="*/ 86 h 169"/>
              <a:gd name="T120" fmla="*/ 94 w 100"/>
              <a:gd name="T121" fmla="*/ 97 h 169"/>
              <a:gd name="T122" fmla="*/ 99 w 100"/>
              <a:gd name="T123" fmla="*/ 1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69">
                <a:moveTo>
                  <a:pt x="100" y="120"/>
                </a:moveTo>
                <a:lnTo>
                  <a:pt x="99" y="131"/>
                </a:lnTo>
                <a:lnTo>
                  <a:pt x="95" y="140"/>
                </a:lnTo>
                <a:lnTo>
                  <a:pt x="91" y="149"/>
                </a:lnTo>
                <a:lnTo>
                  <a:pt x="83" y="155"/>
                </a:lnTo>
                <a:lnTo>
                  <a:pt x="75" y="161"/>
                </a:lnTo>
                <a:lnTo>
                  <a:pt x="66" y="165"/>
                </a:lnTo>
                <a:lnTo>
                  <a:pt x="56" y="167"/>
                </a:lnTo>
                <a:lnTo>
                  <a:pt x="44" y="169"/>
                </a:lnTo>
                <a:lnTo>
                  <a:pt x="36" y="167"/>
                </a:lnTo>
                <a:lnTo>
                  <a:pt x="30" y="166"/>
                </a:lnTo>
                <a:lnTo>
                  <a:pt x="22" y="165"/>
                </a:lnTo>
                <a:lnTo>
                  <a:pt x="17" y="163"/>
                </a:lnTo>
                <a:lnTo>
                  <a:pt x="11" y="161"/>
                </a:lnTo>
                <a:lnTo>
                  <a:pt x="7" y="159"/>
                </a:lnTo>
                <a:lnTo>
                  <a:pt x="3" y="157"/>
                </a:lnTo>
                <a:lnTo>
                  <a:pt x="2" y="155"/>
                </a:lnTo>
                <a:lnTo>
                  <a:pt x="1" y="154"/>
                </a:lnTo>
                <a:lnTo>
                  <a:pt x="0" y="152"/>
                </a:lnTo>
                <a:lnTo>
                  <a:pt x="0" y="149"/>
                </a:lnTo>
                <a:lnTo>
                  <a:pt x="0" y="145"/>
                </a:lnTo>
                <a:lnTo>
                  <a:pt x="0" y="142"/>
                </a:lnTo>
                <a:lnTo>
                  <a:pt x="0" y="141"/>
                </a:lnTo>
                <a:lnTo>
                  <a:pt x="0" y="138"/>
                </a:lnTo>
                <a:lnTo>
                  <a:pt x="1" y="137"/>
                </a:lnTo>
                <a:lnTo>
                  <a:pt x="1" y="137"/>
                </a:lnTo>
                <a:lnTo>
                  <a:pt x="2" y="136"/>
                </a:lnTo>
                <a:lnTo>
                  <a:pt x="2" y="136"/>
                </a:lnTo>
                <a:lnTo>
                  <a:pt x="3" y="136"/>
                </a:lnTo>
                <a:lnTo>
                  <a:pt x="6" y="136"/>
                </a:lnTo>
                <a:lnTo>
                  <a:pt x="9" y="137"/>
                </a:lnTo>
                <a:lnTo>
                  <a:pt x="11" y="140"/>
                </a:lnTo>
                <a:lnTo>
                  <a:pt x="17" y="142"/>
                </a:lnTo>
                <a:lnTo>
                  <a:pt x="22" y="145"/>
                </a:lnTo>
                <a:lnTo>
                  <a:pt x="28" y="148"/>
                </a:lnTo>
                <a:lnTo>
                  <a:pt x="36" y="149"/>
                </a:lnTo>
                <a:lnTo>
                  <a:pt x="45" y="149"/>
                </a:lnTo>
                <a:lnTo>
                  <a:pt x="52" y="149"/>
                </a:lnTo>
                <a:lnTo>
                  <a:pt x="58" y="148"/>
                </a:lnTo>
                <a:lnTo>
                  <a:pt x="64" y="145"/>
                </a:lnTo>
                <a:lnTo>
                  <a:pt x="69" y="142"/>
                </a:lnTo>
                <a:lnTo>
                  <a:pt x="73" y="138"/>
                </a:lnTo>
                <a:lnTo>
                  <a:pt x="75" y="133"/>
                </a:lnTo>
                <a:lnTo>
                  <a:pt x="77" y="128"/>
                </a:lnTo>
                <a:lnTo>
                  <a:pt x="77" y="121"/>
                </a:lnTo>
                <a:lnTo>
                  <a:pt x="77" y="115"/>
                </a:lnTo>
                <a:lnTo>
                  <a:pt x="74" y="110"/>
                </a:lnTo>
                <a:lnTo>
                  <a:pt x="70" y="106"/>
                </a:lnTo>
                <a:lnTo>
                  <a:pt x="66" y="102"/>
                </a:lnTo>
                <a:lnTo>
                  <a:pt x="60" y="98"/>
                </a:lnTo>
                <a:lnTo>
                  <a:pt x="53" y="95"/>
                </a:lnTo>
                <a:lnTo>
                  <a:pt x="47" y="91"/>
                </a:lnTo>
                <a:lnTo>
                  <a:pt x="40" y="89"/>
                </a:lnTo>
                <a:lnTo>
                  <a:pt x="34" y="85"/>
                </a:lnTo>
                <a:lnTo>
                  <a:pt x="27" y="81"/>
                </a:lnTo>
                <a:lnTo>
                  <a:pt x="20" y="77"/>
                </a:lnTo>
                <a:lnTo>
                  <a:pt x="15" y="72"/>
                </a:lnTo>
                <a:lnTo>
                  <a:pt x="10" y="67"/>
                </a:lnTo>
                <a:lnTo>
                  <a:pt x="6" y="60"/>
                </a:lnTo>
                <a:lnTo>
                  <a:pt x="3" y="52"/>
                </a:lnTo>
                <a:lnTo>
                  <a:pt x="3" y="43"/>
                </a:lnTo>
                <a:lnTo>
                  <a:pt x="3" y="33"/>
                </a:lnTo>
                <a:lnTo>
                  <a:pt x="7" y="25"/>
                </a:lnTo>
                <a:lnTo>
                  <a:pt x="11" y="17"/>
                </a:lnTo>
                <a:lnTo>
                  <a:pt x="18" y="10"/>
                </a:lnTo>
                <a:lnTo>
                  <a:pt x="24" y="7"/>
                </a:lnTo>
                <a:lnTo>
                  <a:pt x="34" y="3"/>
                </a:lnTo>
                <a:lnTo>
                  <a:pt x="43" y="0"/>
                </a:lnTo>
                <a:lnTo>
                  <a:pt x="53" y="0"/>
                </a:lnTo>
                <a:lnTo>
                  <a:pt x="58" y="0"/>
                </a:lnTo>
                <a:lnTo>
                  <a:pt x="64" y="1"/>
                </a:lnTo>
                <a:lnTo>
                  <a:pt x="69" y="3"/>
                </a:lnTo>
                <a:lnTo>
                  <a:pt x="74" y="4"/>
                </a:lnTo>
                <a:lnTo>
                  <a:pt x="79" y="5"/>
                </a:lnTo>
                <a:lnTo>
                  <a:pt x="83" y="7"/>
                </a:lnTo>
                <a:lnTo>
                  <a:pt x="86" y="9"/>
                </a:lnTo>
                <a:lnTo>
                  <a:pt x="88" y="10"/>
                </a:lnTo>
                <a:lnTo>
                  <a:pt x="88" y="12"/>
                </a:lnTo>
                <a:lnTo>
                  <a:pt x="90" y="12"/>
                </a:lnTo>
                <a:lnTo>
                  <a:pt x="90" y="13"/>
                </a:lnTo>
                <a:lnTo>
                  <a:pt x="90" y="14"/>
                </a:lnTo>
                <a:lnTo>
                  <a:pt x="90" y="14"/>
                </a:lnTo>
                <a:lnTo>
                  <a:pt x="91" y="17"/>
                </a:lnTo>
                <a:lnTo>
                  <a:pt x="91" y="18"/>
                </a:lnTo>
                <a:lnTo>
                  <a:pt x="91" y="21"/>
                </a:lnTo>
                <a:lnTo>
                  <a:pt x="91" y="22"/>
                </a:lnTo>
                <a:lnTo>
                  <a:pt x="90" y="25"/>
                </a:lnTo>
                <a:lnTo>
                  <a:pt x="90" y="26"/>
                </a:lnTo>
                <a:lnTo>
                  <a:pt x="90" y="27"/>
                </a:lnTo>
                <a:lnTo>
                  <a:pt x="90" y="29"/>
                </a:lnTo>
                <a:lnTo>
                  <a:pt x="88" y="29"/>
                </a:lnTo>
                <a:lnTo>
                  <a:pt x="88" y="30"/>
                </a:lnTo>
                <a:lnTo>
                  <a:pt x="87" y="30"/>
                </a:lnTo>
                <a:lnTo>
                  <a:pt x="86" y="29"/>
                </a:lnTo>
                <a:lnTo>
                  <a:pt x="83" y="27"/>
                </a:lnTo>
                <a:lnTo>
                  <a:pt x="79" y="26"/>
                </a:lnTo>
                <a:lnTo>
                  <a:pt x="75" y="24"/>
                </a:lnTo>
                <a:lnTo>
                  <a:pt x="71" y="22"/>
                </a:lnTo>
                <a:lnTo>
                  <a:pt x="65" y="20"/>
                </a:lnTo>
                <a:lnTo>
                  <a:pt x="60" y="18"/>
                </a:lnTo>
                <a:lnTo>
                  <a:pt x="52" y="18"/>
                </a:lnTo>
                <a:lnTo>
                  <a:pt x="45" y="18"/>
                </a:lnTo>
                <a:lnTo>
                  <a:pt x="40" y="20"/>
                </a:lnTo>
                <a:lnTo>
                  <a:pt x="36" y="22"/>
                </a:lnTo>
                <a:lnTo>
                  <a:pt x="32" y="25"/>
                </a:lnTo>
                <a:lnTo>
                  <a:pt x="30" y="27"/>
                </a:lnTo>
                <a:lnTo>
                  <a:pt x="27" y="31"/>
                </a:lnTo>
                <a:lnTo>
                  <a:pt x="26" y="37"/>
                </a:lnTo>
                <a:lnTo>
                  <a:pt x="26" y="40"/>
                </a:lnTo>
                <a:lnTo>
                  <a:pt x="26" y="47"/>
                </a:lnTo>
                <a:lnTo>
                  <a:pt x="28" y="52"/>
                </a:lnTo>
                <a:lnTo>
                  <a:pt x="32" y="57"/>
                </a:lnTo>
                <a:lnTo>
                  <a:pt x="37" y="61"/>
                </a:lnTo>
                <a:lnTo>
                  <a:pt x="43" y="65"/>
                </a:lnTo>
                <a:lnTo>
                  <a:pt x="49" y="68"/>
                </a:lnTo>
                <a:lnTo>
                  <a:pt x="56" y="72"/>
                </a:lnTo>
                <a:lnTo>
                  <a:pt x="62" y="74"/>
                </a:lnTo>
                <a:lnTo>
                  <a:pt x="70" y="78"/>
                </a:lnTo>
                <a:lnTo>
                  <a:pt x="77" y="81"/>
                </a:lnTo>
                <a:lnTo>
                  <a:pt x="83" y="86"/>
                </a:lnTo>
                <a:lnTo>
                  <a:pt x="88" y="90"/>
                </a:lnTo>
                <a:lnTo>
                  <a:pt x="94" y="97"/>
                </a:lnTo>
                <a:lnTo>
                  <a:pt x="96" y="103"/>
                </a:lnTo>
                <a:lnTo>
                  <a:pt x="99" y="111"/>
                </a:lnTo>
                <a:lnTo>
                  <a:pt x="100"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8012367" y="1374746"/>
            <a:ext cx="94349" cy="125799"/>
          </a:xfrm>
          <a:custGeom>
            <a:avLst/>
            <a:gdLst>
              <a:gd name="T0" fmla="*/ 122 w 122"/>
              <a:gd name="T1" fmla="*/ 9 h 163"/>
              <a:gd name="T2" fmla="*/ 122 w 122"/>
              <a:gd name="T3" fmla="*/ 11 h 163"/>
              <a:gd name="T4" fmla="*/ 122 w 122"/>
              <a:gd name="T5" fmla="*/ 13 h 163"/>
              <a:gd name="T6" fmla="*/ 122 w 122"/>
              <a:gd name="T7" fmla="*/ 14 h 163"/>
              <a:gd name="T8" fmla="*/ 122 w 122"/>
              <a:gd name="T9" fmla="*/ 15 h 163"/>
              <a:gd name="T10" fmla="*/ 121 w 122"/>
              <a:gd name="T11" fmla="*/ 17 h 163"/>
              <a:gd name="T12" fmla="*/ 121 w 122"/>
              <a:gd name="T13" fmla="*/ 18 h 163"/>
              <a:gd name="T14" fmla="*/ 119 w 122"/>
              <a:gd name="T15" fmla="*/ 18 h 163"/>
              <a:gd name="T16" fmla="*/ 118 w 122"/>
              <a:gd name="T17" fmla="*/ 18 h 163"/>
              <a:gd name="T18" fmla="*/ 72 w 122"/>
              <a:gd name="T19" fmla="*/ 18 h 163"/>
              <a:gd name="T20" fmla="*/ 72 w 122"/>
              <a:gd name="T21" fmla="*/ 159 h 163"/>
              <a:gd name="T22" fmla="*/ 72 w 122"/>
              <a:gd name="T23" fmla="*/ 160 h 163"/>
              <a:gd name="T24" fmla="*/ 72 w 122"/>
              <a:gd name="T25" fmla="*/ 162 h 163"/>
              <a:gd name="T26" fmla="*/ 71 w 122"/>
              <a:gd name="T27" fmla="*/ 162 h 163"/>
              <a:gd name="T28" fmla="*/ 70 w 122"/>
              <a:gd name="T29" fmla="*/ 162 h 163"/>
              <a:gd name="T30" fmla="*/ 68 w 122"/>
              <a:gd name="T31" fmla="*/ 163 h 163"/>
              <a:gd name="T32" fmla="*/ 67 w 122"/>
              <a:gd name="T33" fmla="*/ 163 h 163"/>
              <a:gd name="T34" fmla="*/ 64 w 122"/>
              <a:gd name="T35" fmla="*/ 163 h 163"/>
              <a:gd name="T36" fmla="*/ 62 w 122"/>
              <a:gd name="T37" fmla="*/ 163 h 163"/>
              <a:gd name="T38" fmla="*/ 59 w 122"/>
              <a:gd name="T39" fmla="*/ 163 h 163"/>
              <a:gd name="T40" fmla="*/ 57 w 122"/>
              <a:gd name="T41" fmla="*/ 163 h 163"/>
              <a:gd name="T42" fmla="*/ 54 w 122"/>
              <a:gd name="T43" fmla="*/ 163 h 163"/>
              <a:gd name="T44" fmla="*/ 53 w 122"/>
              <a:gd name="T45" fmla="*/ 162 h 163"/>
              <a:gd name="T46" fmla="*/ 51 w 122"/>
              <a:gd name="T47" fmla="*/ 162 h 163"/>
              <a:gd name="T48" fmla="*/ 51 w 122"/>
              <a:gd name="T49" fmla="*/ 162 h 163"/>
              <a:gd name="T50" fmla="*/ 51 w 122"/>
              <a:gd name="T51" fmla="*/ 160 h 163"/>
              <a:gd name="T52" fmla="*/ 50 w 122"/>
              <a:gd name="T53" fmla="*/ 159 h 163"/>
              <a:gd name="T54" fmla="*/ 50 w 122"/>
              <a:gd name="T55" fmla="*/ 18 h 163"/>
              <a:gd name="T56" fmla="*/ 4 w 122"/>
              <a:gd name="T57" fmla="*/ 18 h 163"/>
              <a:gd name="T58" fmla="*/ 4 w 122"/>
              <a:gd name="T59" fmla="*/ 18 h 163"/>
              <a:gd name="T60" fmla="*/ 3 w 122"/>
              <a:gd name="T61" fmla="*/ 18 h 163"/>
              <a:gd name="T62" fmla="*/ 2 w 122"/>
              <a:gd name="T63" fmla="*/ 17 h 163"/>
              <a:gd name="T64" fmla="*/ 2 w 122"/>
              <a:gd name="T65" fmla="*/ 15 h 163"/>
              <a:gd name="T66" fmla="*/ 2 w 122"/>
              <a:gd name="T67" fmla="*/ 14 h 163"/>
              <a:gd name="T68" fmla="*/ 0 w 122"/>
              <a:gd name="T69" fmla="*/ 13 h 163"/>
              <a:gd name="T70" fmla="*/ 0 w 122"/>
              <a:gd name="T71" fmla="*/ 11 h 163"/>
              <a:gd name="T72" fmla="*/ 0 w 122"/>
              <a:gd name="T73" fmla="*/ 9 h 163"/>
              <a:gd name="T74" fmla="*/ 0 w 122"/>
              <a:gd name="T75" fmla="*/ 6 h 163"/>
              <a:gd name="T76" fmla="*/ 0 w 122"/>
              <a:gd name="T77" fmla="*/ 5 h 163"/>
              <a:gd name="T78" fmla="*/ 2 w 122"/>
              <a:gd name="T79" fmla="*/ 2 h 163"/>
              <a:gd name="T80" fmla="*/ 2 w 122"/>
              <a:gd name="T81" fmla="*/ 1 h 163"/>
              <a:gd name="T82" fmla="*/ 2 w 122"/>
              <a:gd name="T83" fmla="*/ 1 h 163"/>
              <a:gd name="T84" fmla="*/ 3 w 122"/>
              <a:gd name="T85" fmla="*/ 0 h 163"/>
              <a:gd name="T86" fmla="*/ 4 w 122"/>
              <a:gd name="T87" fmla="*/ 0 h 163"/>
              <a:gd name="T88" fmla="*/ 4 w 122"/>
              <a:gd name="T89" fmla="*/ 0 h 163"/>
              <a:gd name="T90" fmla="*/ 118 w 122"/>
              <a:gd name="T91" fmla="*/ 0 h 163"/>
              <a:gd name="T92" fmla="*/ 119 w 122"/>
              <a:gd name="T93" fmla="*/ 0 h 163"/>
              <a:gd name="T94" fmla="*/ 121 w 122"/>
              <a:gd name="T95" fmla="*/ 0 h 163"/>
              <a:gd name="T96" fmla="*/ 121 w 122"/>
              <a:gd name="T97" fmla="*/ 1 h 163"/>
              <a:gd name="T98" fmla="*/ 122 w 122"/>
              <a:gd name="T99" fmla="*/ 1 h 163"/>
              <a:gd name="T100" fmla="*/ 122 w 122"/>
              <a:gd name="T101" fmla="*/ 2 h 163"/>
              <a:gd name="T102" fmla="*/ 122 w 122"/>
              <a:gd name="T103" fmla="*/ 5 h 163"/>
              <a:gd name="T104" fmla="*/ 122 w 122"/>
              <a:gd name="T105" fmla="*/ 6 h 163"/>
              <a:gd name="T106" fmla="*/ 122 w 122"/>
              <a:gd name="T107"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63">
                <a:moveTo>
                  <a:pt x="122" y="9"/>
                </a:moveTo>
                <a:lnTo>
                  <a:pt x="122" y="11"/>
                </a:lnTo>
                <a:lnTo>
                  <a:pt x="122" y="13"/>
                </a:lnTo>
                <a:lnTo>
                  <a:pt x="122" y="14"/>
                </a:lnTo>
                <a:lnTo>
                  <a:pt x="122" y="15"/>
                </a:lnTo>
                <a:lnTo>
                  <a:pt x="121" y="17"/>
                </a:lnTo>
                <a:lnTo>
                  <a:pt x="121" y="18"/>
                </a:lnTo>
                <a:lnTo>
                  <a:pt x="119" y="18"/>
                </a:lnTo>
                <a:lnTo>
                  <a:pt x="118" y="18"/>
                </a:lnTo>
                <a:lnTo>
                  <a:pt x="72" y="18"/>
                </a:lnTo>
                <a:lnTo>
                  <a:pt x="72" y="159"/>
                </a:lnTo>
                <a:lnTo>
                  <a:pt x="72" y="160"/>
                </a:lnTo>
                <a:lnTo>
                  <a:pt x="72" y="162"/>
                </a:lnTo>
                <a:lnTo>
                  <a:pt x="71" y="162"/>
                </a:lnTo>
                <a:lnTo>
                  <a:pt x="70" y="162"/>
                </a:lnTo>
                <a:lnTo>
                  <a:pt x="68" y="163"/>
                </a:lnTo>
                <a:lnTo>
                  <a:pt x="67" y="163"/>
                </a:lnTo>
                <a:lnTo>
                  <a:pt x="64" y="163"/>
                </a:lnTo>
                <a:lnTo>
                  <a:pt x="62" y="163"/>
                </a:lnTo>
                <a:lnTo>
                  <a:pt x="59" y="163"/>
                </a:lnTo>
                <a:lnTo>
                  <a:pt x="57" y="163"/>
                </a:lnTo>
                <a:lnTo>
                  <a:pt x="54" y="163"/>
                </a:lnTo>
                <a:lnTo>
                  <a:pt x="53" y="162"/>
                </a:lnTo>
                <a:lnTo>
                  <a:pt x="51" y="162"/>
                </a:lnTo>
                <a:lnTo>
                  <a:pt x="51" y="162"/>
                </a:lnTo>
                <a:lnTo>
                  <a:pt x="51" y="160"/>
                </a:lnTo>
                <a:lnTo>
                  <a:pt x="50" y="159"/>
                </a:lnTo>
                <a:lnTo>
                  <a:pt x="50" y="18"/>
                </a:lnTo>
                <a:lnTo>
                  <a:pt x="4" y="18"/>
                </a:lnTo>
                <a:lnTo>
                  <a:pt x="4" y="18"/>
                </a:lnTo>
                <a:lnTo>
                  <a:pt x="3" y="18"/>
                </a:lnTo>
                <a:lnTo>
                  <a:pt x="2" y="17"/>
                </a:lnTo>
                <a:lnTo>
                  <a:pt x="2" y="15"/>
                </a:lnTo>
                <a:lnTo>
                  <a:pt x="2" y="14"/>
                </a:lnTo>
                <a:lnTo>
                  <a:pt x="0" y="13"/>
                </a:lnTo>
                <a:lnTo>
                  <a:pt x="0" y="11"/>
                </a:lnTo>
                <a:lnTo>
                  <a:pt x="0" y="9"/>
                </a:lnTo>
                <a:lnTo>
                  <a:pt x="0" y="6"/>
                </a:lnTo>
                <a:lnTo>
                  <a:pt x="0" y="5"/>
                </a:lnTo>
                <a:lnTo>
                  <a:pt x="2" y="2"/>
                </a:lnTo>
                <a:lnTo>
                  <a:pt x="2" y="1"/>
                </a:lnTo>
                <a:lnTo>
                  <a:pt x="2" y="1"/>
                </a:lnTo>
                <a:lnTo>
                  <a:pt x="3" y="0"/>
                </a:lnTo>
                <a:lnTo>
                  <a:pt x="4" y="0"/>
                </a:lnTo>
                <a:lnTo>
                  <a:pt x="4" y="0"/>
                </a:lnTo>
                <a:lnTo>
                  <a:pt x="118" y="0"/>
                </a:lnTo>
                <a:lnTo>
                  <a:pt x="119" y="0"/>
                </a:lnTo>
                <a:lnTo>
                  <a:pt x="121" y="0"/>
                </a:lnTo>
                <a:lnTo>
                  <a:pt x="121" y="1"/>
                </a:lnTo>
                <a:lnTo>
                  <a:pt x="122" y="1"/>
                </a:lnTo>
                <a:lnTo>
                  <a:pt x="122" y="2"/>
                </a:lnTo>
                <a:lnTo>
                  <a:pt x="122" y="5"/>
                </a:lnTo>
                <a:lnTo>
                  <a:pt x="122" y="6"/>
                </a:lnTo>
                <a:lnTo>
                  <a:pt x="122"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noEditPoints="1"/>
          </p:cNvSpPr>
          <p:nvPr/>
        </p:nvSpPr>
        <p:spPr bwMode="auto">
          <a:xfrm>
            <a:off x="8128732" y="1374746"/>
            <a:ext cx="84915" cy="125799"/>
          </a:xfrm>
          <a:custGeom>
            <a:avLst/>
            <a:gdLst>
              <a:gd name="T0" fmla="*/ 108 w 108"/>
              <a:gd name="T1" fmla="*/ 160 h 163"/>
              <a:gd name="T2" fmla="*/ 107 w 108"/>
              <a:gd name="T3" fmla="*/ 162 h 163"/>
              <a:gd name="T4" fmla="*/ 104 w 108"/>
              <a:gd name="T5" fmla="*/ 163 h 163"/>
              <a:gd name="T6" fmla="*/ 100 w 108"/>
              <a:gd name="T7" fmla="*/ 163 h 163"/>
              <a:gd name="T8" fmla="*/ 94 w 108"/>
              <a:gd name="T9" fmla="*/ 163 h 163"/>
              <a:gd name="T10" fmla="*/ 89 w 108"/>
              <a:gd name="T11" fmla="*/ 163 h 163"/>
              <a:gd name="T12" fmla="*/ 87 w 108"/>
              <a:gd name="T13" fmla="*/ 162 h 163"/>
              <a:gd name="T14" fmla="*/ 85 w 108"/>
              <a:gd name="T15" fmla="*/ 159 h 163"/>
              <a:gd name="T16" fmla="*/ 70 w 108"/>
              <a:gd name="T17" fmla="*/ 120 h 163"/>
              <a:gd name="T18" fmla="*/ 64 w 108"/>
              <a:gd name="T19" fmla="*/ 108 h 163"/>
              <a:gd name="T20" fmla="*/ 57 w 108"/>
              <a:gd name="T21" fmla="*/ 98 h 163"/>
              <a:gd name="T22" fmla="*/ 48 w 108"/>
              <a:gd name="T23" fmla="*/ 92 h 163"/>
              <a:gd name="T24" fmla="*/ 35 w 108"/>
              <a:gd name="T25" fmla="*/ 90 h 163"/>
              <a:gd name="T26" fmla="*/ 21 w 108"/>
              <a:gd name="T27" fmla="*/ 159 h 163"/>
              <a:gd name="T28" fmla="*/ 21 w 108"/>
              <a:gd name="T29" fmla="*/ 162 h 163"/>
              <a:gd name="T30" fmla="*/ 18 w 108"/>
              <a:gd name="T31" fmla="*/ 162 h 163"/>
              <a:gd name="T32" fmla="*/ 15 w 108"/>
              <a:gd name="T33" fmla="*/ 163 h 163"/>
              <a:gd name="T34" fmla="*/ 10 w 108"/>
              <a:gd name="T35" fmla="*/ 163 h 163"/>
              <a:gd name="T36" fmla="*/ 5 w 108"/>
              <a:gd name="T37" fmla="*/ 163 h 163"/>
              <a:gd name="T38" fmla="*/ 1 w 108"/>
              <a:gd name="T39" fmla="*/ 162 h 163"/>
              <a:gd name="T40" fmla="*/ 0 w 108"/>
              <a:gd name="T41" fmla="*/ 162 h 163"/>
              <a:gd name="T42" fmla="*/ 0 w 108"/>
              <a:gd name="T43" fmla="*/ 159 h 163"/>
              <a:gd name="T44" fmla="*/ 0 w 108"/>
              <a:gd name="T45" fmla="*/ 4 h 163"/>
              <a:gd name="T46" fmla="*/ 5 w 108"/>
              <a:gd name="T47" fmla="*/ 0 h 163"/>
              <a:gd name="T48" fmla="*/ 42 w 108"/>
              <a:gd name="T49" fmla="*/ 0 h 163"/>
              <a:gd name="T50" fmla="*/ 52 w 108"/>
              <a:gd name="T51" fmla="*/ 0 h 163"/>
              <a:gd name="T52" fmla="*/ 60 w 108"/>
              <a:gd name="T53" fmla="*/ 1 h 163"/>
              <a:gd name="T54" fmla="*/ 77 w 108"/>
              <a:gd name="T55" fmla="*/ 6 h 163"/>
              <a:gd name="T56" fmla="*/ 89 w 108"/>
              <a:gd name="T57" fmla="*/ 14 h 163"/>
              <a:gd name="T58" fmla="*/ 96 w 108"/>
              <a:gd name="T59" fmla="*/ 27 h 163"/>
              <a:gd name="T60" fmla="*/ 99 w 108"/>
              <a:gd name="T61" fmla="*/ 43 h 163"/>
              <a:gd name="T62" fmla="*/ 96 w 108"/>
              <a:gd name="T63" fmla="*/ 57 h 163"/>
              <a:gd name="T64" fmla="*/ 90 w 108"/>
              <a:gd name="T65" fmla="*/ 69 h 163"/>
              <a:gd name="T66" fmla="*/ 79 w 108"/>
              <a:gd name="T67" fmla="*/ 77 h 163"/>
              <a:gd name="T68" fmla="*/ 66 w 108"/>
              <a:gd name="T69" fmla="*/ 83 h 163"/>
              <a:gd name="T70" fmla="*/ 74 w 108"/>
              <a:gd name="T71" fmla="*/ 88 h 163"/>
              <a:gd name="T72" fmla="*/ 81 w 108"/>
              <a:gd name="T73" fmla="*/ 94 h 163"/>
              <a:gd name="T74" fmla="*/ 86 w 108"/>
              <a:gd name="T75" fmla="*/ 103 h 163"/>
              <a:gd name="T76" fmla="*/ 91 w 108"/>
              <a:gd name="T77" fmla="*/ 115 h 163"/>
              <a:gd name="T78" fmla="*/ 107 w 108"/>
              <a:gd name="T79" fmla="*/ 154 h 163"/>
              <a:gd name="T80" fmla="*/ 108 w 108"/>
              <a:gd name="T81" fmla="*/ 158 h 163"/>
              <a:gd name="T82" fmla="*/ 76 w 108"/>
              <a:gd name="T83" fmla="*/ 44 h 163"/>
              <a:gd name="T84" fmla="*/ 72 w 108"/>
              <a:gd name="T85" fmla="*/ 28 h 163"/>
              <a:gd name="T86" fmla="*/ 57 w 108"/>
              <a:gd name="T87" fmla="*/ 19 h 163"/>
              <a:gd name="T88" fmla="*/ 49 w 108"/>
              <a:gd name="T89" fmla="*/ 18 h 163"/>
              <a:gd name="T90" fmla="*/ 39 w 108"/>
              <a:gd name="T91" fmla="*/ 18 h 163"/>
              <a:gd name="T92" fmla="*/ 21 w 108"/>
              <a:gd name="T93" fmla="*/ 73 h 163"/>
              <a:gd name="T94" fmla="*/ 51 w 108"/>
              <a:gd name="T95" fmla="*/ 71 h 163"/>
              <a:gd name="T96" fmla="*/ 62 w 108"/>
              <a:gd name="T97" fmla="*/ 68 h 163"/>
              <a:gd name="T98" fmla="*/ 72 w 108"/>
              <a:gd name="T99" fmla="*/ 61 h 163"/>
              <a:gd name="T100" fmla="*/ 76 w 108"/>
              <a:gd name="T101" fmla="*/ 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163">
                <a:moveTo>
                  <a:pt x="108" y="159"/>
                </a:moveTo>
                <a:lnTo>
                  <a:pt x="108" y="160"/>
                </a:lnTo>
                <a:lnTo>
                  <a:pt x="108" y="162"/>
                </a:lnTo>
                <a:lnTo>
                  <a:pt x="107" y="162"/>
                </a:lnTo>
                <a:lnTo>
                  <a:pt x="106" y="162"/>
                </a:lnTo>
                <a:lnTo>
                  <a:pt x="104" y="163"/>
                </a:lnTo>
                <a:lnTo>
                  <a:pt x="103" y="163"/>
                </a:lnTo>
                <a:lnTo>
                  <a:pt x="100" y="163"/>
                </a:lnTo>
                <a:lnTo>
                  <a:pt x="96" y="163"/>
                </a:lnTo>
                <a:lnTo>
                  <a:pt x="94" y="163"/>
                </a:lnTo>
                <a:lnTo>
                  <a:pt x="91" y="163"/>
                </a:lnTo>
                <a:lnTo>
                  <a:pt x="89" y="163"/>
                </a:lnTo>
                <a:lnTo>
                  <a:pt x="87" y="162"/>
                </a:lnTo>
                <a:lnTo>
                  <a:pt x="87" y="162"/>
                </a:lnTo>
                <a:lnTo>
                  <a:pt x="86" y="160"/>
                </a:lnTo>
                <a:lnTo>
                  <a:pt x="85" y="159"/>
                </a:lnTo>
                <a:lnTo>
                  <a:pt x="85" y="158"/>
                </a:lnTo>
                <a:lnTo>
                  <a:pt x="70" y="120"/>
                </a:lnTo>
                <a:lnTo>
                  <a:pt x="66" y="113"/>
                </a:lnTo>
                <a:lnTo>
                  <a:pt x="64" y="108"/>
                </a:lnTo>
                <a:lnTo>
                  <a:pt x="61" y="103"/>
                </a:lnTo>
                <a:lnTo>
                  <a:pt x="57" y="98"/>
                </a:lnTo>
                <a:lnTo>
                  <a:pt x="53" y="95"/>
                </a:lnTo>
                <a:lnTo>
                  <a:pt x="48" y="92"/>
                </a:lnTo>
                <a:lnTo>
                  <a:pt x="43" y="90"/>
                </a:lnTo>
                <a:lnTo>
                  <a:pt x="35" y="90"/>
                </a:lnTo>
                <a:lnTo>
                  <a:pt x="21" y="90"/>
                </a:lnTo>
                <a:lnTo>
                  <a:pt x="21" y="159"/>
                </a:lnTo>
                <a:lnTo>
                  <a:pt x="21" y="160"/>
                </a:lnTo>
                <a:lnTo>
                  <a:pt x="21" y="162"/>
                </a:lnTo>
                <a:lnTo>
                  <a:pt x="19" y="162"/>
                </a:lnTo>
                <a:lnTo>
                  <a:pt x="18" y="162"/>
                </a:lnTo>
                <a:lnTo>
                  <a:pt x="17" y="163"/>
                </a:lnTo>
                <a:lnTo>
                  <a:pt x="15" y="163"/>
                </a:lnTo>
                <a:lnTo>
                  <a:pt x="13" y="163"/>
                </a:lnTo>
                <a:lnTo>
                  <a:pt x="10" y="163"/>
                </a:lnTo>
                <a:lnTo>
                  <a:pt x="8" y="163"/>
                </a:lnTo>
                <a:lnTo>
                  <a:pt x="5" y="163"/>
                </a:lnTo>
                <a:lnTo>
                  <a:pt x="2" y="163"/>
                </a:lnTo>
                <a:lnTo>
                  <a:pt x="1" y="162"/>
                </a:lnTo>
                <a:lnTo>
                  <a:pt x="1" y="162"/>
                </a:lnTo>
                <a:lnTo>
                  <a:pt x="0" y="162"/>
                </a:lnTo>
                <a:lnTo>
                  <a:pt x="0" y="160"/>
                </a:lnTo>
                <a:lnTo>
                  <a:pt x="0" y="159"/>
                </a:lnTo>
                <a:lnTo>
                  <a:pt x="0" y="9"/>
                </a:lnTo>
                <a:lnTo>
                  <a:pt x="0" y="4"/>
                </a:lnTo>
                <a:lnTo>
                  <a:pt x="2" y="1"/>
                </a:lnTo>
                <a:lnTo>
                  <a:pt x="5" y="0"/>
                </a:lnTo>
                <a:lnTo>
                  <a:pt x="8" y="0"/>
                </a:lnTo>
                <a:lnTo>
                  <a:pt x="42" y="0"/>
                </a:lnTo>
                <a:lnTo>
                  <a:pt x="48" y="0"/>
                </a:lnTo>
                <a:lnTo>
                  <a:pt x="52" y="0"/>
                </a:lnTo>
                <a:lnTo>
                  <a:pt x="56" y="0"/>
                </a:lnTo>
                <a:lnTo>
                  <a:pt x="60" y="1"/>
                </a:lnTo>
                <a:lnTo>
                  <a:pt x="69" y="2"/>
                </a:lnTo>
                <a:lnTo>
                  <a:pt x="77" y="6"/>
                </a:lnTo>
                <a:lnTo>
                  <a:pt x="83" y="10"/>
                </a:lnTo>
                <a:lnTo>
                  <a:pt x="89" y="14"/>
                </a:lnTo>
                <a:lnTo>
                  <a:pt x="93" y="21"/>
                </a:lnTo>
                <a:lnTo>
                  <a:pt x="96" y="27"/>
                </a:lnTo>
                <a:lnTo>
                  <a:pt x="98" y="34"/>
                </a:lnTo>
                <a:lnTo>
                  <a:pt x="99" y="43"/>
                </a:lnTo>
                <a:lnTo>
                  <a:pt x="98" y="51"/>
                </a:lnTo>
                <a:lnTo>
                  <a:pt x="96" y="57"/>
                </a:lnTo>
                <a:lnTo>
                  <a:pt x="94" y="64"/>
                </a:lnTo>
                <a:lnTo>
                  <a:pt x="90" y="69"/>
                </a:lnTo>
                <a:lnTo>
                  <a:pt x="86" y="73"/>
                </a:lnTo>
                <a:lnTo>
                  <a:pt x="79" y="77"/>
                </a:lnTo>
                <a:lnTo>
                  <a:pt x="74" y="81"/>
                </a:lnTo>
                <a:lnTo>
                  <a:pt x="66" y="83"/>
                </a:lnTo>
                <a:lnTo>
                  <a:pt x="70" y="86"/>
                </a:lnTo>
                <a:lnTo>
                  <a:pt x="74" y="88"/>
                </a:lnTo>
                <a:lnTo>
                  <a:pt x="77" y="91"/>
                </a:lnTo>
                <a:lnTo>
                  <a:pt x="81" y="94"/>
                </a:lnTo>
                <a:lnTo>
                  <a:pt x="83" y="99"/>
                </a:lnTo>
                <a:lnTo>
                  <a:pt x="86" y="103"/>
                </a:lnTo>
                <a:lnTo>
                  <a:pt x="89" y="108"/>
                </a:lnTo>
                <a:lnTo>
                  <a:pt x="91" y="115"/>
                </a:lnTo>
                <a:lnTo>
                  <a:pt x="106" y="150"/>
                </a:lnTo>
                <a:lnTo>
                  <a:pt x="107" y="154"/>
                </a:lnTo>
                <a:lnTo>
                  <a:pt x="108" y="156"/>
                </a:lnTo>
                <a:lnTo>
                  <a:pt x="108" y="158"/>
                </a:lnTo>
                <a:lnTo>
                  <a:pt x="108" y="159"/>
                </a:lnTo>
                <a:close/>
                <a:moveTo>
                  <a:pt x="76" y="44"/>
                </a:moveTo>
                <a:lnTo>
                  <a:pt x="74" y="36"/>
                </a:lnTo>
                <a:lnTo>
                  <a:pt x="72" y="28"/>
                </a:lnTo>
                <a:lnTo>
                  <a:pt x="66" y="22"/>
                </a:lnTo>
                <a:lnTo>
                  <a:pt x="57" y="19"/>
                </a:lnTo>
                <a:lnTo>
                  <a:pt x="53" y="18"/>
                </a:lnTo>
                <a:lnTo>
                  <a:pt x="49" y="18"/>
                </a:lnTo>
                <a:lnTo>
                  <a:pt x="45" y="18"/>
                </a:lnTo>
                <a:lnTo>
                  <a:pt x="39" y="18"/>
                </a:lnTo>
                <a:lnTo>
                  <a:pt x="21" y="18"/>
                </a:lnTo>
                <a:lnTo>
                  <a:pt x="21" y="73"/>
                </a:lnTo>
                <a:lnTo>
                  <a:pt x="42" y="73"/>
                </a:lnTo>
                <a:lnTo>
                  <a:pt x="51" y="71"/>
                </a:lnTo>
                <a:lnTo>
                  <a:pt x="57" y="70"/>
                </a:lnTo>
                <a:lnTo>
                  <a:pt x="62" y="68"/>
                </a:lnTo>
                <a:lnTo>
                  <a:pt x="68" y="65"/>
                </a:lnTo>
                <a:lnTo>
                  <a:pt x="72" y="61"/>
                </a:lnTo>
                <a:lnTo>
                  <a:pt x="73" y="56"/>
                </a:lnTo>
                <a:lnTo>
                  <a:pt x="76" y="51"/>
                </a:lnTo>
                <a:lnTo>
                  <a:pt x="76" y="4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noEditPoints="1"/>
          </p:cNvSpPr>
          <p:nvPr/>
        </p:nvSpPr>
        <p:spPr bwMode="auto">
          <a:xfrm>
            <a:off x="8223081" y="1371600"/>
            <a:ext cx="110075" cy="128945"/>
          </a:xfrm>
          <a:custGeom>
            <a:avLst/>
            <a:gdLst>
              <a:gd name="T0" fmla="*/ 138 w 139"/>
              <a:gd name="T1" fmla="*/ 157 h 165"/>
              <a:gd name="T2" fmla="*/ 139 w 139"/>
              <a:gd name="T3" fmla="*/ 160 h 165"/>
              <a:gd name="T4" fmla="*/ 139 w 139"/>
              <a:gd name="T5" fmla="*/ 161 h 165"/>
              <a:gd name="T6" fmla="*/ 139 w 139"/>
              <a:gd name="T7" fmla="*/ 162 h 165"/>
              <a:gd name="T8" fmla="*/ 139 w 139"/>
              <a:gd name="T9" fmla="*/ 164 h 165"/>
              <a:gd name="T10" fmla="*/ 138 w 139"/>
              <a:gd name="T11" fmla="*/ 165 h 165"/>
              <a:gd name="T12" fmla="*/ 136 w 139"/>
              <a:gd name="T13" fmla="*/ 165 h 165"/>
              <a:gd name="T14" fmla="*/ 133 w 139"/>
              <a:gd name="T15" fmla="*/ 165 h 165"/>
              <a:gd name="T16" fmla="*/ 129 w 139"/>
              <a:gd name="T17" fmla="*/ 165 h 165"/>
              <a:gd name="T18" fmla="*/ 125 w 139"/>
              <a:gd name="T19" fmla="*/ 165 h 165"/>
              <a:gd name="T20" fmla="*/ 122 w 139"/>
              <a:gd name="T21" fmla="*/ 165 h 165"/>
              <a:gd name="T22" fmla="*/ 121 w 139"/>
              <a:gd name="T23" fmla="*/ 165 h 165"/>
              <a:gd name="T24" fmla="*/ 120 w 139"/>
              <a:gd name="T25" fmla="*/ 165 h 165"/>
              <a:gd name="T26" fmla="*/ 119 w 139"/>
              <a:gd name="T27" fmla="*/ 164 h 165"/>
              <a:gd name="T28" fmla="*/ 117 w 139"/>
              <a:gd name="T29" fmla="*/ 164 h 165"/>
              <a:gd name="T30" fmla="*/ 117 w 139"/>
              <a:gd name="T31" fmla="*/ 162 h 165"/>
              <a:gd name="T32" fmla="*/ 117 w 139"/>
              <a:gd name="T33" fmla="*/ 161 h 165"/>
              <a:gd name="T34" fmla="*/ 103 w 139"/>
              <a:gd name="T35" fmla="*/ 122 h 165"/>
              <a:gd name="T36" fmla="*/ 35 w 139"/>
              <a:gd name="T37" fmla="*/ 122 h 165"/>
              <a:gd name="T38" fmla="*/ 22 w 139"/>
              <a:gd name="T39" fmla="*/ 161 h 165"/>
              <a:gd name="T40" fmla="*/ 21 w 139"/>
              <a:gd name="T41" fmla="*/ 162 h 165"/>
              <a:gd name="T42" fmla="*/ 21 w 139"/>
              <a:gd name="T43" fmla="*/ 162 h 165"/>
              <a:gd name="T44" fmla="*/ 19 w 139"/>
              <a:gd name="T45" fmla="*/ 164 h 165"/>
              <a:gd name="T46" fmla="*/ 19 w 139"/>
              <a:gd name="T47" fmla="*/ 164 h 165"/>
              <a:gd name="T48" fmla="*/ 17 w 139"/>
              <a:gd name="T49" fmla="*/ 165 h 165"/>
              <a:gd name="T50" fmla="*/ 15 w 139"/>
              <a:gd name="T51" fmla="*/ 165 h 165"/>
              <a:gd name="T52" fmla="*/ 13 w 139"/>
              <a:gd name="T53" fmla="*/ 165 h 165"/>
              <a:gd name="T54" fmla="*/ 10 w 139"/>
              <a:gd name="T55" fmla="*/ 165 h 165"/>
              <a:gd name="T56" fmla="*/ 6 w 139"/>
              <a:gd name="T57" fmla="*/ 165 h 165"/>
              <a:gd name="T58" fmla="*/ 4 w 139"/>
              <a:gd name="T59" fmla="*/ 165 h 165"/>
              <a:gd name="T60" fmla="*/ 1 w 139"/>
              <a:gd name="T61" fmla="*/ 165 h 165"/>
              <a:gd name="T62" fmla="*/ 0 w 139"/>
              <a:gd name="T63" fmla="*/ 164 h 165"/>
              <a:gd name="T64" fmla="*/ 0 w 139"/>
              <a:gd name="T65" fmla="*/ 162 h 165"/>
              <a:gd name="T66" fmla="*/ 0 w 139"/>
              <a:gd name="T67" fmla="*/ 161 h 165"/>
              <a:gd name="T68" fmla="*/ 0 w 139"/>
              <a:gd name="T69" fmla="*/ 160 h 165"/>
              <a:gd name="T70" fmla="*/ 1 w 139"/>
              <a:gd name="T71" fmla="*/ 157 h 165"/>
              <a:gd name="T72" fmla="*/ 54 w 139"/>
              <a:gd name="T73" fmla="*/ 6 h 165"/>
              <a:gd name="T74" fmla="*/ 56 w 139"/>
              <a:gd name="T75" fmla="*/ 4 h 165"/>
              <a:gd name="T76" fmla="*/ 56 w 139"/>
              <a:gd name="T77" fmla="*/ 3 h 165"/>
              <a:gd name="T78" fmla="*/ 57 w 139"/>
              <a:gd name="T79" fmla="*/ 2 h 165"/>
              <a:gd name="T80" fmla="*/ 58 w 139"/>
              <a:gd name="T81" fmla="*/ 2 h 165"/>
              <a:gd name="T82" fmla="*/ 61 w 139"/>
              <a:gd name="T83" fmla="*/ 2 h 165"/>
              <a:gd name="T84" fmla="*/ 62 w 139"/>
              <a:gd name="T85" fmla="*/ 0 h 165"/>
              <a:gd name="T86" fmla="*/ 65 w 139"/>
              <a:gd name="T87" fmla="*/ 0 h 165"/>
              <a:gd name="T88" fmla="*/ 69 w 139"/>
              <a:gd name="T89" fmla="*/ 0 h 165"/>
              <a:gd name="T90" fmla="*/ 73 w 139"/>
              <a:gd name="T91" fmla="*/ 0 h 165"/>
              <a:gd name="T92" fmla="*/ 75 w 139"/>
              <a:gd name="T93" fmla="*/ 0 h 165"/>
              <a:gd name="T94" fmla="*/ 78 w 139"/>
              <a:gd name="T95" fmla="*/ 2 h 165"/>
              <a:gd name="T96" fmla="*/ 81 w 139"/>
              <a:gd name="T97" fmla="*/ 2 h 165"/>
              <a:gd name="T98" fmla="*/ 82 w 139"/>
              <a:gd name="T99" fmla="*/ 2 h 165"/>
              <a:gd name="T100" fmla="*/ 83 w 139"/>
              <a:gd name="T101" fmla="*/ 3 h 165"/>
              <a:gd name="T102" fmla="*/ 83 w 139"/>
              <a:gd name="T103" fmla="*/ 4 h 165"/>
              <a:gd name="T104" fmla="*/ 85 w 139"/>
              <a:gd name="T105" fmla="*/ 6 h 165"/>
              <a:gd name="T106" fmla="*/ 138 w 139"/>
              <a:gd name="T107" fmla="*/ 157 h 165"/>
              <a:gd name="T108" fmla="*/ 69 w 139"/>
              <a:gd name="T109" fmla="*/ 23 h 165"/>
              <a:gd name="T110" fmla="*/ 69 w 139"/>
              <a:gd name="T111" fmla="*/ 23 h 165"/>
              <a:gd name="T112" fmla="*/ 40 w 139"/>
              <a:gd name="T113" fmla="*/ 105 h 165"/>
              <a:gd name="T114" fmla="*/ 98 w 139"/>
              <a:gd name="T115" fmla="*/ 105 h 165"/>
              <a:gd name="T116" fmla="*/ 69 w 139"/>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65">
                <a:moveTo>
                  <a:pt x="138" y="157"/>
                </a:moveTo>
                <a:lnTo>
                  <a:pt x="139" y="160"/>
                </a:lnTo>
                <a:lnTo>
                  <a:pt x="139" y="161"/>
                </a:lnTo>
                <a:lnTo>
                  <a:pt x="139" y="162"/>
                </a:lnTo>
                <a:lnTo>
                  <a:pt x="139" y="164"/>
                </a:lnTo>
                <a:lnTo>
                  <a:pt x="138" y="165"/>
                </a:lnTo>
                <a:lnTo>
                  <a:pt x="136" y="165"/>
                </a:lnTo>
                <a:lnTo>
                  <a:pt x="133" y="165"/>
                </a:lnTo>
                <a:lnTo>
                  <a:pt x="129" y="165"/>
                </a:lnTo>
                <a:lnTo>
                  <a:pt x="125" y="165"/>
                </a:lnTo>
                <a:lnTo>
                  <a:pt x="122" y="165"/>
                </a:lnTo>
                <a:lnTo>
                  <a:pt x="121" y="165"/>
                </a:lnTo>
                <a:lnTo>
                  <a:pt x="120" y="165"/>
                </a:lnTo>
                <a:lnTo>
                  <a:pt x="119" y="164"/>
                </a:lnTo>
                <a:lnTo>
                  <a:pt x="117" y="164"/>
                </a:lnTo>
                <a:lnTo>
                  <a:pt x="117" y="162"/>
                </a:lnTo>
                <a:lnTo>
                  <a:pt x="117" y="161"/>
                </a:lnTo>
                <a:lnTo>
                  <a:pt x="103" y="122"/>
                </a:lnTo>
                <a:lnTo>
                  <a:pt x="35" y="122"/>
                </a:lnTo>
                <a:lnTo>
                  <a:pt x="22" y="161"/>
                </a:lnTo>
                <a:lnTo>
                  <a:pt x="21" y="162"/>
                </a:lnTo>
                <a:lnTo>
                  <a:pt x="21" y="162"/>
                </a:lnTo>
                <a:lnTo>
                  <a:pt x="19" y="164"/>
                </a:lnTo>
                <a:lnTo>
                  <a:pt x="19" y="164"/>
                </a:lnTo>
                <a:lnTo>
                  <a:pt x="17" y="165"/>
                </a:lnTo>
                <a:lnTo>
                  <a:pt x="15" y="165"/>
                </a:lnTo>
                <a:lnTo>
                  <a:pt x="13" y="165"/>
                </a:lnTo>
                <a:lnTo>
                  <a:pt x="10" y="165"/>
                </a:lnTo>
                <a:lnTo>
                  <a:pt x="6" y="165"/>
                </a:lnTo>
                <a:lnTo>
                  <a:pt x="4" y="165"/>
                </a:lnTo>
                <a:lnTo>
                  <a:pt x="1" y="165"/>
                </a:lnTo>
                <a:lnTo>
                  <a:pt x="0" y="164"/>
                </a:lnTo>
                <a:lnTo>
                  <a:pt x="0" y="162"/>
                </a:lnTo>
                <a:lnTo>
                  <a:pt x="0" y="161"/>
                </a:lnTo>
                <a:lnTo>
                  <a:pt x="0" y="160"/>
                </a:lnTo>
                <a:lnTo>
                  <a:pt x="1" y="157"/>
                </a:lnTo>
                <a:lnTo>
                  <a:pt x="54" y="6"/>
                </a:lnTo>
                <a:lnTo>
                  <a:pt x="56" y="4"/>
                </a:lnTo>
                <a:lnTo>
                  <a:pt x="56" y="3"/>
                </a:lnTo>
                <a:lnTo>
                  <a:pt x="57" y="2"/>
                </a:lnTo>
                <a:lnTo>
                  <a:pt x="58" y="2"/>
                </a:lnTo>
                <a:lnTo>
                  <a:pt x="61" y="2"/>
                </a:lnTo>
                <a:lnTo>
                  <a:pt x="62" y="0"/>
                </a:lnTo>
                <a:lnTo>
                  <a:pt x="65" y="0"/>
                </a:lnTo>
                <a:lnTo>
                  <a:pt x="69" y="0"/>
                </a:lnTo>
                <a:lnTo>
                  <a:pt x="73" y="0"/>
                </a:lnTo>
                <a:lnTo>
                  <a:pt x="75" y="0"/>
                </a:lnTo>
                <a:lnTo>
                  <a:pt x="78" y="2"/>
                </a:lnTo>
                <a:lnTo>
                  <a:pt x="81" y="2"/>
                </a:lnTo>
                <a:lnTo>
                  <a:pt x="82" y="2"/>
                </a:lnTo>
                <a:lnTo>
                  <a:pt x="83" y="3"/>
                </a:lnTo>
                <a:lnTo>
                  <a:pt x="83" y="4"/>
                </a:lnTo>
                <a:lnTo>
                  <a:pt x="85" y="6"/>
                </a:lnTo>
                <a:lnTo>
                  <a:pt x="138" y="157"/>
                </a:lnTo>
                <a:close/>
                <a:moveTo>
                  <a:pt x="69" y="23"/>
                </a:moveTo>
                <a:lnTo>
                  <a:pt x="69" y="23"/>
                </a:lnTo>
                <a:lnTo>
                  <a:pt x="40" y="105"/>
                </a:lnTo>
                <a:lnTo>
                  <a:pt x="98" y="105"/>
                </a:lnTo>
                <a:lnTo>
                  <a:pt x="69" y="2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8355170" y="1371600"/>
            <a:ext cx="15726" cy="128945"/>
          </a:xfrm>
          <a:custGeom>
            <a:avLst/>
            <a:gdLst>
              <a:gd name="T0" fmla="*/ 22 w 22"/>
              <a:gd name="T1" fmla="*/ 161 h 165"/>
              <a:gd name="T2" fmla="*/ 22 w 22"/>
              <a:gd name="T3" fmla="*/ 162 h 165"/>
              <a:gd name="T4" fmla="*/ 21 w 22"/>
              <a:gd name="T5" fmla="*/ 164 h 165"/>
              <a:gd name="T6" fmla="*/ 21 w 22"/>
              <a:gd name="T7" fmla="*/ 164 h 165"/>
              <a:gd name="T8" fmla="*/ 19 w 22"/>
              <a:gd name="T9" fmla="*/ 164 h 165"/>
              <a:gd name="T10" fmla="*/ 18 w 22"/>
              <a:gd name="T11" fmla="*/ 165 h 165"/>
              <a:gd name="T12" fmla="*/ 15 w 22"/>
              <a:gd name="T13" fmla="*/ 165 h 165"/>
              <a:gd name="T14" fmla="*/ 14 w 22"/>
              <a:gd name="T15" fmla="*/ 165 h 165"/>
              <a:gd name="T16" fmla="*/ 10 w 22"/>
              <a:gd name="T17" fmla="*/ 165 h 165"/>
              <a:gd name="T18" fmla="*/ 7 w 22"/>
              <a:gd name="T19" fmla="*/ 165 h 165"/>
              <a:gd name="T20" fmla="*/ 6 w 22"/>
              <a:gd name="T21" fmla="*/ 165 h 165"/>
              <a:gd name="T22" fmla="*/ 4 w 22"/>
              <a:gd name="T23" fmla="*/ 165 h 165"/>
              <a:gd name="T24" fmla="*/ 2 w 22"/>
              <a:gd name="T25" fmla="*/ 164 h 165"/>
              <a:gd name="T26" fmla="*/ 1 w 22"/>
              <a:gd name="T27" fmla="*/ 164 h 165"/>
              <a:gd name="T28" fmla="*/ 1 w 22"/>
              <a:gd name="T29" fmla="*/ 164 h 165"/>
              <a:gd name="T30" fmla="*/ 0 w 22"/>
              <a:gd name="T31" fmla="*/ 162 h 165"/>
              <a:gd name="T32" fmla="*/ 0 w 22"/>
              <a:gd name="T33" fmla="*/ 161 h 165"/>
              <a:gd name="T34" fmla="*/ 0 w 22"/>
              <a:gd name="T35" fmla="*/ 4 h 165"/>
              <a:gd name="T36" fmla="*/ 0 w 22"/>
              <a:gd name="T37" fmla="*/ 4 h 165"/>
              <a:gd name="T38" fmla="*/ 1 w 22"/>
              <a:gd name="T39" fmla="*/ 3 h 165"/>
              <a:gd name="T40" fmla="*/ 1 w 22"/>
              <a:gd name="T41" fmla="*/ 2 h 165"/>
              <a:gd name="T42" fmla="*/ 2 w 22"/>
              <a:gd name="T43" fmla="*/ 2 h 165"/>
              <a:gd name="T44" fmla="*/ 4 w 22"/>
              <a:gd name="T45" fmla="*/ 2 h 165"/>
              <a:gd name="T46" fmla="*/ 6 w 22"/>
              <a:gd name="T47" fmla="*/ 2 h 165"/>
              <a:gd name="T48" fmla="*/ 7 w 22"/>
              <a:gd name="T49" fmla="*/ 0 h 165"/>
              <a:gd name="T50" fmla="*/ 10 w 22"/>
              <a:gd name="T51" fmla="*/ 0 h 165"/>
              <a:gd name="T52" fmla="*/ 14 w 22"/>
              <a:gd name="T53" fmla="*/ 0 h 165"/>
              <a:gd name="T54" fmla="*/ 15 w 22"/>
              <a:gd name="T55" fmla="*/ 2 h 165"/>
              <a:gd name="T56" fmla="*/ 18 w 22"/>
              <a:gd name="T57" fmla="*/ 2 h 165"/>
              <a:gd name="T58" fmla="*/ 19 w 22"/>
              <a:gd name="T59" fmla="*/ 2 h 165"/>
              <a:gd name="T60" fmla="*/ 21 w 22"/>
              <a:gd name="T61" fmla="*/ 2 h 165"/>
              <a:gd name="T62" fmla="*/ 21 w 22"/>
              <a:gd name="T63" fmla="*/ 3 h 165"/>
              <a:gd name="T64" fmla="*/ 22 w 22"/>
              <a:gd name="T65" fmla="*/ 4 h 165"/>
              <a:gd name="T66" fmla="*/ 22 w 22"/>
              <a:gd name="T67" fmla="*/ 4 h 165"/>
              <a:gd name="T68" fmla="*/ 22 w 22"/>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165">
                <a:moveTo>
                  <a:pt x="22" y="161"/>
                </a:moveTo>
                <a:lnTo>
                  <a:pt x="22" y="162"/>
                </a:lnTo>
                <a:lnTo>
                  <a:pt x="21" y="164"/>
                </a:lnTo>
                <a:lnTo>
                  <a:pt x="21" y="164"/>
                </a:lnTo>
                <a:lnTo>
                  <a:pt x="19" y="164"/>
                </a:lnTo>
                <a:lnTo>
                  <a:pt x="18" y="165"/>
                </a:lnTo>
                <a:lnTo>
                  <a:pt x="15" y="165"/>
                </a:lnTo>
                <a:lnTo>
                  <a:pt x="14" y="165"/>
                </a:lnTo>
                <a:lnTo>
                  <a:pt x="10" y="165"/>
                </a:lnTo>
                <a:lnTo>
                  <a:pt x="7" y="165"/>
                </a:lnTo>
                <a:lnTo>
                  <a:pt x="6" y="165"/>
                </a:lnTo>
                <a:lnTo>
                  <a:pt x="4" y="165"/>
                </a:lnTo>
                <a:lnTo>
                  <a:pt x="2" y="164"/>
                </a:lnTo>
                <a:lnTo>
                  <a:pt x="1" y="164"/>
                </a:lnTo>
                <a:lnTo>
                  <a:pt x="1" y="164"/>
                </a:lnTo>
                <a:lnTo>
                  <a:pt x="0" y="162"/>
                </a:lnTo>
                <a:lnTo>
                  <a:pt x="0" y="161"/>
                </a:lnTo>
                <a:lnTo>
                  <a:pt x="0" y="4"/>
                </a:lnTo>
                <a:lnTo>
                  <a:pt x="0" y="4"/>
                </a:lnTo>
                <a:lnTo>
                  <a:pt x="1" y="3"/>
                </a:lnTo>
                <a:lnTo>
                  <a:pt x="1" y="2"/>
                </a:lnTo>
                <a:lnTo>
                  <a:pt x="2" y="2"/>
                </a:lnTo>
                <a:lnTo>
                  <a:pt x="4" y="2"/>
                </a:lnTo>
                <a:lnTo>
                  <a:pt x="6" y="2"/>
                </a:lnTo>
                <a:lnTo>
                  <a:pt x="7" y="0"/>
                </a:lnTo>
                <a:lnTo>
                  <a:pt x="10" y="0"/>
                </a:lnTo>
                <a:lnTo>
                  <a:pt x="14" y="0"/>
                </a:lnTo>
                <a:lnTo>
                  <a:pt x="15" y="2"/>
                </a:lnTo>
                <a:lnTo>
                  <a:pt x="18" y="2"/>
                </a:lnTo>
                <a:lnTo>
                  <a:pt x="19" y="2"/>
                </a:lnTo>
                <a:lnTo>
                  <a:pt x="21" y="2"/>
                </a:lnTo>
                <a:lnTo>
                  <a:pt x="21" y="3"/>
                </a:lnTo>
                <a:lnTo>
                  <a:pt x="22" y="4"/>
                </a:lnTo>
                <a:lnTo>
                  <a:pt x="22" y="4"/>
                </a:lnTo>
                <a:lnTo>
                  <a:pt x="22"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8405490" y="1374746"/>
            <a:ext cx="97495" cy="125799"/>
          </a:xfrm>
          <a:custGeom>
            <a:avLst/>
            <a:gdLst>
              <a:gd name="T0" fmla="*/ 123 w 123"/>
              <a:gd name="T1" fmla="*/ 156 h 163"/>
              <a:gd name="T2" fmla="*/ 122 w 123"/>
              <a:gd name="T3" fmla="*/ 159 h 163"/>
              <a:gd name="T4" fmla="*/ 119 w 123"/>
              <a:gd name="T5" fmla="*/ 162 h 163"/>
              <a:gd name="T6" fmla="*/ 116 w 123"/>
              <a:gd name="T7" fmla="*/ 163 h 163"/>
              <a:gd name="T8" fmla="*/ 107 w 123"/>
              <a:gd name="T9" fmla="*/ 163 h 163"/>
              <a:gd name="T10" fmla="*/ 102 w 123"/>
              <a:gd name="T11" fmla="*/ 162 h 163"/>
              <a:gd name="T12" fmla="*/ 97 w 123"/>
              <a:gd name="T13" fmla="*/ 160 h 163"/>
              <a:gd name="T14" fmla="*/ 93 w 123"/>
              <a:gd name="T15" fmla="*/ 155 h 163"/>
              <a:gd name="T16" fmla="*/ 88 w 123"/>
              <a:gd name="T17" fmla="*/ 147 h 163"/>
              <a:gd name="T18" fmla="*/ 31 w 123"/>
              <a:gd name="T19" fmla="*/ 47 h 163"/>
              <a:gd name="T20" fmla="*/ 23 w 123"/>
              <a:gd name="T21" fmla="*/ 31 h 163"/>
              <a:gd name="T22" fmla="*/ 20 w 123"/>
              <a:gd name="T23" fmla="*/ 23 h 163"/>
              <a:gd name="T24" fmla="*/ 21 w 123"/>
              <a:gd name="T25" fmla="*/ 41 h 163"/>
              <a:gd name="T26" fmla="*/ 21 w 123"/>
              <a:gd name="T27" fmla="*/ 61 h 163"/>
              <a:gd name="T28" fmla="*/ 21 w 123"/>
              <a:gd name="T29" fmla="*/ 160 h 163"/>
              <a:gd name="T30" fmla="*/ 20 w 123"/>
              <a:gd name="T31" fmla="*/ 162 h 163"/>
              <a:gd name="T32" fmla="*/ 17 w 123"/>
              <a:gd name="T33" fmla="*/ 163 h 163"/>
              <a:gd name="T34" fmla="*/ 13 w 123"/>
              <a:gd name="T35" fmla="*/ 163 h 163"/>
              <a:gd name="T36" fmla="*/ 8 w 123"/>
              <a:gd name="T37" fmla="*/ 163 h 163"/>
              <a:gd name="T38" fmla="*/ 4 w 123"/>
              <a:gd name="T39" fmla="*/ 163 h 163"/>
              <a:gd name="T40" fmla="*/ 1 w 123"/>
              <a:gd name="T41" fmla="*/ 162 h 163"/>
              <a:gd name="T42" fmla="*/ 0 w 123"/>
              <a:gd name="T43" fmla="*/ 160 h 163"/>
              <a:gd name="T44" fmla="*/ 0 w 123"/>
              <a:gd name="T45" fmla="*/ 9 h 163"/>
              <a:gd name="T46" fmla="*/ 3 w 123"/>
              <a:gd name="T47" fmla="*/ 1 h 163"/>
              <a:gd name="T48" fmla="*/ 9 w 123"/>
              <a:gd name="T49" fmla="*/ 0 h 163"/>
              <a:gd name="T50" fmla="*/ 22 w 123"/>
              <a:gd name="T51" fmla="*/ 0 h 163"/>
              <a:gd name="T52" fmla="*/ 27 w 123"/>
              <a:gd name="T53" fmla="*/ 1 h 163"/>
              <a:gd name="T54" fmla="*/ 31 w 123"/>
              <a:gd name="T55" fmla="*/ 4 h 163"/>
              <a:gd name="T56" fmla="*/ 35 w 123"/>
              <a:gd name="T57" fmla="*/ 9 h 163"/>
              <a:gd name="T58" fmla="*/ 77 w 123"/>
              <a:gd name="T59" fmla="*/ 85 h 163"/>
              <a:gd name="T60" fmla="*/ 84 w 123"/>
              <a:gd name="T61" fmla="*/ 98 h 163"/>
              <a:gd name="T62" fmla="*/ 90 w 123"/>
              <a:gd name="T63" fmla="*/ 109 h 163"/>
              <a:gd name="T64" fmla="*/ 97 w 123"/>
              <a:gd name="T65" fmla="*/ 121 h 163"/>
              <a:gd name="T66" fmla="*/ 103 w 123"/>
              <a:gd name="T67" fmla="*/ 133 h 163"/>
              <a:gd name="T68" fmla="*/ 103 w 123"/>
              <a:gd name="T69" fmla="*/ 122 h 163"/>
              <a:gd name="T70" fmla="*/ 103 w 123"/>
              <a:gd name="T71" fmla="*/ 91 h 163"/>
              <a:gd name="T72" fmla="*/ 103 w 123"/>
              <a:gd name="T73" fmla="*/ 2 h 163"/>
              <a:gd name="T74" fmla="*/ 103 w 123"/>
              <a:gd name="T75" fmla="*/ 1 h 163"/>
              <a:gd name="T76" fmla="*/ 106 w 123"/>
              <a:gd name="T77" fmla="*/ 0 h 163"/>
              <a:gd name="T78" fmla="*/ 110 w 123"/>
              <a:gd name="T79" fmla="*/ 0 h 163"/>
              <a:gd name="T80" fmla="*/ 116 w 123"/>
              <a:gd name="T81" fmla="*/ 0 h 163"/>
              <a:gd name="T82" fmla="*/ 120 w 123"/>
              <a:gd name="T83" fmla="*/ 0 h 163"/>
              <a:gd name="T84" fmla="*/ 122 w 123"/>
              <a:gd name="T85" fmla="*/ 1 h 163"/>
              <a:gd name="T86" fmla="*/ 123 w 123"/>
              <a:gd name="T87" fmla="*/ 2 h 163"/>
              <a:gd name="T88" fmla="*/ 123 w 123"/>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63">
                <a:moveTo>
                  <a:pt x="123" y="154"/>
                </a:moveTo>
                <a:lnTo>
                  <a:pt x="123" y="156"/>
                </a:lnTo>
                <a:lnTo>
                  <a:pt x="123" y="158"/>
                </a:lnTo>
                <a:lnTo>
                  <a:pt x="122" y="159"/>
                </a:lnTo>
                <a:lnTo>
                  <a:pt x="120" y="160"/>
                </a:lnTo>
                <a:lnTo>
                  <a:pt x="119" y="162"/>
                </a:lnTo>
                <a:lnTo>
                  <a:pt x="118" y="163"/>
                </a:lnTo>
                <a:lnTo>
                  <a:pt x="116" y="163"/>
                </a:lnTo>
                <a:lnTo>
                  <a:pt x="114" y="163"/>
                </a:lnTo>
                <a:lnTo>
                  <a:pt x="107" y="163"/>
                </a:lnTo>
                <a:lnTo>
                  <a:pt x="105" y="163"/>
                </a:lnTo>
                <a:lnTo>
                  <a:pt x="102" y="162"/>
                </a:lnTo>
                <a:lnTo>
                  <a:pt x="99" y="162"/>
                </a:lnTo>
                <a:lnTo>
                  <a:pt x="97" y="160"/>
                </a:lnTo>
                <a:lnTo>
                  <a:pt x="94" y="158"/>
                </a:lnTo>
                <a:lnTo>
                  <a:pt x="93" y="155"/>
                </a:lnTo>
                <a:lnTo>
                  <a:pt x="90" y="151"/>
                </a:lnTo>
                <a:lnTo>
                  <a:pt x="88" y="147"/>
                </a:lnTo>
                <a:lnTo>
                  <a:pt x="37" y="54"/>
                </a:lnTo>
                <a:lnTo>
                  <a:pt x="31" y="47"/>
                </a:lnTo>
                <a:lnTo>
                  <a:pt x="27" y="39"/>
                </a:lnTo>
                <a:lnTo>
                  <a:pt x="23" y="31"/>
                </a:lnTo>
                <a:lnTo>
                  <a:pt x="21" y="23"/>
                </a:lnTo>
                <a:lnTo>
                  <a:pt x="20" y="23"/>
                </a:lnTo>
                <a:lnTo>
                  <a:pt x="21" y="32"/>
                </a:lnTo>
                <a:lnTo>
                  <a:pt x="21" y="41"/>
                </a:lnTo>
                <a:lnTo>
                  <a:pt x="21" y="52"/>
                </a:lnTo>
                <a:lnTo>
                  <a:pt x="21" y="61"/>
                </a:lnTo>
                <a:lnTo>
                  <a:pt x="21" y="159"/>
                </a:lnTo>
                <a:lnTo>
                  <a:pt x="21" y="160"/>
                </a:lnTo>
                <a:lnTo>
                  <a:pt x="20" y="162"/>
                </a:lnTo>
                <a:lnTo>
                  <a:pt x="20" y="162"/>
                </a:lnTo>
                <a:lnTo>
                  <a:pt x="18" y="162"/>
                </a:lnTo>
                <a:lnTo>
                  <a:pt x="17" y="163"/>
                </a:lnTo>
                <a:lnTo>
                  <a:pt x="16" y="163"/>
                </a:lnTo>
                <a:lnTo>
                  <a:pt x="13" y="163"/>
                </a:lnTo>
                <a:lnTo>
                  <a:pt x="10" y="163"/>
                </a:lnTo>
                <a:lnTo>
                  <a:pt x="8" y="163"/>
                </a:lnTo>
                <a:lnTo>
                  <a:pt x="5" y="163"/>
                </a:lnTo>
                <a:lnTo>
                  <a:pt x="4" y="163"/>
                </a:lnTo>
                <a:lnTo>
                  <a:pt x="3" y="162"/>
                </a:lnTo>
                <a:lnTo>
                  <a:pt x="1" y="162"/>
                </a:lnTo>
                <a:lnTo>
                  <a:pt x="0" y="162"/>
                </a:lnTo>
                <a:lnTo>
                  <a:pt x="0" y="160"/>
                </a:lnTo>
                <a:lnTo>
                  <a:pt x="0" y="159"/>
                </a:lnTo>
                <a:lnTo>
                  <a:pt x="0" y="9"/>
                </a:lnTo>
                <a:lnTo>
                  <a:pt x="0" y="4"/>
                </a:lnTo>
                <a:lnTo>
                  <a:pt x="3" y="1"/>
                </a:lnTo>
                <a:lnTo>
                  <a:pt x="5" y="0"/>
                </a:lnTo>
                <a:lnTo>
                  <a:pt x="9" y="0"/>
                </a:lnTo>
                <a:lnTo>
                  <a:pt x="20" y="0"/>
                </a:lnTo>
                <a:lnTo>
                  <a:pt x="22" y="0"/>
                </a:lnTo>
                <a:lnTo>
                  <a:pt x="25" y="0"/>
                </a:lnTo>
                <a:lnTo>
                  <a:pt x="27" y="1"/>
                </a:lnTo>
                <a:lnTo>
                  <a:pt x="30" y="2"/>
                </a:lnTo>
                <a:lnTo>
                  <a:pt x="31" y="4"/>
                </a:lnTo>
                <a:lnTo>
                  <a:pt x="34" y="6"/>
                </a:lnTo>
                <a:lnTo>
                  <a:pt x="35" y="9"/>
                </a:lnTo>
                <a:lnTo>
                  <a:pt x="38" y="13"/>
                </a:lnTo>
                <a:lnTo>
                  <a:pt x="77" y="85"/>
                </a:lnTo>
                <a:lnTo>
                  <a:pt x="81" y="91"/>
                </a:lnTo>
                <a:lnTo>
                  <a:pt x="84" y="98"/>
                </a:lnTo>
                <a:lnTo>
                  <a:pt x="88" y="103"/>
                </a:lnTo>
                <a:lnTo>
                  <a:pt x="90" y="109"/>
                </a:lnTo>
                <a:lnTo>
                  <a:pt x="94" y="116"/>
                </a:lnTo>
                <a:lnTo>
                  <a:pt x="97" y="121"/>
                </a:lnTo>
                <a:lnTo>
                  <a:pt x="99" y="128"/>
                </a:lnTo>
                <a:lnTo>
                  <a:pt x="103" y="133"/>
                </a:lnTo>
                <a:lnTo>
                  <a:pt x="103" y="133"/>
                </a:lnTo>
                <a:lnTo>
                  <a:pt x="103" y="122"/>
                </a:lnTo>
                <a:lnTo>
                  <a:pt x="103" y="112"/>
                </a:lnTo>
                <a:lnTo>
                  <a:pt x="103" y="91"/>
                </a:lnTo>
                <a:lnTo>
                  <a:pt x="103" y="4"/>
                </a:lnTo>
                <a:lnTo>
                  <a:pt x="103" y="2"/>
                </a:lnTo>
                <a:lnTo>
                  <a:pt x="103" y="1"/>
                </a:lnTo>
                <a:lnTo>
                  <a:pt x="103" y="1"/>
                </a:lnTo>
                <a:lnTo>
                  <a:pt x="105" y="0"/>
                </a:lnTo>
                <a:lnTo>
                  <a:pt x="106" y="0"/>
                </a:lnTo>
                <a:lnTo>
                  <a:pt x="108" y="0"/>
                </a:lnTo>
                <a:lnTo>
                  <a:pt x="110" y="0"/>
                </a:lnTo>
                <a:lnTo>
                  <a:pt x="114" y="0"/>
                </a:lnTo>
                <a:lnTo>
                  <a:pt x="116" y="0"/>
                </a:lnTo>
                <a:lnTo>
                  <a:pt x="118" y="0"/>
                </a:lnTo>
                <a:lnTo>
                  <a:pt x="120" y="0"/>
                </a:lnTo>
                <a:lnTo>
                  <a:pt x="122" y="0"/>
                </a:lnTo>
                <a:lnTo>
                  <a:pt x="122" y="1"/>
                </a:lnTo>
                <a:lnTo>
                  <a:pt x="123" y="1"/>
                </a:lnTo>
                <a:lnTo>
                  <a:pt x="123" y="2"/>
                </a:lnTo>
                <a:lnTo>
                  <a:pt x="123" y="4"/>
                </a:lnTo>
                <a:lnTo>
                  <a:pt x="123"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8521853" y="1374746"/>
            <a:ext cx="97495" cy="125799"/>
          </a:xfrm>
          <a:custGeom>
            <a:avLst/>
            <a:gdLst>
              <a:gd name="T0" fmla="*/ 121 w 121"/>
              <a:gd name="T1" fmla="*/ 9 h 163"/>
              <a:gd name="T2" fmla="*/ 121 w 121"/>
              <a:gd name="T3" fmla="*/ 11 h 163"/>
              <a:gd name="T4" fmla="*/ 121 w 121"/>
              <a:gd name="T5" fmla="*/ 13 h 163"/>
              <a:gd name="T6" fmla="*/ 121 w 121"/>
              <a:gd name="T7" fmla="*/ 14 h 163"/>
              <a:gd name="T8" fmla="*/ 120 w 121"/>
              <a:gd name="T9" fmla="*/ 15 h 163"/>
              <a:gd name="T10" fmla="*/ 120 w 121"/>
              <a:gd name="T11" fmla="*/ 17 h 163"/>
              <a:gd name="T12" fmla="*/ 119 w 121"/>
              <a:gd name="T13" fmla="*/ 18 h 163"/>
              <a:gd name="T14" fmla="*/ 117 w 121"/>
              <a:gd name="T15" fmla="*/ 18 h 163"/>
              <a:gd name="T16" fmla="*/ 117 w 121"/>
              <a:gd name="T17" fmla="*/ 18 h 163"/>
              <a:gd name="T18" fmla="*/ 72 w 121"/>
              <a:gd name="T19" fmla="*/ 18 h 163"/>
              <a:gd name="T20" fmla="*/ 72 w 121"/>
              <a:gd name="T21" fmla="*/ 159 h 163"/>
              <a:gd name="T22" fmla="*/ 72 w 121"/>
              <a:gd name="T23" fmla="*/ 160 h 163"/>
              <a:gd name="T24" fmla="*/ 70 w 121"/>
              <a:gd name="T25" fmla="*/ 162 h 163"/>
              <a:gd name="T26" fmla="*/ 70 w 121"/>
              <a:gd name="T27" fmla="*/ 162 h 163"/>
              <a:gd name="T28" fmla="*/ 69 w 121"/>
              <a:gd name="T29" fmla="*/ 162 h 163"/>
              <a:gd name="T30" fmla="*/ 68 w 121"/>
              <a:gd name="T31" fmla="*/ 163 h 163"/>
              <a:gd name="T32" fmla="*/ 65 w 121"/>
              <a:gd name="T33" fmla="*/ 163 h 163"/>
              <a:gd name="T34" fmla="*/ 64 w 121"/>
              <a:gd name="T35" fmla="*/ 163 h 163"/>
              <a:gd name="T36" fmla="*/ 60 w 121"/>
              <a:gd name="T37" fmla="*/ 163 h 163"/>
              <a:gd name="T38" fmla="*/ 57 w 121"/>
              <a:gd name="T39" fmla="*/ 163 h 163"/>
              <a:gd name="T40" fmla="*/ 55 w 121"/>
              <a:gd name="T41" fmla="*/ 163 h 163"/>
              <a:gd name="T42" fmla="*/ 53 w 121"/>
              <a:gd name="T43" fmla="*/ 163 h 163"/>
              <a:gd name="T44" fmla="*/ 52 w 121"/>
              <a:gd name="T45" fmla="*/ 162 h 163"/>
              <a:gd name="T46" fmla="*/ 51 w 121"/>
              <a:gd name="T47" fmla="*/ 162 h 163"/>
              <a:gd name="T48" fmla="*/ 49 w 121"/>
              <a:gd name="T49" fmla="*/ 162 h 163"/>
              <a:gd name="T50" fmla="*/ 49 w 121"/>
              <a:gd name="T51" fmla="*/ 160 h 163"/>
              <a:gd name="T52" fmla="*/ 49 w 121"/>
              <a:gd name="T53" fmla="*/ 159 h 163"/>
              <a:gd name="T54" fmla="*/ 49 w 121"/>
              <a:gd name="T55" fmla="*/ 18 h 163"/>
              <a:gd name="T56" fmla="*/ 4 w 121"/>
              <a:gd name="T57" fmla="*/ 18 h 163"/>
              <a:gd name="T58" fmla="*/ 2 w 121"/>
              <a:gd name="T59" fmla="*/ 18 h 163"/>
              <a:gd name="T60" fmla="*/ 1 w 121"/>
              <a:gd name="T61" fmla="*/ 18 h 163"/>
              <a:gd name="T62" fmla="*/ 1 w 121"/>
              <a:gd name="T63" fmla="*/ 17 h 163"/>
              <a:gd name="T64" fmla="*/ 0 w 121"/>
              <a:gd name="T65" fmla="*/ 15 h 163"/>
              <a:gd name="T66" fmla="*/ 0 w 121"/>
              <a:gd name="T67" fmla="*/ 14 h 163"/>
              <a:gd name="T68" fmla="*/ 0 w 121"/>
              <a:gd name="T69" fmla="*/ 13 h 163"/>
              <a:gd name="T70" fmla="*/ 0 w 121"/>
              <a:gd name="T71" fmla="*/ 11 h 163"/>
              <a:gd name="T72" fmla="*/ 0 w 121"/>
              <a:gd name="T73" fmla="*/ 9 h 163"/>
              <a:gd name="T74" fmla="*/ 0 w 121"/>
              <a:gd name="T75" fmla="*/ 6 h 163"/>
              <a:gd name="T76" fmla="*/ 0 w 121"/>
              <a:gd name="T77" fmla="*/ 5 h 163"/>
              <a:gd name="T78" fmla="*/ 0 w 121"/>
              <a:gd name="T79" fmla="*/ 2 h 163"/>
              <a:gd name="T80" fmla="*/ 0 w 121"/>
              <a:gd name="T81" fmla="*/ 1 h 163"/>
              <a:gd name="T82" fmla="*/ 1 w 121"/>
              <a:gd name="T83" fmla="*/ 1 h 163"/>
              <a:gd name="T84" fmla="*/ 1 w 121"/>
              <a:gd name="T85" fmla="*/ 0 h 163"/>
              <a:gd name="T86" fmla="*/ 2 w 121"/>
              <a:gd name="T87" fmla="*/ 0 h 163"/>
              <a:gd name="T88" fmla="*/ 4 w 121"/>
              <a:gd name="T89" fmla="*/ 0 h 163"/>
              <a:gd name="T90" fmla="*/ 117 w 121"/>
              <a:gd name="T91" fmla="*/ 0 h 163"/>
              <a:gd name="T92" fmla="*/ 117 w 121"/>
              <a:gd name="T93" fmla="*/ 0 h 163"/>
              <a:gd name="T94" fmla="*/ 119 w 121"/>
              <a:gd name="T95" fmla="*/ 0 h 163"/>
              <a:gd name="T96" fmla="*/ 120 w 121"/>
              <a:gd name="T97" fmla="*/ 1 h 163"/>
              <a:gd name="T98" fmla="*/ 120 w 121"/>
              <a:gd name="T99" fmla="*/ 1 h 163"/>
              <a:gd name="T100" fmla="*/ 121 w 121"/>
              <a:gd name="T101" fmla="*/ 2 h 163"/>
              <a:gd name="T102" fmla="*/ 121 w 121"/>
              <a:gd name="T103" fmla="*/ 5 h 163"/>
              <a:gd name="T104" fmla="*/ 121 w 121"/>
              <a:gd name="T105" fmla="*/ 6 h 163"/>
              <a:gd name="T106" fmla="*/ 121 w 121"/>
              <a:gd name="T107"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63">
                <a:moveTo>
                  <a:pt x="121" y="9"/>
                </a:moveTo>
                <a:lnTo>
                  <a:pt x="121" y="11"/>
                </a:lnTo>
                <a:lnTo>
                  <a:pt x="121" y="13"/>
                </a:lnTo>
                <a:lnTo>
                  <a:pt x="121" y="14"/>
                </a:lnTo>
                <a:lnTo>
                  <a:pt x="120" y="15"/>
                </a:lnTo>
                <a:lnTo>
                  <a:pt x="120" y="17"/>
                </a:lnTo>
                <a:lnTo>
                  <a:pt x="119" y="18"/>
                </a:lnTo>
                <a:lnTo>
                  <a:pt x="117" y="18"/>
                </a:lnTo>
                <a:lnTo>
                  <a:pt x="117" y="18"/>
                </a:lnTo>
                <a:lnTo>
                  <a:pt x="72" y="18"/>
                </a:lnTo>
                <a:lnTo>
                  <a:pt x="72" y="159"/>
                </a:lnTo>
                <a:lnTo>
                  <a:pt x="72" y="160"/>
                </a:lnTo>
                <a:lnTo>
                  <a:pt x="70" y="162"/>
                </a:lnTo>
                <a:lnTo>
                  <a:pt x="70" y="162"/>
                </a:lnTo>
                <a:lnTo>
                  <a:pt x="69" y="162"/>
                </a:lnTo>
                <a:lnTo>
                  <a:pt x="68" y="163"/>
                </a:lnTo>
                <a:lnTo>
                  <a:pt x="65" y="163"/>
                </a:lnTo>
                <a:lnTo>
                  <a:pt x="64" y="163"/>
                </a:lnTo>
                <a:lnTo>
                  <a:pt x="60" y="163"/>
                </a:lnTo>
                <a:lnTo>
                  <a:pt x="57" y="163"/>
                </a:lnTo>
                <a:lnTo>
                  <a:pt x="55" y="163"/>
                </a:lnTo>
                <a:lnTo>
                  <a:pt x="53" y="163"/>
                </a:lnTo>
                <a:lnTo>
                  <a:pt x="52" y="162"/>
                </a:lnTo>
                <a:lnTo>
                  <a:pt x="51" y="162"/>
                </a:lnTo>
                <a:lnTo>
                  <a:pt x="49" y="162"/>
                </a:lnTo>
                <a:lnTo>
                  <a:pt x="49" y="160"/>
                </a:lnTo>
                <a:lnTo>
                  <a:pt x="49" y="159"/>
                </a:lnTo>
                <a:lnTo>
                  <a:pt x="49" y="18"/>
                </a:lnTo>
                <a:lnTo>
                  <a:pt x="4" y="18"/>
                </a:lnTo>
                <a:lnTo>
                  <a:pt x="2" y="18"/>
                </a:lnTo>
                <a:lnTo>
                  <a:pt x="1" y="18"/>
                </a:lnTo>
                <a:lnTo>
                  <a:pt x="1" y="17"/>
                </a:lnTo>
                <a:lnTo>
                  <a:pt x="0" y="15"/>
                </a:lnTo>
                <a:lnTo>
                  <a:pt x="0" y="14"/>
                </a:lnTo>
                <a:lnTo>
                  <a:pt x="0" y="13"/>
                </a:lnTo>
                <a:lnTo>
                  <a:pt x="0" y="11"/>
                </a:lnTo>
                <a:lnTo>
                  <a:pt x="0" y="9"/>
                </a:lnTo>
                <a:lnTo>
                  <a:pt x="0" y="6"/>
                </a:lnTo>
                <a:lnTo>
                  <a:pt x="0" y="5"/>
                </a:lnTo>
                <a:lnTo>
                  <a:pt x="0" y="2"/>
                </a:lnTo>
                <a:lnTo>
                  <a:pt x="0" y="1"/>
                </a:lnTo>
                <a:lnTo>
                  <a:pt x="1" y="1"/>
                </a:lnTo>
                <a:lnTo>
                  <a:pt x="1" y="0"/>
                </a:lnTo>
                <a:lnTo>
                  <a:pt x="2" y="0"/>
                </a:lnTo>
                <a:lnTo>
                  <a:pt x="4" y="0"/>
                </a:lnTo>
                <a:lnTo>
                  <a:pt x="117" y="0"/>
                </a:lnTo>
                <a:lnTo>
                  <a:pt x="117" y="0"/>
                </a:lnTo>
                <a:lnTo>
                  <a:pt x="119" y="0"/>
                </a:lnTo>
                <a:lnTo>
                  <a:pt x="120" y="1"/>
                </a:lnTo>
                <a:lnTo>
                  <a:pt x="120" y="1"/>
                </a:lnTo>
                <a:lnTo>
                  <a:pt x="121" y="2"/>
                </a:lnTo>
                <a:lnTo>
                  <a:pt x="121" y="5"/>
                </a:lnTo>
                <a:lnTo>
                  <a:pt x="121" y="6"/>
                </a:lnTo>
                <a:lnTo>
                  <a:pt x="121"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8625638" y="1371600"/>
            <a:ext cx="78625" cy="132089"/>
          </a:xfrm>
          <a:custGeom>
            <a:avLst/>
            <a:gdLst>
              <a:gd name="T0" fmla="*/ 99 w 100"/>
              <a:gd name="T1" fmla="*/ 131 h 169"/>
              <a:gd name="T2" fmla="*/ 91 w 100"/>
              <a:gd name="T3" fmla="*/ 149 h 169"/>
              <a:gd name="T4" fmla="*/ 75 w 100"/>
              <a:gd name="T5" fmla="*/ 161 h 169"/>
              <a:gd name="T6" fmla="*/ 56 w 100"/>
              <a:gd name="T7" fmla="*/ 167 h 169"/>
              <a:gd name="T8" fmla="*/ 36 w 100"/>
              <a:gd name="T9" fmla="*/ 167 h 169"/>
              <a:gd name="T10" fmla="*/ 22 w 100"/>
              <a:gd name="T11" fmla="*/ 165 h 169"/>
              <a:gd name="T12" fmla="*/ 11 w 100"/>
              <a:gd name="T13" fmla="*/ 161 h 169"/>
              <a:gd name="T14" fmla="*/ 4 w 100"/>
              <a:gd name="T15" fmla="*/ 157 h 169"/>
              <a:gd name="T16" fmla="*/ 1 w 100"/>
              <a:gd name="T17" fmla="*/ 154 h 169"/>
              <a:gd name="T18" fmla="*/ 0 w 100"/>
              <a:gd name="T19" fmla="*/ 149 h 169"/>
              <a:gd name="T20" fmla="*/ 0 w 100"/>
              <a:gd name="T21" fmla="*/ 142 h 169"/>
              <a:gd name="T22" fmla="*/ 0 w 100"/>
              <a:gd name="T23" fmla="*/ 138 h 169"/>
              <a:gd name="T24" fmla="*/ 1 w 100"/>
              <a:gd name="T25" fmla="*/ 137 h 169"/>
              <a:gd name="T26" fmla="*/ 2 w 100"/>
              <a:gd name="T27" fmla="*/ 136 h 169"/>
              <a:gd name="T28" fmla="*/ 5 w 100"/>
              <a:gd name="T29" fmla="*/ 136 h 169"/>
              <a:gd name="T30" fmla="*/ 11 w 100"/>
              <a:gd name="T31" fmla="*/ 140 h 169"/>
              <a:gd name="T32" fmla="*/ 22 w 100"/>
              <a:gd name="T33" fmla="*/ 145 h 169"/>
              <a:gd name="T34" fmla="*/ 36 w 100"/>
              <a:gd name="T35" fmla="*/ 149 h 169"/>
              <a:gd name="T36" fmla="*/ 52 w 100"/>
              <a:gd name="T37" fmla="*/ 149 h 169"/>
              <a:gd name="T38" fmla="*/ 64 w 100"/>
              <a:gd name="T39" fmla="*/ 145 h 169"/>
              <a:gd name="T40" fmla="*/ 72 w 100"/>
              <a:gd name="T41" fmla="*/ 138 h 169"/>
              <a:gd name="T42" fmla="*/ 77 w 100"/>
              <a:gd name="T43" fmla="*/ 128 h 169"/>
              <a:gd name="T44" fmla="*/ 77 w 100"/>
              <a:gd name="T45" fmla="*/ 115 h 169"/>
              <a:gd name="T46" fmla="*/ 70 w 100"/>
              <a:gd name="T47" fmla="*/ 106 h 169"/>
              <a:gd name="T48" fmla="*/ 60 w 100"/>
              <a:gd name="T49" fmla="*/ 98 h 169"/>
              <a:gd name="T50" fmla="*/ 47 w 100"/>
              <a:gd name="T51" fmla="*/ 91 h 169"/>
              <a:gd name="T52" fmla="*/ 34 w 100"/>
              <a:gd name="T53" fmla="*/ 85 h 169"/>
              <a:gd name="T54" fmla="*/ 21 w 100"/>
              <a:gd name="T55" fmla="*/ 77 h 169"/>
              <a:gd name="T56" fmla="*/ 10 w 100"/>
              <a:gd name="T57" fmla="*/ 67 h 169"/>
              <a:gd name="T58" fmla="*/ 4 w 100"/>
              <a:gd name="T59" fmla="*/ 52 h 169"/>
              <a:gd name="T60" fmla="*/ 4 w 100"/>
              <a:gd name="T61" fmla="*/ 33 h 169"/>
              <a:gd name="T62" fmla="*/ 11 w 100"/>
              <a:gd name="T63" fmla="*/ 17 h 169"/>
              <a:gd name="T64" fmla="*/ 24 w 100"/>
              <a:gd name="T65" fmla="*/ 7 h 169"/>
              <a:gd name="T66" fmla="*/ 43 w 100"/>
              <a:gd name="T67" fmla="*/ 0 h 169"/>
              <a:gd name="T68" fmla="*/ 58 w 100"/>
              <a:gd name="T69" fmla="*/ 0 h 169"/>
              <a:gd name="T70" fmla="*/ 69 w 100"/>
              <a:gd name="T71" fmla="*/ 3 h 169"/>
              <a:gd name="T72" fmla="*/ 79 w 100"/>
              <a:gd name="T73" fmla="*/ 5 h 169"/>
              <a:gd name="T74" fmla="*/ 86 w 100"/>
              <a:gd name="T75" fmla="*/ 9 h 169"/>
              <a:gd name="T76" fmla="*/ 89 w 100"/>
              <a:gd name="T77" fmla="*/ 12 h 169"/>
              <a:gd name="T78" fmla="*/ 90 w 100"/>
              <a:gd name="T79" fmla="*/ 13 h 169"/>
              <a:gd name="T80" fmla="*/ 90 w 100"/>
              <a:gd name="T81" fmla="*/ 14 h 169"/>
              <a:gd name="T82" fmla="*/ 90 w 100"/>
              <a:gd name="T83" fmla="*/ 18 h 169"/>
              <a:gd name="T84" fmla="*/ 90 w 100"/>
              <a:gd name="T85" fmla="*/ 22 h 169"/>
              <a:gd name="T86" fmla="*/ 90 w 100"/>
              <a:gd name="T87" fmla="*/ 26 h 169"/>
              <a:gd name="T88" fmla="*/ 90 w 100"/>
              <a:gd name="T89" fmla="*/ 29 h 169"/>
              <a:gd name="T90" fmla="*/ 87 w 100"/>
              <a:gd name="T91" fmla="*/ 30 h 169"/>
              <a:gd name="T92" fmla="*/ 86 w 100"/>
              <a:gd name="T93" fmla="*/ 29 h 169"/>
              <a:gd name="T94" fmla="*/ 79 w 100"/>
              <a:gd name="T95" fmla="*/ 26 h 169"/>
              <a:gd name="T96" fmla="*/ 70 w 100"/>
              <a:gd name="T97" fmla="*/ 22 h 169"/>
              <a:gd name="T98" fmla="*/ 60 w 100"/>
              <a:gd name="T99" fmla="*/ 18 h 169"/>
              <a:gd name="T100" fmla="*/ 45 w 100"/>
              <a:gd name="T101" fmla="*/ 18 h 169"/>
              <a:gd name="T102" fmla="*/ 35 w 100"/>
              <a:gd name="T103" fmla="*/ 22 h 169"/>
              <a:gd name="T104" fmla="*/ 28 w 100"/>
              <a:gd name="T105" fmla="*/ 27 h 169"/>
              <a:gd name="T106" fmla="*/ 26 w 100"/>
              <a:gd name="T107" fmla="*/ 37 h 169"/>
              <a:gd name="T108" fmla="*/ 26 w 100"/>
              <a:gd name="T109" fmla="*/ 47 h 169"/>
              <a:gd name="T110" fmla="*/ 32 w 100"/>
              <a:gd name="T111" fmla="*/ 57 h 169"/>
              <a:gd name="T112" fmla="*/ 43 w 100"/>
              <a:gd name="T113" fmla="*/ 65 h 169"/>
              <a:gd name="T114" fmla="*/ 56 w 100"/>
              <a:gd name="T115" fmla="*/ 72 h 169"/>
              <a:gd name="T116" fmla="*/ 69 w 100"/>
              <a:gd name="T117" fmla="*/ 78 h 169"/>
              <a:gd name="T118" fmla="*/ 82 w 100"/>
              <a:gd name="T119" fmla="*/ 86 h 169"/>
              <a:gd name="T120" fmla="*/ 92 w 100"/>
              <a:gd name="T121" fmla="*/ 97 h 169"/>
              <a:gd name="T122" fmla="*/ 99 w 100"/>
              <a:gd name="T123" fmla="*/ 1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69">
                <a:moveTo>
                  <a:pt x="100" y="120"/>
                </a:moveTo>
                <a:lnTo>
                  <a:pt x="99" y="131"/>
                </a:lnTo>
                <a:lnTo>
                  <a:pt x="95" y="140"/>
                </a:lnTo>
                <a:lnTo>
                  <a:pt x="91" y="149"/>
                </a:lnTo>
                <a:lnTo>
                  <a:pt x="83" y="155"/>
                </a:lnTo>
                <a:lnTo>
                  <a:pt x="75" y="161"/>
                </a:lnTo>
                <a:lnTo>
                  <a:pt x="66" y="165"/>
                </a:lnTo>
                <a:lnTo>
                  <a:pt x="56" y="167"/>
                </a:lnTo>
                <a:lnTo>
                  <a:pt x="44" y="169"/>
                </a:lnTo>
                <a:lnTo>
                  <a:pt x="36" y="167"/>
                </a:lnTo>
                <a:lnTo>
                  <a:pt x="28" y="166"/>
                </a:lnTo>
                <a:lnTo>
                  <a:pt x="22" y="165"/>
                </a:lnTo>
                <a:lnTo>
                  <a:pt x="17" y="163"/>
                </a:lnTo>
                <a:lnTo>
                  <a:pt x="11" y="161"/>
                </a:lnTo>
                <a:lnTo>
                  <a:pt x="8" y="159"/>
                </a:lnTo>
                <a:lnTo>
                  <a:pt x="4" y="157"/>
                </a:lnTo>
                <a:lnTo>
                  <a:pt x="2" y="155"/>
                </a:lnTo>
                <a:lnTo>
                  <a:pt x="1" y="154"/>
                </a:lnTo>
                <a:lnTo>
                  <a:pt x="0" y="152"/>
                </a:lnTo>
                <a:lnTo>
                  <a:pt x="0" y="149"/>
                </a:lnTo>
                <a:lnTo>
                  <a:pt x="0" y="145"/>
                </a:lnTo>
                <a:lnTo>
                  <a:pt x="0" y="142"/>
                </a:lnTo>
                <a:lnTo>
                  <a:pt x="0" y="141"/>
                </a:lnTo>
                <a:lnTo>
                  <a:pt x="0" y="138"/>
                </a:lnTo>
                <a:lnTo>
                  <a:pt x="0" y="137"/>
                </a:lnTo>
                <a:lnTo>
                  <a:pt x="1" y="137"/>
                </a:lnTo>
                <a:lnTo>
                  <a:pt x="1" y="136"/>
                </a:lnTo>
                <a:lnTo>
                  <a:pt x="2" y="136"/>
                </a:lnTo>
                <a:lnTo>
                  <a:pt x="4" y="136"/>
                </a:lnTo>
                <a:lnTo>
                  <a:pt x="5" y="136"/>
                </a:lnTo>
                <a:lnTo>
                  <a:pt x="9" y="137"/>
                </a:lnTo>
                <a:lnTo>
                  <a:pt x="11" y="140"/>
                </a:lnTo>
                <a:lnTo>
                  <a:pt x="17" y="142"/>
                </a:lnTo>
                <a:lnTo>
                  <a:pt x="22" y="145"/>
                </a:lnTo>
                <a:lnTo>
                  <a:pt x="28" y="148"/>
                </a:lnTo>
                <a:lnTo>
                  <a:pt x="36" y="149"/>
                </a:lnTo>
                <a:lnTo>
                  <a:pt x="45" y="149"/>
                </a:lnTo>
                <a:lnTo>
                  <a:pt x="52" y="149"/>
                </a:lnTo>
                <a:lnTo>
                  <a:pt x="58" y="148"/>
                </a:lnTo>
                <a:lnTo>
                  <a:pt x="64" y="145"/>
                </a:lnTo>
                <a:lnTo>
                  <a:pt x="68" y="142"/>
                </a:lnTo>
                <a:lnTo>
                  <a:pt x="72" y="138"/>
                </a:lnTo>
                <a:lnTo>
                  <a:pt x="74" y="133"/>
                </a:lnTo>
                <a:lnTo>
                  <a:pt x="77" y="128"/>
                </a:lnTo>
                <a:lnTo>
                  <a:pt x="77" y="121"/>
                </a:lnTo>
                <a:lnTo>
                  <a:pt x="77" y="115"/>
                </a:lnTo>
                <a:lnTo>
                  <a:pt x="74" y="110"/>
                </a:lnTo>
                <a:lnTo>
                  <a:pt x="70" y="106"/>
                </a:lnTo>
                <a:lnTo>
                  <a:pt x="65" y="102"/>
                </a:lnTo>
                <a:lnTo>
                  <a:pt x="60" y="98"/>
                </a:lnTo>
                <a:lnTo>
                  <a:pt x="53" y="95"/>
                </a:lnTo>
                <a:lnTo>
                  <a:pt x="47" y="91"/>
                </a:lnTo>
                <a:lnTo>
                  <a:pt x="40" y="89"/>
                </a:lnTo>
                <a:lnTo>
                  <a:pt x="34" y="85"/>
                </a:lnTo>
                <a:lnTo>
                  <a:pt x="27" y="81"/>
                </a:lnTo>
                <a:lnTo>
                  <a:pt x="21" y="77"/>
                </a:lnTo>
                <a:lnTo>
                  <a:pt x="15" y="72"/>
                </a:lnTo>
                <a:lnTo>
                  <a:pt x="10" y="67"/>
                </a:lnTo>
                <a:lnTo>
                  <a:pt x="6" y="60"/>
                </a:lnTo>
                <a:lnTo>
                  <a:pt x="4" y="52"/>
                </a:lnTo>
                <a:lnTo>
                  <a:pt x="4" y="43"/>
                </a:lnTo>
                <a:lnTo>
                  <a:pt x="4" y="33"/>
                </a:lnTo>
                <a:lnTo>
                  <a:pt x="8" y="25"/>
                </a:lnTo>
                <a:lnTo>
                  <a:pt x="11" y="17"/>
                </a:lnTo>
                <a:lnTo>
                  <a:pt x="17" y="10"/>
                </a:lnTo>
                <a:lnTo>
                  <a:pt x="24" y="7"/>
                </a:lnTo>
                <a:lnTo>
                  <a:pt x="34" y="3"/>
                </a:lnTo>
                <a:lnTo>
                  <a:pt x="43" y="0"/>
                </a:lnTo>
                <a:lnTo>
                  <a:pt x="53" y="0"/>
                </a:lnTo>
                <a:lnTo>
                  <a:pt x="58" y="0"/>
                </a:lnTo>
                <a:lnTo>
                  <a:pt x="64" y="1"/>
                </a:lnTo>
                <a:lnTo>
                  <a:pt x="69" y="3"/>
                </a:lnTo>
                <a:lnTo>
                  <a:pt x="74" y="4"/>
                </a:lnTo>
                <a:lnTo>
                  <a:pt x="79" y="5"/>
                </a:lnTo>
                <a:lnTo>
                  <a:pt x="83" y="7"/>
                </a:lnTo>
                <a:lnTo>
                  <a:pt x="86" y="9"/>
                </a:lnTo>
                <a:lnTo>
                  <a:pt x="87" y="10"/>
                </a:lnTo>
                <a:lnTo>
                  <a:pt x="89" y="12"/>
                </a:lnTo>
                <a:lnTo>
                  <a:pt x="90" y="12"/>
                </a:lnTo>
                <a:lnTo>
                  <a:pt x="90" y="13"/>
                </a:lnTo>
                <a:lnTo>
                  <a:pt x="90" y="14"/>
                </a:lnTo>
                <a:lnTo>
                  <a:pt x="90" y="14"/>
                </a:lnTo>
                <a:lnTo>
                  <a:pt x="90" y="17"/>
                </a:lnTo>
                <a:lnTo>
                  <a:pt x="90" y="18"/>
                </a:lnTo>
                <a:lnTo>
                  <a:pt x="90" y="21"/>
                </a:lnTo>
                <a:lnTo>
                  <a:pt x="90" y="22"/>
                </a:lnTo>
                <a:lnTo>
                  <a:pt x="90" y="25"/>
                </a:lnTo>
                <a:lnTo>
                  <a:pt x="90" y="26"/>
                </a:lnTo>
                <a:lnTo>
                  <a:pt x="90" y="27"/>
                </a:lnTo>
                <a:lnTo>
                  <a:pt x="90" y="29"/>
                </a:lnTo>
                <a:lnTo>
                  <a:pt x="89" y="29"/>
                </a:lnTo>
                <a:lnTo>
                  <a:pt x="87" y="30"/>
                </a:lnTo>
                <a:lnTo>
                  <a:pt x="87" y="30"/>
                </a:lnTo>
                <a:lnTo>
                  <a:pt x="86" y="29"/>
                </a:lnTo>
                <a:lnTo>
                  <a:pt x="82" y="27"/>
                </a:lnTo>
                <a:lnTo>
                  <a:pt x="79" y="26"/>
                </a:lnTo>
                <a:lnTo>
                  <a:pt x="75" y="24"/>
                </a:lnTo>
                <a:lnTo>
                  <a:pt x="70" y="22"/>
                </a:lnTo>
                <a:lnTo>
                  <a:pt x="65" y="20"/>
                </a:lnTo>
                <a:lnTo>
                  <a:pt x="60" y="18"/>
                </a:lnTo>
                <a:lnTo>
                  <a:pt x="52" y="18"/>
                </a:lnTo>
                <a:lnTo>
                  <a:pt x="45" y="18"/>
                </a:lnTo>
                <a:lnTo>
                  <a:pt x="40" y="20"/>
                </a:lnTo>
                <a:lnTo>
                  <a:pt x="35" y="22"/>
                </a:lnTo>
                <a:lnTo>
                  <a:pt x="32" y="25"/>
                </a:lnTo>
                <a:lnTo>
                  <a:pt x="28" y="27"/>
                </a:lnTo>
                <a:lnTo>
                  <a:pt x="27" y="31"/>
                </a:lnTo>
                <a:lnTo>
                  <a:pt x="26" y="37"/>
                </a:lnTo>
                <a:lnTo>
                  <a:pt x="26" y="40"/>
                </a:lnTo>
                <a:lnTo>
                  <a:pt x="26" y="47"/>
                </a:lnTo>
                <a:lnTo>
                  <a:pt x="28" y="52"/>
                </a:lnTo>
                <a:lnTo>
                  <a:pt x="32" y="57"/>
                </a:lnTo>
                <a:lnTo>
                  <a:pt x="36" y="61"/>
                </a:lnTo>
                <a:lnTo>
                  <a:pt x="43" y="65"/>
                </a:lnTo>
                <a:lnTo>
                  <a:pt x="49" y="68"/>
                </a:lnTo>
                <a:lnTo>
                  <a:pt x="56" y="72"/>
                </a:lnTo>
                <a:lnTo>
                  <a:pt x="62" y="74"/>
                </a:lnTo>
                <a:lnTo>
                  <a:pt x="69" y="78"/>
                </a:lnTo>
                <a:lnTo>
                  <a:pt x="75" y="81"/>
                </a:lnTo>
                <a:lnTo>
                  <a:pt x="82" y="86"/>
                </a:lnTo>
                <a:lnTo>
                  <a:pt x="89" y="90"/>
                </a:lnTo>
                <a:lnTo>
                  <a:pt x="92" y="97"/>
                </a:lnTo>
                <a:lnTo>
                  <a:pt x="96" y="103"/>
                </a:lnTo>
                <a:lnTo>
                  <a:pt x="99" y="111"/>
                </a:lnTo>
                <a:lnTo>
                  <a:pt x="100"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Line 55"/>
          <p:cNvSpPr>
            <a:spLocks noChangeShapeType="1"/>
          </p:cNvSpPr>
          <p:nvPr/>
        </p:nvSpPr>
        <p:spPr bwMode="auto">
          <a:xfrm>
            <a:off x="1341886" y="4198930"/>
            <a:ext cx="7362377"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6"/>
          <p:cNvSpPr>
            <a:spLocks noChangeShapeType="1"/>
          </p:cNvSpPr>
          <p:nvPr/>
        </p:nvSpPr>
        <p:spPr bwMode="auto">
          <a:xfrm>
            <a:off x="1341886" y="3934752"/>
            <a:ext cx="7362377"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7"/>
          <p:cNvSpPr>
            <a:spLocks noChangeShapeType="1"/>
          </p:cNvSpPr>
          <p:nvPr/>
        </p:nvSpPr>
        <p:spPr bwMode="auto">
          <a:xfrm>
            <a:off x="1341886" y="3673719"/>
            <a:ext cx="7362377"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8"/>
          <p:cNvSpPr>
            <a:spLocks noChangeShapeType="1"/>
          </p:cNvSpPr>
          <p:nvPr/>
        </p:nvSpPr>
        <p:spPr bwMode="auto">
          <a:xfrm>
            <a:off x="1341886" y="3412687"/>
            <a:ext cx="7362377"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9"/>
          <p:cNvSpPr>
            <a:spLocks noChangeShapeType="1"/>
          </p:cNvSpPr>
          <p:nvPr/>
        </p:nvSpPr>
        <p:spPr bwMode="auto">
          <a:xfrm>
            <a:off x="1341886" y="3148509"/>
            <a:ext cx="7362377"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60"/>
          <p:cNvSpPr>
            <a:spLocks noChangeShapeType="1"/>
          </p:cNvSpPr>
          <p:nvPr/>
        </p:nvSpPr>
        <p:spPr bwMode="auto">
          <a:xfrm>
            <a:off x="1341886" y="2884332"/>
            <a:ext cx="7362377"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61"/>
          <p:cNvSpPr>
            <a:spLocks noChangeShapeType="1"/>
          </p:cNvSpPr>
          <p:nvPr/>
        </p:nvSpPr>
        <p:spPr bwMode="auto">
          <a:xfrm>
            <a:off x="1341886" y="2623298"/>
            <a:ext cx="7362377"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2"/>
          <p:cNvSpPr>
            <a:spLocks noChangeShapeType="1"/>
          </p:cNvSpPr>
          <p:nvPr/>
        </p:nvSpPr>
        <p:spPr bwMode="auto">
          <a:xfrm>
            <a:off x="1341886" y="2359121"/>
            <a:ext cx="7362377"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63"/>
          <p:cNvSpPr>
            <a:spLocks noChangeShapeType="1"/>
          </p:cNvSpPr>
          <p:nvPr/>
        </p:nvSpPr>
        <p:spPr bwMode="auto">
          <a:xfrm>
            <a:off x="1341886" y="2098089"/>
            <a:ext cx="7362377"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noEditPoints="1"/>
          </p:cNvSpPr>
          <p:nvPr/>
        </p:nvSpPr>
        <p:spPr bwMode="auto">
          <a:xfrm>
            <a:off x="1690976" y="3837257"/>
            <a:ext cx="5846501" cy="622704"/>
          </a:xfrm>
          <a:custGeom>
            <a:avLst/>
            <a:gdLst>
              <a:gd name="T0" fmla="*/ 0 w 7433"/>
              <a:gd name="T1" fmla="*/ 526 h 790"/>
              <a:gd name="T2" fmla="*/ 410 w 7433"/>
              <a:gd name="T3" fmla="*/ 526 h 790"/>
              <a:gd name="T4" fmla="*/ 410 w 7433"/>
              <a:gd name="T5" fmla="*/ 790 h 790"/>
              <a:gd name="T6" fmla="*/ 0 w 7433"/>
              <a:gd name="T7" fmla="*/ 790 h 790"/>
              <a:gd name="T8" fmla="*/ 0 w 7433"/>
              <a:gd name="T9" fmla="*/ 526 h 790"/>
              <a:gd name="T10" fmla="*/ 2342 w 7433"/>
              <a:gd name="T11" fmla="*/ 395 h 790"/>
              <a:gd name="T12" fmla="*/ 2752 w 7433"/>
              <a:gd name="T13" fmla="*/ 395 h 790"/>
              <a:gd name="T14" fmla="*/ 2752 w 7433"/>
              <a:gd name="T15" fmla="*/ 790 h 790"/>
              <a:gd name="T16" fmla="*/ 2342 w 7433"/>
              <a:gd name="T17" fmla="*/ 790 h 790"/>
              <a:gd name="T18" fmla="*/ 2342 w 7433"/>
              <a:gd name="T19" fmla="*/ 395 h 790"/>
              <a:gd name="T20" fmla="*/ 4684 w 7433"/>
              <a:gd name="T21" fmla="*/ 240 h 790"/>
              <a:gd name="T22" fmla="*/ 5091 w 7433"/>
              <a:gd name="T23" fmla="*/ 240 h 790"/>
              <a:gd name="T24" fmla="*/ 5091 w 7433"/>
              <a:gd name="T25" fmla="*/ 790 h 790"/>
              <a:gd name="T26" fmla="*/ 4684 w 7433"/>
              <a:gd name="T27" fmla="*/ 790 h 790"/>
              <a:gd name="T28" fmla="*/ 4684 w 7433"/>
              <a:gd name="T29" fmla="*/ 240 h 790"/>
              <a:gd name="T30" fmla="*/ 7027 w 7433"/>
              <a:gd name="T31" fmla="*/ 0 h 790"/>
              <a:gd name="T32" fmla="*/ 7433 w 7433"/>
              <a:gd name="T33" fmla="*/ 0 h 790"/>
              <a:gd name="T34" fmla="*/ 7433 w 7433"/>
              <a:gd name="T35" fmla="*/ 790 h 790"/>
              <a:gd name="T36" fmla="*/ 7027 w 7433"/>
              <a:gd name="T37" fmla="*/ 790 h 790"/>
              <a:gd name="T38" fmla="*/ 7027 w 7433"/>
              <a:gd name="T3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3" h="790">
                <a:moveTo>
                  <a:pt x="0" y="526"/>
                </a:moveTo>
                <a:lnTo>
                  <a:pt x="410" y="526"/>
                </a:lnTo>
                <a:lnTo>
                  <a:pt x="410" y="790"/>
                </a:lnTo>
                <a:lnTo>
                  <a:pt x="0" y="790"/>
                </a:lnTo>
                <a:lnTo>
                  <a:pt x="0" y="526"/>
                </a:lnTo>
                <a:close/>
                <a:moveTo>
                  <a:pt x="2342" y="395"/>
                </a:moveTo>
                <a:lnTo>
                  <a:pt x="2752" y="395"/>
                </a:lnTo>
                <a:lnTo>
                  <a:pt x="2752" y="790"/>
                </a:lnTo>
                <a:lnTo>
                  <a:pt x="2342" y="790"/>
                </a:lnTo>
                <a:lnTo>
                  <a:pt x="2342" y="395"/>
                </a:lnTo>
                <a:close/>
                <a:moveTo>
                  <a:pt x="4684" y="240"/>
                </a:moveTo>
                <a:lnTo>
                  <a:pt x="5091" y="240"/>
                </a:lnTo>
                <a:lnTo>
                  <a:pt x="5091" y="790"/>
                </a:lnTo>
                <a:lnTo>
                  <a:pt x="4684" y="790"/>
                </a:lnTo>
                <a:lnTo>
                  <a:pt x="4684" y="240"/>
                </a:lnTo>
                <a:close/>
                <a:moveTo>
                  <a:pt x="7027" y="0"/>
                </a:moveTo>
                <a:lnTo>
                  <a:pt x="7433" y="0"/>
                </a:lnTo>
                <a:lnTo>
                  <a:pt x="7433" y="790"/>
                </a:lnTo>
                <a:lnTo>
                  <a:pt x="7027" y="790"/>
                </a:lnTo>
                <a:lnTo>
                  <a:pt x="7027"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noEditPoints="1"/>
          </p:cNvSpPr>
          <p:nvPr/>
        </p:nvSpPr>
        <p:spPr bwMode="auto">
          <a:xfrm>
            <a:off x="2099823" y="2912636"/>
            <a:ext cx="5846501" cy="1547326"/>
          </a:xfrm>
          <a:custGeom>
            <a:avLst/>
            <a:gdLst>
              <a:gd name="T0" fmla="*/ 0 w 7433"/>
              <a:gd name="T1" fmla="*/ 1331 h 1966"/>
              <a:gd name="T2" fmla="*/ 409 w 7433"/>
              <a:gd name="T3" fmla="*/ 1331 h 1966"/>
              <a:gd name="T4" fmla="*/ 409 w 7433"/>
              <a:gd name="T5" fmla="*/ 1966 h 1966"/>
              <a:gd name="T6" fmla="*/ 0 w 7433"/>
              <a:gd name="T7" fmla="*/ 1966 h 1966"/>
              <a:gd name="T8" fmla="*/ 0 w 7433"/>
              <a:gd name="T9" fmla="*/ 1331 h 1966"/>
              <a:gd name="T10" fmla="*/ 2342 w 7433"/>
              <a:gd name="T11" fmla="*/ 970 h 1966"/>
              <a:gd name="T12" fmla="*/ 2749 w 7433"/>
              <a:gd name="T13" fmla="*/ 970 h 1966"/>
              <a:gd name="T14" fmla="*/ 2749 w 7433"/>
              <a:gd name="T15" fmla="*/ 1966 h 1966"/>
              <a:gd name="T16" fmla="*/ 2342 w 7433"/>
              <a:gd name="T17" fmla="*/ 1966 h 1966"/>
              <a:gd name="T18" fmla="*/ 2342 w 7433"/>
              <a:gd name="T19" fmla="*/ 970 h 1966"/>
              <a:gd name="T20" fmla="*/ 4681 w 7433"/>
              <a:gd name="T21" fmla="*/ 614 h 1966"/>
              <a:gd name="T22" fmla="*/ 5091 w 7433"/>
              <a:gd name="T23" fmla="*/ 614 h 1966"/>
              <a:gd name="T24" fmla="*/ 5091 w 7433"/>
              <a:gd name="T25" fmla="*/ 1966 h 1966"/>
              <a:gd name="T26" fmla="*/ 4681 w 7433"/>
              <a:gd name="T27" fmla="*/ 1966 h 1966"/>
              <a:gd name="T28" fmla="*/ 4681 w 7433"/>
              <a:gd name="T29" fmla="*/ 614 h 1966"/>
              <a:gd name="T30" fmla="*/ 7023 w 7433"/>
              <a:gd name="T31" fmla="*/ 0 h 1966"/>
              <a:gd name="T32" fmla="*/ 7433 w 7433"/>
              <a:gd name="T33" fmla="*/ 0 h 1966"/>
              <a:gd name="T34" fmla="*/ 7433 w 7433"/>
              <a:gd name="T35" fmla="*/ 1966 h 1966"/>
              <a:gd name="T36" fmla="*/ 7023 w 7433"/>
              <a:gd name="T37" fmla="*/ 1966 h 1966"/>
              <a:gd name="T38" fmla="*/ 7023 w 7433"/>
              <a:gd name="T39" fmla="*/ 0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3" h="1966">
                <a:moveTo>
                  <a:pt x="0" y="1331"/>
                </a:moveTo>
                <a:lnTo>
                  <a:pt x="409" y="1331"/>
                </a:lnTo>
                <a:lnTo>
                  <a:pt x="409" y="1966"/>
                </a:lnTo>
                <a:lnTo>
                  <a:pt x="0" y="1966"/>
                </a:lnTo>
                <a:lnTo>
                  <a:pt x="0" y="1331"/>
                </a:lnTo>
                <a:close/>
                <a:moveTo>
                  <a:pt x="2342" y="970"/>
                </a:moveTo>
                <a:lnTo>
                  <a:pt x="2749" y="970"/>
                </a:lnTo>
                <a:lnTo>
                  <a:pt x="2749" y="1966"/>
                </a:lnTo>
                <a:lnTo>
                  <a:pt x="2342" y="1966"/>
                </a:lnTo>
                <a:lnTo>
                  <a:pt x="2342" y="970"/>
                </a:lnTo>
                <a:close/>
                <a:moveTo>
                  <a:pt x="4681" y="614"/>
                </a:moveTo>
                <a:lnTo>
                  <a:pt x="5091" y="614"/>
                </a:lnTo>
                <a:lnTo>
                  <a:pt x="5091" y="1966"/>
                </a:lnTo>
                <a:lnTo>
                  <a:pt x="4681" y="1966"/>
                </a:lnTo>
                <a:lnTo>
                  <a:pt x="4681" y="614"/>
                </a:lnTo>
                <a:close/>
                <a:moveTo>
                  <a:pt x="7023" y="0"/>
                </a:moveTo>
                <a:lnTo>
                  <a:pt x="7433" y="0"/>
                </a:lnTo>
                <a:lnTo>
                  <a:pt x="7433" y="1966"/>
                </a:lnTo>
                <a:lnTo>
                  <a:pt x="7023" y="1966"/>
                </a:lnTo>
                <a:lnTo>
                  <a:pt x="7023" y="0"/>
                </a:lnTo>
                <a:close/>
              </a:path>
            </a:pathLst>
          </a:custGeom>
          <a:solidFill>
            <a:srgbClr val="EB6C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noEditPoints="1"/>
          </p:cNvSpPr>
          <p:nvPr/>
        </p:nvSpPr>
        <p:spPr bwMode="auto">
          <a:xfrm>
            <a:off x="2511815" y="3547920"/>
            <a:ext cx="5840212" cy="912042"/>
          </a:xfrm>
          <a:custGeom>
            <a:avLst/>
            <a:gdLst>
              <a:gd name="T0" fmla="*/ 0 w 7430"/>
              <a:gd name="T1" fmla="*/ 773 h 1161"/>
              <a:gd name="T2" fmla="*/ 407 w 7430"/>
              <a:gd name="T3" fmla="*/ 773 h 1161"/>
              <a:gd name="T4" fmla="*/ 407 w 7430"/>
              <a:gd name="T5" fmla="*/ 1161 h 1161"/>
              <a:gd name="T6" fmla="*/ 0 w 7430"/>
              <a:gd name="T7" fmla="*/ 1161 h 1161"/>
              <a:gd name="T8" fmla="*/ 0 w 7430"/>
              <a:gd name="T9" fmla="*/ 773 h 1161"/>
              <a:gd name="T10" fmla="*/ 2339 w 7430"/>
              <a:gd name="T11" fmla="*/ 606 h 1161"/>
              <a:gd name="T12" fmla="*/ 2749 w 7430"/>
              <a:gd name="T13" fmla="*/ 606 h 1161"/>
              <a:gd name="T14" fmla="*/ 2749 w 7430"/>
              <a:gd name="T15" fmla="*/ 1161 h 1161"/>
              <a:gd name="T16" fmla="*/ 2339 w 7430"/>
              <a:gd name="T17" fmla="*/ 1161 h 1161"/>
              <a:gd name="T18" fmla="*/ 2339 w 7430"/>
              <a:gd name="T19" fmla="*/ 606 h 1161"/>
              <a:gd name="T20" fmla="*/ 4681 w 7430"/>
              <a:gd name="T21" fmla="*/ 402 h 1161"/>
              <a:gd name="T22" fmla="*/ 5091 w 7430"/>
              <a:gd name="T23" fmla="*/ 402 h 1161"/>
              <a:gd name="T24" fmla="*/ 5091 w 7430"/>
              <a:gd name="T25" fmla="*/ 1161 h 1161"/>
              <a:gd name="T26" fmla="*/ 4681 w 7430"/>
              <a:gd name="T27" fmla="*/ 1161 h 1161"/>
              <a:gd name="T28" fmla="*/ 4681 w 7430"/>
              <a:gd name="T29" fmla="*/ 402 h 1161"/>
              <a:gd name="T30" fmla="*/ 7023 w 7430"/>
              <a:gd name="T31" fmla="*/ 0 h 1161"/>
              <a:gd name="T32" fmla="*/ 7430 w 7430"/>
              <a:gd name="T33" fmla="*/ 0 h 1161"/>
              <a:gd name="T34" fmla="*/ 7430 w 7430"/>
              <a:gd name="T35" fmla="*/ 1161 h 1161"/>
              <a:gd name="T36" fmla="*/ 7023 w 7430"/>
              <a:gd name="T37" fmla="*/ 1161 h 1161"/>
              <a:gd name="T38" fmla="*/ 7023 w 7430"/>
              <a:gd name="T3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0" h="1161">
                <a:moveTo>
                  <a:pt x="0" y="773"/>
                </a:moveTo>
                <a:lnTo>
                  <a:pt x="407" y="773"/>
                </a:lnTo>
                <a:lnTo>
                  <a:pt x="407" y="1161"/>
                </a:lnTo>
                <a:lnTo>
                  <a:pt x="0" y="1161"/>
                </a:lnTo>
                <a:lnTo>
                  <a:pt x="0" y="773"/>
                </a:lnTo>
                <a:close/>
                <a:moveTo>
                  <a:pt x="2339" y="606"/>
                </a:moveTo>
                <a:lnTo>
                  <a:pt x="2749" y="606"/>
                </a:lnTo>
                <a:lnTo>
                  <a:pt x="2749" y="1161"/>
                </a:lnTo>
                <a:lnTo>
                  <a:pt x="2339" y="1161"/>
                </a:lnTo>
                <a:lnTo>
                  <a:pt x="2339" y="606"/>
                </a:lnTo>
                <a:close/>
                <a:moveTo>
                  <a:pt x="4681" y="402"/>
                </a:moveTo>
                <a:lnTo>
                  <a:pt x="5091" y="402"/>
                </a:lnTo>
                <a:lnTo>
                  <a:pt x="5091" y="1161"/>
                </a:lnTo>
                <a:lnTo>
                  <a:pt x="4681" y="1161"/>
                </a:lnTo>
                <a:lnTo>
                  <a:pt x="4681" y="402"/>
                </a:lnTo>
                <a:close/>
                <a:moveTo>
                  <a:pt x="7023" y="0"/>
                </a:moveTo>
                <a:lnTo>
                  <a:pt x="7430" y="0"/>
                </a:lnTo>
                <a:lnTo>
                  <a:pt x="7430" y="1161"/>
                </a:lnTo>
                <a:lnTo>
                  <a:pt x="7023" y="1161"/>
                </a:lnTo>
                <a:lnTo>
                  <a:pt x="7023" y="0"/>
                </a:lnTo>
                <a:close/>
              </a:path>
            </a:pathLst>
          </a:custGeom>
          <a:solidFill>
            <a:srgbClr val="2E7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Line 67"/>
          <p:cNvSpPr>
            <a:spLocks noChangeShapeType="1"/>
          </p:cNvSpPr>
          <p:nvPr/>
        </p:nvSpPr>
        <p:spPr bwMode="auto">
          <a:xfrm>
            <a:off x="1341886" y="4459961"/>
            <a:ext cx="736237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noEditPoints="1"/>
          </p:cNvSpPr>
          <p:nvPr/>
        </p:nvSpPr>
        <p:spPr bwMode="auto">
          <a:xfrm>
            <a:off x="1055692" y="4387628"/>
            <a:ext cx="91205" cy="132089"/>
          </a:xfrm>
          <a:custGeom>
            <a:avLst/>
            <a:gdLst>
              <a:gd name="T0" fmla="*/ 112 w 114"/>
              <a:gd name="T1" fmla="*/ 102 h 168"/>
              <a:gd name="T2" fmla="*/ 107 w 114"/>
              <a:gd name="T3" fmla="*/ 134 h 168"/>
              <a:gd name="T4" fmla="*/ 93 w 114"/>
              <a:gd name="T5" fmla="*/ 156 h 168"/>
              <a:gd name="T6" fmla="*/ 71 w 114"/>
              <a:gd name="T7" fmla="*/ 168 h 168"/>
              <a:gd name="T8" fmla="*/ 40 w 114"/>
              <a:gd name="T9" fmla="*/ 168 h 168"/>
              <a:gd name="T10" fmla="*/ 20 w 114"/>
              <a:gd name="T11" fmla="*/ 156 h 168"/>
              <a:gd name="T12" fmla="*/ 6 w 114"/>
              <a:gd name="T13" fmla="*/ 135 h 168"/>
              <a:gd name="T14" fmla="*/ 1 w 114"/>
              <a:gd name="T15" fmla="*/ 104 h 168"/>
              <a:gd name="T16" fmla="*/ 1 w 114"/>
              <a:gd name="T17" fmla="*/ 67 h 168"/>
              <a:gd name="T18" fmla="*/ 6 w 114"/>
              <a:gd name="T19" fmla="*/ 36 h 168"/>
              <a:gd name="T20" fmla="*/ 21 w 114"/>
              <a:gd name="T21" fmla="*/ 13 h 168"/>
              <a:gd name="T22" fmla="*/ 43 w 114"/>
              <a:gd name="T23" fmla="*/ 2 h 168"/>
              <a:gd name="T24" fmla="*/ 73 w 114"/>
              <a:gd name="T25" fmla="*/ 2 h 168"/>
              <a:gd name="T26" fmla="*/ 94 w 114"/>
              <a:gd name="T27" fmla="*/ 12 h 168"/>
              <a:gd name="T28" fmla="*/ 107 w 114"/>
              <a:gd name="T29" fmla="*/ 33 h 168"/>
              <a:gd name="T30" fmla="*/ 112 w 114"/>
              <a:gd name="T31" fmla="*/ 64 h 168"/>
              <a:gd name="T32" fmla="*/ 91 w 114"/>
              <a:gd name="T33" fmla="*/ 85 h 168"/>
              <a:gd name="T34" fmla="*/ 90 w 114"/>
              <a:gd name="T35" fmla="*/ 63 h 168"/>
              <a:gd name="T36" fmla="*/ 88 w 114"/>
              <a:gd name="T37" fmla="*/ 46 h 168"/>
              <a:gd name="T38" fmla="*/ 84 w 114"/>
              <a:gd name="T39" fmla="*/ 33 h 168"/>
              <a:gd name="T40" fmla="*/ 77 w 114"/>
              <a:gd name="T41" fmla="*/ 25 h 168"/>
              <a:gd name="T42" fmla="*/ 68 w 114"/>
              <a:gd name="T43" fmla="*/ 20 h 168"/>
              <a:gd name="T44" fmla="*/ 57 w 114"/>
              <a:gd name="T45" fmla="*/ 19 h 168"/>
              <a:gd name="T46" fmla="*/ 39 w 114"/>
              <a:gd name="T47" fmla="*/ 23 h 168"/>
              <a:gd name="T48" fmla="*/ 29 w 114"/>
              <a:gd name="T49" fmla="*/ 37 h 168"/>
              <a:gd name="T50" fmla="*/ 23 w 114"/>
              <a:gd name="T51" fmla="*/ 58 h 168"/>
              <a:gd name="T52" fmla="*/ 22 w 114"/>
              <a:gd name="T53" fmla="*/ 83 h 168"/>
              <a:gd name="T54" fmla="*/ 25 w 114"/>
              <a:gd name="T55" fmla="*/ 114 h 168"/>
              <a:gd name="T56" fmla="*/ 30 w 114"/>
              <a:gd name="T57" fmla="*/ 135 h 168"/>
              <a:gd name="T58" fmla="*/ 40 w 114"/>
              <a:gd name="T59" fmla="*/ 147 h 168"/>
              <a:gd name="T60" fmla="*/ 56 w 114"/>
              <a:gd name="T61" fmla="*/ 151 h 168"/>
              <a:gd name="T62" fmla="*/ 69 w 114"/>
              <a:gd name="T63" fmla="*/ 148 h 168"/>
              <a:gd name="T64" fmla="*/ 78 w 114"/>
              <a:gd name="T65" fmla="*/ 141 h 168"/>
              <a:gd name="T66" fmla="*/ 84 w 114"/>
              <a:gd name="T67" fmla="*/ 131 h 168"/>
              <a:gd name="T68" fmla="*/ 89 w 114"/>
              <a:gd name="T69" fmla="*/ 118 h 168"/>
              <a:gd name="T70" fmla="*/ 90 w 114"/>
              <a:gd name="T71" fmla="*/ 104 h 168"/>
              <a:gd name="T72" fmla="*/ 91 w 114"/>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4"/>
                </a:moveTo>
                <a:lnTo>
                  <a:pt x="112" y="102"/>
                </a:lnTo>
                <a:lnTo>
                  <a:pt x="110" y="118"/>
                </a:lnTo>
                <a:lnTo>
                  <a:pt x="107" y="134"/>
                </a:lnTo>
                <a:lnTo>
                  <a:pt x="101" y="145"/>
                </a:lnTo>
                <a:lnTo>
                  <a:pt x="93" y="156"/>
                </a:lnTo>
                <a:lnTo>
                  <a:pt x="82" y="162"/>
                </a:lnTo>
                <a:lnTo>
                  <a:pt x="71" y="168"/>
                </a:lnTo>
                <a:lnTo>
                  <a:pt x="55" y="168"/>
                </a:lnTo>
                <a:lnTo>
                  <a:pt x="40" y="168"/>
                </a:lnTo>
                <a:lnTo>
                  <a:pt x="29" y="162"/>
                </a:lnTo>
                <a:lnTo>
                  <a:pt x="20" y="156"/>
                </a:lnTo>
                <a:lnTo>
                  <a:pt x="12" y="147"/>
                </a:lnTo>
                <a:lnTo>
                  <a:pt x="6" y="135"/>
                </a:lnTo>
                <a:lnTo>
                  <a:pt x="3" y="121"/>
                </a:lnTo>
                <a:lnTo>
                  <a:pt x="1" y="104"/>
                </a:lnTo>
                <a:lnTo>
                  <a:pt x="0" y="85"/>
                </a:lnTo>
                <a:lnTo>
                  <a:pt x="1" y="67"/>
                </a:lnTo>
                <a:lnTo>
                  <a:pt x="4" y="50"/>
                </a:lnTo>
                <a:lnTo>
                  <a:pt x="6" y="36"/>
                </a:lnTo>
                <a:lnTo>
                  <a:pt x="13" y="24"/>
                </a:lnTo>
                <a:lnTo>
                  <a:pt x="21" y="13"/>
                </a:lnTo>
                <a:lnTo>
                  <a:pt x="31" y="7"/>
                </a:lnTo>
                <a:lnTo>
                  <a:pt x="43" y="2"/>
                </a:lnTo>
                <a:lnTo>
                  <a:pt x="59" y="0"/>
                </a:lnTo>
                <a:lnTo>
                  <a:pt x="73" y="2"/>
                </a:lnTo>
                <a:lnTo>
                  <a:pt x="84" y="6"/>
                </a:lnTo>
                <a:lnTo>
                  <a:pt x="94" y="12"/>
                </a:lnTo>
                <a:lnTo>
                  <a:pt x="102" y="23"/>
                </a:lnTo>
                <a:lnTo>
                  <a:pt x="107" y="33"/>
                </a:lnTo>
                <a:lnTo>
                  <a:pt x="110" y="49"/>
                </a:lnTo>
                <a:lnTo>
                  <a:pt x="112" y="64"/>
                </a:lnTo>
                <a:lnTo>
                  <a:pt x="114" y="84"/>
                </a:lnTo>
                <a:close/>
                <a:moveTo>
                  <a:pt x="91" y="85"/>
                </a:moveTo>
                <a:lnTo>
                  <a:pt x="90" y="74"/>
                </a:lnTo>
                <a:lnTo>
                  <a:pt x="90" y="63"/>
                </a:lnTo>
                <a:lnTo>
                  <a:pt x="89" y="54"/>
                </a:lnTo>
                <a:lnTo>
                  <a:pt x="88" y="46"/>
                </a:lnTo>
                <a:lnTo>
                  <a:pt x="86" y="40"/>
                </a:lnTo>
                <a:lnTo>
                  <a:pt x="84" y="33"/>
                </a:lnTo>
                <a:lnTo>
                  <a:pt x="80" y="29"/>
                </a:lnTo>
                <a:lnTo>
                  <a:pt x="77" y="25"/>
                </a:lnTo>
                <a:lnTo>
                  <a:pt x="73" y="21"/>
                </a:lnTo>
                <a:lnTo>
                  <a:pt x="68" y="20"/>
                </a:lnTo>
                <a:lnTo>
                  <a:pt x="63" y="19"/>
                </a:lnTo>
                <a:lnTo>
                  <a:pt x="57" y="19"/>
                </a:lnTo>
                <a:lnTo>
                  <a:pt x="47" y="19"/>
                </a:lnTo>
                <a:lnTo>
                  <a:pt x="39" y="23"/>
                </a:lnTo>
                <a:lnTo>
                  <a:pt x="34" y="29"/>
                </a:lnTo>
                <a:lnTo>
                  <a:pt x="29" y="37"/>
                </a:lnTo>
                <a:lnTo>
                  <a:pt x="26" y="46"/>
                </a:lnTo>
                <a:lnTo>
                  <a:pt x="23" y="58"/>
                </a:lnTo>
                <a:lnTo>
                  <a:pt x="22" y="70"/>
                </a:lnTo>
                <a:lnTo>
                  <a:pt x="22" y="83"/>
                </a:lnTo>
                <a:lnTo>
                  <a:pt x="22" y="101"/>
                </a:lnTo>
                <a:lnTo>
                  <a:pt x="25" y="114"/>
                </a:lnTo>
                <a:lnTo>
                  <a:pt x="26" y="126"/>
                </a:lnTo>
                <a:lnTo>
                  <a:pt x="30" y="135"/>
                </a:lnTo>
                <a:lnTo>
                  <a:pt x="35" y="143"/>
                </a:lnTo>
                <a:lnTo>
                  <a:pt x="40" y="147"/>
                </a:lnTo>
                <a:lnTo>
                  <a:pt x="47" y="149"/>
                </a:lnTo>
                <a:lnTo>
                  <a:pt x="56" y="151"/>
                </a:lnTo>
                <a:lnTo>
                  <a:pt x="63" y="151"/>
                </a:lnTo>
                <a:lnTo>
                  <a:pt x="69" y="148"/>
                </a:lnTo>
                <a:lnTo>
                  <a:pt x="73" y="145"/>
                </a:lnTo>
                <a:lnTo>
                  <a:pt x="78" y="141"/>
                </a:lnTo>
                <a:lnTo>
                  <a:pt x="81" y="138"/>
                </a:lnTo>
                <a:lnTo>
                  <a:pt x="84" y="131"/>
                </a:lnTo>
                <a:lnTo>
                  <a:pt x="86" y="126"/>
                </a:lnTo>
                <a:lnTo>
                  <a:pt x="89" y="118"/>
                </a:lnTo>
                <a:lnTo>
                  <a:pt x="90" y="111"/>
                </a:lnTo>
                <a:lnTo>
                  <a:pt x="90" y="104"/>
                </a:lnTo>
                <a:lnTo>
                  <a:pt x="91"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958199" y="4123450"/>
            <a:ext cx="81769" cy="132089"/>
          </a:xfrm>
          <a:custGeom>
            <a:avLst/>
            <a:gdLst>
              <a:gd name="T0" fmla="*/ 102 w 102"/>
              <a:gd name="T1" fmla="*/ 159 h 166"/>
              <a:gd name="T2" fmla="*/ 102 w 102"/>
              <a:gd name="T3" fmla="*/ 162 h 166"/>
              <a:gd name="T4" fmla="*/ 101 w 102"/>
              <a:gd name="T5" fmla="*/ 165 h 166"/>
              <a:gd name="T6" fmla="*/ 100 w 102"/>
              <a:gd name="T7" fmla="*/ 166 h 166"/>
              <a:gd name="T8" fmla="*/ 8 w 102"/>
              <a:gd name="T9" fmla="*/ 166 h 166"/>
              <a:gd name="T10" fmla="*/ 4 w 102"/>
              <a:gd name="T11" fmla="*/ 166 h 166"/>
              <a:gd name="T12" fmla="*/ 3 w 102"/>
              <a:gd name="T13" fmla="*/ 165 h 166"/>
              <a:gd name="T14" fmla="*/ 2 w 102"/>
              <a:gd name="T15" fmla="*/ 161 h 166"/>
              <a:gd name="T16" fmla="*/ 0 w 102"/>
              <a:gd name="T17" fmla="*/ 157 h 166"/>
              <a:gd name="T18" fmla="*/ 0 w 102"/>
              <a:gd name="T19" fmla="*/ 153 h 166"/>
              <a:gd name="T20" fmla="*/ 2 w 102"/>
              <a:gd name="T21" fmla="*/ 149 h 166"/>
              <a:gd name="T22" fmla="*/ 3 w 102"/>
              <a:gd name="T23" fmla="*/ 146 h 166"/>
              <a:gd name="T24" fmla="*/ 6 w 102"/>
              <a:gd name="T25" fmla="*/ 142 h 166"/>
              <a:gd name="T26" fmla="*/ 48 w 102"/>
              <a:gd name="T27" fmla="*/ 98 h 166"/>
              <a:gd name="T28" fmla="*/ 61 w 102"/>
              <a:gd name="T29" fmla="*/ 80 h 166"/>
              <a:gd name="T30" fmla="*/ 68 w 102"/>
              <a:gd name="T31" fmla="*/ 64 h 166"/>
              <a:gd name="T32" fmla="*/ 71 w 102"/>
              <a:gd name="T33" fmla="*/ 52 h 166"/>
              <a:gd name="T34" fmla="*/ 71 w 102"/>
              <a:gd name="T35" fmla="*/ 42 h 166"/>
              <a:gd name="T36" fmla="*/ 67 w 102"/>
              <a:gd name="T37" fmla="*/ 31 h 166"/>
              <a:gd name="T38" fmla="*/ 61 w 102"/>
              <a:gd name="T39" fmla="*/ 25 h 166"/>
              <a:gd name="T40" fmla="*/ 50 w 102"/>
              <a:gd name="T41" fmla="*/ 20 h 166"/>
              <a:gd name="T42" fmla="*/ 37 w 102"/>
              <a:gd name="T43" fmla="*/ 20 h 166"/>
              <a:gd name="T44" fmla="*/ 25 w 102"/>
              <a:gd name="T45" fmla="*/ 23 h 166"/>
              <a:gd name="T46" fmla="*/ 15 w 102"/>
              <a:gd name="T47" fmla="*/ 29 h 166"/>
              <a:gd name="T48" fmla="*/ 10 w 102"/>
              <a:gd name="T49" fmla="*/ 33 h 166"/>
              <a:gd name="T50" fmla="*/ 7 w 102"/>
              <a:gd name="T51" fmla="*/ 33 h 166"/>
              <a:gd name="T52" fmla="*/ 6 w 102"/>
              <a:gd name="T53" fmla="*/ 33 h 166"/>
              <a:gd name="T54" fmla="*/ 4 w 102"/>
              <a:gd name="T55" fmla="*/ 30 h 166"/>
              <a:gd name="T56" fmla="*/ 4 w 102"/>
              <a:gd name="T57" fmla="*/ 26 h 166"/>
              <a:gd name="T58" fmla="*/ 4 w 102"/>
              <a:gd name="T59" fmla="*/ 22 h 166"/>
              <a:gd name="T60" fmla="*/ 4 w 102"/>
              <a:gd name="T61" fmla="*/ 20 h 166"/>
              <a:gd name="T62" fmla="*/ 4 w 102"/>
              <a:gd name="T63" fmla="*/ 17 h 166"/>
              <a:gd name="T64" fmla="*/ 6 w 102"/>
              <a:gd name="T65" fmla="*/ 16 h 166"/>
              <a:gd name="T66" fmla="*/ 10 w 102"/>
              <a:gd name="T67" fmla="*/ 13 h 166"/>
              <a:gd name="T68" fmla="*/ 16 w 102"/>
              <a:gd name="T69" fmla="*/ 8 h 166"/>
              <a:gd name="T70" fmla="*/ 28 w 102"/>
              <a:gd name="T71" fmla="*/ 4 h 166"/>
              <a:gd name="T72" fmla="*/ 41 w 102"/>
              <a:gd name="T73" fmla="*/ 1 h 166"/>
              <a:gd name="T74" fmla="*/ 59 w 102"/>
              <a:gd name="T75" fmla="*/ 1 h 166"/>
              <a:gd name="T76" fmla="*/ 78 w 102"/>
              <a:gd name="T77" fmla="*/ 8 h 166"/>
              <a:gd name="T78" fmla="*/ 89 w 102"/>
              <a:gd name="T79" fmla="*/ 20 h 166"/>
              <a:gd name="T80" fmla="*/ 95 w 102"/>
              <a:gd name="T81" fmla="*/ 34 h 166"/>
              <a:gd name="T82" fmla="*/ 96 w 102"/>
              <a:gd name="T83" fmla="*/ 51 h 166"/>
              <a:gd name="T84" fmla="*/ 92 w 102"/>
              <a:gd name="T85" fmla="*/ 67 h 166"/>
              <a:gd name="T86" fmla="*/ 83 w 102"/>
              <a:gd name="T87" fmla="*/ 85 h 166"/>
              <a:gd name="T88" fmla="*/ 66 w 102"/>
              <a:gd name="T89" fmla="*/ 107 h 166"/>
              <a:gd name="T90" fmla="*/ 27 w 102"/>
              <a:gd name="T91" fmla="*/ 148 h 166"/>
              <a:gd name="T92" fmla="*/ 98 w 102"/>
              <a:gd name="T93" fmla="*/ 148 h 166"/>
              <a:gd name="T94" fmla="*/ 101 w 102"/>
              <a:gd name="T95" fmla="*/ 149 h 166"/>
              <a:gd name="T96" fmla="*/ 102 w 102"/>
              <a:gd name="T97" fmla="*/ 152 h 166"/>
              <a:gd name="T98" fmla="*/ 102 w 102"/>
              <a:gd name="T99" fmla="*/ 15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166">
                <a:moveTo>
                  <a:pt x="102" y="157"/>
                </a:moveTo>
                <a:lnTo>
                  <a:pt x="102" y="159"/>
                </a:lnTo>
                <a:lnTo>
                  <a:pt x="102" y="161"/>
                </a:lnTo>
                <a:lnTo>
                  <a:pt x="102" y="162"/>
                </a:lnTo>
                <a:lnTo>
                  <a:pt x="101" y="163"/>
                </a:lnTo>
                <a:lnTo>
                  <a:pt x="101" y="165"/>
                </a:lnTo>
                <a:lnTo>
                  <a:pt x="100" y="166"/>
                </a:lnTo>
                <a:lnTo>
                  <a:pt x="100" y="166"/>
                </a:lnTo>
                <a:lnTo>
                  <a:pt x="98" y="166"/>
                </a:lnTo>
                <a:lnTo>
                  <a:pt x="8" y="166"/>
                </a:lnTo>
                <a:lnTo>
                  <a:pt x="6" y="166"/>
                </a:lnTo>
                <a:lnTo>
                  <a:pt x="4" y="166"/>
                </a:lnTo>
                <a:lnTo>
                  <a:pt x="3" y="165"/>
                </a:lnTo>
                <a:lnTo>
                  <a:pt x="3" y="165"/>
                </a:lnTo>
                <a:lnTo>
                  <a:pt x="2" y="163"/>
                </a:lnTo>
                <a:lnTo>
                  <a:pt x="2" y="161"/>
                </a:lnTo>
                <a:lnTo>
                  <a:pt x="0" y="159"/>
                </a:lnTo>
                <a:lnTo>
                  <a:pt x="0" y="157"/>
                </a:lnTo>
                <a:lnTo>
                  <a:pt x="0" y="154"/>
                </a:lnTo>
                <a:lnTo>
                  <a:pt x="0" y="153"/>
                </a:lnTo>
                <a:lnTo>
                  <a:pt x="2" y="150"/>
                </a:lnTo>
                <a:lnTo>
                  <a:pt x="2" y="149"/>
                </a:lnTo>
                <a:lnTo>
                  <a:pt x="3" y="148"/>
                </a:lnTo>
                <a:lnTo>
                  <a:pt x="3" y="146"/>
                </a:lnTo>
                <a:lnTo>
                  <a:pt x="4" y="145"/>
                </a:lnTo>
                <a:lnTo>
                  <a:pt x="6" y="142"/>
                </a:lnTo>
                <a:lnTo>
                  <a:pt x="37" y="110"/>
                </a:lnTo>
                <a:lnTo>
                  <a:pt x="48" y="98"/>
                </a:lnTo>
                <a:lnTo>
                  <a:pt x="55" y="89"/>
                </a:lnTo>
                <a:lnTo>
                  <a:pt x="61" y="80"/>
                </a:lnTo>
                <a:lnTo>
                  <a:pt x="66" y="72"/>
                </a:lnTo>
                <a:lnTo>
                  <a:pt x="68" y="64"/>
                </a:lnTo>
                <a:lnTo>
                  <a:pt x="70" y="57"/>
                </a:lnTo>
                <a:lnTo>
                  <a:pt x="71" y="52"/>
                </a:lnTo>
                <a:lnTo>
                  <a:pt x="71" y="47"/>
                </a:lnTo>
                <a:lnTo>
                  <a:pt x="71" y="42"/>
                </a:lnTo>
                <a:lnTo>
                  <a:pt x="70" y="37"/>
                </a:lnTo>
                <a:lnTo>
                  <a:pt x="67" y="31"/>
                </a:lnTo>
                <a:lnTo>
                  <a:pt x="65" y="27"/>
                </a:lnTo>
                <a:lnTo>
                  <a:pt x="61" y="25"/>
                </a:lnTo>
                <a:lnTo>
                  <a:pt x="55" y="22"/>
                </a:lnTo>
                <a:lnTo>
                  <a:pt x="50" y="20"/>
                </a:lnTo>
                <a:lnTo>
                  <a:pt x="45" y="20"/>
                </a:lnTo>
                <a:lnTo>
                  <a:pt x="37" y="20"/>
                </a:lnTo>
                <a:lnTo>
                  <a:pt x="31" y="22"/>
                </a:lnTo>
                <a:lnTo>
                  <a:pt x="25" y="23"/>
                </a:lnTo>
                <a:lnTo>
                  <a:pt x="20" y="26"/>
                </a:lnTo>
                <a:lnTo>
                  <a:pt x="15" y="29"/>
                </a:lnTo>
                <a:lnTo>
                  <a:pt x="12" y="31"/>
                </a:lnTo>
                <a:lnTo>
                  <a:pt x="10" y="33"/>
                </a:lnTo>
                <a:lnTo>
                  <a:pt x="7" y="34"/>
                </a:lnTo>
                <a:lnTo>
                  <a:pt x="7" y="33"/>
                </a:lnTo>
                <a:lnTo>
                  <a:pt x="6" y="33"/>
                </a:lnTo>
                <a:lnTo>
                  <a:pt x="6" y="33"/>
                </a:lnTo>
                <a:lnTo>
                  <a:pt x="4" y="31"/>
                </a:lnTo>
                <a:lnTo>
                  <a:pt x="4" y="30"/>
                </a:lnTo>
                <a:lnTo>
                  <a:pt x="4" y="29"/>
                </a:lnTo>
                <a:lnTo>
                  <a:pt x="4" y="26"/>
                </a:lnTo>
                <a:lnTo>
                  <a:pt x="4" y="23"/>
                </a:lnTo>
                <a:lnTo>
                  <a:pt x="4" y="22"/>
                </a:lnTo>
                <a:lnTo>
                  <a:pt x="4" y="21"/>
                </a:lnTo>
                <a:lnTo>
                  <a:pt x="4" y="20"/>
                </a:lnTo>
                <a:lnTo>
                  <a:pt x="4" y="18"/>
                </a:lnTo>
                <a:lnTo>
                  <a:pt x="4" y="17"/>
                </a:lnTo>
                <a:lnTo>
                  <a:pt x="6" y="16"/>
                </a:lnTo>
                <a:lnTo>
                  <a:pt x="6" y="16"/>
                </a:lnTo>
                <a:lnTo>
                  <a:pt x="7" y="14"/>
                </a:lnTo>
                <a:lnTo>
                  <a:pt x="10" y="13"/>
                </a:lnTo>
                <a:lnTo>
                  <a:pt x="12" y="10"/>
                </a:lnTo>
                <a:lnTo>
                  <a:pt x="16" y="8"/>
                </a:lnTo>
                <a:lnTo>
                  <a:pt x="21" y="7"/>
                </a:lnTo>
                <a:lnTo>
                  <a:pt x="28" y="4"/>
                </a:lnTo>
                <a:lnTo>
                  <a:pt x="34" y="3"/>
                </a:lnTo>
                <a:lnTo>
                  <a:pt x="41" y="1"/>
                </a:lnTo>
                <a:lnTo>
                  <a:pt x="49" y="0"/>
                </a:lnTo>
                <a:lnTo>
                  <a:pt x="59" y="1"/>
                </a:lnTo>
                <a:lnTo>
                  <a:pt x="68" y="4"/>
                </a:lnTo>
                <a:lnTo>
                  <a:pt x="78" y="8"/>
                </a:lnTo>
                <a:lnTo>
                  <a:pt x="84" y="13"/>
                </a:lnTo>
                <a:lnTo>
                  <a:pt x="89" y="20"/>
                </a:lnTo>
                <a:lnTo>
                  <a:pt x="93" y="26"/>
                </a:lnTo>
                <a:lnTo>
                  <a:pt x="95" y="34"/>
                </a:lnTo>
                <a:lnTo>
                  <a:pt x="96" y="43"/>
                </a:lnTo>
                <a:lnTo>
                  <a:pt x="96" y="51"/>
                </a:lnTo>
                <a:lnTo>
                  <a:pt x="95" y="59"/>
                </a:lnTo>
                <a:lnTo>
                  <a:pt x="92" y="67"/>
                </a:lnTo>
                <a:lnTo>
                  <a:pt x="88" y="76"/>
                </a:lnTo>
                <a:lnTo>
                  <a:pt x="83" y="85"/>
                </a:lnTo>
                <a:lnTo>
                  <a:pt x="75" y="95"/>
                </a:lnTo>
                <a:lnTo>
                  <a:pt x="66" y="107"/>
                </a:lnTo>
                <a:lnTo>
                  <a:pt x="53" y="120"/>
                </a:lnTo>
                <a:lnTo>
                  <a:pt x="27" y="148"/>
                </a:lnTo>
                <a:lnTo>
                  <a:pt x="98" y="148"/>
                </a:lnTo>
                <a:lnTo>
                  <a:pt x="98" y="148"/>
                </a:lnTo>
                <a:lnTo>
                  <a:pt x="100" y="149"/>
                </a:lnTo>
                <a:lnTo>
                  <a:pt x="101" y="149"/>
                </a:lnTo>
                <a:lnTo>
                  <a:pt x="101" y="150"/>
                </a:lnTo>
                <a:lnTo>
                  <a:pt x="102" y="152"/>
                </a:lnTo>
                <a:lnTo>
                  <a:pt x="102" y="153"/>
                </a:lnTo>
                <a:lnTo>
                  <a:pt x="102" y="154"/>
                </a:lnTo>
                <a:lnTo>
                  <a:pt x="102"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noEditPoints="1"/>
          </p:cNvSpPr>
          <p:nvPr/>
        </p:nvSpPr>
        <p:spPr bwMode="auto">
          <a:xfrm>
            <a:off x="1055692" y="4123450"/>
            <a:ext cx="91205" cy="135235"/>
          </a:xfrm>
          <a:custGeom>
            <a:avLst/>
            <a:gdLst>
              <a:gd name="T0" fmla="*/ 112 w 114"/>
              <a:gd name="T1" fmla="*/ 102 h 168"/>
              <a:gd name="T2" fmla="*/ 107 w 114"/>
              <a:gd name="T3" fmla="*/ 133 h 168"/>
              <a:gd name="T4" fmla="*/ 93 w 114"/>
              <a:gd name="T5" fmla="*/ 155 h 168"/>
              <a:gd name="T6" fmla="*/ 71 w 114"/>
              <a:gd name="T7" fmla="*/ 167 h 168"/>
              <a:gd name="T8" fmla="*/ 40 w 114"/>
              <a:gd name="T9" fmla="*/ 167 h 168"/>
              <a:gd name="T10" fmla="*/ 20 w 114"/>
              <a:gd name="T11" fmla="*/ 157 h 168"/>
              <a:gd name="T12" fmla="*/ 6 w 114"/>
              <a:gd name="T13" fmla="*/ 136 h 168"/>
              <a:gd name="T14" fmla="*/ 1 w 114"/>
              <a:gd name="T15" fmla="*/ 104 h 168"/>
              <a:gd name="T16" fmla="*/ 1 w 114"/>
              <a:gd name="T17" fmla="*/ 67 h 168"/>
              <a:gd name="T18" fmla="*/ 6 w 114"/>
              <a:gd name="T19" fmla="*/ 35 h 168"/>
              <a:gd name="T20" fmla="*/ 21 w 114"/>
              <a:gd name="T21" fmla="*/ 13 h 168"/>
              <a:gd name="T22" fmla="*/ 43 w 114"/>
              <a:gd name="T23" fmla="*/ 1 h 168"/>
              <a:gd name="T24" fmla="*/ 73 w 114"/>
              <a:gd name="T25" fmla="*/ 1 h 168"/>
              <a:gd name="T26" fmla="*/ 94 w 114"/>
              <a:gd name="T27" fmla="*/ 13 h 168"/>
              <a:gd name="T28" fmla="*/ 107 w 114"/>
              <a:gd name="T29" fmla="*/ 34 h 168"/>
              <a:gd name="T30" fmla="*/ 112 w 114"/>
              <a:gd name="T31" fmla="*/ 65 h 168"/>
              <a:gd name="T32" fmla="*/ 91 w 114"/>
              <a:gd name="T33" fmla="*/ 86 h 168"/>
              <a:gd name="T34" fmla="*/ 90 w 114"/>
              <a:gd name="T35" fmla="*/ 64 h 168"/>
              <a:gd name="T36" fmla="*/ 88 w 114"/>
              <a:gd name="T37" fmla="*/ 47 h 168"/>
              <a:gd name="T38" fmla="*/ 84 w 114"/>
              <a:gd name="T39" fmla="*/ 34 h 168"/>
              <a:gd name="T40" fmla="*/ 77 w 114"/>
              <a:gd name="T41" fmla="*/ 25 h 168"/>
              <a:gd name="T42" fmla="*/ 68 w 114"/>
              <a:gd name="T43" fmla="*/ 20 h 168"/>
              <a:gd name="T44" fmla="*/ 57 w 114"/>
              <a:gd name="T45" fmla="*/ 18 h 168"/>
              <a:gd name="T46" fmla="*/ 39 w 114"/>
              <a:gd name="T47" fmla="*/ 23 h 168"/>
              <a:gd name="T48" fmla="*/ 29 w 114"/>
              <a:gd name="T49" fmla="*/ 38 h 168"/>
              <a:gd name="T50" fmla="*/ 23 w 114"/>
              <a:gd name="T51" fmla="*/ 57 h 168"/>
              <a:gd name="T52" fmla="*/ 22 w 114"/>
              <a:gd name="T53" fmla="*/ 84 h 168"/>
              <a:gd name="T54" fmla="*/ 25 w 114"/>
              <a:gd name="T55" fmla="*/ 115 h 168"/>
              <a:gd name="T56" fmla="*/ 30 w 114"/>
              <a:gd name="T57" fmla="*/ 136 h 168"/>
              <a:gd name="T58" fmla="*/ 40 w 114"/>
              <a:gd name="T59" fmla="*/ 148 h 168"/>
              <a:gd name="T60" fmla="*/ 56 w 114"/>
              <a:gd name="T61" fmla="*/ 150 h 168"/>
              <a:gd name="T62" fmla="*/ 69 w 114"/>
              <a:gd name="T63" fmla="*/ 149 h 168"/>
              <a:gd name="T64" fmla="*/ 78 w 114"/>
              <a:gd name="T65" fmla="*/ 142 h 168"/>
              <a:gd name="T66" fmla="*/ 84 w 114"/>
              <a:gd name="T67" fmla="*/ 132 h 168"/>
              <a:gd name="T68" fmla="*/ 89 w 114"/>
              <a:gd name="T69" fmla="*/ 119 h 168"/>
              <a:gd name="T70" fmla="*/ 90 w 114"/>
              <a:gd name="T71" fmla="*/ 103 h 168"/>
              <a:gd name="T72" fmla="*/ 91 w 114"/>
              <a:gd name="T73" fmla="*/ 8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4"/>
                </a:moveTo>
                <a:lnTo>
                  <a:pt x="112" y="102"/>
                </a:lnTo>
                <a:lnTo>
                  <a:pt x="110" y="119"/>
                </a:lnTo>
                <a:lnTo>
                  <a:pt x="107" y="133"/>
                </a:lnTo>
                <a:lnTo>
                  <a:pt x="101" y="145"/>
                </a:lnTo>
                <a:lnTo>
                  <a:pt x="93" y="155"/>
                </a:lnTo>
                <a:lnTo>
                  <a:pt x="82" y="162"/>
                </a:lnTo>
                <a:lnTo>
                  <a:pt x="71" y="167"/>
                </a:lnTo>
                <a:lnTo>
                  <a:pt x="55" y="168"/>
                </a:lnTo>
                <a:lnTo>
                  <a:pt x="40" y="167"/>
                </a:lnTo>
                <a:lnTo>
                  <a:pt x="29" y="163"/>
                </a:lnTo>
                <a:lnTo>
                  <a:pt x="20" y="157"/>
                </a:lnTo>
                <a:lnTo>
                  <a:pt x="12" y="146"/>
                </a:lnTo>
                <a:lnTo>
                  <a:pt x="6" y="136"/>
                </a:lnTo>
                <a:lnTo>
                  <a:pt x="3" y="120"/>
                </a:lnTo>
                <a:lnTo>
                  <a:pt x="1" y="104"/>
                </a:lnTo>
                <a:lnTo>
                  <a:pt x="0" y="85"/>
                </a:lnTo>
                <a:lnTo>
                  <a:pt x="1" y="67"/>
                </a:lnTo>
                <a:lnTo>
                  <a:pt x="4" y="51"/>
                </a:lnTo>
                <a:lnTo>
                  <a:pt x="6" y="35"/>
                </a:lnTo>
                <a:lnTo>
                  <a:pt x="13" y="23"/>
                </a:lnTo>
                <a:lnTo>
                  <a:pt x="21" y="13"/>
                </a:lnTo>
                <a:lnTo>
                  <a:pt x="31" y="7"/>
                </a:lnTo>
                <a:lnTo>
                  <a:pt x="43" y="1"/>
                </a:lnTo>
                <a:lnTo>
                  <a:pt x="59" y="0"/>
                </a:lnTo>
                <a:lnTo>
                  <a:pt x="73" y="1"/>
                </a:lnTo>
                <a:lnTo>
                  <a:pt x="84" y="7"/>
                </a:lnTo>
                <a:lnTo>
                  <a:pt x="94" y="13"/>
                </a:lnTo>
                <a:lnTo>
                  <a:pt x="102" y="22"/>
                </a:lnTo>
                <a:lnTo>
                  <a:pt x="107" y="34"/>
                </a:lnTo>
                <a:lnTo>
                  <a:pt x="110" y="48"/>
                </a:lnTo>
                <a:lnTo>
                  <a:pt x="112" y="65"/>
                </a:lnTo>
                <a:lnTo>
                  <a:pt x="114" y="84"/>
                </a:lnTo>
                <a:close/>
                <a:moveTo>
                  <a:pt x="91" y="86"/>
                </a:moveTo>
                <a:lnTo>
                  <a:pt x="90" y="74"/>
                </a:lnTo>
                <a:lnTo>
                  <a:pt x="90" y="64"/>
                </a:lnTo>
                <a:lnTo>
                  <a:pt x="89" y="55"/>
                </a:lnTo>
                <a:lnTo>
                  <a:pt x="88" y="47"/>
                </a:lnTo>
                <a:lnTo>
                  <a:pt x="86" y="39"/>
                </a:lnTo>
                <a:lnTo>
                  <a:pt x="84" y="34"/>
                </a:lnTo>
                <a:lnTo>
                  <a:pt x="80" y="29"/>
                </a:lnTo>
                <a:lnTo>
                  <a:pt x="77" y="25"/>
                </a:lnTo>
                <a:lnTo>
                  <a:pt x="73" y="22"/>
                </a:lnTo>
                <a:lnTo>
                  <a:pt x="68" y="20"/>
                </a:lnTo>
                <a:lnTo>
                  <a:pt x="63" y="18"/>
                </a:lnTo>
                <a:lnTo>
                  <a:pt x="57" y="18"/>
                </a:lnTo>
                <a:lnTo>
                  <a:pt x="47" y="20"/>
                </a:lnTo>
                <a:lnTo>
                  <a:pt x="39" y="23"/>
                </a:lnTo>
                <a:lnTo>
                  <a:pt x="34" y="29"/>
                </a:lnTo>
                <a:lnTo>
                  <a:pt x="29" y="38"/>
                </a:lnTo>
                <a:lnTo>
                  <a:pt x="26" y="47"/>
                </a:lnTo>
                <a:lnTo>
                  <a:pt x="23" y="57"/>
                </a:lnTo>
                <a:lnTo>
                  <a:pt x="22" y="71"/>
                </a:lnTo>
                <a:lnTo>
                  <a:pt x="22" y="84"/>
                </a:lnTo>
                <a:lnTo>
                  <a:pt x="22" y="101"/>
                </a:lnTo>
                <a:lnTo>
                  <a:pt x="25" y="115"/>
                </a:lnTo>
                <a:lnTo>
                  <a:pt x="26" y="127"/>
                </a:lnTo>
                <a:lnTo>
                  <a:pt x="30" y="136"/>
                </a:lnTo>
                <a:lnTo>
                  <a:pt x="35" y="142"/>
                </a:lnTo>
                <a:lnTo>
                  <a:pt x="40" y="148"/>
                </a:lnTo>
                <a:lnTo>
                  <a:pt x="47" y="150"/>
                </a:lnTo>
                <a:lnTo>
                  <a:pt x="56" y="150"/>
                </a:lnTo>
                <a:lnTo>
                  <a:pt x="63" y="150"/>
                </a:lnTo>
                <a:lnTo>
                  <a:pt x="69" y="149"/>
                </a:lnTo>
                <a:lnTo>
                  <a:pt x="73" y="146"/>
                </a:lnTo>
                <a:lnTo>
                  <a:pt x="78" y="142"/>
                </a:lnTo>
                <a:lnTo>
                  <a:pt x="81" y="137"/>
                </a:lnTo>
                <a:lnTo>
                  <a:pt x="84" y="132"/>
                </a:lnTo>
                <a:lnTo>
                  <a:pt x="86" y="125"/>
                </a:lnTo>
                <a:lnTo>
                  <a:pt x="89" y="119"/>
                </a:lnTo>
                <a:lnTo>
                  <a:pt x="90" y="111"/>
                </a:lnTo>
                <a:lnTo>
                  <a:pt x="90" y="103"/>
                </a:lnTo>
                <a:lnTo>
                  <a:pt x="91" y="94"/>
                </a:lnTo>
                <a:lnTo>
                  <a:pt x="91"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p:nvSpPr>
        <p:spPr bwMode="auto">
          <a:xfrm>
            <a:off x="951909" y="3865563"/>
            <a:ext cx="94349" cy="128945"/>
          </a:xfrm>
          <a:custGeom>
            <a:avLst/>
            <a:gdLst>
              <a:gd name="T0" fmla="*/ 117 w 117"/>
              <a:gd name="T1" fmla="*/ 122 h 165"/>
              <a:gd name="T2" fmla="*/ 115 w 117"/>
              <a:gd name="T3" fmla="*/ 127 h 165"/>
              <a:gd name="T4" fmla="*/ 94 w 117"/>
              <a:gd name="T5" fmla="*/ 127 h 165"/>
              <a:gd name="T6" fmla="*/ 94 w 117"/>
              <a:gd name="T7" fmla="*/ 162 h 165"/>
              <a:gd name="T8" fmla="*/ 92 w 117"/>
              <a:gd name="T9" fmla="*/ 163 h 165"/>
              <a:gd name="T10" fmla="*/ 90 w 117"/>
              <a:gd name="T11" fmla="*/ 165 h 165"/>
              <a:gd name="T12" fmla="*/ 86 w 117"/>
              <a:gd name="T13" fmla="*/ 165 h 165"/>
              <a:gd name="T14" fmla="*/ 81 w 117"/>
              <a:gd name="T15" fmla="*/ 165 h 165"/>
              <a:gd name="T16" fmla="*/ 75 w 117"/>
              <a:gd name="T17" fmla="*/ 165 h 165"/>
              <a:gd name="T18" fmla="*/ 74 w 117"/>
              <a:gd name="T19" fmla="*/ 163 h 165"/>
              <a:gd name="T20" fmla="*/ 73 w 117"/>
              <a:gd name="T21" fmla="*/ 162 h 165"/>
              <a:gd name="T22" fmla="*/ 73 w 117"/>
              <a:gd name="T23" fmla="*/ 127 h 165"/>
              <a:gd name="T24" fmla="*/ 4 w 117"/>
              <a:gd name="T25" fmla="*/ 127 h 165"/>
              <a:gd name="T26" fmla="*/ 2 w 117"/>
              <a:gd name="T27" fmla="*/ 126 h 165"/>
              <a:gd name="T28" fmla="*/ 0 w 117"/>
              <a:gd name="T29" fmla="*/ 124 h 165"/>
              <a:gd name="T30" fmla="*/ 0 w 117"/>
              <a:gd name="T31" fmla="*/ 120 h 165"/>
              <a:gd name="T32" fmla="*/ 0 w 117"/>
              <a:gd name="T33" fmla="*/ 115 h 165"/>
              <a:gd name="T34" fmla="*/ 0 w 117"/>
              <a:gd name="T35" fmla="*/ 111 h 165"/>
              <a:gd name="T36" fmla="*/ 1 w 117"/>
              <a:gd name="T37" fmla="*/ 107 h 165"/>
              <a:gd name="T38" fmla="*/ 2 w 117"/>
              <a:gd name="T39" fmla="*/ 105 h 165"/>
              <a:gd name="T40" fmla="*/ 61 w 117"/>
              <a:gd name="T41" fmla="*/ 4 h 165"/>
              <a:gd name="T42" fmla="*/ 64 w 117"/>
              <a:gd name="T43" fmla="*/ 3 h 165"/>
              <a:gd name="T44" fmla="*/ 66 w 117"/>
              <a:gd name="T45" fmla="*/ 1 h 165"/>
              <a:gd name="T46" fmla="*/ 72 w 117"/>
              <a:gd name="T47" fmla="*/ 0 h 165"/>
              <a:gd name="T48" fmla="*/ 78 w 117"/>
              <a:gd name="T49" fmla="*/ 0 h 165"/>
              <a:gd name="T50" fmla="*/ 85 w 117"/>
              <a:gd name="T51" fmla="*/ 0 h 165"/>
              <a:gd name="T52" fmla="*/ 90 w 117"/>
              <a:gd name="T53" fmla="*/ 1 h 165"/>
              <a:gd name="T54" fmla="*/ 92 w 117"/>
              <a:gd name="T55" fmla="*/ 3 h 165"/>
              <a:gd name="T56" fmla="*/ 94 w 117"/>
              <a:gd name="T57" fmla="*/ 4 h 165"/>
              <a:gd name="T58" fmla="*/ 112 w 117"/>
              <a:gd name="T59" fmla="*/ 109 h 165"/>
              <a:gd name="T60" fmla="*/ 116 w 117"/>
              <a:gd name="T61" fmla="*/ 111 h 165"/>
              <a:gd name="T62" fmla="*/ 117 w 117"/>
              <a:gd name="T63" fmla="*/ 118 h 165"/>
              <a:gd name="T64" fmla="*/ 73 w 117"/>
              <a:gd name="T65" fmla="*/ 20 h 165"/>
              <a:gd name="T66" fmla="*/ 73 w 117"/>
              <a:gd name="T67"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65">
                <a:moveTo>
                  <a:pt x="117" y="118"/>
                </a:moveTo>
                <a:lnTo>
                  <a:pt x="117" y="122"/>
                </a:lnTo>
                <a:lnTo>
                  <a:pt x="116" y="124"/>
                </a:lnTo>
                <a:lnTo>
                  <a:pt x="115" y="127"/>
                </a:lnTo>
                <a:lnTo>
                  <a:pt x="112" y="127"/>
                </a:lnTo>
                <a:lnTo>
                  <a:pt x="94" y="127"/>
                </a:lnTo>
                <a:lnTo>
                  <a:pt x="94" y="161"/>
                </a:lnTo>
                <a:lnTo>
                  <a:pt x="94" y="162"/>
                </a:lnTo>
                <a:lnTo>
                  <a:pt x="94" y="162"/>
                </a:lnTo>
                <a:lnTo>
                  <a:pt x="92" y="163"/>
                </a:lnTo>
                <a:lnTo>
                  <a:pt x="91" y="163"/>
                </a:lnTo>
                <a:lnTo>
                  <a:pt x="90" y="165"/>
                </a:lnTo>
                <a:lnTo>
                  <a:pt x="88" y="165"/>
                </a:lnTo>
                <a:lnTo>
                  <a:pt x="86" y="165"/>
                </a:lnTo>
                <a:lnTo>
                  <a:pt x="83" y="165"/>
                </a:lnTo>
                <a:lnTo>
                  <a:pt x="81" y="165"/>
                </a:lnTo>
                <a:lnTo>
                  <a:pt x="78" y="165"/>
                </a:lnTo>
                <a:lnTo>
                  <a:pt x="75" y="165"/>
                </a:lnTo>
                <a:lnTo>
                  <a:pt x="74" y="163"/>
                </a:lnTo>
                <a:lnTo>
                  <a:pt x="74" y="163"/>
                </a:lnTo>
                <a:lnTo>
                  <a:pt x="73" y="162"/>
                </a:lnTo>
                <a:lnTo>
                  <a:pt x="73" y="162"/>
                </a:lnTo>
                <a:lnTo>
                  <a:pt x="73" y="161"/>
                </a:lnTo>
                <a:lnTo>
                  <a:pt x="73" y="127"/>
                </a:lnTo>
                <a:lnTo>
                  <a:pt x="5" y="127"/>
                </a:lnTo>
                <a:lnTo>
                  <a:pt x="4" y="127"/>
                </a:lnTo>
                <a:lnTo>
                  <a:pt x="2" y="127"/>
                </a:lnTo>
                <a:lnTo>
                  <a:pt x="2" y="126"/>
                </a:lnTo>
                <a:lnTo>
                  <a:pt x="1" y="124"/>
                </a:lnTo>
                <a:lnTo>
                  <a:pt x="0" y="124"/>
                </a:lnTo>
                <a:lnTo>
                  <a:pt x="0" y="122"/>
                </a:lnTo>
                <a:lnTo>
                  <a:pt x="0" y="120"/>
                </a:lnTo>
                <a:lnTo>
                  <a:pt x="0" y="116"/>
                </a:lnTo>
                <a:lnTo>
                  <a:pt x="0" y="115"/>
                </a:lnTo>
                <a:lnTo>
                  <a:pt x="0" y="113"/>
                </a:lnTo>
                <a:lnTo>
                  <a:pt x="0" y="111"/>
                </a:lnTo>
                <a:lnTo>
                  <a:pt x="0" y="110"/>
                </a:lnTo>
                <a:lnTo>
                  <a:pt x="1" y="107"/>
                </a:lnTo>
                <a:lnTo>
                  <a:pt x="1" y="106"/>
                </a:lnTo>
                <a:lnTo>
                  <a:pt x="2" y="105"/>
                </a:lnTo>
                <a:lnTo>
                  <a:pt x="2" y="103"/>
                </a:lnTo>
                <a:lnTo>
                  <a:pt x="61" y="4"/>
                </a:lnTo>
                <a:lnTo>
                  <a:pt x="62" y="3"/>
                </a:lnTo>
                <a:lnTo>
                  <a:pt x="64" y="3"/>
                </a:lnTo>
                <a:lnTo>
                  <a:pt x="65" y="1"/>
                </a:lnTo>
                <a:lnTo>
                  <a:pt x="66" y="1"/>
                </a:lnTo>
                <a:lnTo>
                  <a:pt x="69" y="0"/>
                </a:lnTo>
                <a:lnTo>
                  <a:pt x="72" y="0"/>
                </a:lnTo>
                <a:lnTo>
                  <a:pt x="74" y="0"/>
                </a:lnTo>
                <a:lnTo>
                  <a:pt x="78" y="0"/>
                </a:lnTo>
                <a:lnTo>
                  <a:pt x="82" y="0"/>
                </a:lnTo>
                <a:lnTo>
                  <a:pt x="85" y="0"/>
                </a:lnTo>
                <a:lnTo>
                  <a:pt x="87" y="1"/>
                </a:lnTo>
                <a:lnTo>
                  <a:pt x="90" y="1"/>
                </a:lnTo>
                <a:lnTo>
                  <a:pt x="91" y="1"/>
                </a:lnTo>
                <a:lnTo>
                  <a:pt x="92" y="3"/>
                </a:lnTo>
                <a:lnTo>
                  <a:pt x="94" y="4"/>
                </a:lnTo>
                <a:lnTo>
                  <a:pt x="94" y="4"/>
                </a:lnTo>
                <a:lnTo>
                  <a:pt x="94" y="109"/>
                </a:lnTo>
                <a:lnTo>
                  <a:pt x="112" y="109"/>
                </a:lnTo>
                <a:lnTo>
                  <a:pt x="115" y="109"/>
                </a:lnTo>
                <a:lnTo>
                  <a:pt x="116" y="111"/>
                </a:lnTo>
                <a:lnTo>
                  <a:pt x="117" y="114"/>
                </a:lnTo>
                <a:lnTo>
                  <a:pt x="117" y="118"/>
                </a:lnTo>
                <a:close/>
                <a:moveTo>
                  <a:pt x="73" y="20"/>
                </a:moveTo>
                <a:lnTo>
                  <a:pt x="73" y="20"/>
                </a:lnTo>
                <a:lnTo>
                  <a:pt x="19" y="109"/>
                </a:lnTo>
                <a:lnTo>
                  <a:pt x="73" y="109"/>
                </a:lnTo>
                <a:lnTo>
                  <a:pt x="73"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noEditPoints="1"/>
          </p:cNvSpPr>
          <p:nvPr/>
        </p:nvSpPr>
        <p:spPr bwMode="auto">
          <a:xfrm>
            <a:off x="1055692" y="3862417"/>
            <a:ext cx="91205" cy="132089"/>
          </a:xfrm>
          <a:custGeom>
            <a:avLst/>
            <a:gdLst>
              <a:gd name="T0" fmla="*/ 112 w 114"/>
              <a:gd name="T1" fmla="*/ 102 h 167"/>
              <a:gd name="T2" fmla="*/ 107 w 114"/>
              <a:gd name="T3" fmla="*/ 132 h 167"/>
              <a:gd name="T4" fmla="*/ 93 w 114"/>
              <a:gd name="T5" fmla="*/ 154 h 167"/>
              <a:gd name="T6" fmla="*/ 71 w 114"/>
              <a:gd name="T7" fmla="*/ 167 h 167"/>
              <a:gd name="T8" fmla="*/ 40 w 114"/>
              <a:gd name="T9" fmla="*/ 167 h 167"/>
              <a:gd name="T10" fmla="*/ 20 w 114"/>
              <a:gd name="T11" fmla="*/ 155 h 167"/>
              <a:gd name="T12" fmla="*/ 6 w 114"/>
              <a:gd name="T13" fmla="*/ 134 h 167"/>
              <a:gd name="T14" fmla="*/ 1 w 114"/>
              <a:gd name="T15" fmla="*/ 103 h 167"/>
              <a:gd name="T16" fmla="*/ 1 w 114"/>
              <a:gd name="T17" fmla="*/ 65 h 167"/>
              <a:gd name="T18" fmla="*/ 6 w 114"/>
              <a:gd name="T19" fmla="*/ 35 h 167"/>
              <a:gd name="T20" fmla="*/ 21 w 114"/>
              <a:gd name="T21" fmla="*/ 13 h 167"/>
              <a:gd name="T22" fmla="*/ 43 w 114"/>
              <a:gd name="T23" fmla="*/ 1 h 167"/>
              <a:gd name="T24" fmla="*/ 73 w 114"/>
              <a:gd name="T25" fmla="*/ 1 h 167"/>
              <a:gd name="T26" fmla="*/ 94 w 114"/>
              <a:gd name="T27" fmla="*/ 12 h 167"/>
              <a:gd name="T28" fmla="*/ 107 w 114"/>
              <a:gd name="T29" fmla="*/ 33 h 167"/>
              <a:gd name="T30" fmla="*/ 112 w 114"/>
              <a:gd name="T31" fmla="*/ 64 h 167"/>
              <a:gd name="T32" fmla="*/ 91 w 114"/>
              <a:gd name="T33" fmla="*/ 85 h 167"/>
              <a:gd name="T34" fmla="*/ 90 w 114"/>
              <a:gd name="T35" fmla="*/ 63 h 167"/>
              <a:gd name="T36" fmla="*/ 88 w 114"/>
              <a:gd name="T37" fmla="*/ 46 h 167"/>
              <a:gd name="T38" fmla="*/ 84 w 114"/>
              <a:gd name="T39" fmla="*/ 33 h 167"/>
              <a:gd name="T40" fmla="*/ 77 w 114"/>
              <a:gd name="T41" fmla="*/ 25 h 167"/>
              <a:gd name="T42" fmla="*/ 68 w 114"/>
              <a:gd name="T43" fmla="*/ 19 h 167"/>
              <a:gd name="T44" fmla="*/ 57 w 114"/>
              <a:gd name="T45" fmla="*/ 17 h 167"/>
              <a:gd name="T46" fmla="*/ 39 w 114"/>
              <a:gd name="T47" fmla="*/ 22 h 167"/>
              <a:gd name="T48" fmla="*/ 29 w 114"/>
              <a:gd name="T49" fmla="*/ 36 h 167"/>
              <a:gd name="T50" fmla="*/ 23 w 114"/>
              <a:gd name="T51" fmla="*/ 57 h 167"/>
              <a:gd name="T52" fmla="*/ 22 w 114"/>
              <a:gd name="T53" fmla="*/ 82 h 167"/>
              <a:gd name="T54" fmla="*/ 25 w 114"/>
              <a:gd name="T55" fmla="*/ 114 h 167"/>
              <a:gd name="T56" fmla="*/ 30 w 114"/>
              <a:gd name="T57" fmla="*/ 134 h 167"/>
              <a:gd name="T58" fmla="*/ 40 w 114"/>
              <a:gd name="T59" fmla="*/ 146 h 167"/>
              <a:gd name="T60" fmla="*/ 56 w 114"/>
              <a:gd name="T61" fmla="*/ 150 h 167"/>
              <a:gd name="T62" fmla="*/ 69 w 114"/>
              <a:gd name="T63" fmla="*/ 147 h 167"/>
              <a:gd name="T64" fmla="*/ 78 w 114"/>
              <a:gd name="T65" fmla="*/ 141 h 167"/>
              <a:gd name="T66" fmla="*/ 84 w 114"/>
              <a:gd name="T67" fmla="*/ 131 h 167"/>
              <a:gd name="T68" fmla="*/ 89 w 114"/>
              <a:gd name="T69" fmla="*/ 117 h 167"/>
              <a:gd name="T70" fmla="*/ 90 w 114"/>
              <a:gd name="T71" fmla="*/ 102 h 167"/>
              <a:gd name="T72" fmla="*/ 91 w 114"/>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7">
                <a:moveTo>
                  <a:pt x="114" y="83"/>
                </a:moveTo>
                <a:lnTo>
                  <a:pt x="112" y="102"/>
                </a:lnTo>
                <a:lnTo>
                  <a:pt x="110" y="117"/>
                </a:lnTo>
                <a:lnTo>
                  <a:pt x="107" y="132"/>
                </a:lnTo>
                <a:lnTo>
                  <a:pt x="101" y="144"/>
                </a:lnTo>
                <a:lnTo>
                  <a:pt x="93" y="154"/>
                </a:lnTo>
                <a:lnTo>
                  <a:pt x="82" y="162"/>
                </a:lnTo>
                <a:lnTo>
                  <a:pt x="71" y="167"/>
                </a:lnTo>
                <a:lnTo>
                  <a:pt x="55" y="167"/>
                </a:lnTo>
                <a:lnTo>
                  <a:pt x="40" y="167"/>
                </a:lnTo>
                <a:lnTo>
                  <a:pt x="29" y="162"/>
                </a:lnTo>
                <a:lnTo>
                  <a:pt x="20" y="155"/>
                </a:lnTo>
                <a:lnTo>
                  <a:pt x="12" y="146"/>
                </a:lnTo>
                <a:lnTo>
                  <a:pt x="6" y="134"/>
                </a:lnTo>
                <a:lnTo>
                  <a:pt x="3" y="120"/>
                </a:lnTo>
                <a:lnTo>
                  <a:pt x="1" y="103"/>
                </a:lnTo>
                <a:lnTo>
                  <a:pt x="0" y="83"/>
                </a:lnTo>
                <a:lnTo>
                  <a:pt x="1" y="65"/>
                </a:lnTo>
                <a:lnTo>
                  <a:pt x="4" y="50"/>
                </a:lnTo>
                <a:lnTo>
                  <a:pt x="6" y="35"/>
                </a:lnTo>
                <a:lnTo>
                  <a:pt x="13" y="23"/>
                </a:lnTo>
                <a:lnTo>
                  <a:pt x="21" y="13"/>
                </a:lnTo>
                <a:lnTo>
                  <a:pt x="31" y="6"/>
                </a:lnTo>
                <a:lnTo>
                  <a:pt x="43" y="1"/>
                </a:lnTo>
                <a:lnTo>
                  <a:pt x="59" y="0"/>
                </a:lnTo>
                <a:lnTo>
                  <a:pt x="73" y="1"/>
                </a:lnTo>
                <a:lnTo>
                  <a:pt x="84" y="5"/>
                </a:lnTo>
                <a:lnTo>
                  <a:pt x="94" y="12"/>
                </a:lnTo>
                <a:lnTo>
                  <a:pt x="102" y="21"/>
                </a:lnTo>
                <a:lnTo>
                  <a:pt x="107" y="33"/>
                </a:lnTo>
                <a:lnTo>
                  <a:pt x="110" y="47"/>
                </a:lnTo>
                <a:lnTo>
                  <a:pt x="112" y="64"/>
                </a:lnTo>
                <a:lnTo>
                  <a:pt x="114" y="83"/>
                </a:lnTo>
                <a:close/>
                <a:moveTo>
                  <a:pt x="91" y="85"/>
                </a:moveTo>
                <a:lnTo>
                  <a:pt x="90" y="73"/>
                </a:lnTo>
                <a:lnTo>
                  <a:pt x="90" y="63"/>
                </a:lnTo>
                <a:lnTo>
                  <a:pt x="89" y="53"/>
                </a:lnTo>
                <a:lnTo>
                  <a:pt x="88" y="46"/>
                </a:lnTo>
                <a:lnTo>
                  <a:pt x="86" y="39"/>
                </a:lnTo>
                <a:lnTo>
                  <a:pt x="84" y="33"/>
                </a:lnTo>
                <a:lnTo>
                  <a:pt x="80" y="27"/>
                </a:lnTo>
                <a:lnTo>
                  <a:pt x="77" y="25"/>
                </a:lnTo>
                <a:lnTo>
                  <a:pt x="73" y="21"/>
                </a:lnTo>
                <a:lnTo>
                  <a:pt x="68" y="19"/>
                </a:lnTo>
                <a:lnTo>
                  <a:pt x="63" y="18"/>
                </a:lnTo>
                <a:lnTo>
                  <a:pt x="57" y="17"/>
                </a:lnTo>
                <a:lnTo>
                  <a:pt x="47" y="18"/>
                </a:lnTo>
                <a:lnTo>
                  <a:pt x="39" y="22"/>
                </a:lnTo>
                <a:lnTo>
                  <a:pt x="34" y="29"/>
                </a:lnTo>
                <a:lnTo>
                  <a:pt x="29" y="36"/>
                </a:lnTo>
                <a:lnTo>
                  <a:pt x="26" y="46"/>
                </a:lnTo>
                <a:lnTo>
                  <a:pt x="23" y="57"/>
                </a:lnTo>
                <a:lnTo>
                  <a:pt x="22" y="69"/>
                </a:lnTo>
                <a:lnTo>
                  <a:pt x="22" y="82"/>
                </a:lnTo>
                <a:lnTo>
                  <a:pt x="22" y="99"/>
                </a:lnTo>
                <a:lnTo>
                  <a:pt x="25" y="114"/>
                </a:lnTo>
                <a:lnTo>
                  <a:pt x="26" y="125"/>
                </a:lnTo>
                <a:lnTo>
                  <a:pt x="30" y="134"/>
                </a:lnTo>
                <a:lnTo>
                  <a:pt x="35" y="142"/>
                </a:lnTo>
                <a:lnTo>
                  <a:pt x="40" y="146"/>
                </a:lnTo>
                <a:lnTo>
                  <a:pt x="47" y="149"/>
                </a:lnTo>
                <a:lnTo>
                  <a:pt x="56" y="150"/>
                </a:lnTo>
                <a:lnTo>
                  <a:pt x="63" y="149"/>
                </a:lnTo>
                <a:lnTo>
                  <a:pt x="69" y="147"/>
                </a:lnTo>
                <a:lnTo>
                  <a:pt x="73" y="145"/>
                </a:lnTo>
                <a:lnTo>
                  <a:pt x="78" y="141"/>
                </a:lnTo>
                <a:lnTo>
                  <a:pt x="81" y="137"/>
                </a:lnTo>
                <a:lnTo>
                  <a:pt x="84" y="131"/>
                </a:lnTo>
                <a:lnTo>
                  <a:pt x="86" y="125"/>
                </a:lnTo>
                <a:lnTo>
                  <a:pt x="89" y="117"/>
                </a:lnTo>
                <a:lnTo>
                  <a:pt x="90" y="111"/>
                </a:lnTo>
                <a:lnTo>
                  <a:pt x="90" y="102"/>
                </a:lnTo>
                <a:lnTo>
                  <a:pt x="91"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noEditPoints="1"/>
          </p:cNvSpPr>
          <p:nvPr/>
        </p:nvSpPr>
        <p:spPr bwMode="auto">
          <a:xfrm>
            <a:off x="958199" y="3601385"/>
            <a:ext cx="84915" cy="132089"/>
          </a:xfrm>
          <a:custGeom>
            <a:avLst/>
            <a:gdLst>
              <a:gd name="T0" fmla="*/ 106 w 108"/>
              <a:gd name="T1" fmla="*/ 123 h 167"/>
              <a:gd name="T2" fmla="*/ 100 w 108"/>
              <a:gd name="T3" fmla="*/ 142 h 167"/>
              <a:gd name="T4" fmla="*/ 87 w 108"/>
              <a:gd name="T5" fmla="*/ 158 h 167"/>
              <a:gd name="T6" fmla="*/ 66 w 108"/>
              <a:gd name="T7" fmla="*/ 167 h 167"/>
              <a:gd name="T8" fmla="*/ 42 w 108"/>
              <a:gd name="T9" fmla="*/ 167 h 167"/>
              <a:gd name="T10" fmla="*/ 27 w 108"/>
              <a:gd name="T11" fmla="*/ 162 h 167"/>
              <a:gd name="T12" fmla="*/ 15 w 108"/>
              <a:gd name="T13" fmla="*/ 153 h 167"/>
              <a:gd name="T14" fmla="*/ 7 w 108"/>
              <a:gd name="T15" fmla="*/ 138 h 167"/>
              <a:gd name="T16" fmla="*/ 2 w 108"/>
              <a:gd name="T17" fmla="*/ 121 h 167"/>
              <a:gd name="T18" fmla="*/ 0 w 108"/>
              <a:gd name="T19" fmla="*/ 100 h 167"/>
              <a:gd name="T20" fmla="*/ 0 w 108"/>
              <a:gd name="T21" fmla="*/ 78 h 167"/>
              <a:gd name="T22" fmla="*/ 3 w 108"/>
              <a:gd name="T23" fmla="*/ 57 h 167"/>
              <a:gd name="T24" fmla="*/ 8 w 108"/>
              <a:gd name="T25" fmla="*/ 38 h 167"/>
              <a:gd name="T26" fmla="*/ 19 w 108"/>
              <a:gd name="T27" fmla="*/ 21 h 167"/>
              <a:gd name="T28" fmla="*/ 33 w 108"/>
              <a:gd name="T29" fmla="*/ 8 h 167"/>
              <a:gd name="T30" fmla="*/ 54 w 108"/>
              <a:gd name="T31" fmla="*/ 0 h 167"/>
              <a:gd name="T32" fmla="*/ 72 w 108"/>
              <a:gd name="T33" fmla="*/ 0 h 167"/>
              <a:gd name="T34" fmla="*/ 81 w 108"/>
              <a:gd name="T35" fmla="*/ 1 h 167"/>
              <a:gd name="T36" fmla="*/ 89 w 108"/>
              <a:gd name="T37" fmla="*/ 2 h 167"/>
              <a:gd name="T38" fmla="*/ 96 w 108"/>
              <a:gd name="T39" fmla="*/ 5 h 167"/>
              <a:gd name="T40" fmla="*/ 97 w 108"/>
              <a:gd name="T41" fmla="*/ 6 h 167"/>
              <a:gd name="T42" fmla="*/ 98 w 108"/>
              <a:gd name="T43" fmla="*/ 8 h 167"/>
              <a:gd name="T44" fmla="*/ 98 w 108"/>
              <a:gd name="T45" fmla="*/ 10 h 167"/>
              <a:gd name="T46" fmla="*/ 98 w 108"/>
              <a:gd name="T47" fmla="*/ 12 h 167"/>
              <a:gd name="T48" fmla="*/ 98 w 108"/>
              <a:gd name="T49" fmla="*/ 15 h 167"/>
              <a:gd name="T50" fmla="*/ 98 w 108"/>
              <a:gd name="T51" fmla="*/ 19 h 167"/>
              <a:gd name="T52" fmla="*/ 98 w 108"/>
              <a:gd name="T53" fmla="*/ 21 h 167"/>
              <a:gd name="T54" fmla="*/ 97 w 108"/>
              <a:gd name="T55" fmla="*/ 22 h 167"/>
              <a:gd name="T56" fmla="*/ 95 w 108"/>
              <a:gd name="T57" fmla="*/ 22 h 167"/>
              <a:gd name="T58" fmla="*/ 89 w 108"/>
              <a:gd name="T59" fmla="*/ 21 h 167"/>
              <a:gd name="T60" fmla="*/ 83 w 108"/>
              <a:gd name="T61" fmla="*/ 18 h 167"/>
              <a:gd name="T62" fmla="*/ 72 w 108"/>
              <a:gd name="T63" fmla="*/ 17 h 167"/>
              <a:gd name="T64" fmla="*/ 55 w 108"/>
              <a:gd name="T65" fmla="*/ 18 h 167"/>
              <a:gd name="T66" fmla="*/ 38 w 108"/>
              <a:gd name="T67" fmla="*/ 27 h 167"/>
              <a:gd name="T68" fmla="*/ 28 w 108"/>
              <a:gd name="T69" fmla="*/ 43 h 167"/>
              <a:gd name="T70" fmla="*/ 23 w 108"/>
              <a:gd name="T71" fmla="*/ 64 h 167"/>
              <a:gd name="T72" fmla="*/ 25 w 108"/>
              <a:gd name="T73" fmla="*/ 73 h 167"/>
              <a:gd name="T74" fmla="*/ 33 w 108"/>
              <a:gd name="T75" fmla="*/ 70 h 167"/>
              <a:gd name="T76" fmla="*/ 42 w 108"/>
              <a:gd name="T77" fmla="*/ 66 h 167"/>
              <a:gd name="T78" fmla="*/ 54 w 108"/>
              <a:gd name="T79" fmla="*/ 65 h 167"/>
              <a:gd name="T80" fmla="*/ 72 w 108"/>
              <a:gd name="T81" fmla="*/ 65 h 167"/>
              <a:gd name="T82" fmla="*/ 91 w 108"/>
              <a:gd name="T83" fmla="*/ 73 h 167"/>
              <a:gd name="T84" fmla="*/ 102 w 108"/>
              <a:gd name="T85" fmla="*/ 85 h 167"/>
              <a:gd name="T86" fmla="*/ 106 w 108"/>
              <a:gd name="T87" fmla="*/ 102 h 167"/>
              <a:gd name="T88" fmla="*/ 85 w 108"/>
              <a:gd name="T89" fmla="*/ 113 h 167"/>
              <a:gd name="T90" fmla="*/ 84 w 108"/>
              <a:gd name="T91" fmla="*/ 100 h 167"/>
              <a:gd name="T92" fmla="*/ 79 w 108"/>
              <a:gd name="T93" fmla="*/ 90 h 167"/>
              <a:gd name="T94" fmla="*/ 70 w 108"/>
              <a:gd name="T95" fmla="*/ 85 h 167"/>
              <a:gd name="T96" fmla="*/ 55 w 108"/>
              <a:gd name="T97" fmla="*/ 82 h 167"/>
              <a:gd name="T98" fmla="*/ 46 w 108"/>
              <a:gd name="T99" fmla="*/ 83 h 167"/>
              <a:gd name="T100" fmla="*/ 37 w 108"/>
              <a:gd name="T101" fmla="*/ 85 h 167"/>
              <a:gd name="T102" fmla="*/ 29 w 108"/>
              <a:gd name="T103" fmla="*/ 89 h 167"/>
              <a:gd name="T104" fmla="*/ 21 w 108"/>
              <a:gd name="T105" fmla="*/ 93 h 167"/>
              <a:gd name="T106" fmla="*/ 24 w 108"/>
              <a:gd name="T107" fmla="*/ 120 h 167"/>
              <a:gd name="T108" fmla="*/ 31 w 108"/>
              <a:gd name="T109" fmla="*/ 137 h 167"/>
              <a:gd name="T110" fmla="*/ 40 w 108"/>
              <a:gd name="T111" fmla="*/ 147 h 167"/>
              <a:gd name="T112" fmla="*/ 54 w 108"/>
              <a:gd name="T113" fmla="*/ 150 h 167"/>
              <a:gd name="T114" fmla="*/ 68 w 108"/>
              <a:gd name="T115" fmla="*/ 146 h 167"/>
              <a:gd name="T116" fmla="*/ 78 w 108"/>
              <a:gd name="T117" fmla="*/ 138 h 167"/>
              <a:gd name="T118" fmla="*/ 83 w 108"/>
              <a:gd name="T119" fmla="*/ 126 h 167"/>
              <a:gd name="T120" fmla="*/ 85 w 108"/>
              <a:gd name="T121" fmla="*/ 11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67">
                <a:moveTo>
                  <a:pt x="108" y="112"/>
                </a:moveTo>
                <a:lnTo>
                  <a:pt x="106" y="123"/>
                </a:lnTo>
                <a:lnTo>
                  <a:pt x="104" y="133"/>
                </a:lnTo>
                <a:lnTo>
                  <a:pt x="100" y="142"/>
                </a:lnTo>
                <a:lnTo>
                  <a:pt x="93" y="150"/>
                </a:lnTo>
                <a:lnTo>
                  <a:pt x="87" y="158"/>
                </a:lnTo>
                <a:lnTo>
                  <a:pt x="76" y="163"/>
                </a:lnTo>
                <a:lnTo>
                  <a:pt x="66" y="167"/>
                </a:lnTo>
                <a:lnTo>
                  <a:pt x="51" y="167"/>
                </a:lnTo>
                <a:lnTo>
                  <a:pt x="42" y="167"/>
                </a:lnTo>
                <a:lnTo>
                  <a:pt x="33" y="164"/>
                </a:lnTo>
                <a:lnTo>
                  <a:pt x="27" y="162"/>
                </a:lnTo>
                <a:lnTo>
                  <a:pt x="20" y="158"/>
                </a:lnTo>
                <a:lnTo>
                  <a:pt x="15" y="153"/>
                </a:lnTo>
                <a:lnTo>
                  <a:pt x="11" y="146"/>
                </a:lnTo>
                <a:lnTo>
                  <a:pt x="7" y="138"/>
                </a:lnTo>
                <a:lnTo>
                  <a:pt x="4" y="130"/>
                </a:lnTo>
                <a:lnTo>
                  <a:pt x="2" y="121"/>
                </a:lnTo>
                <a:lnTo>
                  <a:pt x="0" y="112"/>
                </a:lnTo>
                <a:lnTo>
                  <a:pt x="0" y="100"/>
                </a:lnTo>
                <a:lnTo>
                  <a:pt x="0" y="90"/>
                </a:lnTo>
                <a:lnTo>
                  <a:pt x="0" y="78"/>
                </a:lnTo>
                <a:lnTo>
                  <a:pt x="0" y="68"/>
                </a:lnTo>
                <a:lnTo>
                  <a:pt x="3" y="57"/>
                </a:lnTo>
                <a:lnTo>
                  <a:pt x="6" y="47"/>
                </a:lnTo>
                <a:lnTo>
                  <a:pt x="8" y="38"/>
                </a:lnTo>
                <a:lnTo>
                  <a:pt x="14" y="29"/>
                </a:lnTo>
                <a:lnTo>
                  <a:pt x="19" y="21"/>
                </a:lnTo>
                <a:lnTo>
                  <a:pt x="25" y="14"/>
                </a:lnTo>
                <a:lnTo>
                  <a:pt x="33" y="8"/>
                </a:lnTo>
                <a:lnTo>
                  <a:pt x="44" y="4"/>
                </a:lnTo>
                <a:lnTo>
                  <a:pt x="54" y="0"/>
                </a:lnTo>
                <a:lnTo>
                  <a:pt x="68" y="0"/>
                </a:lnTo>
                <a:lnTo>
                  <a:pt x="72" y="0"/>
                </a:lnTo>
                <a:lnTo>
                  <a:pt x="78" y="0"/>
                </a:lnTo>
                <a:lnTo>
                  <a:pt x="81" y="1"/>
                </a:lnTo>
                <a:lnTo>
                  <a:pt x="87" y="1"/>
                </a:lnTo>
                <a:lnTo>
                  <a:pt x="89" y="2"/>
                </a:lnTo>
                <a:lnTo>
                  <a:pt x="93" y="4"/>
                </a:lnTo>
                <a:lnTo>
                  <a:pt x="96" y="5"/>
                </a:lnTo>
                <a:lnTo>
                  <a:pt x="97" y="5"/>
                </a:lnTo>
                <a:lnTo>
                  <a:pt x="97" y="6"/>
                </a:lnTo>
                <a:lnTo>
                  <a:pt x="97" y="8"/>
                </a:lnTo>
                <a:lnTo>
                  <a:pt x="98" y="8"/>
                </a:lnTo>
                <a:lnTo>
                  <a:pt x="98" y="9"/>
                </a:lnTo>
                <a:lnTo>
                  <a:pt x="98" y="10"/>
                </a:lnTo>
                <a:lnTo>
                  <a:pt x="98" y="12"/>
                </a:lnTo>
                <a:lnTo>
                  <a:pt x="98" y="12"/>
                </a:lnTo>
                <a:lnTo>
                  <a:pt x="98" y="14"/>
                </a:lnTo>
                <a:lnTo>
                  <a:pt x="98" y="15"/>
                </a:lnTo>
                <a:lnTo>
                  <a:pt x="98" y="18"/>
                </a:lnTo>
                <a:lnTo>
                  <a:pt x="98" y="19"/>
                </a:lnTo>
                <a:lnTo>
                  <a:pt x="98" y="21"/>
                </a:lnTo>
                <a:lnTo>
                  <a:pt x="98" y="21"/>
                </a:lnTo>
                <a:lnTo>
                  <a:pt x="97" y="22"/>
                </a:lnTo>
                <a:lnTo>
                  <a:pt x="97" y="22"/>
                </a:lnTo>
                <a:lnTo>
                  <a:pt x="96" y="22"/>
                </a:lnTo>
                <a:lnTo>
                  <a:pt x="95" y="22"/>
                </a:lnTo>
                <a:lnTo>
                  <a:pt x="92" y="22"/>
                </a:lnTo>
                <a:lnTo>
                  <a:pt x="89" y="21"/>
                </a:lnTo>
                <a:lnTo>
                  <a:pt x="85" y="19"/>
                </a:lnTo>
                <a:lnTo>
                  <a:pt x="83" y="18"/>
                </a:lnTo>
                <a:lnTo>
                  <a:pt x="78" y="18"/>
                </a:lnTo>
                <a:lnTo>
                  <a:pt x="72" y="17"/>
                </a:lnTo>
                <a:lnTo>
                  <a:pt x="66" y="17"/>
                </a:lnTo>
                <a:lnTo>
                  <a:pt x="55" y="18"/>
                </a:lnTo>
                <a:lnTo>
                  <a:pt x="46" y="22"/>
                </a:lnTo>
                <a:lnTo>
                  <a:pt x="38" y="27"/>
                </a:lnTo>
                <a:lnTo>
                  <a:pt x="32" y="34"/>
                </a:lnTo>
                <a:lnTo>
                  <a:pt x="28" y="43"/>
                </a:lnTo>
                <a:lnTo>
                  <a:pt x="24" y="53"/>
                </a:lnTo>
                <a:lnTo>
                  <a:pt x="23" y="64"/>
                </a:lnTo>
                <a:lnTo>
                  <a:pt x="21" y="76"/>
                </a:lnTo>
                <a:lnTo>
                  <a:pt x="25" y="73"/>
                </a:lnTo>
                <a:lnTo>
                  <a:pt x="29" y="72"/>
                </a:lnTo>
                <a:lnTo>
                  <a:pt x="33" y="70"/>
                </a:lnTo>
                <a:lnTo>
                  <a:pt x="38" y="68"/>
                </a:lnTo>
                <a:lnTo>
                  <a:pt x="42" y="66"/>
                </a:lnTo>
                <a:lnTo>
                  <a:pt x="48" y="65"/>
                </a:lnTo>
                <a:lnTo>
                  <a:pt x="54" y="65"/>
                </a:lnTo>
                <a:lnTo>
                  <a:pt x="59" y="65"/>
                </a:lnTo>
                <a:lnTo>
                  <a:pt x="72" y="65"/>
                </a:lnTo>
                <a:lnTo>
                  <a:pt x="81" y="69"/>
                </a:lnTo>
                <a:lnTo>
                  <a:pt x="91" y="73"/>
                </a:lnTo>
                <a:lnTo>
                  <a:pt x="97" y="78"/>
                </a:lnTo>
                <a:lnTo>
                  <a:pt x="102" y="85"/>
                </a:lnTo>
                <a:lnTo>
                  <a:pt x="105" y="94"/>
                </a:lnTo>
                <a:lnTo>
                  <a:pt x="106" y="102"/>
                </a:lnTo>
                <a:lnTo>
                  <a:pt x="108" y="112"/>
                </a:lnTo>
                <a:close/>
                <a:moveTo>
                  <a:pt x="85" y="113"/>
                </a:moveTo>
                <a:lnTo>
                  <a:pt x="85" y="107"/>
                </a:lnTo>
                <a:lnTo>
                  <a:pt x="84" y="100"/>
                </a:lnTo>
                <a:lnTo>
                  <a:pt x="81" y="95"/>
                </a:lnTo>
                <a:lnTo>
                  <a:pt x="79" y="90"/>
                </a:lnTo>
                <a:lnTo>
                  <a:pt x="75" y="87"/>
                </a:lnTo>
                <a:lnTo>
                  <a:pt x="70" y="85"/>
                </a:lnTo>
                <a:lnTo>
                  <a:pt x="63" y="82"/>
                </a:lnTo>
                <a:lnTo>
                  <a:pt x="55" y="82"/>
                </a:lnTo>
                <a:lnTo>
                  <a:pt x="51" y="82"/>
                </a:lnTo>
                <a:lnTo>
                  <a:pt x="46" y="83"/>
                </a:lnTo>
                <a:lnTo>
                  <a:pt x="42" y="83"/>
                </a:lnTo>
                <a:lnTo>
                  <a:pt x="37" y="85"/>
                </a:lnTo>
                <a:lnTo>
                  <a:pt x="33" y="86"/>
                </a:lnTo>
                <a:lnTo>
                  <a:pt x="29" y="89"/>
                </a:lnTo>
                <a:lnTo>
                  <a:pt x="25" y="90"/>
                </a:lnTo>
                <a:lnTo>
                  <a:pt x="21" y="93"/>
                </a:lnTo>
                <a:lnTo>
                  <a:pt x="23" y="108"/>
                </a:lnTo>
                <a:lnTo>
                  <a:pt x="24" y="120"/>
                </a:lnTo>
                <a:lnTo>
                  <a:pt x="27" y="130"/>
                </a:lnTo>
                <a:lnTo>
                  <a:pt x="31" y="137"/>
                </a:lnTo>
                <a:lnTo>
                  <a:pt x="34" y="143"/>
                </a:lnTo>
                <a:lnTo>
                  <a:pt x="40" y="147"/>
                </a:lnTo>
                <a:lnTo>
                  <a:pt x="46" y="149"/>
                </a:lnTo>
                <a:lnTo>
                  <a:pt x="54" y="150"/>
                </a:lnTo>
                <a:lnTo>
                  <a:pt x="62" y="149"/>
                </a:lnTo>
                <a:lnTo>
                  <a:pt x="68" y="146"/>
                </a:lnTo>
                <a:lnTo>
                  <a:pt x="74" y="143"/>
                </a:lnTo>
                <a:lnTo>
                  <a:pt x="78" y="138"/>
                </a:lnTo>
                <a:lnTo>
                  <a:pt x="81" y="133"/>
                </a:lnTo>
                <a:lnTo>
                  <a:pt x="83" y="126"/>
                </a:lnTo>
                <a:lnTo>
                  <a:pt x="85" y="121"/>
                </a:lnTo>
                <a:lnTo>
                  <a:pt x="85" y="11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noEditPoints="1"/>
          </p:cNvSpPr>
          <p:nvPr/>
        </p:nvSpPr>
        <p:spPr bwMode="auto">
          <a:xfrm>
            <a:off x="1055692" y="3601385"/>
            <a:ext cx="91205" cy="132089"/>
          </a:xfrm>
          <a:custGeom>
            <a:avLst/>
            <a:gdLst>
              <a:gd name="T0" fmla="*/ 112 w 114"/>
              <a:gd name="T1" fmla="*/ 102 h 167"/>
              <a:gd name="T2" fmla="*/ 107 w 114"/>
              <a:gd name="T3" fmla="*/ 132 h 167"/>
              <a:gd name="T4" fmla="*/ 93 w 114"/>
              <a:gd name="T5" fmla="*/ 154 h 167"/>
              <a:gd name="T6" fmla="*/ 71 w 114"/>
              <a:gd name="T7" fmla="*/ 166 h 167"/>
              <a:gd name="T8" fmla="*/ 40 w 114"/>
              <a:gd name="T9" fmla="*/ 166 h 167"/>
              <a:gd name="T10" fmla="*/ 20 w 114"/>
              <a:gd name="T11" fmla="*/ 155 h 167"/>
              <a:gd name="T12" fmla="*/ 6 w 114"/>
              <a:gd name="T13" fmla="*/ 134 h 167"/>
              <a:gd name="T14" fmla="*/ 1 w 114"/>
              <a:gd name="T15" fmla="*/ 103 h 167"/>
              <a:gd name="T16" fmla="*/ 1 w 114"/>
              <a:gd name="T17" fmla="*/ 65 h 167"/>
              <a:gd name="T18" fmla="*/ 6 w 114"/>
              <a:gd name="T19" fmla="*/ 35 h 167"/>
              <a:gd name="T20" fmla="*/ 21 w 114"/>
              <a:gd name="T21" fmla="*/ 13 h 167"/>
              <a:gd name="T22" fmla="*/ 43 w 114"/>
              <a:gd name="T23" fmla="*/ 0 h 167"/>
              <a:gd name="T24" fmla="*/ 73 w 114"/>
              <a:gd name="T25" fmla="*/ 0 h 167"/>
              <a:gd name="T26" fmla="*/ 94 w 114"/>
              <a:gd name="T27" fmla="*/ 12 h 167"/>
              <a:gd name="T28" fmla="*/ 107 w 114"/>
              <a:gd name="T29" fmla="*/ 32 h 167"/>
              <a:gd name="T30" fmla="*/ 112 w 114"/>
              <a:gd name="T31" fmla="*/ 64 h 167"/>
              <a:gd name="T32" fmla="*/ 91 w 114"/>
              <a:gd name="T33" fmla="*/ 85 h 167"/>
              <a:gd name="T34" fmla="*/ 90 w 114"/>
              <a:gd name="T35" fmla="*/ 62 h 167"/>
              <a:gd name="T36" fmla="*/ 88 w 114"/>
              <a:gd name="T37" fmla="*/ 46 h 167"/>
              <a:gd name="T38" fmla="*/ 84 w 114"/>
              <a:gd name="T39" fmla="*/ 32 h 167"/>
              <a:gd name="T40" fmla="*/ 77 w 114"/>
              <a:gd name="T41" fmla="*/ 23 h 167"/>
              <a:gd name="T42" fmla="*/ 68 w 114"/>
              <a:gd name="T43" fmla="*/ 18 h 167"/>
              <a:gd name="T44" fmla="*/ 57 w 114"/>
              <a:gd name="T45" fmla="*/ 17 h 167"/>
              <a:gd name="T46" fmla="*/ 39 w 114"/>
              <a:gd name="T47" fmla="*/ 22 h 167"/>
              <a:gd name="T48" fmla="*/ 29 w 114"/>
              <a:gd name="T49" fmla="*/ 36 h 167"/>
              <a:gd name="T50" fmla="*/ 23 w 114"/>
              <a:gd name="T51" fmla="*/ 57 h 167"/>
              <a:gd name="T52" fmla="*/ 22 w 114"/>
              <a:gd name="T53" fmla="*/ 82 h 167"/>
              <a:gd name="T54" fmla="*/ 25 w 114"/>
              <a:gd name="T55" fmla="*/ 113 h 167"/>
              <a:gd name="T56" fmla="*/ 30 w 114"/>
              <a:gd name="T57" fmla="*/ 134 h 167"/>
              <a:gd name="T58" fmla="*/ 40 w 114"/>
              <a:gd name="T59" fmla="*/ 146 h 167"/>
              <a:gd name="T60" fmla="*/ 56 w 114"/>
              <a:gd name="T61" fmla="*/ 150 h 167"/>
              <a:gd name="T62" fmla="*/ 69 w 114"/>
              <a:gd name="T63" fmla="*/ 147 h 167"/>
              <a:gd name="T64" fmla="*/ 78 w 114"/>
              <a:gd name="T65" fmla="*/ 141 h 167"/>
              <a:gd name="T66" fmla="*/ 84 w 114"/>
              <a:gd name="T67" fmla="*/ 130 h 167"/>
              <a:gd name="T68" fmla="*/ 89 w 114"/>
              <a:gd name="T69" fmla="*/ 117 h 167"/>
              <a:gd name="T70" fmla="*/ 90 w 114"/>
              <a:gd name="T71" fmla="*/ 102 h 167"/>
              <a:gd name="T72" fmla="*/ 91 w 114"/>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7">
                <a:moveTo>
                  <a:pt x="114" y="83"/>
                </a:moveTo>
                <a:lnTo>
                  <a:pt x="112" y="102"/>
                </a:lnTo>
                <a:lnTo>
                  <a:pt x="110" y="117"/>
                </a:lnTo>
                <a:lnTo>
                  <a:pt x="107" y="132"/>
                </a:lnTo>
                <a:lnTo>
                  <a:pt x="101" y="143"/>
                </a:lnTo>
                <a:lnTo>
                  <a:pt x="93" y="154"/>
                </a:lnTo>
                <a:lnTo>
                  <a:pt x="82" y="162"/>
                </a:lnTo>
                <a:lnTo>
                  <a:pt x="71" y="166"/>
                </a:lnTo>
                <a:lnTo>
                  <a:pt x="55" y="167"/>
                </a:lnTo>
                <a:lnTo>
                  <a:pt x="40" y="166"/>
                </a:lnTo>
                <a:lnTo>
                  <a:pt x="29" y="162"/>
                </a:lnTo>
                <a:lnTo>
                  <a:pt x="20" y="155"/>
                </a:lnTo>
                <a:lnTo>
                  <a:pt x="12" y="146"/>
                </a:lnTo>
                <a:lnTo>
                  <a:pt x="6" y="134"/>
                </a:lnTo>
                <a:lnTo>
                  <a:pt x="3" y="120"/>
                </a:lnTo>
                <a:lnTo>
                  <a:pt x="1" y="103"/>
                </a:lnTo>
                <a:lnTo>
                  <a:pt x="0" y="83"/>
                </a:lnTo>
                <a:lnTo>
                  <a:pt x="1" y="65"/>
                </a:lnTo>
                <a:lnTo>
                  <a:pt x="4" y="49"/>
                </a:lnTo>
                <a:lnTo>
                  <a:pt x="6" y="35"/>
                </a:lnTo>
                <a:lnTo>
                  <a:pt x="13" y="23"/>
                </a:lnTo>
                <a:lnTo>
                  <a:pt x="21" y="13"/>
                </a:lnTo>
                <a:lnTo>
                  <a:pt x="31" y="5"/>
                </a:lnTo>
                <a:lnTo>
                  <a:pt x="43" y="0"/>
                </a:lnTo>
                <a:lnTo>
                  <a:pt x="59" y="0"/>
                </a:lnTo>
                <a:lnTo>
                  <a:pt x="73" y="0"/>
                </a:lnTo>
                <a:lnTo>
                  <a:pt x="84" y="5"/>
                </a:lnTo>
                <a:lnTo>
                  <a:pt x="94" y="12"/>
                </a:lnTo>
                <a:lnTo>
                  <a:pt x="102" y="21"/>
                </a:lnTo>
                <a:lnTo>
                  <a:pt x="107" y="32"/>
                </a:lnTo>
                <a:lnTo>
                  <a:pt x="110" y="47"/>
                </a:lnTo>
                <a:lnTo>
                  <a:pt x="112" y="64"/>
                </a:lnTo>
                <a:lnTo>
                  <a:pt x="114" y="83"/>
                </a:lnTo>
                <a:close/>
                <a:moveTo>
                  <a:pt x="91" y="85"/>
                </a:moveTo>
                <a:lnTo>
                  <a:pt x="90" y="73"/>
                </a:lnTo>
                <a:lnTo>
                  <a:pt x="90" y="62"/>
                </a:lnTo>
                <a:lnTo>
                  <a:pt x="89" y="53"/>
                </a:lnTo>
                <a:lnTo>
                  <a:pt x="88" y="46"/>
                </a:lnTo>
                <a:lnTo>
                  <a:pt x="86" y="38"/>
                </a:lnTo>
                <a:lnTo>
                  <a:pt x="84" y="32"/>
                </a:lnTo>
                <a:lnTo>
                  <a:pt x="80" y="27"/>
                </a:lnTo>
                <a:lnTo>
                  <a:pt x="77" y="23"/>
                </a:lnTo>
                <a:lnTo>
                  <a:pt x="73" y="21"/>
                </a:lnTo>
                <a:lnTo>
                  <a:pt x="68" y="18"/>
                </a:lnTo>
                <a:lnTo>
                  <a:pt x="63" y="17"/>
                </a:lnTo>
                <a:lnTo>
                  <a:pt x="57" y="17"/>
                </a:lnTo>
                <a:lnTo>
                  <a:pt x="47" y="18"/>
                </a:lnTo>
                <a:lnTo>
                  <a:pt x="39" y="22"/>
                </a:lnTo>
                <a:lnTo>
                  <a:pt x="34" y="27"/>
                </a:lnTo>
                <a:lnTo>
                  <a:pt x="29" y="36"/>
                </a:lnTo>
                <a:lnTo>
                  <a:pt x="26" y="46"/>
                </a:lnTo>
                <a:lnTo>
                  <a:pt x="23" y="57"/>
                </a:lnTo>
                <a:lnTo>
                  <a:pt x="22" y="69"/>
                </a:lnTo>
                <a:lnTo>
                  <a:pt x="22" y="82"/>
                </a:lnTo>
                <a:lnTo>
                  <a:pt x="22" y="99"/>
                </a:lnTo>
                <a:lnTo>
                  <a:pt x="25" y="113"/>
                </a:lnTo>
                <a:lnTo>
                  <a:pt x="26" y="125"/>
                </a:lnTo>
                <a:lnTo>
                  <a:pt x="30" y="134"/>
                </a:lnTo>
                <a:lnTo>
                  <a:pt x="35" y="141"/>
                </a:lnTo>
                <a:lnTo>
                  <a:pt x="40" y="146"/>
                </a:lnTo>
                <a:lnTo>
                  <a:pt x="47" y="149"/>
                </a:lnTo>
                <a:lnTo>
                  <a:pt x="56" y="150"/>
                </a:lnTo>
                <a:lnTo>
                  <a:pt x="63" y="149"/>
                </a:lnTo>
                <a:lnTo>
                  <a:pt x="69" y="147"/>
                </a:lnTo>
                <a:lnTo>
                  <a:pt x="73" y="145"/>
                </a:lnTo>
                <a:lnTo>
                  <a:pt x="78" y="141"/>
                </a:lnTo>
                <a:lnTo>
                  <a:pt x="81" y="136"/>
                </a:lnTo>
                <a:lnTo>
                  <a:pt x="84" y="130"/>
                </a:lnTo>
                <a:lnTo>
                  <a:pt x="86" y="124"/>
                </a:lnTo>
                <a:lnTo>
                  <a:pt x="89" y="117"/>
                </a:lnTo>
                <a:lnTo>
                  <a:pt x="90" y="110"/>
                </a:lnTo>
                <a:lnTo>
                  <a:pt x="90" y="102"/>
                </a:lnTo>
                <a:lnTo>
                  <a:pt x="91"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noEditPoints="1"/>
          </p:cNvSpPr>
          <p:nvPr/>
        </p:nvSpPr>
        <p:spPr bwMode="auto">
          <a:xfrm>
            <a:off x="955053" y="3337208"/>
            <a:ext cx="88059" cy="132089"/>
          </a:xfrm>
          <a:custGeom>
            <a:avLst/>
            <a:gdLst>
              <a:gd name="T0" fmla="*/ 109 w 109"/>
              <a:gd name="T1" fmla="*/ 134 h 168"/>
              <a:gd name="T2" fmla="*/ 101 w 109"/>
              <a:gd name="T3" fmla="*/ 151 h 168"/>
              <a:gd name="T4" fmla="*/ 87 w 109"/>
              <a:gd name="T5" fmla="*/ 162 h 168"/>
              <a:gd name="T6" fmla="*/ 66 w 109"/>
              <a:gd name="T7" fmla="*/ 168 h 168"/>
              <a:gd name="T8" fmla="*/ 41 w 109"/>
              <a:gd name="T9" fmla="*/ 168 h 168"/>
              <a:gd name="T10" fmla="*/ 22 w 109"/>
              <a:gd name="T11" fmla="*/ 162 h 168"/>
              <a:gd name="T12" fmla="*/ 7 w 109"/>
              <a:gd name="T13" fmla="*/ 152 h 168"/>
              <a:gd name="T14" fmla="*/ 1 w 109"/>
              <a:gd name="T15" fmla="*/ 138 h 168"/>
              <a:gd name="T16" fmla="*/ 1 w 109"/>
              <a:gd name="T17" fmla="*/ 121 h 168"/>
              <a:gd name="T18" fmla="*/ 5 w 109"/>
              <a:gd name="T19" fmla="*/ 107 h 168"/>
              <a:gd name="T20" fmla="*/ 15 w 109"/>
              <a:gd name="T21" fmla="*/ 97 h 168"/>
              <a:gd name="T22" fmla="*/ 28 w 109"/>
              <a:gd name="T23" fmla="*/ 87 h 168"/>
              <a:gd name="T24" fmla="*/ 30 w 109"/>
              <a:gd name="T25" fmla="*/ 79 h 168"/>
              <a:gd name="T26" fmla="*/ 18 w 109"/>
              <a:gd name="T27" fmla="*/ 70 h 168"/>
              <a:gd name="T28" fmla="*/ 10 w 109"/>
              <a:gd name="T29" fmla="*/ 59 h 168"/>
              <a:gd name="T30" fmla="*/ 6 w 109"/>
              <a:gd name="T31" fmla="*/ 49 h 168"/>
              <a:gd name="T32" fmla="*/ 6 w 109"/>
              <a:gd name="T33" fmla="*/ 33 h 168"/>
              <a:gd name="T34" fmla="*/ 13 w 109"/>
              <a:gd name="T35" fmla="*/ 19 h 168"/>
              <a:gd name="T36" fmla="*/ 24 w 109"/>
              <a:gd name="T37" fmla="*/ 7 h 168"/>
              <a:gd name="T38" fmla="*/ 44 w 109"/>
              <a:gd name="T39" fmla="*/ 0 h 168"/>
              <a:gd name="T40" fmla="*/ 68 w 109"/>
              <a:gd name="T41" fmla="*/ 0 h 168"/>
              <a:gd name="T42" fmla="*/ 86 w 109"/>
              <a:gd name="T43" fmla="*/ 7 h 168"/>
              <a:gd name="T44" fmla="*/ 98 w 109"/>
              <a:gd name="T45" fmla="*/ 17 h 168"/>
              <a:gd name="T46" fmla="*/ 104 w 109"/>
              <a:gd name="T47" fmla="*/ 30 h 168"/>
              <a:gd name="T48" fmla="*/ 104 w 109"/>
              <a:gd name="T49" fmla="*/ 45 h 168"/>
              <a:gd name="T50" fmla="*/ 99 w 109"/>
              <a:gd name="T51" fmla="*/ 57 h 168"/>
              <a:gd name="T52" fmla="*/ 91 w 109"/>
              <a:gd name="T53" fmla="*/ 67 h 168"/>
              <a:gd name="T54" fmla="*/ 79 w 109"/>
              <a:gd name="T55" fmla="*/ 76 h 168"/>
              <a:gd name="T56" fmla="*/ 81 w 109"/>
              <a:gd name="T57" fmla="*/ 85 h 168"/>
              <a:gd name="T58" fmla="*/ 95 w 109"/>
              <a:gd name="T59" fmla="*/ 94 h 168"/>
              <a:gd name="T60" fmla="*/ 104 w 109"/>
              <a:gd name="T61" fmla="*/ 105 h 168"/>
              <a:gd name="T62" fmla="*/ 109 w 109"/>
              <a:gd name="T63" fmla="*/ 117 h 168"/>
              <a:gd name="T64" fmla="*/ 82 w 109"/>
              <a:gd name="T65" fmla="*/ 41 h 168"/>
              <a:gd name="T66" fmla="*/ 81 w 109"/>
              <a:gd name="T67" fmla="*/ 30 h 168"/>
              <a:gd name="T68" fmla="*/ 75 w 109"/>
              <a:gd name="T69" fmla="*/ 24 h 168"/>
              <a:gd name="T70" fmla="*/ 66 w 109"/>
              <a:gd name="T71" fmla="*/ 19 h 168"/>
              <a:gd name="T72" fmla="*/ 54 w 109"/>
              <a:gd name="T73" fmla="*/ 17 h 168"/>
              <a:gd name="T74" fmla="*/ 34 w 109"/>
              <a:gd name="T75" fmla="*/ 24 h 168"/>
              <a:gd name="T76" fmla="*/ 27 w 109"/>
              <a:gd name="T77" fmla="*/ 41 h 168"/>
              <a:gd name="T78" fmla="*/ 28 w 109"/>
              <a:gd name="T79" fmla="*/ 50 h 168"/>
              <a:gd name="T80" fmla="*/ 34 w 109"/>
              <a:gd name="T81" fmla="*/ 58 h 168"/>
              <a:gd name="T82" fmla="*/ 43 w 109"/>
              <a:gd name="T83" fmla="*/ 64 h 168"/>
              <a:gd name="T84" fmla="*/ 56 w 109"/>
              <a:gd name="T85" fmla="*/ 72 h 168"/>
              <a:gd name="T86" fmla="*/ 75 w 109"/>
              <a:gd name="T87" fmla="*/ 58 h 168"/>
              <a:gd name="T88" fmla="*/ 82 w 109"/>
              <a:gd name="T89" fmla="*/ 41 h 168"/>
              <a:gd name="T90" fmla="*/ 87 w 109"/>
              <a:gd name="T91" fmla="*/ 121 h 168"/>
              <a:gd name="T92" fmla="*/ 83 w 109"/>
              <a:gd name="T93" fmla="*/ 111 h 168"/>
              <a:gd name="T94" fmla="*/ 74 w 109"/>
              <a:gd name="T95" fmla="*/ 102 h 168"/>
              <a:gd name="T96" fmla="*/ 61 w 109"/>
              <a:gd name="T97" fmla="*/ 94 h 168"/>
              <a:gd name="T98" fmla="*/ 45 w 109"/>
              <a:gd name="T99" fmla="*/ 94 h 168"/>
              <a:gd name="T100" fmla="*/ 34 w 109"/>
              <a:gd name="T101" fmla="*/ 102 h 168"/>
              <a:gd name="T102" fmla="*/ 26 w 109"/>
              <a:gd name="T103" fmla="*/ 111 h 168"/>
              <a:gd name="T104" fmla="*/ 22 w 109"/>
              <a:gd name="T105" fmla="*/ 121 h 168"/>
              <a:gd name="T106" fmla="*/ 23 w 109"/>
              <a:gd name="T107" fmla="*/ 138 h 168"/>
              <a:gd name="T108" fmla="*/ 40 w 109"/>
              <a:gd name="T109" fmla="*/ 151 h 168"/>
              <a:gd name="T110" fmla="*/ 70 w 109"/>
              <a:gd name="T111" fmla="*/ 151 h 168"/>
              <a:gd name="T112" fmla="*/ 86 w 109"/>
              <a:gd name="T113" fmla="*/ 13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68">
                <a:moveTo>
                  <a:pt x="109" y="124"/>
                </a:moveTo>
                <a:lnTo>
                  <a:pt x="109" y="134"/>
                </a:lnTo>
                <a:lnTo>
                  <a:pt x="105" y="143"/>
                </a:lnTo>
                <a:lnTo>
                  <a:pt x="101" y="151"/>
                </a:lnTo>
                <a:lnTo>
                  <a:pt x="95" y="157"/>
                </a:lnTo>
                <a:lnTo>
                  <a:pt x="87" y="162"/>
                </a:lnTo>
                <a:lnTo>
                  <a:pt x="78" y="165"/>
                </a:lnTo>
                <a:lnTo>
                  <a:pt x="66" y="168"/>
                </a:lnTo>
                <a:lnTo>
                  <a:pt x="53" y="168"/>
                </a:lnTo>
                <a:lnTo>
                  <a:pt x="41" y="168"/>
                </a:lnTo>
                <a:lnTo>
                  <a:pt x="31" y="165"/>
                </a:lnTo>
                <a:lnTo>
                  <a:pt x="22" y="162"/>
                </a:lnTo>
                <a:lnTo>
                  <a:pt x="14" y="157"/>
                </a:lnTo>
                <a:lnTo>
                  <a:pt x="7" y="152"/>
                </a:lnTo>
                <a:lnTo>
                  <a:pt x="3" y="145"/>
                </a:lnTo>
                <a:lnTo>
                  <a:pt x="1" y="138"/>
                </a:lnTo>
                <a:lnTo>
                  <a:pt x="0" y="128"/>
                </a:lnTo>
                <a:lnTo>
                  <a:pt x="1" y="121"/>
                </a:lnTo>
                <a:lnTo>
                  <a:pt x="2" y="114"/>
                </a:lnTo>
                <a:lnTo>
                  <a:pt x="5" y="107"/>
                </a:lnTo>
                <a:lnTo>
                  <a:pt x="10" y="102"/>
                </a:lnTo>
                <a:lnTo>
                  <a:pt x="15" y="97"/>
                </a:lnTo>
                <a:lnTo>
                  <a:pt x="22" y="92"/>
                </a:lnTo>
                <a:lnTo>
                  <a:pt x="28" y="87"/>
                </a:lnTo>
                <a:lnTo>
                  <a:pt x="37" y="83"/>
                </a:lnTo>
                <a:lnTo>
                  <a:pt x="30" y="79"/>
                </a:lnTo>
                <a:lnTo>
                  <a:pt x="23" y="75"/>
                </a:lnTo>
                <a:lnTo>
                  <a:pt x="18" y="70"/>
                </a:lnTo>
                <a:lnTo>
                  <a:pt x="14" y="64"/>
                </a:lnTo>
                <a:lnTo>
                  <a:pt x="10" y="59"/>
                </a:lnTo>
                <a:lnTo>
                  <a:pt x="7" y="54"/>
                </a:lnTo>
                <a:lnTo>
                  <a:pt x="6" y="49"/>
                </a:lnTo>
                <a:lnTo>
                  <a:pt x="6" y="41"/>
                </a:lnTo>
                <a:lnTo>
                  <a:pt x="6" y="33"/>
                </a:lnTo>
                <a:lnTo>
                  <a:pt x="9" y="25"/>
                </a:lnTo>
                <a:lnTo>
                  <a:pt x="13" y="19"/>
                </a:lnTo>
                <a:lnTo>
                  <a:pt x="18" y="12"/>
                </a:lnTo>
                <a:lnTo>
                  <a:pt x="24" y="7"/>
                </a:lnTo>
                <a:lnTo>
                  <a:pt x="34" y="3"/>
                </a:lnTo>
                <a:lnTo>
                  <a:pt x="44" y="0"/>
                </a:lnTo>
                <a:lnTo>
                  <a:pt x="56" y="0"/>
                </a:lnTo>
                <a:lnTo>
                  <a:pt x="68" y="0"/>
                </a:lnTo>
                <a:lnTo>
                  <a:pt x="78" y="3"/>
                </a:lnTo>
                <a:lnTo>
                  <a:pt x="86" y="7"/>
                </a:lnTo>
                <a:lnTo>
                  <a:pt x="92" y="11"/>
                </a:lnTo>
                <a:lnTo>
                  <a:pt x="98" y="17"/>
                </a:lnTo>
                <a:lnTo>
                  <a:pt x="101" y="24"/>
                </a:lnTo>
                <a:lnTo>
                  <a:pt x="104" y="30"/>
                </a:lnTo>
                <a:lnTo>
                  <a:pt x="104" y="38"/>
                </a:lnTo>
                <a:lnTo>
                  <a:pt x="104" y="45"/>
                </a:lnTo>
                <a:lnTo>
                  <a:pt x="101" y="50"/>
                </a:lnTo>
                <a:lnTo>
                  <a:pt x="99" y="57"/>
                </a:lnTo>
                <a:lnTo>
                  <a:pt x="96" y="62"/>
                </a:lnTo>
                <a:lnTo>
                  <a:pt x="91" y="67"/>
                </a:lnTo>
                <a:lnTo>
                  <a:pt x="86" y="72"/>
                </a:lnTo>
                <a:lnTo>
                  <a:pt x="79" y="76"/>
                </a:lnTo>
                <a:lnTo>
                  <a:pt x="73" y="80"/>
                </a:lnTo>
                <a:lnTo>
                  <a:pt x="81" y="85"/>
                </a:lnTo>
                <a:lnTo>
                  <a:pt x="88" y="89"/>
                </a:lnTo>
                <a:lnTo>
                  <a:pt x="95" y="94"/>
                </a:lnTo>
                <a:lnTo>
                  <a:pt x="100" y="100"/>
                </a:lnTo>
                <a:lnTo>
                  <a:pt x="104" y="105"/>
                </a:lnTo>
                <a:lnTo>
                  <a:pt x="107" y="111"/>
                </a:lnTo>
                <a:lnTo>
                  <a:pt x="109" y="117"/>
                </a:lnTo>
                <a:lnTo>
                  <a:pt x="109" y="124"/>
                </a:lnTo>
                <a:close/>
                <a:moveTo>
                  <a:pt x="82" y="41"/>
                </a:moveTo>
                <a:lnTo>
                  <a:pt x="82" y="36"/>
                </a:lnTo>
                <a:lnTo>
                  <a:pt x="81" y="30"/>
                </a:lnTo>
                <a:lnTo>
                  <a:pt x="78" y="27"/>
                </a:lnTo>
                <a:lnTo>
                  <a:pt x="75" y="24"/>
                </a:lnTo>
                <a:lnTo>
                  <a:pt x="71" y="21"/>
                </a:lnTo>
                <a:lnTo>
                  <a:pt x="66" y="19"/>
                </a:lnTo>
                <a:lnTo>
                  <a:pt x="61" y="17"/>
                </a:lnTo>
                <a:lnTo>
                  <a:pt x="54" y="17"/>
                </a:lnTo>
                <a:lnTo>
                  <a:pt x="43" y="19"/>
                </a:lnTo>
                <a:lnTo>
                  <a:pt x="34" y="24"/>
                </a:lnTo>
                <a:lnTo>
                  <a:pt x="28" y="30"/>
                </a:lnTo>
                <a:lnTo>
                  <a:pt x="27" y="41"/>
                </a:lnTo>
                <a:lnTo>
                  <a:pt x="27" y="45"/>
                </a:lnTo>
                <a:lnTo>
                  <a:pt x="28" y="50"/>
                </a:lnTo>
                <a:lnTo>
                  <a:pt x="31" y="54"/>
                </a:lnTo>
                <a:lnTo>
                  <a:pt x="34" y="58"/>
                </a:lnTo>
                <a:lnTo>
                  <a:pt x="37" y="62"/>
                </a:lnTo>
                <a:lnTo>
                  <a:pt x="43" y="64"/>
                </a:lnTo>
                <a:lnTo>
                  <a:pt x="49" y="68"/>
                </a:lnTo>
                <a:lnTo>
                  <a:pt x="56" y="72"/>
                </a:lnTo>
                <a:lnTo>
                  <a:pt x="68" y="66"/>
                </a:lnTo>
                <a:lnTo>
                  <a:pt x="75" y="58"/>
                </a:lnTo>
                <a:lnTo>
                  <a:pt x="82" y="50"/>
                </a:lnTo>
                <a:lnTo>
                  <a:pt x="82" y="41"/>
                </a:lnTo>
                <a:close/>
                <a:moveTo>
                  <a:pt x="88" y="126"/>
                </a:moveTo>
                <a:lnTo>
                  <a:pt x="87" y="121"/>
                </a:lnTo>
                <a:lnTo>
                  <a:pt x="86" y="115"/>
                </a:lnTo>
                <a:lnTo>
                  <a:pt x="83" y="111"/>
                </a:lnTo>
                <a:lnTo>
                  <a:pt x="79" y="107"/>
                </a:lnTo>
                <a:lnTo>
                  <a:pt x="74" y="102"/>
                </a:lnTo>
                <a:lnTo>
                  <a:pt x="69" y="100"/>
                </a:lnTo>
                <a:lnTo>
                  <a:pt x="61" y="94"/>
                </a:lnTo>
                <a:lnTo>
                  <a:pt x="53" y="91"/>
                </a:lnTo>
                <a:lnTo>
                  <a:pt x="45" y="94"/>
                </a:lnTo>
                <a:lnTo>
                  <a:pt x="39" y="98"/>
                </a:lnTo>
                <a:lnTo>
                  <a:pt x="34" y="102"/>
                </a:lnTo>
                <a:lnTo>
                  <a:pt x="30" y="106"/>
                </a:lnTo>
                <a:lnTo>
                  <a:pt x="26" y="111"/>
                </a:lnTo>
                <a:lnTo>
                  <a:pt x="23" y="115"/>
                </a:lnTo>
                <a:lnTo>
                  <a:pt x="22" y="121"/>
                </a:lnTo>
                <a:lnTo>
                  <a:pt x="22" y="126"/>
                </a:lnTo>
                <a:lnTo>
                  <a:pt x="23" y="138"/>
                </a:lnTo>
                <a:lnTo>
                  <a:pt x="30" y="144"/>
                </a:lnTo>
                <a:lnTo>
                  <a:pt x="40" y="151"/>
                </a:lnTo>
                <a:lnTo>
                  <a:pt x="56" y="152"/>
                </a:lnTo>
                <a:lnTo>
                  <a:pt x="70" y="151"/>
                </a:lnTo>
                <a:lnTo>
                  <a:pt x="79" y="144"/>
                </a:lnTo>
                <a:lnTo>
                  <a:pt x="86" y="138"/>
                </a:lnTo>
                <a:lnTo>
                  <a:pt x="88" y="12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noEditPoints="1"/>
          </p:cNvSpPr>
          <p:nvPr/>
        </p:nvSpPr>
        <p:spPr bwMode="auto">
          <a:xfrm>
            <a:off x="1055692" y="3337208"/>
            <a:ext cx="91205" cy="132089"/>
          </a:xfrm>
          <a:custGeom>
            <a:avLst/>
            <a:gdLst>
              <a:gd name="T0" fmla="*/ 112 w 114"/>
              <a:gd name="T1" fmla="*/ 102 h 168"/>
              <a:gd name="T2" fmla="*/ 107 w 114"/>
              <a:gd name="T3" fmla="*/ 134 h 168"/>
              <a:gd name="T4" fmla="*/ 93 w 114"/>
              <a:gd name="T5" fmla="*/ 156 h 168"/>
              <a:gd name="T6" fmla="*/ 71 w 114"/>
              <a:gd name="T7" fmla="*/ 168 h 168"/>
              <a:gd name="T8" fmla="*/ 40 w 114"/>
              <a:gd name="T9" fmla="*/ 168 h 168"/>
              <a:gd name="T10" fmla="*/ 20 w 114"/>
              <a:gd name="T11" fmla="*/ 156 h 168"/>
              <a:gd name="T12" fmla="*/ 6 w 114"/>
              <a:gd name="T13" fmla="*/ 135 h 168"/>
              <a:gd name="T14" fmla="*/ 1 w 114"/>
              <a:gd name="T15" fmla="*/ 104 h 168"/>
              <a:gd name="T16" fmla="*/ 1 w 114"/>
              <a:gd name="T17" fmla="*/ 67 h 168"/>
              <a:gd name="T18" fmla="*/ 6 w 114"/>
              <a:gd name="T19" fmla="*/ 36 h 168"/>
              <a:gd name="T20" fmla="*/ 21 w 114"/>
              <a:gd name="T21" fmla="*/ 13 h 168"/>
              <a:gd name="T22" fmla="*/ 43 w 114"/>
              <a:gd name="T23" fmla="*/ 2 h 168"/>
              <a:gd name="T24" fmla="*/ 73 w 114"/>
              <a:gd name="T25" fmla="*/ 2 h 168"/>
              <a:gd name="T26" fmla="*/ 94 w 114"/>
              <a:gd name="T27" fmla="*/ 12 h 168"/>
              <a:gd name="T28" fmla="*/ 107 w 114"/>
              <a:gd name="T29" fmla="*/ 33 h 168"/>
              <a:gd name="T30" fmla="*/ 112 w 114"/>
              <a:gd name="T31" fmla="*/ 64 h 168"/>
              <a:gd name="T32" fmla="*/ 91 w 114"/>
              <a:gd name="T33" fmla="*/ 85 h 168"/>
              <a:gd name="T34" fmla="*/ 90 w 114"/>
              <a:gd name="T35" fmla="*/ 63 h 168"/>
              <a:gd name="T36" fmla="*/ 88 w 114"/>
              <a:gd name="T37" fmla="*/ 46 h 168"/>
              <a:gd name="T38" fmla="*/ 84 w 114"/>
              <a:gd name="T39" fmla="*/ 33 h 168"/>
              <a:gd name="T40" fmla="*/ 77 w 114"/>
              <a:gd name="T41" fmla="*/ 25 h 168"/>
              <a:gd name="T42" fmla="*/ 68 w 114"/>
              <a:gd name="T43" fmla="*/ 20 h 168"/>
              <a:gd name="T44" fmla="*/ 57 w 114"/>
              <a:gd name="T45" fmla="*/ 19 h 168"/>
              <a:gd name="T46" fmla="*/ 39 w 114"/>
              <a:gd name="T47" fmla="*/ 23 h 168"/>
              <a:gd name="T48" fmla="*/ 29 w 114"/>
              <a:gd name="T49" fmla="*/ 37 h 168"/>
              <a:gd name="T50" fmla="*/ 23 w 114"/>
              <a:gd name="T51" fmla="*/ 58 h 168"/>
              <a:gd name="T52" fmla="*/ 22 w 114"/>
              <a:gd name="T53" fmla="*/ 83 h 168"/>
              <a:gd name="T54" fmla="*/ 25 w 114"/>
              <a:gd name="T55" fmla="*/ 114 h 168"/>
              <a:gd name="T56" fmla="*/ 30 w 114"/>
              <a:gd name="T57" fmla="*/ 135 h 168"/>
              <a:gd name="T58" fmla="*/ 40 w 114"/>
              <a:gd name="T59" fmla="*/ 147 h 168"/>
              <a:gd name="T60" fmla="*/ 56 w 114"/>
              <a:gd name="T61" fmla="*/ 151 h 168"/>
              <a:gd name="T62" fmla="*/ 69 w 114"/>
              <a:gd name="T63" fmla="*/ 148 h 168"/>
              <a:gd name="T64" fmla="*/ 78 w 114"/>
              <a:gd name="T65" fmla="*/ 141 h 168"/>
              <a:gd name="T66" fmla="*/ 84 w 114"/>
              <a:gd name="T67" fmla="*/ 131 h 168"/>
              <a:gd name="T68" fmla="*/ 89 w 114"/>
              <a:gd name="T69" fmla="*/ 118 h 168"/>
              <a:gd name="T70" fmla="*/ 90 w 114"/>
              <a:gd name="T71" fmla="*/ 104 h 168"/>
              <a:gd name="T72" fmla="*/ 91 w 114"/>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4"/>
                </a:moveTo>
                <a:lnTo>
                  <a:pt x="112" y="102"/>
                </a:lnTo>
                <a:lnTo>
                  <a:pt x="110" y="118"/>
                </a:lnTo>
                <a:lnTo>
                  <a:pt x="107" y="134"/>
                </a:lnTo>
                <a:lnTo>
                  <a:pt x="101" y="145"/>
                </a:lnTo>
                <a:lnTo>
                  <a:pt x="93" y="156"/>
                </a:lnTo>
                <a:lnTo>
                  <a:pt x="82" y="162"/>
                </a:lnTo>
                <a:lnTo>
                  <a:pt x="71" y="168"/>
                </a:lnTo>
                <a:lnTo>
                  <a:pt x="55" y="168"/>
                </a:lnTo>
                <a:lnTo>
                  <a:pt x="40" y="168"/>
                </a:lnTo>
                <a:lnTo>
                  <a:pt x="29" y="162"/>
                </a:lnTo>
                <a:lnTo>
                  <a:pt x="20" y="156"/>
                </a:lnTo>
                <a:lnTo>
                  <a:pt x="12" y="147"/>
                </a:lnTo>
                <a:lnTo>
                  <a:pt x="6" y="135"/>
                </a:lnTo>
                <a:lnTo>
                  <a:pt x="3" y="121"/>
                </a:lnTo>
                <a:lnTo>
                  <a:pt x="1" y="104"/>
                </a:lnTo>
                <a:lnTo>
                  <a:pt x="0" y="85"/>
                </a:lnTo>
                <a:lnTo>
                  <a:pt x="1" y="67"/>
                </a:lnTo>
                <a:lnTo>
                  <a:pt x="4" y="50"/>
                </a:lnTo>
                <a:lnTo>
                  <a:pt x="6" y="36"/>
                </a:lnTo>
                <a:lnTo>
                  <a:pt x="13" y="24"/>
                </a:lnTo>
                <a:lnTo>
                  <a:pt x="21" y="13"/>
                </a:lnTo>
                <a:lnTo>
                  <a:pt x="31" y="7"/>
                </a:lnTo>
                <a:lnTo>
                  <a:pt x="43" y="2"/>
                </a:lnTo>
                <a:lnTo>
                  <a:pt x="59" y="0"/>
                </a:lnTo>
                <a:lnTo>
                  <a:pt x="73" y="2"/>
                </a:lnTo>
                <a:lnTo>
                  <a:pt x="84" y="6"/>
                </a:lnTo>
                <a:lnTo>
                  <a:pt x="94" y="12"/>
                </a:lnTo>
                <a:lnTo>
                  <a:pt x="102" y="23"/>
                </a:lnTo>
                <a:lnTo>
                  <a:pt x="107" y="33"/>
                </a:lnTo>
                <a:lnTo>
                  <a:pt x="110" y="49"/>
                </a:lnTo>
                <a:lnTo>
                  <a:pt x="112" y="64"/>
                </a:lnTo>
                <a:lnTo>
                  <a:pt x="114" y="84"/>
                </a:lnTo>
                <a:close/>
                <a:moveTo>
                  <a:pt x="91" y="85"/>
                </a:moveTo>
                <a:lnTo>
                  <a:pt x="90" y="74"/>
                </a:lnTo>
                <a:lnTo>
                  <a:pt x="90" y="63"/>
                </a:lnTo>
                <a:lnTo>
                  <a:pt x="89" y="54"/>
                </a:lnTo>
                <a:lnTo>
                  <a:pt x="88" y="46"/>
                </a:lnTo>
                <a:lnTo>
                  <a:pt x="86" y="40"/>
                </a:lnTo>
                <a:lnTo>
                  <a:pt x="84" y="33"/>
                </a:lnTo>
                <a:lnTo>
                  <a:pt x="80" y="29"/>
                </a:lnTo>
                <a:lnTo>
                  <a:pt x="77" y="25"/>
                </a:lnTo>
                <a:lnTo>
                  <a:pt x="73" y="21"/>
                </a:lnTo>
                <a:lnTo>
                  <a:pt x="68" y="20"/>
                </a:lnTo>
                <a:lnTo>
                  <a:pt x="63" y="19"/>
                </a:lnTo>
                <a:lnTo>
                  <a:pt x="57" y="19"/>
                </a:lnTo>
                <a:lnTo>
                  <a:pt x="47" y="19"/>
                </a:lnTo>
                <a:lnTo>
                  <a:pt x="39" y="23"/>
                </a:lnTo>
                <a:lnTo>
                  <a:pt x="34" y="29"/>
                </a:lnTo>
                <a:lnTo>
                  <a:pt x="29" y="37"/>
                </a:lnTo>
                <a:lnTo>
                  <a:pt x="26" y="46"/>
                </a:lnTo>
                <a:lnTo>
                  <a:pt x="23" y="58"/>
                </a:lnTo>
                <a:lnTo>
                  <a:pt x="22" y="70"/>
                </a:lnTo>
                <a:lnTo>
                  <a:pt x="22" y="83"/>
                </a:lnTo>
                <a:lnTo>
                  <a:pt x="22" y="101"/>
                </a:lnTo>
                <a:lnTo>
                  <a:pt x="25" y="114"/>
                </a:lnTo>
                <a:lnTo>
                  <a:pt x="26" y="126"/>
                </a:lnTo>
                <a:lnTo>
                  <a:pt x="30" y="135"/>
                </a:lnTo>
                <a:lnTo>
                  <a:pt x="35" y="143"/>
                </a:lnTo>
                <a:lnTo>
                  <a:pt x="40" y="147"/>
                </a:lnTo>
                <a:lnTo>
                  <a:pt x="47" y="149"/>
                </a:lnTo>
                <a:lnTo>
                  <a:pt x="56" y="151"/>
                </a:lnTo>
                <a:lnTo>
                  <a:pt x="63" y="151"/>
                </a:lnTo>
                <a:lnTo>
                  <a:pt x="69" y="148"/>
                </a:lnTo>
                <a:lnTo>
                  <a:pt x="73" y="145"/>
                </a:lnTo>
                <a:lnTo>
                  <a:pt x="78" y="141"/>
                </a:lnTo>
                <a:lnTo>
                  <a:pt x="81" y="138"/>
                </a:lnTo>
                <a:lnTo>
                  <a:pt x="84" y="131"/>
                </a:lnTo>
                <a:lnTo>
                  <a:pt x="86" y="126"/>
                </a:lnTo>
                <a:lnTo>
                  <a:pt x="89" y="118"/>
                </a:lnTo>
                <a:lnTo>
                  <a:pt x="90" y="111"/>
                </a:lnTo>
                <a:lnTo>
                  <a:pt x="90" y="104"/>
                </a:lnTo>
                <a:lnTo>
                  <a:pt x="91"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860704" y="3076174"/>
            <a:ext cx="75479" cy="128945"/>
          </a:xfrm>
          <a:custGeom>
            <a:avLst/>
            <a:gdLst>
              <a:gd name="T0" fmla="*/ 94 w 95"/>
              <a:gd name="T1" fmla="*/ 158 h 165"/>
              <a:gd name="T2" fmla="*/ 94 w 95"/>
              <a:gd name="T3" fmla="*/ 162 h 165"/>
              <a:gd name="T4" fmla="*/ 92 w 95"/>
              <a:gd name="T5" fmla="*/ 164 h 165"/>
              <a:gd name="T6" fmla="*/ 91 w 95"/>
              <a:gd name="T7" fmla="*/ 165 h 165"/>
              <a:gd name="T8" fmla="*/ 5 w 95"/>
              <a:gd name="T9" fmla="*/ 165 h 165"/>
              <a:gd name="T10" fmla="*/ 2 w 95"/>
              <a:gd name="T11" fmla="*/ 165 h 165"/>
              <a:gd name="T12" fmla="*/ 1 w 95"/>
              <a:gd name="T13" fmla="*/ 164 h 165"/>
              <a:gd name="T14" fmla="*/ 0 w 95"/>
              <a:gd name="T15" fmla="*/ 161 h 165"/>
              <a:gd name="T16" fmla="*/ 0 w 95"/>
              <a:gd name="T17" fmla="*/ 157 h 165"/>
              <a:gd name="T18" fmla="*/ 0 w 95"/>
              <a:gd name="T19" fmla="*/ 153 h 165"/>
              <a:gd name="T20" fmla="*/ 1 w 95"/>
              <a:gd name="T21" fmla="*/ 150 h 165"/>
              <a:gd name="T22" fmla="*/ 2 w 95"/>
              <a:gd name="T23" fmla="*/ 148 h 165"/>
              <a:gd name="T24" fmla="*/ 5 w 95"/>
              <a:gd name="T25" fmla="*/ 148 h 165"/>
              <a:gd name="T26" fmla="*/ 39 w 95"/>
              <a:gd name="T27" fmla="*/ 24 h 165"/>
              <a:gd name="T28" fmla="*/ 5 w 95"/>
              <a:gd name="T29" fmla="*/ 43 h 165"/>
              <a:gd name="T30" fmla="*/ 2 w 95"/>
              <a:gd name="T31" fmla="*/ 43 h 165"/>
              <a:gd name="T32" fmla="*/ 0 w 95"/>
              <a:gd name="T33" fmla="*/ 42 h 165"/>
              <a:gd name="T34" fmla="*/ 0 w 95"/>
              <a:gd name="T35" fmla="*/ 38 h 165"/>
              <a:gd name="T36" fmla="*/ 0 w 95"/>
              <a:gd name="T37" fmla="*/ 33 h 165"/>
              <a:gd name="T38" fmla="*/ 0 w 95"/>
              <a:gd name="T39" fmla="*/ 30 h 165"/>
              <a:gd name="T40" fmla="*/ 1 w 95"/>
              <a:gd name="T41" fmla="*/ 29 h 165"/>
              <a:gd name="T42" fmla="*/ 2 w 95"/>
              <a:gd name="T43" fmla="*/ 26 h 165"/>
              <a:gd name="T44" fmla="*/ 40 w 95"/>
              <a:gd name="T45" fmla="*/ 2 h 165"/>
              <a:gd name="T46" fmla="*/ 41 w 95"/>
              <a:gd name="T47" fmla="*/ 2 h 165"/>
              <a:gd name="T48" fmla="*/ 44 w 95"/>
              <a:gd name="T49" fmla="*/ 0 h 165"/>
              <a:gd name="T50" fmla="*/ 47 w 95"/>
              <a:gd name="T51" fmla="*/ 0 h 165"/>
              <a:gd name="T52" fmla="*/ 51 w 95"/>
              <a:gd name="T53" fmla="*/ 0 h 165"/>
              <a:gd name="T54" fmla="*/ 56 w 95"/>
              <a:gd name="T55" fmla="*/ 0 h 165"/>
              <a:gd name="T56" fmla="*/ 58 w 95"/>
              <a:gd name="T57" fmla="*/ 2 h 165"/>
              <a:gd name="T58" fmla="*/ 60 w 95"/>
              <a:gd name="T59" fmla="*/ 3 h 165"/>
              <a:gd name="T60" fmla="*/ 60 w 95"/>
              <a:gd name="T61" fmla="*/ 4 h 165"/>
              <a:gd name="T62" fmla="*/ 90 w 95"/>
              <a:gd name="T63" fmla="*/ 148 h 165"/>
              <a:gd name="T64" fmla="*/ 91 w 95"/>
              <a:gd name="T65" fmla="*/ 148 h 165"/>
              <a:gd name="T66" fmla="*/ 94 w 95"/>
              <a:gd name="T67" fmla="*/ 150 h 165"/>
              <a:gd name="T68" fmla="*/ 94 w 95"/>
              <a:gd name="T69" fmla="*/ 153 h 165"/>
              <a:gd name="T70" fmla="*/ 95 w 95"/>
              <a:gd name="T71" fmla="*/ 15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5">
                <a:moveTo>
                  <a:pt x="95" y="157"/>
                </a:moveTo>
                <a:lnTo>
                  <a:pt x="94" y="158"/>
                </a:lnTo>
                <a:lnTo>
                  <a:pt x="94" y="161"/>
                </a:lnTo>
                <a:lnTo>
                  <a:pt x="94" y="162"/>
                </a:lnTo>
                <a:lnTo>
                  <a:pt x="92" y="164"/>
                </a:lnTo>
                <a:lnTo>
                  <a:pt x="92" y="164"/>
                </a:lnTo>
                <a:lnTo>
                  <a:pt x="91" y="165"/>
                </a:lnTo>
                <a:lnTo>
                  <a:pt x="91" y="165"/>
                </a:lnTo>
                <a:lnTo>
                  <a:pt x="90" y="165"/>
                </a:lnTo>
                <a:lnTo>
                  <a:pt x="5" y="165"/>
                </a:lnTo>
                <a:lnTo>
                  <a:pt x="4" y="165"/>
                </a:lnTo>
                <a:lnTo>
                  <a:pt x="2" y="165"/>
                </a:lnTo>
                <a:lnTo>
                  <a:pt x="2" y="164"/>
                </a:lnTo>
                <a:lnTo>
                  <a:pt x="1" y="164"/>
                </a:lnTo>
                <a:lnTo>
                  <a:pt x="1" y="162"/>
                </a:lnTo>
                <a:lnTo>
                  <a:pt x="0" y="161"/>
                </a:lnTo>
                <a:lnTo>
                  <a:pt x="0" y="158"/>
                </a:lnTo>
                <a:lnTo>
                  <a:pt x="0" y="157"/>
                </a:lnTo>
                <a:lnTo>
                  <a:pt x="0" y="154"/>
                </a:lnTo>
                <a:lnTo>
                  <a:pt x="0" y="153"/>
                </a:lnTo>
                <a:lnTo>
                  <a:pt x="1" y="150"/>
                </a:lnTo>
                <a:lnTo>
                  <a:pt x="1" y="150"/>
                </a:lnTo>
                <a:lnTo>
                  <a:pt x="2" y="149"/>
                </a:lnTo>
                <a:lnTo>
                  <a:pt x="2" y="148"/>
                </a:lnTo>
                <a:lnTo>
                  <a:pt x="4" y="148"/>
                </a:lnTo>
                <a:lnTo>
                  <a:pt x="5" y="148"/>
                </a:lnTo>
                <a:lnTo>
                  <a:pt x="39" y="148"/>
                </a:lnTo>
                <a:lnTo>
                  <a:pt x="39" y="24"/>
                </a:lnTo>
                <a:lnTo>
                  <a:pt x="7" y="42"/>
                </a:lnTo>
                <a:lnTo>
                  <a:pt x="5" y="43"/>
                </a:lnTo>
                <a:lnTo>
                  <a:pt x="4" y="43"/>
                </a:lnTo>
                <a:lnTo>
                  <a:pt x="2" y="43"/>
                </a:lnTo>
                <a:lnTo>
                  <a:pt x="1" y="43"/>
                </a:lnTo>
                <a:lnTo>
                  <a:pt x="0" y="42"/>
                </a:lnTo>
                <a:lnTo>
                  <a:pt x="0" y="41"/>
                </a:lnTo>
                <a:lnTo>
                  <a:pt x="0" y="38"/>
                </a:lnTo>
                <a:lnTo>
                  <a:pt x="0" y="36"/>
                </a:lnTo>
                <a:lnTo>
                  <a:pt x="0" y="33"/>
                </a:lnTo>
                <a:lnTo>
                  <a:pt x="0" y="32"/>
                </a:lnTo>
                <a:lnTo>
                  <a:pt x="0" y="30"/>
                </a:lnTo>
                <a:lnTo>
                  <a:pt x="0" y="29"/>
                </a:lnTo>
                <a:lnTo>
                  <a:pt x="1" y="29"/>
                </a:lnTo>
                <a:lnTo>
                  <a:pt x="1" y="28"/>
                </a:lnTo>
                <a:lnTo>
                  <a:pt x="2" y="26"/>
                </a:lnTo>
                <a:lnTo>
                  <a:pt x="4" y="26"/>
                </a:lnTo>
                <a:lnTo>
                  <a:pt x="40" y="2"/>
                </a:lnTo>
                <a:lnTo>
                  <a:pt x="41" y="2"/>
                </a:lnTo>
                <a:lnTo>
                  <a:pt x="41" y="2"/>
                </a:lnTo>
                <a:lnTo>
                  <a:pt x="43" y="2"/>
                </a:lnTo>
                <a:lnTo>
                  <a:pt x="44" y="0"/>
                </a:lnTo>
                <a:lnTo>
                  <a:pt x="45" y="0"/>
                </a:lnTo>
                <a:lnTo>
                  <a:pt x="47" y="0"/>
                </a:lnTo>
                <a:lnTo>
                  <a:pt x="48" y="0"/>
                </a:lnTo>
                <a:lnTo>
                  <a:pt x="51" y="0"/>
                </a:lnTo>
                <a:lnTo>
                  <a:pt x="53" y="0"/>
                </a:lnTo>
                <a:lnTo>
                  <a:pt x="56" y="0"/>
                </a:lnTo>
                <a:lnTo>
                  <a:pt x="57" y="2"/>
                </a:lnTo>
                <a:lnTo>
                  <a:pt x="58" y="2"/>
                </a:lnTo>
                <a:lnTo>
                  <a:pt x="60" y="2"/>
                </a:lnTo>
                <a:lnTo>
                  <a:pt x="60" y="3"/>
                </a:lnTo>
                <a:lnTo>
                  <a:pt x="60" y="3"/>
                </a:lnTo>
                <a:lnTo>
                  <a:pt x="60" y="4"/>
                </a:lnTo>
                <a:lnTo>
                  <a:pt x="60" y="148"/>
                </a:lnTo>
                <a:lnTo>
                  <a:pt x="90" y="148"/>
                </a:lnTo>
                <a:lnTo>
                  <a:pt x="91" y="148"/>
                </a:lnTo>
                <a:lnTo>
                  <a:pt x="91" y="148"/>
                </a:lnTo>
                <a:lnTo>
                  <a:pt x="92" y="149"/>
                </a:lnTo>
                <a:lnTo>
                  <a:pt x="94" y="150"/>
                </a:lnTo>
                <a:lnTo>
                  <a:pt x="94" y="150"/>
                </a:lnTo>
                <a:lnTo>
                  <a:pt x="94" y="153"/>
                </a:lnTo>
                <a:lnTo>
                  <a:pt x="94" y="154"/>
                </a:lnTo>
                <a:lnTo>
                  <a:pt x="95"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noEditPoints="1"/>
          </p:cNvSpPr>
          <p:nvPr/>
        </p:nvSpPr>
        <p:spPr bwMode="auto">
          <a:xfrm>
            <a:off x="955053" y="3076174"/>
            <a:ext cx="88059" cy="132089"/>
          </a:xfrm>
          <a:custGeom>
            <a:avLst/>
            <a:gdLst>
              <a:gd name="T0" fmla="*/ 113 w 114"/>
              <a:gd name="T1" fmla="*/ 102 h 168"/>
              <a:gd name="T2" fmla="*/ 107 w 114"/>
              <a:gd name="T3" fmla="*/ 133 h 168"/>
              <a:gd name="T4" fmla="*/ 93 w 114"/>
              <a:gd name="T5" fmla="*/ 155 h 168"/>
              <a:gd name="T6" fmla="*/ 71 w 114"/>
              <a:gd name="T7" fmla="*/ 167 h 168"/>
              <a:gd name="T8" fmla="*/ 41 w 114"/>
              <a:gd name="T9" fmla="*/ 167 h 168"/>
              <a:gd name="T10" fmla="*/ 20 w 114"/>
              <a:gd name="T11" fmla="*/ 157 h 168"/>
              <a:gd name="T12" fmla="*/ 7 w 114"/>
              <a:gd name="T13" fmla="*/ 136 h 168"/>
              <a:gd name="T14" fmla="*/ 2 w 114"/>
              <a:gd name="T15" fmla="*/ 104 h 168"/>
              <a:gd name="T16" fmla="*/ 2 w 114"/>
              <a:gd name="T17" fmla="*/ 67 h 168"/>
              <a:gd name="T18" fmla="*/ 7 w 114"/>
              <a:gd name="T19" fmla="*/ 35 h 168"/>
              <a:gd name="T20" fmla="*/ 21 w 114"/>
              <a:gd name="T21" fmla="*/ 13 h 168"/>
              <a:gd name="T22" fmla="*/ 43 w 114"/>
              <a:gd name="T23" fmla="*/ 1 h 168"/>
              <a:gd name="T24" fmla="*/ 73 w 114"/>
              <a:gd name="T25" fmla="*/ 1 h 168"/>
              <a:gd name="T26" fmla="*/ 94 w 114"/>
              <a:gd name="T27" fmla="*/ 12 h 168"/>
              <a:gd name="T28" fmla="*/ 107 w 114"/>
              <a:gd name="T29" fmla="*/ 34 h 168"/>
              <a:gd name="T30" fmla="*/ 113 w 114"/>
              <a:gd name="T31" fmla="*/ 64 h 168"/>
              <a:gd name="T32" fmla="*/ 92 w 114"/>
              <a:gd name="T33" fmla="*/ 85 h 168"/>
              <a:gd name="T34" fmla="*/ 90 w 114"/>
              <a:gd name="T35" fmla="*/ 64 h 168"/>
              <a:gd name="T36" fmla="*/ 88 w 114"/>
              <a:gd name="T37" fmla="*/ 47 h 168"/>
              <a:gd name="T38" fmla="*/ 84 w 114"/>
              <a:gd name="T39" fmla="*/ 34 h 168"/>
              <a:gd name="T40" fmla="*/ 77 w 114"/>
              <a:gd name="T41" fmla="*/ 25 h 168"/>
              <a:gd name="T42" fmla="*/ 68 w 114"/>
              <a:gd name="T43" fmla="*/ 20 h 168"/>
              <a:gd name="T44" fmla="*/ 58 w 114"/>
              <a:gd name="T45" fmla="*/ 18 h 168"/>
              <a:gd name="T46" fmla="*/ 39 w 114"/>
              <a:gd name="T47" fmla="*/ 23 h 168"/>
              <a:gd name="T48" fmla="*/ 29 w 114"/>
              <a:gd name="T49" fmla="*/ 37 h 168"/>
              <a:gd name="T50" fmla="*/ 24 w 114"/>
              <a:gd name="T51" fmla="*/ 57 h 168"/>
              <a:gd name="T52" fmla="*/ 22 w 114"/>
              <a:gd name="T53" fmla="*/ 84 h 168"/>
              <a:gd name="T54" fmla="*/ 25 w 114"/>
              <a:gd name="T55" fmla="*/ 115 h 168"/>
              <a:gd name="T56" fmla="*/ 30 w 114"/>
              <a:gd name="T57" fmla="*/ 136 h 168"/>
              <a:gd name="T58" fmla="*/ 41 w 114"/>
              <a:gd name="T59" fmla="*/ 148 h 168"/>
              <a:gd name="T60" fmla="*/ 56 w 114"/>
              <a:gd name="T61" fmla="*/ 150 h 168"/>
              <a:gd name="T62" fmla="*/ 70 w 114"/>
              <a:gd name="T63" fmla="*/ 149 h 168"/>
              <a:gd name="T64" fmla="*/ 79 w 114"/>
              <a:gd name="T65" fmla="*/ 142 h 168"/>
              <a:gd name="T66" fmla="*/ 85 w 114"/>
              <a:gd name="T67" fmla="*/ 132 h 168"/>
              <a:gd name="T68" fmla="*/ 89 w 114"/>
              <a:gd name="T69" fmla="*/ 119 h 168"/>
              <a:gd name="T70" fmla="*/ 90 w 114"/>
              <a:gd name="T71" fmla="*/ 103 h 168"/>
              <a:gd name="T72" fmla="*/ 92 w 114"/>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4"/>
                </a:moveTo>
                <a:lnTo>
                  <a:pt x="113" y="102"/>
                </a:lnTo>
                <a:lnTo>
                  <a:pt x="110" y="119"/>
                </a:lnTo>
                <a:lnTo>
                  <a:pt x="107" y="133"/>
                </a:lnTo>
                <a:lnTo>
                  <a:pt x="101" y="145"/>
                </a:lnTo>
                <a:lnTo>
                  <a:pt x="93" y="155"/>
                </a:lnTo>
                <a:lnTo>
                  <a:pt x="83" y="162"/>
                </a:lnTo>
                <a:lnTo>
                  <a:pt x="71" y="167"/>
                </a:lnTo>
                <a:lnTo>
                  <a:pt x="55" y="168"/>
                </a:lnTo>
                <a:lnTo>
                  <a:pt x="41" y="167"/>
                </a:lnTo>
                <a:lnTo>
                  <a:pt x="29" y="163"/>
                </a:lnTo>
                <a:lnTo>
                  <a:pt x="20" y="157"/>
                </a:lnTo>
                <a:lnTo>
                  <a:pt x="12" y="146"/>
                </a:lnTo>
                <a:lnTo>
                  <a:pt x="7" y="136"/>
                </a:lnTo>
                <a:lnTo>
                  <a:pt x="3" y="120"/>
                </a:lnTo>
                <a:lnTo>
                  <a:pt x="2" y="104"/>
                </a:lnTo>
                <a:lnTo>
                  <a:pt x="0" y="85"/>
                </a:lnTo>
                <a:lnTo>
                  <a:pt x="2" y="67"/>
                </a:lnTo>
                <a:lnTo>
                  <a:pt x="4" y="51"/>
                </a:lnTo>
                <a:lnTo>
                  <a:pt x="7" y="35"/>
                </a:lnTo>
                <a:lnTo>
                  <a:pt x="13" y="23"/>
                </a:lnTo>
                <a:lnTo>
                  <a:pt x="21" y="13"/>
                </a:lnTo>
                <a:lnTo>
                  <a:pt x="32" y="7"/>
                </a:lnTo>
                <a:lnTo>
                  <a:pt x="43" y="1"/>
                </a:lnTo>
                <a:lnTo>
                  <a:pt x="59" y="0"/>
                </a:lnTo>
                <a:lnTo>
                  <a:pt x="73" y="1"/>
                </a:lnTo>
                <a:lnTo>
                  <a:pt x="85" y="5"/>
                </a:lnTo>
                <a:lnTo>
                  <a:pt x="94" y="12"/>
                </a:lnTo>
                <a:lnTo>
                  <a:pt x="102" y="22"/>
                </a:lnTo>
                <a:lnTo>
                  <a:pt x="107" y="34"/>
                </a:lnTo>
                <a:lnTo>
                  <a:pt x="111" y="48"/>
                </a:lnTo>
                <a:lnTo>
                  <a:pt x="113" y="64"/>
                </a:lnTo>
                <a:lnTo>
                  <a:pt x="114" y="84"/>
                </a:lnTo>
                <a:close/>
                <a:moveTo>
                  <a:pt x="92" y="85"/>
                </a:moveTo>
                <a:lnTo>
                  <a:pt x="92" y="73"/>
                </a:lnTo>
                <a:lnTo>
                  <a:pt x="90" y="64"/>
                </a:lnTo>
                <a:lnTo>
                  <a:pt x="89" y="54"/>
                </a:lnTo>
                <a:lnTo>
                  <a:pt x="88" y="47"/>
                </a:lnTo>
                <a:lnTo>
                  <a:pt x="86" y="39"/>
                </a:lnTo>
                <a:lnTo>
                  <a:pt x="84" y="34"/>
                </a:lnTo>
                <a:lnTo>
                  <a:pt x="80" y="29"/>
                </a:lnTo>
                <a:lnTo>
                  <a:pt x="77" y="25"/>
                </a:lnTo>
                <a:lnTo>
                  <a:pt x="73" y="22"/>
                </a:lnTo>
                <a:lnTo>
                  <a:pt x="68" y="20"/>
                </a:lnTo>
                <a:lnTo>
                  <a:pt x="63" y="18"/>
                </a:lnTo>
                <a:lnTo>
                  <a:pt x="58" y="18"/>
                </a:lnTo>
                <a:lnTo>
                  <a:pt x="47" y="18"/>
                </a:lnTo>
                <a:lnTo>
                  <a:pt x="39" y="23"/>
                </a:lnTo>
                <a:lnTo>
                  <a:pt x="34" y="29"/>
                </a:lnTo>
                <a:lnTo>
                  <a:pt x="29" y="37"/>
                </a:lnTo>
                <a:lnTo>
                  <a:pt x="26" y="47"/>
                </a:lnTo>
                <a:lnTo>
                  <a:pt x="24" y="57"/>
                </a:lnTo>
                <a:lnTo>
                  <a:pt x="22" y="71"/>
                </a:lnTo>
                <a:lnTo>
                  <a:pt x="22" y="84"/>
                </a:lnTo>
                <a:lnTo>
                  <a:pt x="24" y="101"/>
                </a:lnTo>
                <a:lnTo>
                  <a:pt x="25" y="115"/>
                </a:lnTo>
                <a:lnTo>
                  <a:pt x="26" y="127"/>
                </a:lnTo>
                <a:lnTo>
                  <a:pt x="30" y="136"/>
                </a:lnTo>
                <a:lnTo>
                  <a:pt x="36" y="142"/>
                </a:lnTo>
                <a:lnTo>
                  <a:pt x="41" y="148"/>
                </a:lnTo>
                <a:lnTo>
                  <a:pt x="49" y="150"/>
                </a:lnTo>
                <a:lnTo>
                  <a:pt x="56" y="150"/>
                </a:lnTo>
                <a:lnTo>
                  <a:pt x="63" y="150"/>
                </a:lnTo>
                <a:lnTo>
                  <a:pt x="70" y="149"/>
                </a:lnTo>
                <a:lnTo>
                  <a:pt x="75" y="146"/>
                </a:lnTo>
                <a:lnTo>
                  <a:pt x="79" y="142"/>
                </a:lnTo>
                <a:lnTo>
                  <a:pt x="83" y="137"/>
                </a:lnTo>
                <a:lnTo>
                  <a:pt x="85" y="132"/>
                </a:lnTo>
                <a:lnTo>
                  <a:pt x="86" y="125"/>
                </a:lnTo>
                <a:lnTo>
                  <a:pt x="89" y="119"/>
                </a:lnTo>
                <a:lnTo>
                  <a:pt x="90" y="111"/>
                </a:lnTo>
                <a:lnTo>
                  <a:pt x="90" y="103"/>
                </a:lnTo>
                <a:lnTo>
                  <a:pt x="92" y="94"/>
                </a:lnTo>
                <a:lnTo>
                  <a:pt x="92"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noEditPoints="1"/>
          </p:cNvSpPr>
          <p:nvPr/>
        </p:nvSpPr>
        <p:spPr bwMode="auto">
          <a:xfrm>
            <a:off x="1058838" y="3076174"/>
            <a:ext cx="88059" cy="132089"/>
          </a:xfrm>
          <a:custGeom>
            <a:avLst/>
            <a:gdLst>
              <a:gd name="T0" fmla="*/ 113 w 113"/>
              <a:gd name="T1" fmla="*/ 102 h 168"/>
              <a:gd name="T2" fmla="*/ 106 w 113"/>
              <a:gd name="T3" fmla="*/ 133 h 168"/>
              <a:gd name="T4" fmla="*/ 93 w 113"/>
              <a:gd name="T5" fmla="*/ 155 h 168"/>
              <a:gd name="T6" fmla="*/ 70 w 113"/>
              <a:gd name="T7" fmla="*/ 167 h 168"/>
              <a:gd name="T8" fmla="*/ 39 w 113"/>
              <a:gd name="T9" fmla="*/ 167 h 168"/>
              <a:gd name="T10" fmla="*/ 19 w 113"/>
              <a:gd name="T11" fmla="*/ 157 h 168"/>
              <a:gd name="T12" fmla="*/ 5 w 113"/>
              <a:gd name="T13" fmla="*/ 136 h 168"/>
              <a:gd name="T14" fmla="*/ 0 w 113"/>
              <a:gd name="T15" fmla="*/ 104 h 168"/>
              <a:gd name="T16" fmla="*/ 0 w 113"/>
              <a:gd name="T17" fmla="*/ 67 h 168"/>
              <a:gd name="T18" fmla="*/ 7 w 113"/>
              <a:gd name="T19" fmla="*/ 35 h 168"/>
              <a:gd name="T20" fmla="*/ 20 w 113"/>
              <a:gd name="T21" fmla="*/ 13 h 168"/>
              <a:gd name="T22" fmla="*/ 42 w 113"/>
              <a:gd name="T23" fmla="*/ 1 h 168"/>
              <a:gd name="T24" fmla="*/ 72 w 113"/>
              <a:gd name="T25" fmla="*/ 1 h 168"/>
              <a:gd name="T26" fmla="*/ 94 w 113"/>
              <a:gd name="T27" fmla="*/ 12 h 168"/>
              <a:gd name="T28" fmla="*/ 107 w 113"/>
              <a:gd name="T29" fmla="*/ 34 h 168"/>
              <a:gd name="T30" fmla="*/ 113 w 113"/>
              <a:gd name="T31" fmla="*/ 64 h 168"/>
              <a:gd name="T32" fmla="*/ 90 w 113"/>
              <a:gd name="T33" fmla="*/ 85 h 168"/>
              <a:gd name="T34" fmla="*/ 89 w 113"/>
              <a:gd name="T35" fmla="*/ 64 h 168"/>
              <a:gd name="T36" fmla="*/ 87 w 113"/>
              <a:gd name="T37" fmla="*/ 47 h 168"/>
              <a:gd name="T38" fmla="*/ 83 w 113"/>
              <a:gd name="T39" fmla="*/ 34 h 168"/>
              <a:gd name="T40" fmla="*/ 76 w 113"/>
              <a:gd name="T41" fmla="*/ 25 h 168"/>
              <a:gd name="T42" fmla="*/ 67 w 113"/>
              <a:gd name="T43" fmla="*/ 20 h 168"/>
              <a:gd name="T44" fmla="*/ 56 w 113"/>
              <a:gd name="T45" fmla="*/ 18 h 168"/>
              <a:gd name="T46" fmla="*/ 39 w 113"/>
              <a:gd name="T47" fmla="*/ 23 h 168"/>
              <a:gd name="T48" fmla="*/ 29 w 113"/>
              <a:gd name="T49" fmla="*/ 37 h 168"/>
              <a:gd name="T50" fmla="*/ 24 w 113"/>
              <a:gd name="T51" fmla="*/ 57 h 168"/>
              <a:gd name="T52" fmla="*/ 22 w 113"/>
              <a:gd name="T53" fmla="*/ 84 h 168"/>
              <a:gd name="T54" fmla="*/ 24 w 113"/>
              <a:gd name="T55" fmla="*/ 115 h 168"/>
              <a:gd name="T56" fmla="*/ 30 w 113"/>
              <a:gd name="T57" fmla="*/ 136 h 168"/>
              <a:gd name="T58" fmla="*/ 41 w 113"/>
              <a:gd name="T59" fmla="*/ 148 h 168"/>
              <a:gd name="T60" fmla="*/ 56 w 113"/>
              <a:gd name="T61" fmla="*/ 150 h 168"/>
              <a:gd name="T62" fmla="*/ 68 w 113"/>
              <a:gd name="T63" fmla="*/ 149 h 168"/>
              <a:gd name="T64" fmla="*/ 77 w 113"/>
              <a:gd name="T65" fmla="*/ 142 h 168"/>
              <a:gd name="T66" fmla="*/ 84 w 113"/>
              <a:gd name="T67" fmla="*/ 132 h 168"/>
              <a:gd name="T68" fmla="*/ 88 w 113"/>
              <a:gd name="T69" fmla="*/ 119 h 168"/>
              <a:gd name="T70" fmla="*/ 90 w 113"/>
              <a:gd name="T71" fmla="*/ 103 h 168"/>
              <a:gd name="T72" fmla="*/ 90 w 113"/>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8">
                <a:moveTo>
                  <a:pt x="113" y="84"/>
                </a:moveTo>
                <a:lnTo>
                  <a:pt x="113" y="102"/>
                </a:lnTo>
                <a:lnTo>
                  <a:pt x="110" y="119"/>
                </a:lnTo>
                <a:lnTo>
                  <a:pt x="106" y="133"/>
                </a:lnTo>
                <a:lnTo>
                  <a:pt x="100" y="145"/>
                </a:lnTo>
                <a:lnTo>
                  <a:pt x="93" y="155"/>
                </a:lnTo>
                <a:lnTo>
                  <a:pt x="83" y="162"/>
                </a:lnTo>
                <a:lnTo>
                  <a:pt x="70" y="167"/>
                </a:lnTo>
                <a:lnTo>
                  <a:pt x="55" y="168"/>
                </a:lnTo>
                <a:lnTo>
                  <a:pt x="39" y="167"/>
                </a:lnTo>
                <a:lnTo>
                  <a:pt x="29" y="163"/>
                </a:lnTo>
                <a:lnTo>
                  <a:pt x="19" y="157"/>
                </a:lnTo>
                <a:lnTo>
                  <a:pt x="12" y="146"/>
                </a:lnTo>
                <a:lnTo>
                  <a:pt x="5" y="136"/>
                </a:lnTo>
                <a:lnTo>
                  <a:pt x="3" y="120"/>
                </a:lnTo>
                <a:lnTo>
                  <a:pt x="0" y="104"/>
                </a:lnTo>
                <a:lnTo>
                  <a:pt x="0" y="85"/>
                </a:lnTo>
                <a:lnTo>
                  <a:pt x="0" y="67"/>
                </a:lnTo>
                <a:lnTo>
                  <a:pt x="3" y="51"/>
                </a:lnTo>
                <a:lnTo>
                  <a:pt x="7" y="35"/>
                </a:lnTo>
                <a:lnTo>
                  <a:pt x="13" y="23"/>
                </a:lnTo>
                <a:lnTo>
                  <a:pt x="20" y="13"/>
                </a:lnTo>
                <a:lnTo>
                  <a:pt x="30" y="7"/>
                </a:lnTo>
                <a:lnTo>
                  <a:pt x="42" y="1"/>
                </a:lnTo>
                <a:lnTo>
                  <a:pt x="58" y="0"/>
                </a:lnTo>
                <a:lnTo>
                  <a:pt x="72" y="1"/>
                </a:lnTo>
                <a:lnTo>
                  <a:pt x="84" y="5"/>
                </a:lnTo>
                <a:lnTo>
                  <a:pt x="94" y="12"/>
                </a:lnTo>
                <a:lnTo>
                  <a:pt x="101" y="22"/>
                </a:lnTo>
                <a:lnTo>
                  <a:pt x="107" y="34"/>
                </a:lnTo>
                <a:lnTo>
                  <a:pt x="110" y="48"/>
                </a:lnTo>
                <a:lnTo>
                  <a:pt x="113" y="64"/>
                </a:lnTo>
                <a:lnTo>
                  <a:pt x="113" y="84"/>
                </a:lnTo>
                <a:close/>
                <a:moveTo>
                  <a:pt x="90" y="85"/>
                </a:moveTo>
                <a:lnTo>
                  <a:pt x="90" y="73"/>
                </a:lnTo>
                <a:lnTo>
                  <a:pt x="89" y="64"/>
                </a:lnTo>
                <a:lnTo>
                  <a:pt x="89" y="54"/>
                </a:lnTo>
                <a:lnTo>
                  <a:pt x="87" y="47"/>
                </a:lnTo>
                <a:lnTo>
                  <a:pt x="85" y="39"/>
                </a:lnTo>
                <a:lnTo>
                  <a:pt x="83" y="34"/>
                </a:lnTo>
                <a:lnTo>
                  <a:pt x="80" y="29"/>
                </a:lnTo>
                <a:lnTo>
                  <a:pt x="76" y="25"/>
                </a:lnTo>
                <a:lnTo>
                  <a:pt x="72" y="22"/>
                </a:lnTo>
                <a:lnTo>
                  <a:pt x="67" y="20"/>
                </a:lnTo>
                <a:lnTo>
                  <a:pt x="63" y="18"/>
                </a:lnTo>
                <a:lnTo>
                  <a:pt x="56" y="18"/>
                </a:lnTo>
                <a:lnTo>
                  <a:pt x="46" y="18"/>
                </a:lnTo>
                <a:lnTo>
                  <a:pt x="39" y="23"/>
                </a:lnTo>
                <a:lnTo>
                  <a:pt x="33" y="29"/>
                </a:lnTo>
                <a:lnTo>
                  <a:pt x="29" y="37"/>
                </a:lnTo>
                <a:lnTo>
                  <a:pt x="25" y="47"/>
                </a:lnTo>
                <a:lnTo>
                  <a:pt x="24" y="57"/>
                </a:lnTo>
                <a:lnTo>
                  <a:pt x="22" y="71"/>
                </a:lnTo>
                <a:lnTo>
                  <a:pt x="22" y="84"/>
                </a:lnTo>
                <a:lnTo>
                  <a:pt x="22" y="101"/>
                </a:lnTo>
                <a:lnTo>
                  <a:pt x="24" y="115"/>
                </a:lnTo>
                <a:lnTo>
                  <a:pt x="26" y="127"/>
                </a:lnTo>
                <a:lnTo>
                  <a:pt x="30" y="136"/>
                </a:lnTo>
                <a:lnTo>
                  <a:pt x="34" y="142"/>
                </a:lnTo>
                <a:lnTo>
                  <a:pt x="41" y="148"/>
                </a:lnTo>
                <a:lnTo>
                  <a:pt x="47" y="150"/>
                </a:lnTo>
                <a:lnTo>
                  <a:pt x="56" y="150"/>
                </a:lnTo>
                <a:lnTo>
                  <a:pt x="63" y="150"/>
                </a:lnTo>
                <a:lnTo>
                  <a:pt x="68" y="149"/>
                </a:lnTo>
                <a:lnTo>
                  <a:pt x="73" y="146"/>
                </a:lnTo>
                <a:lnTo>
                  <a:pt x="77" y="142"/>
                </a:lnTo>
                <a:lnTo>
                  <a:pt x="81" y="137"/>
                </a:lnTo>
                <a:lnTo>
                  <a:pt x="84" y="132"/>
                </a:lnTo>
                <a:lnTo>
                  <a:pt x="87" y="125"/>
                </a:lnTo>
                <a:lnTo>
                  <a:pt x="88" y="119"/>
                </a:lnTo>
                <a:lnTo>
                  <a:pt x="89" y="111"/>
                </a:lnTo>
                <a:lnTo>
                  <a:pt x="90" y="103"/>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p:nvSpPr>
        <p:spPr bwMode="auto">
          <a:xfrm>
            <a:off x="860704" y="2815143"/>
            <a:ext cx="75479" cy="128945"/>
          </a:xfrm>
          <a:custGeom>
            <a:avLst/>
            <a:gdLst>
              <a:gd name="T0" fmla="*/ 94 w 94"/>
              <a:gd name="T1" fmla="*/ 158 h 165"/>
              <a:gd name="T2" fmla="*/ 94 w 94"/>
              <a:gd name="T3" fmla="*/ 162 h 165"/>
              <a:gd name="T4" fmla="*/ 92 w 94"/>
              <a:gd name="T5" fmla="*/ 163 h 165"/>
              <a:gd name="T6" fmla="*/ 91 w 94"/>
              <a:gd name="T7" fmla="*/ 165 h 165"/>
              <a:gd name="T8" fmla="*/ 5 w 94"/>
              <a:gd name="T9" fmla="*/ 165 h 165"/>
              <a:gd name="T10" fmla="*/ 2 w 94"/>
              <a:gd name="T11" fmla="*/ 165 h 165"/>
              <a:gd name="T12" fmla="*/ 1 w 94"/>
              <a:gd name="T13" fmla="*/ 162 h 165"/>
              <a:gd name="T14" fmla="*/ 0 w 94"/>
              <a:gd name="T15" fmla="*/ 160 h 165"/>
              <a:gd name="T16" fmla="*/ 0 w 94"/>
              <a:gd name="T17" fmla="*/ 156 h 165"/>
              <a:gd name="T18" fmla="*/ 0 w 94"/>
              <a:gd name="T19" fmla="*/ 152 h 165"/>
              <a:gd name="T20" fmla="*/ 1 w 94"/>
              <a:gd name="T21" fmla="*/ 149 h 165"/>
              <a:gd name="T22" fmla="*/ 2 w 94"/>
              <a:gd name="T23" fmla="*/ 148 h 165"/>
              <a:gd name="T24" fmla="*/ 5 w 94"/>
              <a:gd name="T25" fmla="*/ 148 h 165"/>
              <a:gd name="T26" fmla="*/ 39 w 94"/>
              <a:gd name="T27" fmla="*/ 24 h 165"/>
              <a:gd name="T28" fmla="*/ 5 w 94"/>
              <a:gd name="T29" fmla="*/ 43 h 165"/>
              <a:gd name="T30" fmla="*/ 2 w 94"/>
              <a:gd name="T31" fmla="*/ 43 h 165"/>
              <a:gd name="T32" fmla="*/ 0 w 94"/>
              <a:gd name="T33" fmla="*/ 42 h 165"/>
              <a:gd name="T34" fmla="*/ 0 w 94"/>
              <a:gd name="T35" fmla="*/ 38 h 165"/>
              <a:gd name="T36" fmla="*/ 0 w 94"/>
              <a:gd name="T37" fmla="*/ 33 h 165"/>
              <a:gd name="T38" fmla="*/ 0 w 94"/>
              <a:gd name="T39" fmla="*/ 30 h 165"/>
              <a:gd name="T40" fmla="*/ 1 w 94"/>
              <a:gd name="T41" fmla="*/ 28 h 165"/>
              <a:gd name="T42" fmla="*/ 2 w 94"/>
              <a:gd name="T43" fmla="*/ 26 h 165"/>
              <a:gd name="T44" fmla="*/ 40 w 94"/>
              <a:gd name="T45" fmla="*/ 1 h 165"/>
              <a:gd name="T46" fmla="*/ 41 w 94"/>
              <a:gd name="T47" fmla="*/ 1 h 165"/>
              <a:gd name="T48" fmla="*/ 44 w 94"/>
              <a:gd name="T49" fmla="*/ 0 h 165"/>
              <a:gd name="T50" fmla="*/ 47 w 94"/>
              <a:gd name="T51" fmla="*/ 0 h 165"/>
              <a:gd name="T52" fmla="*/ 51 w 94"/>
              <a:gd name="T53" fmla="*/ 0 h 165"/>
              <a:gd name="T54" fmla="*/ 54 w 94"/>
              <a:gd name="T55" fmla="*/ 0 h 165"/>
              <a:gd name="T56" fmla="*/ 58 w 94"/>
              <a:gd name="T57" fmla="*/ 1 h 165"/>
              <a:gd name="T58" fmla="*/ 60 w 94"/>
              <a:gd name="T59" fmla="*/ 3 h 165"/>
              <a:gd name="T60" fmla="*/ 60 w 94"/>
              <a:gd name="T61" fmla="*/ 4 h 165"/>
              <a:gd name="T62" fmla="*/ 90 w 94"/>
              <a:gd name="T63" fmla="*/ 148 h 165"/>
              <a:gd name="T64" fmla="*/ 91 w 94"/>
              <a:gd name="T65" fmla="*/ 148 h 165"/>
              <a:gd name="T66" fmla="*/ 92 w 94"/>
              <a:gd name="T67" fmla="*/ 149 h 165"/>
              <a:gd name="T68" fmla="*/ 94 w 94"/>
              <a:gd name="T69" fmla="*/ 152 h 165"/>
              <a:gd name="T70" fmla="*/ 94 w 94"/>
              <a:gd name="T71"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65">
                <a:moveTo>
                  <a:pt x="94" y="156"/>
                </a:moveTo>
                <a:lnTo>
                  <a:pt x="94" y="158"/>
                </a:lnTo>
                <a:lnTo>
                  <a:pt x="94" y="160"/>
                </a:lnTo>
                <a:lnTo>
                  <a:pt x="94" y="162"/>
                </a:lnTo>
                <a:lnTo>
                  <a:pt x="92" y="162"/>
                </a:lnTo>
                <a:lnTo>
                  <a:pt x="92" y="163"/>
                </a:lnTo>
                <a:lnTo>
                  <a:pt x="91" y="165"/>
                </a:lnTo>
                <a:lnTo>
                  <a:pt x="91" y="165"/>
                </a:lnTo>
                <a:lnTo>
                  <a:pt x="90" y="165"/>
                </a:lnTo>
                <a:lnTo>
                  <a:pt x="5" y="165"/>
                </a:lnTo>
                <a:lnTo>
                  <a:pt x="4" y="165"/>
                </a:lnTo>
                <a:lnTo>
                  <a:pt x="2" y="165"/>
                </a:lnTo>
                <a:lnTo>
                  <a:pt x="2" y="163"/>
                </a:lnTo>
                <a:lnTo>
                  <a:pt x="1" y="162"/>
                </a:lnTo>
                <a:lnTo>
                  <a:pt x="1" y="162"/>
                </a:lnTo>
                <a:lnTo>
                  <a:pt x="0" y="160"/>
                </a:lnTo>
                <a:lnTo>
                  <a:pt x="0" y="158"/>
                </a:lnTo>
                <a:lnTo>
                  <a:pt x="0" y="156"/>
                </a:lnTo>
                <a:lnTo>
                  <a:pt x="0" y="154"/>
                </a:lnTo>
                <a:lnTo>
                  <a:pt x="0" y="152"/>
                </a:lnTo>
                <a:lnTo>
                  <a:pt x="1" y="150"/>
                </a:lnTo>
                <a:lnTo>
                  <a:pt x="1" y="149"/>
                </a:lnTo>
                <a:lnTo>
                  <a:pt x="2" y="148"/>
                </a:lnTo>
                <a:lnTo>
                  <a:pt x="2" y="148"/>
                </a:lnTo>
                <a:lnTo>
                  <a:pt x="4" y="148"/>
                </a:lnTo>
                <a:lnTo>
                  <a:pt x="5" y="148"/>
                </a:lnTo>
                <a:lnTo>
                  <a:pt x="39" y="148"/>
                </a:lnTo>
                <a:lnTo>
                  <a:pt x="39" y="24"/>
                </a:lnTo>
                <a:lnTo>
                  <a:pt x="7" y="42"/>
                </a:lnTo>
                <a:lnTo>
                  <a:pt x="5" y="43"/>
                </a:lnTo>
                <a:lnTo>
                  <a:pt x="4" y="43"/>
                </a:lnTo>
                <a:lnTo>
                  <a:pt x="2" y="43"/>
                </a:lnTo>
                <a:lnTo>
                  <a:pt x="1" y="43"/>
                </a:lnTo>
                <a:lnTo>
                  <a:pt x="0" y="42"/>
                </a:lnTo>
                <a:lnTo>
                  <a:pt x="0" y="41"/>
                </a:lnTo>
                <a:lnTo>
                  <a:pt x="0" y="38"/>
                </a:lnTo>
                <a:lnTo>
                  <a:pt x="0" y="35"/>
                </a:lnTo>
                <a:lnTo>
                  <a:pt x="0" y="33"/>
                </a:lnTo>
                <a:lnTo>
                  <a:pt x="0" y="32"/>
                </a:lnTo>
                <a:lnTo>
                  <a:pt x="0" y="30"/>
                </a:lnTo>
                <a:lnTo>
                  <a:pt x="0" y="29"/>
                </a:lnTo>
                <a:lnTo>
                  <a:pt x="1" y="28"/>
                </a:lnTo>
                <a:lnTo>
                  <a:pt x="1" y="28"/>
                </a:lnTo>
                <a:lnTo>
                  <a:pt x="2" y="26"/>
                </a:lnTo>
                <a:lnTo>
                  <a:pt x="2" y="26"/>
                </a:lnTo>
                <a:lnTo>
                  <a:pt x="40" y="1"/>
                </a:lnTo>
                <a:lnTo>
                  <a:pt x="41" y="1"/>
                </a:lnTo>
                <a:lnTo>
                  <a:pt x="41" y="1"/>
                </a:lnTo>
                <a:lnTo>
                  <a:pt x="43" y="1"/>
                </a:lnTo>
                <a:lnTo>
                  <a:pt x="44" y="0"/>
                </a:lnTo>
                <a:lnTo>
                  <a:pt x="45" y="0"/>
                </a:lnTo>
                <a:lnTo>
                  <a:pt x="47" y="0"/>
                </a:lnTo>
                <a:lnTo>
                  <a:pt x="48" y="0"/>
                </a:lnTo>
                <a:lnTo>
                  <a:pt x="51" y="0"/>
                </a:lnTo>
                <a:lnTo>
                  <a:pt x="53" y="0"/>
                </a:lnTo>
                <a:lnTo>
                  <a:pt x="54" y="0"/>
                </a:lnTo>
                <a:lnTo>
                  <a:pt x="57" y="1"/>
                </a:lnTo>
                <a:lnTo>
                  <a:pt x="58" y="1"/>
                </a:lnTo>
                <a:lnTo>
                  <a:pt x="60" y="1"/>
                </a:lnTo>
                <a:lnTo>
                  <a:pt x="60" y="3"/>
                </a:lnTo>
                <a:lnTo>
                  <a:pt x="60" y="3"/>
                </a:lnTo>
                <a:lnTo>
                  <a:pt x="60" y="4"/>
                </a:lnTo>
                <a:lnTo>
                  <a:pt x="60" y="148"/>
                </a:lnTo>
                <a:lnTo>
                  <a:pt x="90" y="148"/>
                </a:lnTo>
                <a:lnTo>
                  <a:pt x="91" y="148"/>
                </a:lnTo>
                <a:lnTo>
                  <a:pt x="91" y="148"/>
                </a:lnTo>
                <a:lnTo>
                  <a:pt x="92" y="148"/>
                </a:lnTo>
                <a:lnTo>
                  <a:pt x="92" y="149"/>
                </a:lnTo>
                <a:lnTo>
                  <a:pt x="94" y="150"/>
                </a:lnTo>
                <a:lnTo>
                  <a:pt x="94" y="152"/>
                </a:lnTo>
                <a:lnTo>
                  <a:pt x="94" y="154"/>
                </a:lnTo>
                <a:lnTo>
                  <a:pt x="94"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958199" y="2811997"/>
            <a:ext cx="81769" cy="132089"/>
          </a:xfrm>
          <a:custGeom>
            <a:avLst/>
            <a:gdLst>
              <a:gd name="T0" fmla="*/ 102 w 102"/>
              <a:gd name="T1" fmla="*/ 158 h 166"/>
              <a:gd name="T2" fmla="*/ 102 w 102"/>
              <a:gd name="T3" fmla="*/ 162 h 166"/>
              <a:gd name="T4" fmla="*/ 101 w 102"/>
              <a:gd name="T5" fmla="*/ 164 h 166"/>
              <a:gd name="T6" fmla="*/ 100 w 102"/>
              <a:gd name="T7" fmla="*/ 166 h 166"/>
              <a:gd name="T8" fmla="*/ 8 w 102"/>
              <a:gd name="T9" fmla="*/ 166 h 166"/>
              <a:gd name="T10" fmla="*/ 4 w 102"/>
              <a:gd name="T11" fmla="*/ 166 h 166"/>
              <a:gd name="T12" fmla="*/ 3 w 102"/>
              <a:gd name="T13" fmla="*/ 163 h 166"/>
              <a:gd name="T14" fmla="*/ 2 w 102"/>
              <a:gd name="T15" fmla="*/ 161 h 166"/>
              <a:gd name="T16" fmla="*/ 0 w 102"/>
              <a:gd name="T17" fmla="*/ 157 h 166"/>
              <a:gd name="T18" fmla="*/ 0 w 102"/>
              <a:gd name="T19" fmla="*/ 151 h 166"/>
              <a:gd name="T20" fmla="*/ 2 w 102"/>
              <a:gd name="T21" fmla="*/ 149 h 166"/>
              <a:gd name="T22" fmla="*/ 3 w 102"/>
              <a:gd name="T23" fmla="*/ 145 h 166"/>
              <a:gd name="T24" fmla="*/ 6 w 102"/>
              <a:gd name="T25" fmla="*/ 142 h 166"/>
              <a:gd name="T26" fmla="*/ 48 w 102"/>
              <a:gd name="T27" fmla="*/ 98 h 166"/>
              <a:gd name="T28" fmla="*/ 61 w 102"/>
              <a:gd name="T29" fmla="*/ 80 h 166"/>
              <a:gd name="T30" fmla="*/ 68 w 102"/>
              <a:gd name="T31" fmla="*/ 64 h 166"/>
              <a:gd name="T32" fmla="*/ 71 w 102"/>
              <a:gd name="T33" fmla="*/ 52 h 166"/>
              <a:gd name="T34" fmla="*/ 71 w 102"/>
              <a:gd name="T35" fmla="*/ 40 h 166"/>
              <a:gd name="T36" fmla="*/ 67 w 102"/>
              <a:gd name="T37" fmla="*/ 31 h 166"/>
              <a:gd name="T38" fmla="*/ 61 w 102"/>
              <a:gd name="T39" fmla="*/ 23 h 166"/>
              <a:gd name="T40" fmla="*/ 50 w 102"/>
              <a:gd name="T41" fmla="*/ 19 h 166"/>
              <a:gd name="T42" fmla="*/ 37 w 102"/>
              <a:gd name="T43" fmla="*/ 19 h 166"/>
              <a:gd name="T44" fmla="*/ 25 w 102"/>
              <a:gd name="T45" fmla="*/ 23 h 166"/>
              <a:gd name="T46" fmla="*/ 15 w 102"/>
              <a:gd name="T47" fmla="*/ 29 h 166"/>
              <a:gd name="T48" fmla="*/ 10 w 102"/>
              <a:gd name="T49" fmla="*/ 33 h 166"/>
              <a:gd name="T50" fmla="*/ 7 w 102"/>
              <a:gd name="T51" fmla="*/ 33 h 166"/>
              <a:gd name="T52" fmla="*/ 6 w 102"/>
              <a:gd name="T53" fmla="*/ 31 h 166"/>
              <a:gd name="T54" fmla="*/ 4 w 102"/>
              <a:gd name="T55" fmla="*/ 30 h 166"/>
              <a:gd name="T56" fmla="*/ 4 w 102"/>
              <a:gd name="T57" fmla="*/ 26 h 166"/>
              <a:gd name="T58" fmla="*/ 4 w 102"/>
              <a:gd name="T59" fmla="*/ 21 h 166"/>
              <a:gd name="T60" fmla="*/ 4 w 102"/>
              <a:gd name="T61" fmla="*/ 18 h 166"/>
              <a:gd name="T62" fmla="*/ 4 w 102"/>
              <a:gd name="T63" fmla="*/ 17 h 166"/>
              <a:gd name="T64" fmla="*/ 6 w 102"/>
              <a:gd name="T65" fmla="*/ 14 h 166"/>
              <a:gd name="T66" fmla="*/ 10 w 102"/>
              <a:gd name="T67" fmla="*/ 12 h 166"/>
              <a:gd name="T68" fmla="*/ 16 w 102"/>
              <a:gd name="T69" fmla="*/ 8 h 166"/>
              <a:gd name="T70" fmla="*/ 28 w 102"/>
              <a:gd name="T71" fmla="*/ 4 h 166"/>
              <a:gd name="T72" fmla="*/ 41 w 102"/>
              <a:gd name="T73" fmla="*/ 0 h 166"/>
              <a:gd name="T74" fmla="*/ 59 w 102"/>
              <a:gd name="T75" fmla="*/ 1 h 166"/>
              <a:gd name="T76" fmla="*/ 78 w 102"/>
              <a:gd name="T77" fmla="*/ 8 h 166"/>
              <a:gd name="T78" fmla="*/ 89 w 102"/>
              <a:gd name="T79" fmla="*/ 18 h 166"/>
              <a:gd name="T80" fmla="*/ 95 w 102"/>
              <a:gd name="T81" fmla="*/ 34 h 166"/>
              <a:gd name="T82" fmla="*/ 96 w 102"/>
              <a:gd name="T83" fmla="*/ 51 h 166"/>
              <a:gd name="T84" fmla="*/ 92 w 102"/>
              <a:gd name="T85" fmla="*/ 66 h 166"/>
              <a:gd name="T86" fmla="*/ 83 w 102"/>
              <a:gd name="T87" fmla="*/ 83 h 166"/>
              <a:gd name="T88" fmla="*/ 66 w 102"/>
              <a:gd name="T89" fmla="*/ 107 h 166"/>
              <a:gd name="T90" fmla="*/ 27 w 102"/>
              <a:gd name="T91" fmla="*/ 147 h 166"/>
              <a:gd name="T92" fmla="*/ 98 w 102"/>
              <a:gd name="T93" fmla="*/ 147 h 166"/>
              <a:gd name="T94" fmla="*/ 101 w 102"/>
              <a:gd name="T95" fmla="*/ 149 h 166"/>
              <a:gd name="T96" fmla="*/ 102 w 102"/>
              <a:gd name="T97" fmla="*/ 150 h 166"/>
              <a:gd name="T98" fmla="*/ 102 w 102"/>
              <a:gd name="T99" fmla="*/ 15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166">
                <a:moveTo>
                  <a:pt x="102" y="157"/>
                </a:moveTo>
                <a:lnTo>
                  <a:pt x="102" y="158"/>
                </a:lnTo>
                <a:lnTo>
                  <a:pt x="102" y="161"/>
                </a:lnTo>
                <a:lnTo>
                  <a:pt x="102" y="162"/>
                </a:lnTo>
                <a:lnTo>
                  <a:pt x="101" y="163"/>
                </a:lnTo>
                <a:lnTo>
                  <a:pt x="101" y="164"/>
                </a:lnTo>
                <a:lnTo>
                  <a:pt x="100" y="164"/>
                </a:lnTo>
                <a:lnTo>
                  <a:pt x="100" y="166"/>
                </a:lnTo>
                <a:lnTo>
                  <a:pt x="98" y="166"/>
                </a:lnTo>
                <a:lnTo>
                  <a:pt x="8" y="166"/>
                </a:lnTo>
                <a:lnTo>
                  <a:pt x="6" y="166"/>
                </a:lnTo>
                <a:lnTo>
                  <a:pt x="4" y="166"/>
                </a:lnTo>
                <a:lnTo>
                  <a:pt x="3" y="164"/>
                </a:lnTo>
                <a:lnTo>
                  <a:pt x="3" y="163"/>
                </a:lnTo>
                <a:lnTo>
                  <a:pt x="2" y="162"/>
                </a:lnTo>
                <a:lnTo>
                  <a:pt x="2" y="161"/>
                </a:lnTo>
                <a:lnTo>
                  <a:pt x="0" y="159"/>
                </a:lnTo>
                <a:lnTo>
                  <a:pt x="0" y="157"/>
                </a:lnTo>
                <a:lnTo>
                  <a:pt x="0" y="154"/>
                </a:lnTo>
                <a:lnTo>
                  <a:pt x="0" y="151"/>
                </a:lnTo>
                <a:lnTo>
                  <a:pt x="2" y="150"/>
                </a:lnTo>
                <a:lnTo>
                  <a:pt x="2" y="149"/>
                </a:lnTo>
                <a:lnTo>
                  <a:pt x="3" y="147"/>
                </a:lnTo>
                <a:lnTo>
                  <a:pt x="3" y="145"/>
                </a:lnTo>
                <a:lnTo>
                  <a:pt x="4" y="144"/>
                </a:lnTo>
                <a:lnTo>
                  <a:pt x="6" y="142"/>
                </a:lnTo>
                <a:lnTo>
                  <a:pt x="37" y="108"/>
                </a:lnTo>
                <a:lnTo>
                  <a:pt x="48" y="98"/>
                </a:lnTo>
                <a:lnTo>
                  <a:pt x="55" y="87"/>
                </a:lnTo>
                <a:lnTo>
                  <a:pt x="61" y="80"/>
                </a:lnTo>
                <a:lnTo>
                  <a:pt x="66" y="72"/>
                </a:lnTo>
                <a:lnTo>
                  <a:pt x="68" y="64"/>
                </a:lnTo>
                <a:lnTo>
                  <a:pt x="70" y="57"/>
                </a:lnTo>
                <a:lnTo>
                  <a:pt x="71" y="52"/>
                </a:lnTo>
                <a:lnTo>
                  <a:pt x="71" y="46"/>
                </a:lnTo>
                <a:lnTo>
                  <a:pt x="71" y="40"/>
                </a:lnTo>
                <a:lnTo>
                  <a:pt x="70" y="35"/>
                </a:lnTo>
                <a:lnTo>
                  <a:pt x="67" y="31"/>
                </a:lnTo>
                <a:lnTo>
                  <a:pt x="65" y="27"/>
                </a:lnTo>
                <a:lnTo>
                  <a:pt x="61" y="23"/>
                </a:lnTo>
                <a:lnTo>
                  <a:pt x="55" y="21"/>
                </a:lnTo>
                <a:lnTo>
                  <a:pt x="50" y="19"/>
                </a:lnTo>
                <a:lnTo>
                  <a:pt x="45" y="19"/>
                </a:lnTo>
                <a:lnTo>
                  <a:pt x="37" y="19"/>
                </a:lnTo>
                <a:lnTo>
                  <a:pt x="31" y="21"/>
                </a:lnTo>
                <a:lnTo>
                  <a:pt x="25" y="23"/>
                </a:lnTo>
                <a:lnTo>
                  <a:pt x="20" y="26"/>
                </a:lnTo>
                <a:lnTo>
                  <a:pt x="15" y="29"/>
                </a:lnTo>
                <a:lnTo>
                  <a:pt x="12" y="31"/>
                </a:lnTo>
                <a:lnTo>
                  <a:pt x="10" y="33"/>
                </a:lnTo>
                <a:lnTo>
                  <a:pt x="7" y="33"/>
                </a:lnTo>
                <a:lnTo>
                  <a:pt x="7" y="33"/>
                </a:lnTo>
                <a:lnTo>
                  <a:pt x="6" y="33"/>
                </a:lnTo>
                <a:lnTo>
                  <a:pt x="6" y="31"/>
                </a:lnTo>
                <a:lnTo>
                  <a:pt x="4" y="31"/>
                </a:lnTo>
                <a:lnTo>
                  <a:pt x="4" y="30"/>
                </a:lnTo>
                <a:lnTo>
                  <a:pt x="4" y="27"/>
                </a:lnTo>
                <a:lnTo>
                  <a:pt x="4" y="26"/>
                </a:lnTo>
                <a:lnTo>
                  <a:pt x="4" y="23"/>
                </a:lnTo>
                <a:lnTo>
                  <a:pt x="4" y="21"/>
                </a:lnTo>
                <a:lnTo>
                  <a:pt x="4" y="19"/>
                </a:lnTo>
                <a:lnTo>
                  <a:pt x="4" y="18"/>
                </a:lnTo>
                <a:lnTo>
                  <a:pt x="4" y="17"/>
                </a:lnTo>
                <a:lnTo>
                  <a:pt x="4" y="17"/>
                </a:lnTo>
                <a:lnTo>
                  <a:pt x="6" y="16"/>
                </a:lnTo>
                <a:lnTo>
                  <a:pt x="6" y="14"/>
                </a:lnTo>
                <a:lnTo>
                  <a:pt x="7" y="13"/>
                </a:lnTo>
                <a:lnTo>
                  <a:pt x="10" y="12"/>
                </a:lnTo>
                <a:lnTo>
                  <a:pt x="12" y="10"/>
                </a:lnTo>
                <a:lnTo>
                  <a:pt x="16" y="8"/>
                </a:lnTo>
                <a:lnTo>
                  <a:pt x="21" y="5"/>
                </a:lnTo>
                <a:lnTo>
                  <a:pt x="28" y="4"/>
                </a:lnTo>
                <a:lnTo>
                  <a:pt x="34" y="1"/>
                </a:lnTo>
                <a:lnTo>
                  <a:pt x="41" y="0"/>
                </a:lnTo>
                <a:lnTo>
                  <a:pt x="49" y="0"/>
                </a:lnTo>
                <a:lnTo>
                  <a:pt x="59" y="1"/>
                </a:lnTo>
                <a:lnTo>
                  <a:pt x="68" y="4"/>
                </a:lnTo>
                <a:lnTo>
                  <a:pt x="78" y="8"/>
                </a:lnTo>
                <a:lnTo>
                  <a:pt x="84" y="13"/>
                </a:lnTo>
                <a:lnTo>
                  <a:pt x="89" y="18"/>
                </a:lnTo>
                <a:lnTo>
                  <a:pt x="93" y="26"/>
                </a:lnTo>
                <a:lnTo>
                  <a:pt x="95" y="34"/>
                </a:lnTo>
                <a:lnTo>
                  <a:pt x="96" y="43"/>
                </a:lnTo>
                <a:lnTo>
                  <a:pt x="96" y="51"/>
                </a:lnTo>
                <a:lnTo>
                  <a:pt x="95" y="59"/>
                </a:lnTo>
                <a:lnTo>
                  <a:pt x="92" y="66"/>
                </a:lnTo>
                <a:lnTo>
                  <a:pt x="88" y="74"/>
                </a:lnTo>
                <a:lnTo>
                  <a:pt x="83" y="83"/>
                </a:lnTo>
                <a:lnTo>
                  <a:pt x="75" y="95"/>
                </a:lnTo>
                <a:lnTo>
                  <a:pt x="66" y="107"/>
                </a:lnTo>
                <a:lnTo>
                  <a:pt x="53" y="120"/>
                </a:lnTo>
                <a:lnTo>
                  <a:pt x="27" y="147"/>
                </a:lnTo>
                <a:lnTo>
                  <a:pt x="98" y="147"/>
                </a:lnTo>
                <a:lnTo>
                  <a:pt x="98" y="147"/>
                </a:lnTo>
                <a:lnTo>
                  <a:pt x="100" y="147"/>
                </a:lnTo>
                <a:lnTo>
                  <a:pt x="101" y="149"/>
                </a:lnTo>
                <a:lnTo>
                  <a:pt x="101" y="149"/>
                </a:lnTo>
                <a:lnTo>
                  <a:pt x="102" y="150"/>
                </a:lnTo>
                <a:lnTo>
                  <a:pt x="102" y="153"/>
                </a:lnTo>
                <a:lnTo>
                  <a:pt x="102" y="154"/>
                </a:lnTo>
                <a:lnTo>
                  <a:pt x="102"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noEditPoints="1"/>
          </p:cNvSpPr>
          <p:nvPr/>
        </p:nvSpPr>
        <p:spPr bwMode="auto">
          <a:xfrm>
            <a:off x="1058838" y="2811997"/>
            <a:ext cx="88059" cy="135235"/>
          </a:xfrm>
          <a:custGeom>
            <a:avLst/>
            <a:gdLst>
              <a:gd name="T0" fmla="*/ 113 w 113"/>
              <a:gd name="T1" fmla="*/ 102 h 168"/>
              <a:gd name="T2" fmla="*/ 106 w 113"/>
              <a:gd name="T3" fmla="*/ 133 h 168"/>
              <a:gd name="T4" fmla="*/ 92 w 113"/>
              <a:gd name="T5" fmla="*/ 155 h 168"/>
              <a:gd name="T6" fmla="*/ 70 w 113"/>
              <a:gd name="T7" fmla="*/ 167 h 168"/>
              <a:gd name="T8" fmla="*/ 39 w 113"/>
              <a:gd name="T9" fmla="*/ 167 h 168"/>
              <a:gd name="T10" fmla="*/ 19 w 113"/>
              <a:gd name="T11" fmla="*/ 157 h 168"/>
              <a:gd name="T12" fmla="*/ 5 w 113"/>
              <a:gd name="T13" fmla="*/ 134 h 168"/>
              <a:gd name="T14" fmla="*/ 0 w 113"/>
              <a:gd name="T15" fmla="*/ 104 h 168"/>
              <a:gd name="T16" fmla="*/ 0 w 113"/>
              <a:gd name="T17" fmla="*/ 66 h 168"/>
              <a:gd name="T18" fmla="*/ 7 w 113"/>
              <a:gd name="T19" fmla="*/ 35 h 168"/>
              <a:gd name="T20" fmla="*/ 20 w 113"/>
              <a:gd name="T21" fmla="*/ 13 h 168"/>
              <a:gd name="T22" fmla="*/ 42 w 113"/>
              <a:gd name="T23" fmla="*/ 1 h 168"/>
              <a:gd name="T24" fmla="*/ 72 w 113"/>
              <a:gd name="T25" fmla="*/ 1 h 168"/>
              <a:gd name="T26" fmla="*/ 93 w 113"/>
              <a:gd name="T27" fmla="*/ 12 h 168"/>
              <a:gd name="T28" fmla="*/ 106 w 113"/>
              <a:gd name="T29" fmla="*/ 33 h 168"/>
              <a:gd name="T30" fmla="*/ 113 w 113"/>
              <a:gd name="T31" fmla="*/ 64 h 168"/>
              <a:gd name="T32" fmla="*/ 90 w 113"/>
              <a:gd name="T33" fmla="*/ 85 h 168"/>
              <a:gd name="T34" fmla="*/ 89 w 113"/>
              <a:gd name="T35" fmla="*/ 63 h 168"/>
              <a:gd name="T36" fmla="*/ 87 w 113"/>
              <a:gd name="T37" fmla="*/ 46 h 168"/>
              <a:gd name="T38" fmla="*/ 83 w 113"/>
              <a:gd name="T39" fmla="*/ 34 h 168"/>
              <a:gd name="T40" fmla="*/ 76 w 113"/>
              <a:gd name="T41" fmla="*/ 25 h 168"/>
              <a:gd name="T42" fmla="*/ 67 w 113"/>
              <a:gd name="T43" fmla="*/ 19 h 168"/>
              <a:gd name="T44" fmla="*/ 56 w 113"/>
              <a:gd name="T45" fmla="*/ 18 h 168"/>
              <a:gd name="T46" fmla="*/ 39 w 113"/>
              <a:gd name="T47" fmla="*/ 23 h 168"/>
              <a:gd name="T48" fmla="*/ 29 w 113"/>
              <a:gd name="T49" fmla="*/ 36 h 168"/>
              <a:gd name="T50" fmla="*/ 24 w 113"/>
              <a:gd name="T51" fmla="*/ 57 h 168"/>
              <a:gd name="T52" fmla="*/ 22 w 113"/>
              <a:gd name="T53" fmla="*/ 83 h 168"/>
              <a:gd name="T54" fmla="*/ 24 w 113"/>
              <a:gd name="T55" fmla="*/ 114 h 168"/>
              <a:gd name="T56" fmla="*/ 30 w 113"/>
              <a:gd name="T57" fmla="*/ 134 h 168"/>
              <a:gd name="T58" fmla="*/ 41 w 113"/>
              <a:gd name="T59" fmla="*/ 146 h 168"/>
              <a:gd name="T60" fmla="*/ 55 w 113"/>
              <a:gd name="T61" fmla="*/ 150 h 168"/>
              <a:gd name="T62" fmla="*/ 68 w 113"/>
              <a:gd name="T63" fmla="*/ 147 h 168"/>
              <a:gd name="T64" fmla="*/ 77 w 113"/>
              <a:gd name="T65" fmla="*/ 141 h 168"/>
              <a:gd name="T66" fmla="*/ 84 w 113"/>
              <a:gd name="T67" fmla="*/ 132 h 168"/>
              <a:gd name="T68" fmla="*/ 88 w 113"/>
              <a:gd name="T69" fmla="*/ 119 h 168"/>
              <a:gd name="T70" fmla="*/ 90 w 113"/>
              <a:gd name="T71" fmla="*/ 103 h 168"/>
              <a:gd name="T72" fmla="*/ 90 w 113"/>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8">
                <a:moveTo>
                  <a:pt x="113" y="83"/>
                </a:moveTo>
                <a:lnTo>
                  <a:pt x="113" y="102"/>
                </a:lnTo>
                <a:lnTo>
                  <a:pt x="110" y="117"/>
                </a:lnTo>
                <a:lnTo>
                  <a:pt x="106" y="133"/>
                </a:lnTo>
                <a:lnTo>
                  <a:pt x="100" y="145"/>
                </a:lnTo>
                <a:lnTo>
                  <a:pt x="92" y="155"/>
                </a:lnTo>
                <a:lnTo>
                  <a:pt x="81" y="162"/>
                </a:lnTo>
                <a:lnTo>
                  <a:pt x="70" y="167"/>
                </a:lnTo>
                <a:lnTo>
                  <a:pt x="55" y="168"/>
                </a:lnTo>
                <a:lnTo>
                  <a:pt x="39" y="167"/>
                </a:lnTo>
                <a:lnTo>
                  <a:pt x="29" y="163"/>
                </a:lnTo>
                <a:lnTo>
                  <a:pt x="19" y="157"/>
                </a:lnTo>
                <a:lnTo>
                  <a:pt x="12" y="146"/>
                </a:lnTo>
                <a:lnTo>
                  <a:pt x="5" y="134"/>
                </a:lnTo>
                <a:lnTo>
                  <a:pt x="3" y="120"/>
                </a:lnTo>
                <a:lnTo>
                  <a:pt x="0" y="104"/>
                </a:lnTo>
                <a:lnTo>
                  <a:pt x="0" y="85"/>
                </a:lnTo>
                <a:lnTo>
                  <a:pt x="0" y="66"/>
                </a:lnTo>
                <a:lnTo>
                  <a:pt x="3" y="51"/>
                </a:lnTo>
                <a:lnTo>
                  <a:pt x="7" y="35"/>
                </a:lnTo>
                <a:lnTo>
                  <a:pt x="12" y="23"/>
                </a:lnTo>
                <a:lnTo>
                  <a:pt x="20" y="13"/>
                </a:lnTo>
                <a:lnTo>
                  <a:pt x="30" y="6"/>
                </a:lnTo>
                <a:lnTo>
                  <a:pt x="42" y="1"/>
                </a:lnTo>
                <a:lnTo>
                  <a:pt x="58" y="0"/>
                </a:lnTo>
                <a:lnTo>
                  <a:pt x="72" y="1"/>
                </a:lnTo>
                <a:lnTo>
                  <a:pt x="84" y="5"/>
                </a:lnTo>
                <a:lnTo>
                  <a:pt x="93" y="12"/>
                </a:lnTo>
                <a:lnTo>
                  <a:pt x="101" y="22"/>
                </a:lnTo>
                <a:lnTo>
                  <a:pt x="106" y="33"/>
                </a:lnTo>
                <a:lnTo>
                  <a:pt x="110" y="48"/>
                </a:lnTo>
                <a:lnTo>
                  <a:pt x="113" y="64"/>
                </a:lnTo>
                <a:lnTo>
                  <a:pt x="113" y="83"/>
                </a:lnTo>
                <a:close/>
                <a:moveTo>
                  <a:pt x="90" y="85"/>
                </a:moveTo>
                <a:lnTo>
                  <a:pt x="90" y="73"/>
                </a:lnTo>
                <a:lnTo>
                  <a:pt x="89" y="63"/>
                </a:lnTo>
                <a:lnTo>
                  <a:pt x="89" y="53"/>
                </a:lnTo>
                <a:lnTo>
                  <a:pt x="87" y="46"/>
                </a:lnTo>
                <a:lnTo>
                  <a:pt x="85" y="39"/>
                </a:lnTo>
                <a:lnTo>
                  <a:pt x="83" y="34"/>
                </a:lnTo>
                <a:lnTo>
                  <a:pt x="80" y="29"/>
                </a:lnTo>
                <a:lnTo>
                  <a:pt x="76" y="25"/>
                </a:lnTo>
                <a:lnTo>
                  <a:pt x="72" y="21"/>
                </a:lnTo>
                <a:lnTo>
                  <a:pt x="67" y="19"/>
                </a:lnTo>
                <a:lnTo>
                  <a:pt x="63" y="18"/>
                </a:lnTo>
                <a:lnTo>
                  <a:pt x="56" y="18"/>
                </a:lnTo>
                <a:lnTo>
                  <a:pt x="46" y="18"/>
                </a:lnTo>
                <a:lnTo>
                  <a:pt x="39" y="23"/>
                </a:lnTo>
                <a:lnTo>
                  <a:pt x="33" y="29"/>
                </a:lnTo>
                <a:lnTo>
                  <a:pt x="29" y="36"/>
                </a:lnTo>
                <a:lnTo>
                  <a:pt x="25" y="46"/>
                </a:lnTo>
                <a:lnTo>
                  <a:pt x="24" y="57"/>
                </a:lnTo>
                <a:lnTo>
                  <a:pt x="22" y="69"/>
                </a:lnTo>
                <a:lnTo>
                  <a:pt x="22" y="83"/>
                </a:lnTo>
                <a:lnTo>
                  <a:pt x="22" y="100"/>
                </a:lnTo>
                <a:lnTo>
                  <a:pt x="24" y="114"/>
                </a:lnTo>
                <a:lnTo>
                  <a:pt x="26" y="127"/>
                </a:lnTo>
                <a:lnTo>
                  <a:pt x="30" y="134"/>
                </a:lnTo>
                <a:lnTo>
                  <a:pt x="34" y="142"/>
                </a:lnTo>
                <a:lnTo>
                  <a:pt x="41" y="146"/>
                </a:lnTo>
                <a:lnTo>
                  <a:pt x="47" y="150"/>
                </a:lnTo>
                <a:lnTo>
                  <a:pt x="55" y="150"/>
                </a:lnTo>
                <a:lnTo>
                  <a:pt x="63" y="150"/>
                </a:lnTo>
                <a:lnTo>
                  <a:pt x="68" y="147"/>
                </a:lnTo>
                <a:lnTo>
                  <a:pt x="73" y="145"/>
                </a:lnTo>
                <a:lnTo>
                  <a:pt x="77" y="141"/>
                </a:lnTo>
                <a:lnTo>
                  <a:pt x="81" y="137"/>
                </a:lnTo>
                <a:lnTo>
                  <a:pt x="84" y="132"/>
                </a:lnTo>
                <a:lnTo>
                  <a:pt x="87" y="125"/>
                </a:lnTo>
                <a:lnTo>
                  <a:pt x="88" y="119"/>
                </a:lnTo>
                <a:lnTo>
                  <a:pt x="89" y="111"/>
                </a:lnTo>
                <a:lnTo>
                  <a:pt x="90" y="103"/>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p:nvSpPr>
        <p:spPr bwMode="auto">
          <a:xfrm>
            <a:off x="860704" y="2554109"/>
            <a:ext cx="75479" cy="125799"/>
          </a:xfrm>
          <a:custGeom>
            <a:avLst/>
            <a:gdLst>
              <a:gd name="T0" fmla="*/ 94 w 94"/>
              <a:gd name="T1" fmla="*/ 157 h 163"/>
              <a:gd name="T2" fmla="*/ 94 w 94"/>
              <a:gd name="T3" fmla="*/ 161 h 163"/>
              <a:gd name="T4" fmla="*/ 92 w 94"/>
              <a:gd name="T5" fmla="*/ 163 h 163"/>
              <a:gd name="T6" fmla="*/ 91 w 94"/>
              <a:gd name="T7" fmla="*/ 163 h 163"/>
              <a:gd name="T8" fmla="*/ 5 w 94"/>
              <a:gd name="T9" fmla="*/ 163 h 163"/>
              <a:gd name="T10" fmla="*/ 2 w 94"/>
              <a:gd name="T11" fmla="*/ 163 h 163"/>
              <a:gd name="T12" fmla="*/ 1 w 94"/>
              <a:gd name="T13" fmla="*/ 162 h 163"/>
              <a:gd name="T14" fmla="*/ 0 w 94"/>
              <a:gd name="T15" fmla="*/ 159 h 163"/>
              <a:gd name="T16" fmla="*/ 0 w 94"/>
              <a:gd name="T17" fmla="*/ 156 h 163"/>
              <a:gd name="T18" fmla="*/ 0 w 94"/>
              <a:gd name="T19" fmla="*/ 152 h 163"/>
              <a:gd name="T20" fmla="*/ 1 w 94"/>
              <a:gd name="T21" fmla="*/ 149 h 163"/>
              <a:gd name="T22" fmla="*/ 2 w 94"/>
              <a:gd name="T23" fmla="*/ 146 h 163"/>
              <a:gd name="T24" fmla="*/ 5 w 94"/>
              <a:gd name="T25" fmla="*/ 146 h 163"/>
              <a:gd name="T26" fmla="*/ 39 w 94"/>
              <a:gd name="T27" fmla="*/ 22 h 163"/>
              <a:gd name="T28" fmla="*/ 5 w 94"/>
              <a:gd name="T29" fmla="*/ 42 h 163"/>
              <a:gd name="T30" fmla="*/ 2 w 94"/>
              <a:gd name="T31" fmla="*/ 43 h 163"/>
              <a:gd name="T32" fmla="*/ 0 w 94"/>
              <a:gd name="T33" fmla="*/ 41 h 163"/>
              <a:gd name="T34" fmla="*/ 0 w 94"/>
              <a:gd name="T35" fmla="*/ 38 h 163"/>
              <a:gd name="T36" fmla="*/ 0 w 94"/>
              <a:gd name="T37" fmla="*/ 33 h 163"/>
              <a:gd name="T38" fmla="*/ 0 w 94"/>
              <a:gd name="T39" fmla="*/ 30 h 163"/>
              <a:gd name="T40" fmla="*/ 1 w 94"/>
              <a:gd name="T41" fmla="*/ 28 h 163"/>
              <a:gd name="T42" fmla="*/ 2 w 94"/>
              <a:gd name="T43" fmla="*/ 26 h 163"/>
              <a:gd name="T44" fmla="*/ 40 w 94"/>
              <a:gd name="T45" fmla="*/ 1 h 163"/>
              <a:gd name="T46" fmla="*/ 41 w 94"/>
              <a:gd name="T47" fmla="*/ 0 h 163"/>
              <a:gd name="T48" fmla="*/ 44 w 94"/>
              <a:gd name="T49" fmla="*/ 0 h 163"/>
              <a:gd name="T50" fmla="*/ 47 w 94"/>
              <a:gd name="T51" fmla="*/ 0 h 163"/>
              <a:gd name="T52" fmla="*/ 51 w 94"/>
              <a:gd name="T53" fmla="*/ 0 h 163"/>
              <a:gd name="T54" fmla="*/ 54 w 94"/>
              <a:gd name="T55" fmla="*/ 0 h 163"/>
              <a:gd name="T56" fmla="*/ 58 w 94"/>
              <a:gd name="T57" fmla="*/ 0 h 163"/>
              <a:gd name="T58" fmla="*/ 60 w 94"/>
              <a:gd name="T59" fmla="*/ 1 h 163"/>
              <a:gd name="T60" fmla="*/ 60 w 94"/>
              <a:gd name="T61" fmla="*/ 3 h 163"/>
              <a:gd name="T62" fmla="*/ 90 w 94"/>
              <a:gd name="T63" fmla="*/ 146 h 163"/>
              <a:gd name="T64" fmla="*/ 91 w 94"/>
              <a:gd name="T65" fmla="*/ 146 h 163"/>
              <a:gd name="T66" fmla="*/ 92 w 94"/>
              <a:gd name="T67" fmla="*/ 149 h 163"/>
              <a:gd name="T68" fmla="*/ 94 w 94"/>
              <a:gd name="T69" fmla="*/ 152 h 163"/>
              <a:gd name="T70" fmla="*/ 94 w 94"/>
              <a:gd name="T71" fmla="*/ 1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63">
                <a:moveTo>
                  <a:pt x="94" y="156"/>
                </a:moveTo>
                <a:lnTo>
                  <a:pt x="94" y="157"/>
                </a:lnTo>
                <a:lnTo>
                  <a:pt x="94" y="159"/>
                </a:lnTo>
                <a:lnTo>
                  <a:pt x="94" y="161"/>
                </a:lnTo>
                <a:lnTo>
                  <a:pt x="92" y="162"/>
                </a:lnTo>
                <a:lnTo>
                  <a:pt x="92" y="163"/>
                </a:lnTo>
                <a:lnTo>
                  <a:pt x="91" y="163"/>
                </a:lnTo>
                <a:lnTo>
                  <a:pt x="91" y="163"/>
                </a:lnTo>
                <a:lnTo>
                  <a:pt x="90" y="163"/>
                </a:lnTo>
                <a:lnTo>
                  <a:pt x="5" y="163"/>
                </a:lnTo>
                <a:lnTo>
                  <a:pt x="4" y="163"/>
                </a:lnTo>
                <a:lnTo>
                  <a:pt x="2" y="163"/>
                </a:lnTo>
                <a:lnTo>
                  <a:pt x="2" y="163"/>
                </a:lnTo>
                <a:lnTo>
                  <a:pt x="1" y="162"/>
                </a:lnTo>
                <a:lnTo>
                  <a:pt x="1" y="161"/>
                </a:lnTo>
                <a:lnTo>
                  <a:pt x="0" y="159"/>
                </a:lnTo>
                <a:lnTo>
                  <a:pt x="0" y="157"/>
                </a:lnTo>
                <a:lnTo>
                  <a:pt x="0" y="156"/>
                </a:lnTo>
                <a:lnTo>
                  <a:pt x="0" y="153"/>
                </a:lnTo>
                <a:lnTo>
                  <a:pt x="0" y="152"/>
                </a:lnTo>
                <a:lnTo>
                  <a:pt x="1" y="150"/>
                </a:lnTo>
                <a:lnTo>
                  <a:pt x="1" y="149"/>
                </a:lnTo>
                <a:lnTo>
                  <a:pt x="2" y="148"/>
                </a:lnTo>
                <a:lnTo>
                  <a:pt x="2" y="146"/>
                </a:lnTo>
                <a:lnTo>
                  <a:pt x="4" y="146"/>
                </a:lnTo>
                <a:lnTo>
                  <a:pt x="5" y="146"/>
                </a:lnTo>
                <a:lnTo>
                  <a:pt x="39" y="146"/>
                </a:lnTo>
                <a:lnTo>
                  <a:pt x="39" y="22"/>
                </a:lnTo>
                <a:lnTo>
                  <a:pt x="7" y="41"/>
                </a:lnTo>
                <a:lnTo>
                  <a:pt x="5" y="42"/>
                </a:lnTo>
                <a:lnTo>
                  <a:pt x="4" y="43"/>
                </a:lnTo>
                <a:lnTo>
                  <a:pt x="2" y="43"/>
                </a:lnTo>
                <a:lnTo>
                  <a:pt x="1" y="42"/>
                </a:lnTo>
                <a:lnTo>
                  <a:pt x="0" y="41"/>
                </a:lnTo>
                <a:lnTo>
                  <a:pt x="0" y="39"/>
                </a:lnTo>
                <a:lnTo>
                  <a:pt x="0" y="38"/>
                </a:lnTo>
                <a:lnTo>
                  <a:pt x="0" y="34"/>
                </a:lnTo>
                <a:lnTo>
                  <a:pt x="0" y="33"/>
                </a:lnTo>
                <a:lnTo>
                  <a:pt x="0" y="31"/>
                </a:lnTo>
                <a:lnTo>
                  <a:pt x="0" y="30"/>
                </a:lnTo>
                <a:lnTo>
                  <a:pt x="0" y="29"/>
                </a:lnTo>
                <a:lnTo>
                  <a:pt x="1" y="28"/>
                </a:lnTo>
                <a:lnTo>
                  <a:pt x="1" y="26"/>
                </a:lnTo>
                <a:lnTo>
                  <a:pt x="2" y="26"/>
                </a:lnTo>
                <a:lnTo>
                  <a:pt x="2" y="25"/>
                </a:lnTo>
                <a:lnTo>
                  <a:pt x="40" y="1"/>
                </a:lnTo>
                <a:lnTo>
                  <a:pt x="41" y="0"/>
                </a:lnTo>
                <a:lnTo>
                  <a:pt x="41" y="0"/>
                </a:lnTo>
                <a:lnTo>
                  <a:pt x="43" y="0"/>
                </a:lnTo>
                <a:lnTo>
                  <a:pt x="44" y="0"/>
                </a:lnTo>
                <a:lnTo>
                  <a:pt x="45" y="0"/>
                </a:lnTo>
                <a:lnTo>
                  <a:pt x="47" y="0"/>
                </a:lnTo>
                <a:lnTo>
                  <a:pt x="48" y="0"/>
                </a:lnTo>
                <a:lnTo>
                  <a:pt x="51" y="0"/>
                </a:lnTo>
                <a:lnTo>
                  <a:pt x="53" y="0"/>
                </a:lnTo>
                <a:lnTo>
                  <a:pt x="54" y="0"/>
                </a:lnTo>
                <a:lnTo>
                  <a:pt x="57" y="0"/>
                </a:lnTo>
                <a:lnTo>
                  <a:pt x="58" y="0"/>
                </a:lnTo>
                <a:lnTo>
                  <a:pt x="60" y="1"/>
                </a:lnTo>
                <a:lnTo>
                  <a:pt x="60" y="1"/>
                </a:lnTo>
                <a:lnTo>
                  <a:pt x="60" y="3"/>
                </a:lnTo>
                <a:lnTo>
                  <a:pt x="60" y="3"/>
                </a:lnTo>
                <a:lnTo>
                  <a:pt x="60" y="146"/>
                </a:lnTo>
                <a:lnTo>
                  <a:pt x="90" y="146"/>
                </a:lnTo>
                <a:lnTo>
                  <a:pt x="91" y="146"/>
                </a:lnTo>
                <a:lnTo>
                  <a:pt x="91" y="146"/>
                </a:lnTo>
                <a:lnTo>
                  <a:pt x="92" y="148"/>
                </a:lnTo>
                <a:lnTo>
                  <a:pt x="92" y="149"/>
                </a:lnTo>
                <a:lnTo>
                  <a:pt x="94" y="150"/>
                </a:lnTo>
                <a:lnTo>
                  <a:pt x="94" y="152"/>
                </a:lnTo>
                <a:lnTo>
                  <a:pt x="94" y="153"/>
                </a:lnTo>
                <a:lnTo>
                  <a:pt x="94"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noEditPoints="1"/>
          </p:cNvSpPr>
          <p:nvPr/>
        </p:nvSpPr>
        <p:spPr bwMode="auto">
          <a:xfrm>
            <a:off x="951909" y="2554109"/>
            <a:ext cx="94349" cy="128945"/>
          </a:xfrm>
          <a:custGeom>
            <a:avLst/>
            <a:gdLst>
              <a:gd name="T0" fmla="*/ 117 w 117"/>
              <a:gd name="T1" fmla="*/ 122 h 165"/>
              <a:gd name="T2" fmla="*/ 115 w 117"/>
              <a:gd name="T3" fmla="*/ 125 h 165"/>
              <a:gd name="T4" fmla="*/ 94 w 117"/>
              <a:gd name="T5" fmla="*/ 127 h 165"/>
              <a:gd name="T6" fmla="*/ 94 w 117"/>
              <a:gd name="T7" fmla="*/ 162 h 165"/>
              <a:gd name="T8" fmla="*/ 92 w 117"/>
              <a:gd name="T9" fmla="*/ 163 h 165"/>
              <a:gd name="T10" fmla="*/ 90 w 117"/>
              <a:gd name="T11" fmla="*/ 163 h 165"/>
              <a:gd name="T12" fmla="*/ 86 w 117"/>
              <a:gd name="T13" fmla="*/ 165 h 165"/>
              <a:gd name="T14" fmla="*/ 81 w 117"/>
              <a:gd name="T15" fmla="*/ 165 h 165"/>
              <a:gd name="T16" fmla="*/ 75 w 117"/>
              <a:gd name="T17" fmla="*/ 163 h 165"/>
              <a:gd name="T18" fmla="*/ 74 w 117"/>
              <a:gd name="T19" fmla="*/ 163 h 165"/>
              <a:gd name="T20" fmla="*/ 73 w 117"/>
              <a:gd name="T21" fmla="*/ 162 h 165"/>
              <a:gd name="T22" fmla="*/ 73 w 117"/>
              <a:gd name="T23" fmla="*/ 127 h 165"/>
              <a:gd name="T24" fmla="*/ 4 w 117"/>
              <a:gd name="T25" fmla="*/ 127 h 165"/>
              <a:gd name="T26" fmla="*/ 2 w 117"/>
              <a:gd name="T27" fmla="*/ 125 h 165"/>
              <a:gd name="T28" fmla="*/ 0 w 117"/>
              <a:gd name="T29" fmla="*/ 123 h 165"/>
              <a:gd name="T30" fmla="*/ 0 w 117"/>
              <a:gd name="T31" fmla="*/ 120 h 165"/>
              <a:gd name="T32" fmla="*/ 0 w 117"/>
              <a:gd name="T33" fmla="*/ 115 h 165"/>
              <a:gd name="T34" fmla="*/ 0 w 117"/>
              <a:gd name="T35" fmla="*/ 111 h 165"/>
              <a:gd name="T36" fmla="*/ 1 w 117"/>
              <a:gd name="T37" fmla="*/ 107 h 165"/>
              <a:gd name="T38" fmla="*/ 2 w 117"/>
              <a:gd name="T39" fmla="*/ 105 h 165"/>
              <a:gd name="T40" fmla="*/ 61 w 117"/>
              <a:gd name="T41" fmla="*/ 4 h 165"/>
              <a:gd name="T42" fmla="*/ 64 w 117"/>
              <a:gd name="T43" fmla="*/ 3 h 165"/>
              <a:gd name="T44" fmla="*/ 66 w 117"/>
              <a:gd name="T45" fmla="*/ 1 h 165"/>
              <a:gd name="T46" fmla="*/ 72 w 117"/>
              <a:gd name="T47" fmla="*/ 0 h 165"/>
              <a:gd name="T48" fmla="*/ 78 w 117"/>
              <a:gd name="T49" fmla="*/ 0 h 165"/>
              <a:gd name="T50" fmla="*/ 85 w 117"/>
              <a:gd name="T51" fmla="*/ 0 h 165"/>
              <a:gd name="T52" fmla="*/ 90 w 117"/>
              <a:gd name="T53" fmla="*/ 1 h 165"/>
              <a:gd name="T54" fmla="*/ 92 w 117"/>
              <a:gd name="T55" fmla="*/ 3 h 165"/>
              <a:gd name="T56" fmla="*/ 94 w 117"/>
              <a:gd name="T57" fmla="*/ 4 h 165"/>
              <a:gd name="T58" fmla="*/ 112 w 117"/>
              <a:gd name="T59" fmla="*/ 108 h 165"/>
              <a:gd name="T60" fmla="*/ 116 w 117"/>
              <a:gd name="T61" fmla="*/ 111 h 165"/>
              <a:gd name="T62" fmla="*/ 117 w 117"/>
              <a:gd name="T63" fmla="*/ 118 h 165"/>
              <a:gd name="T64" fmla="*/ 73 w 117"/>
              <a:gd name="T65" fmla="*/ 18 h 165"/>
              <a:gd name="T66" fmla="*/ 73 w 117"/>
              <a:gd name="T67" fmla="*/ 10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65">
                <a:moveTo>
                  <a:pt x="117" y="118"/>
                </a:moveTo>
                <a:lnTo>
                  <a:pt x="117" y="122"/>
                </a:lnTo>
                <a:lnTo>
                  <a:pt x="116" y="124"/>
                </a:lnTo>
                <a:lnTo>
                  <a:pt x="115" y="125"/>
                </a:lnTo>
                <a:lnTo>
                  <a:pt x="112" y="127"/>
                </a:lnTo>
                <a:lnTo>
                  <a:pt x="94" y="127"/>
                </a:lnTo>
                <a:lnTo>
                  <a:pt x="94" y="161"/>
                </a:lnTo>
                <a:lnTo>
                  <a:pt x="94" y="162"/>
                </a:lnTo>
                <a:lnTo>
                  <a:pt x="94" y="162"/>
                </a:lnTo>
                <a:lnTo>
                  <a:pt x="92" y="163"/>
                </a:lnTo>
                <a:lnTo>
                  <a:pt x="91" y="163"/>
                </a:lnTo>
                <a:lnTo>
                  <a:pt x="90" y="163"/>
                </a:lnTo>
                <a:lnTo>
                  <a:pt x="88" y="165"/>
                </a:lnTo>
                <a:lnTo>
                  <a:pt x="86" y="165"/>
                </a:lnTo>
                <a:lnTo>
                  <a:pt x="83" y="165"/>
                </a:lnTo>
                <a:lnTo>
                  <a:pt x="81" y="165"/>
                </a:lnTo>
                <a:lnTo>
                  <a:pt x="78" y="165"/>
                </a:lnTo>
                <a:lnTo>
                  <a:pt x="75" y="163"/>
                </a:lnTo>
                <a:lnTo>
                  <a:pt x="74" y="163"/>
                </a:lnTo>
                <a:lnTo>
                  <a:pt x="74" y="163"/>
                </a:lnTo>
                <a:lnTo>
                  <a:pt x="73" y="162"/>
                </a:lnTo>
                <a:lnTo>
                  <a:pt x="73" y="162"/>
                </a:lnTo>
                <a:lnTo>
                  <a:pt x="73" y="161"/>
                </a:lnTo>
                <a:lnTo>
                  <a:pt x="73" y="127"/>
                </a:lnTo>
                <a:lnTo>
                  <a:pt x="5" y="127"/>
                </a:lnTo>
                <a:lnTo>
                  <a:pt x="4" y="127"/>
                </a:lnTo>
                <a:lnTo>
                  <a:pt x="2" y="125"/>
                </a:lnTo>
                <a:lnTo>
                  <a:pt x="2" y="125"/>
                </a:lnTo>
                <a:lnTo>
                  <a:pt x="1" y="124"/>
                </a:lnTo>
                <a:lnTo>
                  <a:pt x="0" y="123"/>
                </a:lnTo>
                <a:lnTo>
                  <a:pt x="0" y="122"/>
                </a:lnTo>
                <a:lnTo>
                  <a:pt x="0" y="120"/>
                </a:lnTo>
                <a:lnTo>
                  <a:pt x="0" y="116"/>
                </a:lnTo>
                <a:lnTo>
                  <a:pt x="0" y="115"/>
                </a:lnTo>
                <a:lnTo>
                  <a:pt x="0" y="112"/>
                </a:lnTo>
                <a:lnTo>
                  <a:pt x="0" y="111"/>
                </a:lnTo>
                <a:lnTo>
                  <a:pt x="0" y="108"/>
                </a:lnTo>
                <a:lnTo>
                  <a:pt x="1" y="107"/>
                </a:lnTo>
                <a:lnTo>
                  <a:pt x="1" y="106"/>
                </a:lnTo>
                <a:lnTo>
                  <a:pt x="2" y="105"/>
                </a:lnTo>
                <a:lnTo>
                  <a:pt x="2" y="103"/>
                </a:lnTo>
                <a:lnTo>
                  <a:pt x="61" y="4"/>
                </a:lnTo>
                <a:lnTo>
                  <a:pt x="62" y="3"/>
                </a:lnTo>
                <a:lnTo>
                  <a:pt x="64" y="3"/>
                </a:lnTo>
                <a:lnTo>
                  <a:pt x="65" y="1"/>
                </a:lnTo>
                <a:lnTo>
                  <a:pt x="66" y="1"/>
                </a:lnTo>
                <a:lnTo>
                  <a:pt x="69" y="0"/>
                </a:lnTo>
                <a:lnTo>
                  <a:pt x="72" y="0"/>
                </a:lnTo>
                <a:lnTo>
                  <a:pt x="74" y="0"/>
                </a:lnTo>
                <a:lnTo>
                  <a:pt x="78" y="0"/>
                </a:lnTo>
                <a:lnTo>
                  <a:pt x="82" y="0"/>
                </a:lnTo>
                <a:lnTo>
                  <a:pt x="85" y="0"/>
                </a:lnTo>
                <a:lnTo>
                  <a:pt x="87" y="0"/>
                </a:lnTo>
                <a:lnTo>
                  <a:pt x="90" y="1"/>
                </a:lnTo>
                <a:lnTo>
                  <a:pt x="91" y="1"/>
                </a:lnTo>
                <a:lnTo>
                  <a:pt x="92" y="3"/>
                </a:lnTo>
                <a:lnTo>
                  <a:pt x="94" y="3"/>
                </a:lnTo>
                <a:lnTo>
                  <a:pt x="94" y="4"/>
                </a:lnTo>
                <a:lnTo>
                  <a:pt x="94" y="108"/>
                </a:lnTo>
                <a:lnTo>
                  <a:pt x="112" y="108"/>
                </a:lnTo>
                <a:lnTo>
                  <a:pt x="115" y="108"/>
                </a:lnTo>
                <a:lnTo>
                  <a:pt x="116" y="111"/>
                </a:lnTo>
                <a:lnTo>
                  <a:pt x="117" y="114"/>
                </a:lnTo>
                <a:lnTo>
                  <a:pt x="117" y="118"/>
                </a:lnTo>
                <a:close/>
                <a:moveTo>
                  <a:pt x="73" y="18"/>
                </a:moveTo>
                <a:lnTo>
                  <a:pt x="73" y="18"/>
                </a:lnTo>
                <a:lnTo>
                  <a:pt x="19" y="108"/>
                </a:lnTo>
                <a:lnTo>
                  <a:pt x="73" y="108"/>
                </a:lnTo>
                <a:lnTo>
                  <a:pt x="73" y="1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noEditPoints="1"/>
          </p:cNvSpPr>
          <p:nvPr/>
        </p:nvSpPr>
        <p:spPr bwMode="auto">
          <a:xfrm>
            <a:off x="1058838" y="2550965"/>
            <a:ext cx="88059" cy="132089"/>
          </a:xfrm>
          <a:custGeom>
            <a:avLst/>
            <a:gdLst>
              <a:gd name="T0" fmla="*/ 113 w 113"/>
              <a:gd name="T1" fmla="*/ 102 h 167"/>
              <a:gd name="T2" fmla="*/ 106 w 113"/>
              <a:gd name="T3" fmla="*/ 132 h 167"/>
              <a:gd name="T4" fmla="*/ 92 w 113"/>
              <a:gd name="T5" fmla="*/ 154 h 167"/>
              <a:gd name="T6" fmla="*/ 70 w 113"/>
              <a:gd name="T7" fmla="*/ 166 h 167"/>
              <a:gd name="T8" fmla="*/ 39 w 113"/>
              <a:gd name="T9" fmla="*/ 166 h 167"/>
              <a:gd name="T10" fmla="*/ 19 w 113"/>
              <a:gd name="T11" fmla="*/ 155 h 167"/>
              <a:gd name="T12" fmla="*/ 5 w 113"/>
              <a:gd name="T13" fmla="*/ 134 h 167"/>
              <a:gd name="T14" fmla="*/ 0 w 113"/>
              <a:gd name="T15" fmla="*/ 103 h 167"/>
              <a:gd name="T16" fmla="*/ 0 w 113"/>
              <a:gd name="T17" fmla="*/ 65 h 167"/>
              <a:gd name="T18" fmla="*/ 7 w 113"/>
              <a:gd name="T19" fmla="*/ 35 h 167"/>
              <a:gd name="T20" fmla="*/ 20 w 113"/>
              <a:gd name="T21" fmla="*/ 13 h 167"/>
              <a:gd name="T22" fmla="*/ 42 w 113"/>
              <a:gd name="T23" fmla="*/ 0 h 167"/>
              <a:gd name="T24" fmla="*/ 72 w 113"/>
              <a:gd name="T25" fmla="*/ 0 h 167"/>
              <a:gd name="T26" fmla="*/ 93 w 113"/>
              <a:gd name="T27" fmla="*/ 12 h 167"/>
              <a:gd name="T28" fmla="*/ 106 w 113"/>
              <a:gd name="T29" fmla="*/ 32 h 167"/>
              <a:gd name="T30" fmla="*/ 113 w 113"/>
              <a:gd name="T31" fmla="*/ 64 h 167"/>
              <a:gd name="T32" fmla="*/ 90 w 113"/>
              <a:gd name="T33" fmla="*/ 85 h 167"/>
              <a:gd name="T34" fmla="*/ 89 w 113"/>
              <a:gd name="T35" fmla="*/ 62 h 167"/>
              <a:gd name="T36" fmla="*/ 87 w 113"/>
              <a:gd name="T37" fmla="*/ 45 h 167"/>
              <a:gd name="T38" fmla="*/ 83 w 113"/>
              <a:gd name="T39" fmla="*/ 32 h 167"/>
              <a:gd name="T40" fmla="*/ 76 w 113"/>
              <a:gd name="T41" fmla="*/ 23 h 167"/>
              <a:gd name="T42" fmla="*/ 67 w 113"/>
              <a:gd name="T43" fmla="*/ 18 h 167"/>
              <a:gd name="T44" fmla="*/ 56 w 113"/>
              <a:gd name="T45" fmla="*/ 17 h 167"/>
              <a:gd name="T46" fmla="*/ 39 w 113"/>
              <a:gd name="T47" fmla="*/ 22 h 167"/>
              <a:gd name="T48" fmla="*/ 29 w 113"/>
              <a:gd name="T49" fmla="*/ 36 h 167"/>
              <a:gd name="T50" fmla="*/ 24 w 113"/>
              <a:gd name="T51" fmla="*/ 57 h 167"/>
              <a:gd name="T52" fmla="*/ 22 w 113"/>
              <a:gd name="T53" fmla="*/ 82 h 167"/>
              <a:gd name="T54" fmla="*/ 24 w 113"/>
              <a:gd name="T55" fmla="*/ 113 h 167"/>
              <a:gd name="T56" fmla="*/ 30 w 113"/>
              <a:gd name="T57" fmla="*/ 134 h 167"/>
              <a:gd name="T58" fmla="*/ 41 w 113"/>
              <a:gd name="T59" fmla="*/ 146 h 167"/>
              <a:gd name="T60" fmla="*/ 55 w 113"/>
              <a:gd name="T61" fmla="*/ 150 h 167"/>
              <a:gd name="T62" fmla="*/ 68 w 113"/>
              <a:gd name="T63" fmla="*/ 147 h 167"/>
              <a:gd name="T64" fmla="*/ 77 w 113"/>
              <a:gd name="T65" fmla="*/ 141 h 167"/>
              <a:gd name="T66" fmla="*/ 84 w 113"/>
              <a:gd name="T67" fmla="*/ 130 h 167"/>
              <a:gd name="T68" fmla="*/ 88 w 113"/>
              <a:gd name="T69" fmla="*/ 117 h 167"/>
              <a:gd name="T70" fmla="*/ 90 w 113"/>
              <a:gd name="T71" fmla="*/ 102 h 167"/>
              <a:gd name="T72" fmla="*/ 90 w 113"/>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7">
                <a:moveTo>
                  <a:pt x="113" y="83"/>
                </a:moveTo>
                <a:lnTo>
                  <a:pt x="113" y="102"/>
                </a:lnTo>
                <a:lnTo>
                  <a:pt x="110" y="117"/>
                </a:lnTo>
                <a:lnTo>
                  <a:pt x="106" y="132"/>
                </a:lnTo>
                <a:lnTo>
                  <a:pt x="100" y="143"/>
                </a:lnTo>
                <a:lnTo>
                  <a:pt x="92" y="154"/>
                </a:lnTo>
                <a:lnTo>
                  <a:pt x="81" y="162"/>
                </a:lnTo>
                <a:lnTo>
                  <a:pt x="70" y="166"/>
                </a:lnTo>
                <a:lnTo>
                  <a:pt x="55" y="167"/>
                </a:lnTo>
                <a:lnTo>
                  <a:pt x="39" y="166"/>
                </a:lnTo>
                <a:lnTo>
                  <a:pt x="29" y="162"/>
                </a:lnTo>
                <a:lnTo>
                  <a:pt x="19" y="155"/>
                </a:lnTo>
                <a:lnTo>
                  <a:pt x="12" y="146"/>
                </a:lnTo>
                <a:lnTo>
                  <a:pt x="5" y="134"/>
                </a:lnTo>
                <a:lnTo>
                  <a:pt x="3" y="120"/>
                </a:lnTo>
                <a:lnTo>
                  <a:pt x="0" y="103"/>
                </a:lnTo>
                <a:lnTo>
                  <a:pt x="0" y="83"/>
                </a:lnTo>
                <a:lnTo>
                  <a:pt x="0" y="65"/>
                </a:lnTo>
                <a:lnTo>
                  <a:pt x="3" y="49"/>
                </a:lnTo>
                <a:lnTo>
                  <a:pt x="7" y="35"/>
                </a:lnTo>
                <a:lnTo>
                  <a:pt x="12" y="23"/>
                </a:lnTo>
                <a:lnTo>
                  <a:pt x="20" y="13"/>
                </a:lnTo>
                <a:lnTo>
                  <a:pt x="30" y="5"/>
                </a:lnTo>
                <a:lnTo>
                  <a:pt x="42" y="0"/>
                </a:lnTo>
                <a:lnTo>
                  <a:pt x="58" y="0"/>
                </a:lnTo>
                <a:lnTo>
                  <a:pt x="72" y="0"/>
                </a:lnTo>
                <a:lnTo>
                  <a:pt x="84" y="5"/>
                </a:lnTo>
                <a:lnTo>
                  <a:pt x="93" y="12"/>
                </a:lnTo>
                <a:lnTo>
                  <a:pt x="101" y="21"/>
                </a:lnTo>
                <a:lnTo>
                  <a:pt x="106" y="32"/>
                </a:lnTo>
                <a:lnTo>
                  <a:pt x="110" y="47"/>
                </a:lnTo>
                <a:lnTo>
                  <a:pt x="113" y="64"/>
                </a:lnTo>
                <a:lnTo>
                  <a:pt x="113" y="83"/>
                </a:lnTo>
                <a:close/>
                <a:moveTo>
                  <a:pt x="90" y="85"/>
                </a:moveTo>
                <a:lnTo>
                  <a:pt x="90" y="73"/>
                </a:lnTo>
                <a:lnTo>
                  <a:pt x="89" y="62"/>
                </a:lnTo>
                <a:lnTo>
                  <a:pt x="89" y="53"/>
                </a:lnTo>
                <a:lnTo>
                  <a:pt x="87" y="45"/>
                </a:lnTo>
                <a:lnTo>
                  <a:pt x="85" y="38"/>
                </a:lnTo>
                <a:lnTo>
                  <a:pt x="83" y="32"/>
                </a:lnTo>
                <a:lnTo>
                  <a:pt x="80" y="27"/>
                </a:lnTo>
                <a:lnTo>
                  <a:pt x="76" y="23"/>
                </a:lnTo>
                <a:lnTo>
                  <a:pt x="72" y="21"/>
                </a:lnTo>
                <a:lnTo>
                  <a:pt x="67" y="18"/>
                </a:lnTo>
                <a:lnTo>
                  <a:pt x="63" y="17"/>
                </a:lnTo>
                <a:lnTo>
                  <a:pt x="56" y="17"/>
                </a:lnTo>
                <a:lnTo>
                  <a:pt x="46" y="18"/>
                </a:lnTo>
                <a:lnTo>
                  <a:pt x="39" y="22"/>
                </a:lnTo>
                <a:lnTo>
                  <a:pt x="33" y="27"/>
                </a:lnTo>
                <a:lnTo>
                  <a:pt x="29" y="36"/>
                </a:lnTo>
                <a:lnTo>
                  <a:pt x="25" y="45"/>
                </a:lnTo>
                <a:lnTo>
                  <a:pt x="24" y="57"/>
                </a:lnTo>
                <a:lnTo>
                  <a:pt x="22" y="69"/>
                </a:lnTo>
                <a:lnTo>
                  <a:pt x="22" y="82"/>
                </a:lnTo>
                <a:lnTo>
                  <a:pt x="22" y="99"/>
                </a:lnTo>
                <a:lnTo>
                  <a:pt x="24" y="113"/>
                </a:lnTo>
                <a:lnTo>
                  <a:pt x="26" y="125"/>
                </a:lnTo>
                <a:lnTo>
                  <a:pt x="30" y="134"/>
                </a:lnTo>
                <a:lnTo>
                  <a:pt x="34" y="141"/>
                </a:lnTo>
                <a:lnTo>
                  <a:pt x="41" y="146"/>
                </a:lnTo>
                <a:lnTo>
                  <a:pt x="47" y="149"/>
                </a:lnTo>
                <a:lnTo>
                  <a:pt x="55" y="150"/>
                </a:lnTo>
                <a:lnTo>
                  <a:pt x="63" y="149"/>
                </a:lnTo>
                <a:lnTo>
                  <a:pt x="68" y="147"/>
                </a:lnTo>
                <a:lnTo>
                  <a:pt x="73" y="145"/>
                </a:lnTo>
                <a:lnTo>
                  <a:pt x="77" y="141"/>
                </a:lnTo>
                <a:lnTo>
                  <a:pt x="81" y="136"/>
                </a:lnTo>
                <a:lnTo>
                  <a:pt x="84" y="130"/>
                </a:lnTo>
                <a:lnTo>
                  <a:pt x="87" y="124"/>
                </a:lnTo>
                <a:lnTo>
                  <a:pt x="88" y="117"/>
                </a:lnTo>
                <a:lnTo>
                  <a:pt x="89" y="109"/>
                </a:lnTo>
                <a:lnTo>
                  <a:pt x="90" y="102"/>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860704" y="2289931"/>
            <a:ext cx="75479" cy="128945"/>
          </a:xfrm>
          <a:custGeom>
            <a:avLst/>
            <a:gdLst>
              <a:gd name="T0" fmla="*/ 94 w 95"/>
              <a:gd name="T1" fmla="*/ 158 h 164"/>
              <a:gd name="T2" fmla="*/ 94 w 95"/>
              <a:gd name="T3" fmla="*/ 160 h 164"/>
              <a:gd name="T4" fmla="*/ 92 w 95"/>
              <a:gd name="T5" fmla="*/ 163 h 164"/>
              <a:gd name="T6" fmla="*/ 91 w 95"/>
              <a:gd name="T7" fmla="*/ 164 h 164"/>
              <a:gd name="T8" fmla="*/ 5 w 95"/>
              <a:gd name="T9" fmla="*/ 164 h 164"/>
              <a:gd name="T10" fmla="*/ 2 w 95"/>
              <a:gd name="T11" fmla="*/ 163 h 164"/>
              <a:gd name="T12" fmla="*/ 1 w 95"/>
              <a:gd name="T13" fmla="*/ 162 h 164"/>
              <a:gd name="T14" fmla="*/ 0 w 95"/>
              <a:gd name="T15" fmla="*/ 159 h 164"/>
              <a:gd name="T16" fmla="*/ 0 w 95"/>
              <a:gd name="T17" fmla="*/ 155 h 164"/>
              <a:gd name="T18" fmla="*/ 0 w 95"/>
              <a:gd name="T19" fmla="*/ 151 h 164"/>
              <a:gd name="T20" fmla="*/ 1 w 95"/>
              <a:gd name="T21" fmla="*/ 149 h 164"/>
              <a:gd name="T22" fmla="*/ 2 w 95"/>
              <a:gd name="T23" fmla="*/ 147 h 164"/>
              <a:gd name="T24" fmla="*/ 5 w 95"/>
              <a:gd name="T25" fmla="*/ 146 h 164"/>
              <a:gd name="T26" fmla="*/ 39 w 95"/>
              <a:gd name="T27" fmla="*/ 22 h 164"/>
              <a:gd name="T28" fmla="*/ 5 w 95"/>
              <a:gd name="T29" fmla="*/ 41 h 164"/>
              <a:gd name="T30" fmla="*/ 2 w 95"/>
              <a:gd name="T31" fmla="*/ 43 h 164"/>
              <a:gd name="T32" fmla="*/ 0 w 95"/>
              <a:gd name="T33" fmla="*/ 41 h 164"/>
              <a:gd name="T34" fmla="*/ 0 w 95"/>
              <a:gd name="T35" fmla="*/ 38 h 164"/>
              <a:gd name="T36" fmla="*/ 0 w 95"/>
              <a:gd name="T37" fmla="*/ 32 h 164"/>
              <a:gd name="T38" fmla="*/ 0 w 95"/>
              <a:gd name="T39" fmla="*/ 30 h 164"/>
              <a:gd name="T40" fmla="*/ 1 w 95"/>
              <a:gd name="T41" fmla="*/ 27 h 164"/>
              <a:gd name="T42" fmla="*/ 2 w 95"/>
              <a:gd name="T43" fmla="*/ 26 h 164"/>
              <a:gd name="T44" fmla="*/ 40 w 95"/>
              <a:gd name="T45" fmla="*/ 1 h 164"/>
              <a:gd name="T46" fmla="*/ 41 w 95"/>
              <a:gd name="T47" fmla="*/ 0 h 164"/>
              <a:gd name="T48" fmla="*/ 44 w 95"/>
              <a:gd name="T49" fmla="*/ 0 h 164"/>
              <a:gd name="T50" fmla="*/ 47 w 95"/>
              <a:gd name="T51" fmla="*/ 0 h 164"/>
              <a:gd name="T52" fmla="*/ 51 w 95"/>
              <a:gd name="T53" fmla="*/ 0 h 164"/>
              <a:gd name="T54" fmla="*/ 56 w 95"/>
              <a:gd name="T55" fmla="*/ 0 h 164"/>
              <a:gd name="T56" fmla="*/ 58 w 95"/>
              <a:gd name="T57" fmla="*/ 0 h 164"/>
              <a:gd name="T58" fmla="*/ 60 w 95"/>
              <a:gd name="T59" fmla="*/ 1 h 164"/>
              <a:gd name="T60" fmla="*/ 60 w 95"/>
              <a:gd name="T61" fmla="*/ 2 h 164"/>
              <a:gd name="T62" fmla="*/ 90 w 95"/>
              <a:gd name="T63" fmla="*/ 146 h 164"/>
              <a:gd name="T64" fmla="*/ 91 w 95"/>
              <a:gd name="T65" fmla="*/ 147 h 164"/>
              <a:gd name="T66" fmla="*/ 94 w 95"/>
              <a:gd name="T67" fmla="*/ 149 h 164"/>
              <a:gd name="T68" fmla="*/ 94 w 95"/>
              <a:gd name="T69" fmla="*/ 151 h 164"/>
              <a:gd name="T70" fmla="*/ 95 w 95"/>
              <a:gd name="T7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4">
                <a:moveTo>
                  <a:pt x="95" y="155"/>
                </a:moveTo>
                <a:lnTo>
                  <a:pt x="94" y="158"/>
                </a:lnTo>
                <a:lnTo>
                  <a:pt x="94" y="159"/>
                </a:lnTo>
                <a:lnTo>
                  <a:pt x="94" y="160"/>
                </a:lnTo>
                <a:lnTo>
                  <a:pt x="92" y="162"/>
                </a:lnTo>
                <a:lnTo>
                  <a:pt x="92" y="163"/>
                </a:lnTo>
                <a:lnTo>
                  <a:pt x="91" y="163"/>
                </a:lnTo>
                <a:lnTo>
                  <a:pt x="91" y="164"/>
                </a:lnTo>
                <a:lnTo>
                  <a:pt x="90" y="164"/>
                </a:lnTo>
                <a:lnTo>
                  <a:pt x="5" y="164"/>
                </a:lnTo>
                <a:lnTo>
                  <a:pt x="4" y="164"/>
                </a:lnTo>
                <a:lnTo>
                  <a:pt x="2" y="163"/>
                </a:lnTo>
                <a:lnTo>
                  <a:pt x="2" y="163"/>
                </a:lnTo>
                <a:lnTo>
                  <a:pt x="1" y="162"/>
                </a:lnTo>
                <a:lnTo>
                  <a:pt x="1" y="160"/>
                </a:lnTo>
                <a:lnTo>
                  <a:pt x="0" y="159"/>
                </a:lnTo>
                <a:lnTo>
                  <a:pt x="0" y="158"/>
                </a:lnTo>
                <a:lnTo>
                  <a:pt x="0" y="155"/>
                </a:lnTo>
                <a:lnTo>
                  <a:pt x="0" y="153"/>
                </a:lnTo>
                <a:lnTo>
                  <a:pt x="0" y="151"/>
                </a:lnTo>
                <a:lnTo>
                  <a:pt x="1" y="150"/>
                </a:lnTo>
                <a:lnTo>
                  <a:pt x="1" y="149"/>
                </a:lnTo>
                <a:lnTo>
                  <a:pt x="2" y="147"/>
                </a:lnTo>
                <a:lnTo>
                  <a:pt x="2" y="147"/>
                </a:lnTo>
                <a:lnTo>
                  <a:pt x="4" y="146"/>
                </a:lnTo>
                <a:lnTo>
                  <a:pt x="5" y="146"/>
                </a:lnTo>
                <a:lnTo>
                  <a:pt x="39" y="146"/>
                </a:lnTo>
                <a:lnTo>
                  <a:pt x="39" y="22"/>
                </a:lnTo>
                <a:lnTo>
                  <a:pt x="7" y="41"/>
                </a:lnTo>
                <a:lnTo>
                  <a:pt x="5" y="41"/>
                </a:lnTo>
                <a:lnTo>
                  <a:pt x="4" y="43"/>
                </a:lnTo>
                <a:lnTo>
                  <a:pt x="2" y="43"/>
                </a:lnTo>
                <a:lnTo>
                  <a:pt x="1" y="41"/>
                </a:lnTo>
                <a:lnTo>
                  <a:pt x="0" y="41"/>
                </a:lnTo>
                <a:lnTo>
                  <a:pt x="0" y="39"/>
                </a:lnTo>
                <a:lnTo>
                  <a:pt x="0" y="38"/>
                </a:lnTo>
                <a:lnTo>
                  <a:pt x="0" y="35"/>
                </a:lnTo>
                <a:lnTo>
                  <a:pt x="0" y="32"/>
                </a:lnTo>
                <a:lnTo>
                  <a:pt x="0" y="31"/>
                </a:lnTo>
                <a:lnTo>
                  <a:pt x="0" y="30"/>
                </a:lnTo>
                <a:lnTo>
                  <a:pt x="0" y="28"/>
                </a:lnTo>
                <a:lnTo>
                  <a:pt x="1" y="27"/>
                </a:lnTo>
                <a:lnTo>
                  <a:pt x="1" y="26"/>
                </a:lnTo>
                <a:lnTo>
                  <a:pt x="2" y="26"/>
                </a:lnTo>
                <a:lnTo>
                  <a:pt x="4" y="24"/>
                </a:lnTo>
                <a:lnTo>
                  <a:pt x="40" y="1"/>
                </a:lnTo>
                <a:lnTo>
                  <a:pt x="41" y="1"/>
                </a:lnTo>
                <a:lnTo>
                  <a:pt x="41" y="0"/>
                </a:lnTo>
                <a:lnTo>
                  <a:pt x="43" y="0"/>
                </a:lnTo>
                <a:lnTo>
                  <a:pt x="44" y="0"/>
                </a:lnTo>
                <a:lnTo>
                  <a:pt x="45" y="0"/>
                </a:lnTo>
                <a:lnTo>
                  <a:pt x="47" y="0"/>
                </a:lnTo>
                <a:lnTo>
                  <a:pt x="48" y="0"/>
                </a:lnTo>
                <a:lnTo>
                  <a:pt x="51" y="0"/>
                </a:lnTo>
                <a:lnTo>
                  <a:pt x="53" y="0"/>
                </a:lnTo>
                <a:lnTo>
                  <a:pt x="56" y="0"/>
                </a:lnTo>
                <a:lnTo>
                  <a:pt x="57" y="0"/>
                </a:lnTo>
                <a:lnTo>
                  <a:pt x="58" y="0"/>
                </a:lnTo>
                <a:lnTo>
                  <a:pt x="60" y="1"/>
                </a:lnTo>
                <a:lnTo>
                  <a:pt x="60" y="1"/>
                </a:lnTo>
                <a:lnTo>
                  <a:pt x="60" y="2"/>
                </a:lnTo>
                <a:lnTo>
                  <a:pt x="60" y="2"/>
                </a:lnTo>
                <a:lnTo>
                  <a:pt x="60" y="146"/>
                </a:lnTo>
                <a:lnTo>
                  <a:pt x="90" y="146"/>
                </a:lnTo>
                <a:lnTo>
                  <a:pt x="91" y="146"/>
                </a:lnTo>
                <a:lnTo>
                  <a:pt x="91" y="147"/>
                </a:lnTo>
                <a:lnTo>
                  <a:pt x="92" y="147"/>
                </a:lnTo>
                <a:lnTo>
                  <a:pt x="94" y="149"/>
                </a:lnTo>
                <a:lnTo>
                  <a:pt x="94" y="150"/>
                </a:lnTo>
                <a:lnTo>
                  <a:pt x="94" y="151"/>
                </a:lnTo>
                <a:lnTo>
                  <a:pt x="94" y="153"/>
                </a:lnTo>
                <a:lnTo>
                  <a:pt x="95" y="15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noEditPoints="1"/>
          </p:cNvSpPr>
          <p:nvPr/>
        </p:nvSpPr>
        <p:spPr bwMode="auto">
          <a:xfrm>
            <a:off x="958199" y="2289931"/>
            <a:ext cx="84915" cy="128945"/>
          </a:xfrm>
          <a:custGeom>
            <a:avLst/>
            <a:gdLst>
              <a:gd name="T0" fmla="*/ 106 w 108"/>
              <a:gd name="T1" fmla="*/ 123 h 168"/>
              <a:gd name="T2" fmla="*/ 100 w 108"/>
              <a:gd name="T3" fmla="*/ 143 h 168"/>
              <a:gd name="T4" fmla="*/ 87 w 108"/>
              <a:gd name="T5" fmla="*/ 158 h 168"/>
              <a:gd name="T6" fmla="*/ 66 w 108"/>
              <a:gd name="T7" fmla="*/ 168 h 168"/>
              <a:gd name="T8" fmla="*/ 42 w 108"/>
              <a:gd name="T9" fmla="*/ 168 h 168"/>
              <a:gd name="T10" fmla="*/ 27 w 108"/>
              <a:gd name="T11" fmla="*/ 162 h 168"/>
              <a:gd name="T12" fmla="*/ 15 w 108"/>
              <a:gd name="T13" fmla="*/ 153 h 168"/>
              <a:gd name="T14" fmla="*/ 7 w 108"/>
              <a:gd name="T15" fmla="*/ 140 h 168"/>
              <a:gd name="T16" fmla="*/ 2 w 108"/>
              <a:gd name="T17" fmla="*/ 122 h 168"/>
              <a:gd name="T18" fmla="*/ 0 w 108"/>
              <a:gd name="T19" fmla="*/ 102 h 168"/>
              <a:gd name="T20" fmla="*/ 0 w 108"/>
              <a:gd name="T21" fmla="*/ 80 h 168"/>
              <a:gd name="T22" fmla="*/ 3 w 108"/>
              <a:gd name="T23" fmla="*/ 58 h 168"/>
              <a:gd name="T24" fmla="*/ 8 w 108"/>
              <a:gd name="T25" fmla="*/ 38 h 168"/>
              <a:gd name="T26" fmla="*/ 19 w 108"/>
              <a:gd name="T27" fmla="*/ 21 h 168"/>
              <a:gd name="T28" fmla="*/ 33 w 108"/>
              <a:gd name="T29" fmla="*/ 8 h 168"/>
              <a:gd name="T30" fmla="*/ 54 w 108"/>
              <a:gd name="T31" fmla="*/ 0 h 168"/>
              <a:gd name="T32" fmla="*/ 72 w 108"/>
              <a:gd name="T33" fmla="*/ 0 h 168"/>
              <a:gd name="T34" fmla="*/ 81 w 108"/>
              <a:gd name="T35" fmla="*/ 2 h 168"/>
              <a:gd name="T36" fmla="*/ 91 w 108"/>
              <a:gd name="T37" fmla="*/ 3 h 168"/>
              <a:gd name="T38" fmla="*/ 96 w 108"/>
              <a:gd name="T39" fmla="*/ 6 h 168"/>
              <a:gd name="T40" fmla="*/ 97 w 108"/>
              <a:gd name="T41" fmla="*/ 7 h 168"/>
              <a:gd name="T42" fmla="*/ 98 w 108"/>
              <a:gd name="T43" fmla="*/ 8 h 168"/>
              <a:gd name="T44" fmla="*/ 98 w 108"/>
              <a:gd name="T45" fmla="*/ 11 h 168"/>
              <a:gd name="T46" fmla="*/ 100 w 108"/>
              <a:gd name="T47" fmla="*/ 13 h 168"/>
              <a:gd name="T48" fmla="*/ 100 w 108"/>
              <a:gd name="T49" fmla="*/ 16 h 168"/>
              <a:gd name="T50" fmla="*/ 98 w 108"/>
              <a:gd name="T51" fmla="*/ 20 h 168"/>
              <a:gd name="T52" fmla="*/ 98 w 108"/>
              <a:gd name="T53" fmla="*/ 23 h 168"/>
              <a:gd name="T54" fmla="*/ 97 w 108"/>
              <a:gd name="T55" fmla="*/ 23 h 168"/>
              <a:gd name="T56" fmla="*/ 95 w 108"/>
              <a:gd name="T57" fmla="*/ 23 h 168"/>
              <a:gd name="T58" fmla="*/ 89 w 108"/>
              <a:gd name="T59" fmla="*/ 21 h 168"/>
              <a:gd name="T60" fmla="*/ 83 w 108"/>
              <a:gd name="T61" fmla="*/ 19 h 168"/>
              <a:gd name="T62" fmla="*/ 72 w 108"/>
              <a:gd name="T63" fmla="*/ 17 h 168"/>
              <a:gd name="T64" fmla="*/ 55 w 108"/>
              <a:gd name="T65" fmla="*/ 19 h 168"/>
              <a:gd name="T66" fmla="*/ 38 w 108"/>
              <a:gd name="T67" fmla="*/ 28 h 168"/>
              <a:gd name="T68" fmla="*/ 28 w 108"/>
              <a:gd name="T69" fmla="*/ 43 h 168"/>
              <a:gd name="T70" fmla="*/ 23 w 108"/>
              <a:gd name="T71" fmla="*/ 64 h 168"/>
              <a:gd name="T72" fmla="*/ 25 w 108"/>
              <a:gd name="T73" fmla="*/ 75 h 168"/>
              <a:gd name="T74" fmla="*/ 33 w 108"/>
              <a:gd name="T75" fmla="*/ 71 h 168"/>
              <a:gd name="T76" fmla="*/ 42 w 108"/>
              <a:gd name="T77" fmla="*/ 67 h 168"/>
              <a:gd name="T78" fmla="*/ 54 w 108"/>
              <a:gd name="T79" fmla="*/ 66 h 168"/>
              <a:gd name="T80" fmla="*/ 72 w 108"/>
              <a:gd name="T81" fmla="*/ 66 h 168"/>
              <a:gd name="T82" fmla="*/ 91 w 108"/>
              <a:gd name="T83" fmla="*/ 74 h 168"/>
              <a:gd name="T84" fmla="*/ 102 w 108"/>
              <a:gd name="T85" fmla="*/ 85 h 168"/>
              <a:gd name="T86" fmla="*/ 108 w 108"/>
              <a:gd name="T87" fmla="*/ 104 h 168"/>
              <a:gd name="T88" fmla="*/ 85 w 108"/>
              <a:gd name="T89" fmla="*/ 115 h 168"/>
              <a:gd name="T90" fmla="*/ 84 w 108"/>
              <a:gd name="T91" fmla="*/ 102 h 168"/>
              <a:gd name="T92" fmla="*/ 79 w 108"/>
              <a:gd name="T93" fmla="*/ 92 h 168"/>
              <a:gd name="T94" fmla="*/ 70 w 108"/>
              <a:gd name="T95" fmla="*/ 85 h 168"/>
              <a:gd name="T96" fmla="*/ 55 w 108"/>
              <a:gd name="T97" fmla="*/ 83 h 168"/>
              <a:gd name="T98" fmla="*/ 46 w 108"/>
              <a:gd name="T99" fmla="*/ 84 h 168"/>
              <a:gd name="T100" fmla="*/ 37 w 108"/>
              <a:gd name="T101" fmla="*/ 85 h 168"/>
              <a:gd name="T102" fmla="*/ 29 w 108"/>
              <a:gd name="T103" fmla="*/ 89 h 168"/>
              <a:gd name="T104" fmla="*/ 21 w 108"/>
              <a:gd name="T105" fmla="*/ 93 h 168"/>
              <a:gd name="T106" fmla="*/ 24 w 108"/>
              <a:gd name="T107" fmla="*/ 121 h 168"/>
              <a:gd name="T108" fmla="*/ 31 w 108"/>
              <a:gd name="T109" fmla="*/ 139 h 168"/>
              <a:gd name="T110" fmla="*/ 40 w 108"/>
              <a:gd name="T111" fmla="*/ 148 h 168"/>
              <a:gd name="T112" fmla="*/ 54 w 108"/>
              <a:gd name="T113" fmla="*/ 151 h 168"/>
              <a:gd name="T114" fmla="*/ 68 w 108"/>
              <a:gd name="T115" fmla="*/ 148 h 168"/>
              <a:gd name="T116" fmla="*/ 78 w 108"/>
              <a:gd name="T117" fmla="*/ 140 h 168"/>
              <a:gd name="T118" fmla="*/ 84 w 108"/>
              <a:gd name="T119" fmla="*/ 128 h 168"/>
              <a:gd name="T120" fmla="*/ 85 w 108"/>
              <a:gd name="T121"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68">
                <a:moveTo>
                  <a:pt x="108" y="113"/>
                </a:moveTo>
                <a:lnTo>
                  <a:pt x="106" y="123"/>
                </a:lnTo>
                <a:lnTo>
                  <a:pt x="104" y="134"/>
                </a:lnTo>
                <a:lnTo>
                  <a:pt x="100" y="143"/>
                </a:lnTo>
                <a:lnTo>
                  <a:pt x="95" y="152"/>
                </a:lnTo>
                <a:lnTo>
                  <a:pt x="87" y="158"/>
                </a:lnTo>
                <a:lnTo>
                  <a:pt x="76" y="164"/>
                </a:lnTo>
                <a:lnTo>
                  <a:pt x="66" y="168"/>
                </a:lnTo>
                <a:lnTo>
                  <a:pt x="51" y="168"/>
                </a:lnTo>
                <a:lnTo>
                  <a:pt x="42" y="168"/>
                </a:lnTo>
                <a:lnTo>
                  <a:pt x="34" y="166"/>
                </a:lnTo>
                <a:lnTo>
                  <a:pt x="27" y="162"/>
                </a:lnTo>
                <a:lnTo>
                  <a:pt x="20" y="158"/>
                </a:lnTo>
                <a:lnTo>
                  <a:pt x="15" y="153"/>
                </a:lnTo>
                <a:lnTo>
                  <a:pt x="11" y="147"/>
                </a:lnTo>
                <a:lnTo>
                  <a:pt x="7" y="140"/>
                </a:lnTo>
                <a:lnTo>
                  <a:pt x="4" y="131"/>
                </a:lnTo>
                <a:lnTo>
                  <a:pt x="2" y="122"/>
                </a:lnTo>
                <a:lnTo>
                  <a:pt x="0" y="113"/>
                </a:lnTo>
                <a:lnTo>
                  <a:pt x="0" y="102"/>
                </a:lnTo>
                <a:lnTo>
                  <a:pt x="0" y="90"/>
                </a:lnTo>
                <a:lnTo>
                  <a:pt x="0" y="80"/>
                </a:lnTo>
                <a:lnTo>
                  <a:pt x="0" y="70"/>
                </a:lnTo>
                <a:lnTo>
                  <a:pt x="3" y="58"/>
                </a:lnTo>
                <a:lnTo>
                  <a:pt x="6" y="49"/>
                </a:lnTo>
                <a:lnTo>
                  <a:pt x="8" y="38"/>
                </a:lnTo>
                <a:lnTo>
                  <a:pt x="14" y="29"/>
                </a:lnTo>
                <a:lnTo>
                  <a:pt x="19" y="21"/>
                </a:lnTo>
                <a:lnTo>
                  <a:pt x="25" y="15"/>
                </a:lnTo>
                <a:lnTo>
                  <a:pt x="33" y="8"/>
                </a:lnTo>
                <a:lnTo>
                  <a:pt x="44" y="4"/>
                </a:lnTo>
                <a:lnTo>
                  <a:pt x="54" y="0"/>
                </a:lnTo>
                <a:lnTo>
                  <a:pt x="68" y="0"/>
                </a:lnTo>
                <a:lnTo>
                  <a:pt x="72" y="0"/>
                </a:lnTo>
                <a:lnTo>
                  <a:pt x="78" y="0"/>
                </a:lnTo>
                <a:lnTo>
                  <a:pt x="81" y="2"/>
                </a:lnTo>
                <a:lnTo>
                  <a:pt x="87" y="2"/>
                </a:lnTo>
                <a:lnTo>
                  <a:pt x="91" y="3"/>
                </a:lnTo>
                <a:lnTo>
                  <a:pt x="93" y="4"/>
                </a:lnTo>
                <a:lnTo>
                  <a:pt x="96" y="6"/>
                </a:lnTo>
                <a:lnTo>
                  <a:pt x="97" y="6"/>
                </a:lnTo>
                <a:lnTo>
                  <a:pt x="97" y="7"/>
                </a:lnTo>
                <a:lnTo>
                  <a:pt x="98" y="8"/>
                </a:lnTo>
                <a:lnTo>
                  <a:pt x="98" y="8"/>
                </a:lnTo>
                <a:lnTo>
                  <a:pt x="98" y="10"/>
                </a:lnTo>
                <a:lnTo>
                  <a:pt x="98" y="11"/>
                </a:lnTo>
                <a:lnTo>
                  <a:pt x="100" y="12"/>
                </a:lnTo>
                <a:lnTo>
                  <a:pt x="100" y="13"/>
                </a:lnTo>
                <a:lnTo>
                  <a:pt x="100" y="15"/>
                </a:lnTo>
                <a:lnTo>
                  <a:pt x="100" y="16"/>
                </a:lnTo>
                <a:lnTo>
                  <a:pt x="100" y="19"/>
                </a:lnTo>
                <a:lnTo>
                  <a:pt x="98" y="20"/>
                </a:lnTo>
                <a:lnTo>
                  <a:pt x="98" y="21"/>
                </a:lnTo>
                <a:lnTo>
                  <a:pt x="98" y="23"/>
                </a:lnTo>
                <a:lnTo>
                  <a:pt x="97" y="23"/>
                </a:lnTo>
                <a:lnTo>
                  <a:pt x="97" y="23"/>
                </a:lnTo>
                <a:lnTo>
                  <a:pt x="96" y="23"/>
                </a:lnTo>
                <a:lnTo>
                  <a:pt x="95" y="23"/>
                </a:lnTo>
                <a:lnTo>
                  <a:pt x="92" y="23"/>
                </a:lnTo>
                <a:lnTo>
                  <a:pt x="89" y="21"/>
                </a:lnTo>
                <a:lnTo>
                  <a:pt x="87" y="20"/>
                </a:lnTo>
                <a:lnTo>
                  <a:pt x="83" y="19"/>
                </a:lnTo>
                <a:lnTo>
                  <a:pt x="78" y="19"/>
                </a:lnTo>
                <a:lnTo>
                  <a:pt x="72" y="17"/>
                </a:lnTo>
                <a:lnTo>
                  <a:pt x="67" y="17"/>
                </a:lnTo>
                <a:lnTo>
                  <a:pt x="55" y="19"/>
                </a:lnTo>
                <a:lnTo>
                  <a:pt x="46" y="23"/>
                </a:lnTo>
                <a:lnTo>
                  <a:pt x="38" y="28"/>
                </a:lnTo>
                <a:lnTo>
                  <a:pt x="32" y="36"/>
                </a:lnTo>
                <a:lnTo>
                  <a:pt x="28" y="43"/>
                </a:lnTo>
                <a:lnTo>
                  <a:pt x="24" y="54"/>
                </a:lnTo>
                <a:lnTo>
                  <a:pt x="23" y="64"/>
                </a:lnTo>
                <a:lnTo>
                  <a:pt x="21" y="76"/>
                </a:lnTo>
                <a:lnTo>
                  <a:pt x="25" y="75"/>
                </a:lnTo>
                <a:lnTo>
                  <a:pt x="29" y="72"/>
                </a:lnTo>
                <a:lnTo>
                  <a:pt x="33" y="71"/>
                </a:lnTo>
                <a:lnTo>
                  <a:pt x="38" y="70"/>
                </a:lnTo>
                <a:lnTo>
                  <a:pt x="42" y="67"/>
                </a:lnTo>
                <a:lnTo>
                  <a:pt x="49" y="67"/>
                </a:lnTo>
                <a:lnTo>
                  <a:pt x="54" y="66"/>
                </a:lnTo>
                <a:lnTo>
                  <a:pt x="59" y="66"/>
                </a:lnTo>
                <a:lnTo>
                  <a:pt x="72" y="66"/>
                </a:lnTo>
                <a:lnTo>
                  <a:pt x="83" y="70"/>
                </a:lnTo>
                <a:lnTo>
                  <a:pt x="91" y="74"/>
                </a:lnTo>
                <a:lnTo>
                  <a:pt x="97" y="79"/>
                </a:lnTo>
                <a:lnTo>
                  <a:pt x="102" y="85"/>
                </a:lnTo>
                <a:lnTo>
                  <a:pt x="105" y="94"/>
                </a:lnTo>
                <a:lnTo>
                  <a:pt x="108" y="104"/>
                </a:lnTo>
                <a:lnTo>
                  <a:pt x="108" y="113"/>
                </a:lnTo>
                <a:close/>
                <a:moveTo>
                  <a:pt x="85" y="115"/>
                </a:moveTo>
                <a:lnTo>
                  <a:pt x="85" y="107"/>
                </a:lnTo>
                <a:lnTo>
                  <a:pt x="84" y="102"/>
                </a:lnTo>
                <a:lnTo>
                  <a:pt x="83" y="96"/>
                </a:lnTo>
                <a:lnTo>
                  <a:pt x="79" y="92"/>
                </a:lnTo>
                <a:lnTo>
                  <a:pt x="75" y="88"/>
                </a:lnTo>
                <a:lnTo>
                  <a:pt x="70" y="85"/>
                </a:lnTo>
                <a:lnTo>
                  <a:pt x="65" y="83"/>
                </a:lnTo>
                <a:lnTo>
                  <a:pt x="55" y="83"/>
                </a:lnTo>
                <a:lnTo>
                  <a:pt x="51" y="83"/>
                </a:lnTo>
                <a:lnTo>
                  <a:pt x="46" y="84"/>
                </a:lnTo>
                <a:lnTo>
                  <a:pt x="42" y="84"/>
                </a:lnTo>
                <a:lnTo>
                  <a:pt x="37" y="85"/>
                </a:lnTo>
                <a:lnTo>
                  <a:pt x="33" y="88"/>
                </a:lnTo>
                <a:lnTo>
                  <a:pt x="29" y="89"/>
                </a:lnTo>
                <a:lnTo>
                  <a:pt x="25" y="92"/>
                </a:lnTo>
                <a:lnTo>
                  <a:pt x="21" y="93"/>
                </a:lnTo>
                <a:lnTo>
                  <a:pt x="23" y="109"/>
                </a:lnTo>
                <a:lnTo>
                  <a:pt x="24" y="121"/>
                </a:lnTo>
                <a:lnTo>
                  <a:pt x="27" y="131"/>
                </a:lnTo>
                <a:lnTo>
                  <a:pt x="31" y="139"/>
                </a:lnTo>
                <a:lnTo>
                  <a:pt x="34" y="144"/>
                </a:lnTo>
                <a:lnTo>
                  <a:pt x="40" y="148"/>
                </a:lnTo>
                <a:lnTo>
                  <a:pt x="46" y="151"/>
                </a:lnTo>
                <a:lnTo>
                  <a:pt x="54" y="151"/>
                </a:lnTo>
                <a:lnTo>
                  <a:pt x="62" y="151"/>
                </a:lnTo>
                <a:lnTo>
                  <a:pt x="68" y="148"/>
                </a:lnTo>
                <a:lnTo>
                  <a:pt x="74" y="144"/>
                </a:lnTo>
                <a:lnTo>
                  <a:pt x="78" y="140"/>
                </a:lnTo>
                <a:lnTo>
                  <a:pt x="81" y="134"/>
                </a:lnTo>
                <a:lnTo>
                  <a:pt x="84" y="128"/>
                </a:lnTo>
                <a:lnTo>
                  <a:pt x="85" y="122"/>
                </a:lnTo>
                <a:lnTo>
                  <a:pt x="85" y="11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EditPoints="1"/>
          </p:cNvSpPr>
          <p:nvPr/>
        </p:nvSpPr>
        <p:spPr bwMode="auto">
          <a:xfrm>
            <a:off x="1058838" y="2289931"/>
            <a:ext cx="88059" cy="128945"/>
          </a:xfrm>
          <a:custGeom>
            <a:avLst/>
            <a:gdLst>
              <a:gd name="T0" fmla="*/ 113 w 113"/>
              <a:gd name="T1" fmla="*/ 102 h 168"/>
              <a:gd name="T2" fmla="*/ 106 w 113"/>
              <a:gd name="T3" fmla="*/ 132 h 168"/>
              <a:gd name="T4" fmla="*/ 93 w 113"/>
              <a:gd name="T5" fmla="*/ 155 h 168"/>
              <a:gd name="T6" fmla="*/ 70 w 113"/>
              <a:gd name="T7" fmla="*/ 168 h 168"/>
              <a:gd name="T8" fmla="*/ 39 w 113"/>
              <a:gd name="T9" fmla="*/ 168 h 168"/>
              <a:gd name="T10" fmla="*/ 19 w 113"/>
              <a:gd name="T11" fmla="*/ 156 h 168"/>
              <a:gd name="T12" fmla="*/ 5 w 113"/>
              <a:gd name="T13" fmla="*/ 135 h 168"/>
              <a:gd name="T14" fmla="*/ 0 w 113"/>
              <a:gd name="T15" fmla="*/ 104 h 168"/>
              <a:gd name="T16" fmla="*/ 0 w 113"/>
              <a:gd name="T17" fmla="*/ 66 h 168"/>
              <a:gd name="T18" fmla="*/ 7 w 113"/>
              <a:gd name="T19" fmla="*/ 36 h 168"/>
              <a:gd name="T20" fmla="*/ 20 w 113"/>
              <a:gd name="T21" fmla="*/ 13 h 168"/>
              <a:gd name="T22" fmla="*/ 42 w 113"/>
              <a:gd name="T23" fmla="*/ 2 h 168"/>
              <a:gd name="T24" fmla="*/ 72 w 113"/>
              <a:gd name="T25" fmla="*/ 0 h 168"/>
              <a:gd name="T26" fmla="*/ 94 w 113"/>
              <a:gd name="T27" fmla="*/ 12 h 168"/>
              <a:gd name="T28" fmla="*/ 107 w 113"/>
              <a:gd name="T29" fmla="*/ 33 h 168"/>
              <a:gd name="T30" fmla="*/ 113 w 113"/>
              <a:gd name="T31" fmla="*/ 64 h 168"/>
              <a:gd name="T32" fmla="*/ 90 w 113"/>
              <a:gd name="T33" fmla="*/ 85 h 168"/>
              <a:gd name="T34" fmla="*/ 89 w 113"/>
              <a:gd name="T35" fmla="*/ 63 h 168"/>
              <a:gd name="T36" fmla="*/ 87 w 113"/>
              <a:gd name="T37" fmla="*/ 46 h 168"/>
              <a:gd name="T38" fmla="*/ 83 w 113"/>
              <a:gd name="T39" fmla="*/ 33 h 168"/>
              <a:gd name="T40" fmla="*/ 76 w 113"/>
              <a:gd name="T41" fmla="*/ 24 h 168"/>
              <a:gd name="T42" fmla="*/ 67 w 113"/>
              <a:gd name="T43" fmla="*/ 20 h 168"/>
              <a:gd name="T44" fmla="*/ 56 w 113"/>
              <a:gd name="T45" fmla="*/ 17 h 168"/>
              <a:gd name="T46" fmla="*/ 39 w 113"/>
              <a:gd name="T47" fmla="*/ 23 h 168"/>
              <a:gd name="T48" fmla="*/ 29 w 113"/>
              <a:gd name="T49" fmla="*/ 37 h 168"/>
              <a:gd name="T50" fmla="*/ 24 w 113"/>
              <a:gd name="T51" fmla="*/ 58 h 168"/>
              <a:gd name="T52" fmla="*/ 22 w 113"/>
              <a:gd name="T53" fmla="*/ 83 h 168"/>
              <a:gd name="T54" fmla="*/ 24 w 113"/>
              <a:gd name="T55" fmla="*/ 114 h 168"/>
              <a:gd name="T56" fmla="*/ 30 w 113"/>
              <a:gd name="T57" fmla="*/ 135 h 168"/>
              <a:gd name="T58" fmla="*/ 41 w 113"/>
              <a:gd name="T59" fmla="*/ 147 h 168"/>
              <a:gd name="T60" fmla="*/ 56 w 113"/>
              <a:gd name="T61" fmla="*/ 151 h 168"/>
              <a:gd name="T62" fmla="*/ 68 w 113"/>
              <a:gd name="T63" fmla="*/ 148 h 168"/>
              <a:gd name="T64" fmla="*/ 77 w 113"/>
              <a:gd name="T65" fmla="*/ 141 h 168"/>
              <a:gd name="T66" fmla="*/ 84 w 113"/>
              <a:gd name="T67" fmla="*/ 131 h 168"/>
              <a:gd name="T68" fmla="*/ 88 w 113"/>
              <a:gd name="T69" fmla="*/ 118 h 168"/>
              <a:gd name="T70" fmla="*/ 90 w 113"/>
              <a:gd name="T71" fmla="*/ 102 h 168"/>
              <a:gd name="T72" fmla="*/ 90 w 113"/>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8">
                <a:moveTo>
                  <a:pt x="113" y="84"/>
                </a:moveTo>
                <a:lnTo>
                  <a:pt x="113" y="102"/>
                </a:lnTo>
                <a:lnTo>
                  <a:pt x="110" y="118"/>
                </a:lnTo>
                <a:lnTo>
                  <a:pt x="106" y="132"/>
                </a:lnTo>
                <a:lnTo>
                  <a:pt x="100" y="145"/>
                </a:lnTo>
                <a:lnTo>
                  <a:pt x="93" y="155"/>
                </a:lnTo>
                <a:lnTo>
                  <a:pt x="83" y="162"/>
                </a:lnTo>
                <a:lnTo>
                  <a:pt x="70" y="168"/>
                </a:lnTo>
                <a:lnTo>
                  <a:pt x="55" y="168"/>
                </a:lnTo>
                <a:lnTo>
                  <a:pt x="39" y="168"/>
                </a:lnTo>
                <a:lnTo>
                  <a:pt x="29" y="162"/>
                </a:lnTo>
                <a:lnTo>
                  <a:pt x="19" y="156"/>
                </a:lnTo>
                <a:lnTo>
                  <a:pt x="12" y="147"/>
                </a:lnTo>
                <a:lnTo>
                  <a:pt x="5" y="135"/>
                </a:lnTo>
                <a:lnTo>
                  <a:pt x="3" y="121"/>
                </a:lnTo>
                <a:lnTo>
                  <a:pt x="0" y="104"/>
                </a:lnTo>
                <a:lnTo>
                  <a:pt x="0" y="84"/>
                </a:lnTo>
                <a:lnTo>
                  <a:pt x="0" y="66"/>
                </a:lnTo>
                <a:lnTo>
                  <a:pt x="3" y="50"/>
                </a:lnTo>
                <a:lnTo>
                  <a:pt x="7" y="36"/>
                </a:lnTo>
                <a:lnTo>
                  <a:pt x="13" y="24"/>
                </a:lnTo>
                <a:lnTo>
                  <a:pt x="20" y="13"/>
                </a:lnTo>
                <a:lnTo>
                  <a:pt x="30" y="6"/>
                </a:lnTo>
                <a:lnTo>
                  <a:pt x="42" y="2"/>
                </a:lnTo>
                <a:lnTo>
                  <a:pt x="58" y="0"/>
                </a:lnTo>
                <a:lnTo>
                  <a:pt x="72" y="0"/>
                </a:lnTo>
                <a:lnTo>
                  <a:pt x="84" y="6"/>
                </a:lnTo>
                <a:lnTo>
                  <a:pt x="94" y="12"/>
                </a:lnTo>
                <a:lnTo>
                  <a:pt x="101" y="21"/>
                </a:lnTo>
                <a:lnTo>
                  <a:pt x="107" y="33"/>
                </a:lnTo>
                <a:lnTo>
                  <a:pt x="110" y="47"/>
                </a:lnTo>
                <a:lnTo>
                  <a:pt x="113" y="64"/>
                </a:lnTo>
                <a:lnTo>
                  <a:pt x="113" y="84"/>
                </a:lnTo>
                <a:close/>
                <a:moveTo>
                  <a:pt x="90" y="85"/>
                </a:moveTo>
                <a:lnTo>
                  <a:pt x="90" y="74"/>
                </a:lnTo>
                <a:lnTo>
                  <a:pt x="89" y="63"/>
                </a:lnTo>
                <a:lnTo>
                  <a:pt x="89" y="54"/>
                </a:lnTo>
                <a:lnTo>
                  <a:pt x="87" y="46"/>
                </a:lnTo>
                <a:lnTo>
                  <a:pt x="85" y="40"/>
                </a:lnTo>
                <a:lnTo>
                  <a:pt x="83" y="33"/>
                </a:lnTo>
                <a:lnTo>
                  <a:pt x="80" y="28"/>
                </a:lnTo>
                <a:lnTo>
                  <a:pt x="76" y="24"/>
                </a:lnTo>
                <a:lnTo>
                  <a:pt x="72" y="21"/>
                </a:lnTo>
                <a:lnTo>
                  <a:pt x="67" y="20"/>
                </a:lnTo>
                <a:lnTo>
                  <a:pt x="63" y="19"/>
                </a:lnTo>
                <a:lnTo>
                  <a:pt x="56" y="17"/>
                </a:lnTo>
                <a:lnTo>
                  <a:pt x="46" y="19"/>
                </a:lnTo>
                <a:lnTo>
                  <a:pt x="39" y="23"/>
                </a:lnTo>
                <a:lnTo>
                  <a:pt x="33" y="29"/>
                </a:lnTo>
                <a:lnTo>
                  <a:pt x="29" y="37"/>
                </a:lnTo>
                <a:lnTo>
                  <a:pt x="25" y="46"/>
                </a:lnTo>
                <a:lnTo>
                  <a:pt x="24" y="58"/>
                </a:lnTo>
                <a:lnTo>
                  <a:pt x="22" y="70"/>
                </a:lnTo>
                <a:lnTo>
                  <a:pt x="22" y="83"/>
                </a:lnTo>
                <a:lnTo>
                  <a:pt x="22" y="101"/>
                </a:lnTo>
                <a:lnTo>
                  <a:pt x="24" y="114"/>
                </a:lnTo>
                <a:lnTo>
                  <a:pt x="26" y="126"/>
                </a:lnTo>
                <a:lnTo>
                  <a:pt x="30" y="135"/>
                </a:lnTo>
                <a:lnTo>
                  <a:pt x="34" y="143"/>
                </a:lnTo>
                <a:lnTo>
                  <a:pt x="41" y="147"/>
                </a:lnTo>
                <a:lnTo>
                  <a:pt x="47" y="149"/>
                </a:lnTo>
                <a:lnTo>
                  <a:pt x="56" y="151"/>
                </a:lnTo>
                <a:lnTo>
                  <a:pt x="63" y="151"/>
                </a:lnTo>
                <a:lnTo>
                  <a:pt x="68" y="148"/>
                </a:lnTo>
                <a:lnTo>
                  <a:pt x="73" y="145"/>
                </a:lnTo>
                <a:lnTo>
                  <a:pt x="77" y="141"/>
                </a:lnTo>
                <a:lnTo>
                  <a:pt x="81" y="138"/>
                </a:lnTo>
                <a:lnTo>
                  <a:pt x="84" y="131"/>
                </a:lnTo>
                <a:lnTo>
                  <a:pt x="87" y="126"/>
                </a:lnTo>
                <a:lnTo>
                  <a:pt x="88" y="118"/>
                </a:lnTo>
                <a:lnTo>
                  <a:pt x="89" y="111"/>
                </a:lnTo>
                <a:lnTo>
                  <a:pt x="90" y="102"/>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p:nvSpPr>
        <p:spPr bwMode="auto">
          <a:xfrm>
            <a:off x="860704" y="2028900"/>
            <a:ext cx="75479" cy="125799"/>
          </a:xfrm>
          <a:custGeom>
            <a:avLst/>
            <a:gdLst>
              <a:gd name="T0" fmla="*/ 94 w 94"/>
              <a:gd name="T1" fmla="*/ 158 h 163"/>
              <a:gd name="T2" fmla="*/ 94 w 94"/>
              <a:gd name="T3" fmla="*/ 160 h 163"/>
              <a:gd name="T4" fmla="*/ 92 w 94"/>
              <a:gd name="T5" fmla="*/ 163 h 163"/>
              <a:gd name="T6" fmla="*/ 91 w 94"/>
              <a:gd name="T7" fmla="*/ 163 h 163"/>
              <a:gd name="T8" fmla="*/ 5 w 94"/>
              <a:gd name="T9" fmla="*/ 163 h 163"/>
              <a:gd name="T10" fmla="*/ 2 w 94"/>
              <a:gd name="T11" fmla="*/ 163 h 163"/>
              <a:gd name="T12" fmla="*/ 1 w 94"/>
              <a:gd name="T13" fmla="*/ 162 h 163"/>
              <a:gd name="T14" fmla="*/ 0 w 94"/>
              <a:gd name="T15" fmla="*/ 159 h 163"/>
              <a:gd name="T16" fmla="*/ 0 w 94"/>
              <a:gd name="T17" fmla="*/ 155 h 163"/>
              <a:gd name="T18" fmla="*/ 0 w 94"/>
              <a:gd name="T19" fmla="*/ 151 h 163"/>
              <a:gd name="T20" fmla="*/ 1 w 94"/>
              <a:gd name="T21" fmla="*/ 148 h 163"/>
              <a:gd name="T22" fmla="*/ 2 w 94"/>
              <a:gd name="T23" fmla="*/ 147 h 163"/>
              <a:gd name="T24" fmla="*/ 5 w 94"/>
              <a:gd name="T25" fmla="*/ 146 h 163"/>
              <a:gd name="T26" fmla="*/ 39 w 94"/>
              <a:gd name="T27" fmla="*/ 22 h 163"/>
              <a:gd name="T28" fmla="*/ 5 w 94"/>
              <a:gd name="T29" fmla="*/ 41 h 163"/>
              <a:gd name="T30" fmla="*/ 2 w 94"/>
              <a:gd name="T31" fmla="*/ 43 h 163"/>
              <a:gd name="T32" fmla="*/ 0 w 94"/>
              <a:gd name="T33" fmla="*/ 41 h 163"/>
              <a:gd name="T34" fmla="*/ 0 w 94"/>
              <a:gd name="T35" fmla="*/ 37 h 163"/>
              <a:gd name="T36" fmla="*/ 0 w 94"/>
              <a:gd name="T37" fmla="*/ 32 h 163"/>
              <a:gd name="T38" fmla="*/ 0 w 94"/>
              <a:gd name="T39" fmla="*/ 30 h 163"/>
              <a:gd name="T40" fmla="*/ 1 w 94"/>
              <a:gd name="T41" fmla="*/ 27 h 163"/>
              <a:gd name="T42" fmla="*/ 2 w 94"/>
              <a:gd name="T43" fmla="*/ 26 h 163"/>
              <a:gd name="T44" fmla="*/ 40 w 94"/>
              <a:gd name="T45" fmla="*/ 1 h 163"/>
              <a:gd name="T46" fmla="*/ 41 w 94"/>
              <a:gd name="T47" fmla="*/ 0 h 163"/>
              <a:gd name="T48" fmla="*/ 44 w 94"/>
              <a:gd name="T49" fmla="*/ 0 h 163"/>
              <a:gd name="T50" fmla="*/ 47 w 94"/>
              <a:gd name="T51" fmla="*/ 0 h 163"/>
              <a:gd name="T52" fmla="*/ 51 w 94"/>
              <a:gd name="T53" fmla="*/ 0 h 163"/>
              <a:gd name="T54" fmla="*/ 54 w 94"/>
              <a:gd name="T55" fmla="*/ 0 h 163"/>
              <a:gd name="T56" fmla="*/ 58 w 94"/>
              <a:gd name="T57" fmla="*/ 1 h 163"/>
              <a:gd name="T58" fmla="*/ 60 w 94"/>
              <a:gd name="T59" fmla="*/ 1 h 163"/>
              <a:gd name="T60" fmla="*/ 60 w 94"/>
              <a:gd name="T61" fmla="*/ 2 h 163"/>
              <a:gd name="T62" fmla="*/ 90 w 94"/>
              <a:gd name="T63" fmla="*/ 146 h 163"/>
              <a:gd name="T64" fmla="*/ 91 w 94"/>
              <a:gd name="T65" fmla="*/ 147 h 163"/>
              <a:gd name="T66" fmla="*/ 92 w 94"/>
              <a:gd name="T67" fmla="*/ 148 h 163"/>
              <a:gd name="T68" fmla="*/ 94 w 94"/>
              <a:gd name="T69" fmla="*/ 151 h 163"/>
              <a:gd name="T70" fmla="*/ 94 w 94"/>
              <a:gd name="T71" fmla="*/ 15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63">
                <a:moveTo>
                  <a:pt x="94" y="155"/>
                </a:moveTo>
                <a:lnTo>
                  <a:pt x="94" y="158"/>
                </a:lnTo>
                <a:lnTo>
                  <a:pt x="94" y="159"/>
                </a:lnTo>
                <a:lnTo>
                  <a:pt x="94" y="160"/>
                </a:lnTo>
                <a:lnTo>
                  <a:pt x="92" y="162"/>
                </a:lnTo>
                <a:lnTo>
                  <a:pt x="92" y="163"/>
                </a:lnTo>
                <a:lnTo>
                  <a:pt x="91" y="163"/>
                </a:lnTo>
                <a:lnTo>
                  <a:pt x="91" y="163"/>
                </a:lnTo>
                <a:lnTo>
                  <a:pt x="90" y="163"/>
                </a:lnTo>
                <a:lnTo>
                  <a:pt x="5" y="163"/>
                </a:lnTo>
                <a:lnTo>
                  <a:pt x="4" y="163"/>
                </a:lnTo>
                <a:lnTo>
                  <a:pt x="2" y="163"/>
                </a:lnTo>
                <a:lnTo>
                  <a:pt x="2" y="163"/>
                </a:lnTo>
                <a:lnTo>
                  <a:pt x="1" y="162"/>
                </a:lnTo>
                <a:lnTo>
                  <a:pt x="1" y="160"/>
                </a:lnTo>
                <a:lnTo>
                  <a:pt x="0" y="159"/>
                </a:lnTo>
                <a:lnTo>
                  <a:pt x="0" y="158"/>
                </a:lnTo>
                <a:lnTo>
                  <a:pt x="0" y="155"/>
                </a:lnTo>
                <a:lnTo>
                  <a:pt x="0" y="152"/>
                </a:lnTo>
                <a:lnTo>
                  <a:pt x="0" y="151"/>
                </a:lnTo>
                <a:lnTo>
                  <a:pt x="1" y="150"/>
                </a:lnTo>
                <a:lnTo>
                  <a:pt x="1" y="148"/>
                </a:lnTo>
                <a:lnTo>
                  <a:pt x="2" y="147"/>
                </a:lnTo>
                <a:lnTo>
                  <a:pt x="2" y="147"/>
                </a:lnTo>
                <a:lnTo>
                  <a:pt x="4" y="146"/>
                </a:lnTo>
                <a:lnTo>
                  <a:pt x="5" y="146"/>
                </a:lnTo>
                <a:lnTo>
                  <a:pt x="39" y="146"/>
                </a:lnTo>
                <a:lnTo>
                  <a:pt x="39" y="22"/>
                </a:lnTo>
                <a:lnTo>
                  <a:pt x="7" y="41"/>
                </a:lnTo>
                <a:lnTo>
                  <a:pt x="5" y="41"/>
                </a:lnTo>
                <a:lnTo>
                  <a:pt x="4" y="43"/>
                </a:lnTo>
                <a:lnTo>
                  <a:pt x="2" y="43"/>
                </a:lnTo>
                <a:lnTo>
                  <a:pt x="1" y="41"/>
                </a:lnTo>
                <a:lnTo>
                  <a:pt x="0" y="41"/>
                </a:lnTo>
                <a:lnTo>
                  <a:pt x="0" y="39"/>
                </a:lnTo>
                <a:lnTo>
                  <a:pt x="0" y="37"/>
                </a:lnTo>
                <a:lnTo>
                  <a:pt x="0" y="35"/>
                </a:lnTo>
                <a:lnTo>
                  <a:pt x="0" y="32"/>
                </a:lnTo>
                <a:lnTo>
                  <a:pt x="0" y="31"/>
                </a:lnTo>
                <a:lnTo>
                  <a:pt x="0" y="30"/>
                </a:lnTo>
                <a:lnTo>
                  <a:pt x="0" y="28"/>
                </a:lnTo>
                <a:lnTo>
                  <a:pt x="1" y="27"/>
                </a:lnTo>
                <a:lnTo>
                  <a:pt x="1" y="27"/>
                </a:lnTo>
                <a:lnTo>
                  <a:pt x="2" y="26"/>
                </a:lnTo>
                <a:lnTo>
                  <a:pt x="2" y="24"/>
                </a:lnTo>
                <a:lnTo>
                  <a:pt x="40" y="1"/>
                </a:lnTo>
                <a:lnTo>
                  <a:pt x="41" y="1"/>
                </a:lnTo>
                <a:lnTo>
                  <a:pt x="41" y="0"/>
                </a:lnTo>
                <a:lnTo>
                  <a:pt x="43" y="0"/>
                </a:lnTo>
                <a:lnTo>
                  <a:pt x="44" y="0"/>
                </a:lnTo>
                <a:lnTo>
                  <a:pt x="45" y="0"/>
                </a:lnTo>
                <a:lnTo>
                  <a:pt x="47" y="0"/>
                </a:lnTo>
                <a:lnTo>
                  <a:pt x="48" y="0"/>
                </a:lnTo>
                <a:lnTo>
                  <a:pt x="51" y="0"/>
                </a:lnTo>
                <a:lnTo>
                  <a:pt x="53" y="0"/>
                </a:lnTo>
                <a:lnTo>
                  <a:pt x="54" y="0"/>
                </a:lnTo>
                <a:lnTo>
                  <a:pt x="57" y="0"/>
                </a:lnTo>
                <a:lnTo>
                  <a:pt x="58" y="1"/>
                </a:lnTo>
                <a:lnTo>
                  <a:pt x="60" y="1"/>
                </a:lnTo>
                <a:lnTo>
                  <a:pt x="60" y="1"/>
                </a:lnTo>
                <a:lnTo>
                  <a:pt x="60" y="2"/>
                </a:lnTo>
                <a:lnTo>
                  <a:pt x="60" y="2"/>
                </a:lnTo>
                <a:lnTo>
                  <a:pt x="60" y="146"/>
                </a:lnTo>
                <a:lnTo>
                  <a:pt x="90" y="146"/>
                </a:lnTo>
                <a:lnTo>
                  <a:pt x="91" y="146"/>
                </a:lnTo>
                <a:lnTo>
                  <a:pt x="91" y="147"/>
                </a:lnTo>
                <a:lnTo>
                  <a:pt x="92" y="147"/>
                </a:lnTo>
                <a:lnTo>
                  <a:pt x="92" y="148"/>
                </a:lnTo>
                <a:lnTo>
                  <a:pt x="94" y="150"/>
                </a:lnTo>
                <a:lnTo>
                  <a:pt x="94" y="151"/>
                </a:lnTo>
                <a:lnTo>
                  <a:pt x="94" y="152"/>
                </a:lnTo>
                <a:lnTo>
                  <a:pt x="94" y="15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noEditPoints="1"/>
          </p:cNvSpPr>
          <p:nvPr/>
        </p:nvSpPr>
        <p:spPr bwMode="auto">
          <a:xfrm>
            <a:off x="955053" y="2025754"/>
            <a:ext cx="88059" cy="132089"/>
          </a:xfrm>
          <a:custGeom>
            <a:avLst/>
            <a:gdLst>
              <a:gd name="T0" fmla="*/ 109 w 109"/>
              <a:gd name="T1" fmla="*/ 134 h 167"/>
              <a:gd name="T2" fmla="*/ 101 w 109"/>
              <a:gd name="T3" fmla="*/ 150 h 167"/>
              <a:gd name="T4" fmla="*/ 87 w 109"/>
              <a:gd name="T5" fmla="*/ 162 h 167"/>
              <a:gd name="T6" fmla="*/ 66 w 109"/>
              <a:gd name="T7" fmla="*/ 167 h 167"/>
              <a:gd name="T8" fmla="*/ 41 w 109"/>
              <a:gd name="T9" fmla="*/ 167 h 167"/>
              <a:gd name="T10" fmla="*/ 22 w 109"/>
              <a:gd name="T11" fmla="*/ 162 h 167"/>
              <a:gd name="T12" fmla="*/ 7 w 109"/>
              <a:gd name="T13" fmla="*/ 152 h 167"/>
              <a:gd name="T14" fmla="*/ 1 w 109"/>
              <a:gd name="T15" fmla="*/ 137 h 167"/>
              <a:gd name="T16" fmla="*/ 1 w 109"/>
              <a:gd name="T17" fmla="*/ 120 h 167"/>
              <a:gd name="T18" fmla="*/ 5 w 109"/>
              <a:gd name="T19" fmla="*/ 107 h 167"/>
              <a:gd name="T20" fmla="*/ 15 w 109"/>
              <a:gd name="T21" fmla="*/ 96 h 167"/>
              <a:gd name="T22" fmla="*/ 28 w 109"/>
              <a:gd name="T23" fmla="*/ 86 h 167"/>
              <a:gd name="T24" fmla="*/ 30 w 109"/>
              <a:gd name="T25" fmla="*/ 79 h 167"/>
              <a:gd name="T26" fmla="*/ 18 w 109"/>
              <a:gd name="T27" fmla="*/ 69 h 167"/>
              <a:gd name="T28" fmla="*/ 10 w 109"/>
              <a:gd name="T29" fmla="*/ 59 h 167"/>
              <a:gd name="T30" fmla="*/ 6 w 109"/>
              <a:gd name="T31" fmla="*/ 47 h 167"/>
              <a:gd name="T32" fmla="*/ 6 w 109"/>
              <a:gd name="T33" fmla="*/ 33 h 167"/>
              <a:gd name="T34" fmla="*/ 13 w 109"/>
              <a:gd name="T35" fmla="*/ 17 h 167"/>
              <a:gd name="T36" fmla="*/ 24 w 109"/>
              <a:gd name="T37" fmla="*/ 7 h 167"/>
              <a:gd name="T38" fmla="*/ 44 w 109"/>
              <a:gd name="T39" fmla="*/ 0 h 167"/>
              <a:gd name="T40" fmla="*/ 68 w 109"/>
              <a:gd name="T41" fmla="*/ 0 h 167"/>
              <a:gd name="T42" fmla="*/ 86 w 109"/>
              <a:gd name="T43" fmla="*/ 7 h 167"/>
              <a:gd name="T44" fmla="*/ 98 w 109"/>
              <a:gd name="T45" fmla="*/ 16 h 167"/>
              <a:gd name="T46" fmla="*/ 104 w 109"/>
              <a:gd name="T47" fmla="*/ 30 h 167"/>
              <a:gd name="T48" fmla="*/ 104 w 109"/>
              <a:gd name="T49" fmla="*/ 45 h 167"/>
              <a:gd name="T50" fmla="*/ 99 w 109"/>
              <a:gd name="T51" fmla="*/ 56 h 167"/>
              <a:gd name="T52" fmla="*/ 91 w 109"/>
              <a:gd name="T53" fmla="*/ 67 h 167"/>
              <a:gd name="T54" fmla="*/ 79 w 109"/>
              <a:gd name="T55" fmla="*/ 76 h 167"/>
              <a:gd name="T56" fmla="*/ 81 w 109"/>
              <a:gd name="T57" fmla="*/ 84 h 167"/>
              <a:gd name="T58" fmla="*/ 95 w 109"/>
              <a:gd name="T59" fmla="*/ 94 h 167"/>
              <a:gd name="T60" fmla="*/ 104 w 109"/>
              <a:gd name="T61" fmla="*/ 105 h 167"/>
              <a:gd name="T62" fmla="*/ 109 w 109"/>
              <a:gd name="T63" fmla="*/ 117 h 167"/>
              <a:gd name="T64" fmla="*/ 82 w 109"/>
              <a:gd name="T65" fmla="*/ 39 h 167"/>
              <a:gd name="T66" fmla="*/ 81 w 109"/>
              <a:gd name="T67" fmla="*/ 30 h 167"/>
              <a:gd name="T68" fmla="*/ 75 w 109"/>
              <a:gd name="T69" fmla="*/ 22 h 167"/>
              <a:gd name="T70" fmla="*/ 66 w 109"/>
              <a:gd name="T71" fmla="*/ 19 h 167"/>
              <a:gd name="T72" fmla="*/ 54 w 109"/>
              <a:gd name="T73" fmla="*/ 17 h 167"/>
              <a:gd name="T74" fmla="*/ 34 w 109"/>
              <a:gd name="T75" fmla="*/ 22 h 167"/>
              <a:gd name="T76" fmla="*/ 27 w 109"/>
              <a:gd name="T77" fmla="*/ 39 h 167"/>
              <a:gd name="T78" fmla="*/ 28 w 109"/>
              <a:gd name="T79" fmla="*/ 49 h 167"/>
              <a:gd name="T80" fmla="*/ 34 w 109"/>
              <a:gd name="T81" fmla="*/ 58 h 167"/>
              <a:gd name="T82" fmla="*/ 43 w 109"/>
              <a:gd name="T83" fmla="*/ 64 h 167"/>
              <a:gd name="T84" fmla="*/ 56 w 109"/>
              <a:gd name="T85" fmla="*/ 72 h 167"/>
              <a:gd name="T86" fmla="*/ 75 w 109"/>
              <a:gd name="T87" fmla="*/ 58 h 167"/>
              <a:gd name="T88" fmla="*/ 82 w 109"/>
              <a:gd name="T89" fmla="*/ 39 h 167"/>
              <a:gd name="T90" fmla="*/ 87 w 109"/>
              <a:gd name="T91" fmla="*/ 120 h 167"/>
              <a:gd name="T92" fmla="*/ 83 w 109"/>
              <a:gd name="T93" fmla="*/ 111 h 167"/>
              <a:gd name="T94" fmla="*/ 74 w 109"/>
              <a:gd name="T95" fmla="*/ 102 h 167"/>
              <a:gd name="T96" fmla="*/ 61 w 109"/>
              <a:gd name="T97" fmla="*/ 94 h 167"/>
              <a:gd name="T98" fmla="*/ 45 w 109"/>
              <a:gd name="T99" fmla="*/ 94 h 167"/>
              <a:gd name="T100" fmla="*/ 34 w 109"/>
              <a:gd name="T101" fmla="*/ 102 h 167"/>
              <a:gd name="T102" fmla="*/ 26 w 109"/>
              <a:gd name="T103" fmla="*/ 111 h 167"/>
              <a:gd name="T104" fmla="*/ 22 w 109"/>
              <a:gd name="T105" fmla="*/ 120 h 167"/>
              <a:gd name="T106" fmla="*/ 23 w 109"/>
              <a:gd name="T107" fmla="*/ 136 h 167"/>
              <a:gd name="T108" fmla="*/ 40 w 109"/>
              <a:gd name="T109" fmla="*/ 150 h 167"/>
              <a:gd name="T110" fmla="*/ 70 w 109"/>
              <a:gd name="T111" fmla="*/ 150 h 167"/>
              <a:gd name="T112" fmla="*/ 86 w 109"/>
              <a:gd name="T113" fmla="*/ 13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67">
                <a:moveTo>
                  <a:pt x="109" y="123"/>
                </a:moveTo>
                <a:lnTo>
                  <a:pt x="109" y="134"/>
                </a:lnTo>
                <a:lnTo>
                  <a:pt x="105" y="143"/>
                </a:lnTo>
                <a:lnTo>
                  <a:pt x="101" y="150"/>
                </a:lnTo>
                <a:lnTo>
                  <a:pt x="95" y="157"/>
                </a:lnTo>
                <a:lnTo>
                  <a:pt x="87" y="162"/>
                </a:lnTo>
                <a:lnTo>
                  <a:pt x="78" y="165"/>
                </a:lnTo>
                <a:lnTo>
                  <a:pt x="66" y="167"/>
                </a:lnTo>
                <a:lnTo>
                  <a:pt x="53" y="167"/>
                </a:lnTo>
                <a:lnTo>
                  <a:pt x="41" y="167"/>
                </a:lnTo>
                <a:lnTo>
                  <a:pt x="31" y="165"/>
                </a:lnTo>
                <a:lnTo>
                  <a:pt x="22" y="162"/>
                </a:lnTo>
                <a:lnTo>
                  <a:pt x="14" y="157"/>
                </a:lnTo>
                <a:lnTo>
                  <a:pt x="7" y="152"/>
                </a:lnTo>
                <a:lnTo>
                  <a:pt x="3" y="145"/>
                </a:lnTo>
                <a:lnTo>
                  <a:pt x="1" y="137"/>
                </a:lnTo>
                <a:lnTo>
                  <a:pt x="0" y="127"/>
                </a:lnTo>
                <a:lnTo>
                  <a:pt x="1" y="120"/>
                </a:lnTo>
                <a:lnTo>
                  <a:pt x="2" y="114"/>
                </a:lnTo>
                <a:lnTo>
                  <a:pt x="5" y="107"/>
                </a:lnTo>
                <a:lnTo>
                  <a:pt x="10" y="101"/>
                </a:lnTo>
                <a:lnTo>
                  <a:pt x="15" y="96"/>
                </a:lnTo>
                <a:lnTo>
                  <a:pt x="22" y="92"/>
                </a:lnTo>
                <a:lnTo>
                  <a:pt x="28" y="86"/>
                </a:lnTo>
                <a:lnTo>
                  <a:pt x="37" y="83"/>
                </a:lnTo>
                <a:lnTo>
                  <a:pt x="30" y="79"/>
                </a:lnTo>
                <a:lnTo>
                  <a:pt x="23" y="75"/>
                </a:lnTo>
                <a:lnTo>
                  <a:pt x="18" y="69"/>
                </a:lnTo>
                <a:lnTo>
                  <a:pt x="14" y="64"/>
                </a:lnTo>
                <a:lnTo>
                  <a:pt x="10" y="59"/>
                </a:lnTo>
                <a:lnTo>
                  <a:pt x="7" y="54"/>
                </a:lnTo>
                <a:lnTo>
                  <a:pt x="6" y="47"/>
                </a:lnTo>
                <a:lnTo>
                  <a:pt x="6" y="41"/>
                </a:lnTo>
                <a:lnTo>
                  <a:pt x="6" y="33"/>
                </a:lnTo>
                <a:lnTo>
                  <a:pt x="9" y="25"/>
                </a:lnTo>
                <a:lnTo>
                  <a:pt x="13" y="17"/>
                </a:lnTo>
                <a:lnTo>
                  <a:pt x="18" y="12"/>
                </a:lnTo>
                <a:lnTo>
                  <a:pt x="24" y="7"/>
                </a:lnTo>
                <a:lnTo>
                  <a:pt x="34" y="3"/>
                </a:lnTo>
                <a:lnTo>
                  <a:pt x="44" y="0"/>
                </a:lnTo>
                <a:lnTo>
                  <a:pt x="56" y="0"/>
                </a:lnTo>
                <a:lnTo>
                  <a:pt x="68" y="0"/>
                </a:lnTo>
                <a:lnTo>
                  <a:pt x="78" y="3"/>
                </a:lnTo>
                <a:lnTo>
                  <a:pt x="86" y="7"/>
                </a:lnTo>
                <a:lnTo>
                  <a:pt x="92" y="11"/>
                </a:lnTo>
                <a:lnTo>
                  <a:pt x="98" y="16"/>
                </a:lnTo>
                <a:lnTo>
                  <a:pt x="101" y="22"/>
                </a:lnTo>
                <a:lnTo>
                  <a:pt x="104" y="30"/>
                </a:lnTo>
                <a:lnTo>
                  <a:pt x="104" y="38"/>
                </a:lnTo>
                <a:lnTo>
                  <a:pt x="104" y="45"/>
                </a:lnTo>
                <a:lnTo>
                  <a:pt x="101" y="50"/>
                </a:lnTo>
                <a:lnTo>
                  <a:pt x="99" y="56"/>
                </a:lnTo>
                <a:lnTo>
                  <a:pt x="96" y="62"/>
                </a:lnTo>
                <a:lnTo>
                  <a:pt x="91" y="67"/>
                </a:lnTo>
                <a:lnTo>
                  <a:pt x="86" y="72"/>
                </a:lnTo>
                <a:lnTo>
                  <a:pt x="79" y="76"/>
                </a:lnTo>
                <a:lnTo>
                  <a:pt x="73" y="80"/>
                </a:lnTo>
                <a:lnTo>
                  <a:pt x="81" y="84"/>
                </a:lnTo>
                <a:lnTo>
                  <a:pt x="88" y="89"/>
                </a:lnTo>
                <a:lnTo>
                  <a:pt x="95" y="94"/>
                </a:lnTo>
                <a:lnTo>
                  <a:pt x="100" y="100"/>
                </a:lnTo>
                <a:lnTo>
                  <a:pt x="104" y="105"/>
                </a:lnTo>
                <a:lnTo>
                  <a:pt x="107" y="110"/>
                </a:lnTo>
                <a:lnTo>
                  <a:pt x="109" y="117"/>
                </a:lnTo>
                <a:lnTo>
                  <a:pt x="109" y="123"/>
                </a:lnTo>
                <a:close/>
                <a:moveTo>
                  <a:pt x="82" y="39"/>
                </a:moveTo>
                <a:lnTo>
                  <a:pt x="82" y="34"/>
                </a:lnTo>
                <a:lnTo>
                  <a:pt x="81" y="30"/>
                </a:lnTo>
                <a:lnTo>
                  <a:pt x="78" y="26"/>
                </a:lnTo>
                <a:lnTo>
                  <a:pt x="75" y="22"/>
                </a:lnTo>
                <a:lnTo>
                  <a:pt x="71" y="20"/>
                </a:lnTo>
                <a:lnTo>
                  <a:pt x="66" y="19"/>
                </a:lnTo>
                <a:lnTo>
                  <a:pt x="61" y="17"/>
                </a:lnTo>
                <a:lnTo>
                  <a:pt x="54" y="17"/>
                </a:lnTo>
                <a:lnTo>
                  <a:pt x="43" y="19"/>
                </a:lnTo>
                <a:lnTo>
                  <a:pt x="34" y="22"/>
                </a:lnTo>
                <a:lnTo>
                  <a:pt x="28" y="30"/>
                </a:lnTo>
                <a:lnTo>
                  <a:pt x="27" y="39"/>
                </a:lnTo>
                <a:lnTo>
                  <a:pt x="27" y="45"/>
                </a:lnTo>
                <a:lnTo>
                  <a:pt x="28" y="49"/>
                </a:lnTo>
                <a:lnTo>
                  <a:pt x="31" y="54"/>
                </a:lnTo>
                <a:lnTo>
                  <a:pt x="34" y="58"/>
                </a:lnTo>
                <a:lnTo>
                  <a:pt x="37" y="60"/>
                </a:lnTo>
                <a:lnTo>
                  <a:pt x="43" y="64"/>
                </a:lnTo>
                <a:lnTo>
                  <a:pt x="49" y="68"/>
                </a:lnTo>
                <a:lnTo>
                  <a:pt x="56" y="72"/>
                </a:lnTo>
                <a:lnTo>
                  <a:pt x="68" y="66"/>
                </a:lnTo>
                <a:lnTo>
                  <a:pt x="75" y="58"/>
                </a:lnTo>
                <a:lnTo>
                  <a:pt x="82" y="50"/>
                </a:lnTo>
                <a:lnTo>
                  <a:pt x="82" y="39"/>
                </a:lnTo>
                <a:close/>
                <a:moveTo>
                  <a:pt x="88" y="126"/>
                </a:moveTo>
                <a:lnTo>
                  <a:pt x="87" y="120"/>
                </a:lnTo>
                <a:lnTo>
                  <a:pt x="86" y="115"/>
                </a:lnTo>
                <a:lnTo>
                  <a:pt x="83" y="111"/>
                </a:lnTo>
                <a:lnTo>
                  <a:pt x="79" y="106"/>
                </a:lnTo>
                <a:lnTo>
                  <a:pt x="74" y="102"/>
                </a:lnTo>
                <a:lnTo>
                  <a:pt x="69" y="98"/>
                </a:lnTo>
                <a:lnTo>
                  <a:pt x="61" y="94"/>
                </a:lnTo>
                <a:lnTo>
                  <a:pt x="53" y="90"/>
                </a:lnTo>
                <a:lnTo>
                  <a:pt x="45" y="94"/>
                </a:lnTo>
                <a:lnTo>
                  <a:pt x="39" y="98"/>
                </a:lnTo>
                <a:lnTo>
                  <a:pt x="34" y="102"/>
                </a:lnTo>
                <a:lnTo>
                  <a:pt x="30" y="106"/>
                </a:lnTo>
                <a:lnTo>
                  <a:pt x="26" y="111"/>
                </a:lnTo>
                <a:lnTo>
                  <a:pt x="23" y="115"/>
                </a:lnTo>
                <a:lnTo>
                  <a:pt x="22" y="120"/>
                </a:lnTo>
                <a:lnTo>
                  <a:pt x="22" y="126"/>
                </a:lnTo>
                <a:lnTo>
                  <a:pt x="23" y="136"/>
                </a:lnTo>
                <a:lnTo>
                  <a:pt x="30" y="144"/>
                </a:lnTo>
                <a:lnTo>
                  <a:pt x="40" y="150"/>
                </a:lnTo>
                <a:lnTo>
                  <a:pt x="56" y="150"/>
                </a:lnTo>
                <a:lnTo>
                  <a:pt x="70" y="150"/>
                </a:lnTo>
                <a:lnTo>
                  <a:pt x="79" y="144"/>
                </a:lnTo>
                <a:lnTo>
                  <a:pt x="86" y="136"/>
                </a:lnTo>
                <a:lnTo>
                  <a:pt x="88" y="12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noEditPoints="1"/>
          </p:cNvSpPr>
          <p:nvPr/>
        </p:nvSpPr>
        <p:spPr bwMode="auto">
          <a:xfrm>
            <a:off x="1058838" y="2025754"/>
            <a:ext cx="88059" cy="132089"/>
          </a:xfrm>
          <a:custGeom>
            <a:avLst/>
            <a:gdLst>
              <a:gd name="T0" fmla="*/ 113 w 113"/>
              <a:gd name="T1" fmla="*/ 102 h 167"/>
              <a:gd name="T2" fmla="*/ 106 w 113"/>
              <a:gd name="T3" fmla="*/ 132 h 167"/>
              <a:gd name="T4" fmla="*/ 92 w 113"/>
              <a:gd name="T5" fmla="*/ 154 h 167"/>
              <a:gd name="T6" fmla="*/ 70 w 113"/>
              <a:gd name="T7" fmla="*/ 167 h 167"/>
              <a:gd name="T8" fmla="*/ 39 w 113"/>
              <a:gd name="T9" fmla="*/ 167 h 167"/>
              <a:gd name="T10" fmla="*/ 19 w 113"/>
              <a:gd name="T11" fmla="*/ 156 h 167"/>
              <a:gd name="T12" fmla="*/ 5 w 113"/>
              <a:gd name="T13" fmla="*/ 135 h 167"/>
              <a:gd name="T14" fmla="*/ 0 w 113"/>
              <a:gd name="T15" fmla="*/ 103 h 167"/>
              <a:gd name="T16" fmla="*/ 0 w 113"/>
              <a:gd name="T17" fmla="*/ 66 h 167"/>
              <a:gd name="T18" fmla="*/ 7 w 113"/>
              <a:gd name="T19" fmla="*/ 36 h 167"/>
              <a:gd name="T20" fmla="*/ 20 w 113"/>
              <a:gd name="T21" fmla="*/ 13 h 167"/>
              <a:gd name="T22" fmla="*/ 42 w 113"/>
              <a:gd name="T23" fmla="*/ 2 h 167"/>
              <a:gd name="T24" fmla="*/ 72 w 113"/>
              <a:gd name="T25" fmla="*/ 2 h 167"/>
              <a:gd name="T26" fmla="*/ 93 w 113"/>
              <a:gd name="T27" fmla="*/ 12 h 167"/>
              <a:gd name="T28" fmla="*/ 106 w 113"/>
              <a:gd name="T29" fmla="*/ 33 h 167"/>
              <a:gd name="T30" fmla="*/ 113 w 113"/>
              <a:gd name="T31" fmla="*/ 64 h 167"/>
              <a:gd name="T32" fmla="*/ 90 w 113"/>
              <a:gd name="T33" fmla="*/ 85 h 167"/>
              <a:gd name="T34" fmla="*/ 89 w 113"/>
              <a:gd name="T35" fmla="*/ 63 h 167"/>
              <a:gd name="T36" fmla="*/ 87 w 113"/>
              <a:gd name="T37" fmla="*/ 46 h 167"/>
              <a:gd name="T38" fmla="*/ 83 w 113"/>
              <a:gd name="T39" fmla="*/ 33 h 167"/>
              <a:gd name="T40" fmla="*/ 76 w 113"/>
              <a:gd name="T41" fmla="*/ 25 h 167"/>
              <a:gd name="T42" fmla="*/ 67 w 113"/>
              <a:gd name="T43" fmla="*/ 20 h 167"/>
              <a:gd name="T44" fmla="*/ 56 w 113"/>
              <a:gd name="T45" fmla="*/ 17 h 167"/>
              <a:gd name="T46" fmla="*/ 39 w 113"/>
              <a:gd name="T47" fmla="*/ 22 h 167"/>
              <a:gd name="T48" fmla="*/ 29 w 113"/>
              <a:gd name="T49" fmla="*/ 37 h 167"/>
              <a:gd name="T50" fmla="*/ 24 w 113"/>
              <a:gd name="T51" fmla="*/ 58 h 167"/>
              <a:gd name="T52" fmla="*/ 22 w 113"/>
              <a:gd name="T53" fmla="*/ 83 h 167"/>
              <a:gd name="T54" fmla="*/ 24 w 113"/>
              <a:gd name="T55" fmla="*/ 114 h 167"/>
              <a:gd name="T56" fmla="*/ 30 w 113"/>
              <a:gd name="T57" fmla="*/ 135 h 167"/>
              <a:gd name="T58" fmla="*/ 41 w 113"/>
              <a:gd name="T59" fmla="*/ 147 h 167"/>
              <a:gd name="T60" fmla="*/ 55 w 113"/>
              <a:gd name="T61" fmla="*/ 150 h 167"/>
              <a:gd name="T62" fmla="*/ 68 w 113"/>
              <a:gd name="T63" fmla="*/ 148 h 167"/>
              <a:gd name="T64" fmla="*/ 77 w 113"/>
              <a:gd name="T65" fmla="*/ 141 h 167"/>
              <a:gd name="T66" fmla="*/ 84 w 113"/>
              <a:gd name="T67" fmla="*/ 131 h 167"/>
              <a:gd name="T68" fmla="*/ 88 w 113"/>
              <a:gd name="T69" fmla="*/ 118 h 167"/>
              <a:gd name="T70" fmla="*/ 90 w 113"/>
              <a:gd name="T71" fmla="*/ 102 h 167"/>
              <a:gd name="T72" fmla="*/ 90 w 113"/>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7">
                <a:moveTo>
                  <a:pt x="113" y="84"/>
                </a:moveTo>
                <a:lnTo>
                  <a:pt x="113" y="102"/>
                </a:lnTo>
                <a:lnTo>
                  <a:pt x="110" y="118"/>
                </a:lnTo>
                <a:lnTo>
                  <a:pt x="106" y="132"/>
                </a:lnTo>
                <a:lnTo>
                  <a:pt x="100" y="144"/>
                </a:lnTo>
                <a:lnTo>
                  <a:pt x="92" y="154"/>
                </a:lnTo>
                <a:lnTo>
                  <a:pt x="81" y="162"/>
                </a:lnTo>
                <a:lnTo>
                  <a:pt x="70" y="167"/>
                </a:lnTo>
                <a:lnTo>
                  <a:pt x="55" y="167"/>
                </a:lnTo>
                <a:lnTo>
                  <a:pt x="39" y="167"/>
                </a:lnTo>
                <a:lnTo>
                  <a:pt x="29" y="162"/>
                </a:lnTo>
                <a:lnTo>
                  <a:pt x="19" y="156"/>
                </a:lnTo>
                <a:lnTo>
                  <a:pt x="12" y="147"/>
                </a:lnTo>
                <a:lnTo>
                  <a:pt x="5" y="135"/>
                </a:lnTo>
                <a:lnTo>
                  <a:pt x="3" y="120"/>
                </a:lnTo>
                <a:lnTo>
                  <a:pt x="0" y="103"/>
                </a:lnTo>
                <a:lnTo>
                  <a:pt x="0" y="84"/>
                </a:lnTo>
                <a:lnTo>
                  <a:pt x="0" y="66"/>
                </a:lnTo>
                <a:lnTo>
                  <a:pt x="3" y="50"/>
                </a:lnTo>
                <a:lnTo>
                  <a:pt x="7" y="36"/>
                </a:lnTo>
                <a:lnTo>
                  <a:pt x="12" y="24"/>
                </a:lnTo>
                <a:lnTo>
                  <a:pt x="20" y="13"/>
                </a:lnTo>
                <a:lnTo>
                  <a:pt x="30" y="7"/>
                </a:lnTo>
                <a:lnTo>
                  <a:pt x="42" y="2"/>
                </a:lnTo>
                <a:lnTo>
                  <a:pt x="58" y="0"/>
                </a:lnTo>
                <a:lnTo>
                  <a:pt x="72" y="2"/>
                </a:lnTo>
                <a:lnTo>
                  <a:pt x="84" y="5"/>
                </a:lnTo>
                <a:lnTo>
                  <a:pt x="93" y="12"/>
                </a:lnTo>
                <a:lnTo>
                  <a:pt x="101" y="21"/>
                </a:lnTo>
                <a:lnTo>
                  <a:pt x="106" y="33"/>
                </a:lnTo>
                <a:lnTo>
                  <a:pt x="110" y="47"/>
                </a:lnTo>
                <a:lnTo>
                  <a:pt x="113" y="64"/>
                </a:lnTo>
                <a:lnTo>
                  <a:pt x="113" y="84"/>
                </a:lnTo>
                <a:close/>
                <a:moveTo>
                  <a:pt x="90" y="85"/>
                </a:moveTo>
                <a:lnTo>
                  <a:pt x="90" y="73"/>
                </a:lnTo>
                <a:lnTo>
                  <a:pt x="89" y="63"/>
                </a:lnTo>
                <a:lnTo>
                  <a:pt x="89" y="54"/>
                </a:lnTo>
                <a:lnTo>
                  <a:pt x="87" y="46"/>
                </a:lnTo>
                <a:lnTo>
                  <a:pt x="85" y="39"/>
                </a:lnTo>
                <a:lnTo>
                  <a:pt x="83" y="33"/>
                </a:lnTo>
                <a:lnTo>
                  <a:pt x="80" y="28"/>
                </a:lnTo>
                <a:lnTo>
                  <a:pt x="76" y="25"/>
                </a:lnTo>
                <a:lnTo>
                  <a:pt x="72" y="21"/>
                </a:lnTo>
                <a:lnTo>
                  <a:pt x="67" y="20"/>
                </a:lnTo>
                <a:lnTo>
                  <a:pt x="63" y="19"/>
                </a:lnTo>
                <a:lnTo>
                  <a:pt x="56" y="17"/>
                </a:lnTo>
                <a:lnTo>
                  <a:pt x="46" y="19"/>
                </a:lnTo>
                <a:lnTo>
                  <a:pt x="39" y="22"/>
                </a:lnTo>
                <a:lnTo>
                  <a:pt x="33" y="29"/>
                </a:lnTo>
                <a:lnTo>
                  <a:pt x="29" y="37"/>
                </a:lnTo>
                <a:lnTo>
                  <a:pt x="25" y="46"/>
                </a:lnTo>
                <a:lnTo>
                  <a:pt x="24" y="58"/>
                </a:lnTo>
                <a:lnTo>
                  <a:pt x="22" y="69"/>
                </a:lnTo>
                <a:lnTo>
                  <a:pt x="22" y="83"/>
                </a:lnTo>
                <a:lnTo>
                  <a:pt x="22" y="100"/>
                </a:lnTo>
                <a:lnTo>
                  <a:pt x="24" y="114"/>
                </a:lnTo>
                <a:lnTo>
                  <a:pt x="26" y="126"/>
                </a:lnTo>
                <a:lnTo>
                  <a:pt x="30" y="135"/>
                </a:lnTo>
                <a:lnTo>
                  <a:pt x="34" y="143"/>
                </a:lnTo>
                <a:lnTo>
                  <a:pt x="41" y="147"/>
                </a:lnTo>
                <a:lnTo>
                  <a:pt x="47" y="149"/>
                </a:lnTo>
                <a:lnTo>
                  <a:pt x="55" y="150"/>
                </a:lnTo>
                <a:lnTo>
                  <a:pt x="63" y="149"/>
                </a:lnTo>
                <a:lnTo>
                  <a:pt x="68" y="148"/>
                </a:lnTo>
                <a:lnTo>
                  <a:pt x="73" y="145"/>
                </a:lnTo>
                <a:lnTo>
                  <a:pt x="77" y="141"/>
                </a:lnTo>
                <a:lnTo>
                  <a:pt x="81" y="137"/>
                </a:lnTo>
                <a:lnTo>
                  <a:pt x="84" y="131"/>
                </a:lnTo>
                <a:lnTo>
                  <a:pt x="87" y="126"/>
                </a:lnTo>
                <a:lnTo>
                  <a:pt x="88" y="118"/>
                </a:lnTo>
                <a:lnTo>
                  <a:pt x="89" y="111"/>
                </a:lnTo>
                <a:lnTo>
                  <a:pt x="90" y="102"/>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noEditPoints="1"/>
          </p:cNvSpPr>
          <p:nvPr/>
        </p:nvSpPr>
        <p:spPr bwMode="auto">
          <a:xfrm>
            <a:off x="571367" y="3768068"/>
            <a:ext cx="144669" cy="132089"/>
          </a:xfrm>
          <a:custGeom>
            <a:avLst/>
            <a:gdLst>
              <a:gd name="T0" fmla="*/ 169 w 183"/>
              <a:gd name="T1" fmla="*/ 2 h 166"/>
              <a:gd name="T2" fmla="*/ 173 w 183"/>
              <a:gd name="T3" fmla="*/ 1 h 166"/>
              <a:gd name="T4" fmla="*/ 176 w 183"/>
              <a:gd name="T5" fmla="*/ 0 h 166"/>
              <a:gd name="T6" fmla="*/ 179 w 183"/>
              <a:gd name="T7" fmla="*/ 0 h 166"/>
              <a:gd name="T8" fmla="*/ 180 w 183"/>
              <a:gd name="T9" fmla="*/ 1 h 166"/>
              <a:gd name="T10" fmla="*/ 182 w 183"/>
              <a:gd name="T11" fmla="*/ 4 h 166"/>
              <a:gd name="T12" fmla="*/ 183 w 183"/>
              <a:gd name="T13" fmla="*/ 6 h 166"/>
              <a:gd name="T14" fmla="*/ 183 w 183"/>
              <a:gd name="T15" fmla="*/ 11 h 166"/>
              <a:gd name="T16" fmla="*/ 183 w 183"/>
              <a:gd name="T17" fmla="*/ 17 h 166"/>
              <a:gd name="T18" fmla="*/ 183 w 183"/>
              <a:gd name="T19" fmla="*/ 25 h 166"/>
              <a:gd name="T20" fmla="*/ 183 w 183"/>
              <a:gd name="T21" fmla="*/ 28 h 166"/>
              <a:gd name="T22" fmla="*/ 183 w 183"/>
              <a:gd name="T23" fmla="*/ 32 h 166"/>
              <a:gd name="T24" fmla="*/ 182 w 183"/>
              <a:gd name="T25" fmla="*/ 35 h 166"/>
              <a:gd name="T26" fmla="*/ 182 w 183"/>
              <a:gd name="T27" fmla="*/ 36 h 166"/>
              <a:gd name="T28" fmla="*/ 180 w 183"/>
              <a:gd name="T29" fmla="*/ 38 h 166"/>
              <a:gd name="T30" fmla="*/ 179 w 183"/>
              <a:gd name="T31" fmla="*/ 38 h 166"/>
              <a:gd name="T32" fmla="*/ 178 w 183"/>
              <a:gd name="T33" fmla="*/ 39 h 166"/>
              <a:gd name="T34" fmla="*/ 141 w 183"/>
              <a:gd name="T35" fmla="*/ 51 h 166"/>
              <a:gd name="T36" fmla="*/ 141 w 183"/>
              <a:gd name="T37" fmla="*/ 119 h 166"/>
              <a:gd name="T38" fmla="*/ 176 w 183"/>
              <a:gd name="T39" fmla="*/ 130 h 166"/>
              <a:gd name="T40" fmla="*/ 178 w 183"/>
              <a:gd name="T41" fmla="*/ 130 h 166"/>
              <a:gd name="T42" fmla="*/ 179 w 183"/>
              <a:gd name="T43" fmla="*/ 132 h 166"/>
              <a:gd name="T44" fmla="*/ 180 w 183"/>
              <a:gd name="T45" fmla="*/ 133 h 166"/>
              <a:gd name="T46" fmla="*/ 182 w 183"/>
              <a:gd name="T47" fmla="*/ 134 h 166"/>
              <a:gd name="T48" fmla="*/ 182 w 183"/>
              <a:gd name="T49" fmla="*/ 137 h 166"/>
              <a:gd name="T50" fmla="*/ 183 w 183"/>
              <a:gd name="T51" fmla="*/ 141 h 166"/>
              <a:gd name="T52" fmla="*/ 183 w 183"/>
              <a:gd name="T53" fmla="*/ 145 h 166"/>
              <a:gd name="T54" fmla="*/ 183 w 183"/>
              <a:gd name="T55" fmla="*/ 150 h 166"/>
              <a:gd name="T56" fmla="*/ 183 w 183"/>
              <a:gd name="T57" fmla="*/ 156 h 166"/>
              <a:gd name="T58" fmla="*/ 183 w 183"/>
              <a:gd name="T59" fmla="*/ 160 h 166"/>
              <a:gd name="T60" fmla="*/ 182 w 183"/>
              <a:gd name="T61" fmla="*/ 163 h 166"/>
              <a:gd name="T62" fmla="*/ 180 w 183"/>
              <a:gd name="T63" fmla="*/ 166 h 166"/>
              <a:gd name="T64" fmla="*/ 179 w 183"/>
              <a:gd name="T65" fmla="*/ 166 h 166"/>
              <a:gd name="T66" fmla="*/ 176 w 183"/>
              <a:gd name="T67" fmla="*/ 166 h 166"/>
              <a:gd name="T68" fmla="*/ 173 w 183"/>
              <a:gd name="T69" fmla="*/ 166 h 166"/>
              <a:gd name="T70" fmla="*/ 169 w 183"/>
              <a:gd name="T71" fmla="*/ 164 h 166"/>
              <a:gd name="T72" fmla="*/ 8 w 183"/>
              <a:gd name="T73" fmla="*/ 108 h 166"/>
              <a:gd name="T74" fmla="*/ 5 w 183"/>
              <a:gd name="T75" fmla="*/ 107 h 166"/>
              <a:gd name="T76" fmla="*/ 4 w 183"/>
              <a:gd name="T77" fmla="*/ 107 h 166"/>
              <a:gd name="T78" fmla="*/ 3 w 183"/>
              <a:gd name="T79" fmla="*/ 106 h 166"/>
              <a:gd name="T80" fmla="*/ 1 w 183"/>
              <a:gd name="T81" fmla="*/ 103 h 166"/>
              <a:gd name="T82" fmla="*/ 1 w 183"/>
              <a:gd name="T83" fmla="*/ 100 h 166"/>
              <a:gd name="T84" fmla="*/ 1 w 183"/>
              <a:gd name="T85" fmla="*/ 96 h 166"/>
              <a:gd name="T86" fmla="*/ 0 w 183"/>
              <a:gd name="T87" fmla="*/ 91 h 166"/>
              <a:gd name="T88" fmla="*/ 0 w 183"/>
              <a:gd name="T89" fmla="*/ 85 h 166"/>
              <a:gd name="T90" fmla="*/ 0 w 183"/>
              <a:gd name="T91" fmla="*/ 77 h 166"/>
              <a:gd name="T92" fmla="*/ 1 w 183"/>
              <a:gd name="T93" fmla="*/ 72 h 166"/>
              <a:gd name="T94" fmla="*/ 1 w 183"/>
              <a:gd name="T95" fmla="*/ 66 h 166"/>
              <a:gd name="T96" fmla="*/ 1 w 183"/>
              <a:gd name="T97" fmla="*/ 64 h 166"/>
              <a:gd name="T98" fmla="*/ 3 w 183"/>
              <a:gd name="T99" fmla="*/ 61 h 166"/>
              <a:gd name="T100" fmla="*/ 4 w 183"/>
              <a:gd name="T101" fmla="*/ 60 h 166"/>
              <a:gd name="T102" fmla="*/ 5 w 183"/>
              <a:gd name="T103" fmla="*/ 58 h 166"/>
              <a:gd name="T104" fmla="*/ 8 w 183"/>
              <a:gd name="T105" fmla="*/ 58 h 166"/>
              <a:gd name="T106" fmla="*/ 169 w 183"/>
              <a:gd name="T107" fmla="*/ 2 h 166"/>
              <a:gd name="T108" fmla="*/ 35 w 183"/>
              <a:gd name="T109" fmla="*/ 85 h 166"/>
              <a:gd name="T110" fmla="*/ 35 w 183"/>
              <a:gd name="T111" fmla="*/ 85 h 166"/>
              <a:gd name="T112" fmla="*/ 112 w 183"/>
              <a:gd name="T113" fmla="*/ 111 h 166"/>
              <a:gd name="T114" fmla="*/ 112 w 183"/>
              <a:gd name="T115" fmla="*/ 60 h 166"/>
              <a:gd name="T116" fmla="*/ 35 w 183"/>
              <a:gd name="T117" fmla="*/ 8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166">
                <a:moveTo>
                  <a:pt x="169" y="2"/>
                </a:moveTo>
                <a:lnTo>
                  <a:pt x="173" y="1"/>
                </a:lnTo>
                <a:lnTo>
                  <a:pt x="176" y="0"/>
                </a:lnTo>
                <a:lnTo>
                  <a:pt x="179" y="0"/>
                </a:lnTo>
                <a:lnTo>
                  <a:pt x="180" y="1"/>
                </a:lnTo>
                <a:lnTo>
                  <a:pt x="182" y="4"/>
                </a:lnTo>
                <a:lnTo>
                  <a:pt x="183" y="6"/>
                </a:lnTo>
                <a:lnTo>
                  <a:pt x="183" y="11"/>
                </a:lnTo>
                <a:lnTo>
                  <a:pt x="183" y="17"/>
                </a:lnTo>
                <a:lnTo>
                  <a:pt x="183" y="25"/>
                </a:lnTo>
                <a:lnTo>
                  <a:pt x="183" y="28"/>
                </a:lnTo>
                <a:lnTo>
                  <a:pt x="183" y="32"/>
                </a:lnTo>
                <a:lnTo>
                  <a:pt x="182" y="35"/>
                </a:lnTo>
                <a:lnTo>
                  <a:pt x="182" y="36"/>
                </a:lnTo>
                <a:lnTo>
                  <a:pt x="180" y="38"/>
                </a:lnTo>
                <a:lnTo>
                  <a:pt x="179" y="38"/>
                </a:lnTo>
                <a:lnTo>
                  <a:pt x="178" y="39"/>
                </a:lnTo>
                <a:lnTo>
                  <a:pt x="141" y="51"/>
                </a:lnTo>
                <a:lnTo>
                  <a:pt x="141" y="119"/>
                </a:lnTo>
                <a:lnTo>
                  <a:pt x="176" y="130"/>
                </a:lnTo>
                <a:lnTo>
                  <a:pt x="178" y="130"/>
                </a:lnTo>
                <a:lnTo>
                  <a:pt x="179" y="132"/>
                </a:lnTo>
                <a:lnTo>
                  <a:pt x="180" y="133"/>
                </a:lnTo>
                <a:lnTo>
                  <a:pt x="182" y="134"/>
                </a:lnTo>
                <a:lnTo>
                  <a:pt x="182" y="137"/>
                </a:lnTo>
                <a:lnTo>
                  <a:pt x="183" y="141"/>
                </a:lnTo>
                <a:lnTo>
                  <a:pt x="183" y="145"/>
                </a:lnTo>
                <a:lnTo>
                  <a:pt x="183" y="150"/>
                </a:lnTo>
                <a:lnTo>
                  <a:pt x="183" y="156"/>
                </a:lnTo>
                <a:lnTo>
                  <a:pt x="183" y="160"/>
                </a:lnTo>
                <a:lnTo>
                  <a:pt x="182" y="163"/>
                </a:lnTo>
                <a:lnTo>
                  <a:pt x="180" y="166"/>
                </a:lnTo>
                <a:lnTo>
                  <a:pt x="179" y="166"/>
                </a:lnTo>
                <a:lnTo>
                  <a:pt x="176" y="166"/>
                </a:lnTo>
                <a:lnTo>
                  <a:pt x="173" y="166"/>
                </a:lnTo>
                <a:lnTo>
                  <a:pt x="169" y="164"/>
                </a:lnTo>
                <a:lnTo>
                  <a:pt x="8" y="108"/>
                </a:lnTo>
                <a:lnTo>
                  <a:pt x="5" y="107"/>
                </a:lnTo>
                <a:lnTo>
                  <a:pt x="4" y="107"/>
                </a:lnTo>
                <a:lnTo>
                  <a:pt x="3" y="106"/>
                </a:lnTo>
                <a:lnTo>
                  <a:pt x="1" y="103"/>
                </a:lnTo>
                <a:lnTo>
                  <a:pt x="1" y="100"/>
                </a:lnTo>
                <a:lnTo>
                  <a:pt x="1" y="96"/>
                </a:lnTo>
                <a:lnTo>
                  <a:pt x="0" y="91"/>
                </a:lnTo>
                <a:lnTo>
                  <a:pt x="0" y="85"/>
                </a:lnTo>
                <a:lnTo>
                  <a:pt x="0" y="77"/>
                </a:lnTo>
                <a:lnTo>
                  <a:pt x="1" y="72"/>
                </a:lnTo>
                <a:lnTo>
                  <a:pt x="1" y="66"/>
                </a:lnTo>
                <a:lnTo>
                  <a:pt x="1" y="64"/>
                </a:lnTo>
                <a:lnTo>
                  <a:pt x="3" y="61"/>
                </a:lnTo>
                <a:lnTo>
                  <a:pt x="4" y="60"/>
                </a:lnTo>
                <a:lnTo>
                  <a:pt x="5" y="58"/>
                </a:lnTo>
                <a:lnTo>
                  <a:pt x="8" y="58"/>
                </a:lnTo>
                <a:lnTo>
                  <a:pt x="169" y="2"/>
                </a:lnTo>
                <a:close/>
                <a:moveTo>
                  <a:pt x="35" y="85"/>
                </a:moveTo>
                <a:lnTo>
                  <a:pt x="35" y="85"/>
                </a:lnTo>
                <a:lnTo>
                  <a:pt x="112" y="111"/>
                </a:lnTo>
                <a:lnTo>
                  <a:pt x="112" y="60"/>
                </a:lnTo>
                <a:lnTo>
                  <a:pt x="35"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571367" y="3676865"/>
            <a:ext cx="144669" cy="78625"/>
          </a:xfrm>
          <a:custGeom>
            <a:avLst/>
            <a:gdLst>
              <a:gd name="T0" fmla="*/ 167 w 182"/>
              <a:gd name="T1" fmla="*/ 0 h 99"/>
              <a:gd name="T2" fmla="*/ 171 w 182"/>
              <a:gd name="T3" fmla="*/ 0 h 99"/>
              <a:gd name="T4" fmla="*/ 174 w 182"/>
              <a:gd name="T5" fmla="*/ 1 h 99"/>
              <a:gd name="T6" fmla="*/ 176 w 182"/>
              <a:gd name="T7" fmla="*/ 1 h 99"/>
              <a:gd name="T8" fmla="*/ 179 w 182"/>
              <a:gd name="T9" fmla="*/ 2 h 99"/>
              <a:gd name="T10" fmla="*/ 180 w 182"/>
              <a:gd name="T11" fmla="*/ 2 h 99"/>
              <a:gd name="T12" fmla="*/ 182 w 182"/>
              <a:gd name="T13" fmla="*/ 4 h 99"/>
              <a:gd name="T14" fmla="*/ 182 w 182"/>
              <a:gd name="T15" fmla="*/ 5 h 99"/>
              <a:gd name="T16" fmla="*/ 182 w 182"/>
              <a:gd name="T17" fmla="*/ 6 h 99"/>
              <a:gd name="T18" fmla="*/ 182 w 182"/>
              <a:gd name="T19" fmla="*/ 89 h 99"/>
              <a:gd name="T20" fmla="*/ 182 w 182"/>
              <a:gd name="T21" fmla="*/ 92 h 99"/>
              <a:gd name="T22" fmla="*/ 179 w 182"/>
              <a:gd name="T23" fmla="*/ 96 h 99"/>
              <a:gd name="T24" fmla="*/ 176 w 182"/>
              <a:gd name="T25" fmla="*/ 99 h 99"/>
              <a:gd name="T26" fmla="*/ 170 w 182"/>
              <a:gd name="T27" fmla="*/ 99 h 99"/>
              <a:gd name="T28" fmla="*/ 7 w 182"/>
              <a:gd name="T29" fmla="*/ 99 h 99"/>
              <a:gd name="T30" fmla="*/ 5 w 182"/>
              <a:gd name="T31" fmla="*/ 99 h 99"/>
              <a:gd name="T32" fmla="*/ 4 w 182"/>
              <a:gd name="T33" fmla="*/ 99 h 99"/>
              <a:gd name="T34" fmla="*/ 3 w 182"/>
              <a:gd name="T35" fmla="*/ 98 h 99"/>
              <a:gd name="T36" fmla="*/ 3 w 182"/>
              <a:gd name="T37" fmla="*/ 95 h 99"/>
              <a:gd name="T38" fmla="*/ 1 w 182"/>
              <a:gd name="T39" fmla="*/ 94 h 99"/>
              <a:gd name="T40" fmla="*/ 1 w 182"/>
              <a:gd name="T41" fmla="*/ 90 h 99"/>
              <a:gd name="T42" fmla="*/ 0 w 182"/>
              <a:gd name="T43" fmla="*/ 86 h 99"/>
              <a:gd name="T44" fmla="*/ 0 w 182"/>
              <a:gd name="T45" fmla="*/ 81 h 99"/>
              <a:gd name="T46" fmla="*/ 0 w 182"/>
              <a:gd name="T47" fmla="*/ 76 h 99"/>
              <a:gd name="T48" fmla="*/ 1 w 182"/>
              <a:gd name="T49" fmla="*/ 72 h 99"/>
              <a:gd name="T50" fmla="*/ 1 w 182"/>
              <a:gd name="T51" fmla="*/ 69 h 99"/>
              <a:gd name="T52" fmla="*/ 3 w 182"/>
              <a:gd name="T53" fmla="*/ 66 h 99"/>
              <a:gd name="T54" fmla="*/ 3 w 182"/>
              <a:gd name="T55" fmla="*/ 65 h 99"/>
              <a:gd name="T56" fmla="*/ 4 w 182"/>
              <a:gd name="T57" fmla="*/ 64 h 99"/>
              <a:gd name="T58" fmla="*/ 5 w 182"/>
              <a:gd name="T59" fmla="*/ 62 h 99"/>
              <a:gd name="T60" fmla="*/ 7 w 182"/>
              <a:gd name="T61" fmla="*/ 62 h 99"/>
              <a:gd name="T62" fmla="*/ 152 w 182"/>
              <a:gd name="T63" fmla="*/ 62 h 99"/>
              <a:gd name="T64" fmla="*/ 152 w 182"/>
              <a:gd name="T65" fmla="*/ 6 h 99"/>
              <a:gd name="T66" fmla="*/ 152 w 182"/>
              <a:gd name="T67" fmla="*/ 5 h 99"/>
              <a:gd name="T68" fmla="*/ 153 w 182"/>
              <a:gd name="T69" fmla="*/ 4 h 99"/>
              <a:gd name="T70" fmla="*/ 153 w 182"/>
              <a:gd name="T71" fmla="*/ 2 h 99"/>
              <a:gd name="T72" fmla="*/ 156 w 182"/>
              <a:gd name="T73" fmla="*/ 2 h 99"/>
              <a:gd name="T74" fmla="*/ 157 w 182"/>
              <a:gd name="T75" fmla="*/ 1 h 99"/>
              <a:gd name="T76" fmla="*/ 159 w 182"/>
              <a:gd name="T77" fmla="*/ 1 h 99"/>
              <a:gd name="T78" fmla="*/ 163 w 182"/>
              <a:gd name="T79" fmla="*/ 0 h 99"/>
              <a:gd name="T80" fmla="*/ 167 w 182"/>
              <a:gd name="T8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 h="99">
                <a:moveTo>
                  <a:pt x="167" y="0"/>
                </a:moveTo>
                <a:lnTo>
                  <a:pt x="171" y="0"/>
                </a:lnTo>
                <a:lnTo>
                  <a:pt x="174" y="1"/>
                </a:lnTo>
                <a:lnTo>
                  <a:pt x="176" y="1"/>
                </a:lnTo>
                <a:lnTo>
                  <a:pt x="179" y="2"/>
                </a:lnTo>
                <a:lnTo>
                  <a:pt x="180" y="2"/>
                </a:lnTo>
                <a:lnTo>
                  <a:pt x="182" y="4"/>
                </a:lnTo>
                <a:lnTo>
                  <a:pt x="182" y="5"/>
                </a:lnTo>
                <a:lnTo>
                  <a:pt x="182" y="6"/>
                </a:lnTo>
                <a:lnTo>
                  <a:pt x="182" y="89"/>
                </a:lnTo>
                <a:lnTo>
                  <a:pt x="182" y="92"/>
                </a:lnTo>
                <a:lnTo>
                  <a:pt x="179" y="96"/>
                </a:lnTo>
                <a:lnTo>
                  <a:pt x="176" y="99"/>
                </a:lnTo>
                <a:lnTo>
                  <a:pt x="170" y="99"/>
                </a:lnTo>
                <a:lnTo>
                  <a:pt x="7" y="99"/>
                </a:lnTo>
                <a:lnTo>
                  <a:pt x="5" y="99"/>
                </a:lnTo>
                <a:lnTo>
                  <a:pt x="4" y="99"/>
                </a:lnTo>
                <a:lnTo>
                  <a:pt x="3" y="98"/>
                </a:lnTo>
                <a:lnTo>
                  <a:pt x="3" y="95"/>
                </a:lnTo>
                <a:lnTo>
                  <a:pt x="1" y="94"/>
                </a:lnTo>
                <a:lnTo>
                  <a:pt x="1" y="90"/>
                </a:lnTo>
                <a:lnTo>
                  <a:pt x="0" y="86"/>
                </a:lnTo>
                <a:lnTo>
                  <a:pt x="0" y="81"/>
                </a:lnTo>
                <a:lnTo>
                  <a:pt x="0" y="76"/>
                </a:lnTo>
                <a:lnTo>
                  <a:pt x="1" y="72"/>
                </a:lnTo>
                <a:lnTo>
                  <a:pt x="1" y="69"/>
                </a:lnTo>
                <a:lnTo>
                  <a:pt x="3" y="66"/>
                </a:lnTo>
                <a:lnTo>
                  <a:pt x="3" y="65"/>
                </a:lnTo>
                <a:lnTo>
                  <a:pt x="4" y="64"/>
                </a:lnTo>
                <a:lnTo>
                  <a:pt x="5" y="62"/>
                </a:lnTo>
                <a:lnTo>
                  <a:pt x="7" y="62"/>
                </a:lnTo>
                <a:lnTo>
                  <a:pt x="152" y="62"/>
                </a:lnTo>
                <a:lnTo>
                  <a:pt x="152" y="6"/>
                </a:lnTo>
                <a:lnTo>
                  <a:pt x="152" y="5"/>
                </a:lnTo>
                <a:lnTo>
                  <a:pt x="153" y="4"/>
                </a:lnTo>
                <a:lnTo>
                  <a:pt x="153" y="2"/>
                </a:lnTo>
                <a:lnTo>
                  <a:pt x="156" y="2"/>
                </a:lnTo>
                <a:lnTo>
                  <a:pt x="157" y="1"/>
                </a:lnTo>
                <a:lnTo>
                  <a:pt x="159" y="1"/>
                </a:lnTo>
                <a:lnTo>
                  <a:pt x="163" y="0"/>
                </a:lnTo>
                <a:lnTo>
                  <a:pt x="167"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p:nvSpPr>
        <p:spPr bwMode="auto">
          <a:xfrm>
            <a:off x="574513" y="3497600"/>
            <a:ext cx="141525" cy="166684"/>
          </a:xfrm>
          <a:custGeom>
            <a:avLst/>
            <a:gdLst>
              <a:gd name="T0" fmla="*/ 177 w 182"/>
              <a:gd name="T1" fmla="*/ 1 h 211"/>
              <a:gd name="T2" fmla="*/ 179 w 182"/>
              <a:gd name="T3" fmla="*/ 2 h 211"/>
              <a:gd name="T4" fmla="*/ 181 w 182"/>
              <a:gd name="T5" fmla="*/ 6 h 211"/>
              <a:gd name="T6" fmla="*/ 182 w 182"/>
              <a:gd name="T7" fmla="*/ 13 h 211"/>
              <a:gd name="T8" fmla="*/ 182 w 182"/>
              <a:gd name="T9" fmla="*/ 22 h 211"/>
              <a:gd name="T10" fmla="*/ 181 w 182"/>
              <a:gd name="T11" fmla="*/ 30 h 211"/>
              <a:gd name="T12" fmla="*/ 179 w 182"/>
              <a:gd name="T13" fmla="*/ 34 h 211"/>
              <a:gd name="T14" fmla="*/ 177 w 182"/>
              <a:gd name="T15" fmla="*/ 35 h 211"/>
              <a:gd name="T16" fmla="*/ 29 w 182"/>
              <a:gd name="T17" fmla="*/ 35 h 211"/>
              <a:gd name="T18" fmla="*/ 175 w 182"/>
              <a:gd name="T19" fmla="*/ 87 h 211"/>
              <a:gd name="T20" fmla="*/ 179 w 182"/>
              <a:gd name="T21" fmla="*/ 90 h 211"/>
              <a:gd name="T22" fmla="*/ 181 w 182"/>
              <a:gd name="T23" fmla="*/ 92 h 211"/>
              <a:gd name="T24" fmla="*/ 182 w 182"/>
              <a:gd name="T25" fmla="*/ 99 h 211"/>
              <a:gd name="T26" fmla="*/ 182 w 182"/>
              <a:gd name="T27" fmla="*/ 107 h 211"/>
              <a:gd name="T28" fmla="*/ 182 w 182"/>
              <a:gd name="T29" fmla="*/ 114 h 211"/>
              <a:gd name="T30" fmla="*/ 181 w 182"/>
              <a:gd name="T31" fmla="*/ 120 h 211"/>
              <a:gd name="T32" fmla="*/ 178 w 182"/>
              <a:gd name="T33" fmla="*/ 124 h 211"/>
              <a:gd name="T34" fmla="*/ 175 w 182"/>
              <a:gd name="T35" fmla="*/ 125 h 211"/>
              <a:gd name="T36" fmla="*/ 29 w 182"/>
              <a:gd name="T37" fmla="*/ 176 h 211"/>
              <a:gd name="T38" fmla="*/ 177 w 182"/>
              <a:gd name="T39" fmla="*/ 176 h 211"/>
              <a:gd name="T40" fmla="*/ 179 w 182"/>
              <a:gd name="T41" fmla="*/ 177 h 211"/>
              <a:gd name="T42" fmla="*/ 181 w 182"/>
              <a:gd name="T43" fmla="*/ 181 h 211"/>
              <a:gd name="T44" fmla="*/ 182 w 182"/>
              <a:gd name="T45" fmla="*/ 189 h 211"/>
              <a:gd name="T46" fmla="*/ 182 w 182"/>
              <a:gd name="T47" fmla="*/ 198 h 211"/>
              <a:gd name="T48" fmla="*/ 181 w 182"/>
              <a:gd name="T49" fmla="*/ 205 h 211"/>
              <a:gd name="T50" fmla="*/ 179 w 182"/>
              <a:gd name="T51" fmla="*/ 209 h 211"/>
              <a:gd name="T52" fmla="*/ 177 w 182"/>
              <a:gd name="T53" fmla="*/ 210 h 211"/>
              <a:gd name="T54" fmla="*/ 15 w 182"/>
              <a:gd name="T55" fmla="*/ 211 h 211"/>
              <a:gd name="T56" fmla="*/ 4 w 182"/>
              <a:gd name="T57" fmla="*/ 207 h 211"/>
              <a:gd name="T58" fmla="*/ 0 w 182"/>
              <a:gd name="T59" fmla="*/ 197 h 211"/>
              <a:gd name="T60" fmla="*/ 0 w 182"/>
              <a:gd name="T61" fmla="*/ 167 h 211"/>
              <a:gd name="T62" fmla="*/ 3 w 182"/>
              <a:gd name="T63" fmla="*/ 158 h 211"/>
              <a:gd name="T64" fmla="*/ 8 w 182"/>
              <a:gd name="T65" fmla="*/ 151 h 211"/>
              <a:gd name="T66" fmla="*/ 16 w 182"/>
              <a:gd name="T67" fmla="*/ 146 h 211"/>
              <a:gd name="T68" fmla="*/ 128 w 182"/>
              <a:gd name="T69" fmla="*/ 105 h 211"/>
              <a:gd name="T70" fmla="*/ 21 w 182"/>
              <a:gd name="T71" fmla="*/ 64 h 211"/>
              <a:gd name="T72" fmla="*/ 12 w 182"/>
              <a:gd name="T73" fmla="*/ 60 h 211"/>
              <a:gd name="T74" fmla="*/ 6 w 182"/>
              <a:gd name="T75" fmla="*/ 56 h 211"/>
              <a:gd name="T76" fmla="*/ 2 w 182"/>
              <a:gd name="T77" fmla="*/ 48 h 211"/>
              <a:gd name="T78" fmla="*/ 0 w 182"/>
              <a:gd name="T79" fmla="*/ 39 h 211"/>
              <a:gd name="T80" fmla="*/ 0 w 182"/>
              <a:gd name="T81" fmla="*/ 11 h 211"/>
              <a:gd name="T82" fmla="*/ 3 w 182"/>
              <a:gd name="T83" fmla="*/ 6 h 211"/>
              <a:gd name="T84" fmla="*/ 7 w 182"/>
              <a:gd name="T85" fmla="*/ 2 h 211"/>
              <a:gd name="T86" fmla="*/ 12 w 182"/>
              <a:gd name="T87" fmla="*/ 1 h 211"/>
              <a:gd name="T88" fmla="*/ 175 w 182"/>
              <a:gd name="T8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211">
                <a:moveTo>
                  <a:pt x="175" y="0"/>
                </a:moveTo>
                <a:lnTo>
                  <a:pt x="177" y="1"/>
                </a:lnTo>
                <a:lnTo>
                  <a:pt x="178" y="1"/>
                </a:lnTo>
                <a:lnTo>
                  <a:pt x="179" y="2"/>
                </a:lnTo>
                <a:lnTo>
                  <a:pt x="181" y="3"/>
                </a:lnTo>
                <a:lnTo>
                  <a:pt x="181" y="6"/>
                </a:lnTo>
                <a:lnTo>
                  <a:pt x="182" y="9"/>
                </a:lnTo>
                <a:lnTo>
                  <a:pt x="182" y="13"/>
                </a:lnTo>
                <a:lnTo>
                  <a:pt x="182" y="18"/>
                </a:lnTo>
                <a:lnTo>
                  <a:pt x="182" y="22"/>
                </a:lnTo>
                <a:lnTo>
                  <a:pt x="182" y="26"/>
                </a:lnTo>
                <a:lnTo>
                  <a:pt x="181" y="30"/>
                </a:lnTo>
                <a:lnTo>
                  <a:pt x="181" y="31"/>
                </a:lnTo>
                <a:lnTo>
                  <a:pt x="179" y="34"/>
                </a:lnTo>
                <a:lnTo>
                  <a:pt x="178" y="34"/>
                </a:lnTo>
                <a:lnTo>
                  <a:pt x="177" y="35"/>
                </a:lnTo>
                <a:lnTo>
                  <a:pt x="175" y="35"/>
                </a:lnTo>
                <a:lnTo>
                  <a:pt x="29" y="35"/>
                </a:lnTo>
                <a:lnTo>
                  <a:pt x="29" y="35"/>
                </a:lnTo>
                <a:lnTo>
                  <a:pt x="175" y="87"/>
                </a:lnTo>
                <a:lnTo>
                  <a:pt x="178" y="88"/>
                </a:lnTo>
                <a:lnTo>
                  <a:pt x="179" y="90"/>
                </a:lnTo>
                <a:lnTo>
                  <a:pt x="179" y="91"/>
                </a:lnTo>
                <a:lnTo>
                  <a:pt x="181" y="92"/>
                </a:lnTo>
                <a:lnTo>
                  <a:pt x="182" y="95"/>
                </a:lnTo>
                <a:lnTo>
                  <a:pt x="182" y="99"/>
                </a:lnTo>
                <a:lnTo>
                  <a:pt x="182" y="101"/>
                </a:lnTo>
                <a:lnTo>
                  <a:pt x="182" y="107"/>
                </a:lnTo>
                <a:lnTo>
                  <a:pt x="182" y="111"/>
                </a:lnTo>
                <a:lnTo>
                  <a:pt x="182" y="114"/>
                </a:lnTo>
                <a:lnTo>
                  <a:pt x="181" y="117"/>
                </a:lnTo>
                <a:lnTo>
                  <a:pt x="181" y="120"/>
                </a:lnTo>
                <a:lnTo>
                  <a:pt x="179" y="122"/>
                </a:lnTo>
                <a:lnTo>
                  <a:pt x="178" y="124"/>
                </a:lnTo>
                <a:lnTo>
                  <a:pt x="177" y="125"/>
                </a:lnTo>
                <a:lnTo>
                  <a:pt x="175" y="125"/>
                </a:lnTo>
                <a:lnTo>
                  <a:pt x="29" y="176"/>
                </a:lnTo>
                <a:lnTo>
                  <a:pt x="29" y="176"/>
                </a:lnTo>
                <a:lnTo>
                  <a:pt x="175" y="176"/>
                </a:lnTo>
                <a:lnTo>
                  <a:pt x="177" y="176"/>
                </a:lnTo>
                <a:lnTo>
                  <a:pt x="178" y="177"/>
                </a:lnTo>
                <a:lnTo>
                  <a:pt x="179" y="177"/>
                </a:lnTo>
                <a:lnTo>
                  <a:pt x="181" y="180"/>
                </a:lnTo>
                <a:lnTo>
                  <a:pt x="181" y="181"/>
                </a:lnTo>
                <a:lnTo>
                  <a:pt x="182" y="185"/>
                </a:lnTo>
                <a:lnTo>
                  <a:pt x="182" y="189"/>
                </a:lnTo>
                <a:lnTo>
                  <a:pt x="182" y="193"/>
                </a:lnTo>
                <a:lnTo>
                  <a:pt x="182" y="198"/>
                </a:lnTo>
                <a:lnTo>
                  <a:pt x="182" y="202"/>
                </a:lnTo>
                <a:lnTo>
                  <a:pt x="181" y="205"/>
                </a:lnTo>
                <a:lnTo>
                  <a:pt x="181" y="207"/>
                </a:lnTo>
                <a:lnTo>
                  <a:pt x="179" y="209"/>
                </a:lnTo>
                <a:lnTo>
                  <a:pt x="178" y="210"/>
                </a:lnTo>
                <a:lnTo>
                  <a:pt x="177" y="210"/>
                </a:lnTo>
                <a:lnTo>
                  <a:pt x="175" y="211"/>
                </a:lnTo>
                <a:lnTo>
                  <a:pt x="15" y="211"/>
                </a:lnTo>
                <a:lnTo>
                  <a:pt x="8" y="210"/>
                </a:lnTo>
                <a:lnTo>
                  <a:pt x="4" y="207"/>
                </a:lnTo>
                <a:lnTo>
                  <a:pt x="2" y="202"/>
                </a:lnTo>
                <a:lnTo>
                  <a:pt x="0" y="197"/>
                </a:lnTo>
                <a:lnTo>
                  <a:pt x="0" y="173"/>
                </a:lnTo>
                <a:lnTo>
                  <a:pt x="0" y="167"/>
                </a:lnTo>
                <a:lnTo>
                  <a:pt x="2" y="162"/>
                </a:lnTo>
                <a:lnTo>
                  <a:pt x="3" y="158"/>
                </a:lnTo>
                <a:lnTo>
                  <a:pt x="6" y="154"/>
                </a:lnTo>
                <a:lnTo>
                  <a:pt x="8" y="151"/>
                </a:lnTo>
                <a:lnTo>
                  <a:pt x="11" y="148"/>
                </a:lnTo>
                <a:lnTo>
                  <a:pt x="16" y="146"/>
                </a:lnTo>
                <a:lnTo>
                  <a:pt x="21" y="145"/>
                </a:lnTo>
                <a:lnTo>
                  <a:pt x="128" y="105"/>
                </a:lnTo>
                <a:lnTo>
                  <a:pt x="128" y="104"/>
                </a:lnTo>
                <a:lnTo>
                  <a:pt x="21" y="64"/>
                </a:lnTo>
                <a:lnTo>
                  <a:pt x="16" y="62"/>
                </a:lnTo>
                <a:lnTo>
                  <a:pt x="12" y="60"/>
                </a:lnTo>
                <a:lnTo>
                  <a:pt x="8" y="58"/>
                </a:lnTo>
                <a:lnTo>
                  <a:pt x="6" y="56"/>
                </a:lnTo>
                <a:lnTo>
                  <a:pt x="3" y="52"/>
                </a:lnTo>
                <a:lnTo>
                  <a:pt x="2" y="48"/>
                </a:lnTo>
                <a:lnTo>
                  <a:pt x="0" y="44"/>
                </a:lnTo>
                <a:lnTo>
                  <a:pt x="0" y="39"/>
                </a:lnTo>
                <a:lnTo>
                  <a:pt x="0" y="15"/>
                </a:lnTo>
                <a:lnTo>
                  <a:pt x="0" y="11"/>
                </a:lnTo>
                <a:lnTo>
                  <a:pt x="2" y="9"/>
                </a:lnTo>
                <a:lnTo>
                  <a:pt x="3" y="6"/>
                </a:lnTo>
                <a:lnTo>
                  <a:pt x="4" y="3"/>
                </a:lnTo>
                <a:lnTo>
                  <a:pt x="7" y="2"/>
                </a:lnTo>
                <a:lnTo>
                  <a:pt x="9" y="1"/>
                </a:lnTo>
                <a:lnTo>
                  <a:pt x="12" y="1"/>
                </a:lnTo>
                <a:lnTo>
                  <a:pt x="15" y="0"/>
                </a:lnTo>
                <a:lnTo>
                  <a:pt x="175"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605963" y="3403251"/>
            <a:ext cx="113219" cy="75479"/>
          </a:xfrm>
          <a:custGeom>
            <a:avLst/>
            <a:gdLst>
              <a:gd name="T0" fmla="*/ 109 w 142"/>
              <a:gd name="T1" fmla="*/ 0 h 95"/>
              <a:gd name="T2" fmla="*/ 125 w 142"/>
              <a:gd name="T3" fmla="*/ 8 h 95"/>
              <a:gd name="T4" fmla="*/ 135 w 142"/>
              <a:gd name="T5" fmla="*/ 22 h 95"/>
              <a:gd name="T6" fmla="*/ 140 w 142"/>
              <a:gd name="T7" fmla="*/ 43 h 95"/>
              <a:gd name="T8" fmla="*/ 142 w 142"/>
              <a:gd name="T9" fmla="*/ 60 h 95"/>
              <a:gd name="T10" fmla="*/ 139 w 142"/>
              <a:gd name="T11" fmla="*/ 73 h 95"/>
              <a:gd name="T12" fmla="*/ 136 w 142"/>
              <a:gd name="T13" fmla="*/ 83 h 95"/>
              <a:gd name="T14" fmla="*/ 132 w 142"/>
              <a:gd name="T15" fmla="*/ 90 h 95"/>
              <a:gd name="T16" fmla="*/ 130 w 142"/>
              <a:gd name="T17" fmla="*/ 92 h 95"/>
              <a:gd name="T18" fmla="*/ 123 w 142"/>
              <a:gd name="T19" fmla="*/ 95 h 95"/>
              <a:gd name="T20" fmla="*/ 113 w 142"/>
              <a:gd name="T21" fmla="*/ 95 h 95"/>
              <a:gd name="T22" fmla="*/ 109 w 142"/>
              <a:gd name="T23" fmla="*/ 94 h 95"/>
              <a:gd name="T24" fmla="*/ 105 w 142"/>
              <a:gd name="T25" fmla="*/ 92 h 95"/>
              <a:gd name="T26" fmla="*/ 105 w 142"/>
              <a:gd name="T27" fmla="*/ 91 h 95"/>
              <a:gd name="T28" fmla="*/ 105 w 142"/>
              <a:gd name="T29" fmla="*/ 88 h 95"/>
              <a:gd name="T30" fmla="*/ 108 w 142"/>
              <a:gd name="T31" fmla="*/ 82 h 95"/>
              <a:gd name="T32" fmla="*/ 112 w 142"/>
              <a:gd name="T33" fmla="*/ 73 h 95"/>
              <a:gd name="T34" fmla="*/ 115 w 142"/>
              <a:gd name="T35" fmla="*/ 61 h 95"/>
              <a:gd name="T36" fmla="*/ 115 w 142"/>
              <a:gd name="T37" fmla="*/ 49 h 95"/>
              <a:gd name="T38" fmla="*/ 114 w 142"/>
              <a:gd name="T39" fmla="*/ 43 h 95"/>
              <a:gd name="T40" fmla="*/ 110 w 142"/>
              <a:gd name="T41" fmla="*/ 36 h 95"/>
              <a:gd name="T42" fmla="*/ 105 w 142"/>
              <a:gd name="T43" fmla="*/ 34 h 95"/>
              <a:gd name="T44" fmla="*/ 97 w 142"/>
              <a:gd name="T45" fmla="*/ 34 h 95"/>
              <a:gd name="T46" fmla="*/ 91 w 142"/>
              <a:gd name="T47" fmla="*/ 39 h 95"/>
              <a:gd name="T48" fmla="*/ 87 w 142"/>
              <a:gd name="T49" fmla="*/ 48 h 95"/>
              <a:gd name="T50" fmla="*/ 83 w 142"/>
              <a:gd name="T51" fmla="*/ 58 h 95"/>
              <a:gd name="T52" fmla="*/ 78 w 142"/>
              <a:gd name="T53" fmla="*/ 69 h 95"/>
              <a:gd name="T54" fmla="*/ 71 w 142"/>
              <a:gd name="T55" fmla="*/ 81 h 95"/>
              <a:gd name="T56" fmla="*/ 62 w 142"/>
              <a:gd name="T57" fmla="*/ 88 h 95"/>
              <a:gd name="T58" fmla="*/ 50 w 142"/>
              <a:gd name="T59" fmla="*/ 94 h 95"/>
              <a:gd name="T60" fmla="*/ 32 w 142"/>
              <a:gd name="T61" fmla="*/ 94 h 95"/>
              <a:gd name="T62" fmla="*/ 17 w 142"/>
              <a:gd name="T63" fmla="*/ 86 h 95"/>
              <a:gd name="T64" fmla="*/ 7 w 142"/>
              <a:gd name="T65" fmla="*/ 73 h 95"/>
              <a:gd name="T66" fmla="*/ 2 w 142"/>
              <a:gd name="T67" fmla="*/ 55 h 95"/>
              <a:gd name="T68" fmla="*/ 0 w 142"/>
              <a:gd name="T69" fmla="*/ 38 h 95"/>
              <a:gd name="T70" fmla="*/ 3 w 142"/>
              <a:gd name="T71" fmla="*/ 27 h 95"/>
              <a:gd name="T72" fmla="*/ 6 w 142"/>
              <a:gd name="T73" fmla="*/ 18 h 95"/>
              <a:gd name="T74" fmla="*/ 8 w 142"/>
              <a:gd name="T75" fmla="*/ 11 h 95"/>
              <a:gd name="T76" fmla="*/ 10 w 142"/>
              <a:gd name="T77" fmla="*/ 9 h 95"/>
              <a:gd name="T78" fmla="*/ 12 w 142"/>
              <a:gd name="T79" fmla="*/ 8 h 95"/>
              <a:gd name="T80" fmla="*/ 15 w 142"/>
              <a:gd name="T81" fmla="*/ 8 h 95"/>
              <a:gd name="T82" fmla="*/ 20 w 142"/>
              <a:gd name="T83" fmla="*/ 6 h 95"/>
              <a:gd name="T84" fmla="*/ 27 w 142"/>
              <a:gd name="T85" fmla="*/ 6 h 95"/>
              <a:gd name="T86" fmla="*/ 30 w 142"/>
              <a:gd name="T87" fmla="*/ 8 h 95"/>
              <a:gd name="T88" fmla="*/ 33 w 142"/>
              <a:gd name="T89" fmla="*/ 8 h 95"/>
              <a:gd name="T90" fmla="*/ 34 w 142"/>
              <a:gd name="T91" fmla="*/ 10 h 95"/>
              <a:gd name="T92" fmla="*/ 34 w 142"/>
              <a:gd name="T93" fmla="*/ 13 h 95"/>
              <a:gd name="T94" fmla="*/ 32 w 142"/>
              <a:gd name="T95" fmla="*/ 18 h 95"/>
              <a:gd name="T96" fmla="*/ 29 w 142"/>
              <a:gd name="T97" fmla="*/ 26 h 95"/>
              <a:gd name="T98" fmla="*/ 25 w 142"/>
              <a:gd name="T99" fmla="*/ 36 h 95"/>
              <a:gd name="T100" fmla="*/ 25 w 142"/>
              <a:gd name="T101" fmla="*/ 47 h 95"/>
              <a:gd name="T102" fmla="*/ 28 w 142"/>
              <a:gd name="T103" fmla="*/ 55 h 95"/>
              <a:gd name="T104" fmla="*/ 32 w 142"/>
              <a:gd name="T105" fmla="*/ 58 h 95"/>
              <a:gd name="T106" fmla="*/ 36 w 142"/>
              <a:gd name="T107" fmla="*/ 61 h 95"/>
              <a:gd name="T108" fmla="*/ 44 w 142"/>
              <a:gd name="T109" fmla="*/ 61 h 95"/>
              <a:gd name="T110" fmla="*/ 49 w 142"/>
              <a:gd name="T111" fmla="*/ 56 h 95"/>
              <a:gd name="T112" fmla="*/ 54 w 142"/>
              <a:gd name="T113" fmla="*/ 47 h 95"/>
              <a:gd name="T114" fmla="*/ 58 w 142"/>
              <a:gd name="T115" fmla="*/ 36 h 95"/>
              <a:gd name="T116" fmla="*/ 62 w 142"/>
              <a:gd name="T117" fmla="*/ 24 h 95"/>
              <a:gd name="T118" fmla="*/ 68 w 142"/>
              <a:gd name="T119" fmla="*/ 14 h 95"/>
              <a:gd name="T120" fmla="*/ 78 w 142"/>
              <a:gd name="T121" fmla="*/ 5 h 95"/>
              <a:gd name="T122" fmla="*/ 91 w 142"/>
              <a:gd name="T1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95">
                <a:moveTo>
                  <a:pt x="98" y="0"/>
                </a:moveTo>
                <a:lnTo>
                  <a:pt x="109" y="0"/>
                </a:lnTo>
                <a:lnTo>
                  <a:pt x="117" y="4"/>
                </a:lnTo>
                <a:lnTo>
                  <a:pt x="125" y="8"/>
                </a:lnTo>
                <a:lnTo>
                  <a:pt x="130" y="15"/>
                </a:lnTo>
                <a:lnTo>
                  <a:pt x="135" y="22"/>
                </a:lnTo>
                <a:lnTo>
                  <a:pt x="139" y="32"/>
                </a:lnTo>
                <a:lnTo>
                  <a:pt x="140" y="43"/>
                </a:lnTo>
                <a:lnTo>
                  <a:pt x="142" y="53"/>
                </a:lnTo>
                <a:lnTo>
                  <a:pt x="142" y="60"/>
                </a:lnTo>
                <a:lnTo>
                  <a:pt x="140" y="66"/>
                </a:lnTo>
                <a:lnTo>
                  <a:pt x="139" y="73"/>
                </a:lnTo>
                <a:lnTo>
                  <a:pt x="138" y="78"/>
                </a:lnTo>
                <a:lnTo>
                  <a:pt x="136" y="83"/>
                </a:lnTo>
                <a:lnTo>
                  <a:pt x="134" y="87"/>
                </a:lnTo>
                <a:lnTo>
                  <a:pt x="132" y="90"/>
                </a:lnTo>
                <a:lnTo>
                  <a:pt x="131" y="91"/>
                </a:lnTo>
                <a:lnTo>
                  <a:pt x="130" y="92"/>
                </a:lnTo>
                <a:lnTo>
                  <a:pt x="127" y="94"/>
                </a:lnTo>
                <a:lnTo>
                  <a:pt x="123" y="95"/>
                </a:lnTo>
                <a:lnTo>
                  <a:pt x="117" y="95"/>
                </a:lnTo>
                <a:lnTo>
                  <a:pt x="113" y="95"/>
                </a:lnTo>
                <a:lnTo>
                  <a:pt x="110" y="94"/>
                </a:lnTo>
                <a:lnTo>
                  <a:pt x="109" y="94"/>
                </a:lnTo>
                <a:lnTo>
                  <a:pt x="106" y="94"/>
                </a:lnTo>
                <a:lnTo>
                  <a:pt x="105" y="92"/>
                </a:lnTo>
                <a:lnTo>
                  <a:pt x="105" y="92"/>
                </a:lnTo>
                <a:lnTo>
                  <a:pt x="105" y="91"/>
                </a:lnTo>
                <a:lnTo>
                  <a:pt x="105" y="90"/>
                </a:lnTo>
                <a:lnTo>
                  <a:pt x="105" y="88"/>
                </a:lnTo>
                <a:lnTo>
                  <a:pt x="106" y="86"/>
                </a:lnTo>
                <a:lnTo>
                  <a:pt x="108" y="82"/>
                </a:lnTo>
                <a:lnTo>
                  <a:pt x="110" y="78"/>
                </a:lnTo>
                <a:lnTo>
                  <a:pt x="112" y="73"/>
                </a:lnTo>
                <a:lnTo>
                  <a:pt x="114" y="68"/>
                </a:lnTo>
                <a:lnTo>
                  <a:pt x="115" y="61"/>
                </a:lnTo>
                <a:lnTo>
                  <a:pt x="115" y="55"/>
                </a:lnTo>
                <a:lnTo>
                  <a:pt x="115" y="49"/>
                </a:lnTo>
                <a:lnTo>
                  <a:pt x="114" y="45"/>
                </a:lnTo>
                <a:lnTo>
                  <a:pt x="114" y="43"/>
                </a:lnTo>
                <a:lnTo>
                  <a:pt x="112" y="39"/>
                </a:lnTo>
                <a:lnTo>
                  <a:pt x="110" y="36"/>
                </a:lnTo>
                <a:lnTo>
                  <a:pt x="108" y="35"/>
                </a:lnTo>
                <a:lnTo>
                  <a:pt x="105" y="34"/>
                </a:lnTo>
                <a:lnTo>
                  <a:pt x="101" y="34"/>
                </a:lnTo>
                <a:lnTo>
                  <a:pt x="97" y="34"/>
                </a:lnTo>
                <a:lnTo>
                  <a:pt x="93" y="36"/>
                </a:lnTo>
                <a:lnTo>
                  <a:pt x="91" y="39"/>
                </a:lnTo>
                <a:lnTo>
                  <a:pt x="88" y="43"/>
                </a:lnTo>
                <a:lnTo>
                  <a:pt x="87" y="48"/>
                </a:lnTo>
                <a:lnTo>
                  <a:pt x="84" y="53"/>
                </a:lnTo>
                <a:lnTo>
                  <a:pt x="83" y="58"/>
                </a:lnTo>
                <a:lnTo>
                  <a:pt x="80" y="64"/>
                </a:lnTo>
                <a:lnTo>
                  <a:pt x="78" y="69"/>
                </a:lnTo>
                <a:lnTo>
                  <a:pt x="75" y="75"/>
                </a:lnTo>
                <a:lnTo>
                  <a:pt x="71" y="81"/>
                </a:lnTo>
                <a:lnTo>
                  <a:pt x="67" y="85"/>
                </a:lnTo>
                <a:lnTo>
                  <a:pt x="62" y="88"/>
                </a:lnTo>
                <a:lnTo>
                  <a:pt x="57" y="91"/>
                </a:lnTo>
                <a:lnTo>
                  <a:pt x="50" y="94"/>
                </a:lnTo>
                <a:lnTo>
                  <a:pt x="41" y="94"/>
                </a:lnTo>
                <a:lnTo>
                  <a:pt x="32" y="94"/>
                </a:lnTo>
                <a:lnTo>
                  <a:pt x="25" y="90"/>
                </a:lnTo>
                <a:lnTo>
                  <a:pt x="17" y="86"/>
                </a:lnTo>
                <a:lnTo>
                  <a:pt x="12" y="81"/>
                </a:lnTo>
                <a:lnTo>
                  <a:pt x="7" y="73"/>
                </a:lnTo>
                <a:lnTo>
                  <a:pt x="4" y="65"/>
                </a:lnTo>
                <a:lnTo>
                  <a:pt x="2" y="55"/>
                </a:lnTo>
                <a:lnTo>
                  <a:pt x="0" y="43"/>
                </a:lnTo>
                <a:lnTo>
                  <a:pt x="0" y="38"/>
                </a:lnTo>
                <a:lnTo>
                  <a:pt x="2" y="32"/>
                </a:lnTo>
                <a:lnTo>
                  <a:pt x="3" y="27"/>
                </a:lnTo>
                <a:lnTo>
                  <a:pt x="4" y="22"/>
                </a:lnTo>
                <a:lnTo>
                  <a:pt x="6" y="18"/>
                </a:lnTo>
                <a:lnTo>
                  <a:pt x="7" y="14"/>
                </a:lnTo>
                <a:lnTo>
                  <a:pt x="8" y="11"/>
                </a:lnTo>
                <a:lnTo>
                  <a:pt x="10" y="10"/>
                </a:lnTo>
                <a:lnTo>
                  <a:pt x="10" y="9"/>
                </a:lnTo>
                <a:lnTo>
                  <a:pt x="11" y="8"/>
                </a:lnTo>
                <a:lnTo>
                  <a:pt x="12" y="8"/>
                </a:lnTo>
                <a:lnTo>
                  <a:pt x="14" y="8"/>
                </a:lnTo>
                <a:lnTo>
                  <a:pt x="15" y="8"/>
                </a:lnTo>
                <a:lnTo>
                  <a:pt x="17" y="6"/>
                </a:lnTo>
                <a:lnTo>
                  <a:pt x="20" y="6"/>
                </a:lnTo>
                <a:lnTo>
                  <a:pt x="23" y="6"/>
                </a:lnTo>
                <a:lnTo>
                  <a:pt x="27" y="6"/>
                </a:lnTo>
                <a:lnTo>
                  <a:pt x="29" y="6"/>
                </a:lnTo>
                <a:lnTo>
                  <a:pt x="30" y="8"/>
                </a:lnTo>
                <a:lnTo>
                  <a:pt x="33" y="8"/>
                </a:lnTo>
                <a:lnTo>
                  <a:pt x="33" y="8"/>
                </a:lnTo>
                <a:lnTo>
                  <a:pt x="34" y="9"/>
                </a:lnTo>
                <a:lnTo>
                  <a:pt x="34" y="10"/>
                </a:lnTo>
                <a:lnTo>
                  <a:pt x="34" y="10"/>
                </a:lnTo>
                <a:lnTo>
                  <a:pt x="34" y="13"/>
                </a:lnTo>
                <a:lnTo>
                  <a:pt x="33" y="14"/>
                </a:lnTo>
                <a:lnTo>
                  <a:pt x="32" y="18"/>
                </a:lnTo>
                <a:lnTo>
                  <a:pt x="30" y="22"/>
                </a:lnTo>
                <a:lnTo>
                  <a:pt x="29" y="26"/>
                </a:lnTo>
                <a:lnTo>
                  <a:pt x="27" y="31"/>
                </a:lnTo>
                <a:lnTo>
                  <a:pt x="25" y="36"/>
                </a:lnTo>
                <a:lnTo>
                  <a:pt x="25" y="43"/>
                </a:lnTo>
                <a:lnTo>
                  <a:pt x="25" y="47"/>
                </a:lnTo>
                <a:lnTo>
                  <a:pt x="27" y="51"/>
                </a:lnTo>
                <a:lnTo>
                  <a:pt x="28" y="55"/>
                </a:lnTo>
                <a:lnTo>
                  <a:pt x="29" y="56"/>
                </a:lnTo>
                <a:lnTo>
                  <a:pt x="32" y="58"/>
                </a:lnTo>
                <a:lnTo>
                  <a:pt x="33" y="60"/>
                </a:lnTo>
                <a:lnTo>
                  <a:pt x="36" y="61"/>
                </a:lnTo>
                <a:lnTo>
                  <a:pt x="38" y="61"/>
                </a:lnTo>
                <a:lnTo>
                  <a:pt x="44" y="61"/>
                </a:lnTo>
                <a:lnTo>
                  <a:pt x="46" y="58"/>
                </a:lnTo>
                <a:lnTo>
                  <a:pt x="49" y="56"/>
                </a:lnTo>
                <a:lnTo>
                  <a:pt x="51" y="51"/>
                </a:lnTo>
                <a:lnTo>
                  <a:pt x="54" y="47"/>
                </a:lnTo>
                <a:lnTo>
                  <a:pt x="55" y="41"/>
                </a:lnTo>
                <a:lnTo>
                  <a:pt x="58" y="36"/>
                </a:lnTo>
                <a:lnTo>
                  <a:pt x="59" y="30"/>
                </a:lnTo>
                <a:lnTo>
                  <a:pt x="62" y="24"/>
                </a:lnTo>
                <a:lnTo>
                  <a:pt x="66" y="19"/>
                </a:lnTo>
                <a:lnTo>
                  <a:pt x="68" y="14"/>
                </a:lnTo>
                <a:lnTo>
                  <a:pt x="72" y="9"/>
                </a:lnTo>
                <a:lnTo>
                  <a:pt x="78" y="5"/>
                </a:lnTo>
                <a:lnTo>
                  <a:pt x="84" y="2"/>
                </a:lnTo>
                <a:lnTo>
                  <a:pt x="91" y="0"/>
                </a:lnTo>
                <a:lnTo>
                  <a:pt x="98"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58787" y="3290032"/>
            <a:ext cx="194988" cy="47176"/>
          </a:xfrm>
          <a:custGeom>
            <a:avLst/>
            <a:gdLst>
              <a:gd name="T0" fmla="*/ 8 w 248"/>
              <a:gd name="T1" fmla="*/ 0 h 60"/>
              <a:gd name="T2" fmla="*/ 35 w 248"/>
              <a:gd name="T3" fmla="*/ 10 h 60"/>
              <a:gd name="T4" fmla="*/ 64 w 248"/>
              <a:gd name="T5" fmla="*/ 18 h 60"/>
              <a:gd name="T6" fmla="*/ 93 w 248"/>
              <a:gd name="T7" fmla="*/ 22 h 60"/>
              <a:gd name="T8" fmla="*/ 124 w 248"/>
              <a:gd name="T9" fmla="*/ 23 h 60"/>
              <a:gd name="T10" fmla="*/ 154 w 248"/>
              <a:gd name="T11" fmla="*/ 22 h 60"/>
              <a:gd name="T12" fmla="*/ 183 w 248"/>
              <a:gd name="T13" fmla="*/ 18 h 60"/>
              <a:gd name="T14" fmla="*/ 212 w 248"/>
              <a:gd name="T15" fmla="*/ 10 h 60"/>
              <a:gd name="T16" fmla="*/ 239 w 248"/>
              <a:gd name="T17" fmla="*/ 0 h 60"/>
              <a:gd name="T18" fmla="*/ 242 w 248"/>
              <a:gd name="T19" fmla="*/ 0 h 60"/>
              <a:gd name="T20" fmla="*/ 243 w 248"/>
              <a:gd name="T21" fmla="*/ 0 h 60"/>
              <a:gd name="T22" fmla="*/ 244 w 248"/>
              <a:gd name="T23" fmla="*/ 0 h 60"/>
              <a:gd name="T24" fmla="*/ 246 w 248"/>
              <a:gd name="T25" fmla="*/ 1 h 60"/>
              <a:gd name="T26" fmla="*/ 247 w 248"/>
              <a:gd name="T27" fmla="*/ 2 h 60"/>
              <a:gd name="T28" fmla="*/ 248 w 248"/>
              <a:gd name="T29" fmla="*/ 5 h 60"/>
              <a:gd name="T30" fmla="*/ 248 w 248"/>
              <a:gd name="T31" fmla="*/ 9 h 60"/>
              <a:gd name="T32" fmla="*/ 248 w 248"/>
              <a:gd name="T33" fmla="*/ 14 h 60"/>
              <a:gd name="T34" fmla="*/ 248 w 248"/>
              <a:gd name="T35" fmla="*/ 18 h 60"/>
              <a:gd name="T36" fmla="*/ 248 w 248"/>
              <a:gd name="T37" fmla="*/ 21 h 60"/>
              <a:gd name="T38" fmla="*/ 248 w 248"/>
              <a:gd name="T39" fmla="*/ 23 h 60"/>
              <a:gd name="T40" fmla="*/ 247 w 248"/>
              <a:gd name="T41" fmla="*/ 26 h 60"/>
              <a:gd name="T42" fmla="*/ 247 w 248"/>
              <a:gd name="T43" fmla="*/ 27 h 60"/>
              <a:gd name="T44" fmla="*/ 246 w 248"/>
              <a:gd name="T45" fmla="*/ 28 h 60"/>
              <a:gd name="T46" fmla="*/ 246 w 248"/>
              <a:gd name="T47" fmla="*/ 30 h 60"/>
              <a:gd name="T48" fmla="*/ 244 w 248"/>
              <a:gd name="T49" fmla="*/ 30 h 60"/>
              <a:gd name="T50" fmla="*/ 230 w 248"/>
              <a:gd name="T51" fmla="*/ 38 h 60"/>
              <a:gd name="T52" fmla="*/ 214 w 248"/>
              <a:gd name="T53" fmla="*/ 43 h 60"/>
              <a:gd name="T54" fmla="*/ 200 w 248"/>
              <a:gd name="T55" fmla="*/ 48 h 60"/>
              <a:gd name="T56" fmla="*/ 186 w 248"/>
              <a:gd name="T57" fmla="*/ 52 h 60"/>
              <a:gd name="T58" fmla="*/ 170 w 248"/>
              <a:gd name="T59" fmla="*/ 56 h 60"/>
              <a:gd name="T60" fmla="*/ 156 w 248"/>
              <a:gd name="T61" fmla="*/ 57 h 60"/>
              <a:gd name="T62" fmla="*/ 140 w 248"/>
              <a:gd name="T63" fmla="*/ 60 h 60"/>
              <a:gd name="T64" fmla="*/ 124 w 248"/>
              <a:gd name="T65" fmla="*/ 60 h 60"/>
              <a:gd name="T66" fmla="*/ 108 w 248"/>
              <a:gd name="T67" fmla="*/ 60 h 60"/>
              <a:gd name="T68" fmla="*/ 93 w 248"/>
              <a:gd name="T69" fmla="*/ 57 h 60"/>
              <a:gd name="T70" fmla="*/ 77 w 248"/>
              <a:gd name="T71" fmla="*/ 56 h 60"/>
              <a:gd name="T72" fmla="*/ 63 w 248"/>
              <a:gd name="T73" fmla="*/ 52 h 60"/>
              <a:gd name="T74" fmla="*/ 48 w 248"/>
              <a:gd name="T75" fmla="*/ 48 h 60"/>
              <a:gd name="T76" fmla="*/ 33 w 248"/>
              <a:gd name="T77" fmla="*/ 43 h 60"/>
              <a:gd name="T78" fmla="*/ 18 w 248"/>
              <a:gd name="T79" fmla="*/ 36 h 60"/>
              <a:gd name="T80" fmla="*/ 4 w 248"/>
              <a:gd name="T81" fmla="*/ 30 h 60"/>
              <a:gd name="T82" fmla="*/ 3 w 248"/>
              <a:gd name="T83" fmla="*/ 30 h 60"/>
              <a:gd name="T84" fmla="*/ 3 w 248"/>
              <a:gd name="T85" fmla="*/ 28 h 60"/>
              <a:gd name="T86" fmla="*/ 1 w 248"/>
              <a:gd name="T87" fmla="*/ 27 h 60"/>
              <a:gd name="T88" fmla="*/ 1 w 248"/>
              <a:gd name="T89" fmla="*/ 26 h 60"/>
              <a:gd name="T90" fmla="*/ 1 w 248"/>
              <a:gd name="T91" fmla="*/ 24 h 60"/>
              <a:gd name="T92" fmla="*/ 0 w 248"/>
              <a:gd name="T93" fmla="*/ 22 h 60"/>
              <a:gd name="T94" fmla="*/ 0 w 248"/>
              <a:gd name="T95" fmla="*/ 18 h 60"/>
              <a:gd name="T96" fmla="*/ 0 w 248"/>
              <a:gd name="T97" fmla="*/ 14 h 60"/>
              <a:gd name="T98" fmla="*/ 0 w 248"/>
              <a:gd name="T99" fmla="*/ 10 h 60"/>
              <a:gd name="T100" fmla="*/ 1 w 248"/>
              <a:gd name="T101" fmla="*/ 6 h 60"/>
              <a:gd name="T102" fmla="*/ 1 w 248"/>
              <a:gd name="T103" fmla="*/ 4 h 60"/>
              <a:gd name="T104" fmla="*/ 3 w 248"/>
              <a:gd name="T105" fmla="*/ 1 h 60"/>
              <a:gd name="T106" fmla="*/ 3 w 248"/>
              <a:gd name="T107" fmla="*/ 0 h 60"/>
              <a:gd name="T108" fmla="*/ 5 w 248"/>
              <a:gd name="T109" fmla="*/ 0 h 60"/>
              <a:gd name="T110" fmla="*/ 7 w 248"/>
              <a:gd name="T111" fmla="*/ 0 h 60"/>
              <a:gd name="T112" fmla="*/ 8 w 248"/>
              <a:gd name="T11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60">
                <a:moveTo>
                  <a:pt x="8" y="0"/>
                </a:moveTo>
                <a:lnTo>
                  <a:pt x="35" y="10"/>
                </a:lnTo>
                <a:lnTo>
                  <a:pt x="64" y="18"/>
                </a:lnTo>
                <a:lnTo>
                  <a:pt x="93" y="22"/>
                </a:lnTo>
                <a:lnTo>
                  <a:pt x="124" y="23"/>
                </a:lnTo>
                <a:lnTo>
                  <a:pt x="154" y="22"/>
                </a:lnTo>
                <a:lnTo>
                  <a:pt x="183" y="18"/>
                </a:lnTo>
                <a:lnTo>
                  <a:pt x="212" y="10"/>
                </a:lnTo>
                <a:lnTo>
                  <a:pt x="239" y="0"/>
                </a:lnTo>
                <a:lnTo>
                  <a:pt x="242" y="0"/>
                </a:lnTo>
                <a:lnTo>
                  <a:pt x="243" y="0"/>
                </a:lnTo>
                <a:lnTo>
                  <a:pt x="244" y="0"/>
                </a:lnTo>
                <a:lnTo>
                  <a:pt x="246" y="1"/>
                </a:lnTo>
                <a:lnTo>
                  <a:pt x="247" y="2"/>
                </a:lnTo>
                <a:lnTo>
                  <a:pt x="248" y="5"/>
                </a:lnTo>
                <a:lnTo>
                  <a:pt x="248" y="9"/>
                </a:lnTo>
                <a:lnTo>
                  <a:pt x="248" y="14"/>
                </a:lnTo>
                <a:lnTo>
                  <a:pt x="248" y="18"/>
                </a:lnTo>
                <a:lnTo>
                  <a:pt x="248" y="21"/>
                </a:lnTo>
                <a:lnTo>
                  <a:pt x="248" y="23"/>
                </a:lnTo>
                <a:lnTo>
                  <a:pt x="247" y="26"/>
                </a:lnTo>
                <a:lnTo>
                  <a:pt x="247" y="27"/>
                </a:lnTo>
                <a:lnTo>
                  <a:pt x="246" y="28"/>
                </a:lnTo>
                <a:lnTo>
                  <a:pt x="246" y="30"/>
                </a:lnTo>
                <a:lnTo>
                  <a:pt x="244" y="30"/>
                </a:lnTo>
                <a:lnTo>
                  <a:pt x="230" y="38"/>
                </a:lnTo>
                <a:lnTo>
                  <a:pt x="214" y="43"/>
                </a:lnTo>
                <a:lnTo>
                  <a:pt x="200" y="48"/>
                </a:lnTo>
                <a:lnTo>
                  <a:pt x="186" y="52"/>
                </a:lnTo>
                <a:lnTo>
                  <a:pt x="170" y="56"/>
                </a:lnTo>
                <a:lnTo>
                  <a:pt x="156" y="57"/>
                </a:lnTo>
                <a:lnTo>
                  <a:pt x="140" y="60"/>
                </a:lnTo>
                <a:lnTo>
                  <a:pt x="124" y="60"/>
                </a:lnTo>
                <a:lnTo>
                  <a:pt x="108" y="60"/>
                </a:lnTo>
                <a:lnTo>
                  <a:pt x="93" y="57"/>
                </a:lnTo>
                <a:lnTo>
                  <a:pt x="77" y="56"/>
                </a:lnTo>
                <a:lnTo>
                  <a:pt x="63" y="52"/>
                </a:lnTo>
                <a:lnTo>
                  <a:pt x="48" y="48"/>
                </a:lnTo>
                <a:lnTo>
                  <a:pt x="33" y="43"/>
                </a:lnTo>
                <a:lnTo>
                  <a:pt x="18" y="36"/>
                </a:lnTo>
                <a:lnTo>
                  <a:pt x="4" y="30"/>
                </a:lnTo>
                <a:lnTo>
                  <a:pt x="3" y="30"/>
                </a:lnTo>
                <a:lnTo>
                  <a:pt x="3" y="28"/>
                </a:lnTo>
                <a:lnTo>
                  <a:pt x="1" y="27"/>
                </a:lnTo>
                <a:lnTo>
                  <a:pt x="1" y="26"/>
                </a:lnTo>
                <a:lnTo>
                  <a:pt x="1" y="24"/>
                </a:lnTo>
                <a:lnTo>
                  <a:pt x="0" y="22"/>
                </a:lnTo>
                <a:lnTo>
                  <a:pt x="0" y="18"/>
                </a:lnTo>
                <a:lnTo>
                  <a:pt x="0" y="14"/>
                </a:lnTo>
                <a:lnTo>
                  <a:pt x="0" y="10"/>
                </a:lnTo>
                <a:lnTo>
                  <a:pt x="1" y="6"/>
                </a:lnTo>
                <a:lnTo>
                  <a:pt x="1" y="4"/>
                </a:lnTo>
                <a:lnTo>
                  <a:pt x="3" y="1"/>
                </a:lnTo>
                <a:lnTo>
                  <a:pt x="3" y="0"/>
                </a:lnTo>
                <a:lnTo>
                  <a:pt x="5" y="0"/>
                </a:lnTo>
                <a:lnTo>
                  <a:pt x="7" y="0"/>
                </a:lnTo>
                <a:lnTo>
                  <a:pt x="8"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571367" y="3173669"/>
            <a:ext cx="144669" cy="88059"/>
          </a:xfrm>
          <a:custGeom>
            <a:avLst/>
            <a:gdLst>
              <a:gd name="T0" fmla="*/ 171 w 182"/>
              <a:gd name="T1" fmla="*/ 0 h 111"/>
              <a:gd name="T2" fmla="*/ 178 w 182"/>
              <a:gd name="T3" fmla="*/ 2 h 111"/>
              <a:gd name="T4" fmla="*/ 180 w 182"/>
              <a:gd name="T5" fmla="*/ 3 h 111"/>
              <a:gd name="T6" fmla="*/ 182 w 182"/>
              <a:gd name="T7" fmla="*/ 4 h 111"/>
              <a:gd name="T8" fmla="*/ 182 w 182"/>
              <a:gd name="T9" fmla="*/ 106 h 111"/>
              <a:gd name="T10" fmla="*/ 182 w 182"/>
              <a:gd name="T11" fmla="*/ 107 h 111"/>
              <a:gd name="T12" fmla="*/ 179 w 182"/>
              <a:gd name="T13" fmla="*/ 110 h 111"/>
              <a:gd name="T14" fmla="*/ 175 w 182"/>
              <a:gd name="T15" fmla="*/ 110 h 111"/>
              <a:gd name="T16" fmla="*/ 169 w 182"/>
              <a:gd name="T17" fmla="*/ 111 h 111"/>
              <a:gd name="T18" fmla="*/ 161 w 182"/>
              <a:gd name="T19" fmla="*/ 111 h 111"/>
              <a:gd name="T20" fmla="*/ 157 w 182"/>
              <a:gd name="T21" fmla="*/ 110 h 111"/>
              <a:gd name="T22" fmla="*/ 154 w 182"/>
              <a:gd name="T23" fmla="*/ 107 h 111"/>
              <a:gd name="T24" fmla="*/ 154 w 182"/>
              <a:gd name="T25" fmla="*/ 106 h 111"/>
              <a:gd name="T26" fmla="*/ 37 w 182"/>
              <a:gd name="T27" fmla="*/ 72 h 111"/>
              <a:gd name="T28" fmla="*/ 54 w 182"/>
              <a:gd name="T29" fmla="*/ 104 h 111"/>
              <a:gd name="T30" fmla="*/ 54 w 182"/>
              <a:gd name="T31" fmla="*/ 109 h 111"/>
              <a:gd name="T32" fmla="*/ 52 w 182"/>
              <a:gd name="T33" fmla="*/ 110 h 111"/>
              <a:gd name="T34" fmla="*/ 46 w 182"/>
              <a:gd name="T35" fmla="*/ 111 h 111"/>
              <a:gd name="T36" fmla="*/ 38 w 182"/>
              <a:gd name="T37" fmla="*/ 111 h 111"/>
              <a:gd name="T38" fmla="*/ 33 w 182"/>
              <a:gd name="T39" fmla="*/ 111 h 111"/>
              <a:gd name="T40" fmla="*/ 30 w 182"/>
              <a:gd name="T41" fmla="*/ 110 h 111"/>
              <a:gd name="T42" fmla="*/ 29 w 182"/>
              <a:gd name="T43" fmla="*/ 107 h 111"/>
              <a:gd name="T44" fmla="*/ 1 w 182"/>
              <a:gd name="T45" fmla="*/ 68 h 111"/>
              <a:gd name="T46" fmla="*/ 1 w 182"/>
              <a:gd name="T47" fmla="*/ 66 h 111"/>
              <a:gd name="T48" fmla="*/ 0 w 182"/>
              <a:gd name="T49" fmla="*/ 63 h 111"/>
              <a:gd name="T50" fmla="*/ 0 w 182"/>
              <a:gd name="T51" fmla="*/ 59 h 111"/>
              <a:gd name="T52" fmla="*/ 0 w 182"/>
              <a:gd name="T53" fmla="*/ 51 h 111"/>
              <a:gd name="T54" fmla="*/ 0 w 182"/>
              <a:gd name="T55" fmla="*/ 43 h 111"/>
              <a:gd name="T56" fmla="*/ 1 w 182"/>
              <a:gd name="T57" fmla="*/ 38 h 111"/>
              <a:gd name="T58" fmla="*/ 3 w 182"/>
              <a:gd name="T59" fmla="*/ 36 h 111"/>
              <a:gd name="T60" fmla="*/ 4 w 182"/>
              <a:gd name="T61" fmla="*/ 36 h 111"/>
              <a:gd name="T62" fmla="*/ 154 w 182"/>
              <a:gd name="T63" fmla="*/ 6 h 111"/>
              <a:gd name="T64" fmla="*/ 154 w 182"/>
              <a:gd name="T65" fmla="*/ 4 h 111"/>
              <a:gd name="T66" fmla="*/ 157 w 182"/>
              <a:gd name="T67" fmla="*/ 2 h 111"/>
              <a:gd name="T68" fmla="*/ 161 w 182"/>
              <a:gd name="T69" fmla="*/ 0 h 111"/>
              <a:gd name="T70" fmla="*/ 169 w 182"/>
              <a:gd name="T7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11">
                <a:moveTo>
                  <a:pt x="169" y="0"/>
                </a:moveTo>
                <a:lnTo>
                  <a:pt x="171" y="0"/>
                </a:lnTo>
                <a:lnTo>
                  <a:pt x="175" y="0"/>
                </a:lnTo>
                <a:lnTo>
                  <a:pt x="178" y="2"/>
                </a:lnTo>
                <a:lnTo>
                  <a:pt x="179" y="2"/>
                </a:lnTo>
                <a:lnTo>
                  <a:pt x="180" y="3"/>
                </a:lnTo>
                <a:lnTo>
                  <a:pt x="182" y="4"/>
                </a:lnTo>
                <a:lnTo>
                  <a:pt x="182" y="4"/>
                </a:lnTo>
                <a:lnTo>
                  <a:pt x="182" y="6"/>
                </a:lnTo>
                <a:lnTo>
                  <a:pt x="182" y="106"/>
                </a:lnTo>
                <a:lnTo>
                  <a:pt x="182" y="106"/>
                </a:lnTo>
                <a:lnTo>
                  <a:pt x="182" y="107"/>
                </a:lnTo>
                <a:lnTo>
                  <a:pt x="180" y="109"/>
                </a:lnTo>
                <a:lnTo>
                  <a:pt x="179" y="110"/>
                </a:lnTo>
                <a:lnTo>
                  <a:pt x="178" y="110"/>
                </a:lnTo>
                <a:lnTo>
                  <a:pt x="175" y="110"/>
                </a:lnTo>
                <a:lnTo>
                  <a:pt x="171" y="111"/>
                </a:lnTo>
                <a:lnTo>
                  <a:pt x="169" y="111"/>
                </a:lnTo>
                <a:lnTo>
                  <a:pt x="165" y="111"/>
                </a:lnTo>
                <a:lnTo>
                  <a:pt x="161" y="111"/>
                </a:lnTo>
                <a:lnTo>
                  <a:pt x="158" y="110"/>
                </a:lnTo>
                <a:lnTo>
                  <a:pt x="157" y="110"/>
                </a:lnTo>
                <a:lnTo>
                  <a:pt x="156" y="109"/>
                </a:lnTo>
                <a:lnTo>
                  <a:pt x="154" y="107"/>
                </a:lnTo>
                <a:lnTo>
                  <a:pt x="154" y="107"/>
                </a:lnTo>
                <a:lnTo>
                  <a:pt x="154" y="106"/>
                </a:lnTo>
                <a:lnTo>
                  <a:pt x="154" y="72"/>
                </a:lnTo>
                <a:lnTo>
                  <a:pt x="37" y="72"/>
                </a:lnTo>
                <a:lnTo>
                  <a:pt x="52" y="101"/>
                </a:lnTo>
                <a:lnTo>
                  <a:pt x="54" y="104"/>
                </a:lnTo>
                <a:lnTo>
                  <a:pt x="54" y="106"/>
                </a:lnTo>
                <a:lnTo>
                  <a:pt x="54" y="109"/>
                </a:lnTo>
                <a:lnTo>
                  <a:pt x="54" y="110"/>
                </a:lnTo>
                <a:lnTo>
                  <a:pt x="52" y="110"/>
                </a:lnTo>
                <a:lnTo>
                  <a:pt x="50" y="111"/>
                </a:lnTo>
                <a:lnTo>
                  <a:pt x="46" y="111"/>
                </a:lnTo>
                <a:lnTo>
                  <a:pt x="41" y="111"/>
                </a:lnTo>
                <a:lnTo>
                  <a:pt x="38" y="111"/>
                </a:lnTo>
                <a:lnTo>
                  <a:pt x="35" y="111"/>
                </a:lnTo>
                <a:lnTo>
                  <a:pt x="33" y="111"/>
                </a:lnTo>
                <a:lnTo>
                  <a:pt x="31" y="110"/>
                </a:lnTo>
                <a:lnTo>
                  <a:pt x="30" y="110"/>
                </a:lnTo>
                <a:lnTo>
                  <a:pt x="29" y="109"/>
                </a:lnTo>
                <a:lnTo>
                  <a:pt x="29" y="107"/>
                </a:lnTo>
                <a:lnTo>
                  <a:pt x="27" y="106"/>
                </a:lnTo>
                <a:lnTo>
                  <a:pt x="1" y="68"/>
                </a:lnTo>
                <a:lnTo>
                  <a:pt x="1" y="67"/>
                </a:lnTo>
                <a:lnTo>
                  <a:pt x="1" y="66"/>
                </a:lnTo>
                <a:lnTo>
                  <a:pt x="1" y="64"/>
                </a:lnTo>
                <a:lnTo>
                  <a:pt x="0" y="63"/>
                </a:lnTo>
                <a:lnTo>
                  <a:pt x="0" y="62"/>
                </a:lnTo>
                <a:lnTo>
                  <a:pt x="0" y="59"/>
                </a:lnTo>
                <a:lnTo>
                  <a:pt x="0" y="55"/>
                </a:lnTo>
                <a:lnTo>
                  <a:pt x="0" y="51"/>
                </a:lnTo>
                <a:lnTo>
                  <a:pt x="0" y="47"/>
                </a:lnTo>
                <a:lnTo>
                  <a:pt x="0" y="43"/>
                </a:lnTo>
                <a:lnTo>
                  <a:pt x="0" y="40"/>
                </a:lnTo>
                <a:lnTo>
                  <a:pt x="1" y="38"/>
                </a:lnTo>
                <a:lnTo>
                  <a:pt x="1" y="37"/>
                </a:lnTo>
                <a:lnTo>
                  <a:pt x="3" y="36"/>
                </a:lnTo>
                <a:lnTo>
                  <a:pt x="3" y="36"/>
                </a:lnTo>
                <a:lnTo>
                  <a:pt x="4" y="36"/>
                </a:lnTo>
                <a:lnTo>
                  <a:pt x="154" y="36"/>
                </a:lnTo>
                <a:lnTo>
                  <a:pt x="154" y="6"/>
                </a:lnTo>
                <a:lnTo>
                  <a:pt x="154" y="4"/>
                </a:lnTo>
                <a:lnTo>
                  <a:pt x="154" y="4"/>
                </a:lnTo>
                <a:lnTo>
                  <a:pt x="156" y="3"/>
                </a:lnTo>
                <a:lnTo>
                  <a:pt x="157" y="2"/>
                </a:lnTo>
                <a:lnTo>
                  <a:pt x="158" y="2"/>
                </a:lnTo>
                <a:lnTo>
                  <a:pt x="161" y="0"/>
                </a:lnTo>
                <a:lnTo>
                  <a:pt x="165" y="0"/>
                </a:lnTo>
                <a:lnTo>
                  <a:pt x="169"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noEditPoints="1"/>
          </p:cNvSpPr>
          <p:nvPr/>
        </p:nvSpPr>
        <p:spPr bwMode="auto">
          <a:xfrm>
            <a:off x="571367" y="3057304"/>
            <a:ext cx="147815" cy="100639"/>
          </a:xfrm>
          <a:custGeom>
            <a:avLst/>
            <a:gdLst>
              <a:gd name="T0" fmla="*/ 113 w 187"/>
              <a:gd name="T1" fmla="*/ 0 h 129"/>
              <a:gd name="T2" fmla="*/ 147 w 187"/>
              <a:gd name="T3" fmla="*/ 8 h 129"/>
              <a:gd name="T4" fmla="*/ 172 w 187"/>
              <a:gd name="T5" fmla="*/ 24 h 129"/>
              <a:gd name="T6" fmla="*/ 185 w 187"/>
              <a:gd name="T7" fmla="*/ 48 h 129"/>
              <a:gd name="T8" fmla="*/ 185 w 187"/>
              <a:gd name="T9" fmla="*/ 84 h 129"/>
              <a:gd name="T10" fmla="*/ 172 w 187"/>
              <a:gd name="T11" fmla="*/ 109 h 129"/>
              <a:gd name="T12" fmla="*/ 149 w 187"/>
              <a:gd name="T13" fmla="*/ 123 h 129"/>
              <a:gd name="T14" fmla="*/ 115 w 187"/>
              <a:gd name="T15" fmla="*/ 128 h 129"/>
              <a:gd name="T16" fmla="*/ 73 w 187"/>
              <a:gd name="T17" fmla="*/ 128 h 129"/>
              <a:gd name="T18" fmla="*/ 38 w 187"/>
              <a:gd name="T19" fmla="*/ 122 h 129"/>
              <a:gd name="T20" fmla="*/ 13 w 187"/>
              <a:gd name="T21" fmla="*/ 106 h 129"/>
              <a:gd name="T22" fmla="*/ 0 w 187"/>
              <a:gd name="T23" fmla="*/ 80 h 129"/>
              <a:gd name="T24" fmla="*/ 0 w 187"/>
              <a:gd name="T25" fmla="*/ 46 h 129"/>
              <a:gd name="T26" fmla="*/ 13 w 187"/>
              <a:gd name="T27" fmla="*/ 21 h 129"/>
              <a:gd name="T28" fmla="*/ 36 w 187"/>
              <a:gd name="T29" fmla="*/ 7 h 129"/>
              <a:gd name="T30" fmla="*/ 72 w 187"/>
              <a:gd name="T31" fmla="*/ 0 h 129"/>
              <a:gd name="T32" fmla="*/ 94 w 187"/>
              <a:gd name="T33" fmla="*/ 37 h 129"/>
              <a:gd name="T34" fmla="*/ 72 w 187"/>
              <a:gd name="T35" fmla="*/ 38 h 129"/>
              <a:gd name="T36" fmla="*/ 55 w 187"/>
              <a:gd name="T37" fmla="*/ 39 h 129"/>
              <a:gd name="T38" fmla="*/ 42 w 187"/>
              <a:gd name="T39" fmla="*/ 43 h 129"/>
              <a:gd name="T40" fmla="*/ 34 w 187"/>
              <a:gd name="T41" fmla="*/ 48 h 129"/>
              <a:gd name="T42" fmla="*/ 30 w 187"/>
              <a:gd name="T43" fmla="*/ 55 h 129"/>
              <a:gd name="T44" fmla="*/ 28 w 187"/>
              <a:gd name="T45" fmla="*/ 64 h 129"/>
              <a:gd name="T46" fmla="*/ 32 w 187"/>
              <a:gd name="T47" fmla="*/ 79 h 129"/>
              <a:gd name="T48" fmla="*/ 44 w 187"/>
              <a:gd name="T49" fmla="*/ 86 h 129"/>
              <a:gd name="T50" fmla="*/ 64 w 187"/>
              <a:gd name="T51" fmla="*/ 90 h 129"/>
              <a:gd name="T52" fmla="*/ 91 w 187"/>
              <a:gd name="T53" fmla="*/ 92 h 129"/>
              <a:gd name="T54" fmla="*/ 124 w 187"/>
              <a:gd name="T55" fmla="*/ 90 h 129"/>
              <a:gd name="T56" fmla="*/ 143 w 187"/>
              <a:gd name="T57" fmla="*/ 86 h 129"/>
              <a:gd name="T58" fmla="*/ 154 w 187"/>
              <a:gd name="T59" fmla="*/ 77 h 129"/>
              <a:gd name="T60" fmla="*/ 157 w 187"/>
              <a:gd name="T61" fmla="*/ 65 h 129"/>
              <a:gd name="T62" fmla="*/ 155 w 187"/>
              <a:gd name="T63" fmla="*/ 55 h 129"/>
              <a:gd name="T64" fmla="*/ 150 w 187"/>
              <a:gd name="T65" fmla="*/ 48 h 129"/>
              <a:gd name="T66" fmla="*/ 141 w 187"/>
              <a:gd name="T67" fmla="*/ 43 h 129"/>
              <a:gd name="T68" fmla="*/ 129 w 187"/>
              <a:gd name="T69" fmla="*/ 39 h 129"/>
              <a:gd name="T70" fmla="*/ 113 w 187"/>
              <a:gd name="T71" fmla="*/ 38 h 129"/>
              <a:gd name="T72" fmla="*/ 94 w 187"/>
              <a:gd name="T73"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29">
                <a:moveTo>
                  <a:pt x="92" y="0"/>
                </a:moveTo>
                <a:lnTo>
                  <a:pt x="113" y="0"/>
                </a:lnTo>
                <a:lnTo>
                  <a:pt x="132" y="4"/>
                </a:lnTo>
                <a:lnTo>
                  <a:pt x="147" y="8"/>
                </a:lnTo>
                <a:lnTo>
                  <a:pt x="160" y="15"/>
                </a:lnTo>
                <a:lnTo>
                  <a:pt x="172" y="24"/>
                </a:lnTo>
                <a:lnTo>
                  <a:pt x="180" y="35"/>
                </a:lnTo>
                <a:lnTo>
                  <a:pt x="185" y="48"/>
                </a:lnTo>
                <a:lnTo>
                  <a:pt x="187" y="67"/>
                </a:lnTo>
                <a:lnTo>
                  <a:pt x="185" y="84"/>
                </a:lnTo>
                <a:lnTo>
                  <a:pt x="180" y="97"/>
                </a:lnTo>
                <a:lnTo>
                  <a:pt x="172" y="109"/>
                </a:lnTo>
                <a:lnTo>
                  <a:pt x="162" y="116"/>
                </a:lnTo>
                <a:lnTo>
                  <a:pt x="149" y="123"/>
                </a:lnTo>
                <a:lnTo>
                  <a:pt x="133" y="127"/>
                </a:lnTo>
                <a:lnTo>
                  <a:pt x="115" y="128"/>
                </a:lnTo>
                <a:lnTo>
                  <a:pt x="94" y="129"/>
                </a:lnTo>
                <a:lnTo>
                  <a:pt x="73" y="128"/>
                </a:lnTo>
                <a:lnTo>
                  <a:pt x="55" y="126"/>
                </a:lnTo>
                <a:lnTo>
                  <a:pt x="38" y="122"/>
                </a:lnTo>
                <a:lnTo>
                  <a:pt x="25" y="114"/>
                </a:lnTo>
                <a:lnTo>
                  <a:pt x="13" y="106"/>
                </a:lnTo>
                <a:lnTo>
                  <a:pt x="6" y="94"/>
                </a:lnTo>
                <a:lnTo>
                  <a:pt x="0" y="80"/>
                </a:lnTo>
                <a:lnTo>
                  <a:pt x="0" y="63"/>
                </a:lnTo>
                <a:lnTo>
                  <a:pt x="0" y="46"/>
                </a:lnTo>
                <a:lnTo>
                  <a:pt x="5" y="32"/>
                </a:lnTo>
                <a:lnTo>
                  <a:pt x="13" y="21"/>
                </a:lnTo>
                <a:lnTo>
                  <a:pt x="23" y="13"/>
                </a:lnTo>
                <a:lnTo>
                  <a:pt x="36" y="7"/>
                </a:lnTo>
                <a:lnTo>
                  <a:pt x="53" y="3"/>
                </a:lnTo>
                <a:lnTo>
                  <a:pt x="72" y="0"/>
                </a:lnTo>
                <a:lnTo>
                  <a:pt x="92" y="0"/>
                </a:lnTo>
                <a:close/>
                <a:moveTo>
                  <a:pt x="94" y="37"/>
                </a:moveTo>
                <a:lnTo>
                  <a:pt x="82" y="37"/>
                </a:lnTo>
                <a:lnTo>
                  <a:pt x="72" y="38"/>
                </a:lnTo>
                <a:lnTo>
                  <a:pt x="61" y="38"/>
                </a:lnTo>
                <a:lnTo>
                  <a:pt x="55" y="39"/>
                </a:lnTo>
                <a:lnTo>
                  <a:pt x="47" y="42"/>
                </a:lnTo>
                <a:lnTo>
                  <a:pt x="42" y="43"/>
                </a:lnTo>
                <a:lnTo>
                  <a:pt x="38" y="46"/>
                </a:lnTo>
                <a:lnTo>
                  <a:pt x="34" y="48"/>
                </a:lnTo>
                <a:lnTo>
                  <a:pt x="31" y="52"/>
                </a:lnTo>
                <a:lnTo>
                  <a:pt x="30" y="55"/>
                </a:lnTo>
                <a:lnTo>
                  <a:pt x="28" y="60"/>
                </a:lnTo>
                <a:lnTo>
                  <a:pt x="28" y="64"/>
                </a:lnTo>
                <a:lnTo>
                  <a:pt x="28" y="72"/>
                </a:lnTo>
                <a:lnTo>
                  <a:pt x="32" y="79"/>
                </a:lnTo>
                <a:lnTo>
                  <a:pt x="36" y="82"/>
                </a:lnTo>
                <a:lnTo>
                  <a:pt x="44" y="86"/>
                </a:lnTo>
                <a:lnTo>
                  <a:pt x="53" y="89"/>
                </a:lnTo>
                <a:lnTo>
                  <a:pt x="64" y="90"/>
                </a:lnTo>
                <a:lnTo>
                  <a:pt x="77" y="92"/>
                </a:lnTo>
                <a:lnTo>
                  <a:pt x="91" y="92"/>
                </a:lnTo>
                <a:lnTo>
                  <a:pt x="109" y="92"/>
                </a:lnTo>
                <a:lnTo>
                  <a:pt x="124" y="90"/>
                </a:lnTo>
                <a:lnTo>
                  <a:pt x="136" y="89"/>
                </a:lnTo>
                <a:lnTo>
                  <a:pt x="143" y="86"/>
                </a:lnTo>
                <a:lnTo>
                  <a:pt x="150" y="82"/>
                </a:lnTo>
                <a:lnTo>
                  <a:pt x="154" y="77"/>
                </a:lnTo>
                <a:lnTo>
                  <a:pt x="157" y="72"/>
                </a:lnTo>
                <a:lnTo>
                  <a:pt x="157" y="65"/>
                </a:lnTo>
                <a:lnTo>
                  <a:pt x="157" y="60"/>
                </a:lnTo>
                <a:lnTo>
                  <a:pt x="155" y="55"/>
                </a:lnTo>
                <a:lnTo>
                  <a:pt x="154" y="51"/>
                </a:lnTo>
                <a:lnTo>
                  <a:pt x="150" y="48"/>
                </a:lnTo>
                <a:lnTo>
                  <a:pt x="146" y="45"/>
                </a:lnTo>
                <a:lnTo>
                  <a:pt x="141" y="43"/>
                </a:lnTo>
                <a:lnTo>
                  <a:pt x="136" y="41"/>
                </a:lnTo>
                <a:lnTo>
                  <a:pt x="129" y="39"/>
                </a:lnTo>
                <a:lnTo>
                  <a:pt x="121" y="38"/>
                </a:lnTo>
                <a:lnTo>
                  <a:pt x="113" y="38"/>
                </a:lnTo>
                <a:lnTo>
                  <a:pt x="104" y="37"/>
                </a:lnTo>
                <a:lnTo>
                  <a:pt x="94" y="3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noEditPoints="1"/>
          </p:cNvSpPr>
          <p:nvPr/>
        </p:nvSpPr>
        <p:spPr bwMode="auto">
          <a:xfrm>
            <a:off x="571367" y="2940941"/>
            <a:ext cx="147815" cy="103785"/>
          </a:xfrm>
          <a:custGeom>
            <a:avLst/>
            <a:gdLst>
              <a:gd name="T0" fmla="*/ 113 w 187"/>
              <a:gd name="T1" fmla="*/ 0 h 129"/>
              <a:gd name="T2" fmla="*/ 147 w 187"/>
              <a:gd name="T3" fmla="*/ 8 h 129"/>
              <a:gd name="T4" fmla="*/ 172 w 187"/>
              <a:gd name="T5" fmla="*/ 24 h 129"/>
              <a:gd name="T6" fmla="*/ 185 w 187"/>
              <a:gd name="T7" fmla="*/ 48 h 129"/>
              <a:gd name="T8" fmla="*/ 185 w 187"/>
              <a:gd name="T9" fmla="*/ 84 h 129"/>
              <a:gd name="T10" fmla="*/ 172 w 187"/>
              <a:gd name="T11" fmla="*/ 109 h 129"/>
              <a:gd name="T12" fmla="*/ 149 w 187"/>
              <a:gd name="T13" fmla="*/ 123 h 129"/>
              <a:gd name="T14" fmla="*/ 115 w 187"/>
              <a:gd name="T15" fmla="*/ 128 h 129"/>
              <a:gd name="T16" fmla="*/ 73 w 187"/>
              <a:gd name="T17" fmla="*/ 128 h 129"/>
              <a:gd name="T18" fmla="*/ 38 w 187"/>
              <a:gd name="T19" fmla="*/ 122 h 129"/>
              <a:gd name="T20" fmla="*/ 13 w 187"/>
              <a:gd name="T21" fmla="*/ 105 h 129"/>
              <a:gd name="T22" fmla="*/ 0 w 187"/>
              <a:gd name="T23" fmla="*/ 80 h 129"/>
              <a:gd name="T24" fmla="*/ 0 w 187"/>
              <a:gd name="T25" fmla="*/ 45 h 129"/>
              <a:gd name="T26" fmla="*/ 13 w 187"/>
              <a:gd name="T27" fmla="*/ 21 h 129"/>
              <a:gd name="T28" fmla="*/ 36 w 187"/>
              <a:gd name="T29" fmla="*/ 7 h 129"/>
              <a:gd name="T30" fmla="*/ 72 w 187"/>
              <a:gd name="T31" fmla="*/ 0 h 129"/>
              <a:gd name="T32" fmla="*/ 94 w 187"/>
              <a:gd name="T33" fmla="*/ 37 h 129"/>
              <a:gd name="T34" fmla="*/ 72 w 187"/>
              <a:gd name="T35" fmla="*/ 38 h 129"/>
              <a:gd name="T36" fmla="*/ 55 w 187"/>
              <a:gd name="T37" fmla="*/ 39 h 129"/>
              <a:gd name="T38" fmla="*/ 42 w 187"/>
              <a:gd name="T39" fmla="*/ 43 h 129"/>
              <a:gd name="T40" fmla="*/ 34 w 187"/>
              <a:gd name="T41" fmla="*/ 48 h 129"/>
              <a:gd name="T42" fmla="*/ 30 w 187"/>
              <a:gd name="T43" fmla="*/ 55 h 129"/>
              <a:gd name="T44" fmla="*/ 28 w 187"/>
              <a:gd name="T45" fmla="*/ 64 h 129"/>
              <a:gd name="T46" fmla="*/ 32 w 187"/>
              <a:gd name="T47" fmla="*/ 77 h 129"/>
              <a:gd name="T48" fmla="*/ 44 w 187"/>
              <a:gd name="T49" fmla="*/ 86 h 129"/>
              <a:gd name="T50" fmla="*/ 64 w 187"/>
              <a:gd name="T51" fmla="*/ 90 h 129"/>
              <a:gd name="T52" fmla="*/ 91 w 187"/>
              <a:gd name="T53" fmla="*/ 92 h 129"/>
              <a:gd name="T54" fmla="*/ 124 w 187"/>
              <a:gd name="T55" fmla="*/ 90 h 129"/>
              <a:gd name="T56" fmla="*/ 143 w 187"/>
              <a:gd name="T57" fmla="*/ 85 h 129"/>
              <a:gd name="T58" fmla="*/ 154 w 187"/>
              <a:gd name="T59" fmla="*/ 77 h 129"/>
              <a:gd name="T60" fmla="*/ 157 w 187"/>
              <a:gd name="T61" fmla="*/ 64 h 129"/>
              <a:gd name="T62" fmla="*/ 155 w 187"/>
              <a:gd name="T63" fmla="*/ 55 h 129"/>
              <a:gd name="T64" fmla="*/ 150 w 187"/>
              <a:gd name="T65" fmla="*/ 47 h 129"/>
              <a:gd name="T66" fmla="*/ 141 w 187"/>
              <a:gd name="T67" fmla="*/ 42 h 129"/>
              <a:gd name="T68" fmla="*/ 129 w 187"/>
              <a:gd name="T69" fmla="*/ 39 h 129"/>
              <a:gd name="T70" fmla="*/ 113 w 187"/>
              <a:gd name="T71" fmla="*/ 37 h 129"/>
              <a:gd name="T72" fmla="*/ 94 w 187"/>
              <a:gd name="T73"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29">
                <a:moveTo>
                  <a:pt x="92" y="0"/>
                </a:moveTo>
                <a:lnTo>
                  <a:pt x="113" y="0"/>
                </a:lnTo>
                <a:lnTo>
                  <a:pt x="132" y="3"/>
                </a:lnTo>
                <a:lnTo>
                  <a:pt x="147" y="8"/>
                </a:lnTo>
                <a:lnTo>
                  <a:pt x="160" y="15"/>
                </a:lnTo>
                <a:lnTo>
                  <a:pt x="172" y="24"/>
                </a:lnTo>
                <a:lnTo>
                  <a:pt x="180" y="35"/>
                </a:lnTo>
                <a:lnTo>
                  <a:pt x="185" y="48"/>
                </a:lnTo>
                <a:lnTo>
                  <a:pt x="187" y="65"/>
                </a:lnTo>
                <a:lnTo>
                  <a:pt x="185" y="84"/>
                </a:lnTo>
                <a:lnTo>
                  <a:pt x="180" y="97"/>
                </a:lnTo>
                <a:lnTo>
                  <a:pt x="172" y="109"/>
                </a:lnTo>
                <a:lnTo>
                  <a:pt x="162" y="116"/>
                </a:lnTo>
                <a:lnTo>
                  <a:pt x="149" y="123"/>
                </a:lnTo>
                <a:lnTo>
                  <a:pt x="133" y="126"/>
                </a:lnTo>
                <a:lnTo>
                  <a:pt x="115" y="128"/>
                </a:lnTo>
                <a:lnTo>
                  <a:pt x="94" y="129"/>
                </a:lnTo>
                <a:lnTo>
                  <a:pt x="73" y="128"/>
                </a:lnTo>
                <a:lnTo>
                  <a:pt x="55" y="126"/>
                </a:lnTo>
                <a:lnTo>
                  <a:pt x="38" y="122"/>
                </a:lnTo>
                <a:lnTo>
                  <a:pt x="25" y="114"/>
                </a:lnTo>
                <a:lnTo>
                  <a:pt x="13" y="105"/>
                </a:lnTo>
                <a:lnTo>
                  <a:pt x="6" y="93"/>
                </a:lnTo>
                <a:lnTo>
                  <a:pt x="0" y="80"/>
                </a:lnTo>
                <a:lnTo>
                  <a:pt x="0" y="63"/>
                </a:lnTo>
                <a:lnTo>
                  <a:pt x="0" y="45"/>
                </a:lnTo>
                <a:lnTo>
                  <a:pt x="5" y="32"/>
                </a:lnTo>
                <a:lnTo>
                  <a:pt x="13" y="21"/>
                </a:lnTo>
                <a:lnTo>
                  <a:pt x="23" y="12"/>
                </a:lnTo>
                <a:lnTo>
                  <a:pt x="36" y="7"/>
                </a:lnTo>
                <a:lnTo>
                  <a:pt x="53" y="3"/>
                </a:lnTo>
                <a:lnTo>
                  <a:pt x="72" y="0"/>
                </a:lnTo>
                <a:lnTo>
                  <a:pt x="92" y="0"/>
                </a:lnTo>
                <a:close/>
                <a:moveTo>
                  <a:pt x="94" y="37"/>
                </a:moveTo>
                <a:lnTo>
                  <a:pt x="82" y="37"/>
                </a:lnTo>
                <a:lnTo>
                  <a:pt x="72" y="38"/>
                </a:lnTo>
                <a:lnTo>
                  <a:pt x="61" y="38"/>
                </a:lnTo>
                <a:lnTo>
                  <a:pt x="55" y="39"/>
                </a:lnTo>
                <a:lnTo>
                  <a:pt x="47" y="41"/>
                </a:lnTo>
                <a:lnTo>
                  <a:pt x="42" y="43"/>
                </a:lnTo>
                <a:lnTo>
                  <a:pt x="38" y="46"/>
                </a:lnTo>
                <a:lnTo>
                  <a:pt x="34" y="48"/>
                </a:lnTo>
                <a:lnTo>
                  <a:pt x="31" y="51"/>
                </a:lnTo>
                <a:lnTo>
                  <a:pt x="30" y="55"/>
                </a:lnTo>
                <a:lnTo>
                  <a:pt x="28" y="59"/>
                </a:lnTo>
                <a:lnTo>
                  <a:pt x="28" y="64"/>
                </a:lnTo>
                <a:lnTo>
                  <a:pt x="28" y="72"/>
                </a:lnTo>
                <a:lnTo>
                  <a:pt x="32" y="77"/>
                </a:lnTo>
                <a:lnTo>
                  <a:pt x="36" y="82"/>
                </a:lnTo>
                <a:lnTo>
                  <a:pt x="44" y="86"/>
                </a:lnTo>
                <a:lnTo>
                  <a:pt x="53" y="89"/>
                </a:lnTo>
                <a:lnTo>
                  <a:pt x="64" y="90"/>
                </a:lnTo>
                <a:lnTo>
                  <a:pt x="77" y="92"/>
                </a:lnTo>
                <a:lnTo>
                  <a:pt x="91" y="92"/>
                </a:lnTo>
                <a:lnTo>
                  <a:pt x="109" y="92"/>
                </a:lnTo>
                <a:lnTo>
                  <a:pt x="124" y="90"/>
                </a:lnTo>
                <a:lnTo>
                  <a:pt x="136" y="89"/>
                </a:lnTo>
                <a:lnTo>
                  <a:pt x="143" y="85"/>
                </a:lnTo>
                <a:lnTo>
                  <a:pt x="150" y="82"/>
                </a:lnTo>
                <a:lnTo>
                  <a:pt x="154" y="77"/>
                </a:lnTo>
                <a:lnTo>
                  <a:pt x="157" y="72"/>
                </a:lnTo>
                <a:lnTo>
                  <a:pt x="157" y="64"/>
                </a:lnTo>
                <a:lnTo>
                  <a:pt x="157" y="59"/>
                </a:lnTo>
                <a:lnTo>
                  <a:pt x="155" y="55"/>
                </a:lnTo>
                <a:lnTo>
                  <a:pt x="154" y="51"/>
                </a:lnTo>
                <a:lnTo>
                  <a:pt x="150" y="47"/>
                </a:lnTo>
                <a:lnTo>
                  <a:pt x="146" y="45"/>
                </a:lnTo>
                <a:lnTo>
                  <a:pt x="141" y="42"/>
                </a:lnTo>
                <a:lnTo>
                  <a:pt x="136" y="41"/>
                </a:lnTo>
                <a:lnTo>
                  <a:pt x="129" y="39"/>
                </a:lnTo>
                <a:lnTo>
                  <a:pt x="121" y="38"/>
                </a:lnTo>
                <a:lnTo>
                  <a:pt x="113" y="37"/>
                </a:lnTo>
                <a:lnTo>
                  <a:pt x="104" y="37"/>
                </a:lnTo>
                <a:lnTo>
                  <a:pt x="94" y="3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571367" y="2827722"/>
            <a:ext cx="147815" cy="100639"/>
          </a:xfrm>
          <a:custGeom>
            <a:avLst/>
            <a:gdLst>
              <a:gd name="T0" fmla="*/ 113 w 187"/>
              <a:gd name="T1" fmla="*/ 0 h 128"/>
              <a:gd name="T2" fmla="*/ 147 w 187"/>
              <a:gd name="T3" fmla="*/ 8 h 128"/>
              <a:gd name="T4" fmla="*/ 172 w 187"/>
              <a:gd name="T5" fmla="*/ 24 h 128"/>
              <a:gd name="T6" fmla="*/ 185 w 187"/>
              <a:gd name="T7" fmla="*/ 48 h 128"/>
              <a:gd name="T8" fmla="*/ 185 w 187"/>
              <a:gd name="T9" fmla="*/ 84 h 128"/>
              <a:gd name="T10" fmla="*/ 172 w 187"/>
              <a:gd name="T11" fmla="*/ 109 h 128"/>
              <a:gd name="T12" fmla="*/ 149 w 187"/>
              <a:gd name="T13" fmla="*/ 123 h 128"/>
              <a:gd name="T14" fmla="*/ 115 w 187"/>
              <a:gd name="T15" fmla="*/ 128 h 128"/>
              <a:gd name="T16" fmla="*/ 73 w 187"/>
              <a:gd name="T17" fmla="*/ 128 h 128"/>
              <a:gd name="T18" fmla="*/ 38 w 187"/>
              <a:gd name="T19" fmla="*/ 120 h 128"/>
              <a:gd name="T20" fmla="*/ 13 w 187"/>
              <a:gd name="T21" fmla="*/ 105 h 128"/>
              <a:gd name="T22" fmla="*/ 0 w 187"/>
              <a:gd name="T23" fmla="*/ 80 h 128"/>
              <a:gd name="T24" fmla="*/ 0 w 187"/>
              <a:gd name="T25" fmla="*/ 45 h 128"/>
              <a:gd name="T26" fmla="*/ 13 w 187"/>
              <a:gd name="T27" fmla="*/ 20 h 128"/>
              <a:gd name="T28" fmla="*/ 36 w 187"/>
              <a:gd name="T29" fmla="*/ 5 h 128"/>
              <a:gd name="T30" fmla="*/ 72 w 187"/>
              <a:gd name="T31" fmla="*/ 0 h 128"/>
              <a:gd name="T32" fmla="*/ 94 w 187"/>
              <a:gd name="T33" fmla="*/ 37 h 128"/>
              <a:gd name="T34" fmla="*/ 72 w 187"/>
              <a:gd name="T35" fmla="*/ 37 h 128"/>
              <a:gd name="T36" fmla="*/ 55 w 187"/>
              <a:gd name="T37" fmla="*/ 39 h 128"/>
              <a:gd name="T38" fmla="*/ 42 w 187"/>
              <a:gd name="T39" fmla="*/ 43 h 128"/>
              <a:gd name="T40" fmla="*/ 34 w 187"/>
              <a:gd name="T41" fmla="*/ 48 h 128"/>
              <a:gd name="T42" fmla="*/ 30 w 187"/>
              <a:gd name="T43" fmla="*/ 55 h 128"/>
              <a:gd name="T44" fmla="*/ 28 w 187"/>
              <a:gd name="T45" fmla="*/ 64 h 128"/>
              <a:gd name="T46" fmla="*/ 32 w 187"/>
              <a:gd name="T47" fmla="*/ 77 h 128"/>
              <a:gd name="T48" fmla="*/ 44 w 187"/>
              <a:gd name="T49" fmla="*/ 86 h 128"/>
              <a:gd name="T50" fmla="*/ 64 w 187"/>
              <a:gd name="T51" fmla="*/ 90 h 128"/>
              <a:gd name="T52" fmla="*/ 91 w 187"/>
              <a:gd name="T53" fmla="*/ 92 h 128"/>
              <a:gd name="T54" fmla="*/ 124 w 187"/>
              <a:gd name="T55" fmla="*/ 90 h 128"/>
              <a:gd name="T56" fmla="*/ 143 w 187"/>
              <a:gd name="T57" fmla="*/ 85 h 128"/>
              <a:gd name="T58" fmla="*/ 154 w 187"/>
              <a:gd name="T59" fmla="*/ 77 h 128"/>
              <a:gd name="T60" fmla="*/ 157 w 187"/>
              <a:gd name="T61" fmla="*/ 64 h 128"/>
              <a:gd name="T62" fmla="*/ 155 w 187"/>
              <a:gd name="T63" fmla="*/ 55 h 128"/>
              <a:gd name="T64" fmla="*/ 150 w 187"/>
              <a:gd name="T65" fmla="*/ 47 h 128"/>
              <a:gd name="T66" fmla="*/ 141 w 187"/>
              <a:gd name="T67" fmla="*/ 42 h 128"/>
              <a:gd name="T68" fmla="*/ 129 w 187"/>
              <a:gd name="T69" fmla="*/ 39 h 128"/>
              <a:gd name="T70" fmla="*/ 113 w 187"/>
              <a:gd name="T71" fmla="*/ 37 h 128"/>
              <a:gd name="T72" fmla="*/ 94 w 187"/>
              <a:gd name="T73" fmla="*/ 3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28">
                <a:moveTo>
                  <a:pt x="92" y="0"/>
                </a:moveTo>
                <a:lnTo>
                  <a:pt x="113" y="0"/>
                </a:lnTo>
                <a:lnTo>
                  <a:pt x="132" y="3"/>
                </a:lnTo>
                <a:lnTo>
                  <a:pt x="147" y="8"/>
                </a:lnTo>
                <a:lnTo>
                  <a:pt x="160" y="15"/>
                </a:lnTo>
                <a:lnTo>
                  <a:pt x="172" y="24"/>
                </a:lnTo>
                <a:lnTo>
                  <a:pt x="180" y="35"/>
                </a:lnTo>
                <a:lnTo>
                  <a:pt x="185" y="48"/>
                </a:lnTo>
                <a:lnTo>
                  <a:pt x="187" y="65"/>
                </a:lnTo>
                <a:lnTo>
                  <a:pt x="185" y="84"/>
                </a:lnTo>
                <a:lnTo>
                  <a:pt x="180" y="97"/>
                </a:lnTo>
                <a:lnTo>
                  <a:pt x="172" y="109"/>
                </a:lnTo>
                <a:lnTo>
                  <a:pt x="162" y="116"/>
                </a:lnTo>
                <a:lnTo>
                  <a:pt x="149" y="123"/>
                </a:lnTo>
                <a:lnTo>
                  <a:pt x="133" y="126"/>
                </a:lnTo>
                <a:lnTo>
                  <a:pt x="115" y="128"/>
                </a:lnTo>
                <a:lnTo>
                  <a:pt x="94" y="128"/>
                </a:lnTo>
                <a:lnTo>
                  <a:pt x="73" y="128"/>
                </a:lnTo>
                <a:lnTo>
                  <a:pt x="55" y="126"/>
                </a:lnTo>
                <a:lnTo>
                  <a:pt x="38" y="120"/>
                </a:lnTo>
                <a:lnTo>
                  <a:pt x="25" y="114"/>
                </a:lnTo>
                <a:lnTo>
                  <a:pt x="13" y="105"/>
                </a:lnTo>
                <a:lnTo>
                  <a:pt x="6" y="93"/>
                </a:lnTo>
                <a:lnTo>
                  <a:pt x="0" y="80"/>
                </a:lnTo>
                <a:lnTo>
                  <a:pt x="0" y="63"/>
                </a:lnTo>
                <a:lnTo>
                  <a:pt x="0" y="45"/>
                </a:lnTo>
                <a:lnTo>
                  <a:pt x="5" y="32"/>
                </a:lnTo>
                <a:lnTo>
                  <a:pt x="13" y="20"/>
                </a:lnTo>
                <a:lnTo>
                  <a:pt x="23" y="12"/>
                </a:lnTo>
                <a:lnTo>
                  <a:pt x="36" y="5"/>
                </a:lnTo>
                <a:lnTo>
                  <a:pt x="53" y="3"/>
                </a:lnTo>
                <a:lnTo>
                  <a:pt x="72" y="0"/>
                </a:lnTo>
                <a:lnTo>
                  <a:pt x="92" y="0"/>
                </a:lnTo>
                <a:close/>
                <a:moveTo>
                  <a:pt x="94" y="37"/>
                </a:moveTo>
                <a:lnTo>
                  <a:pt x="82" y="37"/>
                </a:lnTo>
                <a:lnTo>
                  <a:pt x="72" y="37"/>
                </a:lnTo>
                <a:lnTo>
                  <a:pt x="61" y="38"/>
                </a:lnTo>
                <a:lnTo>
                  <a:pt x="55" y="39"/>
                </a:lnTo>
                <a:lnTo>
                  <a:pt x="47" y="41"/>
                </a:lnTo>
                <a:lnTo>
                  <a:pt x="42" y="43"/>
                </a:lnTo>
                <a:lnTo>
                  <a:pt x="38" y="46"/>
                </a:lnTo>
                <a:lnTo>
                  <a:pt x="34" y="48"/>
                </a:lnTo>
                <a:lnTo>
                  <a:pt x="31" y="51"/>
                </a:lnTo>
                <a:lnTo>
                  <a:pt x="30" y="55"/>
                </a:lnTo>
                <a:lnTo>
                  <a:pt x="28" y="59"/>
                </a:lnTo>
                <a:lnTo>
                  <a:pt x="28" y="64"/>
                </a:lnTo>
                <a:lnTo>
                  <a:pt x="28" y="72"/>
                </a:lnTo>
                <a:lnTo>
                  <a:pt x="32" y="77"/>
                </a:lnTo>
                <a:lnTo>
                  <a:pt x="36" y="82"/>
                </a:lnTo>
                <a:lnTo>
                  <a:pt x="44" y="86"/>
                </a:lnTo>
                <a:lnTo>
                  <a:pt x="53" y="89"/>
                </a:lnTo>
                <a:lnTo>
                  <a:pt x="64" y="90"/>
                </a:lnTo>
                <a:lnTo>
                  <a:pt x="77" y="92"/>
                </a:lnTo>
                <a:lnTo>
                  <a:pt x="91" y="92"/>
                </a:lnTo>
                <a:lnTo>
                  <a:pt x="109" y="92"/>
                </a:lnTo>
                <a:lnTo>
                  <a:pt x="124" y="90"/>
                </a:lnTo>
                <a:lnTo>
                  <a:pt x="136" y="89"/>
                </a:lnTo>
                <a:lnTo>
                  <a:pt x="143" y="85"/>
                </a:lnTo>
                <a:lnTo>
                  <a:pt x="150" y="82"/>
                </a:lnTo>
                <a:lnTo>
                  <a:pt x="154" y="77"/>
                </a:lnTo>
                <a:lnTo>
                  <a:pt x="157" y="72"/>
                </a:lnTo>
                <a:lnTo>
                  <a:pt x="157" y="64"/>
                </a:lnTo>
                <a:lnTo>
                  <a:pt x="157" y="59"/>
                </a:lnTo>
                <a:lnTo>
                  <a:pt x="155" y="55"/>
                </a:lnTo>
                <a:lnTo>
                  <a:pt x="154" y="51"/>
                </a:lnTo>
                <a:lnTo>
                  <a:pt x="150" y="47"/>
                </a:lnTo>
                <a:lnTo>
                  <a:pt x="146" y="45"/>
                </a:lnTo>
                <a:lnTo>
                  <a:pt x="141" y="42"/>
                </a:lnTo>
                <a:lnTo>
                  <a:pt x="136" y="41"/>
                </a:lnTo>
                <a:lnTo>
                  <a:pt x="129" y="39"/>
                </a:lnTo>
                <a:lnTo>
                  <a:pt x="121" y="38"/>
                </a:lnTo>
                <a:lnTo>
                  <a:pt x="113" y="37"/>
                </a:lnTo>
                <a:lnTo>
                  <a:pt x="104" y="37"/>
                </a:lnTo>
                <a:lnTo>
                  <a:pt x="94" y="3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605963" y="2739663"/>
            <a:ext cx="113219" cy="72335"/>
          </a:xfrm>
          <a:custGeom>
            <a:avLst/>
            <a:gdLst>
              <a:gd name="T0" fmla="*/ 109 w 142"/>
              <a:gd name="T1" fmla="*/ 0 h 95"/>
              <a:gd name="T2" fmla="*/ 125 w 142"/>
              <a:gd name="T3" fmla="*/ 7 h 95"/>
              <a:gd name="T4" fmla="*/ 135 w 142"/>
              <a:gd name="T5" fmla="*/ 22 h 95"/>
              <a:gd name="T6" fmla="*/ 140 w 142"/>
              <a:gd name="T7" fmla="*/ 41 h 95"/>
              <a:gd name="T8" fmla="*/ 142 w 142"/>
              <a:gd name="T9" fmla="*/ 60 h 95"/>
              <a:gd name="T10" fmla="*/ 139 w 142"/>
              <a:gd name="T11" fmla="*/ 73 h 95"/>
              <a:gd name="T12" fmla="*/ 136 w 142"/>
              <a:gd name="T13" fmla="*/ 83 h 95"/>
              <a:gd name="T14" fmla="*/ 132 w 142"/>
              <a:gd name="T15" fmla="*/ 90 h 95"/>
              <a:gd name="T16" fmla="*/ 130 w 142"/>
              <a:gd name="T17" fmla="*/ 92 h 95"/>
              <a:gd name="T18" fmla="*/ 123 w 142"/>
              <a:gd name="T19" fmla="*/ 95 h 95"/>
              <a:gd name="T20" fmla="*/ 113 w 142"/>
              <a:gd name="T21" fmla="*/ 95 h 95"/>
              <a:gd name="T22" fmla="*/ 109 w 142"/>
              <a:gd name="T23" fmla="*/ 94 h 95"/>
              <a:gd name="T24" fmla="*/ 105 w 142"/>
              <a:gd name="T25" fmla="*/ 92 h 95"/>
              <a:gd name="T26" fmla="*/ 105 w 142"/>
              <a:gd name="T27" fmla="*/ 91 h 95"/>
              <a:gd name="T28" fmla="*/ 105 w 142"/>
              <a:gd name="T29" fmla="*/ 88 h 95"/>
              <a:gd name="T30" fmla="*/ 108 w 142"/>
              <a:gd name="T31" fmla="*/ 82 h 95"/>
              <a:gd name="T32" fmla="*/ 112 w 142"/>
              <a:gd name="T33" fmla="*/ 73 h 95"/>
              <a:gd name="T34" fmla="*/ 115 w 142"/>
              <a:gd name="T35" fmla="*/ 61 h 95"/>
              <a:gd name="T36" fmla="*/ 115 w 142"/>
              <a:gd name="T37" fmla="*/ 49 h 95"/>
              <a:gd name="T38" fmla="*/ 114 w 142"/>
              <a:gd name="T39" fmla="*/ 43 h 95"/>
              <a:gd name="T40" fmla="*/ 110 w 142"/>
              <a:gd name="T41" fmla="*/ 36 h 95"/>
              <a:gd name="T42" fmla="*/ 105 w 142"/>
              <a:gd name="T43" fmla="*/ 33 h 95"/>
              <a:gd name="T44" fmla="*/ 97 w 142"/>
              <a:gd name="T45" fmla="*/ 33 h 95"/>
              <a:gd name="T46" fmla="*/ 91 w 142"/>
              <a:gd name="T47" fmla="*/ 39 h 95"/>
              <a:gd name="T48" fmla="*/ 87 w 142"/>
              <a:gd name="T49" fmla="*/ 48 h 95"/>
              <a:gd name="T50" fmla="*/ 83 w 142"/>
              <a:gd name="T51" fmla="*/ 58 h 95"/>
              <a:gd name="T52" fmla="*/ 78 w 142"/>
              <a:gd name="T53" fmla="*/ 69 h 95"/>
              <a:gd name="T54" fmla="*/ 71 w 142"/>
              <a:gd name="T55" fmla="*/ 81 h 95"/>
              <a:gd name="T56" fmla="*/ 62 w 142"/>
              <a:gd name="T57" fmla="*/ 88 h 95"/>
              <a:gd name="T58" fmla="*/ 50 w 142"/>
              <a:gd name="T59" fmla="*/ 94 h 95"/>
              <a:gd name="T60" fmla="*/ 32 w 142"/>
              <a:gd name="T61" fmla="*/ 94 h 95"/>
              <a:gd name="T62" fmla="*/ 17 w 142"/>
              <a:gd name="T63" fmla="*/ 86 h 95"/>
              <a:gd name="T64" fmla="*/ 7 w 142"/>
              <a:gd name="T65" fmla="*/ 73 h 95"/>
              <a:gd name="T66" fmla="*/ 2 w 142"/>
              <a:gd name="T67" fmla="*/ 54 h 95"/>
              <a:gd name="T68" fmla="*/ 0 w 142"/>
              <a:gd name="T69" fmla="*/ 37 h 95"/>
              <a:gd name="T70" fmla="*/ 3 w 142"/>
              <a:gd name="T71" fmla="*/ 27 h 95"/>
              <a:gd name="T72" fmla="*/ 6 w 142"/>
              <a:gd name="T73" fmla="*/ 18 h 95"/>
              <a:gd name="T74" fmla="*/ 8 w 142"/>
              <a:gd name="T75" fmla="*/ 11 h 95"/>
              <a:gd name="T76" fmla="*/ 10 w 142"/>
              <a:gd name="T77" fmla="*/ 9 h 95"/>
              <a:gd name="T78" fmla="*/ 12 w 142"/>
              <a:gd name="T79" fmla="*/ 7 h 95"/>
              <a:gd name="T80" fmla="*/ 15 w 142"/>
              <a:gd name="T81" fmla="*/ 7 h 95"/>
              <a:gd name="T82" fmla="*/ 20 w 142"/>
              <a:gd name="T83" fmla="*/ 6 h 95"/>
              <a:gd name="T84" fmla="*/ 27 w 142"/>
              <a:gd name="T85" fmla="*/ 6 h 95"/>
              <a:gd name="T86" fmla="*/ 30 w 142"/>
              <a:gd name="T87" fmla="*/ 7 h 95"/>
              <a:gd name="T88" fmla="*/ 33 w 142"/>
              <a:gd name="T89" fmla="*/ 7 h 95"/>
              <a:gd name="T90" fmla="*/ 34 w 142"/>
              <a:gd name="T91" fmla="*/ 10 h 95"/>
              <a:gd name="T92" fmla="*/ 34 w 142"/>
              <a:gd name="T93" fmla="*/ 13 h 95"/>
              <a:gd name="T94" fmla="*/ 32 w 142"/>
              <a:gd name="T95" fmla="*/ 18 h 95"/>
              <a:gd name="T96" fmla="*/ 29 w 142"/>
              <a:gd name="T97" fmla="*/ 26 h 95"/>
              <a:gd name="T98" fmla="*/ 25 w 142"/>
              <a:gd name="T99" fmla="*/ 36 h 95"/>
              <a:gd name="T100" fmla="*/ 25 w 142"/>
              <a:gd name="T101" fmla="*/ 47 h 95"/>
              <a:gd name="T102" fmla="*/ 28 w 142"/>
              <a:gd name="T103" fmla="*/ 53 h 95"/>
              <a:gd name="T104" fmla="*/ 32 w 142"/>
              <a:gd name="T105" fmla="*/ 58 h 95"/>
              <a:gd name="T106" fmla="*/ 36 w 142"/>
              <a:gd name="T107" fmla="*/ 61 h 95"/>
              <a:gd name="T108" fmla="*/ 44 w 142"/>
              <a:gd name="T109" fmla="*/ 60 h 95"/>
              <a:gd name="T110" fmla="*/ 49 w 142"/>
              <a:gd name="T111" fmla="*/ 56 h 95"/>
              <a:gd name="T112" fmla="*/ 54 w 142"/>
              <a:gd name="T113" fmla="*/ 47 h 95"/>
              <a:gd name="T114" fmla="*/ 58 w 142"/>
              <a:gd name="T115" fmla="*/ 36 h 95"/>
              <a:gd name="T116" fmla="*/ 62 w 142"/>
              <a:gd name="T117" fmla="*/ 24 h 95"/>
              <a:gd name="T118" fmla="*/ 68 w 142"/>
              <a:gd name="T119" fmla="*/ 14 h 95"/>
              <a:gd name="T120" fmla="*/ 78 w 142"/>
              <a:gd name="T121" fmla="*/ 5 h 95"/>
              <a:gd name="T122" fmla="*/ 91 w 142"/>
              <a:gd name="T1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95">
                <a:moveTo>
                  <a:pt x="98" y="0"/>
                </a:moveTo>
                <a:lnTo>
                  <a:pt x="109" y="0"/>
                </a:lnTo>
                <a:lnTo>
                  <a:pt x="117" y="3"/>
                </a:lnTo>
                <a:lnTo>
                  <a:pt x="125" y="7"/>
                </a:lnTo>
                <a:lnTo>
                  <a:pt x="130" y="15"/>
                </a:lnTo>
                <a:lnTo>
                  <a:pt x="135" y="22"/>
                </a:lnTo>
                <a:lnTo>
                  <a:pt x="139" y="32"/>
                </a:lnTo>
                <a:lnTo>
                  <a:pt x="140" y="41"/>
                </a:lnTo>
                <a:lnTo>
                  <a:pt x="142" y="53"/>
                </a:lnTo>
                <a:lnTo>
                  <a:pt x="142" y="60"/>
                </a:lnTo>
                <a:lnTo>
                  <a:pt x="140" y="66"/>
                </a:lnTo>
                <a:lnTo>
                  <a:pt x="139" y="73"/>
                </a:lnTo>
                <a:lnTo>
                  <a:pt x="138" y="78"/>
                </a:lnTo>
                <a:lnTo>
                  <a:pt x="136" y="83"/>
                </a:lnTo>
                <a:lnTo>
                  <a:pt x="134" y="86"/>
                </a:lnTo>
                <a:lnTo>
                  <a:pt x="132" y="90"/>
                </a:lnTo>
                <a:lnTo>
                  <a:pt x="131" y="91"/>
                </a:lnTo>
                <a:lnTo>
                  <a:pt x="130" y="92"/>
                </a:lnTo>
                <a:lnTo>
                  <a:pt x="127" y="94"/>
                </a:lnTo>
                <a:lnTo>
                  <a:pt x="123" y="95"/>
                </a:lnTo>
                <a:lnTo>
                  <a:pt x="117" y="95"/>
                </a:lnTo>
                <a:lnTo>
                  <a:pt x="113" y="95"/>
                </a:lnTo>
                <a:lnTo>
                  <a:pt x="110" y="94"/>
                </a:lnTo>
                <a:lnTo>
                  <a:pt x="109" y="94"/>
                </a:lnTo>
                <a:lnTo>
                  <a:pt x="106" y="94"/>
                </a:lnTo>
                <a:lnTo>
                  <a:pt x="105" y="92"/>
                </a:lnTo>
                <a:lnTo>
                  <a:pt x="105" y="92"/>
                </a:lnTo>
                <a:lnTo>
                  <a:pt x="105" y="91"/>
                </a:lnTo>
                <a:lnTo>
                  <a:pt x="105" y="90"/>
                </a:lnTo>
                <a:lnTo>
                  <a:pt x="105" y="88"/>
                </a:lnTo>
                <a:lnTo>
                  <a:pt x="106" y="86"/>
                </a:lnTo>
                <a:lnTo>
                  <a:pt x="108" y="82"/>
                </a:lnTo>
                <a:lnTo>
                  <a:pt x="110" y="78"/>
                </a:lnTo>
                <a:lnTo>
                  <a:pt x="112" y="73"/>
                </a:lnTo>
                <a:lnTo>
                  <a:pt x="114" y="67"/>
                </a:lnTo>
                <a:lnTo>
                  <a:pt x="115" y="61"/>
                </a:lnTo>
                <a:lnTo>
                  <a:pt x="115" y="54"/>
                </a:lnTo>
                <a:lnTo>
                  <a:pt x="115" y="49"/>
                </a:lnTo>
                <a:lnTo>
                  <a:pt x="114" y="45"/>
                </a:lnTo>
                <a:lnTo>
                  <a:pt x="114" y="43"/>
                </a:lnTo>
                <a:lnTo>
                  <a:pt x="112" y="39"/>
                </a:lnTo>
                <a:lnTo>
                  <a:pt x="110" y="36"/>
                </a:lnTo>
                <a:lnTo>
                  <a:pt x="108" y="35"/>
                </a:lnTo>
                <a:lnTo>
                  <a:pt x="105" y="33"/>
                </a:lnTo>
                <a:lnTo>
                  <a:pt x="101" y="33"/>
                </a:lnTo>
                <a:lnTo>
                  <a:pt x="97" y="33"/>
                </a:lnTo>
                <a:lnTo>
                  <a:pt x="93" y="36"/>
                </a:lnTo>
                <a:lnTo>
                  <a:pt x="91" y="39"/>
                </a:lnTo>
                <a:lnTo>
                  <a:pt x="88" y="43"/>
                </a:lnTo>
                <a:lnTo>
                  <a:pt x="87" y="48"/>
                </a:lnTo>
                <a:lnTo>
                  <a:pt x="84" y="53"/>
                </a:lnTo>
                <a:lnTo>
                  <a:pt x="83" y="58"/>
                </a:lnTo>
                <a:lnTo>
                  <a:pt x="80" y="64"/>
                </a:lnTo>
                <a:lnTo>
                  <a:pt x="78" y="69"/>
                </a:lnTo>
                <a:lnTo>
                  <a:pt x="75" y="75"/>
                </a:lnTo>
                <a:lnTo>
                  <a:pt x="71" y="81"/>
                </a:lnTo>
                <a:lnTo>
                  <a:pt x="67" y="84"/>
                </a:lnTo>
                <a:lnTo>
                  <a:pt x="62" y="88"/>
                </a:lnTo>
                <a:lnTo>
                  <a:pt x="57" y="91"/>
                </a:lnTo>
                <a:lnTo>
                  <a:pt x="50" y="94"/>
                </a:lnTo>
                <a:lnTo>
                  <a:pt x="41" y="94"/>
                </a:lnTo>
                <a:lnTo>
                  <a:pt x="32" y="94"/>
                </a:lnTo>
                <a:lnTo>
                  <a:pt x="25" y="90"/>
                </a:lnTo>
                <a:lnTo>
                  <a:pt x="17" y="86"/>
                </a:lnTo>
                <a:lnTo>
                  <a:pt x="12" y="81"/>
                </a:lnTo>
                <a:lnTo>
                  <a:pt x="7" y="73"/>
                </a:lnTo>
                <a:lnTo>
                  <a:pt x="4" y="65"/>
                </a:lnTo>
                <a:lnTo>
                  <a:pt x="2" y="54"/>
                </a:lnTo>
                <a:lnTo>
                  <a:pt x="0" y="43"/>
                </a:lnTo>
                <a:lnTo>
                  <a:pt x="0" y="37"/>
                </a:lnTo>
                <a:lnTo>
                  <a:pt x="2" y="32"/>
                </a:lnTo>
                <a:lnTo>
                  <a:pt x="3" y="27"/>
                </a:lnTo>
                <a:lnTo>
                  <a:pt x="4" y="22"/>
                </a:lnTo>
                <a:lnTo>
                  <a:pt x="6" y="18"/>
                </a:lnTo>
                <a:lnTo>
                  <a:pt x="7" y="14"/>
                </a:lnTo>
                <a:lnTo>
                  <a:pt x="8" y="11"/>
                </a:lnTo>
                <a:lnTo>
                  <a:pt x="10" y="10"/>
                </a:lnTo>
                <a:lnTo>
                  <a:pt x="10" y="9"/>
                </a:lnTo>
                <a:lnTo>
                  <a:pt x="11" y="7"/>
                </a:lnTo>
                <a:lnTo>
                  <a:pt x="12" y="7"/>
                </a:lnTo>
                <a:lnTo>
                  <a:pt x="14" y="7"/>
                </a:lnTo>
                <a:lnTo>
                  <a:pt x="15" y="7"/>
                </a:lnTo>
                <a:lnTo>
                  <a:pt x="17" y="6"/>
                </a:lnTo>
                <a:lnTo>
                  <a:pt x="20" y="6"/>
                </a:lnTo>
                <a:lnTo>
                  <a:pt x="23" y="6"/>
                </a:lnTo>
                <a:lnTo>
                  <a:pt x="27" y="6"/>
                </a:lnTo>
                <a:lnTo>
                  <a:pt x="29" y="6"/>
                </a:lnTo>
                <a:lnTo>
                  <a:pt x="30" y="7"/>
                </a:lnTo>
                <a:lnTo>
                  <a:pt x="33" y="7"/>
                </a:lnTo>
                <a:lnTo>
                  <a:pt x="33" y="7"/>
                </a:lnTo>
                <a:lnTo>
                  <a:pt x="34" y="9"/>
                </a:lnTo>
                <a:lnTo>
                  <a:pt x="34" y="10"/>
                </a:lnTo>
                <a:lnTo>
                  <a:pt x="34" y="10"/>
                </a:lnTo>
                <a:lnTo>
                  <a:pt x="34" y="13"/>
                </a:lnTo>
                <a:lnTo>
                  <a:pt x="33" y="14"/>
                </a:lnTo>
                <a:lnTo>
                  <a:pt x="32" y="18"/>
                </a:lnTo>
                <a:lnTo>
                  <a:pt x="30" y="22"/>
                </a:lnTo>
                <a:lnTo>
                  <a:pt x="29" y="26"/>
                </a:lnTo>
                <a:lnTo>
                  <a:pt x="27" y="31"/>
                </a:lnTo>
                <a:lnTo>
                  <a:pt x="25" y="36"/>
                </a:lnTo>
                <a:lnTo>
                  <a:pt x="25" y="43"/>
                </a:lnTo>
                <a:lnTo>
                  <a:pt x="25" y="47"/>
                </a:lnTo>
                <a:lnTo>
                  <a:pt x="27" y="50"/>
                </a:lnTo>
                <a:lnTo>
                  <a:pt x="28" y="53"/>
                </a:lnTo>
                <a:lnTo>
                  <a:pt x="29" y="56"/>
                </a:lnTo>
                <a:lnTo>
                  <a:pt x="32" y="58"/>
                </a:lnTo>
                <a:lnTo>
                  <a:pt x="33" y="60"/>
                </a:lnTo>
                <a:lnTo>
                  <a:pt x="36" y="61"/>
                </a:lnTo>
                <a:lnTo>
                  <a:pt x="38" y="61"/>
                </a:lnTo>
                <a:lnTo>
                  <a:pt x="44" y="60"/>
                </a:lnTo>
                <a:lnTo>
                  <a:pt x="46" y="58"/>
                </a:lnTo>
                <a:lnTo>
                  <a:pt x="49" y="56"/>
                </a:lnTo>
                <a:lnTo>
                  <a:pt x="51" y="50"/>
                </a:lnTo>
                <a:lnTo>
                  <a:pt x="54" y="47"/>
                </a:lnTo>
                <a:lnTo>
                  <a:pt x="55" y="41"/>
                </a:lnTo>
                <a:lnTo>
                  <a:pt x="58" y="36"/>
                </a:lnTo>
                <a:lnTo>
                  <a:pt x="59" y="30"/>
                </a:lnTo>
                <a:lnTo>
                  <a:pt x="62" y="24"/>
                </a:lnTo>
                <a:lnTo>
                  <a:pt x="66" y="19"/>
                </a:lnTo>
                <a:lnTo>
                  <a:pt x="68" y="14"/>
                </a:lnTo>
                <a:lnTo>
                  <a:pt x="72" y="9"/>
                </a:lnTo>
                <a:lnTo>
                  <a:pt x="78" y="5"/>
                </a:lnTo>
                <a:lnTo>
                  <a:pt x="84" y="2"/>
                </a:lnTo>
                <a:lnTo>
                  <a:pt x="91" y="0"/>
                </a:lnTo>
                <a:lnTo>
                  <a:pt x="98"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p:cNvSpPr>
          <p:nvPr/>
        </p:nvSpPr>
        <p:spPr bwMode="auto">
          <a:xfrm>
            <a:off x="558787" y="2673618"/>
            <a:ext cx="194988" cy="47176"/>
          </a:xfrm>
          <a:custGeom>
            <a:avLst/>
            <a:gdLst>
              <a:gd name="T0" fmla="*/ 124 w 248"/>
              <a:gd name="T1" fmla="*/ 0 h 60"/>
              <a:gd name="T2" fmla="*/ 140 w 248"/>
              <a:gd name="T3" fmla="*/ 0 h 60"/>
              <a:gd name="T4" fmla="*/ 156 w 248"/>
              <a:gd name="T5" fmla="*/ 2 h 60"/>
              <a:gd name="T6" fmla="*/ 170 w 248"/>
              <a:gd name="T7" fmla="*/ 4 h 60"/>
              <a:gd name="T8" fmla="*/ 186 w 248"/>
              <a:gd name="T9" fmla="*/ 7 h 60"/>
              <a:gd name="T10" fmla="*/ 200 w 248"/>
              <a:gd name="T11" fmla="*/ 11 h 60"/>
              <a:gd name="T12" fmla="*/ 214 w 248"/>
              <a:gd name="T13" fmla="*/ 16 h 60"/>
              <a:gd name="T14" fmla="*/ 230 w 248"/>
              <a:gd name="T15" fmla="*/ 22 h 60"/>
              <a:gd name="T16" fmla="*/ 244 w 248"/>
              <a:gd name="T17" fmla="*/ 29 h 60"/>
              <a:gd name="T18" fmla="*/ 246 w 248"/>
              <a:gd name="T19" fmla="*/ 30 h 60"/>
              <a:gd name="T20" fmla="*/ 246 w 248"/>
              <a:gd name="T21" fmla="*/ 30 h 60"/>
              <a:gd name="T22" fmla="*/ 247 w 248"/>
              <a:gd name="T23" fmla="*/ 32 h 60"/>
              <a:gd name="T24" fmla="*/ 247 w 248"/>
              <a:gd name="T25" fmla="*/ 34 h 60"/>
              <a:gd name="T26" fmla="*/ 248 w 248"/>
              <a:gd name="T27" fmla="*/ 35 h 60"/>
              <a:gd name="T28" fmla="*/ 248 w 248"/>
              <a:gd name="T29" fmla="*/ 38 h 60"/>
              <a:gd name="T30" fmla="*/ 248 w 248"/>
              <a:gd name="T31" fmla="*/ 42 h 60"/>
              <a:gd name="T32" fmla="*/ 248 w 248"/>
              <a:gd name="T33" fmla="*/ 45 h 60"/>
              <a:gd name="T34" fmla="*/ 248 w 248"/>
              <a:gd name="T35" fmla="*/ 50 h 60"/>
              <a:gd name="T36" fmla="*/ 248 w 248"/>
              <a:gd name="T37" fmla="*/ 54 h 60"/>
              <a:gd name="T38" fmla="*/ 247 w 248"/>
              <a:gd name="T39" fmla="*/ 56 h 60"/>
              <a:gd name="T40" fmla="*/ 246 w 248"/>
              <a:gd name="T41" fmla="*/ 59 h 60"/>
              <a:gd name="T42" fmla="*/ 244 w 248"/>
              <a:gd name="T43" fmla="*/ 60 h 60"/>
              <a:gd name="T44" fmla="*/ 243 w 248"/>
              <a:gd name="T45" fmla="*/ 60 h 60"/>
              <a:gd name="T46" fmla="*/ 242 w 248"/>
              <a:gd name="T47" fmla="*/ 60 h 60"/>
              <a:gd name="T48" fmla="*/ 239 w 248"/>
              <a:gd name="T49" fmla="*/ 59 h 60"/>
              <a:gd name="T50" fmla="*/ 212 w 248"/>
              <a:gd name="T51" fmla="*/ 49 h 60"/>
              <a:gd name="T52" fmla="*/ 183 w 248"/>
              <a:gd name="T53" fmla="*/ 42 h 60"/>
              <a:gd name="T54" fmla="*/ 154 w 248"/>
              <a:gd name="T55" fmla="*/ 37 h 60"/>
              <a:gd name="T56" fmla="*/ 124 w 248"/>
              <a:gd name="T57" fmla="*/ 35 h 60"/>
              <a:gd name="T58" fmla="*/ 93 w 248"/>
              <a:gd name="T59" fmla="*/ 37 h 60"/>
              <a:gd name="T60" fmla="*/ 64 w 248"/>
              <a:gd name="T61" fmla="*/ 42 h 60"/>
              <a:gd name="T62" fmla="*/ 35 w 248"/>
              <a:gd name="T63" fmla="*/ 49 h 60"/>
              <a:gd name="T64" fmla="*/ 8 w 248"/>
              <a:gd name="T65" fmla="*/ 59 h 60"/>
              <a:gd name="T66" fmla="*/ 7 w 248"/>
              <a:gd name="T67" fmla="*/ 60 h 60"/>
              <a:gd name="T68" fmla="*/ 5 w 248"/>
              <a:gd name="T69" fmla="*/ 60 h 60"/>
              <a:gd name="T70" fmla="*/ 3 w 248"/>
              <a:gd name="T71" fmla="*/ 59 h 60"/>
              <a:gd name="T72" fmla="*/ 3 w 248"/>
              <a:gd name="T73" fmla="*/ 58 h 60"/>
              <a:gd name="T74" fmla="*/ 1 w 248"/>
              <a:gd name="T75" fmla="*/ 56 h 60"/>
              <a:gd name="T76" fmla="*/ 1 w 248"/>
              <a:gd name="T77" fmla="*/ 54 h 60"/>
              <a:gd name="T78" fmla="*/ 0 w 248"/>
              <a:gd name="T79" fmla="*/ 50 h 60"/>
              <a:gd name="T80" fmla="*/ 0 w 248"/>
              <a:gd name="T81" fmla="*/ 45 h 60"/>
              <a:gd name="T82" fmla="*/ 0 w 248"/>
              <a:gd name="T83" fmla="*/ 41 h 60"/>
              <a:gd name="T84" fmla="*/ 0 w 248"/>
              <a:gd name="T85" fmla="*/ 38 h 60"/>
              <a:gd name="T86" fmla="*/ 1 w 248"/>
              <a:gd name="T87" fmla="*/ 35 h 60"/>
              <a:gd name="T88" fmla="*/ 1 w 248"/>
              <a:gd name="T89" fmla="*/ 33 h 60"/>
              <a:gd name="T90" fmla="*/ 1 w 248"/>
              <a:gd name="T91" fmla="*/ 32 h 60"/>
              <a:gd name="T92" fmla="*/ 3 w 248"/>
              <a:gd name="T93" fmla="*/ 30 h 60"/>
              <a:gd name="T94" fmla="*/ 3 w 248"/>
              <a:gd name="T95" fmla="*/ 30 h 60"/>
              <a:gd name="T96" fmla="*/ 4 w 248"/>
              <a:gd name="T97" fmla="*/ 29 h 60"/>
              <a:gd name="T98" fmla="*/ 33 w 248"/>
              <a:gd name="T99" fmla="*/ 16 h 60"/>
              <a:gd name="T100" fmla="*/ 63 w 248"/>
              <a:gd name="T101" fmla="*/ 7 h 60"/>
              <a:gd name="T102" fmla="*/ 93 w 248"/>
              <a:gd name="T103" fmla="*/ 2 h 60"/>
              <a:gd name="T104" fmla="*/ 124 w 248"/>
              <a:gd name="T10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8" h="60">
                <a:moveTo>
                  <a:pt x="124" y="0"/>
                </a:moveTo>
                <a:lnTo>
                  <a:pt x="140" y="0"/>
                </a:lnTo>
                <a:lnTo>
                  <a:pt x="156" y="2"/>
                </a:lnTo>
                <a:lnTo>
                  <a:pt x="170" y="4"/>
                </a:lnTo>
                <a:lnTo>
                  <a:pt x="186" y="7"/>
                </a:lnTo>
                <a:lnTo>
                  <a:pt x="200" y="11"/>
                </a:lnTo>
                <a:lnTo>
                  <a:pt x="214" y="16"/>
                </a:lnTo>
                <a:lnTo>
                  <a:pt x="230" y="22"/>
                </a:lnTo>
                <a:lnTo>
                  <a:pt x="244" y="29"/>
                </a:lnTo>
                <a:lnTo>
                  <a:pt x="246" y="30"/>
                </a:lnTo>
                <a:lnTo>
                  <a:pt x="246" y="30"/>
                </a:lnTo>
                <a:lnTo>
                  <a:pt x="247" y="32"/>
                </a:lnTo>
                <a:lnTo>
                  <a:pt x="247" y="34"/>
                </a:lnTo>
                <a:lnTo>
                  <a:pt x="248" y="35"/>
                </a:lnTo>
                <a:lnTo>
                  <a:pt x="248" y="38"/>
                </a:lnTo>
                <a:lnTo>
                  <a:pt x="248" y="42"/>
                </a:lnTo>
                <a:lnTo>
                  <a:pt x="248" y="45"/>
                </a:lnTo>
                <a:lnTo>
                  <a:pt x="248" y="50"/>
                </a:lnTo>
                <a:lnTo>
                  <a:pt x="248" y="54"/>
                </a:lnTo>
                <a:lnTo>
                  <a:pt x="247" y="56"/>
                </a:lnTo>
                <a:lnTo>
                  <a:pt x="246" y="59"/>
                </a:lnTo>
                <a:lnTo>
                  <a:pt x="244" y="60"/>
                </a:lnTo>
                <a:lnTo>
                  <a:pt x="243" y="60"/>
                </a:lnTo>
                <a:lnTo>
                  <a:pt x="242" y="60"/>
                </a:lnTo>
                <a:lnTo>
                  <a:pt x="239" y="59"/>
                </a:lnTo>
                <a:lnTo>
                  <a:pt x="212" y="49"/>
                </a:lnTo>
                <a:lnTo>
                  <a:pt x="183" y="42"/>
                </a:lnTo>
                <a:lnTo>
                  <a:pt x="154" y="37"/>
                </a:lnTo>
                <a:lnTo>
                  <a:pt x="124" y="35"/>
                </a:lnTo>
                <a:lnTo>
                  <a:pt x="93" y="37"/>
                </a:lnTo>
                <a:lnTo>
                  <a:pt x="64" y="42"/>
                </a:lnTo>
                <a:lnTo>
                  <a:pt x="35" y="49"/>
                </a:lnTo>
                <a:lnTo>
                  <a:pt x="8" y="59"/>
                </a:lnTo>
                <a:lnTo>
                  <a:pt x="7" y="60"/>
                </a:lnTo>
                <a:lnTo>
                  <a:pt x="5" y="60"/>
                </a:lnTo>
                <a:lnTo>
                  <a:pt x="3" y="59"/>
                </a:lnTo>
                <a:lnTo>
                  <a:pt x="3" y="58"/>
                </a:lnTo>
                <a:lnTo>
                  <a:pt x="1" y="56"/>
                </a:lnTo>
                <a:lnTo>
                  <a:pt x="1" y="54"/>
                </a:lnTo>
                <a:lnTo>
                  <a:pt x="0" y="50"/>
                </a:lnTo>
                <a:lnTo>
                  <a:pt x="0" y="45"/>
                </a:lnTo>
                <a:lnTo>
                  <a:pt x="0" y="41"/>
                </a:lnTo>
                <a:lnTo>
                  <a:pt x="0" y="38"/>
                </a:lnTo>
                <a:lnTo>
                  <a:pt x="1" y="35"/>
                </a:lnTo>
                <a:lnTo>
                  <a:pt x="1" y="33"/>
                </a:lnTo>
                <a:lnTo>
                  <a:pt x="1" y="32"/>
                </a:lnTo>
                <a:lnTo>
                  <a:pt x="3" y="30"/>
                </a:lnTo>
                <a:lnTo>
                  <a:pt x="3" y="30"/>
                </a:lnTo>
                <a:lnTo>
                  <a:pt x="4" y="29"/>
                </a:lnTo>
                <a:lnTo>
                  <a:pt x="33" y="16"/>
                </a:lnTo>
                <a:lnTo>
                  <a:pt x="63" y="7"/>
                </a:lnTo>
                <a:lnTo>
                  <a:pt x="93" y="2"/>
                </a:lnTo>
                <a:lnTo>
                  <a:pt x="124"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Line 107"/>
          <p:cNvSpPr>
            <a:spLocks noChangeShapeType="1"/>
          </p:cNvSpPr>
          <p:nvPr/>
        </p:nvSpPr>
        <p:spPr bwMode="auto">
          <a:xfrm>
            <a:off x="2099823" y="3963056"/>
            <a:ext cx="32393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8"/>
          <p:cNvSpPr>
            <a:spLocks noChangeShapeType="1"/>
          </p:cNvSpPr>
          <p:nvPr/>
        </p:nvSpPr>
        <p:spPr bwMode="auto">
          <a:xfrm>
            <a:off x="2260217" y="3963056"/>
            <a:ext cx="0" cy="15724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2231911" y="4104581"/>
            <a:ext cx="56609" cy="47176"/>
          </a:xfrm>
          <a:custGeom>
            <a:avLst/>
            <a:gdLst>
              <a:gd name="T0" fmla="*/ 36 w 70"/>
              <a:gd name="T1" fmla="*/ 60 h 60"/>
              <a:gd name="T2" fmla="*/ 0 w 70"/>
              <a:gd name="T3" fmla="*/ 0 h 60"/>
              <a:gd name="T4" fmla="*/ 70 w 70"/>
              <a:gd name="T5" fmla="*/ 0 h 60"/>
              <a:gd name="T6" fmla="*/ 36 w 70"/>
              <a:gd name="T7" fmla="*/ 60 h 60"/>
            </a:gdLst>
            <a:ahLst/>
            <a:cxnLst>
              <a:cxn ang="0">
                <a:pos x="T0" y="T1"/>
              </a:cxn>
              <a:cxn ang="0">
                <a:pos x="T2" y="T3"/>
              </a:cxn>
              <a:cxn ang="0">
                <a:pos x="T4" y="T5"/>
              </a:cxn>
              <a:cxn ang="0">
                <a:pos x="T6" y="T7"/>
              </a:cxn>
            </a:cxnLst>
            <a:rect l="0" t="0" r="r" b="b"/>
            <a:pathLst>
              <a:path w="70" h="60">
                <a:moveTo>
                  <a:pt x="36" y="60"/>
                </a:moveTo>
                <a:lnTo>
                  <a:pt x="0" y="0"/>
                </a:lnTo>
                <a:lnTo>
                  <a:pt x="70" y="0"/>
                </a:lnTo>
                <a:lnTo>
                  <a:pt x="36" y="60"/>
                </a:lnTo>
                <a:close/>
              </a:path>
            </a:pathLst>
          </a:custGeom>
          <a:solidFill>
            <a:srgbClr val="000000"/>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10"/>
          <p:cNvSpPr>
            <a:spLocks noChangeShapeType="1"/>
          </p:cNvSpPr>
          <p:nvPr/>
        </p:nvSpPr>
        <p:spPr bwMode="auto">
          <a:xfrm>
            <a:off x="1690976" y="4154900"/>
            <a:ext cx="113847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15"/>
          <p:cNvSpPr>
            <a:spLocks noChangeShapeType="1"/>
          </p:cNvSpPr>
          <p:nvPr/>
        </p:nvSpPr>
        <p:spPr bwMode="auto">
          <a:xfrm flipV="1">
            <a:off x="1854515" y="4208364"/>
            <a:ext cx="0" cy="4403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6"/>
          <p:cNvSpPr>
            <a:spLocks/>
          </p:cNvSpPr>
          <p:nvPr/>
        </p:nvSpPr>
        <p:spPr bwMode="auto">
          <a:xfrm>
            <a:off x="1813631" y="4161190"/>
            <a:ext cx="81769" cy="69189"/>
          </a:xfrm>
          <a:custGeom>
            <a:avLst/>
            <a:gdLst>
              <a:gd name="T0" fmla="*/ 53 w 105"/>
              <a:gd name="T1" fmla="*/ 0 h 90"/>
              <a:gd name="T2" fmla="*/ 105 w 105"/>
              <a:gd name="T3" fmla="*/ 90 h 90"/>
              <a:gd name="T4" fmla="*/ 0 w 105"/>
              <a:gd name="T5" fmla="*/ 90 h 90"/>
              <a:gd name="T6" fmla="*/ 53 w 105"/>
              <a:gd name="T7" fmla="*/ 0 h 90"/>
            </a:gdLst>
            <a:ahLst/>
            <a:cxnLst>
              <a:cxn ang="0">
                <a:pos x="T0" y="T1"/>
              </a:cxn>
              <a:cxn ang="0">
                <a:pos x="T2" y="T3"/>
              </a:cxn>
              <a:cxn ang="0">
                <a:pos x="T4" y="T5"/>
              </a:cxn>
              <a:cxn ang="0">
                <a:pos x="T6" y="T7"/>
              </a:cxn>
            </a:cxnLst>
            <a:rect l="0" t="0" r="r" b="b"/>
            <a:pathLst>
              <a:path w="105" h="90">
                <a:moveTo>
                  <a:pt x="53" y="0"/>
                </a:moveTo>
                <a:lnTo>
                  <a:pt x="105" y="90"/>
                </a:lnTo>
                <a:lnTo>
                  <a:pt x="0" y="90"/>
                </a:lnTo>
                <a:lnTo>
                  <a:pt x="53"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117"/>
          <p:cNvSpPr>
            <a:spLocks noChangeShapeType="1"/>
          </p:cNvSpPr>
          <p:nvPr/>
        </p:nvSpPr>
        <p:spPr bwMode="auto">
          <a:xfrm>
            <a:off x="1690976" y="4255539"/>
            <a:ext cx="32393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22"/>
          <p:cNvSpPr>
            <a:spLocks noChangeShapeType="1"/>
          </p:cNvSpPr>
          <p:nvPr/>
        </p:nvSpPr>
        <p:spPr bwMode="auto">
          <a:xfrm>
            <a:off x="3942775" y="3680009"/>
            <a:ext cx="32078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23"/>
          <p:cNvSpPr>
            <a:spLocks noChangeShapeType="1"/>
          </p:cNvSpPr>
          <p:nvPr/>
        </p:nvSpPr>
        <p:spPr bwMode="auto">
          <a:xfrm>
            <a:off x="4103170" y="3680009"/>
            <a:ext cx="0" cy="292483"/>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4062284" y="3950476"/>
            <a:ext cx="81769" cy="72335"/>
          </a:xfrm>
          <a:custGeom>
            <a:avLst/>
            <a:gdLst>
              <a:gd name="T0" fmla="*/ 52 w 104"/>
              <a:gd name="T1" fmla="*/ 91 h 91"/>
              <a:gd name="T2" fmla="*/ 0 w 104"/>
              <a:gd name="T3" fmla="*/ 0 h 91"/>
              <a:gd name="T4" fmla="*/ 104 w 104"/>
              <a:gd name="T5" fmla="*/ 0 h 91"/>
              <a:gd name="T6" fmla="*/ 52 w 104"/>
              <a:gd name="T7" fmla="*/ 91 h 91"/>
            </a:gdLst>
            <a:ahLst/>
            <a:cxnLst>
              <a:cxn ang="0">
                <a:pos x="T0" y="T1"/>
              </a:cxn>
              <a:cxn ang="0">
                <a:pos x="T2" y="T3"/>
              </a:cxn>
              <a:cxn ang="0">
                <a:pos x="T4" y="T5"/>
              </a:cxn>
              <a:cxn ang="0">
                <a:pos x="T6" y="T7"/>
              </a:cxn>
            </a:cxnLst>
            <a:rect l="0" t="0" r="r" b="b"/>
            <a:pathLst>
              <a:path w="104" h="91">
                <a:moveTo>
                  <a:pt x="52" y="91"/>
                </a:moveTo>
                <a:lnTo>
                  <a:pt x="0" y="0"/>
                </a:lnTo>
                <a:lnTo>
                  <a:pt x="104" y="0"/>
                </a:lnTo>
                <a:lnTo>
                  <a:pt x="52" y="91"/>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Line 125"/>
          <p:cNvSpPr>
            <a:spLocks noChangeShapeType="1"/>
          </p:cNvSpPr>
          <p:nvPr/>
        </p:nvSpPr>
        <p:spPr bwMode="auto">
          <a:xfrm>
            <a:off x="3533929" y="4025955"/>
            <a:ext cx="11353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30"/>
          <p:cNvSpPr>
            <a:spLocks noChangeShapeType="1"/>
          </p:cNvSpPr>
          <p:nvPr/>
        </p:nvSpPr>
        <p:spPr bwMode="auto">
          <a:xfrm flipV="1">
            <a:off x="3697468" y="4082565"/>
            <a:ext cx="0" cy="6918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1"/>
          <p:cNvSpPr>
            <a:spLocks/>
          </p:cNvSpPr>
          <p:nvPr/>
        </p:nvSpPr>
        <p:spPr bwMode="auto">
          <a:xfrm>
            <a:off x="3656584" y="4035391"/>
            <a:ext cx="81769" cy="69189"/>
          </a:xfrm>
          <a:custGeom>
            <a:avLst/>
            <a:gdLst>
              <a:gd name="T0" fmla="*/ 52 w 104"/>
              <a:gd name="T1" fmla="*/ 0 h 90"/>
              <a:gd name="T2" fmla="*/ 104 w 104"/>
              <a:gd name="T3" fmla="*/ 90 h 90"/>
              <a:gd name="T4" fmla="*/ 0 w 104"/>
              <a:gd name="T5" fmla="*/ 90 h 90"/>
              <a:gd name="T6" fmla="*/ 52 w 104"/>
              <a:gd name="T7" fmla="*/ 0 h 90"/>
            </a:gdLst>
            <a:ahLst/>
            <a:cxnLst>
              <a:cxn ang="0">
                <a:pos x="T0" y="T1"/>
              </a:cxn>
              <a:cxn ang="0">
                <a:pos x="T2" y="T3"/>
              </a:cxn>
              <a:cxn ang="0">
                <a:pos x="T4" y="T5"/>
              </a:cxn>
              <a:cxn ang="0">
                <a:pos x="T6" y="T7"/>
              </a:cxn>
            </a:cxnLst>
            <a:rect l="0" t="0" r="r" b="b"/>
            <a:pathLst>
              <a:path w="104" h="90">
                <a:moveTo>
                  <a:pt x="52" y="0"/>
                </a:moveTo>
                <a:lnTo>
                  <a:pt x="104"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32"/>
          <p:cNvSpPr>
            <a:spLocks noChangeShapeType="1"/>
          </p:cNvSpPr>
          <p:nvPr/>
        </p:nvSpPr>
        <p:spPr bwMode="auto">
          <a:xfrm>
            <a:off x="3533929" y="4154900"/>
            <a:ext cx="32393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33"/>
          <p:cNvSpPr>
            <a:spLocks noChangeShapeType="1"/>
          </p:cNvSpPr>
          <p:nvPr/>
        </p:nvSpPr>
        <p:spPr bwMode="auto">
          <a:xfrm>
            <a:off x="5376882" y="4032245"/>
            <a:ext cx="31764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34"/>
          <p:cNvSpPr>
            <a:spLocks noChangeShapeType="1"/>
          </p:cNvSpPr>
          <p:nvPr/>
        </p:nvSpPr>
        <p:spPr bwMode="auto">
          <a:xfrm>
            <a:off x="5376882" y="3868707"/>
            <a:ext cx="11353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35"/>
          <p:cNvSpPr>
            <a:spLocks noChangeShapeType="1"/>
          </p:cNvSpPr>
          <p:nvPr/>
        </p:nvSpPr>
        <p:spPr bwMode="auto">
          <a:xfrm flipV="1">
            <a:off x="5537277" y="3919026"/>
            <a:ext cx="0" cy="1100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5493247" y="3871853"/>
            <a:ext cx="84915" cy="69189"/>
          </a:xfrm>
          <a:custGeom>
            <a:avLst/>
            <a:gdLst>
              <a:gd name="T0" fmla="*/ 52 w 105"/>
              <a:gd name="T1" fmla="*/ 0 h 90"/>
              <a:gd name="T2" fmla="*/ 105 w 105"/>
              <a:gd name="T3" fmla="*/ 90 h 90"/>
              <a:gd name="T4" fmla="*/ 0 w 105"/>
              <a:gd name="T5" fmla="*/ 90 h 90"/>
              <a:gd name="T6" fmla="*/ 52 w 105"/>
              <a:gd name="T7" fmla="*/ 0 h 90"/>
            </a:gdLst>
            <a:ahLst/>
            <a:cxnLst>
              <a:cxn ang="0">
                <a:pos x="T0" y="T1"/>
              </a:cxn>
              <a:cxn ang="0">
                <a:pos x="T2" y="T3"/>
              </a:cxn>
              <a:cxn ang="0">
                <a:pos x="T4" y="T5"/>
              </a:cxn>
              <a:cxn ang="0">
                <a:pos x="T6" y="T7"/>
              </a:cxn>
            </a:cxnLst>
            <a:rect l="0" t="0" r="r" b="b"/>
            <a:pathLst>
              <a:path w="105" h="90">
                <a:moveTo>
                  <a:pt x="52" y="0"/>
                </a:moveTo>
                <a:lnTo>
                  <a:pt x="105"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Line 137"/>
          <p:cNvSpPr>
            <a:spLocks noChangeShapeType="1"/>
          </p:cNvSpPr>
          <p:nvPr/>
        </p:nvSpPr>
        <p:spPr bwMode="auto">
          <a:xfrm>
            <a:off x="5939833" y="3396961"/>
            <a:ext cx="0" cy="41199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p:nvSpPr>
        <p:spPr bwMode="auto">
          <a:xfrm>
            <a:off x="5898947" y="3783794"/>
            <a:ext cx="81769" cy="72335"/>
          </a:xfrm>
          <a:custGeom>
            <a:avLst/>
            <a:gdLst>
              <a:gd name="T0" fmla="*/ 52 w 104"/>
              <a:gd name="T1" fmla="*/ 91 h 91"/>
              <a:gd name="T2" fmla="*/ 0 w 104"/>
              <a:gd name="T3" fmla="*/ 0 h 91"/>
              <a:gd name="T4" fmla="*/ 104 w 104"/>
              <a:gd name="T5" fmla="*/ 0 h 91"/>
              <a:gd name="T6" fmla="*/ 52 w 104"/>
              <a:gd name="T7" fmla="*/ 91 h 91"/>
            </a:gdLst>
            <a:ahLst/>
            <a:cxnLst>
              <a:cxn ang="0">
                <a:pos x="T0" y="T1"/>
              </a:cxn>
              <a:cxn ang="0">
                <a:pos x="T2" y="T3"/>
              </a:cxn>
              <a:cxn ang="0">
                <a:pos x="T4" y="T5"/>
              </a:cxn>
              <a:cxn ang="0">
                <a:pos x="T6" y="T7"/>
              </a:cxn>
            </a:cxnLst>
            <a:rect l="0" t="0" r="r" b="b"/>
            <a:pathLst>
              <a:path w="104" h="91">
                <a:moveTo>
                  <a:pt x="52" y="91"/>
                </a:moveTo>
                <a:lnTo>
                  <a:pt x="0" y="0"/>
                </a:lnTo>
                <a:lnTo>
                  <a:pt x="104" y="0"/>
                </a:lnTo>
                <a:lnTo>
                  <a:pt x="52" y="91"/>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Line 139"/>
          <p:cNvSpPr>
            <a:spLocks noChangeShapeType="1"/>
          </p:cNvSpPr>
          <p:nvPr/>
        </p:nvSpPr>
        <p:spPr bwMode="auto">
          <a:xfrm>
            <a:off x="5782584" y="3400107"/>
            <a:ext cx="32078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p:nvSpPr>
        <p:spPr bwMode="auto">
          <a:xfrm>
            <a:off x="7216691" y="3840403"/>
            <a:ext cx="32078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p:nvSpPr>
        <p:spPr bwMode="auto">
          <a:xfrm>
            <a:off x="7216691" y="3551066"/>
            <a:ext cx="113847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52"/>
          <p:cNvSpPr>
            <a:spLocks noChangeShapeType="1"/>
          </p:cNvSpPr>
          <p:nvPr/>
        </p:nvSpPr>
        <p:spPr bwMode="auto">
          <a:xfrm flipV="1">
            <a:off x="7377083" y="3607675"/>
            <a:ext cx="0" cy="2327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3"/>
          <p:cNvSpPr>
            <a:spLocks/>
          </p:cNvSpPr>
          <p:nvPr/>
        </p:nvSpPr>
        <p:spPr bwMode="auto">
          <a:xfrm>
            <a:off x="7336200" y="3557356"/>
            <a:ext cx="81769" cy="72335"/>
          </a:xfrm>
          <a:custGeom>
            <a:avLst/>
            <a:gdLst>
              <a:gd name="T0" fmla="*/ 53 w 105"/>
              <a:gd name="T1" fmla="*/ 0 h 91"/>
              <a:gd name="T2" fmla="*/ 105 w 105"/>
              <a:gd name="T3" fmla="*/ 91 h 91"/>
              <a:gd name="T4" fmla="*/ 0 w 105"/>
              <a:gd name="T5" fmla="*/ 91 h 91"/>
              <a:gd name="T6" fmla="*/ 53 w 105"/>
              <a:gd name="T7" fmla="*/ 0 h 91"/>
            </a:gdLst>
            <a:ahLst/>
            <a:cxnLst>
              <a:cxn ang="0">
                <a:pos x="T0" y="T1"/>
              </a:cxn>
              <a:cxn ang="0">
                <a:pos x="T2" y="T3"/>
              </a:cxn>
              <a:cxn ang="0">
                <a:pos x="T4" y="T5"/>
              </a:cxn>
              <a:cxn ang="0">
                <a:pos x="T6" y="T7"/>
              </a:cxn>
            </a:cxnLst>
            <a:rect l="0" t="0" r="r" b="b"/>
            <a:pathLst>
              <a:path w="105" h="91">
                <a:moveTo>
                  <a:pt x="53" y="0"/>
                </a:moveTo>
                <a:lnTo>
                  <a:pt x="105" y="91"/>
                </a:lnTo>
                <a:lnTo>
                  <a:pt x="0" y="91"/>
                </a:lnTo>
                <a:lnTo>
                  <a:pt x="53"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p:nvSpPr>
        <p:spPr bwMode="auto">
          <a:xfrm>
            <a:off x="7779640" y="2915782"/>
            <a:ext cx="0" cy="5786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5"/>
          <p:cNvSpPr>
            <a:spLocks/>
          </p:cNvSpPr>
          <p:nvPr/>
        </p:nvSpPr>
        <p:spPr bwMode="auto">
          <a:xfrm>
            <a:off x="7738756" y="3472440"/>
            <a:ext cx="81769" cy="69189"/>
          </a:xfrm>
          <a:custGeom>
            <a:avLst/>
            <a:gdLst>
              <a:gd name="T0" fmla="*/ 52 w 104"/>
              <a:gd name="T1" fmla="*/ 90 h 90"/>
              <a:gd name="T2" fmla="*/ 0 w 104"/>
              <a:gd name="T3" fmla="*/ 0 h 90"/>
              <a:gd name="T4" fmla="*/ 104 w 104"/>
              <a:gd name="T5" fmla="*/ 0 h 90"/>
              <a:gd name="T6" fmla="*/ 52 w 104"/>
              <a:gd name="T7" fmla="*/ 90 h 90"/>
            </a:gdLst>
            <a:ahLst/>
            <a:cxnLst>
              <a:cxn ang="0">
                <a:pos x="T0" y="T1"/>
              </a:cxn>
              <a:cxn ang="0">
                <a:pos x="T2" y="T3"/>
              </a:cxn>
              <a:cxn ang="0">
                <a:pos x="T4" y="T5"/>
              </a:cxn>
              <a:cxn ang="0">
                <a:pos x="T6" y="T7"/>
              </a:cxn>
            </a:cxnLst>
            <a:rect l="0" t="0" r="r" b="b"/>
            <a:pathLst>
              <a:path w="104" h="90">
                <a:moveTo>
                  <a:pt x="52" y="90"/>
                </a:moveTo>
                <a:lnTo>
                  <a:pt x="0" y="0"/>
                </a:lnTo>
                <a:lnTo>
                  <a:pt x="104" y="0"/>
                </a:lnTo>
                <a:lnTo>
                  <a:pt x="52" y="9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p:nvSpPr>
        <p:spPr bwMode="auto">
          <a:xfrm>
            <a:off x="7622391" y="2915782"/>
            <a:ext cx="32393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60" name="Group 1159"/>
          <p:cNvGrpSpPr/>
          <p:nvPr/>
        </p:nvGrpSpPr>
        <p:grpSpPr>
          <a:xfrm>
            <a:off x="4324522" y="3183104"/>
            <a:ext cx="4482316" cy="2775352"/>
            <a:chOff x="4324522" y="3183104"/>
            <a:chExt cx="4482316" cy="2775352"/>
          </a:xfrm>
        </p:grpSpPr>
        <p:sp>
          <p:nvSpPr>
            <p:cNvPr id="1158" name="Rectangle 1157"/>
            <p:cNvSpPr/>
            <p:nvPr/>
          </p:nvSpPr>
          <p:spPr bwMode="auto">
            <a:xfrm>
              <a:off x="7081455" y="3183104"/>
              <a:ext cx="663589" cy="1468702"/>
            </a:xfrm>
            <a:prstGeom prst="rect">
              <a:avLst/>
            </a:prstGeom>
            <a:noFill/>
            <a:ln w="76200" cap="flat" cmpd="sng" algn="ctr">
              <a:solidFill>
                <a:srgbClr val="FFC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
          <p:nvSpPr>
            <p:cNvPr id="1159" name="TextBox 1158"/>
            <p:cNvSpPr txBox="1"/>
            <p:nvPr/>
          </p:nvSpPr>
          <p:spPr>
            <a:xfrm>
              <a:off x="4324522" y="5250570"/>
              <a:ext cx="4482316" cy="707886"/>
            </a:xfrm>
            <a:prstGeom prst="rect">
              <a:avLst/>
            </a:prstGeom>
            <a:noFill/>
          </p:spPr>
          <p:txBody>
            <a:bodyPr wrap="none" rtlCol="0">
              <a:spAutoFit/>
            </a:bodyPr>
            <a:lstStyle/>
            <a:p>
              <a:r>
                <a:rPr lang="en-US" dirty="0">
                  <a:solidFill>
                    <a:srgbClr val="FFC000"/>
                  </a:solidFill>
                </a:rPr>
                <a:t>43% more area, for 47% more </a:t>
              </a:r>
              <a:r>
                <a:rPr lang="en-US" dirty="0" err="1" smtClean="0">
                  <a:solidFill>
                    <a:srgbClr val="FFC000"/>
                  </a:solidFill>
                </a:rPr>
                <a:t>Fmax</a:t>
              </a:r>
              <a:endParaRPr lang="en-US" dirty="0" smtClean="0">
                <a:solidFill>
                  <a:srgbClr val="FFC000"/>
                </a:solidFill>
              </a:endParaRPr>
            </a:p>
            <a:p>
              <a:r>
                <a:rPr lang="en-US" dirty="0" smtClean="0">
                  <a:solidFill>
                    <a:srgbClr val="FFC000"/>
                  </a:solidFill>
                  <a:sym typeface="Wingdings" panose="05000000000000000000" pitchFamily="2" charset="2"/>
                </a:rPr>
                <a:t> Better trade-off!</a:t>
              </a:r>
              <a:endParaRPr lang="en-US" dirty="0">
                <a:solidFill>
                  <a:srgbClr val="FFC000"/>
                </a:solidFill>
              </a:endParaRPr>
            </a:p>
          </p:txBody>
        </p:sp>
      </p:grpSp>
      <p:sp>
        <p:nvSpPr>
          <p:cNvPr id="173" name="TextBox 172"/>
          <p:cNvSpPr txBox="1"/>
          <p:nvPr/>
        </p:nvSpPr>
        <p:spPr>
          <a:xfrm>
            <a:off x="1524224" y="3884969"/>
            <a:ext cx="647933" cy="307777"/>
          </a:xfrm>
          <a:prstGeom prst="rect">
            <a:avLst/>
          </a:prstGeom>
          <a:noFill/>
        </p:spPr>
        <p:txBody>
          <a:bodyPr wrap="none" rtlCol="0">
            <a:spAutoFit/>
          </a:bodyPr>
          <a:lstStyle/>
          <a:p>
            <a:r>
              <a:rPr lang="en-US" sz="1400" dirty="0">
                <a:solidFill>
                  <a:srgbClr val="C00000"/>
                </a:solidFill>
              </a:rPr>
              <a:t>+51%</a:t>
            </a:r>
          </a:p>
        </p:txBody>
      </p:sp>
      <p:sp>
        <p:nvSpPr>
          <p:cNvPr id="175" name="TextBox 174"/>
          <p:cNvSpPr txBox="1"/>
          <p:nvPr/>
        </p:nvSpPr>
        <p:spPr>
          <a:xfrm>
            <a:off x="1983461" y="3694593"/>
            <a:ext cx="603050" cy="307777"/>
          </a:xfrm>
          <a:prstGeom prst="rect">
            <a:avLst/>
          </a:prstGeom>
          <a:noFill/>
        </p:spPr>
        <p:txBody>
          <a:bodyPr wrap="none" rtlCol="0">
            <a:spAutoFit/>
          </a:bodyPr>
          <a:lstStyle/>
          <a:p>
            <a:r>
              <a:rPr lang="en-US" sz="1400" dirty="0">
                <a:solidFill>
                  <a:schemeClr val="accent2">
                    <a:lumMod val="75000"/>
                  </a:schemeClr>
                </a:solidFill>
              </a:rPr>
              <a:t>-45%</a:t>
            </a:r>
          </a:p>
        </p:txBody>
      </p:sp>
      <p:sp>
        <p:nvSpPr>
          <p:cNvPr id="176" name="TextBox 175"/>
          <p:cNvSpPr txBox="1"/>
          <p:nvPr/>
        </p:nvSpPr>
        <p:spPr>
          <a:xfrm>
            <a:off x="3377649" y="3777501"/>
            <a:ext cx="647934" cy="307777"/>
          </a:xfrm>
          <a:prstGeom prst="rect">
            <a:avLst/>
          </a:prstGeom>
          <a:noFill/>
        </p:spPr>
        <p:txBody>
          <a:bodyPr wrap="none" rtlCol="0">
            <a:spAutoFit/>
          </a:bodyPr>
          <a:lstStyle/>
          <a:p>
            <a:r>
              <a:rPr lang="en-US" sz="1400" dirty="0">
                <a:solidFill>
                  <a:srgbClr val="C00000"/>
                </a:solidFill>
              </a:rPr>
              <a:t>+54%</a:t>
            </a:r>
          </a:p>
        </p:txBody>
      </p:sp>
      <p:sp>
        <p:nvSpPr>
          <p:cNvPr id="177" name="TextBox 176"/>
          <p:cNvSpPr txBox="1"/>
          <p:nvPr/>
        </p:nvSpPr>
        <p:spPr>
          <a:xfrm>
            <a:off x="3785627" y="3434702"/>
            <a:ext cx="603050" cy="307777"/>
          </a:xfrm>
          <a:prstGeom prst="rect">
            <a:avLst/>
          </a:prstGeom>
          <a:noFill/>
        </p:spPr>
        <p:txBody>
          <a:bodyPr wrap="none" rtlCol="0">
            <a:spAutoFit/>
          </a:bodyPr>
          <a:lstStyle/>
          <a:p>
            <a:r>
              <a:rPr lang="en-US" sz="1400" dirty="0">
                <a:solidFill>
                  <a:schemeClr val="accent2">
                    <a:lumMod val="75000"/>
                  </a:schemeClr>
                </a:solidFill>
              </a:rPr>
              <a:t>-45%</a:t>
            </a:r>
          </a:p>
        </p:txBody>
      </p:sp>
      <p:sp>
        <p:nvSpPr>
          <p:cNvPr id="178" name="TextBox 177"/>
          <p:cNvSpPr txBox="1"/>
          <p:nvPr/>
        </p:nvSpPr>
        <p:spPr>
          <a:xfrm>
            <a:off x="5222690" y="3612311"/>
            <a:ext cx="647934" cy="307777"/>
          </a:xfrm>
          <a:prstGeom prst="rect">
            <a:avLst/>
          </a:prstGeom>
          <a:noFill/>
        </p:spPr>
        <p:txBody>
          <a:bodyPr wrap="none" rtlCol="0">
            <a:spAutoFit/>
          </a:bodyPr>
          <a:lstStyle/>
          <a:p>
            <a:r>
              <a:rPr lang="en-US" sz="1400" dirty="0">
                <a:solidFill>
                  <a:srgbClr val="C00000"/>
                </a:solidFill>
              </a:rPr>
              <a:t>+55%</a:t>
            </a:r>
          </a:p>
        </p:txBody>
      </p:sp>
      <p:sp>
        <p:nvSpPr>
          <p:cNvPr id="179" name="TextBox 178"/>
          <p:cNvSpPr txBox="1"/>
          <p:nvPr/>
        </p:nvSpPr>
        <p:spPr>
          <a:xfrm>
            <a:off x="5647472" y="3147366"/>
            <a:ext cx="603050" cy="307777"/>
          </a:xfrm>
          <a:prstGeom prst="rect">
            <a:avLst/>
          </a:prstGeom>
          <a:noFill/>
        </p:spPr>
        <p:txBody>
          <a:bodyPr wrap="none" rtlCol="0">
            <a:spAutoFit/>
          </a:bodyPr>
          <a:lstStyle/>
          <a:p>
            <a:r>
              <a:rPr lang="en-US" sz="1400" dirty="0">
                <a:solidFill>
                  <a:schemeClr val="accent2">
                    <a:lumMod val="75000"/>
                  </a:schemeClr>
                </a:solidFill>
              </a:rPr>
              <a:t>-44%</a:t>
            </a:r>
          </a:p>
        </p:txBody>
      </p:sp>
      <p:sp>
        <p:nvSpPr>
          <p:cNvPr id="180" name="TextBox 179"/>
          <p:cNvSpPr txBox="1"/>
          <p:nvPr/>
        </p:nvSpPr>
        <p:spPr>
          <a:xfrm>
            <a:off x="7056297" y="3306530"/>
            <a:ext cx="647934" cy="307777"/>
          </a:xfrm>
          <a:prstGeom prst="rect">
            <a:avLst/>
          </a:prstGeom>
          <a:noFill/>
        </p:spPr>
        <p:txBody>
          <a:bodyPr wrap="none" rtlCol="0">
            <a:spAutoFit/>
          </a:bodyPr>
          <a:lstStyle/>
          <a:p>
            <a:r>
              <a:rPr lang="en-US" sz="1400" dirty="0">
                <a:solidFill>
                  <a:srgbClr val="C00000"/>
                </a:solidFill>
              </a:rPr>
              <a:t>+43%</a:t>
            </a:r>
          </a:p>
        </p:txBody>
      </p:sp>
      <p:grpSp>
        <p:nvGrpSpPr>
          <p:cNvPr id="391" name="Group 390"/>
          <p:cNvGrpSpPr/>
          <p:nvPr/>
        </p:nvGrpSpPr>
        <p:grpSpPr>
          <a:xfrm>
            <a:off x="6428176" y="2115812"/>
            <a:ext cx="2196563" cy="1545328"/>
            <a:chOff x="6428176" y="2115812"/>
            <a:chExt cx="2196563" cy="1545328"/>
          </a:xfrm>
        </p:grpSpPr>
        <p:sp>
          <p:nvSpPr>
            <p:cNvPr id="390" name="TextBox 389"/>
            <p:cNvSpPr txBox="1"/>
            <p:nvPr/>
          </p:nvSpPr>
          <p:spPr>
            <a:xfrm>
              <a:off x="6428176" y="2115812"/>
              <a:ext cx="2196563" cy="400110"/>
            </a:xfrm>
            <a:prstGeom prst="rect">
              <a:avLst/>
            </a:prstGeom>
            <a:noFill/>
          </p:spPr>
          <p:txBody>
            <a:bodyPr wrap="none" rtlCol="0">
              <a:spAutoFit/>
            </a:bodyPr>
            <a:lstStyle/>
            <a:p>
              <a:r>
                <a:rPr lang="en-US" dirty="0">
                  <a:solidFill>
                    <a:srgbClr val="33CCCC"/>
                  </a:solidFill>
                </a:rPr>
                <a:t>43% fewer ALMs</a:t>
              </a:r>
            </a:p>
          </p:txBody>
        </p:sp>
        <p:sp>
          <p:nvSpPr>
            <p:cNvPr id="389" name="Rectangle 388"/>
            <p:cNvSpPr/>
            <p:nvPr/>
          </p:nvSpPr>
          <p:spPr bwMode="auto">
            <a:xfrm>
              <a:off x="7581698" y="2538386"/>
              <a:ext cx="468602" cy="1122754"/>
            </a:xfrm>
            <a:prstGeom prst="rect">
              <a:avLst/>
            </a:prstGeom>
            <a:noFill/>
            <a:ln w="38100" cap="flat" cmpd="sng" algn="ctr">
              <a:solidFill>
                <a:srgbClr val="33CCCC"/>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grpSp>
      <p:sp>
        <p:nvSpPr>
          <p:cNvPr id="181" name="TextBox 180"/>
          <p:cNvSpPr txBox="1"/>
          <p:nvPr/>
        </p:nvSpPr>
        <p:spPr>
          <a:xfrm>
            <a:off x="7505256" y="2665617"/>
            <a:ext cx="603050" cy="307777"/>
          </a:xfrm>
          <a:prstGeom prst="rect">
            <a:avLst/>
          </a:prstGeom>
          <a:noFill/>
        </p:spPr>
        <p:txBody>
          <a:bodyPr wrap="none" rtlCol="0">
            <a:spAutoFit/>
          </a:bodyPr>
          <a:lstStyle/>
          <a:p>
            <a:r>
              <a:rPr lang="en-US" sz="1400" dirty="0">
                <a:solidFill>
                  <a:schemeClr val="accent2">
                    <a:lumMod val="75000"/>
                  </a:schemeClr>
                </a:solidFill>
              </a:rPr>
              <a:t>-43%</a:t>
            </a:r>
          </a:p>
        </p:txBody>
      </p:sp>
    </p:spTree>
    <p:extLst>
      <p:ext uri="{BB962C8B-B14F-4D97-AF65-F5344CB8AC3E}">
        <p14:creationId xmlns:p14="http://schemas.microsoft.com/office/powerpoint/2010/main" val="305792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0"/>
                                        </p:tgtEl>
                                        <p:attrNameLst>
                                          <p:attrName>style.visibility</p:attrName>
                                        </p:attrNameLst>
                                      </p:cBhvr>
                                      <p:to>
                                        <p:strVal val="visible"/>
                                      </p:to>
                                    </p:set>
                                    <p:animEffect transition="in" filter="fade">
                                      <p:cBhvr>
                                        <p:cTn id="12" dur="500"/>
                                        <p:tgtEl>
                                          <p:spTgt spid="1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Introduced a new kind of timing constraint for tools to use</a:t>
            </a:r>
          </a:p>
          <a:p>
            <a:r>
              <a:rPr lang="en-US" dirty="0"/>
              <a:t>Augmented our own tool GENIE to use them</a:t>
            </a:r>
          </a:p>
          <a:p>
            <a:r>
              <a:rPr lang="en-US" dirty="0"/>
              <a:t>Built a Conv. Neural Network to demonstrate usefulness</a:t>
            </a:r>
          </a:p>
          <a:p>
            <a:endParaRPr lang="en-US" dirty="0"/>
          </a:p>
          <a:p>
            <a:r>
              <a:rPr lang="en-US" dirty="0"/>
              <a:t>Get GENIE at:</a:t>
            </a:r>
            <a:br>
              <a:rPr lang="en-US" dirty="0"/>
            </a:br>
            <a:r>
              <a:rPr lang="en-US" u="sng" dirty="0">
                <a:solidFill>
                  <a:srgbClr val="C00000"/>
                </a:solidFill>
              </a:rPr>
              <a:t>http://www.eecg.toronto.edu/~jayar/software/GENIE/</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22</a:t>
            </a:fld>
            <a:r>
              <a:rPr lang="en-CA"/>
              <a:t>)</a:t>
            </a:r>
          </a:p>
        </p:txBody>
      </p:sp>
    </p:spTree>
    <p:extLst>
      <p:ext uri="{BB962C8B-B14F-4D97-AF65-F5344CB8AC3E}">
        <p14:creationId xmlns:p14="http://schemas.microsoft.com/office/powerpoint/2010/main" val="27707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GENIE Optimizations</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23</a:t>
            </a:fld>
            <a:r>
              <a:rPr lang="en-CA"/>
              <a:t>)</a:t>
            </a:r>
          </a:p>
        </p:txBody>
      </p:sp>
      <p:sp>
        <p:nvSpPr>
          <p:cNvPr id="8" name="Line 5"/>
          <p:cNvSpPr>
            <a:spLocks noChangeShapeType="1"/>
          </p:cNvSpPr>
          <p:nvPr/>
        </p:nvSpPr>
        <p:spPr bwMode="auto">
          <a:xfrm>
            <a:off x="1371600" y="2895600"/>
            <a:ext cx="42068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1647825" y="2827338"/>
            <a:ext cx="179388" cy="136525"/>
          </a:xfrm>
          <a:custGeom>
            <a:avLst/>
            <a:gdLst>
              <a:gd name="T0" fmla="*/ 0 w 113"/>
              <a:gd name="T1" fmla="*/ 0 h 86"/>
              <a:gd name="T2" fmla="*/ 113 w 113"/>
              <a:gd name="T3" fmla="*/ 43 h 86"/>
              <a:gd name="T4" fmla="*/ 0 w 113"/>
              <a:gd name="T5" fmla="*/ 86 h 86"/>
              <a:gd name="T6" fmla="*/ 6 w 113"/>
              <a:gd name="T7" fmla="*/ 77 h 86"/>
              <a:gd name="T8" fmla="*/ 13 w 113"/>
              <a:gd name="T9" fmla="*/ 55 h 86"/>
              <a:gd name="T10" fmla="*/ 13 w 113"/>
              <a:gd name="T11" fmla="*/ 32 h 86"/>
              <a:gd name="T12" fmla="*/ 6 w 113"/>
              <a:gd name="T13" fmla="*/ 9 h 86"/>
              <a:gd name="T14" fmla="*/ 0 w 11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6">
                <a:moveTo>
                  <a:pt x="0" y="0"/>
                </a:moveTo>
                <a:lnTo>
                  <a:pt x="113" y="43"/>
                </a:lnTo>
                <a:lnTo>
                  <a:pt x="0" y="86"/>
                </a:lnTo>
                <a:lnTo>
                  <a:pt x="6" y="77"/>
                </a:lnTo>
                <a:lnTo>
                  <a:pt x="13" y="55"/>
                </a:lnTo>
                <a:lnTo>
                  <a:pt x="13" y="32"/>
                </a:lnTo>
                <a:lnTo>
                  <a:pt x="6" y="9"/>
                </a:lnTo>
                <a:lnTo>
                  <a:pt x="0" y="0"/>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1797050" y="2605088"/>
            <a:ext cx="550863" cy="568325"/>
          </a:xfrm>
          <a:custGeom>
            <a:avLst/>
            <a:gdLst>
              <a:gd name="T0" fmla="*/ 347 w 347"/>
              <a:gd name="T1" fmla="*/ 179 h 358"/>
              <a:gd name="T2" fmla="*/ 347 w 347"/>
              <a:gd name="T3" fmla="*/ 198 h 358"/>
              <a:gd name="T4" fmla="*/ 340 w 347"/>
              <a:gd name="T5" fmla="*/ 233 h 358"/>
              <a:gd name="T6" fmla="*/ 318 w 347"/>
              <a:gd name="T7" fmla="*/ 280 h 358"/>
              <a:gd name="T8" fmla="*/ 271 w 347"/>
              <a:gd name="T9" fmla="*/ 328 h 358"/>
              <a:gd name="T10" fmla="*/ 226 w 347"/>
              <a:gd name="T11" fmla="*/ 350 h 358"/>
              <a:gd name="T12" fmla="*/ 192 w 347"/>
              <a:gd name="T13" fmla="*/ 358 h 358"/>
              <a:gd name="T14" fmla="*/ 173 w 347"/>
              <a:gd name="T15" fmla="*/ 358 h 358"/>
              <a:gd name="T16" fmla="*/ 155 w 347"/>
              <a:gd name="T17" fmla="*/ 358 h 358"/>
              <a:gd name="T18" fmla="*/ 121 w 347"/>
              <a:gd name="T19" fmla="*/ 350 h 358"/>
              <a:gd name="T20" fmla="*/ 75 w 347"/>
              <a:gd name="T21" fmla="*/ 328 h 358"/>
              <a:gd name="T22" fmla="*/ 28 w 347"/>
              <a:gd name="T23" fmla="*/ 280 h 358"/>
              <a:gd name="T24" fmla="*/ 6 w 347"/>
              <a:gd name="T25" fmla="*/ 233 h 358"/>
              <a:gd name="T26" fmla="*/ 0 w 347"/>
              <a:gd name="T27" fmla="*/ 198 h 358"/>
              <a:gd name="T28" fmla="*/ 0 w 347"/>
              <a:gd name="T29" fmla="*/ 179 h 358"/>
              <a:gd name="T30" fmla="*/ 0 w 347"/>
              <a:gd name="T31" fmla="*/ 160 h 358"/>
              <a:gd name="T32" fmla="*/ 6 w 347"/>
              <a:gd name="T33" fmla="*/ 125 h 358"/>
              <a:gd name="T34" fmla="*/ 28 w 347"/>
              <a:gd name="T35" fmla="*/ 78 h 358"/>
              <a:gd name="T36" fmla="*/ 75 w 347"/>
              <a:gd name="T37" fmla="*/ 29 h 358"/>
              <a:gd name="T38" fmla="*/ 121 w 347"/>
              <a:gd name="T39" fmla="*/ 6 h 358"/>
              <a:gd name="T40" fmla="*/ 155 w 347"/>
              <a:gd name="T41" fmla="*/ 0 h 358"/>
              <a:gd name="T42" fmla="*/ 173 w 347"/>
              <a:gd name="T43" fmla="*/ 0 h 358"/>
              <a:gd name="T44" fmla="*/ 192 w 347"/>
              <a:gd name="T45" fmla="*/ 0 h 358"/>
              <a:gd name="T46" fmla="*/ 226 w 347"/>
              <a:gd name="T47" fmla="*/ 6 h 358"/>
              <a:gd name="T48" fmla="*/ 271 w 347"/>
              <a:gd name="T49" fmla="*/ 29 h 358"/>
              <a:gd name="T50" fmla="*/ 318 w 347"/>
              <a:gd name="T51" fmla="*/ 78 h 358"/>
              <a:gd name="T52" fmla="*/ 340 w 347"/>
              <a:gd name="T53" fmla="*/ 125 h 358"/>
              <a:gd name="T54" fmla="*/ 347 w 347"/>
              <a:gd name="T55" fmla="*/ 160 h 358"/>
              <a:gd name="T56" fmla="*/ 347 w 347"/>
              <a:gd name="T57" fmla="*/ 17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358">
                <a:moveTo>
                  <a:pt x="347" y="179"/>
                </a:moveTo>
                <a:lnTo>
                  <a:pt x="347" y="198"/>
                </a:lnTo>
                <a:lnTo>
                  <a:pt x="340" y="233"/>
                </a:lnTo>
                <a:lnTo>
                  <a:pt x="318" y="280"/>
                </a:lnTo>
                <a:lnTo>
                  <a:pt x="271" y="328"/>
                </a:lnTo>
                <a:lnTo>
                  <a:pt x="226" y="350"/>
                </a:lnTo>
                <a:lnTo>
                  <a:pt x="192" y="358"/>
                </a:lnTo>
                <a:lnTo>
                  <a:pt x="173" y="358"/>
                </a:lnTo>
                <a:lnTo>
                  <a:pt x="155" y="358"/>
                </a:lnTo>
                <a:lnTo>
                  <a:pt x="121" y="350"/>
                </a:lnTo>
                <a:lnTo>
                  <a:pt x="75" y="328"/>
                </a:lnTo>
                <a:lnTo>
                  <a:pt x="28" y="280"/>
                </a:lnTo>
                <a:lnTo>
                  <a:pt x="6" y="233"/>
                </a:lnTo>
                <a:lnTo>
                  <a:pt x="0" y="198"/>
                </a:lnTo>
                <a:lnTo>
                  <a:pt x="0" y="179"/>
                </a:lnTo>
                <a:lnTo>
                  <a:pt x="0" y="160"/>
                </a:lnTo>
                <a:lnTo>
                  <a:pt x="6" y="125"/>
                </a:lnTo>
                <a:lnTo>
                  <a:pt x="28" y="78"/>
                </a:lnTo>
                <a:lnTo>
                  <a:pt x="75" y="29"/>
                </a:lnTo>
                <a:lnTo>
                  <a:pt x="121" y="6"/>
                </a:lnTo>
                <a:lnTo>
                  <a:pt x="155" y="0"/>
                </a:lnTo>
                <a:lnTo>
                  <a:pt x="173" y="0"/>
                </a:lnTo>
                <a:lnTo>
                  <a:pt x="192" y="0"/>
                </a:lnTo>
                <a:lnTo>
                  <a:pt x="226" y="6"/>
                </a:lnTo>
                <a:lnTo>
                  <a:pt x="271" y="29"/>
                </a:lnTo>
                <a:lnTo>
                  <a:pt x="318" y="78"/>
                </a:lnTo>
                <a:lnTo>
                  <a:pt x="340" y="125"/>
                </a:lnTo>
                <a:lnTo>
                  <a:pt x="347" y="160"/>
                </a:lnTo>
                <a:lnTo>
                  <a:pt x="347" y="179"/>
                </a:lnTo>
                <a:close/>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p:nvSpPr>
        <p:spPr bwMode="auto">
          <a:xfrm>
            <a:off x="2698750" y="1855788"/>
            <a:ext cx="258763" cy="258763"/>
          </a:xfrm>
          <a:custGeom>
            <a:avLst/>
            <a:gdLst>
              <a:gd name="T0" fmla="*/ 163 w 163"/>
              <a:gd name="T1" fmla="*/ 163 h 163"/>
              <a:gd name="T2" fmla="*/ 121 w 163"/>
              <a:gd name="T3" fmla="*/ 163 h 163"/>
              <a:gd name="T4" fmla="*/ 109 w 163"/>
              <a:gd name="T5" fmla="*/ 131 h 163"/>
              <a:gd name="T6" fmla="*/ 51 w 163"/>
              <a:gd name="T7" fmla="*/ 131 h 163"/>
              <a:gd name="T8" fmla="*/ 40 w 163"/>
              <a:gd name="T9" fmla="*/ 163 h 163"/>
              <a:gd name="T10" fmla="*/ 0 w 163"/>
              <a:gd name="T11" fmla="*/ 163 h 163"/>
              <a:gd name="T12" fmla="*/ 57 w 163"/>
              <a:gd name="T13" fmla="*/ 0 h 163"/>
              <a:gd name="T14" fmla="*/ 104 w 163"/>
              <a:gd name="T15" fmla="*/ 0 h 163"/>
              <a:gd name="T16" fmla="*/ 163 w 163"/>
              <a:gd name="T17" fmla="*/ 163 h 163"/>
              <a:gd name="T18" fmla="*/ 100 w 163"/>
              <a:gd name="T19" fmla="*/ 101 h 163"/>
              <a:gd name="T20" fmla="*/ 81 w 163"/>
              <a:gd name="T21" fmla="*/ 42 h 163"/>
              <a:gd name="T22" fmla="*/ 61 w 163"/>
              <a:gd name="T23" fmla="*/ 101 h 163"/>
              <a:gd name="T24" fmla="*/ 100 w 163"/>
              <a:gd name="T25" fmla="*/ 10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63">
                <a:moveTo>
                  <a:pt x="163" y="163"/>
                </a:moveTo>
                <a:lnTo>
                  <a:pt x="121" y="163"/>
                </a:lnTo>
                <a:lnTo>
                  <a:pt x="109" y="131"/>
                </a:lnTo>
                <a:lnTo>
                  <a:pt x="51" y="131"/>
                </a:lnTo>
                <a:lnTo>
                  <a:pt x="40" y="163"/>
                </a:lnTo>
                <a:lnTo>
                  <a:pt x="0" y="163"/>
                </a:lnTo>
                <a:lnTo>
                  <a:pt x="57" y="0"/>
                </a:lnTo>
                <a:lnTo>
                  <a:pt x="104" y="0"/>
                </a:lnTo>
                <a:lnTo>
                  <a:pt x="163" y="163"/>
                </a:lnTo>
                <a:close/>
                <a:moveTo>
                  <a:pt x="100" y="101"/>
                </a:moveTo>
                <a:lnTo>
                  <a:pt x="81" y="42"/>
                </a:lnTo>
                <a:lnTo>
                  <a:pt x="61" y="101"/>
                </a:lnTo>
                <a:lnTo>
                  <a:pt x="10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p:nvSpPr>
        <p:spPr bwMode="auto">
          <a:xfrm>
            <a:off x="3163888" y="2446338"/>
            <a:ext cx="215900" cy="258763"/>
          </a:xfrm>
          <a:custGeom>
            <a:avLst/>
            <a:gdLst>
              <a:gd name="T0" fmla="*/ 135 w 136"/>
              <a:gd name="T1" fmla="*/ 125 h 163"/>
              <a:gd name="T2" fmla="*/ 126 w 136"/>
              <a:gd name="T3" fmla="*/ 143 h 163"/>
              <a:gd name="T4" fmla="*/ 109 w 136"/>
              <a:gd name="T5" fmla="*/ 156 h 163"/>
              <a:gd name="T6" fmla="*/ 87 w 136"/>
              <a:gd name="T7" fmla="*/ 163 h 163"/>
              <a:gd name="T8" fmla="*/ 0 w 136"/>
              <a:gd name="T9" fmla="*/ 163 h 163"/>
              <a:gd name="T10" fmla="*/ 62 w 136"/>
              <a:gd name="T11" fmla="*/ 0 h 163"/>
              <a:gd name="T12" fmla="*/ 90 w 136"/>
              <a:gd name="T13" fmla="*/ 1 h 163"/>
              <a:gd name="T14" fmla="*/ 107 w 136"/>
              <a:gd name="T15" fmla="*/ 7 h 163"/>
              <a:gd name="T16" fmla="*/ 120 w 136"/>
              <a:gd name="T17" fmla="*/ 20 h 163"/>
              <a:gd name="T18" fmla="*/ 126 w 136"/>
              <a:gd name="T19" fmla="*/ 38 h 163"/>
              <a:gd name="T20" fmla="*/ 119 w 136"/>
              <a:gd name="T21" fmla="*/ 59 h 163"/>
              <a:gd name="T22" fmla="*/ 102 w 136"/>
              <a:gd name="T23" fmla="*/ 73 h 163"/>
              <a:gd name="T24" fmla="*/ 117 w 136"/>
              <a:gd name="T25" fmla="*/ 78 h 163"/>
              <a:gd name="T26" fmla="*/ 135 w 136"/>
              <a:gd name="T27" fmla="*/ 98 h 163"/>
              <a:gd name="T28" fmla="*/ 84 w 136"/>
              <a:gd name="T29" fmla="*/ 46 h 163"/>
              <a:gd name="T30" fmla="*/ 81 w 136"/>
              <a:gd name="T31" fmla="*/ 38 h 163"/>
              <a:gd name="T32" fmla="*/ 75 w 136"/>
              <a:gd name="T33" fmla="*/ 32 h 163"/>
              <a:gd name="T34" fmla="*/ 64 w 136"/>
              <a:gd name="T35" fmla="*/ 31 h 163"/>
              <a:gd name="T36" fmla="*/ 45 w 136"/>
              <a:gd name="T37" fmla="*/ 29 h 163"/>
              <a:gd name="T38" fmla="*/ 41 w 136"/>
              <a:gd name="T39" fmla="*/ 64 h 163"/>
              <a:gd name="T40" fmla="*/ 57 w 136"/>
              <a:gd name="T41" fmla="*/ 64 h 163"/>
              <a:gd name="T42" fmla="*/ 71 w 136"/>
              <a:gd name="T43" fmla="*/ 63 h 163"/>
              <a:gd name="T44" fmla="*/ 80 w 136"/>
              <a:gd name="T45" fmla="*/ 59 h 163"/>
              <a:gd name="T46" fmla="*/ 84 w 136"/>
              <a:gd name="T47" fmla="*/ 51 h 163"/>
              <a:gd name="T48" fmla="*/ 94 w 136"/>
              <a:gd name="T49" fmla="*/ 113 h 163"/>
              <a:gd name="T50" fmla="*/ 90 w 136"/>
              <a:gd name="T51" fmla="*/ 101 h 163"/>
              <a:gd name="T52" fmla="*/ 81 w 136"/>
              <a:gd name="T53" fmla="*/ 94 h 163"/>
              <a:gd name="T54" fmla="*/ 68 w 136"/>
              <a:gd name="T55" fmla="*/ 93 h 163"/>
              <a:gd name="T56" fmla="*/ 50 w 136"/>
              <a:gd name="T57" fmla="*/ 93 h 163"/>
              <a:gd name="T58" fmla="*/ 41 w 136"/>
              <a:gd name="T59" fmla="*/ 133 h 163"/>
              <a:gd name="T60" fmla="*/ 60 w 136"/>
              <a:gd name="T61" fmla="*/ 133 h 163"/>
              <a:gd name="T62" fmla="*/ 76 w 136"/>
              <a:gd name="T63" fmla="*/ 133 h 163"/>
              <a:gd name="T64" fmla="*/ 88 w 136"/>
              <a:gd name="T65" fmla="*/ 128 h 163"/>
              <a:gd name="T66" fmla="*/ 93 w 136"/>
              <a:gd name="T67" fmla="*/ 11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63">
                <a:moveTo>
                  <a:pt x="136" y="113"/>
                </a:moveTo>
                <a:lnTo>
                  <a:pt x="135" y="125"/>
                </a:lnTo>
                <a:lnTo>
                  <a:pt x="131" y="135"/>
                </a:lnTo>
                <a:lnTo>
                  <a:pt x="126" y="143"/>
                </a:lnTo>
                <a:lnTo>
                  <a:pt x="119" y="149"/>
                </a:lnTo>
                <a:lnTo>
                  <a:pt x="109" y="156"/>
                </a:lnTo>
                <a:lnTo>
                  <a:pt x="98" y="160"/>
                </a:lnTo>
                <a:lnTo>
                  <a:pt x="87" y="163"/>
                </a:lnTo>
                <a:lnTo>
                  <a:pt x="70" y="163"/>
                </a:lnTo>
                <a:lnTo>
                  <a:pt x="0" y="163"/>
                </a:lnTo>
                <a:lnTo>
                  <a:pt x="0" y="0"/>
                </a:lnTo>
                <a:lnTo>
                  <a:pt x="62" y="0"/>
                </a:lnTo>
                <a:lnTo>
                  <a:pt x="80" y="0"/>
                </a:lnTo>
                <a:lnTo>
                  <a:pt x="90" y="1"/>
                </a:lnTo>
                <a:lnTo>
                  <a:pt x="100" y="4"/>
                </a:lnTo>
                <a:lnTo>
                  <a:pt x="107" y="7"/>
                </a:lnTo>
                <a:lnTo>
                  <a:pt x="117" y="12"/>
                </a:lnTo>
                <a:lnTo>
                  <a:pt x="120" y="20"/>
                </a:lnTo>
                <a:lnTo>
                  <a:pt x="124" y="28"/>
                </a:lnTo>
                <a:lnTo>
                  <a:pt x="126" y="38"/>
                </a:lnTo>
                <a:lnTo>
                  <a:pt x="124" y="50"/>
                </a:lnTo>
                <a:lnTo>
                  <a:pt x="119" y="59"/>
                </a:lnTo>
                <a:lnTo>
                  <a:pt x="113" y="67"/>
                </a:lnTo>
                <a:lnTo>
                  <a:pt x="102" y="73"/>
                </a:lnTo>
                <a:lnTo>
                  <a:pt x="102" y="74"/>
                </a:lnTo>
                <a:lnTo>
                  <a:pt x="117" y="78"/>
                </a:lnTo>
                <a:lnTo>
                  <a:pt x="127" y="87"/>
                </a:lnTo>
                <a:lnTo>
                  <a:pt x="135" y="98"/>
                </a:lnTo>
                <a:lnTo>
                  <a:pt x="136" y="113"/>
                </a:lnTo>
                <a:close/>
                <a:moveTo>
                  <a:pt x="84" y="46"/>
                </a:moveTo>
                <a:lnTo>
                  <a:pt x="84" y="42"/>
                </a:lnTo>
                <a:lnTo>
                  <a:pt x="81" y="38"/>
                </a:lnTo>
                <a:lnTo>
                  <a:pt x="79" y="35"/>
                </a:lnTo>
                <a:lnTo>
                  <a:pt x="75" y="32"/>
                </a:lnTo>
                <a:lnTo>
                  <a:pt x="70" y="31"/>
                </a:lnTo>
                <a:lnTo>
                  <a:pt x="64" y="31"/>
                </a:lnTo>
                <a:lnTo>
                  <a:pt x="57" y="29"/>
                </a:lnTo>
                <a:lnTo>
                  <a:pt x="45" y="29"/>
                </a:lnTo>
                <a:lnTo>
                  <a:pt x="41" y="29"/>
                </a:lnTo>
                <a:lnTo>
                  <a:pt x="41" y="64"/>
                </a:lnTo>
                <a:lnTo>
                  <a:pt x="47" y="64"/>
                </a:lnTo>
                <a:lnTo>
                  <a:pt x="57" y="64"/>
                </a:lnTo>
                <a:lnTo>
                  <a:pt x="64" y="64"/>
                </a:lnTo>
                <a:lnTo>
                  <a:pt x="71" y="63"/>
                </a:lnTo>
                <a:lnTo>
                  <a:pt x="75" y="62"/>
                </a:lnTo>
                <a:lnTo>
                  <a:pt x="80" y="59"/>
                </a:lnTo>
                <a:lnTo>
                  <a:pt x="83" y="55"/>
                </a:lnTo>
                <a:lnTo>
                  <a:pt x="84" y="51"/>
                </a:lnTo>
                <a:lnTo>
                  <a:pt x="84" y="46"/>
                </a:lnTo>
                <a:close/>
                <a:moveTo>
                  <a:pt x="94" y="113"/>
                </a:moveTo>
                <a:lnTo>
                  <a:pt x="93" y="105"/>
                </a:lnTo>
                <a:lnTo>
                  <a:pt x="90" y="101"/>
                </a:lnTo>
                <a:lnTo>
                  <a:pt x="88" y="97"/>
                </a:lnTo>
                <a:lnTo>
                  <a:pt x="81" y="94"/>
                </a:lnTo>
                <a:lnTo>
                  <a:pt x="76" y="93"/>
                </a:lnTo>
                <a:lnTo>
                  <a:pt x="68" y="93"/>
                </a:lnTo>
                <a:lnTo>
                  <a:pt x="59" y="93"/>
                </a:lnTo>
                <a:lnTo>
                  <a:pt x="50" y="93"/>
                </a:lnTo>
                <a:lnTo>
                  <a:pt x="41" y="93"/>
                </a:lnTo>
                <a:lnTo>
                  <a:pt x="41" y="133"/>
                </a:lnTo>
                <a:lnTo>
                  <a:pt x="45" y="133"/>
                </a:lnTo>
                <a:lnTo>
                  <a:pt x="60" y="133"/>
                </a:lnTo>
                <a:lnTo>
                  <a:pt x="70" y="133"/>
                </a:lnTo>
                <a:lnTo>
                  <a:pt x="76" y="133"/>
                </a:lnTo>
                <a:lnTo>
                  <a:pt x="83" y="131"/>
                </a:lnTo>
                <a:lnTo>
                  <a:pt x="88" y="128"/>
                </a:lnTo>
                <a:lnTo>
                  <a:pt x="92" y="124"/>
                </a:lnTo>
                <a:lnTo>
                  <a:pt x="93" y="118"/>
                </a:lnTo>
                <a:lnTo>
                  <a:pt x="94"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3143250" y="3038475"/>
            <a:ext cx="217488" cy="269875"/>
          </a:xfrm>
          <a:custGeom>
            <a:avLst/>
            <a:gdLst>
              <a:gd name="T0" fmla="*/ 63 w 137"/>
              <a:gd name="T1" fmla="*/ 170 h 170"/>
              <a:gd name="T2" fmla="*/ 34 w 137"/>
              <a:gd name="T3" fmla="*/ 159 h 170"/>
              <a:gd name="T4" fmla="*/ 12 w 137"/>
              <a:gd name="T5" fmla="*/ 138 h 170"/>
              <a:gd name="T6" fmla="*/ 2 w 137"/>
              <a:gd name="T7" fmla="*/ 105 h 170"/>
              <a:gd name="T8" fmla="*/ 2 w 137"/>
              <a:gd name="T9" fmla="*/ 66 h 170"/>
              <a:gd name="T10" fmla="*/ 12 w 137"/>
              <a:gd name="T11" fmla="*/ 35 h 170"/>
              <a:gd name="T12" fmla="*/ 33 w 137"/>
              <a:gd name="T13" fmla="*/ 14 h 170"/>
              <a:gd name="T14" fmla="*/ 63 w 137"/>
              <a:gd name="T15" fmla="*/ 1 h 170"/>
              <a:gd name="T16" fmla="*/ 90 w 137"/>
              <a:gd name="T17" fmla="*/ 0 h 170"/>
              <a:gd name="T18" fmla="*/ 107 w 137"/>
              <a:gd name="T19" fmla="*/ 3 h 170"/>
              <a:gd name="T20" fmla="*/ 120 w 137"/>
              <a:gd name="T21" fmla="*/ 7 h 170"/>
              <a:gd name="T22" fmla="*/ 132 w 137"/>
              <a:gd name="T23" fmla="*/ 12 h 170"/>
              <a:gd name="T24" fmla="*/ 137 w 137"/>
              <a:gd name="T25" fmla="*/ 54 h 170"/>
              <a:gd name="T26" fmla="*/ 128 w 137"/>
              <a:gd name="T27" fmla="*/ 51 h 170"/>
              <a:gd name="T28" fmla="*/ 120 w 137"/>
              <a:gd name="T29" fmla="*/ 43 h 170"/>
              <a:gd name="T30" fmla="*/ 109 w 137"/>
              <a:gd name="T31" fmla="*/ 37 h 170"/>
              <a:gd name="T32" fmla="*/ 94 w 137"/>
              <a:gd name="T33" fmla="*/ 32 h 170"/>
              <a:gd name="T34" fmla="*/ 79 w 137"/>
              <a:gd name="T35" fmla="*/ 32 h 170"/>
              <a:gd name="T36" fmla="*/ 63 w 137"/>
              <a:gd name="T37" fmla="*/ 38 h 170"/>
              <a:gd name="T38" fmla="*/ 51 w 137"/>
              <a:gd name="T39" fmla="*/ 51 h 170"/>
              <a:gd name="T40" fmla="*/ 43 w 137"/>
              <a:gd name="T41" fmla="*/ 72 h 170"/>
              <a:gd name="T42" fmla="*/ 43 w 137"/>
              <a:gd name="T43" fmla="*/ 100 h 170"/>
              <a:gd name="T44" fmla="*/ 51 w 137"/>
              <a:gd name="T45" fmla="*/ 121 h 170"/>
              <a:gd name="T46" fmla="*/ 64 w 137"/>
              <a:gd name="T47" fmla="*/ 134 h 170"/>
              <a:gd name="T48" fmla="*/ 80 w 137"/>
              <a:gd name="T49" fmla="*/ 139 h 170"/>
              <a:gd name="T50" fmla="*/ 94 w 137"/>
              <a:gd name="T51" fmla="*/ 139 h 170"/>
              <a:gd name="T52" fmla="*/ 109 w 137"/>
              <a:gd name="T53" fmla="*/ 134 h 170"/>
              <a:gd name="T54" fmla="*/ 120 w 137"/>
              <a:gd name="T55" fmla="*/ 127 h 170"/>
              <a:gd name="T56" fmla="*/ 130 w 137"/>
              <a:gd name="T57" fmla="*/ 120 h 170"/>
              <a:gd name="T58" fmla="*/ 137 w 137"/>
              <a:gd name="T59" fmla="*/ 117 h 170"/>
              <a:gd name="T60" fmla="*/ 131 w 137"/>
              <a:gd name="T61" fmla="*/ 159 h 170"/>
              <a:gd name="T62" fmla="*/ 120 w 137"/>
              <a:gd name="T63" fmla="*/ 163 h 170"/>
              <a:gd name="T64" fmla="*/ 106 w 137"/>
              <a:gd name="T65" fmla="*/ 167 h 170"/>
              <a:gd name="T66" fmla="*/ 92 w 137"/>
              <a:gd name="T6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70">
                <a:moveTo>
                  <a:pt x="81" y="170"/>
                </a:moveTo>
                <a:lnTo>
                  <a:pt x="63" y="170"/>
                </a:lnTo>
                <a:lnTo>
                  <a:pt x="49" y="165"/>
                </a:lnTo>
                <a:lnTo>
                  <a:pt x="34" y="159"/>
                </a:lnTo>
                <a:lnTo>
                  <a:pt x="23" y="148"/>
                </a:lnTo>
                <a:lnTo>
                  <a:pt x="12" y="138"/>
                </a:lnTo>
                <a:lnTo>
                  <a:pt x="6" y="123"/>
                </a:lnTo>
                <a:lnTo>
                  <a:pt x="2" y="105"/>
                </a:lnTo>
                <a:lnTo>
                  <a:pt x="0" y="85"/>
                </a:lnTo>
                <a:lnTo>
                  <a:pt x="2" y="66"/>
                </a:lnTo>
                <a:lnTo>
                  <a:pt x="6" y="50"/>
                </a:lnTo>
                <a:lnTo>
                  <a:pt x="12" y="35"/>
                </a:lnTo>
                <a:lnTo>
                  <a:pt x="23" y="23"/>
                </a:lnTo>
                <a:lnTo>
                  <a:pt x="33" y="14"/>
                </a:lnTo>
                <a:lnTo>
                  <a:pt x="47" y="7"/>
                </a:lnTo>
                <a:lnTo>
                  <a:pt x="63" y="1"/>
                </a:lnTo>
                <a:lnTo>
                  <a:pt x="81" y="0"/>
                </a:lnTo>
                <a:lnTo>
                  <a:pt x="90" y="0"/>
                </a:lnTo>
                <a:lnTo>
                  <a:pt x="98" y="1"/>
                </a:lnTo>
                <a:lnTo>
                  <a:pt x="107" y="3"/>
                </a:lnTo>
                <a:lnTo>
                  <a:pt x="114" y="4"/>
                </a:lnTo>
                <a:lnTo>
                  <a:pt x="120" y="7"/>
                </a:lnTo>
                <a:lnTo>
                  <a:pt x="127" y="10"/>
                </a:lnTo>
                <a:lnTo>
                  <a:pt x="132" y="12"/>
                </a:lnTo>
                <a:lnTo>
                  <a:pt x="137" y="14"/>
                </a:lnTo>
                <a:lnTo>
                  <a:pt x="137" y="54"/>
                </a:lnTo>
                <a:lnTo>
                  <a:pt x="132" y="54"/>
                </a:lnTo>
                <a:lnTo>
                  <a:pt x="128" y="51"/>
                </a:lnTo>
                <a:lnTo>
                  <a:pt x="124" y="47"/>
                </a:lnTo>
                <a:lnTo>
                  <a:pt x="120" y="43"/>
                </a:lnTo>
                <a:lnTo>
                  <a:pt x="114" y="41"/>
                </a:lnTo>
                <a:lnTo>
                  <a:pt x="109" y="37"/>
                </a:lnTo>
                <a:lnTo>
                  <a:pt x="102" y="34"/>
                </a:lnTo>
                <a:lnTo>
                  <a:pt x="94" y="32"/>
                </a:lnTo>
                <a:lnTo>
                  <a:pt x="88" y="32"/>
                </a:lnTo>
                <a:lnTo>
                  <a:pt x="79" y="32"/>
                </a:lnTo>
                <a:lnTo>
                  <a:pt x="71" y="35"/>
                </a:lnTo>
                <a:lnTo>
                  <a:pt x="63" y="38"/>
                </a:lnTo>
                <a:lnTo>
                  <a:pt x="56" y="45"/>
                </a:lnTo>
                <a:lnTo>
                  <a:pt x="51" y="51"/>
                </a:lnTo>
                <a:lnTo>
                  <a:pt x="46" y="61"/>
                </a:lnTo>
                <a:lnTo>
                  <a:pt x="43" y="72"/>
                </a:lnTo>
                <a:lnTo>
                  <a:pt x="42" y="85"/>
                </a:lnTo>
                <a:lnTo>
                  <a:pt x="43" y="100"/>
                </a:lnTo>
                <a:lnTo>
                  <a:pt x="46" y="111"/>
                </a:lnTo>
                <a:lnTo>
                  <a:pt x="51" y="121"/>
                </a:lnTo>
                <a:lnTo>
                  <a:pt x="58" y="128"/>
                </a:lnTo>
                <a:lnTo>
                  <a:pt x="64" y="134"/>
                </a:lnTo>
                <a:lnTo>
                  <a:pt x="72" y="136"/>
                </a:lnTo>
                <a:lnTo>
                  <a:pt x="80" y="139"/>
                </a:lnTo>
                <a:lnTo>
                  <a:pt x="88" y="139"/>
                </a:lnTo>
                <a:lnTo>
                  <a:pt x="94" y="139"/>
                </a:lnTo>
                <a:lnTo>
                  <a:pt x="102" y="136"/>
                </a:lnTo>
                <a:lnTo>
                  <a:pt x="109" y="134"/>
                </a:lnTo>
                <a:lnTo>
                  <a:pt x="115" y="130"/>
                </a:lnTo>
                <a:lnTo>
                  <a:pt x="120" y="127"/>
                </a:lnTo>
                <a:lnTo>
                  <a:pt x="126" y="123"/>
                </a:lnTo>
                <a:lnTo>
                  <a:pt x="130" y="120"/>
                </a:lnTo>
                <a:lnTo>
                  <a:pt x="132" y="117"/>
                </a:lnTo>
                <a:lnTo>
                  <a:pt x="137" y="117"/>
                </a:lnTo>
                <a:lnTo>
                  <a:pt x="137" y="156"/>
                </a:lnTo>
                <a:lnTo>
                  <a:pt x="131" y="159"/>
                </a:lnTo>
                <a:lnTo>
                  <a:pt x="126" y="162"/>
                </a:lnTo>
                <a:lnTo>
                  <a:pt x="120" y="163"/>
                </a:lnTo>
                <a:lnTo>
                  <a:pt x="114" y="166"/>
                </a:lnTo>
                <a:lnTo>
                  <a:pt x="106" y="167"/>
                </a:lnTo>
                <a:lnTo>
                  <a:pt x="100" y="169"/>
                </a:lnTo>
                <a:lnTo>
                  <a:pt x="92" y="170"/>
                </a:lnTo>
                <a:lnTo>
                  <a:pt x="81"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p:nvSpPr>
        <p:spPr bwMode="auto">
          <a:xfrm>
            <a:off x="2719388" y="3556000"/>
            <a:ext cx="234950" cy="258763"/>
          </a:xfrm>
          <a:custGeom>
            <a:avLst/>
            <a:gdLst>
              <a:gd name="T0" fmla="*/ 148 w 148"/>
              <a:gd name="T1" fmla="*/ 81 h 163"/>
              <a:gd name="T2" fmla="*/ 147 w 148"/>
              <a:gd name="T3" fmla="*/ 104 h 163"/>
              <a:gd name="T4" fmla="*/ 139 w 148"/>
              <a:gd name="T5" fmla="*/ 123 h 163"/>
              <a:gd name="T6" fmla="*/ 128 w 148"/>
              <a:gd name="T7" fmla="*/ 139 h 163"/>
              <a:gd name="T8" fmla="*/ 113 w 148"/>
              <a:gd name="T9" fmla="*/ 150 h 163"/>
              <a:gd name="T10" fmla="*/ 101 w 148"/>
              <a:gd name="T11" fmla="*/ 157 h 163"/>
              <a:gd name="T12" fmla="*/ 88 w 148"/>
              <a:gd name="T13" fmla="*/ 161 h 163"/>
              <a:gd name="T14" fmla="*/ 73 w 148"/>
              <a:gd name="T15" fmla="*/ 163 h 163"/>
              <a:gd name="T16" fmla="*/ 54 w 148"/>
              <a:gd name="T17" fmla="*/ 163 h 163"/>
              <a:gd name="T18" fmla="*/ 0 w 148"/>
              <a:gd name="T19" fmla="*/ 163 h 163"/>
              <a:gd name="T20" fmla="*/ 0 w 148"/>
              <a:gd name="T21" fmla="*/ 0 h 163"/>
              <a:gd name="T22" fmla="*/ 57 w 148"/>
              <a:gd name="T23" fmla="*/ 0 h 163"/>
              <a:gd name="T24" fmla="*/ 75 w 148"/>
              <a:gd name="T25" fmla="*/ 0 h 163"/>
              <a:gd name="T26" fmla="*/ 90 w 148"/>
              <a:gd name="T27" fmla="*/ 3 h 163"/>
              <a:gd name="T28" fmla="*/ 103 w 148"/>
              <a:gd name="T29" fmla="*/ 7 h 163"/>
              <a:gd name="T30" fmla="*/ 113 w 148"/>
              <a:gd name="T31" fmla="*/ 12 h 163"/>
              <a:gd name="T32" fmla="*/ 129 w 148"/>
              <a:gd name="T33" fmla="*/ 25 h 163"/>
              <a:gd name="T34" fmla="*/ 139 w 148"/>
              <a:gd name="T35" fmla="*/ 41 h 163"/>
              <a:gd name="T36" fmla="*/ 147 w 148"/>
              <a:gd name="T37" fmla="*/ 60 h 163"/>
              <a:gd name="T38" fmla="*/ 148 w 148"/>
              <a:gd name="T39" fmla="*/ 81 h 163"/>
              <a:gd name="T40" fmla="*/ 107 w 148"/>
              <a:gd name="T41" fmla="*/ 81 h 163"/>
              <a:gd name="T42" fmla="*/ 105 w 148"/>
              <a:gd name="T43" fmla="*/ 66 h 163"/>
              <a:gd name="T44" fmla="*/ 101 w 148"/>
              <a:gd name="T45" fmla="*/ 54 h 163"/>
              <a:gd name="T46" fmla="*/ 94 w 148"/>
              <a:gd name="T47" fmla="*/ 43 h 163"/>
              <a:gd name="T48" fmla="*/ 83 w 148"/>
              <a:gd name="T49" fmla="*/ 35 h 163"/>
              <a:gd name="T50" fmla="*/ 77 w 148"/>
              <a:gd name="T51" fmla="*/ 33 h 163"/>
              <a:gd name="T52" fmla="*/ 70 w 148"/>
              <a:gd name="T53" fmla="*/ 31 h 163"/>
              <a:gd name="T54" fmla="*/ 62 w 148"/>
              <a:gd name="T55" fmla="*/ 30 h 163"/>
              <a:gd name="T56" fmla="*/ 51 w 148"/>
              <a:gd name="T57" fmla="*/ 30 h 163"/>
              <a:gd name="T58" fmla="*/ 40 w 148"/>
              <a:gd name="T59" fmla="*/ 30 h 163"/>
              <a:gd name="T60" fmla="*/ 40 w 148"/>
              <a:gd name="T61" fmla="*/ 132 h 163"/>
              <a:gd name="T62" fmla="*/ 51 w 148"/>
              <a:gd name="T63" fmla="*/ 132 h 163"/>
              <a:gd name="T64" fmla="*/ 64 w 148"/>
              <a:gd name="T65" fmla="*/ 132 h 163"/>
              <a:gd name="T66" fmla="*/ 71 w 148"/>
              <a:gd name="T67" fmla="*/ 131 h 163"/>
              <a:gd name="T68" fmla="*/ 78 w 148"/>
              <a:gd name="T69" fmla="*/ 130 h 163"/>
              <a:gd name="T70" fmla="*/ 85 w 148"/>
              <a:gd name="T71" fmla="*/ 126 h 163"/>
              <a:gd name="T72" fmla="*/ 95 w 148"/>
              <a:gd name="T73" fmla="*/ 119 h 163"/>
              <a:gd name="T74" fmla="*/ 101 w 148"/>
              <a:gd name="T75" fmla="*/ 108 h 163"/>
              <a:gd name="T76" fmla="*/ 105 w 148"/>
              <a:gd name="T77" fmla="*/ 97 h 163"/>
              <a:gd name="T78" fmla="*/ 107 w 148"/>
              <a:gd name="T79"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163">
                <a:moveTo>
                  <a:pt x="148" y="81"/>
                </a:moveTo>
                <a:lnTo>
                  <a:pt x="147" y="104"/>
                </a:lnTo>
                <a:lnTo>
                  <a:pt x="139" y="123"/>
                </a:lnTo>
                <a:lnTo>
                  <a:pt x="128" y="139"/>
                </a:lnTo>
                <a:lnTo>
                  <a:pt x="113" y="150"/>
                </a:lnTo>
                <a:lnTo>
                  <a:pt x="101" y="157"/>
                </a:lnTo>
                <a:lnTo>
                  <a:pt x="88" y="161"/>
                </a:lnTo>
                <a:lnTo>
                  <a:pt x="73" y="163"/>
                </a:lnTo>
                <a:lnTo>
                  <a:pt x="54" y="163"/>
                </a:lnTo>
                <a:lnTo>
                  <a:pt x="0" y="163"/>
                </a:lnTo>
                <a:lnTo>
                  <a:pt x="0" y="0"/>
                </a:lnTo>
                <a:lnTo>
                  <a:pt x="57" y="0"/>
                </a:lnTo>
                <a:lnTo>
                  <a:pt x="75" y="0"/>
                </a:lnTo>
                <a:lnTo>
                  <a:pt x="90" y="3"/>
                </a:lnTo>
                <a:lnTo>
                  <a:pt x="103" y="7"/>
                </a:lnTo>
                <a:lnTo>
                  <a:pt x="113" y="12"/>
                </a:lnTo>
                <a:lnTo>
                  <a:pt x="129" y="25"/>
                </a:lnTo>
                <a:lnTo>
                  <a:pt x="139" y="41"/>
                </a:lnTo>
                <a:lnTo>
                  <a:pt x="147" y="60"/>
                </a:lnTo>
                <a:lnTo>
                  <a:pt x="148" y="81"/>
                </a:lnTo>
                <a:close/>
                <a:moveTo>
                  <a:pt x="107" y="81"/>
                </a:moveTo>
                <a:lnTo>
                  <a:pt x="105" y="66"/>
                </a:lnTo>
                <a:lnTo>
                  <a:pt x="101" y="54"/>
                </a:lnTo>
                <a:lnTo>
                  <a:pt x="94" y="43"/>
                </a:lnTo>
                <a:lnTo>
                  <a:pt x="83" y="35"/>
                </a:lnTo>
                <a:lnTo>
                  <a:pt x="77" y="33"/>
                </a:lnTo>
                <a:lnTo>
                  <a:pt x="70" y="31"/>
                </a:lnTo>
                <a:lnTo>
                  <a:pt x="62" y="30"/>
                </a:lnTo>
                <a:lnTo>
                  <a:pt x="51" y="30"/>
                </a:lnTo>
                <a:lnTo>
                  <a:pt x="40" y="30"/>
                </a:lnTo>
                <a:lnTo>
                  <a:pt x="40" y="132"/>
                </a:lnTo>
                <a:lnTo>
                  <a:pt x="51" y="132"/>
                </a:lnTo>
                <a:lnTo>
                  <a:pt x="64" y="132"/>
                </a:lnTo>
                <a:lnTo>
                  <a:pt x="71" y="131"/>
                </a:lnTo>
                <a:lnTo>
                  <a:pt x="78" y="130"/>
                </a:lnTo>
                <a:lnTo>
                  <a:pt x="85" y="126"/>
                </a:lnTo>
                <a:lnTo>
                  <a:pt x="95" y="119"/>
                </a:lnTo>
                <a:lnTo>
                  <a:pt x="101" y="108"/>
                </a:lnTo>
                <a:lnTo>
                  <a:pt x="105" y="97"/>
                </a:lnTo>
                <a:lnTo>
                  <a:pt x="107"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Line 12"/>
          <p:cNvSpPr>
            <a:spLocks noChangeShapeType="1"/>
          </p:cNvSpPr>
          <p:nvPr/>
        </p:nvSpPr>
        <p:spPr bwMode="auto">
          <a:xfrm flipV="1">
            <a:off x="2259013" y="2197100"/>
            <a:ext cx="439738" cy="47625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2551113" y="2170113"/>
            <a:ext cx="174625" cy="180975"/>
          </a:xfrm>
          <a:custGeom>
            <a:avLst/>
            <a:gdLst>
              <a:gd name="T0" fmla="*/ 0 w 110"/>
              <a:gd name="T1" fmla="*/ 55 h 114"/>
              <a:gd name="T2" fmla="*/ 110 w 110"/>
              <a:gd name="T3" fmla="*/ 0 h 114"/>
              <a:gd name="T4" fmla="*/ 60 w 110"/>
              <a:gd name="T5" fmla="*/ 114 h 114"/>
              <a:gd name="T6" fmla="*/ 57 w 110"/>
              <a:gd name="T7" fmla="*/ 104 h 114"/>
              <a:gd name="T8" fmla="*/ 47 w 110"/>
              <a:gd name="T9" fmla="*/ 84 h 114"/>
              <a:gd name="T10" fmla="*/ 31 w 110"/>
              <a:gd name="T11" fmla="*/ 67 h 114"/>
              <a:gd name="T12" fmla="*/ 12 w 110"/>
              <a:gd name="T13" fmla="*/ 57 h 114"/>
              <a:gd name="T14" fmla="*/ 0 w 110"/>
              <a:gd name="T15" fmla="*/ 55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14">
                <a:moveTo>
                  <a:pt x="0" y="55"/>
                </a:moveTo>
                <a:lnTo>
                  <a:pt x="110" y="0"/>
                </a:lnTo>
                <a:lnTo>
                  <a:pt x="60" y="114"/>
                </a:lnTo>
                <a:lnTo>
                  <a:pt x="57" y="104"/>
                </a:lnTo>
                <a:lnTo>
                  <a:pt x="47" y="84"/>
                </a:lnTo>
                <a:lnTo>
                  <a:pt x="31" y="67"/>
                </a:lnTo>
                <a:lnTo>
                  <a:pt x="12" y="57"/>
                </a:lnTo>
                <a:lnTo>
                  <a:pt x="0" y="55"/>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flipV="1">
            <a:off x="2362200" y="2600325"/>
            <a:ext cx="741363" cy="23018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946400" y="2576513"/>
            <a:ext cx="193675" cy="133350"/>
          </a:xfrm>
          <a:custGeom>
            <a:avLst/>
            <a:gdLst>
              <a:gd name="T0" fmla="*/ 0 w 122"/>
              <a:gd name="T1" fmla="*/ 0 h 84"/>
              <a:gd name="T2" fmla="*/ 122 w 122"/>
              <a:gd name="T3" fmla="*/ 8 h 84"/>
              <a:gd name="T4" fmla="*/ 24 w 122"/>
              <a:gd name="T5" fmla="*/ 84 h 84"/>
              <a:gd name="T6" fmla="*/ 28 w 122"/>
              <a:gd name="T7" fmla="*/ 73 h 84"/>
              <a:gd name="T8" fmla="*/ 28 w 122"/>
              <a:gd name="T9" fmla="*/ 49 h 84"/>
              <a:gd name="T10" fmla="*/ 21 w 122"/>
              <a:gd name="T11" fmla="*/ 27 h 84"/>
              <a:gd name="T12" fmla="*/ 8 w 122"/>
              <a:gd name="T13" fmla="*/ 8 h 84"/>
              <a:gd name="T14" fmla="*/ 0 w 122"/>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84">
                <a:moveTo>
                  <a:pt x="0" y="0"/>
                </a:moveTo>
                <a:lnTo>
                  <a:pt x="122" y="8"/>
                </a:lnTo>
                <a:lnTo>
                  <a:pt x="24" y="84"/>
                </a:lnTo>
                <a:lnTo>
                  <a:pt x="28" y="73"/>
                </a:lnTo>
                <a:lnTo>
                  <a:pt x="28" y="49"/>
                </a:lnTo>
                <a:lnTo>
                  <a:pt x="21" y="27"/>
                </a:lnTo>
                <a:lnTo>
                  <a:pt x="8" y="8"/>
                </a:lnTo>
                <a:lnTo>
                  <a:pt x="0" y="0"/>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2347913" y="2968625"/>
            <a:ext cx="735013" cy="1571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2928938" y="3027363"/>
            <a:ext cx="190500" cy="134938"/>
          </a:xfrm>
          <a:custGeom>
            <a:avLst/>
            <a:gdLst>
              <a:gd name="T0" fmla="*/ 16 w 120"/>
              <a:gd name="T1" fmla="*/ 0 h 85"/>
              <a:gd name="T2" fmla="*/ 120 w 120"/>
              <a:gd name="T3" fmla="*/ 66 h 85"/>
              <a:gd name="T4" fmla="*/ 0 w 120"/>
              <a:gd name="T5" fmla="*/ 85 h 85"/>
              <a:gd name="T6" fmla="*/ 7 w 120"/>
              <a:gd name="T7" fmla="*/ 77 h 85"/>
              <a:gd name="T8" fmla="*/ 18 w 120"/>
              <a:gd name="T9" fmla="*/ 57 h 85"/>
              <a:gd name="T10" fmla="*/ 23 w 120"/>
              <a:gd name="T11" fmla="*/ 34 h 85"/>
              <a:gd name="T12" fmla="*/ 20 w 120"/>
              <a:gd name="T13" fmla="*/ 11 h 85"/>
              <a:gd name="T14" fmla="*/ 16 w 120"/>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85">
                <a:moveTo>
                  <a:pt x="16" y="0"/>
                </a:moveTo>
                <a:lnTo>
                  <a:pt x="120" y="66"/>
                </a:lnTo>
                <a:lnTo>
                  <a:pt x="0" y="85"/>
                </a:lnTo>
                <a:lnTo>
                  <a:pt x="7" y="77"/>
                </a:lnTo>
                <a:lnTo>
                  <a:pt x="18" y="57"/>
                </a:lnTo>
                <a:lnTo>
                  <a:pt x="23" y="34"/>
                </a:lnTo>
                <a:lnTo>
                  <a:pt x="20" y="11"/>
                </a:lnTo>
                <a:lnTo>
                  <a:pt x="16" y="0"/>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2244725" y="3119438"/>
            <a:ext cx="411163" cy="41751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2506663" y="3382963"/>
            <a:ext cx="176213" cy="179388"/>
          </a:xfrm>
          <a:custGeom>
            <a:avLst/>
            <a:gdLst>
              <a:gd name="T0" fmla="*/ 59 w 111"/>
              <a:gd name="T1" fmla="*/ 0 h 113"/>
              <a:gd name="T2" fmla="*/ 111 w 111"/>
              <a:gd name="T3" fmla="*/ 113 h 113"/>
              <a:gd name="T4" fmla="*/ 0 w 111"/>
              <a:gd name="T5" fmla="*/ 62 h 113"/>
              <a:gd name="T6" fmla="*/ 12 w 111"/>
              <a:gd name="T7" fmla="*/ 59 h 113"/>
              <a:gd name="T8" fmla="*/ 32 w 111"/>
              <a:gd name="T9" fmla="*/ 49 h 113"/>
              <a:gd name="T10" fmla="*/ 46 w 111"/>
              <a:gd name="T11" fmla="*/ 32 h 113"/>
              <a:gd name="T12" fmla="*/ 57 w 111"/>
              <a:gd name="T13" fmla="*/ 12 h 113"/>
              <a:gd name="T14" fmla="*/ 59 w 111"/>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13">
                <a:moveTo>
                  <a:pt x="59" y="0"/>
                </a:moveTo>
                <a:lnTo>
                  <a:pt x="111" y="113"/>
                </a:lnTo>
                <a:lnTo>
                  <a:pt x="0" y="62"/>
                </a:lnTo>
                <a:lnTo>
                  <a:pt x="12" y="59"/>
                </a:lnTo>
                <a:lnTo>
                  <a:pt x="32" y="49"/>
                </a:lnTo>
                <a:lnTo>
                  <a:pt x="46" y="32"/>
                </a:lnTo>
                <a:lnTo>
                  <a:pt x="57" y="12"/>
                </a:lnTo>
                <a:lnTo>
                  <a:pt x="59" y="0"/>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p:nvSpPr>
        <p:spPr bwMode="auto">
          <a:xfrm>
            <a:off x="5253998" y="3084993"/>
            <a:ext cx="419100"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5530223" y="3016731"/>
            <a:ext cx="179388" cy="136525"/>
          </a:xfrm>
          <a:custGeom>
            <a:avLst/>
            <a:gdLst>
              <a:gd name="T0" fmla="*/ 0 w 113"/>
              <a:gd name="T1" fmla="*/ 0 h 86"/>
              <a:gd name="T2" fmla="*/ 113 w 113"/>
              <a:gd name="T3" fmla="*/ 43 h 86"/>
              <a:gd name="T4" fmla="*/ 0 w 113"/>
              <a:gd name="T5" fmla="*/ 86 h 86"/>
              <a:gd name="T6" fmla="*/ 5 w 113"/>
              <a:gd name="T7" fmla="*/ 77 h 86"/>
              <a:gd name="T8" fmla="*/ 13 w 113"/>
              <a:gd name="T9" fmla="*/ 54 h 86"/>
              <a:gd name="T10" fmla="*/ 13 w 113"/>
              <a:gd name="T11" fmla="*/ 31 h 86"/>
              <a:gd name="T12" fmla="*/ 5 w 113"/>
              <a:gd name="T13" fmla="*/ 9 h 86"/>
              <a:gd name="T14" fmla="*/ 0 w 11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6">
                <a:moveTo>
                  <a:pt x="0" y="0"/>
                </a:moveTo>
                <a:lnTo>
                  <a:pt x="113" y="43"/>
                </a:lnTo>
                <a:lnTo>
                  <a:pt x="0" y="86"/>
                </a:lnTo>
                <a:lnTo>
                  <a:pt x="5" y="77"/>
                </a:lnTo>
                <a:lnTo>
                  <a:pt x="13" y="54"/>
                </a:lnTo>
                <a:lnTo>
                  <a:pt x="13" y="31"/>
                </a:lnTo>
                <a:lnTo>
                  <a:pt x="5" y="9"/>
                </a:lnTo>
                <a:lnTo>
                  <a:pt x="0" y="0"/>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5677860" y="2791306"/>
            <a:ext cx="552450" cy="571500"/>
          </a:xfrm>
          <a:custGeom>
            <a:avLst/>
            <a:gdLst>
              <a:gd name="T0" fmla="*/ 348 w 348"/>
              <a:gd name="T1" fmla="*/ 180 h 360"/>
              <a:gd name="T2" fmla="*/ 348 w 348"/>
              <a:gd name="T3" fmla="*/ 198 h 360"/>
              <a:gd name="T4" fmla="*/ 340 w 348"/>
              <a:gd name="T5" fmla="*/ 233 h 360"/>
              <a:gd name="T6" fmla="*/ 319 w 348"/>
              <a:gd name="T7" fmla="*/ 282 h 360"/>
              <a:gd name="T8" fmla="*/ 272 w 348"/>
              <a:gd name="T9" fmla="*/ 330 h 360"/>
              <a:gd name="T10" fmla="*/ 225 w 348"/>
              <a:gd name="T11" fmla="*/ 352 h 360"/>
              <a:gd name="T12" fmla="*/ 192 w 348"/>
              <a:gd name="T13" fmla="*/ 359 h 360"/>
              <a:gd name="T14" fmla="*/ 175 w 348"/>
              <a:gd name="T15" fmla="*/ 360 h 360"/>
              <a:gd name="T16" fmla="*/ 156 w 348"/>
              <a:gd name="T17" fmla="*/ 359 h 360"/>
              <a:gd name="T18" fmla="*/ 122 w 348"/>
              <a:gd name="T19" fmla="*/ 352 h 360"/>
              <a:gd name="T20" fmla="*/ 77 w 348"/>
              <a:gd name="T21" fmla="*/ 330 h 360"/>
              <a:gd name="T22" fmla="*/ 28 w 348"/>
              <a:gd name="T23" fmla="*/ 282 h 360"/>
              <a:gd name="T24" fmla="*/ 7 w 348"/>
              <a:gd name="T25" fmla="*/ 233 h 360"/>
              <a:gd name="T26" fmla="*/ 1 w 348"/>
              <a:gd name="T27" fmla="*/ 198 h 360"/>
              <a:gd name="T28" fmla="*/ 0 w 348"/>
              <a:gd name="T29" fmla="*/ 180 h 360"/>
              <a:gd name="T30" fmla="*/ 1 w 348"/>
              <a:gd name="T31" fmla="*/ 162 h 360"/>
              <a:gd name="T32" fmla="*/ 7 w 348"/>
              <a:gd name="T33" fmla="*/ 127 h 360"/>
              <a:gd name="T34" fmla="*/ 28 w 348"/>
              <a:gd name="T35" fmla="*/ 78 h 360"/>
              <a:gd name="T36" fmla="*/ 77 w 348"/>
              <a:gd name="T37" fmla="*/ 30 h 360"/>
              <a:gd name="T38" fmla="*/ 122 w 348"/>
              <a:gd name="T39" fmla="*/ 8 h 360"/>
              <a:gd name="T40" fmla="*/ 156 w 348"/>
              <a:gd name="T41" fmla="*/ 2 h 360"/>
              <a:gd name="T42" fmla="*/ 175 w 348"/>
              <a:gd name="T43" fmla="*/ 0 h 360"/>
              <a:gd name="T44" fmla="*/ 192 w 348"/>
              <a:gd name="T45" fmla="*/ 2 h 360"/>
              <a:gd name="T46" fmla="*/ 225 w 348"/>
              <a:gd name="T47" fmla="*/ 8 h 360"/>
              <a:gd name="T48" fmla="*/ 272 w 348"/>
              <a:gd name="T49" fmla="*/ 30 h 360"/>
              <a:gd name="T50" fmla="*/ 319 w 348"/>
              <a:gd name="T51" fmla="*/ 78 h 360"/>
              <a:gd name="T52" fmla="*/ 340 w 348"/>
              <a:gd name="T53" fmla="*/ 127 h 360"/>
              <a:gd name="T54" fmla="*/ 348 w 348"/>
              <a:gd name="T55" fmla="*/ 162 h 360"/>
              <a:gd name="T56" fmla="*/ 348 w 348"/>
              <a:gd name="T57" fmla="*/ 18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8" h="360">
                <a:moveTo>
                  <a:pt x="348" y="180"/>
                </a:moveTo>
                <a:lnTo>
                  <a:pt x="348" y="198"/>
                </a:lnTo>
                <a:lnTo>
                  <a:pt x="340" y="233"/>
                </a:lnTo>
                <a:lnTo>
                  <a:pt x="319" y="282"/>
                </a:lnTo>
                <a:lnTo>
                  <a:pt x="272" y="330"/>
                </a:lnTo>
                <a:lnTo>
                  <a:pt x="225" y="352"/>
                </a:lnTo>
                <a:lnTo>
                  <a:pt x="192" y="359"/>
                </a:lnTo>
                <a:lnTo>
                  <a:pt x="175" y="360"/>
                </a:lnTo>
                <a:lnTo>
                  <a:pt x="156" y="359"/>
                </a:lnTo>
                <a:lnTo>
                  <a:pt x="122" y="352"/>
                </a:lnTo>
                <a:lnTo>
                  <a:pt x="77" y="330"/>
                </a:lnTo>
                <a:lnTo>
                  <a:pt x="28" y="282"/>
                </a:lnTo>
                <a:lnTo>
                  <a:pt x="7" y="233"/>
                </a:lnTo>
                <a:lnTo>
                  <a:pt x="1" y="198"/>
                </a:lnTo>
                <a:lnTo>
                  <a:pt x="0" y="180"/>
                </a:lnTo>
                <a:lnTo>
                  <a:pt x="1" y="162"/>
                </a:lnTo>
                <a:lnTo>
                  <a:pt x="7" y="127"/>
                </a:lnTo>
                <a:lnTo>
                  <a:pt x="28" y="78"/>
                </a:lnTo>
                <a:lnTo>
                  <a:pt x="77" y="30"/>
                </a:lnTo>
                <a:lnTo>
                  <a:pt x="122" y="8"/>
                </a:lnTo>
                <a:lnTo>
                  <a:pt x="156" y="2"/>
                </a:lnTo>
                <a:lnTo>
                  <a:pt x="175" y="0"/>
                </a:lnTo>
                <a:lnTo>
                  <a:pt x="192" y="2"/>
                </a:lnTo>
                <a:lnTo>
                  <a:pt x="225" y="8"/>
                </a:lnTo>
                <a:lnTo>
                  <a:pt x="272" y="30"/>
                </a:lnTo>
                <a:lnTo>
                  <a:pt x="319" y="78"/>
                </a:lnTo>
                <a:lnTo>
                  <a:pt x="340" y="127"/>
                </a:lnTo>
                <a:lnTo>
                  <a:pt x="348" y="162"/>
                </a:lnTo>
                <a:lnTo>
                  <a:pt x="348" y="180"/>
                </a:lnTo>
                <a:close/>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6833560" y="2791306"/>
            <a:ext cx="550863" cy="571500"/>
          </a:xfrm>
          <a:custGeom>
            <a:avLst/>
            <a:gdLst>
              <a:gd name="T0" fmla="*/ 347 w 347"/>
              <a:gd name="T1" fmla="*/ 180 h 360"/>
              <a:gd name="T2" fmla="*/ 347 w 347"/>
              <a:gd name="T3" fmla="*/ 198 h 360"/>
              <a:gd name="T4" fmla="*/ 340 w 347"/>
              <a:gd name="T5" fmla="*/ 233 h 360"/>
              <a:gd name="T6" fmla="*/ 319 w 347"/>
              <a:gd name="T7" fmla="*/ 282 h 360"/>
              <a:gd name="T8" fmla="*/ 272 w 347"/>
              <a:gd name="T9" fmla="*/ 330 h 360"/>
              <a:gd name="T10" fmla="*/ 226 w 347"/>
              <a:gd name="T11" fmla="*/ 352 h 360"/>
              <a:gd name="T12" fmla="*/ 192 w 347"/>
              <a:gd name="T13" fmla="*/ 359 h 360"/>
              <a:gd name="T14" fmla="*/ 174 w 347"/>
              <a:gd name="T15" fmla="*/ 360 h 360"/>
              <a:gd name="T16" fmla="*/ 155 w 347"/>
              <a:gd name="T17" fmla="*/ 359 h 360"/>
              <a:gd name="T18" fmla="*/ 122 w 347"/>
              <a:gd name="T19" fmla="*/ 352 h 360"/>
              <a:gd name="T20" fmla="*/ 76 w 347"/>
              <a:gd name="T21" fmla="*/ 330 h 360"/>
              <a:gd name="T22" fmla="*/ 29 w 347"/>
              <a:gd name="T23" fmla="*/ 282 h 360"/>
              <a:gd name="T24" fmla="*/ 7 w 347"/>
              <a:gd name="T25" fmla="*/ 233 h 360"/>
              <a:gd name="T26" fmla="*/ 0 w 347"/>
              <a:gd name="T27" fmla="*/ 198 h 360"/>
              <a:gd name="T28" fmla="*/ 0 w 347"/>
              <a:gd name="T29" fmla="*/ 180 h 360"/>
              <a:gd name="T30" fmla="*/ 0 w 347"/>
              <a:gd name="T31" fmla="*/ 162 h 360"/>
              <a:gd name="T32" fmla="*/ 7 w 347"/>
              <a:gd name="T33" fmla="*/ 127 h 360"/>
              <a:gd name="T34" fmla="*/ 29 w 347"/>
              <a:gd name="T35" fmla="*/ 78 h 360"/>
              <a:gd name="T36" fmla="*/ 76 w 347"/>
              <a:gd name="T37" fmla="*/ 30 h 360"/>
              <a:gd name="T38" fmla="*/ 122 w 347"/>
              <a:gd name="T39" fmla="*/ 8 h 360"/>
              <a:gd name="T40" fmla="*/ 155 w 347"/>
              <a:gd name="T41" fmla="*/ 2 h 360"/>
              <a:gd name="T42" fmla="*/ 174 w 347"/>
              <a:gd name="T43" fmla="*/ 0 h 360"/>
              <a:gd name="T44" fmla="*/ 192 w 347"/>
              <a:gd name="T45" fmla="*/ 2 h 360"/>
              <a:gd name="T46" fmla="*/ 226 w 347"/>
              <a:gd name="T47" fmla="*/ 8 h 360"/>
              <a:gd name="T48" fmla="*/ 272 w 347"/>
              <a:gd name="T49" fmla="*/ 30 h 360"/>
              <a:gd name="T50" fmla="*/ 319 w 347"/>
              <a:gd name="T51" fmla="*/ 78 h 360"/>
              <a:gd name="T52" fmla="*/ 340 w 347"/>
              <a:gd name="T53" fmla="*/ 127 h 360"/>
              <a:gd name="T54" fmla="*/ 347 w 347"/>
              <a:gd name="T55" fmla="*/ 162 h 360"/>
              <a:gd name="T56" fmla="*/ 347 w 347"/>
              <a:gd name="T57" fmla="*/ 18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360">
                <a:moveTo>
                  <a:pt x="347" y="180"/>
                </a:moveTo>
                <a:lnTo>
                  <a:pt x="347" y="198"/>
                </a:lnTo>
                <a:lnTo>
                  <a:pt x="340" y="233"/>
                </a:lnTo>
                <a:lnTo>
                  <a:pt x="319" y="282"/>
                </a:lnTo>
                <a:lnTo>
                  <a:pt x="272" y="330"/>
                </a:lnTo>
                <a:lnTo>
                  <a:pt x="226" y="352"/>
                </a:lnTo>
                <a:lnTo>
                  <a:pt x="192" y="359"/>
                </a:lnTo>
                <a:lnTo>
                  <a:pt x="174" y="360"/>
                </a:lnTo>
                <a:lnTo>
                  <a:pt x="155" y="359"/>
                </a:lnTo>
                <a:lnTo>
                  <a:pt x="122" y="352"/>
                </a:lnTo>
                <a:lnTo>
                  <a:pt x="76" y="330"/>
                </a:lnTo>
                <a:lnTo>
                  <a:pt x="29" y="282"/>
                </a:lnTo>
                <a:lnTo>
                  <a:pt x="7" y="233"/>
                </a:lnTo>
                <a:lnTo>
                  <a:pt x="0" y="198"/>
                </a:lnTo>
                <a:lnTo>
                  <a:pt x="0" y="180"/>
                </a:lnTo>
                <a:lnTo>
                  <a:pt x="0" y="162"/>
                </a:lnTo>
                <a:lnTo>
                  <a:pt x="7" y="127"/>
                </a:lnTo>
                <a:lnTo>
                  <a:pt x="29" y="78"/>
                </a:lnTo>
                <a:lnTo>
                  <a:pt x="76" y="30"/>
                </a:lnTo>
                <a:lnTo>
                  <a:pt x="122" y="8"/>
                </a:lnTo>
                <a:lnTo>
                  <a:pt x="155" y="2"/>
                </a:lnTo>
                <a:lnTo>
                  <a:pt x="174" y="0"/>
                </a:lnTo>
                <a:lnTo>
                  <a:pt x="192" y="2"/>
                </a:lnTo>
                <a:lnTo>
                  <a:pt x="226" y="8"/>
                </a:lnTo>
                <a:lnTo>
                  <a:pt x="272" y="30"/>
                </a:lnTo>
                <a:lnTo>
                  <a:pt x="319" y="78"/>
                </a:lnTo>
                <a:lnTo>
                  <a:pt x="340" y="127"/>
                </a:lnTo>
                <a:lnTo>
                  <a:pt x="347" y="162"/>
                </a:lnTo>
                <a:lnTo>
                  <a:pt x="347" y="180"/>
                </a:lnTo>
                <a:close/>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noEditPoints="1"/>
          </p:cNvSpPr>
          <p:nvPr/>
        </p:nvSpPr>
        <p:spPr bwMode="auto">
          <a:xfrm>
            <a:off x="5820735" y="2045181"/>
            <a:ext cx="258763" cy="258763"/>
          </a:xfrm>
          <a:custGeom>
            <a:avLst/>
            <a:gdLst>
              <a:gd name="T0" fmla="*/ 163 w 163"/>
              <a:gd name="T1" fmla="*/ 163 h 163"/>
              <a:gd name="T2" fmla="*/ 121 w 163"/>
              <a:gd name="T3" fmla="*/ 163 h 163"/>
              <a:gd name="T4" fmla="*/ 109 w 163"/>
              <a:gd name="T5" fmla="*/ 129 h 163"/>
              <a:gd name="T6" fmla="*/ 52 w 163"/>
              <a:gd name="T7" fmla="*/ 129 h 163"/>
              <a:gd name="T8" fmla="*/ 40 w 163"/>
              <a:gd name="T9" fmla="*/ 163 h 163"/>
              <a:gd name="T10" fmla="*/ 0 w 163"/>
              <a:gd name="T11" fmla="*/ 163 h 163"/>
              <a:gd name="T12" fmla="*/ 57 w 163"/>
              <a:gd name="T13" fmla="*/ 0 h 163"/>
              <a:gd name="T14" fmla="*/ 104 w 163"/>
              <a:gd name="T15" fmla="*/ 0 h 163"/>
              <a:gd name="T16" fmla="*/ 163 w 163"/>
              <a:gd name="T17" fmla="*/ 163 h 163"/>
              <a:gd name="T18" fmla="*/ 100 w 163"/>
              <a:gd name="T19" fmla="*/ 100 h 163"/>
              <a:gd name="T20" fmla="*/ 81 w 163"/>
              <a:gd name="T21" fmla="*/ 42 h 163"/>
              <a:gd name="T22" fmla="*/ 61 w 163"/>
              <a:gd name="T23" fmla="*/ 100 h 163"/>
              <a:gd name="T24" fmla="*/ 100 w 163"/>
              <a:gd name="T25" fmla="*/ 10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63">
                <a:moveTo>
                  <a:pt x="163" y="163"/>
                </a:moveTo>
                <a:lnTo>
                  <a:pt x="121" y="163"/>
                </a:lnTo>
                <a:lnTo>
                  <a:pt x="109" y="129"/>
                </a:lnTo>
                <a:lnTo>
                  <a:pt x="52" y="129"/>
                </a:lnTo>
                <a:lnTo>
                  <a:pt x="40" y="163"/>
                </a:lnTo>
                <a:lnTo>
                  <a:pt x="0" y="163"/>
                </a:lnTo>
                <a:lnTo>
                  <a:pt x="57" y="0"/>
                </a:lnTo>
                <a:lnTo>
                  <a:pt x="104" y="0"/>
                </a:lnTo>
                <a:lnTo>
                  <a:pt x="163" y="163"/>
                </a:lnTo>
                <a:close/>
                <a:moveTo>
                  <a:pt x="100" y="100"/>
                </a:moveTo>
                <a:lnTo>
                  <a:pt x="81" y="42"/>
                </a:lnTo>
                <a:lnTo>
                  <a:pt x="61" y="100"/>
                </a:lnTo>
                <a:lnTo>
                  <a:pt x="10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noEditPoints="1"/>
          </p:cNvSpPr>
          <p:nvPr/>
        </p:nvSpPr>
        <p:spPr bwMode="auto">
          <a:xfrm>
            <a:off x="6692273" y="2034068"/>
            <a:ext cx="214313" cy="258763"/>
          </a:xfrm>
          <a:custGeom>
            <a:avLst/>
            <a:gdLst>
              <a:gd name="T0" fmla="*/ 135 w 135"/>
              <a:gd name="T1" fmla="*/ 124 h 163"/>
              <a:gd name="T2" fmla="*/ 126 w 135"/>
              <a:gd name="T3" fmla="*/ 143 h 163"/>
              <a:gd name="T4" fmla="*/ 109 w 135"/>
              <a:gd name="T5" fmla="*/ 157 h 163"/>
              <a:gd name="T6" fmla="*/ 85 w 135"/>
              <a:gd name="T7" fmla="*/ 163 h 163"/>
              <a:gd name="T8" fmla="*/ 0 w 135"/>
              <a:gd name="T9" fmla="*/ 163 h 163"/>
              <a:gd name="T10" fmla="*/ 62 w 135"/>
              <a:gd name="T11" fmla="*/ 0 h 163"/>
              <a:gd name="T12" fmla="*/ 89 w 135"/>
              <a:gd name="T13" fmla="*/ 2 h 163"/>
              <a:gd name="T14" fmla="*/ 106 w 135"/>
              <a:gd name="T15" fmla="*/ 7 h 163"/>
              <a:gd name="T16" fmla="*/ 120 w 135"/>
              <a:gd name="T17" fmla="*/ 20 h 163"/>
              <a:gd name="T18" fmla="*/ 124 w 135"/>
              <a:gd name="T19" fmla="*/ 38 h 163"/>
              <a:gd name="T20" fmla="*/ 119 w 135"/>
              <a:gd name="T21" fmla="*/ 59 h 163"/>
              <a:gd name="T22" fmla="*/ 101 w 135"/>
              <a:gd name="T23" fmla="*/ 73 h 163"/>
              <a:gd name="T24" fmla="*/ 115 w 135"/>
              <a:gd name="T25" fmla="*/ 78 h 163"/>
              <a:gd name="T26" fmla="*/ 134 w 135"/>
              <a:gd name="T27" fmla="*/ 99 h 163"/>
              <a:gd name="T28" fmla="*/ 83 w 135"/>
              <a:gd name="T29" fmla="*/ 46 h 163"/>
              <a:gd name="T30" fmla="*/ 81 w 135"/>
              <a:gd name="T31" fmla="*/ 38 h 163"/>
              <a:gd name="T32" fmla="*/ 73 w 135"/>
              <a:gd name="T33" fmla="*/ 33 h 163"/>
              <a:gd name="T34" fmla="*/ 63 w 135"/>
              <a:gd name="T35" fmla="*/ 30 h 163"/>
              <a:gd name="T36" fmla="*/ 45 w 135"/>
              <a:gd name="T37" fmla="*/ 30 h 163"/>
              <a:gd name="T38" fmla="*/ 41 w 135"/>
              <a:gd name="T39" fmla="*/ 65 h 163"/>
              <a:gd name="T40" fmla="*/ 56 w 135"/>
              <a:gd name="T41" fmla="*/ 65 h 163"/>
              <a:gd name="T42" fmla="*/ 70 w 135"/>
              <a:gd name="T43" fmla="*/ 64 h 163"/>
              <a:gd name="T44" fmla="*/ 79 w 135"/>
              <a:gd name="T45" fmla="*/ 59 h 163"/>
              <a:gd name="T46" fmla="*/ 83 w 135"/>
              <a:gd name="T47" fmla="*/ 51 h 163"/>
              <a:gd name="T48" fmla="*/ 93 w 135"/>
              <a:gd name="T49" fmla="*/ 112 h 163"/>
              <a:gd name="T50" fmla="*/ 90 w 135"/>
              <a:gd name="T51" fmla="*/ 101 h 163"/>
              <a:gd name="T52" fmla="*/ 80 w 135"/>
              <a:gd name="T53" fmla="*/ 95 h 163"/>
              <a:gd name="T54" fmla="*/ 67 w 135"/>
              <a:gd name="T55" fmla="*/ 93 h 163"/>
              <a:gd name="T56" fmla="*/ 49 w 135"/>
              <a:gd name="T57" fmla="*/ 93 h 163"/>
              <a:gd name="T58" fmla="*/ 41 w 135"/>
              <a:gd name="T59" fmla="*/ 134 h 163"/>
              <a:gd name="T60" fmla="*/ 59 w 135"/>
              <a:gd name="T61" fmla="*/ 134 h 163"/>
              <a:gd name="T62" fmla="*/ 75 w 135"/>
              <a:gd name="T63" fmla="*/ 132 h 163"/>
              <a:gd name="T64" fmla="*/ 88 w 135"/>
              <a:gd name="T65" fmla="*/ 127 h 163"/>
              <a:gd name="T66" fmla="*/ 93 w 135"/>
              <a:gd name="T67" fmla="*/ 1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63">
                <a:moveTo>
                  <a:pt x="135" y="113"/>
                </a:moveTo>
                <a:lnTo>
                  <a:pt x="135" y="124"/>
                </a:lnTo>
                <a:lnTo>
                  <a:pt x="131" y="135"/>
                </a:lnTo>
                <a:lnTo>
                  <a:pt x="126" y="143"/>
                </a:lnTo>
                <a:lnTo>
                  <a:pt x="118" y="150"/>
                </a:lnTo>
                <a:lnTo>
                  <a:pt x="109" y="157"/>
                </a:lnTo>
                <a:lnTo>
                  <a:pt x="97" y="161"/>
                </a:lnTo>
                <a:lnTo>
                  <a:pt x="85" y="163"/>
                </a:lnTo>
                <a:lnTo>
                  <a:pt x="68" y="163"/>
                </a:lnTo>
                <a:lnTo>
                  <a:pt x="0" y="163"/>
                </a:lnTo>
                <a:lnTo>
                  <a:pt x="0" y="0"/>
                </a:lnTo>
                <a:lnTo>
                  <a:pt x="62" y="0"/>
                </a:lnTo>
                <a:lnTo>
                  <a:pt x="79" y="0"/>
                </a:lnTo>
                <a:lnTo>
                  <a:pt x="89" y="2"/>
                </a:lnTo>
                <a:lnTo>
                  <a:pt x="98" y="3"/>
                </a:lnTo>
                <a:lnTo>
                  <a:pt x="106" y="7"/>
                </a:lnTo>
                <a:lnTo>
                  <a:pt x="115" y="12"/>
                </a:lnTo>
                <a:lnTo>
                  <a:pt x="120" y="20"/>
                </a:lnTo>
                <a:lnTo>
                  <a:pt x="124" y="28"/>
                </a:lnTo>
                <a:lnTo>
                  <a:pt x="124" y="38"/>
                </a:lnTo>
                <a:lnTo>
                  <a:pt x="123" y="49"/>
                </a:lnTo>
                <a:lnTo>
                  <a:pt x="119" y="59"/>
                </a:lnTo>
                <a:lnTo>
                  <a:pt x="111" y="68"/>
                </a:lnTo>
                <a:lnTo>
                  <a:pt x="101" y="73"/>
                </a:lnTo>
                <a:lnTo>
                  <a:pt x="101" y="74"/>
                </a:lnTo>
                <a:lnTo>
                  <a:pt x="115" y="78"/>
                </a:lnTo>
                <a:lnTo>
                  <a:pt x="126" y="86"/>
                </a:lnTo>
                <a:lnTo>
                  <a:pt x="134" y="99"/>
                </a:lnTo>
                <a:lnTo>
                  <a:pt x="135" y="113"/>
                </a:lnTo>
                <a:close/>
                <a:moveTo>
                  <a:pt x="83" y="46"/>
                </a:moveTo>
                <a:lnTo>
                  <a:pt x="83" y="42"/>
                </a:lnTo>
                <a:lnTo>
                  <a:pt x="81" y="38"/>
                </a:lnTo>
                <a:lnTo>
                  <a:pt x="79" y="34"/>
                </a:lnTo>
                <a:lnTo>
                  <a:pt x="73" y="33"/>
                </a:lnTo>
                <a:lnTo>
                  <a:pt x="70" y="31"/>
                </a:lnTo>
                <a:lnTo>
                  <a:pt x="63" y="30"/>
                </a:lnTo>
                <a:lnTo>
                  <a:pt x="55" y="30"/>
                </a:lnTo>
                <a:lnTo>
                  <a:pt x="45" y="30"/>
                </a:lnTo>
                <a:lnTo>
                  <a:pt x="41" y="30"/>
                </a:lnTo>
                <a:lnTo>
                  <a:pt x="41" y="65"/>
                </a:lnTo>
                <a:lnTo>
                  <a:pt x="47" y="65"/>
                </a:lnTo>
                <a:lnTo>
                  <a:pt x="56" y="65"/>
                </a:lnTo>
                <a:lnTo>
                  <a:pt x="63" y="64"/>
                </a:lnTo>
                <a:lnTo>
                  <a:pt x="70" y="64"/>
                </a:lnTo>
                <a:lnTo>
                  <a:pt x="73" y="62"/>
                </a:lnTo>
                <a:lnTo>
                  <a:pt x="79" y="59"/>
                </a:lnTo>
                <a:lnTo>
                  <a:pt x="81" y="55"/>
                </a:lnTo>
                <a:lnTo>
                  <a:pt x="83" y="51"/>
                </a:lnTo>
                <a:lnTo>
                  <a:pt x="83" y="46"/>
                </a:lnTo>
                <a:close/>
                <a:moveTo>
                  <a:pt x="93" y="112"/>
                </a:moveTo>
                <a:lnTo>
                  <a:pt x="92" y="105"/>
                </a:lnTo>
                <a:lnTo>
                  <a:pt x="90" y="101"/>
                </a:lnTo>
                <a:lnTo>
                  <a:pt x="87" y="97"/>
                </a:lnTo>
                <a:lnTo>
                  <a:pt x="80" y="95"/>
                </a:lnTo>
                <a:lnTo>
                  <a:pt x="75" y="93"/>
                </a:lnTo>
                <a:lnTo>
                  <a:pt x="67" y="93"/>
                </a:lnTo>
                <a:lnTo>
                  <a:pt x="58" y="93"/>
                </a:lnTo>
                <a:lnTo>
                  <a:pt x="49" y="93"/>
                </a:lnTo>
                <a:lnTo>
                  <a:pt x="41" y="93"/>
                </a:lnTo>
                <a:lnTo>
                  <a:pt x="41" y="134"/>
                </a:lnTo>
                <a:lnTo>
                  <a:pt x="43" y="134"/>
                </a:lnTo>
                <a:lnTo>
                  <a:pt x="59" y="134"/>
                </a:lnTo>
                <a:lnTo>
                  <a:pt x="68" y="134"/>
                </a:lnTo>
                <a:lnTo>
                  <a:pt x="75" y="132"/>
                </a:lnTo>
                <a:lnTo>
                  <a:pt x="81" y="131"/>
                </a:lnTo>
                <a:lnTo>
                  <a:pt x="88" y="127"/>
                </a:lnTo>
                <a:lnTo>
                  <a:pt x="90" y="123"/>
                </a:lnTo>
                <a:lnTo>
                  <a:pt x="93" y="119"/>
                </a:lnTo>
                <a:lnTo>
                  <a:pt x="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7346323" y="2021368"/>
            <a:ext cx="217488" cy="269875"/>
          </a:xfrm>
          <a:custGeom>
            <a:avLst/>
            <a:gdLst>
              <a:gd name="T0" fmla="*/ 64 w 137"/>
              <a:gd name="T1" fmla="*/ 169 h 170"/>
              <a:gd name="T2" fmla="*/ 34 w 137"/>
              <a:gd name="T3" fmla="*/ 158 h 170"/>
              <a:gd name="T4" fmla="*/ 13 w 137"/>
              <a:gd name="T5" fmla="*/ 136 h 170"/>
              <a:gd name="T6" fmla="*/ 1 w 137"/>
              <a:gd name="T7" fmla="*/ 105 h 170"/>
              <a:gd name="T8" fmla="*/ 1 w 137"/>
              <a:gd name="T9" fmla="*/ 66 h 170"/>
              <a:gd name="T10" fmla="*/ 13 w 137"/>
              <a:gd name="T11" fmla="*/ 34 h 170"/>
              <a:gd name="T12" fmla="*/ 34 w 137"/>
              <a:gd name="T13" fmla="*/ 12 h 170"/>
              <a:gd name="T14" fmla="*/ 64 w 137"/>
              <a:gd name="T15" fmla="*/ 0 h 170"/>
              <a:gd name="T16" fmla="*/ 91 w 137"/>
              <a:gd name="T17" fmla="*/ 0 h 170"/>
              <a:gd name="T18" fmla="*/ 107 w 137"/>
              <a:gd name="T19" fmla="*/ 1 h 170"/>
              <a:gd name="T20" fmla="*/ 121 w 137"/>
              <a:gd name="T21" fmla="*/ 5 h 170"/>
              <a:gd name="T22" fmla="*/ 131 w 137"/>
              <a:gd name="T23" fmla="*/ 11 h 170"/>
              <a:gd name="T24" fmla="*/ 137 w 137"/>
              <a:gd name="T25" fmla="*/ 53 h 170"/>
              <a:gd name="T26" fmla="*/ 129 w 137"/>
              <a:gd name="T27" fmla="*/ 50 h 170"/>
              <a:gd name="T28" fmla="*/ 120 w 137"/>
              <a:gd name="T29" fmla="*/ 43 h 170"/>
              <a:gd name="T30" fmla="*/ 108 w 137"/>
              <a:gd name="T31" fmla="*/ 36 h 170"/>
              <a:gd name="T32" fmla="*/ 95 w 137"/>
              <a:gd name="T33" fmla="*/ 31 h 170"/>
              <a:gd name="T34" fmla="*/ 79 w 137"/>
              <a:gd name="T35" fmla="*/ 31 h 170"/>
              <a:gd name="T36" fmla="*/ 64 w 137"/>
              <a:gd name="T37" fmla="*/ 38 h 170"/>
              <a:gd name="T38" fmla="*/ 51 w 137"/>
              <a:gd name="T39" fmla="*/ 50 h 170"/>
              <a:gd name="T40" fmla="*/ 43 w 137"/>
              <a:gd name="T41" fmla="*/ 70 h 170"/>
              <a:gd name="T42" fmla="*/ 43 w 137"/>
              <a:gd name="T43" fmla="*/ 100 h 170"/>
              <a:gd name="T44" fmla="*/ 51 w 137"/>
              <a:gd name="T45" fmla="*/ 120 h 170"/>
              <a:gd name="T46" fmla="*/ 64 w 137"/>
              <a:gd name="T47" fmla="*/ 132 h 170"/>
              <a:gd name="T48" fmla="*/ 79 w 137"/>
              <a:gd name="T49" fmla="*/ 138 h 170"/>
              <a:gd name="T50" fmla="*/ 95 w 137"/>
              <a:gd name="T51" fmla="*/ 138 h 170"/>
              <a:gd name="T52" fmla="*/ 109 w 137"/>
              <a:gd name="T53" fmla="*/ 134 h 170"/>
              <a:gd name="T54" fmla="*/ 121 w 137"/>
              <a:gd name="T55" fmla="*/ 125 h 170"/>
              <a:gd name="T56" fmla="*/ 129 w 137"/>
              <a:gd name="T57" fmla="*/ 119 h 170"/>
              <a:gd name="T58" fmla="*/ 137 w 137"/>
              <a:gd name="T59" fmla="*/ 116 h 170"/>
              <a:gd name="T60" fmla="*/ 131 w 137"/>
              <a:gd name="T61" fmla="*/ 158 h 170"/>
              <a:gd name="T62" fmla="*/ 120 w 137"/>
              <a:gd name="T63" fmla="*/ 163 h 170"/>
              <a:gd name="T64" fmla="*/ 107 w 137"/>
              <a:gd name="T65" fmla="*/ 167 h 170"/>
              <a:gd name="T66" fmla="*/ 92 w 137"/>
              <a:gd name="T67"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70">
                <a:moveTo>
                  <a:pt x="81" y="170"/>
                </a:moveTo>
                <a:lnTo>
                  <a:pt x="64" y="169"/>
                </a:lnTo>
                <a:lnTo>
                  <a:pt x="48" y="165"/>
                </a:lnTo>
                <a:lnTo>
                  <a:pt x="34" y="158"/>
                </a:lnTo>
                <a:lnTo>
                  <a:pt x="23" y="148"/>
                </a:lnTo>
                <a:lnTo>
                  <a:pt x="13" y="136"/>
                </a:lnTo>
                <a:lnTo>
                  <a:pt x="6" y="121"/>
                </a:lnTo>
                <a:lnTo>
                  <a:pt x="1" y="105"/>
                </a:lnTo>
                <a:lnTo>
                  <a:pt x="0" y="85"/>
                </a:lnTo>
                <a:lnTo>
                  <a:pt x="1" y="66"/>
                </a:lnTo>
                <a:lnTo>
                  <a:pt x="6" y="50"/>
                </a:lnTo>
                <a:lnTo>
                  <a:pt x="13" y="34"/>
                </a:lnTo>
                <a:lnTo>
                  <a:pt x="22" y="22"/>
                </a:lnTo>
                <a:lnTo>
                  <a:pt x="34" y="12"/>
                </a:lnTo>
                <a:lnTo>
                  <a:pt x="48" y="5"/>
                </a:lnTo>
                <a:lnTo>
                  <a:pt x="64" y="0"/>
                </a:lnTo>
                <a:lnTo>
                  <a:pt x="81" y="0"/>
                </a:lnTo>
                <a:lnTo>
                  <a:pt x="91" y="0"/>
                </a:lnTo>
                <a:lnTo>
                  <a:pt x="99" y="1"/>
                </a:lnTo>
                <a:lnTo>
                  <a:pt x="107" y="1"/>
                </a:lnTo>
                <a:lnTo>
                  <a:pt x="113" y="4"/>
                </a:lnTo>
                <a:lnTo>
                  <a:pt x="121" y="5"/>
                </a:lnTo>
                <a:lnTo>
                  <a:pt x="126" y="8"/>
                </a:lnTo>
                <a:lnTo>
                  <a:pt x="131" y="11"/>
                </a:lnTo>
                <a:lnTo>
                  <a:pt x="137" y="14"/>
                </a:lnTo>
                <a:lnTo>
                  <a:pt x="137" y="53"/>
                </a:lnTo>
                <a:lnTo>
                  <a:pt x="131" y="53"/>
                </a:lnTo>
                <a:lnTo>
                  <a:pt x="129" y="50"/>
                </a:lnTo>
                <a:lnTo>
                  <a:pt x="125" y="46"/>
                </a:lnTo>
                <a:lnTo>
                  <a:pt x="120" y="43"/>
                </a:lnTo>
                <a:lnTo>
                  <a:pt x="115" y="39"/>
                </a:lnTo>
                <a:lnTo>
                  <a:pt x="108" y="36"/>
                </a:lnTo>
                <a:lnTo>
                  <a:pt x="101" y="34"/>
                </a:lnTo>
                <a:lnTo>
                  <a:pt x="95" y="31"/>
                </a:lnTo>
                <a:lnTo>
                  <a:pt x="87" y="31"/>
                </a:lnTo>
                <a:lnTo>
                  <a:pt x="79" y="31"/>
                </a:lnTo>
                <a:lnTo>
                  <a:pt x="70" y="34"/>
                </a:lnTo>
                <a:lnTo>
                  <a:pt x="64" y="38"/>
                </a:lnTo>
                <a:lnTo>
                  <a:pt x="56" y="43"/>
                </a:lnTo>
                <a:lnTo>
                  <a:pt x="51" y="50"/>
                </a:lnTo>
                <a:lnTo>
                  <a:pt x="47" y="59"/>
                </a:lnTo>
                <a:lnTo>
                  <a:pt x="43" y="70"/>
                </a:lnTo>
                <a:lnTo>
                  <a:pt x="43" y="85"/>
                </a:lnTo>
                <a:lnTo>
                  <a:pt x="43" y="100"/>
                </a:lnTo>
                <a:lnTo>
                  <a:pt x="47" y="111"/>
                </a:lnTo>
                <a:lnTo>
                  <a:pt x="51" y="120"/>
                </a:lnTo>
                <a:lnTo>
                  <a:pt x="57" y="127"/>
                </a:lnTo>
                <a:lnTo>
                  <a:pt x="64" y="132"/>
                </a:lnTo>
                <a:lnTo>
                  <a:pt x="71" y="135"/>
                </a:lnTo>
                <a:lnTo>
                  <a:pt x="79" y="138"/>
                </a:lnTo>
                <a:lnTo>
                  <a:pt x="87" y="138"/>
                </a:lnTo>
                <a:lnTo>
                  <a:pt x="95" y="138"/>
                </a:lnTo>
                <a:lnTo>
                  <a:pt x="101" y="135"/>
                </a:lnTo>
                <a:lnTo>
                  <a:pt x="109" y="134"/>
                </a:lnTo>
                <a:lnTo>
                  <a:pt x="116" y="129"/>
                </a:lnTo>
                <a:lnTo>
                  <a:pt x="121" y="125"/>
                </a:lnTo>
                <a:lnTo>
                  <a:pt x="125" y="123"/>
                </a:lnTo>
                <a:lnTo>
                  <a:pt x="129" y="119"/>
                </a:lnTo>
                <a:lnTo>
                  <a:pt x="133" y="116"/>
                </a:lnTo>
                <a:lnTo>
                  <a:pt x="137" y="116"/>
                </a:lnTo>
                <a:lnTo>
                  <a:pt x="137" y="155"/>
                </a:lnTo>
                <a:lnTo>
                  <a:pt x="131" y="158"/>
                </a:lnTo>
                <a:lnTo>
                  <a:pt x="125" y="160"/>
                </a:lnTo>
                <a:lnTo>
                  <a:pt x="120" y="163"/>
                </a:lnTo>
                <a:lnTo>
                  <a:pt x="115" y="165"/>
                </a:lnTo>
                <a:lnTo>
                  <a:pt x="107" y="167"/>
                </a:lnTo>
                <a:lnTo>
                  <a:pt x="99" y="169"/>
                </a:lnTo>
                <a:lnTo>
                  <a:pt x="92" y="169"/>
                </a:lnTo>
                <a:lnTo>
                  <a:pt x="81"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noEditPoints="1"/>
          </p:cNvSpPr>
          <p:nvPr/>
        </p:nvSpPr>
        <p:spPr bwMode="auto">
          <a:xfrm>
            <a:off x="8011485" y="2950056"/>
            <a:ext cx="238125" cy="258763"/>
          </a:xfrm>
          <a:custGeom>
            <a:avLst/>
            <a:gdLst>
              <a:gd name="T0" fmla="*/ 150 w 150"/>
              <a:gd name="T1" fmla="*/ 82 h 163"/>
              <a:gd name="T2" fmla="*/ 149 w 150"/>
              <a:gd name="T3" fmla="*/ 104 h 163"/>
              <a:gd name="T4" fmla="*/ 139 w 150"/>
              <a:gd name="T5" fmla="*/ 123 h 163"/>
              <a:gd name="T6" fmla="*/ 129 w 150"/>
              <a:gd name="T7" fmla="*/ 139 h 163"/>
              <a:gd name="T8" fmla="*/ 115 w 150"/>
              <a:gd name="T9" fmla="*/ 151 h 163"/>
              <a:gd name="T10" fmla="*/ 102 w 150"/>
              <a:gd name="T11" fmla="*/ 156 h 163"/>
              <a:gd name="T12" fmla="*/ 88 w 150"/>
              <a:gd name="T13" fmla="*/ 160 h 163"/>
              <a:gd name="T14" fmla="*/ 74 w 150"/>
              <a:gd name="T15" fmla="*/ 163 h 163"/>
              <a:gd name="T16" fmla="*/ 56 w 150"/>
              <a:gd name="T17" fmla="*/ 163 h 163"/>
              <a:gd name="T18" fmla="*/ 0 w 150"/>
              <a:gd name="T19" fmla="*/ 163 h 163"/>
              <a:gd name="T20" fmla="*/ 0 w 150"/>
              <a:gd name="T21" fmla="*/ 0 h 163"/>
              <a:gd name="T22" fmla="*/ 57 w 150"/>
              <a:gd name="T23" fmla="*/ 0 h 163"/>
              <a:gd name="T24" fmla="*/ 75 w 150"/>
              <a:gd name="T25" fmla="*/ 0 h 163"/>
              <a:gd name="T26" fmla="*/ 91 w 150"/>
              <a:gd name="T27" fmla="*/ 3 h 163"/>
              <a:gd name="T28" fmla="*/ 104 w 150"/>
              <a:gd name="T29" fmla="*/ 7 h 163"/>
              <a:gd name="T30" fmla="*/ 115 w 150"/>
              <a:gd name="T31" fmla="*/ 12 h 163"/>
              <a:gd name="T32" fmla="*/ 130 w 150"/>
              <a:gd name="T33" fmla="*/ 24 h 163"/>
              <a:gd name="T34" fmla="*/ 141 w 150"/>
              <a:gd name="T35" fmla="*/ 40 h 163"/>
              <a:gd name="T36" fmla="*/ 149 w 150"/>
              <a:gd name="T37" fmla="*/ 59 h 163"/>
              <a:gd name="T38" fmla="*/ 150 w 150"/>
              <a:gd name="T39" fmla="*/ 82 h 163"/>
              <a:gd name="T40" fmla="*/ 108 w 150"/>
              <a:gd name="T41" fmla="*/ 81 h 163"/>
              <a:gd name="T42" fmla="*/ 107 w 150"/>
              <a:gd name="T43" fmla="*/ 66 h 163"/>
              <a:gd name="T44" fmla="*/ 102 w 150"/>
              <a:gd name="T45" fmla="*/ 54 h 163"/>
              <a:gd name="T46" fmla="*/ 95 w 150"/>
              <a:gd name="T47" fmla="*/ 43 h 163"/>
              <a:gd name="T48" fmla="*/ 83 w 150"/>
              <a:gd name="T49" fmla="*/ 36 h 163"/>
              <a:gd name="T50" fmla="*/ 78 w 150"/>
              <a:gd name="T51" fmla="*/ 34 h 163"/>
              <a:gd name="T52" fmla="*/ 72 w 150"/>
              <a:gd name="T53" fmla="*/ 31 h 163"/>
              <a:gd name="T54" fmla="*/ 64 w 150"/>
              <a:gd name="T55" fmla="*/ 31 h 163"/>
              <a:gd name="T56" fmla="*/ 52 w 150"/>
              <a:gd name="T57" fmla="*/ 31 h 163"/>
              <a:gd name="T58" fmla="*/ 41 w 150"/>
              <a:gd name="T59" fmla="*/ 31 h 163"/>
              <a:gd name="T60" fmla="*/ 41 w 150"/>
              <a:gd name="T61" fmla="*/ 132 h 163"/>
              <a:gd name="T62" fmla="*/ 52 w 150"/>
              <a:gd name="T63" fmla="*/ 132 h 163"/>
              <a:gd name="T64" fmla="*/ 65 w 150"/>
              <a:gd name="T65" fmla="*/ 132 h 163"/>
              <a:gd name="T66" fmla="*/ 73 w 150"/>
              <a:gd name="T67" fmla="*/ 131 h 163"/>
              <a:gd name="T68" fmla="*/ 79 w 150"/>
              <a:gd name="T69" fmla="*/ 129 h 163"/>
              <a:gd name="T70" fmla="*/ 86 w 150"/>
              <a:gd name="T71" fmla="*/ 127 h 163"/>
              <a:gd name="T72" fmla="*/ 96 w 150"/>
              <a:gd name="T73" fmla="*/ 119 h 163"/>
              <a:gd name="T74" fmla="*/ 103 w 150"/>
              <a:gd name="T75" fmla="*/ 109 h 163"/>
              <a:gd name="T76" fmla="*/ 107 w 150"/>
              <a:gd name="T77" fmla="*/ 97 h 163"/>
              <a:gd name="T78" fmla="*/ 108 w 150"/>
              <a:gd name="T79"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163">
                <a:moveTo>
                  <a:pt x="150" y="82"/>
                </a:moveTo>
                <a:lnTo>
                  <a:pt x="149" y="104"/>
                </a:lnTo>
                <a:lnTo>
                  <a:pt x="139" y="123"/>
                </a:lnTo>
                <a:lnTo>
                  <a:pt x="129" y="139"/>
                </a:lnTo>
                <a:lnTo>
                  <a:pt x="115" y="151"/>
                </a:lnTo>
                <a:lnTo>
                  <a:pt x="102" y="156"/>
                </a:lnTo>
                <a:lnTo>
                  <a:pt x="88" y="160"/>
                </a:lnTo>
                <a:lnTo>
                  <a:pt x="74" y="163"/>
                </a:lnTo>
                <a:lnTo>
                  <a:pt x="56" y="163"/>
                </a:lnTo>
                <a:lnTo>
                  <a:pt x="0" y="163"/>
                </a:lnTo>
                <a:lnTo>
                  <a:pt x="0" y="0"/>
                </a:lnTo>
                <a:lnTo>
                  <a:pt x="57" y="0"/>
                </a:lnTo>
                <a:lnTo>
                  <a:pt x="75" y="0"/>
                </a:lnTo>
                <a:lnTo>
                  <a:pt x="91" y="3"/>
                </a:lnTo>
                <a:lnTo>
                  <a:pt x="104" y="7"/>
                </a:lnTo>
                <a:lnTo>
                  <a:pt x="115" y="12"/>
                </a:lnTo>
                <a:lnTo>
                  <a:pt x="130" y="24"/>
                </a:lnTo>
                <a:lnTo>
                  <a:pt x="141" y="40"/>
                </a:lnTo>
                <a:lnTo>
                  <a:pt x="149" y="59"/>
                </a:lnTo>
                <a:lnTo>
                  <a:pt x="150" y="82"/>
                </a:lnTo>
                <a:close/>
                <a:moveTo>
                  <a:pt x="108" y="81"/>
                </a:moveTo>
                <a:lnTo>
                  <a:pt x="107" y="66"/>
                </a:lnTo>
                <a:lnTo>
                  <a:pt x="102" y="54"/>
                </a:lnTo>
                <a:lnTo>
                  <a:pt x="95" y="43"/>
                </a:lnTo>
                <a:lnTo>
                  <a:pt x="83" y="36"/>
                </a:lnTo>
                <a:lnTo>
                  <a:pt x="78" y="34"/>
                </a:lnTo>
                <a:lnTo>
                  <a:pt x="72" y="31"/>
                </a:lnTo>
                <a:lnTo>
                  <a:pt x="64" y="31"/>
                </a:lnTo>
                <a:lnTo>
                  <a:pt x="52" y="31"/>
                </a:lnTo>
                <a:lnTo>
                  <a:pt x="41" y="31"/>
                </a:lnTo>
                <a:lnTo>
                  <a:pt x="41" y="132"/>
                </a:lnTo>
                <a:lnTo>
                  <a:pt x="52" y="132"/>
                </a:lnTo>
                <a:lnTo>
                  <a:pt x="65" y="132"/>
                </a:lnTo>
                <a:lnTo>
                  <a:pt x="73" y="131"/>
                </a:lnTo>
                <a:lnTo>
                  <a:pt x="79" y="129"/>
                </a:lnTo>
                <a:lnTo>
                  <a:pt x="86" y="127"/>
                </a:lnTo>
                <a:lnTo>
                  <a:pt x="96" y="119"/>
                </a:lnTo>
                <a:lnTo>
                  <a:pt x="103" y="109"/>
                </a:lnTo>
                <a:lnTo>
                  <a:pt x="107" y="97"/>
                </a:lnTo>
                <a:lnTo>
                  <a:pt x="10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28"/>
          <p:cNvSpPr>
            <a:spLocks noChangeShapeType="1"/>
          </p:cNvSpPr>
          <p:nvPr/>
        </p:nvSpPr>
        <p:spPr bwMode="auto">
          <a:xfrm>
            <a:off x="6236660" y="3084993"/>
            <a:ext cx="58261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6674810" y="3016731"/>
            <a:ext cx="179388" cy="136525"/>
          </a:xfrm>
          <a:custGeom>
            <a:avLst/>
            <a:gdLst>
              <a:gd name="T0" fmla="*/ 0 w 113"/>
              <a:gd name="T1" fmla="*/ 0 h 86"/>
              <a:gd name="T2" fmla="*/ 113 w 113"/>
              <a:gd name="T3" fmla="*/ 43 h 86"/>
              <a:gd name="T4" fmla="*/ 0 w 113"/>
              <a:gd name="T5" fmla="*/ 86 h 86"/>
              <a:gd name="T6" fmla="*/ 6 w 113"/>
              <a:gd name="T7" fmla="*/ 77 h 86"/>
              <a:gd name="T8" fmla="*/ 13 w 113"/>
              <a:gd name="T9" fmla="*/ 54 h 86"/>
              <a:gd name="T10" fmla="*/ 13 w 113"/>
              <a:gd name="T11" fmla="*/ 31 h 86"/>
              <a:gd name="T12" fmla="*/ 6 w 113"/>
              <a:gd name="T13" fmla="*/ 9 h 86"/>
              <a:gd name="T14" fmla="*/ 0 w 11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6">
                <a:moveTo>
                  <a:pt x="0" y="0"/>
                </a:moveTo>
                <a:lnTo>
                  <a:pt x="113" y="43"/>
                </a:lnTo>
                <a:lnTo>
                  <a:pt x="0" y="86"/>
                </a:lnTo>
                <a:lnTo>
                  <a:pt x="6" y="77"/>
                </a:lnTo>
                <a:lnTo>
                  <a:pt x="13" y="54"/>
                </a:lnTo>
                <a:lnTo>
                  <a:pt x="13" y="31"/>
                </a:lnTo>
                <a:lnTo>
                  <a:pt x="6" y="9"/>
                </a:lnTo>
                <a:lnTo>
                  <a:pt x="0" y="0"/>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30"/>
          <p:cNvSpPr>
            <a:spLocks noChangeShapeType="1"/>
          </p:cNvSpPr>
          <p:nvPr/>
        </p:nvSpPr>
        <p:spPr bwMode="auto">
          <a:xfrm>
            <a:off x="7370135" y="3084993"/>
            <a:ext cx="58261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7809873" y="3016731"/>
            <a:ext cx="180975" cy="136525"/>
          </a:xfrm>
          <a:custGeom>
            <a:avLst/>
            <a:gdLst>
              <a:gd name="T0" fmla="*/ 0 w 114"/>
              <a:gd name="T1" fmla="*/ 0 h 86"/>
              <a:gd name="T2" fmla="*/ 114 w 114"/>
              <a:gd name="T3" fmla="*/ 43 h 86"/>
              <a:gd name="T4" fmla="*/ 0 w 114"/>
              <a:gd name="T5" fmla="*/ 86 h 86"/>
              <a:gd name="T6" fmla="*/ 5 w 114"/>
              <a:gd name="T7" fmla="*/ 77 h 86"/>
              <a:gd name="T8" fmla="*/ 13 w 114"/>
              <a:gd name="T9" fmla="*/ 54 h 86"/>
              <a:gd name="T10" fmla="*/ 13 w 114"/>
              <a:gd name="T11" fmla="*/ 31 h 86"/>
              <a:gd name="T12" fmla="*/ 5 w 114"/>
              <a:gd name="T13" fmla="*/ 9 h 86"/>
              <a:gd name="T14" fmla="*/ 0 w 114"/>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86">
                <a:moveTo>
                  <a:pt x="0" y="0"/>
                </a:moveTo>
                <a:lnTo>
                  <a:pt x="114" y="43"/>
                </a:lnTo>
                <a:lnTo>
                  <a:pt x="0" y="86"/>
                </a:lnTo>
                <a:lnTo>
                  <a:pt x="5" y="77"/>
                </a:lnTo>
                <a:lnTo>
                  <a:pt x="13" y="54"/>
                </a:lnTo>
                <a:lnTo>
                  <a:pt x="13" y="31"/>
                </a:lnTo>
                <a:lnTo>
                  <a:pt x="5" y="9"/>
                </a:lnTo>
                <a:lnTo>
                  <a:pt x="0" y="0"/>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2"/>
          <p:cNvSpPr>
            <a:spLocks noChangeShapeType="1"/>
          </p:cNvSpPr>
          <p:nvPr/>
        </p:nvSpPr>
        <p:spPr bwMode="auto">
          <a:xfrm flipV="1">
            <a:off x="5944560" y="2372206"/>
            <a:ext cx="0" cy="41751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5877885" y="2334106"/>
            <a:ext cx="133350" cy="185738"/>
          </a:xfrm>
          <a:custGeom>
            <a:avLst/>
            <a:gdLst>
              <a:gd name="T0" fmla="*/ 0 w 84"/>
              <a:gd name="T1" fmla="*/ 117 h 117"/>
              <a:gd name="T2" fmla="*/ 42 w 84"/>
              <a:gd name="T3" fmla="*/ 0 h 117"/>
              <a:gd name="T4" fmla="*/ 84 w 84"/>
              <a:gd name="T5" fmla="*/ 117 h 117"/>
              <a:gd name="T6" fmla="*/ 75 w 84"/>
              <a:gd name="T7" fmla="*/ 112 h 117"/>
              <a:gd name="T8" fmla="*/ 54 w 84"/>
              <a:gd name="T9" fmla="*/ 104 h 117"/>
              <a:gd name="T10" fmla="*/ 32 w 84"/>
              <a:gd name="T11" fmla="*/ 104 h 117"/>
              <a:gd name="T12" fmla="*/ 9 w 84"/>
              <a:gd name="T13" fmla="*/ 110 h 117"/>
              <a:gd name="T14" fmla="*/ 0 w 84"/>
              <a:gd name="T15" fmla="*/ 117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17">
                <a:moveTo>
                  <a:pt x="0" y="117"/>
                </a:moveTo>
                <a:lnTo>
                  <a:pt x="42" y="0"/>
                </a:lnTo>
                <a:lnTo>
                  <a:pt x="84" y="117"/>
                </a:lnTo>
                <a:lnTo>
                  <a:pt x="75" y="112"/>
                </a:lnTo>
                <a:lnTo>
                  <a:pt x="54" y="104"/>
                </a:lnTo>
                <a:lnTo>
                  <a:pt x="32" y="104"/>
                </a:lnTo>
                <a:lnTo>
                  <a:pt x="9" y="110"/>
                </a:lnTo>
                <a:lnTo>
                  <a:pt x="0" y="117"/>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34"/>
          <p:cNvSpPr>
            <a:spLocks noChangeShapeType="1"/>
          </p:cNvSpPr>
          <p:nvPr/>
        </p:nvSpPr>
        <p:spPr bwMode="auto">
          <a:xfrm flipH="1" flipV="1">
            <a:off x="6847848" y="2365856"/>
            <a:ext cx="173038" cy="4286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6833560" y="2330931"/>
            <a:ext cx="130175" cy="200025"/>
          </a:xfrm>
          <a:custGeom>
            <a:avLst/>
            <a:gdLst>
              <a:gd name="T0" fmla="*/ 5 w 82"/>
              <a:gd name="T1" fmla="*/ 126 h 126"/>
              <a:gd name="T2" fmla="*/ 0 w 82"/>
              <a:gd name="T3" fmla="*/ 0 h 126"/>
              <a:gd name="T4" fmla="*/ 82 w 82"/>
              <a:gd name="T5" fmla="*/ 92 h 126"/>
              <a:gd name="T6" fmla="*/ 72 w 82"/>
              <a:gd name="T7" fmla="*/ 91 h 126"/>
              <a:gd name="T8" fmla="*/ 50 w 82"/>
              <a:gd name="T9" fmla="*/ 92 h 126"/>
              <a:gd name="T10" fmla="*/ 29 w 82"/>
              <a:gd name="T11" fmla="*/ 102 h 126"/>
              <a:gd name="T12" fmla="*/ 12 w 82"/>
              <a:gd name="T13" fmla="*/ 116 h 126"/>
              <a:gd name="T14" fmla="*/ 5 w 82"/>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26">
                <a:moveTo>
                  <a:pt x="5" y="126"/>
                </a:moveTo>
                <a:lnTo>
                  <a:pt x="0" y="0"/>
                </a:lnTo>
                <a:lnTo>
                  <a:pt x="82" y="92"/>
                </a:lnTo>
                <a:lnTo>
                  <a:pt x="72" y="91"/>
                </a:lnTo>
                <a:lnTo>
                  <a:pt x="50" y="92"/>
                </a:lnTo>
                <a:lnTo>
                  <a:pt x="29" y="102"/>
                </a:lnTo>
                <a:lnTo>
                  <a:pt x="12" y="116"/>
                </a:lnTo>
                <a:lnTo>
                  <a:pt x="5" y="126"/>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36"/>
          <p:cNvSpPr>
            <a:spLocks noChangeShapeType="1"/>
          </p:cNvSpPr>
          <p:nvPr/>
        </p:nvSpPr>
        <p:spPr bwMode="auto">
          <a:xfrm flipV="1">
            <a:off x="7224085" y="2354743"/>
            <a:ext cx="171450" cy="46037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7281235" y="2321406"/>
            <a:ext cx="128588" cy="198438"/>
          </a:xfrm>
          <a:custGeom>
            <a:avLst/>
            <a:gdLst>
              <a:gd name="T0" fmla="*/ 0 w 81"/>
              <a:gd name="T1" fmla="*/ 94 h 125"/>
              <a:gd name="T2" fmla="*/ 81 w 81"/>
              <a:gd name="T3" fmla="*/ 0 h 125"/>
              <a:gd name="T4" fmla="*/ 78 w 81"/>
              <a:gd name="T5" fmla="*/ 125 h 125"/>
              <a:gd name="T6" fmla="*/ 72 w 81"/>
              <a:gd name="T7" fmla="*/ 116 h 125"/>
              <a:gd name="T8" fmla="*/ 54 w 81"/>
              <a:gd name="T9" fmla="*/ 101 h 125"/>
              <a:gd name="T10" fmla="*/ 34 w 81"/>
              <a:gd name="T11" fmla="*/ 93 h 125"/>
              <a:gd name="T12" fmla="*/ 12 w 81"/>
              <a:gd name="T13" fmla="*/ 91 h 125"/>
              <a:gd name="T14" fmla="*/ 0 w 81"/>
              <a:gd name="T15" fmla="*/ 94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5">
                <a:moveTo>
                  <a:pt x="0" y="94"/>
                </a:moveTo>
                <a:lnTo>
                  <a:pt x="81" y="0"/>
                </a:lnTo>
                <a:lnTo>
                  <a:pt x="78" y="125"/>
                </a:lnTo>
                <a:lnTo>
                  <a:pt x="72" y="116"/>
                </a:lnTo>
                <a:lnTo>
                  <a:pt x="54" y="101"/>
                </a:lnTo>
                <a:lnTo>
                  <a:pt x="34" y="93"/>
                </a:lnTo>
                <a:lnTo>
                  <a:pt x="12" y="91"/>
                </a:lnTo>
                <a:lnTo>
                  <a:pt x="0" y="94"/>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1960563" y="2730500"/>
            <a:ext cx="231775" cy="323850"/>
          </a:xfrm>
          <a:custGeom>
            <a:avLst/>
            <a:gdLst>
              <a:gd name="T0" fmla="*/ 145 w 146"/>
              <a:gd name="T1" fmla="*/ 155 h 204"/>
              <a:gd name="T2" fmla="*/ 134 w 146"/>
              <a:gd name="T3" fmla="*/ 177 h 204"/>
              <a:gd name="T4" fmla="*/ 116 w 146"/>
              <a:gd name="T5" fmla="*/ 193 h 204"/>
              <a:gd name="T6" fmla="*/ 87 w 146"/>
              <a:gd name="T7" fmla="*/ 202 h 204"/>
              <a:gd name="T8" fmla="*/ 49 w 146"/>
              <a:gd name="T9" fmla="*/ 202 h 204"/>
              <a:gd name="T10" fmla="*/ 17 w 146"/>
              <a:gd name="T11" fmla="*/ 194 h 204"/>
              <a:gd name="T12" fmla="*/ 0 w 146"/>
              <a:gd name="T13" fmla="*/ 155 h 204"/>
              <a:gd name="T14" fmla="*/ 17 w 146"/>
              <a:gd name="T15" fmla="*/ 166 h 204"/>
              <a:gd name="T16" fmla="*/ 53 w 146"/>
              <a:gd name="T17" fmla="*/ 179 h 204"/>
              <a:gd name="T18" fmla="*/ 91 w 146"/>
              <a:gd name="T19" fmla="*/ 179 h 204"/>
              <a:gd name="T20" fmla="*/ 112 w 146"/>
              <a:gd name="T21" fmla="*/ 167 h 204"/>
              <a:gd name="T22" fmla="*/ 120 w 146"/>
              <a:gd name="T23" fmla="*/ 147 h 204"/>
              <a:gd name="T24" fmla="*/ 113 w 146"/>
              <a:gd name="T25" fmla="*/ 128 h 204"/>
              <a:gd name="T26" fmla="*/ 95 w 146"/>
              <a:gd name="T27" fmla="*/ 119 h 204"/>
              <a:gd name="T28" fmla="*/ 74 w 146"/>
              <a:gd name="T29" fmla="*/ 115 h 204"/>
              <a:gd name="T30" fmla="*/ 51 w 146"/>
              <a:gd name="T31" fmla="*/ 109 h 204"/>
              <a:gd name="T32" fmla="*/ 13 w 146"/>
              <a:gd name="T33" fmla="*/ 90 h 204"/>
              <a:gd name="T34" fmla="*/ 1 w 146"/>
              <a:gd name="T35" fmla="*/ 66 h 204"/>
              <a:gd name="T36" fmla="*/ 1 w 146"/>
              <a:gd name="T37" fmla="*/ 45 h 204"/>
              <a:gd name="T38" fmla="*/ 21 w 146"/>
              <a:gd name="T39" fmla="*/ 16 h 204"/>
              <a:gd name="T40" fmla="*/ 57 w 146"/>
              <a:gd name="T41" fmla="*/ 0 h 204"/>
              <a:gd name="T42" fmla="*/ 91 w 146"/>
              <a:gd name="T43" fmla="*/ 0 h 204"/>
              <a:gd name="T44" fmla="*/ 125 w 146"/>
              <a:gd name="T45" fmla="*/ 8 h 204"/>
              <a:gd name="T46" fmla="*/ 138 w 146"/>
              <a:gd name="T47" fmla="*/ 45 h 204"/>
              <a:gd name="T48" fmla="*/ 124 w 146"/>
              <a:gd name="T49" fmla="*/ 35 h 204"/>
              <a:gd name="T50" fmla="*/ 90 w 146"/>
              <a:gd name="T51" fmla="*/ 23 h 204"/>
              <a:gd name="T52" fmla="*/ 53 w 146"/>
              <a:gd name="T53" fmla="*/ 24 h 204"/>
              <a:gd name="T54" fmla="*/ 29 w 146"/>
              <a:gd name="T55" fmla="*/ 40 h 204"/>
              <a:gd name="T56" fmla="*/ 29 w 146"/>
              <a:gd name="T57" fmla="*/ 65 h 204"/>
              <a:gd name="T58" fmla="*/ 40 w 146"/>
              <a:gd name="T59" fmla="*/ 80 h 204"/>
              <a:gd name="T60" fmla="*/ 64 w 146"/>
              <a:gd name="T61" fmla="*/ 85 h 204"/>
              <a:gd name="T62" fmla="*/ 92 w 146"/>
              <a:gd name="T63" fmla="*/ 90 h 204"/>
              <a:gd name="T64" fmla="*/ 123 w 146"/>
              <a:gd name="T65" fmla="*/ 100 h 204"/>
              <a:gd name="T66" fmla="*/ 143 w 146"/>
              <a:gd name="T67" fmla="*/ 12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204">
                <a:moveTo>
                  <a:pt x="146" y="143"/>
                </a:moveTo>
                <a:lnTo>
                  <a:pt x="145" y="155"/>
                </a:lnTo>
                <a:lnTo>
                  <a:pt x="141" y="166"/>
                </a:lnTo>
                <a:lnTo>
                  <a:pt x="134" y="177"/>
                </a:lnTo>
                <a:lnTo>
                  <a:pt x="126" y="185"/>
                </a:lnTo>
                <a:lnTo>
                  <a:pt x="116" y="193"/>
                </a:lnTo>
                <a:lnTo>
                  <a:pt x="103" y="198"/>
                </a:lnTo>
                <a:lnTo>
                  <a:pt x="87" y="202"/>
                </a:lnTo>
                <a:lnTo>
                  <a:pt x="70" y="204"/>
                </a:lnTo>
                <a:lnTo>
                  <a:pt x="49" y="202"/>
                </a:lnTo>
                <a:lnTo>
                  <a:pt x="32" y="200"/>
                </a:lnTo>
                <a:lnTo>
                  <a:pt x="17" y="194"/>
                </a:lnTo>
                <a:lnTo>
                  <a:pt x="0" y="187"/>
                </a:lnTo>
                <a:lnTo>
                  <a:pt x="0" y="155"/>
                </a:lnTo>
                <a:lnTo>
                  <a:pt x="1" y="155"/>
                </a:lnTo>
                <a:lnTo>
                  <a:pt x="17" y="166"/>
                </a:lnTo>
                <a:lnTo>
                  <a:pt x="35" y="174"/>
                </a:lnTo>
                <a:lnTo>
                  <a:pt x="53" y="179"/>
                </a:lnTo>
                <a:lnTo>
                  <a:pt x="70" y="181"/>
                </a:lnTo>
                <a:lnTo>
                  <a:pt x="91" y="179"/>
                </a:lnTo>
                <a:lnTo>
                  <a:pt x="107" y="171"/>
                </a:lnTo>
                <a:lnTo>
                  <a:pt x="112" y="167"/>
                </a:lnTo>
                <a:lnTo>
                  <a:pt x="119" y="155"/>
                </a:lnTo>
                <a:lnTo>
                  <a:pt x="120" y="147"/>
                </a:lnTo>
                <a:lnTo>
                  <a:pt x="119" y="135"/>
                </a:lnTo>
                <a:lnTo>
                  <a:pt x="113" y="128"/>
                </a:lnTo>
                <a:lnTo>
                  <a:pt x="106" y="123"/>
                </a:lnTo>
                <a:lnTo>
                  <a:pt x="95" y="119"/>
                </a:lnTo>
                <a:lnTo>
                  <a:pt x="85" y="116"/>
                </a:lnTo>
                <a:lnTo>
                  <a:pt x="74" y="115"/>
                </a:lnTo>
                <a:lnTo>
                  <a:pt x="62" y="112"/>
                </a:lnTo>
                <a:lnTo>
                  <a:pt x="51" y="109"/>
                </a:lnTo>
                <a:lnTo>
                  <a:pt x="27" y="102"/>
                </a:lnTo>
                <a:lnTo>
                  <a:pt x="13" y="90"/>
                </a:lnTo>
                <a:lnTo>
                  <a:pt x="8" y="84"/>
                </a:lnTo>
                <a:lnTo>
                  <a:pt x="1" y="66"/>
                </a:lnTo>
                <a:lnTo>
                  <a:pt x="1" y="55"/>
                </a:lnTo>
                <a:lnTo>
                  <a:pt x="1" y="45"/>
                </a:lnTo>
                <a:lnTo>
                  <a:pt x="12" y="24"/>
                </a:lnTo>
                <a:lnTo>
                  <a:pt x="21" y="16"/>
                </a:lnTo>
                <a:lnTo>
                  <a:pt x="31" y="8"/>
                </a:lnTo>
                <a:lnTo>
                  <a:pt x="57" y="0"/>
                </a:lnTo>
                <a:lnTo>
                  <a:pt x="72" y="0"/>
                </a:lnTo>
                <a:lnTo>
                  <a:pt x="91" y="0"/>
                </a:lnTo>
                <a:lnTo>
                  <a:pt x="108" y="4"/>
                </a:lnTo>
                <a:lnTo>
                  <a:pt x="125" y="8"/>
                </a:lnTo>
                <a:lnTo>
                  <a:pt x="138" y="14"/>
                </a:lnTo>
                <a:lnTo>
                  <a:pt x="138" y="45"/>
                </a:lnTo>
                <a:lnTo>
                  <a:pt x="137" y="45"/>
                </a:lnTo>
                <a:lnTo>
                  <a:pt x="124" y="35"/>
                </a:lnTo>
                <a:lnTo>
                  <a:pt x="108" y="28"/>
                </a:lnTo>
                <a:lnTo>
                  <a:pt x="90" y="23"/>
                </a:lnTo>
                <a:lnTo>
                  <a:pt x="72" y="23"/>
                </a:lnTo>
                <a:lnTo>
                  <a:pt x="53" y="24"/>
                </a:lnTo>
                <a:lnTo>
                  <a:pt x="39" y="31"/>
                </a:lnTo>
                <a:lnTo>
                  <a:pt x="29" y="40"/>
                </a:lnTo>
                <a:lnTo>
                  <a:pt x="27" y="54"/>
                </a:lnTo>
                <a:lnTo>
                  <a:pt x="29" y="65"/>
                </a:lnTo>
                <a:lnTo>
                  <a:pt x="32" y="73"/>
                </a:lnTo>
                <a:lnTo>
                  <a:pt x="40" y="80"/>
                </a:lnTo>
                <a:lnTo>
                  <a:pt x="55" y="84"/>
                </a:lnTo>
                <a:lnTo>
                  <a:pt x="64" y="85"/>
                </a:lnTo>
                <a:lnTo>
                  <a:pt x="78" y="88"/>
                </a:lnTo>
                <a:lnTo>
                  <a:pt x="92" y="90"/>
                </a:lnTo>
                <a:lnTo>
                  <a:pt x="103" y="93"/>
                </a:lnTo>
                <a:lnTo>
                  <a:pt x="123" y="100"/>
                </a:lnTo>
                <a:lnTo>
                  <a:pt x="136" y="111"/>
                </a:lnTo>
                <a:lnTo>
                  <a:pt x="143" y="124"/>
                </a:lnTo>
                <a:lnTo>
                  <a:pt x="14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5830260" y="2919893"/>
            <a:ext cx="231775" cy="320675"/>
          </a:xfrm>
          <a:custGeom>
            <a:avLst/>
            <a:gdLst>
              <a:gd name="T0" fmla="*/ 145 w 146"/>
              <a:gd name="T1" fmla="*/ 155 h 202"/>
              <a:gd name="T2" fmla="*/ 136 w 146"/>
              <a:gd name="T3" fmla="*/ 177 h 202"/>
              <a:gd name="T4" fmla="*/ 116 w 146"/>
              <a:gd name="T5" fmla="*/ 193 h 202"/>
              <a:gd name="T6" fmla="*/ 89 w 146"/>
              <a:gd name="T7" fmla="*/ 202 h 202"/>
              <a:gd name="T8" fmla="*/ 51 w 146"/>
              <a:gd name="T9" fmla="*/ 202 h 202"/>
              <a:gd name="T10" fmla="*/ 17 w 146"/>
              <a:gd name="T11" fmla="*/ 194 h 202"/>
              <a:gd name="T12" fmla="*/ 0 w 146"/>
              <a:gd name="T13" fmla="*/ 154 h 202"/>
              <a:gd name="T14" fmla="*/ 17 w 146"/>
              <a:gd name="T15" fmla="*/ 166 h 202"/>
              <a:gd name="T16" fmla="*/ 54 w 146"/>
              <a:gd name="T17" fmla="*/ 179 h 202"/>
              <a:gd name="T18" fmla="*/ 93 w 146"/>
              <a:gd name="T19" fmla="*/ 178 h 202"/>
              <a:gd name="T20" fmla="*/ 112 w 146"/>
              <a:gd name="T21" fmla="*/ 166 h 202"/>
              <a:gd name="T22" fmla="*/ 120 w 146"/>
              <a:gd name="T23" fmla="*/ 147 h 202"/>
              <a:gd name="T24" fmla="*/ 114 w 146"/>
              <a:gd name="T25" fmla="*/ 128 h 202"/>
              <a:gd name="T26" fmla="*/ 96 w 146"/>
              <a:gd name="T27" fmla="*/ 117 h 202"/>
              <a:gd name="T28" fmla="*/ 75 w 146"/>
              <a:gd name="T29" fmla="*/ 113 h 202"/>
              <a:gd name="T30" fmla="*/ 51 w 146"/>
              <a:gd name="T31" fmla="*/ 109 h 202"/>
              <a:gd name="T32" fmla="*/ 13 w 146"/>
              <a:gd name="T33" fmla="*/ 90 h 202"/>
              <a:gd name="T34" fmla="*/ 2 w 146"/>
              <a:gd name="T35" fmla="*/ 66 h 202"/>
              <a:gd name="T36" fmla="*/ 2 w 146"/>
              <a:gd name="T37" fmla="*/ 43 h 202"/>
              <a:gd name="T38" fmla="*/ 21 w 146"/>
              <a:gd name="T39" fmla="*/ 15 h 202"/>
              <a:gd name="T40" fmla="*/ 58 w 146"/>
              <a:gd name="T41" fmla="*/ 0 h 202"/>
              <a:gd name="T42" fmla="*/ 92 w 146"/>
              <a:gd name="T43" fmla="*/ 0 h 202"/>
              <a:gd name="T44" fmla="*/ 126 w 146"/>
              <a:gd name="T45" fmla="*/ 8 h 202"/>
              <a:gd name="T46" fmla="*/ 139 w 146"/>
              <a:gd name="T47" fmla="*/ 45 h 202"/>
              <a:gd name="T48" fmla="*/ 126 w 146"/>
              <a:gd name="T49" fmla="*/ 35 h 202"/>
              <a:gd name="T50" fmla="*/ 90 w 146"/>
              <a:gd name="T51" fmla="*/ 23 h 202"/>
              <a:gd name="T52" fmla="*/ 54 w 146"/>
              <a:gd name="T53" fmla="*/ 23 h 202"/>
              <a:gd name="T54" fmla="*/ 29 w 146"/>
              <a:gd name="T55" fmla="*/ 41 h 202"/>
              <a:gd name="T56" fmla="*/ 29 w 146"/>
              <a:gd name="T57" fmla="*/ 65 h 202"/>
              <a:gd name="T58" fmla="*/ 41 w 146"/>
              <a:gd name="T59" fmla="*/ 78 h 202"/>
              <a:gd name="T60" fmla="*/ 64 w 146"/>
              <a:gd name="T61" fmla="*/ 85 h 202"/>
              <a:gd name="T62" fmla="*/ 93 w 146"/>
              <a:gd name="T63" fmla="*/ 90 h 202"/>
              <a:gd name="T64" fmla="*/ 123 w 146"/>
              <a:gd name="T65" fmla="*/ 100 h 202"/>
              <a:gd name="T66" fmla="*/ 145 w 146"/>
              <a:gd name="T67" fmla="*/ 12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202">
                <a:moveTo>
                  <a:pt x="146" y="143"/>
                </a:moveTo>
                <a:lnTo>
                  <a:pt x="145" y="155"/>
                </a:lnTo>
                <a:lnTo>
                  <a:pt x="141" y="166"/>
                </a:lnTo>
                <a:lnTo>
                  <a:pt x="136" y="177"/>
                </a:lnTo>
                <a:lnTo>
                  <a:pt x="127" y="185"/>
                </a:lnTo>
                <a:lnTo>
                  <a:pt x="116" y="193"/>
                </a:lnTo>
                <a:lnTo>
                  <a:pt x="103" y="198"/>
                </a:lnTo>
                <a:lnTo>
                  <a:pt x="89" y="202"/>
                </a:lnTo>
                <a:lnTo>
                  <a:pt x="71" y="202"/>
                </a:lnTo>
                <a:lnTo>
                  <a:pt x="51" y="202"/>
                </a:lnTo>
                <a:lnTo>
                  <a:pt x="33" y="198"/>
                </a:lnTo>
                <a:lnTo>
                  <a:pt x="17" y="194"/>
                </a:lnTo>
                <a:lnTo>
                  <a:pt x="0" y="187"/>
                </a:lnTo>
                <a:lnTo>
                  <a:pt x="0" y="154"/>
                </a:lnTo>
                <a:lnTo>
                  <a:pt x="2" y="154"/>
                </a:lnTo>
                <a:lnTo>
                  <a:pt x="17" y="166"/>
                </a:lnTo>
                <a:lnTo>
                  <a:pt x="35" y="174"/>
                </a:lnTo>
                <a:lnTo>
                  <a:pt x="54" y="179"/>
                </a:lnTo>
                <a:lnTo>
                  <a:pt x="71" y="181"/>
                </a:lnTo>
                <a:lnTo>
                  <a:pt x="93" y="178"/>
                </a:lnTo>
                <a:lnTo>
                  <a:pt x="107" y="171"/>
                </a:lnTo>
                <a:lnTo>
                  <a:pt x="112" y="166"/>
                </a:lnTo>
                <a:lnTo>
                  <a:pt x="119" y="154"/>
                </a:lnTo>
                <a:lnTo>
                  <a:pt x="120" y="147"/>
                </a:lnTo>
                <a:lnTo>
                  <a:pt x="119" y="135"/>
                </a:lnTo>
                <a:lnTo>
                  <a:pt x="114" y="128"/>
                </a:lnTo>
                <a:lnTo>
                  <a:pt x="107" y="121"/>
                </a:lnTo>
                <a:lnTo>
                  <a:pt x="96" y="117"/>
                </a:lnTo>
                <a:lnTo>
                  <a:pt x="85" y="116"/>
                </a:lnTo>
                <a:lnTo>
                  <a:pt x="75" y="113"/>
                </a:lnTo>
                <a:lnTo>
                  <a:pt x="63" y="112"/>
                </a:lnTo>
                <a:lnTo>
                  <a:pt x="51" y="109"/>
                </a:lnTo>
                <a:lnTo>
                  <a:pt x="28" y="103"/>
                </a:lnTo>
                <a:lnTo>
                  <a:pt x="13" y="90"/>
                </a:lnTo>
                <a:lnTo>
                  <a:pt x="8" y="84"/>
                </a:lnTo>
                <a:lnTo>
                  <a:pt x="2" y="66"/>
                </a:lnTo>
                <a:lnTo>
                  <a:pt x="2" y="55"/>
                </a:lnTo>
                <a:lnTo>
                  <a:pt x="2" y="43"/>
                </a:lnTo>
                <a:lnTo>
                  <a:pt x="12" y="23"/>
                </a:lnTo>
                <a:lnTo>
                  <a:pt x="21" y="15"/>
                </a:lnTo>
                <a:lnTo>
                  <a:pt x="32" y="8"/>
                </a:lnTo>
                <a:lnTo>
                  <a:pt x="58" y="0"/>
                </a:lnTo>
                <a:lnTo>
                  <a:pt x="72" y="0"/>
                </a:lnTo>
                <a:lnTo>
                  <a:pt x="92" y="0"/>
                </a:lnTo>
                <a:lnTo>
                  <a:pt x="109" y="3"/>
                </a:lnTo>
                <a:lnTo>
                  <a:pt x="126" y="8"/>
                </a:lnTo>
                <a:lnTo>
                  <a:pt x="139" y="14"/>
                </a:lnTo>
                <a:lnTo>
                  <a:pt x="139" y="45"/>
                </a:lnTo>
                <a:lnTo>
                  <a:pt x="137" y="45"/>
                </a:lnTo>
                <a:lnTo>
                  <a:pt x="126" y="35"/>
                </a:lnTo>
                <a:lnTo>
                  <a:pt x="109" y="28"/>
                </a:lnTo>
                <a:lnTo>
                  <a:pt x="90" y="23"/>
                </a:lnTo>
                <a:lnTo>
                  <a:pt x="72" y="22"/>
                </a:lnTo>
                <a:lnTo>
                  <a:pt x="54" y="23"/>
                </a:lnTo>
                <a:lnTo>
                  <a:pt x="39" y="31"/>
                </a:lnTo>
                <a:lnTo>
                  <a:pt x="29" y="41"/>
                </a:lnTo>
                <a:lnTo>
                  <a:pt x="28" y="53"/>
                </a:lnTo>
                <a:lnTo>
                  <a:pt x="29" y="65"/>
                </a:lnTo>
                <a:lnTo>
                  <a:pt x="34" y="73"/>
                </a:lnTo>
                <a:lnTo>
                  <a:pt x="41" y="78"/>
                </a:lnTo>
                <a:lnTo>
                  <a:pt x="55" y="82"/>
                </a:lnTo>
                <a:lnTo>
                  <a:pt x="64" y="85"/>
                </a:lnTo>
                <a:lnTo>
                  <a:pt x="79" y="88"/>
                </a:lnTo>
                <a:lnTo>
                  <a:pt x="93" y="90"/>
                </a:lnTo>
                <a:lnTo>
                  <a:pt x="103" y="93"/>
                </a:lnTo>
                <a:lnTo>
                  <a:pt x="123" y="100"/>
                </a:lnTo>
                <a:lnTo>
                  <a:pt x="136" y="111"/>
                </a:lnTo>
                <a:lnTo>
                  <a:pt x="145" y="124"/>
                </a:lnTo>
                <a:lnTo>
                  <a:pt x="14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7003423" y="2919893"/>
            <a:ext cx="231775" cy="320675"/>
          </a:xfrm>
          <a:custGeom>
            <a:avLst/>
            <a:gdLst>
              <a:gd name="T0" fmla="*/ 145 w 146"/>
              <a:gd name="T1" fmla="*/ 155 h 202"/>
              <a:gd name="T2" fmla="*/ 135 w 146"/>
              <a:gd name="T3" fmla="*/ 177 h 202"/>
              <a:gd name="T4" fmla="*/ 115 w 146"/>
              <a:gd name="T5" fmla="*/ 193 h 202"/>
              <a:gd name="T6" fmla="*/ 88 w 146"/>
              <a:gd name="T7" fmla="*/ 202 h 202"/>
              <a:gd name="T8" fmla="*/ 50 w 146"/>
              <a:gd name="T9" fmla="*/ 202 h 202"/>
              <a:gd name="T10" fmla="*/ 16 w 146"/>
              <a:gd name="T11" fmla="*/ 194 h 202"/>
              <a:gd name="T12" fmla="*/ 0 w 146"/>
              <a:gd name="T13" fmla="*/ 154 h 202"/>
              <a:gd name="T14" fmla="*/ 17 w 146"/>
              <a:gd name="T15" fmla="*/ 166 h 202"/>
              <a:gd name="T16" fmla="*/ 54 w 146"/>
              <a:gd name="T17" fmla="*/ 179 h 202"/>
              <a:gd name="T18" fmla="*/ 92 w 146"/>
              <a:gd name="T19" fmla="*/ 178 h 202"/>
              <a:gd name="T20" fmla="*/ 112 w 146"/>
              <a:gd name="T21" fmla="*/ 166 h 202"/>
              <a:gd name="T22" fmla="*/ 120 w 146"/>
              <a:gd name="T23" fmla="*/ 147 h 202"/>
              <a:gd name="T24" fmla="*/ 114 w 146"/>
              <a:gd name="T25" fmla="*/ 128 h 202"/>
              <a:gd name="T26" fmla="*/ 94 w 146"/>
              <a:gd name="T27" fmla="*/ 117 h 202"/>
              <a:gd name="T28" fmla="*/ 75 w 146"/>
              <a:gd name="T29" fmla="*/ 113 h 202"/>
              <a:gd name="T30" fmla="*/ 50 w 146"/>
              <a:gd name="T31" fmla="*/ 109 h 202"/>
              <a:gd name="T32" fmla="*/ 13 w 146"/>
              <a:gd name="T33" fmla="*/ 90 h 202"/>
              <a:gd name="T34" fmla="*/ 1 w 146"/>
              <a:gd name="T35" fmla="*/ 66 h 202"/>
              <a:gd name="T36" fmla="*/ 1 w 146"/>
              <a:gd name="T37" fmla="*/ 43 h 202"/>
              <a:gd name="T38" fmla="*/ 21 w 146"/>
              <a:gd name="T39" fmla="*/ 15 h 202"/>
              <a:gd name="T40" fmla="*/ 58 w 146"/>
              <a:gd name="T41" fmla="*/ 0 h 202"/>
              <a:gd name="T42" fmla="*/ 92 w 146"/>
              <a:gd name="T43" fmla="*/ 0 h 202"/>
              <a:gd name="T44" fmla="*/ 124 w 146"/>
              <a:gd name="T45" fmla="*/ 8 h 202"/>
              <a:gd name="T46" fmla="*/ 139 w 146"/>
              <a:gd name="T47" fmla="*/ 45 h 202"/>
              <a:gd name="T48" fmla="*/ 124 w 146"/>
              <a:gd name="T49" fmla="*/ 35 h 202"/>
              <a:gd name="T50" fmla="*/ 90 w 146"/>
              <a:gd name="T51" fmla="*/ 23 h 202"/>
              <a:gd name="T52" fmla="*/ 52 w 146"/>
              <a:gd name="T53" fmla="*/ 23 h 202"/>
              <a:gd name="T54" fmla="*/ 29 w 146"/>
              <a:gd name="T55" fmla="*/ 41 h 202"/>
              <a:gd name="T56" fmla="*/ 28 w 146"/>
              <a:gd name="T57" fmla="*/ 65 h 202"/>
              <a:gd name="T58" fmla="*/ 41 w 146"/>
              <a:gd name="T59" fmla="*/ 78 h 202"/>
              <a:gd name="T60" fmla="*/ 64 w 146"/>
              <a:gd name="T61" fmla="*/ 85 h 202"/>
              <a:gd name="T62" fmla="*/ 92 w 146"/>
              <a:gd name="T63" fmla="*/ 90 h 202"/>
              <a:gd name="T64" fmla="*/ 123 w 146"/>
              <a:gd name="T65" fmla="*/ 100 h 202"/>
              <a:gd name="T66" fmla="*/ 144 w 146"/>
              <a:gd name="T67" fmla="*/ 12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202">
                <a:moveTo>
                  <a:pt x="146" y="143"/>
                </a:moveTo>
                <a:lnTo>
                  <a:pt x="145" y="155"/>
                </a:lnTo>
                <a:lnTo>
                  <a:pt x="141" y="166"/>
                </a:lnTo>
                <a:lnTo>
                  <a:pt x="135" y="177"/>
                </a:lnTo>
                <a:lnTo>
                  <a:pt x="127" y="185"/>
                </a:lnTo>
                <a:lnTo>
                  <a:pt x="115" y="193"/>
                </a:lnTo>
                <a:lnTo>
                  <a:pt x="102" y="198"/>
                </a:lnTo>
                <a:lnTo>
                  <a:pt x="88" y="202"/>
                </a:lnTo>
                <a:lnTo>
                  <a:pt x="69" y="202"/>
                </a:lnTo>
                <a:lnTo>
                  <a:pt x="50" y="202"/>
                </a:lnTo>
                <a:lnTo>
                  <a:pt x="33" y="198"/>
                </a:lnTo>
                <a:lnTo>
                  <a:pt x="16" y="194"/>
                </a:lnTo>
                <a:lnTo>
                  <a:pt x="0" y="187"/>
                </a:lnTo>
                <a:lnTo>
                  <a:pt x="0" y="154"/>
                </a:lnTo>
                <a:lnTo>
                  <a:pt x="1" y="154"/>
                </a:lnTo>
                <a:lnTo>
                  <a:pt x="17" y="166"/>
                </a:lnTo>
                <a:lnTo>
                  <a:pt x="34" y="174"/>
                </a:lnTo>
                <a:lnTo>
                  <a:pt x="54" y="179"/>
                </a:lnTo>
                <a:lnTo>
                  <a:pt x="71" y="181"/>
                </a:lnTo>
                <a:lnTo>
                  <a:pt x="92" y="178"/>
                </a:lnTo>
                <a:lnTo>
                  <a:pt x="107" y="171"/>
                </a:lnTo>
                <a:lnTo>
                  <a:pt x="112" y="166"/>
                </a:lnTo>
                <a:lnTo>
                  <a:pt x="119" y="154"/>
                </a:lnTo>
                <a:lnTo>
                  <a:pt x="120" y="147"/>
                </a:lnTo>
                <a:lnTo>
                  <a:pt x="119" y="135"/>
                </a:lnTo>
                <a:lnTo>
                  <a:pt x="114" y="128"/>
                </a:lnTo>
                <a:lnTo>
                  <a:pt x="106" y="121"/>
                </a:lnTo>
                <a:lnTo>
                  <a:pt x="94" y="117"/>
                </a:lnTo>
                <a:lnTo>
                  <a:pt x="85" y="116"/>
                </a:lnTo>
                <a:lnTo>
                  <a:pt x="75" y="113"/>
                </a:lnTo>
                <a:lnTo>
                  <a:pt x="63" y="112"/>
                </a:lnTo>
                <a:lnTo>
                  <a:pt x="50" y="109"/>
                </a:lnTo>
                <a:lnTo>
                  <a:pt x="28" y="103"/>
                </a:lnTo>
                <a:lnTo>
                  <a:pt x="13" y="90"/>
                </a:lnTo>
                <a:lnTo>
                  <a:pt x="7" y="84"/>
                </a:lnTo>
                <a:lnTo>
                  <a:pt x="1" y="66"/>
                </a:lnTo>
                <a:lnTo>
                  <a:pt x="0" y="55"/>
                </a:lnTo>
                <a:lnTo>
                  <a:pt x="1" y="43"/>
                </a:lnTo>
                <a:lnTo>
                  <a:pt x="12" y="23"/>
                </a:lnTo>
                <a:lnTo>
                  <a:pt x="21" y="15"/>
                </a:lnTo>
                <a:lnTo>
                  <a:pt x="32" y="8"/>
                </a:lnTo>
                <a:lnTo>
                  <a:pt x="58" y="0"/>
                </a:lnTo>
                <a:lnTo>
                  <a:pt x="72" y="0"/>
                </a:lnTo>
                <a:lnTo>
                  <a:pt x="92" y="0"/>
                </a:lnTo>
                <a:lnTo>
                  <a:pt x="109" y="3"/>
                </a:lnTo>
                <a:lnTo>
                  <a:pt x="124" y="8"/>
                </a:lnTo>
                <a:lnTo>
                  <a:pt x="139" y="14"/>
                </a:lnTo>
                <a:lnTo>
                  <a:pt x="139" y="45"/>
                </a:lnTo>
                <a:lnTo>
                  <a:pt x="136" y="45"/>
                </a:lnTo>
                <a:lnTo>
                  <a:pt x="124" y="35"/>
                </a:lnTo>
                <a:lnTo>
                  <a:pt x="109" y="28"/>
                </a:lnTo>
                <a:lnTo>
                  <a:pt x="90" y="23"/>
                </a:lnTo>
                <a:lnTo>
                  <a:pt x="72" y="22"/>
                </a:lnTo>
                <a:lnTo>
                  <a:pt x="52" y="23"/>
                </a:lnTo>
                <a:lnTo>
                  <a:pt x="39" y="31"/>
                </a:lnTo>
                <a:lnTo>
                  <a:pt x="29" y="41"/>
                </a:lnTo>
                <a:lnTo>
                  <a:pt x="28" y="53"/>
                </a:lnTo>
                <a:lnTo>
                  <a:pt x="28" y="65"/>
                </a:lnTo>
                <a:lnTo>
                  <a:pt x="33" y="73"/>
                </a:lnTo>
                <a:lnTo>
                  <a:pt x="41" y="78"/>
                </a:lnTo>
                <a:lnTo>
                  <a:pt x="55" y="82"/>
                </a:lnTo>
                <a:lnTo>
                  <a:pt x="64" y="85"/>
                </a:lnTo>
                <a:lnTo>
                  <a:pt x="79" y="88"/>
                </a:lnTo>
                <a:lnTo>
                  <a:pt x="92" y="90"/>
                </a:lnTo>
                <a:lnTo>
                  <a:pt x="103" y="93"/>
                </a:lnTo>
                <a:lnTo>
                  <a:pt x="123" y="100"/>
                </a:lnTo>
                <a:lnTo>
                  <a:pt x="135" y="111"/>
                </a:lnTo>
                <a:lnTo>
                  <a:pt x="144" y="124"/>
                </a:lnTo>
                <a:lnTo>
                  <a:pt x="14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2522538" y="2643188"/>
            <a:ext cx="150813" cy="217488"/>
          </a:xfrm>
          <a:custGeom>
            <a:avLst/>
            <a:gdLst>
              <a:gd name="T0" fmla="*/ 0 w 95"/>
              <a:gd name="T1" fmla="*/ 24 h 137"/>
              <a:gd name="T2" fmla="*/ 52 w 95"/>
              <a:gd name="T3" fmla="*/ 0 h 137"/>
              <a:gd name="T4" fmla="*/ 95 w 95"/>
              <a:gd name="T5" fmla="*/ 114 h 137"/>
              <a:gd name="T6" fmla="*/ 43 w 95"/>
              <a:gd name="T7" fmla="*/ 137 h 137"/>
              <a:gd name="T8" fmla="*/ 0 w 95"/>
              <a:gd name="T9" fmla="*/ 24 h 137"/>
            </a:gdLst>
            <a:ahLst/>
            <a:cxnLst>
              <a:cxn ang="0">
                <a:pos x="T0" y="T1"/>
              </a:cxn>
              <a:cxn ang="0">
                <a:pos x="T2" y="T3"/>
              </a:cxn>
              <a:cxn ang="0">
                <a:pos x="T4" y="T5"/>
              </a:cxn>
              <a:cxn ang="0">
                <a:pos x="T6" y="T7"/>
              </a:cxn>
              <a:cxn ang="0">
                <a:pos x="T8" y="T9"/>
              </a:cxn>
            </a:cxnLst>
            <a:rect l="0" t="0" r="r" b="b"/>
            <a:pathLst>
              <a:path w="95" h="137">
                <a:moveTo>
                  <a:pt x="0" y="24"/>
                </a:moveTo>
                <a:lnTo>
                  <a:pt x="52" y="0"/>
                </a:lnTo>
                <a:lnTo>
                  <a:pt x="95" y="114"/>
                </a:lnTo>
                <a:lnTo>
                  <a:pt x="43" y="137"/>
                </a:lnTo>
                <a:lnTo>
                  <a:pt x="0" y="24"/>
                </a:lnTo>
                <a:close/>
              </a:path>
            </a:pathLst>
          </a:custGeom>
          <a:solidFill>
            <a:srgbClr val="C8B5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2570163" y="2808288"/>
            <a:ext cx="38100" cy="34925"/>
          </a:xfrm>
          <a:custGeom>
            <a:avLst/>
            <a:gdLst>
              <a:gd name="T0" fmla="*/ 0 w 24"/>
              <a:gd name="T1" fmla="*/ 0 h 22"/>
              <a:gd name="T2" fmla="*/ 24 w 24"/>
              <a:gd name="T3" fmla="*/ 1 h 22"/>
              <a:gd name="T4" fmla="*/ 7 w 24"/>
              <a:gd name="T5" fmla="*/ 22 h 22"/>
            </a:gdLst>
            <a:ahLst/>
            <a:cxnLst>
              <a:cxn ang="0">
                <a:pos x="T0" y="T1"/>
              </a:cxn>
              <a:cxn ang="0">
                <a:pos x="T2" y="T3"/>
              </a:cxn>
              <a:cxn ang="0">
                <a:pos x="T4" y="T5"/>
              </a:cxn>
            </a:cxnLst>
            <a:rect l="0" t="0" r="r" b="b"/>
            <a:pathLst>
              <a:path w="24" h="22">
                <a:moveTo>
                  <a:pt x="0" y="0"/>
                </a:moveTo>
                <a:lnTo>
                  <a:pt x="24" y="1"/>
                </a:lnTo>
                <a:lnTo>
                  <a:pt x="7"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2570163" y="2808288"/>
            <a:ext cx="38100" cy="34925"/>
          </a:xfrm>
          <a:custGeom>
            <a:avLst/>
            <a:gdLst>
              <a:gd name="T0" fmla="*/ 0 w 24"/>
              <a:gd name="T1" fmla="*/ 0 h 22"/>
              <a:gd name="T2" fmla="*/ 24 w 24"/>
              <a:gd name="T3" fmla="*/ 1 h 22"/>
              <a:gd name="T4" fmla="*/ 7 w 24"/>
              <a:gd name="T5" fmla="*/ 22 h 22"/>
            </a:gdLst>
            <a:ahLst/>
            <a:cxnLst>
              <a:cxn ang="0">
                <a:pos x="T0" y="T1"/>
              </a:cxn>
              <a:cxn ang="0">
                <a:pos x="T2" y="T3"/>
              </a:cxn>
              <a:cxn ang="0">
                <a:pos x="T4" y="T5"/>
              </a:cxn>
            </a:cxnLst>
            <a:rect l="0" t="0" r="r" b="b"/>
            <a:pathLst>
              <a:path w="24" h="22">
                <a:moveTo>
                  <a:pt x="0" y="0"/>
                </a:moveTo>
                <a:lnTo>
                  <a:pt x="24" y="1"/>
                </a:lnTo>
                <a:lnTo>
                  <a:pt x="7" y="2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2382838" y="2897188"/>
            <a:ext cx="141288" cy="201613"/>
          </a:xfrm>
          <a:custGeom>
            <a:avLst/>
            <a:gdLst>
              <a:gd name="T0" fmla="*/ 29 w 89"/>
              <a:gd name="T1" fmla="*/ 0 h 127"/>
              <a:gd name="T2" fmla="*/ 89 w 89"/>
              <a:gd name="T3" fmla="*/ 12 h 127"/>
              <a:gd name="T4" fmla="*/ 60 w 89"/>
              <a:gd name="T5" fmla="*/ 127 h 127"/>
              <a:gd name="T6" fmla="*/ 0 w 89"/>
              <a:gd name="T7" fmla="*/ 113 h 127"/>
              <a:gd name="T8" fmla="*/ 29 w 89"/>
              <a:gd name="T9" fmla="*/ 0 h 127"/>
            </a:gdLst>
            <a:ahLst/>
            <a:cxnLst>
              <a:cxn ang="0">
                <a:pos x="T0" y="T1"/>
              </a:cxn>
              <a:cxn ang="0">
                <a:pos x="T2" y="T3"/>
              </a:cxn>
              <a:cxn ang="0">
                <a:pos x="T4" y="T5"/>
              </a:cxn>
              <a:cxn ang="0">
                <a:pos x="T6" y="T7"/>
              </a:cxn>
              <a:cxn ang="0">
                <a:pos x="T8" y="T9"/>
              </a:cxn>
            </a:cxnLst>
            <a:rect l="0" t="0" r="r" b="b"/>
            <a:pathLst>
              <a:path w="89" h="127">
                <a:moveTo>
                  <a:pt x="29" y="0"/>
                </a:moveTo>
                <a:lnTo>
                  <a:pt x="89" y="12"/>
                </a:lnTo>
                <a:lnTo>
                  <a:pt x="60" y="127"/>
                </a:lnTo>
                <a:lnTo>
                  <a:pt x="0" y="113"/>
                </a:lnTo>
                <a:lnTo>
                  <a:pt x="29" y="0"/>
                </a:lnTo>
                <a:close/>
              </a:path>
            </a:pathLst>
          </a:custGeom>
          <a:solidFill>
            <a:srgbClr val="C8B5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p:nvSpPr>
        <p:spPr bwMode="auto">
          <a:xfrm>
            <a:off x="2387600" y="3024188"/>
            <a:ext cx="42863" cy="36513"/>
          </a:xfrm>
          <a:custGeom>
            <a:avLst/>
            <a:gdLst>
              <a:gd name="T0" fmla="*/ 5 w 27"/>
              <a:gd name="T1" fmla="*/ 0 h 23"/>
              <a:gd name="T2" fmla="*/ 27 w 27"/>
              <a:gd name="T3" fmla="*/ 16 h 23"/>
              <a:gd name="T4" fmla="*/ 0 w 27"/>
              <a:gd name="T5" fmla="*/ 23 h 23"/>
            </a:gdLst>
            <a:ahLst/>
            <a:cxnLst>
              <a:cxn ang="0">
                <a:pos x="T0" y="T1"/>
              </a:cxn>
              <a:cxn ang="0">
                <a:pos x="T2" y="T3"/>
              </a:cxn>
              <a:cxn ang="0">
                <a:pos x="T4" y="T5"/>
              </a:cxn>
            </a:cxnLst>
            <a:rect l="0" t="0" r="r" b="b"/>
            <a:pathLst>
              <a:path w="27" h="23">
                <a:moveTo>
                  <a:pt x="5" y="0"/>
                </a:moveTo>
                <a:lnTo>
                  <a:pt x="27" y="16"/>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p:nvSpPr>
        <p:spPr bwMode="auto">
          <a:xfrm>
            <a:off x="2387600" y="3024188"/>
            <a:ext cx="42863" cy="36513"/>
          </a:xfrm>
          <a:custGeom>
            <a:avLst/>
            <a:gdLst>
              <a:gd name="T0" fmla="*/ 5 w 27"/>
              <a:gd name="T1" fmla="*/ 0 h 23"/>
              <a:gd name="T2" fmla="*/ 27 w 27"/>
              <a:gd name="T3" fmla="*/ 16 h 23"/>
              <a:gd name="T4" fmla="*/ 0 w 27"/>
              <a:gd name="T5" fmla="*/ 23 h 23"/>
            </a:gdLst>
            <a:ahLst/>
            <a:cxnLst>
              <a:cxn ang="0">
                <a:pos x="T0" y="T1"/>
              </a:cxn>
              <a:cxn ang="0">
                <a:pos x="T2" y="T3"/>
              </a:cxn>
              <a:cxn ang="0">
                <a:pos x="T4" y="T5"/>
              </a:cxn>
            </a:cxnLst>
            <a:rect l="0" t="0" r="r" b="b"/>
            <a:pathLst>
              <a:path w="27" h="23">
                <a:moveTo>
                  <a:pt x="5" y="0"/>
                </a:moveTo>
                <a:lnTo>
                  <a:pt x="27" y="16"/>
                </a:lnTo>
                <a:lnTo>
                  <a:pt x="0" y="2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2251075" y="3128963"/>
            <a:ext cx="155575" cy="174625"/>
          </a:xfrm>
          <a:custGeom>
            <a:avLst/>
            <a:gdLst>
              <a:gd name="T0" fmla="*/ 62 w 98"/>
              <a:gd name="T1" fmla="*/ 0 h 110"/>
              <a:gd name="T2" fmla="*/ 98 w 98"/>
              <a:gd name="T3" fmla="*/ 32 h 110"/>
              <a:gd name="T4" fmla="*/ 35 w 98"/>
              <a:gd name="T5" fmla="*/ 110 h 110"/>
              <a:gd name="T6" fmla="*/ 0 w 98"/>
              <a:gd name="T7" fmla="*/ 78 h 110"/>
              <a:gd name="T8" fmla="*/ 62 w 98"/>
              <a:gd name="T9" fmla="*/ 0 h 110"/>
            </a:gdLst>
            <a:ahLst/>
            <a:cxnLst>
              <a:cxn ang="0">
                <a:pos x="T0" y="T1"/>
              </a:cxn>
              <a:cxn ang="0">
                <a:pos x="T2" y="T3"/>
              </a:cxn>
              <a:cxn ang="0">
                <a:pos x="T4" y="T5"/>
              </a:cxn>
              <a:cxn ang="0">
                <a:pos x="T6" y="T7"/>
              </a:cxn>
              <a:cxn ang="0">
                <a:pos x="T8" y="T9"/>
              </a:cxn>
            </a:cxnLst>
            <a:rect l="0" t="0" r="r" b="b"/>
            <a:pathLst>
              <a:path w="98" h="110">
                <a:moveTo>
                  <a:pt x="62" y="0"/>
                </a:moveTo>
                <a:lnTo>
                  <a:pt x="98" y="32"/>
                </a:lnTo>
                <a:lnTo>
                  <a:pt x="35" y="110"/>
                </a:lnTo>
                <a:lnTo>
                  <a:pt x="0" y="78"/>
                </a:lnTo>
                <a:lnTo>
                  <a:pt x="62" y="0"/>
                </a:lnTo>
                <a:close/>
              </a:path>
            </a:pathLst>
          </a:custGeom>
          <a:solidFill>
            <a:srgbClr val="C8B5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2260600" y="3214688"/>
            <a:ext cx="31750" cy="33338"/>
          </a:xfrm>
          <a:custGeom>
            <a:avLst/>
            <a:gdLst>
              <a:gd name="T0" fmla="*/ 12 w 20"/>
              <a:gd name="T1" fmla="*/ 0 h 21"/>
              <a:gd name="T2" fmla="*/ 20 w 20"/>
              <a:gd name="T3" fmla="*/ 21 h 21"/>
              <a:gd name="T4" fmla="*/ 0 w 20"/>
              <a:gd name="T5" fmla="*/ 16 h 21"/>
            </a:gdLst>
            <a:ahLst/>
            <a:cxnLst>
              <a:cxn ang="0">
                <a:pos x="T0" y="T1"/>
              </a:cxn>
              <a:cxn ang="0">
                <a:pos x="T2" y="T3"/>
              </a:cxn>
              <a:cxn ang="0">
                <a:pos x="T4" y="T5"/>
              </a:cxn>
            </a:cxnLst>
            <a:rect l="0" t="0" r="r" b="b"/>
            <a:pathLst>
              <a:path w="20" h="21">
                <a:moveTo>
                  <a:pt x="12" y="0"/>
                </a:moveTo>
                <a:lnTo>
                  <a:pt x="20" y="21"/>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2260600" y="3214688"/>
            <a:ext cx="31750" cy="33338"/>
          </a:xfrm>
          <a:custGeom>
            <a:avLst/>
            <a:gdLst>
              <a:gd name="T0" fmla="*/ 12 w 20"/>
              <a:gd name="T1" fmla="*/ 0 h 21"/>
              <a:gd name="T2" fmla="*/ 20 w 20"/>
              <a:gd name="T3" fmla="*/ 21 h 21"/>
              <a:gd name="T4" fmla="*/ 0 w 20"/>
              <a:gd name="T5" fmla="*/ 16 h 21"/>
            </a:gdLst>
            <a:ahLst/>
            <a:cxnLst>
              <a:cxn ang="0">
                <a:pos x="T0" y="T1"/>
              </a:cxn>
              <a:cxn ang="0">
                <a:pos x="T2" y="T3"/>
              </a:cxn>
              <a:cxn ang="0">
                <a:pos x="T4" y="T5"/>
              </a:cxn>
            </a:cxnLst>
            <a:rect l="0" t="0" r="r" b="b"/>
            <a:pathLst>
              <a:path w="20" h="21">
                <a:moveTo>
                  <a:pt x="12" y="0"/>
                </a:moveTo>
                <a:lnTo>
                  <a:pt x="20" y="21"/>
                </a:lnTo>
                <a:lnTo>
                  <a:pt x="0"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2328863" y="3221038"/>
            <a:ext cx="155575" cy="174625"/>
          </a:xfrm>
          <a:custGeom>
            <a:avLst/>
            <a:gdLst>
              <a:gd name="T0" fmla="*/ 63 w 98"/>
              <a:gd name="T1" fmla="*/ 0 h 110"/>
              <a:gd name="T2" fmla="*/ 98 w 98"/>
              <a:gd name="T3" fmla="*/ 32 h 110"/>
              <a:gd name="T4" fmla="*/ 35 w 98"/>
              <a:gd name="T5" fmla="*/ 110 h 110"/>
              <a:gd name="T6" fmla="*/ 0 w 98"/>
              <a:gd name="T7" fmla="*/ 78 h 110"/>
              <a:gd name="T8" fmla="*/ 63 w 98"/>
              <a:gd name="T9" fmla="*/ 0 h 110"/>
            </a:gdLst>
            <a:ahLst/>
            <a:cxnLst>
              <a:cxn ang="0">
                <a:pos x="T0" y="T1"/>
              </a:cxn>
              <a:cxn ang="0">
                <a:pos x="T2" y="T3"/>
              </a:cxn>
              <a:cxn ang="0">
                <a:pos x="T4" y="T5"/>
              </a:cxn>
              <a:cxn ang="0">
                <a:pos x="T6" y="T7"/>
              </a:cxn>
              <a:cxn ang="0">
                <a:pos x="T8" y="T9"/>
              </a:cxn>
            </a:cxnLst>
            <a:rect l="0" t="0" r="r" b="b"/>
            <a:pathLst>
              <a:path w="98" h="110">
                <a:moveTo>
                  <a:pt x="63" y="0"/>
                </a:moveTo>
                <a:lnTo>
                  <a:pt x="98" y="32"/>
                </a:lnTo>
                <a:lnTo>
                  <a:pt x="35" y="110"/>
                </a:lnTo>
                <a:lnTo>
                  <a:pt x="0" y="78"/>
                </a:lnTo>
                <a:lnTo>
                  <a:pt x="63" y="0"/>
                </a:lnTo>
                <a:close/>
              </a:path>
            </a:pathLst>
          </a:custGeom>
          <a:solidFill>
            <a:srgbClr val="C8B5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2339975" y="3306763"/>
            <a:ext cx="30163" cy="33338"/>
          </a:xfrm>
          <a:custGeom>
            <a:avLst/>
            <a:gdLst>
              <a:gd name="T0" fmla="*/ 11 w 19"/>
              <a:gd name="T1" fmla="*/ 0 h 21"/>
              <a:gd name="T2" fmla="*/ 19 w 19"/>
              <a:gd name="T3" fmla="*/ 21 h 21"/>
              <a:gd name="T4" fmla="*/ 0 w 19"/>
              <a:gd name="T5" fmla="*/ 16 h 21"/>
            </a:gdLst>
            <a:ahLst/>
            <a:cxnLst>
              <a:cxn ang="0">
                <a:pos x="T0" y="T1"/>
              </a:cxn>
              <a:cxn ang="0">
                <a:pos x="T2" y="T3"/>
              </a:cxn>
              <a:cxn ang="0">
                <a:pos x="T4" y="T5"/>
              </a:cxn>
            </a:cxnLst>
            <a:rect l="0" t="0" r="r" b="b"/>
            <a:pathLst>
              <a:path w="19" h="21">
                <a:moveTo>
                  <a:pt x="11" y="0"/>
                </a:moveTo>
                <a:lnTo>
                  <a:pt x="19" y="21"/>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2339975" y="3306763"/>
            <a:ext cx="30163" cy="33338"/>
          </a:xfrm>
          <a:custGeom>
            <a:avLst/>
            <a:gdLst>
              <a:gd name="T0" fmla="*/ 11 w 19"/>
              <a:gd name="T1" fmla="*/ 0 h 21"/>
              <a:gd name="T2" fmla="*/ 19 w 19"/>
              <a:gd name="T3" fmla="*/ 21 h 21"/>
              <a:gd name="T4" fmla="*/ 0 w 19"/>
              <a:gd name="T5" fmla="*/ 16 h 21"/>
            </a:gdLst>
            <a:ahLst/>
            <a:cxnLst>
              <a:cxn ang="0">
                <a:pos x="T0" y="T1"/>
              </a:cxn>
              <a:cxn ang="0">
                <a:pos x="T2" y="T3"/>
              </a:cxn>
              <a:cxn ang="0">
                <a:pos x="T4" y="T5"/>
              </a:cxn>
            </a:cxnLst>
            <a:rect l="0" t="0" r="r" b="b"/>
            <a:pathLst>
              <a:path w="19" h="21">
                <a:moveTo>
                  <a:pt x="11" y="0"/>
                </a:moveTo>
                <a:lnTo>
                  <a:pt x="19" y="21"/>
                </a:lnTo>
                <a:lnTo>
                  <a:pt x="0"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2417763" y="3297238"/>
            <a:ext cx="155575" cy="173038"/>
          </a:xfrm>
          <a:custGeom>
            <a:avLst/>
            <a:gdLst>
              <a:gd name="T0" fmla="*/ 63 w 98"/>
              <a:gd name="T1" fmla="*/ 0 h 109"/>
              <a:gd name="T2" fmla="*/ 98 w 98"/>
              <a:gd name="T3" fmla="*/ 33 h 109"/>
              <a:gd name="T4" fmla="*/ 36 w 98"/>
              <a:gd name="T5" fmla="*/ 109 h 109"/>
              <a:gd name="T6" fmla="*/ 0 w 98"/>
              <a:gd name="T7" fmla="*/ 77 h 109"/>
              <a:gd name="T8" fmla="*/ 63 w 98"/>
              <a:gd name="T9" fmla="*/ 0 h 109"/>
            </a:gdLst>
            <a:ahLst/>
            <a:cxnLst>
              <a:cxn ang="0">
                <a:pos x="T0" y="T1"/>
              </a:cxn>
              <a:cxn ang="0">
                <a:pos x="T2" y="T3"/>
              </a:cxn>
              <a:cxn ang="0">
                <a:pos x="T4" y="T5"/>
              </a:cxn>
              <a:cxn ang="0">
                <a:pos x="T6" y="T7"/>
              </a:cxn>
              <a:cxn ang="0">
                <a:pos x="T8" y="T9"/>
              </a:cxn>
            </a:cxnLst>
            <a:rect l="0" t="0" r="r" b="b"/>
            <a:pathLst>
              <a:path w="98" h="109">
                <a:moveTo>
                  <a:pt x="63" y="0"/>
                </a:moveTo>
                <a:lnTo>
                  <a:pt x="98" y="33"/>
                </a:lnTo>
                <a:lnTo>
                  <a:pt x="36" y="109"/>
                </a:lnTo>
                <a:lnTo>
                  <a:pt x="0" y="77"/>
                </a:lnTo>
                <a:lnTo>
                  <a:pt x="63" y="0"/>
                </a:lnTo>
                <a:close/>
              </a:path>
            </a:pathLst>
          </a:custGeom>
          <a:solidFill>
            <a:srgbClr val="C8B5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2428875" y="3382963"/>
            <a:ext cx="30163" cy="31750"/>
          </a:xfrm>
          <a:custGeom>
            <a:avLst/>
            <a:gdLst>
              <a:gd name="T0" fmla="*/ 12 w 19"/>
              <a:gd name="T1" fmla="*/ 0 h 20"/>
              <a:gd name="T2" fmla="*/ 19 w 19"/>
              <a:gd name="T3" fmla="*/ 20 h 20"/>
              <a:gd name="T4" fmla="*/ 0 w 19"/>
              <a:gd name="T5" fmla="*/ 15 h 20"/>
            </a:gdLst>
            <a:ahLst/>
            <a:cxnLst>
              <a:cxn ang="0">
                <a:pos x="T0" y="T1"/>
              </a:cxn>
              <a:cxn ang="0">
                <a:pos x="T2" y="T3"/>
              </a:cxn>
              <a:cxn ang="0">
                <a:pos x="T4" y="T5"/>
              </a:cxn>
            </a:cxnLst>
            <a:rect l="0" t="0" r="r" b="b"/>
            <a:pathLst>
              <a:path w="19" h="20">
                <a:moveTo>
                  <a:pt x="12" y="0"/>
                </a:moveTo>
                <a:lnTo>
                  <a:pt x="19"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2428875" y="3382963"/>
            <a:ext cx="30163" cy="31750"/>
          </a:xfrm>
          <a:custGeom>
            <a:avLst/>
            <a:gdLst>
              <a:gd name="T0" fmla="*/ 12 w 19"/>
              <a:gd name="T1" fmla="*/ 0 h 20"/>
              <a:gd name="T2" fmla="*/ 19 w 19"/>
              <a:gd name="T3" fmla="*/ 20 h 20"/>
              <a:gd name="T4" fmla="*/ 0 w 19"/>
              <a:gd name="T5" fmla="*/ 15 h 20"/>
            </a:gdLst>
            <a:ahLst/>
            <a:cxnLst>
              <a:cxn ang="0">
                <a:pos x="T0" y="T1"/>
              </a:cxn>
              <a:cxn ang="0">
                <a:pos x="T2" y="T3"/>
              </a:cxn>
              <a:cxn ang="0">
                <a:pos x="T4" y="T5"/>
              </a:cxn>
            </a:cxnLst>
            <a:rect l="0" t="0" r="r" b="b"/>
            <a:pathLst>
              <a:path w="19" h="20">
                <a:moveTo>
                  <a:pt x="12" y="0"/>
                </a:moveTo>
                <a:lnTo>
                  <a:pt x="19" y="20"/>
                </a:lnTo>
                <a:lnTo>
                  <a:pt x="0" y="1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2624138" y="2946400"/>
            <a:ext cx="142875" cy="201613"/>
          </a:xfrm>
          <a:custGeom>
            <a:avLst/>
            <a:gdLst>
              <a:gd name="T0" fmla="*/ 30 w 90"/>
              <a:gd name="T1" fmla="*/ 0 h 127"/>
              <a:gd name="T2" fmla="*/ 90 w 90"/>
              <a:gd name="T3" fmla="*/ 12 h 127"/>
              <a:gd name="T4" fmla="*/ 61 w 90"/>
              <a:gd name="T5" fmla="*/ 127 h 127"/>
              <a:gd name="T6" fmla="*/ 0 w 90"/>
              <a:gd name="T7" fmla="*/ 115 h 127"/>
              <a:gd name="T8" fmla="*/ 30 w 90"/>
              <a:gd name="T9" fmla="*/ 0 h 127"/>
            </a:gdLst>
            <a:ahLst/>
            <a:cxnLst>
              <a:cxn ang="0">
                <a:pos x="T0" y="T1"/>
              </a:cxn>
              <a:cxn ang="0">
                <a:pos x="T2" y="T3"/>
              </a:cxn>
              <a:cxn ang="0">
                <a:pos x="T4" y="T5"/>
              </a:cxn>
              <a:cxn ang="0">
                <a:pos x="T6" y="T7"/>
              </a:cxn>
              <a:cxn ang="0">
                <a:pos x="T8" y="T9"/>
              </a:cxn>
            </a:cxnLst>
            <a:rect l="0" t="0" r="r" b="b"/>
            <a:pathLst>
              <a:path w="90" h="127">
                <a:moveTo>
                  <a:pt x="30" y="0"/>
                </a:moveTo>
                <a:lnTo>
                  <a:pt x="90" y="12"/>
                </a:lnTo>
                <a:lnTo>
                  <a:pt x="61" y="127"/>
                </a:lnTo>
                <a:lnTo>
                  <a:pt x="0" y="115"/>
                </a:lnTo>
                <a:lnTo>
                  <a:pt x="30" y="0"/>
                </a:lnTo>
                <a:close/>
              </a:path>
            </a:pathLst>
          </a:custGeom>
          <a:solidFill>
            <a:srgbClr val="C8B5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2630488" y="3074988"/>
            <a:ext cx="42863" cy="36513"/>
          </a:xfrm>
          <a:custGeom>
            <a:avLst/>
            <a:gdLst>
              <a:gd name="T0" fmla="*/ 5 w 27"/>
              <a:gd name="T1" fmla="*/ 0 h 23"/>
              <a:gd name="T2" fmla="*/ 27 w 27"/>
              <a:gd name="T3" fmla="*/ 16 h 23"/>
              <a:gd name="T4" fmla="*/ 0 w 27"/>
              <a:gd name="T5" fmla="*/ 23 h 23"/>
            </a:gdLst>
            <a:ahLst/>
            <a:cxnLst>
              <a:cxn ang="0">
                <a:pos x="T0" y="T1"/>
              </a:cxn>
              <a:cxn ang="0">
                <a:pos x="T2" y="T3"/>
              </a:cxn>
              <a:cxn ang="0">
                <a:pos x="T4" y="T5"/>
              </a:cxn>
            </a:cxnLst>
            <a:rect l="0" t="0" r="r" b="b"/>
            <a:pathLst>
              <a:path w="27" h="23">
                <a:moveTo>
                  <a:pt x="5" y="0"/>
                </a:moveTo>
                <a:lnTo>
                  <a:pt x="27" y="16"/>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2630488" y="3074988"/>
            <a:ext cx="42863" cy="36513"/>
          </a:xfrm>
          <a:custGeom>
            <a:avLst/>
            <a:gdLst>
              <a:gd name="T0" fmla="*/ 5 w 27"/>
              <a:gd name="T1" fmla="*/ 0 h 23"/>
              <a:gd name="T2" fmla="*/ 27 w 27"/>
              <a:gd name="T3" fmla="*/ 16 h 23"/>
              <a:gd name="T4" fmla="*/ 0 w 27"/>
              <a:gd name="T5" fmla="*/ 23 h 23"/>
            </a:gdLst>
            <a:ahLst/>
            <a:cxnLst>
              <a:cxn ang="0">
                <a:pos x="T0" y="T1"/>
              </a:cxn>
              <a:cxn ang="0">
                <a:pos x="T2" y="T3"/>
              </a:cxn>
              <a:cxn ang="0">
                <a:pos x="T4" y="T5"/>
              </a:cxn>
            </a:cxnLst>
            <a:rect l="0" t="0" r="r" b="b"/>
            <a:pathLst>
              <a:path w="27" h="23">
                <a:moveTo>
                  <a:pt x="5" y="0"/>
                </a:moveTo>
                <a:lnTo>
                  <a:pt x="27" y="16"/>
                </a:lnTo>
                <a:lnTo>
                  <a:pt x="0" y="2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2733675" y="2590800"/>
            <a:ext cx="150813" cy="219075"/>
          </a:xfrm>
          <a:custGeom>
            <a:avLst/>
            <a:gdLst>
              <a:gd name="T0" fmla="*/ 0 w 95"/>
              <a:gd name="T1" fmla="*/ 25 h 138"/>
              <a:gd name="T2" fmla="*/ 52 w 95"/>
              <a:gd name="T3" fmla="*/ 0 h 138"/>
              <a:gd name="T4" fmla="*/ 95 w 95"/>
              <a:gd name="T5" fmla="*/ 115 h 138"/>
              <a:gd name="T6" fmla="*/ 43 w 95"/>
              <a:gd name="T7" fmla="*/ 138 h 138"/>
              <a:gd name="T8" fmla="*/ 0 w 95"/>
              <a:gd name="T9" fmla="*/ 25 h 138"/>
            </a:gdLst>
            <a:ahLst/>
            <a:cxnLst>
              <a:cxn ang="0">
                <a:pos x="T0" y="T1"/>
              </a:cxn>
              <a:cxn ang="0">
                <a:pos x="T2" y="T3"/>
              </a:cxn>
              <a:cxn ang="0">
                <a:pos x="T4" y="T5"/>
              </a:cxn>
              <a:cxn ang="0">
                <a:pos x="T6" y="T7"/>
              </a:cxn>
              <a:cxn ang="0">
                <a:pos x="T8" y="T9"/>
              </a:cxn>
            </a:cxnLst>
            <a:rect l="0" t="0" r="r" b="b"/>
            <a:pathLst>
              <a:path w="95" h="138">
                <a:moveTo>
                  <a:pt x="0" y="25"/>
                </a:moveTo>
                <a:lnTo>
                  <a:pt x="52" y="0"/>
                </a:lnTo>
                <a:lnTo>
                  <a:pt x="95" y="115"/>
                </a:lnTo>
                <a:lnTo>
                  <a:pt x="43" y="138"/>
                </a:lnTo>
                <a:lnTo>
                  <a:pt x="0" y="25"/>
                </a:lnTo>
                <a:close/>
              </a:path>
            </a:pathLst>
          </a:custGeom>
          <a:solidFill>
            <a:srgbClr val="C8B5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p:nvSpPr>
        <p:spPr bwMode="auto">
          <a:xfrm>
            <a:off x="2781300" y="2755900"/>
            <a:ext cx="39688" cy="36513"/>
          </a:xfrm>
          <a:custGeom>
            <a:avLst/>
            <a:gdLst>
              <a:gd name="T0" fmla="*/ 0 w 25"/>
              <a:gd name="T1" fmla="*/ 0 h 23"/>
              <a:gd name="T2" fmla="*/ 25 w 25"/>
              <a:gd name="T3" fmla="*/ 3 h 23"/>
              <a:gd name="T4" fmla="*/ 9 w 25"/>
              <a:gd name="T5" fmla="*/ 23 h 23"/>
            </a:gdLst>
            <a:ahLst/>
            <a:cxnLst>
              <a:cxn ang="0">
                <a:pos x="T0" y="T1"/>
              </a:cxn>
              <a:cxn ang="0">
                <a:pos x="T2" y="T3"/>
              </a:cxn>
              <a:cxn ang="0">
                <a:pos x="T4" y="T5"/>
              </a:cxn>
            </a:cxnLst>
            <a:rect l="0" t="0" r="r" b="b"/>
            <a:pathLst>
              <a:path w="25" h="23">
                <a:moveTo>
                  <a:pt x="0" y="0"/>
                </a:moveTo>
                <a:lnTo>
                  <a:pt x="25" y="3"/>
                </a:lnTo>
                <a:lnTo>
                  <a:pt x="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p:nvSpPr>
        <p:spPr bwMode="auto">
          <a:xfrm>
            <a:off x="2781300" y="2755900"/>
            <a:ext cx="39688" cy="36513"/>
          </a:xfrm>
          <a:custGeom>
            <a:avLst/>
            <a:gdLst>
              <a:gd name="T0" fmla="*/ 0 w 25"/>
              <a:gd name="T1" fmla="*/ 0 h 23"/>
              <a:gd name="T2" fmla="*/ 25 w 25"/>
              <a:gd name="T3" fmla="*/ 3 h 23"/>
              <a:gd name="T4" fmla="*/ 9 w 25"/>
              <a:gd name="T5" fmla="*/ 23 h 23"/>
            </a:gdLst>
            <a:ahLst/>
            <a:cxnLst>
              <a:cxn ang="0">
                <a:pos x="T0" y="T1"/>
              </a:cxn>
              <a:cxn ang="0">
                <a:pos x="T2" y="T3"/>
              </a:cxn>
              <a:cxn ang="0">
                <a:pos x="T4" y="T5"/>
              </a:cxn>
            </a:cxnLst>
            <a:rect l="0" t="0" r="r" b="b"/>
            <a:pathLst>
              <a:path w="25" h="23">
                <a:moveTo>
                  <a:pt x="0" y="0"/>
                </a:moveTo>
                <a:lnTo>
                  <a:pt x="25" y="3"/>
                </a:lnTo>
                <a:lnTo>
                  <a:pt x="9" y="2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p:nvSpPr>
        <p:spPr bwMode="auto">
          <a:xfrm>
            <a:off x="6323973" y="2962756"/>
            <a:ext cx="141288" cy="288925"/>
          </a:xfrm>
          <a:custGeom>
            <a:avLst/>
            <a:gdLst>
              <a:gd name="T0" fmla="*/ 9 w 89"/>
              <a:gd name="T1" fmla="*/ 0 h 182"/>
              <a:gd name="T2" fmla="*/ 89 w 89"/>
              <a:gd name="T3" fmla="*/ 1 h 182"/>
              <a:gd name="T4" fmla="*/ 80 w 89"/>
              <a:gd name="T5" fmla="*/ 182 h 182"/>
              <a:gd name="T6" fmla="*/ 0 w 89"/>
              <a:gd name="T7" fmla="*/ 179 h 182"/>
              <a:gd name="T8" fmla="*/ 9 w 89"/>
              <a:gd name="T9" fmla="*/ 0 h 182"/>
            </a:gdLst>
            <a:ahLst/>
            <a:cxnLst>
              <a:cxn ang="0">
                <a:pos x="T0" y="T1"/>
              </a:cxn>
              <a:cxn ang="0">
                <a:pos x="T2" y="T3"/>
              </a:cxn>
              <a:cxn ang="0">
                <a:pos x="T4" y="T5"/>
              </a:cxn>
              <a:cxn ang="0">
                <a:pos x="T6" y="T7"/>
              </a:cxn>
              <a:cxn ang="0">
                <a:pos x="T8" y="T9"/>
              </a:cxn>
            </a:cxnLst>
            <a:rect l="0" t="0" r="r" b="b"/>
            <a:pathLst>
              <a:path w="89" h="182">
                <a:moveTo>
                  <a:pt x="9" y="0"/>
                </a:moveTo>
                <a:lnTo>
                  <a:pt x="89" y="1"/>
                </a:lnTo>
                <a:lnTo>
                  <a:pt x="80" y="182"/>
                </a:lnTo>
                <a:lnTo>
                  <a:pt x="0" y="179"/>
                </a:lnTo>
                <a:lnTo>
                  <a:pt x="9" y="0"/>
                </a:lnTo>
                <a:close/>
              </a:path>
            </a:pathLst>
          </a:custGeom>
          <a:solidFill>
            <a:srgbClr val="C8B500"/>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p:nvSpPr>
        <p:spPr bwMode="auto">
          <a:xfrm>
            <a:off x="6323973" y="3161193"/>
            <a:ext cx="53975" cy="58738"/>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p:nvSpPr>
        <p:spPr bwMode="auto">
          <a:xfrm>
            <a:off x="6323973" y="3161193"/>
            <a:ext cx="53975" cy="58738"/>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p:cNvSpPr>
          <p:nvPr/>
        </p:nvSpPr>
        <p:spPr bwMode="auto">
          <a:xfrm>
            <a:off x="6498598" y="2962756"/>
            <a:ext cx="142875" cy="288925"/>
          </a:xfrm>
          <a:custGeom>
            <a:avLst/>
            <a:gdLst>
              <a:gd name="T0" fmla="*/ 10 w 90"/>
              <a:gd name="T1" fmla="*/ 0 h 182"/>
              <a:gd name="T2" fmla="*/ 90 w 90"/>
              <a:gd name="T3" fmla="*/ 1 h 182"/>
              <a:gd name="T4" fmla="*/ 79 w 90"/>
              <a:gd name="T5" fmla="*/ 182 h 182"/>
              <a:gd name="T6" fmla="*/ 0 w 90"/>
              <a:gd name="T7" fmla="*/ 179 h 182"/>
              <a:gd name="T8" fmla="*/ 10 w 90"/>
              <a:gd name="T9" fmla="*/ 0 h 182"/>
            </a:gdLst>
            <a:ahLst/>
            <a:cxnLst>
              <a:cxn ang="0">
                <a:pos x="T0" y="T1"/>
              </a:cxn>
              <a:cxn ang="0">
                <a:pos x="T2" y="T3"/>
              </a:cxn>
              <a:cxn ang="0">
                <a:pos x="T4" y="T5"/>
              </a:cxn>
              <a:cxn ang="0">
                <a:pos x="T6" y="T7"/>
              </a:cxn>
              <a:cxn ang="0">
                <a:pos x="T8" y="T9"/>
              </a:cxn>
            </a:cxnLst>
            <a:rect l="0" t="0" r="r" b="b"/>
            <a:pathLst>
              <a:path w="90" h="182">
                <a:moveTo>
                  <a:pt x="10" y="0"/>
                </a:moveTo>
                <a:lnTo>
                  <a:pt x="90" y="1"/>
                </a:lnTo>
                <a:lnTo>
                  <a:pt x="79" y="182"/>
                </a:lnTo>
                <a:lnTo>
                  <a:pt x="0" y="179"/>
                </a:lnTo>
                <a:lnTo>
                  <a:pt x="10" y="0"/>
                </a:lnTo>
                <a:close/>
              </a:path>
            </a:pathLst>
          </a:custGeom>
          <a:solidFill>
            <a:srgbClr val="C8B500"/>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p:nvSpPr>
        <p:spPr bwMode="auto">
          <a:xfrm>
            <a:off x="6500185" y="3161193"/>
            <a:ext cx="52388" cy="58738"/>
          </a:xfrm>
          <a:custGeom>
            <a:avLst/>
            <a:gdLst>
              <a:gd name="T0" fmla="*/ 1 w 33"/>
              <a:gd name="T1" fmla="*/ 0 h 37"/>
              <a:gd name="T2" fmla="*/ 33 w 33"/>
              <a:gd name="T3" fmla="*/ 19 h 37"/>
              <a:gd name="T4" fmla="*/ 0 w 33"/>
              <a:gd name="T5" fmla="*/ 37 h 37"/>
            </a:gdLst>
            <a:ahLst/>
            <a:cxnLst>
              <a:cxn ang="0">
                <a:pos x="T0" y="T1"/>
              </a:cxn>
              <a:cxn ang="0">
                <a:pos x="T2" y="T3"/>
              </a:cxn>
              <a:cxn ang="0">
                <a:pos x="T4" y="T5"/>
              </a:cxn>
            </a:cxnLst>
            <a:rect l="0" t="0" r="r" b="b"/>
            <a:pathLst>
              <a:path w="33" h="37">
                <a:moveTo>
                  <a:pt x="1" y="0"/>
                </a:moveTo>
                <a:lnTo>
                  <a:pt x="33" y="19"/>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6500185" y="3161193"/>
            <a:ext cx="52388" cy="58738"/>
          </a:xfrm>
          <a:custGeom>
            <a:avLst/>
            <a:gdLst>
              <a:gd name="T0" fmla="*/ 1 w 33"/>
              <a:gd name="T1" fmla="*/ 0 h 37"/>
              <a:gd name="T2" fmla="*/ 33 w 33"/>
              <a:gd name="T3" fmla="*/ 19 h 37"/>
              <a:gd name="T4" fmla="*/ 0 w 33"/>
              <a:gd name="T5" fmla="*/ 37 h 37"/>
            </a:gdLst>
            <a:ahLst/>
            <a:cxnLst>
              <a:cxn ang="0">
                <a:pos x="T0" y="T1"/>
              </a:cxn>
              <a:cxn ang="0">
                <a:pos x="T2" y="T3"/>
              </a:cxn>
              <a:cxn ang="0">
                <a:pos x="T4" y="T5"/>
              </a:cxn>
            </a:cxnLst>
            <a:rect l="0" t="0" r="r" b="b"/>
            <a:pathLst>
              <a:path w="33" h="37">
                <a:moveTo>
                  <a:pt x="1" y="0"/>
                </a:moveTo>
                <a:lnTo>
                  <a:pt x="33" y="19"/>
                </a:lnTo>
                <a:lnTo>
                  <a:pt x="0" y="3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p:nvSpPr>
        <p:spPr bwMode="auto">
          <a:xfrm>
            <a:off x="7530473" y="2962756"/>
            <a:ext cx="142875" cy="288925"/>
          </a:xfrm>
          <a:custGeom>
            <a:avLst/>
            <a:gdLst>
              <a:gd name="T0" fmla="*/ 10 w 90"/>
              <a:gd name="T1" fmla="*/ 0 h 182"/>
              <a:gd name="T2" fmla="*/ 90 w 90"/>
              <a:gd name="T3" fmla="*/ 1 h 182"/>
              <a:gd name="T4" fmla="*/ 79 w 90"/>
              <a:gd name="T5" fmla="*/ 182 h 182"/>
              <a:gd name="T6" fmla="*/ 0 w 90"/>
              <a:gd name="T7" fmla="*/ 179 h 182"/>
              <a:gd name="T8" fmla="*/ 10 w 90"/>
              <a:gd name="T9" fmla="*/ 0 h 182"/>
            </a:gdLst>
            <a:ahLst/>
            <a:cxnLst>
              <a:cxn ang="0">
                <a:pos x="T0" y="T1"/>
              </a:cxn>
              <a:cxn ang="0">
                <a:pos x="T2" y="T3"/>
              </a:cxn>
              <a:cxn ang="0">
                <a:pos x="T4" y="T5"/>
              </a:cxn>
              <a:cxn ang="0">
                <a:pos x="T6" y="T7"/>
              </a:cxn>
              <a:cxn ang="0">
                <a:pos x="T8" y="T9"/>
              </a:cxn>
            </a:cxnLst>
            <a:rect l="0" t="0" r="r" b="b"/>
            <a:pathLst>
              <a:path w="90" h="182">
                <a:moveTo>
                  <a:pt x="10" y="0"/>
                </a:moveTo>
                <a:lnTo>
                  <a:pt x="90" y="1"/>
                </a:lnTo>
                <a:lnTo>
                  <a:pt x="79" y="182"/>
                </a:lnTo>
                <a:lnTo>
                  <a:pt x="0" y="179"/>
                </a:lnTo>
                <a:lnTo>
                  <a:pt x="10" y="0"/>
                </a:lnTo>
                <a:close/>
              </a:path>
            </a:pathLst>
          </a:custGeom>
          <a:solidFill>
            <a:srgbClr val="C8B500"/>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p:nvSpPr>
        <p:spPr bwMode="auto">
          <a:xfrm>
            <a:off x="7532060" y="3161193"/>
            <a:ext cx="52388" cy="58738"/>
          </a:xfrm>
          <a:custGeom>
            <a:avLst/>
            <a:gdLst>
              <a:gd name="T0" fmla="*/ 1 w 33"/>
              <a:gd name="T1" fmla="*/ 0 h 37"/>
              <a:gd name="T2" fmla="*/ 33 w 33"/>
              <a:gd name="T3" fmla="*/ 19 h 37"/>
              <a:gd name="T4" fmla="*/ 0 w 33"/>
              <a:gd name="T5" fmla="*/ 37 h 37"/>
            </a:gdLst>
            <a:ahLst/>
            <a:cxnLst>
              <a:cxn ang="0">
                <a:pos x="T0" y="T1"/>
              </a:cxn>
              <a:cxn ang="0">
                <a:pos x="T2" y="T3"/>
              </a:cxn>
              <a:cxn ang="0">
                <a:pos x="T4" y="T5"/>
              </a:cxn>
            </a:cxnLst>
            <a:rect l="0" t="0" r="r" b="b"/>
            <a:pathLst>
              <a:path w="33" h="37">
                <a:moveTo>
                  <a:pt x="1" y="0"/>
                </a:moveTo>
                <a:lnTo>
                  <a:pt x="33" y="19"/>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p:nvSpPr>
        <p:spPr bwMode="auto">
          <a:xfrm>
            <a:off x="7532060" y="3161193"/>
            <a:ext cx="52388" cy="58738"/>
          </a:xfrm>
          <a:custGeom>
            <a:avLst/>
            <a:gdLst>
              <a:gd name="T0" fmla="*/ 1 w 33"/>
              <a:gd name="T1" fmla="*/ 0 h 37"/>
              <a:gd name="T2" fmla="*/ 33 w 33"/>
              <a:gd name="T3" fmla="*/ 19 h 37"/>
              <a:gd name="T4" fmla="*/ 0 w 33"/>
              <a:gd name="T5" fmla="*/ 37 h 37"/>
            </a:gdLst>
            <a:ahLst/>
            <a:cxnLst>
              <a:cxn ang="0">
                <a:pos x="T0" y="T1"/>
              </a:cxn>
              <a:cxn ang="0">
                <a:pos x="T2" y="T3"/>
              </a:cxn>
              <a:cxn ang="0">
                <a:pos x="T4" y="T5"/>
              </a:cxn>
            </a:cxnLst>
            <a:rect l="0" t="0" r="r" b="b"/>
            <a:pathLst>
              <a:path w="33" h="37">
                <a:moveTo>
                  <a:pt x="1" y="0"/>
                </a:moveTo>
                <a:lnTo>
                  <a:pt x="33" y="19"/>
                </a:lnTo>
                <a:lnTo>
                  <a:pt x="0" y="3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Content Placeholder 73"/>
          <p:cNvSpPr>
            <a:spLocks noGrp="1"/>
          </p:cNvSpPr>
          <p:nvPr>
            <p:ph idx="1"/>
          </p:nvPr>
        </p:nvSpPr>
        <p:spPr/>
        <p:txBody>
          <a:bodyPr/>
          <a:lstStyle/>
          <a:p>
            <a:r>
              <a:rPr lang="en-US" dirty="0"/>
              <a:t>Systolic Retiming:</a:t>
            </a:r>
          </a:p>
          <a:p>
            <a:endParaRPr lang="en-US" dirty="0"/>
          </a:p>
          <a:p>
            <a:endParaRPr lang="en-US" dirty="0"/>
          </a:p>
          <a:p>
            <a:endParaRPr lang="en-US" dirty="0"/>
          </a:p>
          <a:p>
            <a:endParaRPr lang="en-US" dirty="0"/>
          </a:p>
          <a:p>
            <a:endParaRPr lang="en-US" dirty="0"/>
          </a:p>
          <a:p>
            <a:endParaRPr lang="en-US" dirty="0"/>
          </a:p>
          <a:p>
            <a:r>
              <a:rPr lang="en-US" dirty="0" err="1"/>
              <a:t>Reg</a:t>
            </a:r>
            <a:r>
              <a:rPr lang="en-US" dirty="0"/>
              <a:t> Chain to Mem:</a:t>
            </a:r>
          </a:p>
        </p:txBody>
      </p:sp>
      <p:sp>
        <p:nvSpPr>
          <p:cNvPr id="75" name="Right Arrow 74"/>
          <p:cNvSpPr/>
          <p:nvPr/>
        </p:nvSpPr>
        <p:spPr bwMode="auto">
          <a:xfrm>
            <a:off x="4094089" y="2743200"/>
            <a:ext cx="838200" cy="570393"/>
          </a:xfrm>
          <a:prstGeom prst="rightArrow">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76" name="Line 28"/>
          <p:cNvSpPr>
            <a:spLocks noChangeShapeType="1"/>
          </p:cNvSpPr>
          <p:nvPr/>
        </p:nvSpPr>
        <p:spPr bwMode="auto">
          <a:xfrm flipV="1">
            <a:off x="762000" y="5619018"/>
            <a:ext cx="2526885" cy="41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3028182" y="5478295"/>
            <a:ext cx="323729" cy="281449"/>
          </a:xfrm>
          <a:custGeom>
            <a:avLst/>
            <a:gdLst>
              <a:gd name="T0" fmla="*/ 0 w 113"/>
              <a:gd name="T1" fmla="*/ 0 h 86"/>
              <a:gd name="T2" fmla="*/ 113 w 113"/>
              <a:gd name="T3" fmla="*/ 43 h 86"/>
              <a:gd name="T4" fmla="*/ 0 w 113"/>
              <a:gd name="T5" fmla="*/ 86 h 86"/>
              <a:gd name="T6" fmla="*/ 6 w 113"/>
              <a:gd name="T7" fmla="*/ 77 h 86"/>
              <a:gd name="T8" fmla="*/ 13 w 113"/>
              <a:gd name="T9" fmla="*/ 54 h 86"/>
              <a:gd name="T10" fmla="*/ 13 w 113"/>
              <a:gd name="T11" fmla="*/ 31 h 86"/>
              <a:gd name="T12" fmla="*/ 6 w 113"/>
              <a:gd name="T13" fmla="*/ 9 h 86"/>
              <a:gd name="T14" fmla="*/ 0 w 11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6">
                <a:moveTo>
                  <a:pt x="0" y="0"/>
                </a:moveTo>
                <a:lnTo>
                  <a:pt x="113" y="43"/>
                </a:lnTo>
                <a:lnTo>
                  <a:pt x="0" y="86"/>
                </a:lnTo>
                <a:lnTo>
                  <a:pt x="6" y="77"/>
                </a:lnTo>
                <a:lnTo>
                  <a:pt x="13" y="54"/>
                </a:lnTo>
                <a:lnTo>
                  <a:pt x="13" y="31"/>
                </a:lnTo>
                <a:lnTo>
                  <a:pt x="6" y="9"/>
                </a:lnTo>
                <a:lnTo>
                  <a:pt x="0" y="0"/>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2"/>
          <p:cNvSpPr>
            <a:spLocks/>
          </p:cNvSpPr>
          <p:nvPr/>
        </p:nvSpPr>
        <p:spPr bwMode="auto">
          <a:xfrm>
            <a:off x="2395052" y="5367024"/>
            <a:ext cx="254972" cy="595625"/>
          </a:xfrm>
          <a:custGeom>
            <a:avLst/>
            <a:gdLst>
              <a:gd name="T0" fmla="*/ 9 w 89"/>
              <a:gd name="T1" fmla="*/ 0 h 182"/>
              <a:gd name="T2" fmla="*/ 89 w 89"/>
              <a:gd name="T3" fmla="*/ 1 h 182"/>
              <a:gd name="T4" fmla="*/ 80 w 89"/>
              <a:gd name="T5" fmla="*/ 182 h 182"/>
              <a:gd name="T6" fmla="*/ 0 w 89"/>
              <a:gd name="T7" fmla="*/ 179 h 182"/>
              <a:gd name="T8" fmla="*/ 9 w 89"/>
              <a:gd name="T9" fmla="*/ 0 h 182"/>
            </a:gdLst>
            <a:ahLst/>
            <a:cxnLst>
              <a:cxn ang="0">
                <a:pos x="T0" y="T1"/>
              </a:cxn>
              <a:cxn ang="0">
                <a:pos x="T2" y="T3"/>
              </a:cxn>
              <a:cxn ang="0">
                <a:pos x="T4" y="T5"/>
              </a:cxn>
              <a:cxn ang="0">
                <a:pos x="T6" y="T7"/>
              </a:cxn>
              <a:cxn ang="0">
                <a:pos x="T8" y="T9"/>
              </a:cxn>
            </a:cxnLst>
            <a:rect l="0" t="0" r="r" b="b"/>
            <a:pathLst>
              <a:path w="89" h="182">
                <a:moveTo>
                  <a:pt x="9" y="0"/>
                </a:moveTo>
                <a:lnTo>
                  <a:pt x="89" y="1"/>
                </a:lnTo>
                <a:lnTo>
                  <a:pt x="80" y="182"/>
                </a:lnTo>
                <a:lnTo>
                  <a:pt x="0" y="179"/>
                </a:lnTo>
                <a:lnTo>
                  <a:pt x="9" y="0"/>
                </a:lnTo>
                <a:close/>
              </a:path>
            </a:pathLst>
          </a:custGeom>
          <a:solidFill>
            <a:srgbClr val="C8B500"/>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63"/>
          <p:cNvSpPr>
            <a:spLocks/>
          </p:cNvSpPr>
          <p:nvPr/>
        </p:nvSpPr>
        <p:spPr bwMode="auto">
          <a:xfrm>
            <a:off x="2395052" y="5776106"/>
            <a:ext cx="97405" cy="121090"/>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4"/>
          <p:cNvSpPr>
            <a:spLocks/>
          </p:cNvSpPr>
          <p:nvPr/>
        </p:nvSpPr>
        <p:spPr bwMode="auto">
          <a:xfrm>
            <a:off x="2395052" y="5776106"/>
            <a:ext cx="97405" cy="121090"/>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65"/>
          <p:cNvSpPr>
            <a:spLocks/>
          </p:cNvSpPr>
          <p:nvPr/>
        </p:nvSpPr>
        <p:spPr bwMode="auto">
          <a:xfrm>
            <a:off x="2710185" y="5367024"/>
            <a:ext cx="257836" cy="595625"/>
          </a:xfrm>
          <a:custGeom>
            <a:avLst/>
            <a:gdLst>
              <a:gd name="T0" fmla="*/ 10 w 90"/>
              <a:gd name="T1" fmla="*/ 0 h 182"/>
              <a:gd name="T2" fmla="*/ 90 w 90"/>
              <a:gd name="T3" fmla="*/ 1 h 182"/>
              <a:gd name="T4" fmla="*/ 79 w 90"/>
              <a:gd name="T5" fmla="*/ 182 h 182"/>
              <a:gd name="T6" fmla="*/ 0 w 90"/>
              <a:gd name="T7" fmla="*/ 179 h 182"/>
              <a:gd name="T8" fmla="*/ 10 w 90"/>
              <a:gd name="T9" fmla="*/ 0 h 182"/>
            </a:gdLst>
            <a:ahLst/>
            <a:cxnLst>
              <a:cxn ang="0">
                <a:pos x="T0" y="T1"/>
              </a:cxn>
              <a:cxn ang="0">
                <a:pos x="T2" y="T3"/>
              </a:cxn>
              <a:cxn ang="0">
                <a:pos x="T4" y="T5"/>
              </a:cxn>
              <a:cxn ang="0">
                <a:pos x="T6" y="T7"/>
              </a:cxn>
              <a:cxn ang="0">
                <a:pos x="T8" y="T9"/>
              </a:cxn>
            </a:cxnLst>
            <a:rect l="0" t="0" r="r" b="b"/>
            <a:pathLst>
              <a:path w="90" h="182">
                <a:moveTo>
                  <a:pt x="10" y="0"/>
                </a:moveTo>
                <a:lnTo>
                  <a:pt x="90" y="1"/>
                </a:lnTo>
                <a:lnTo>
                  <a:pt x="79" y="182"/>
                </a:lnTo>
                <a:lnTo>
                  <a:pt x="0" y="179"/>
                </a:lnTo>
                <a:lnTo>
                  <a:pt x="10" y="0"/>
                </a:lnTo>
                <a:close/>
              </a:path>
            </a:pathLst>
          </a:custGeom>
          <a:solidFill>
            <a:srgbClr val="C8B500"/>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6"/>
          <p:cNvSpPr>
            <a:spLocks/>
          </p:cNvSpPr>
          <p:nvPr/>
        </p:nvSpPr>
        <p:spPr bwMode="auto">
          <a:xfrm>
            <a:off x="2713049" y="5776106"/>
            <a:ext cx="94541" cy="121090"/>
          </a:xfrm>
          <a:custGeom>
            <a:avLst/>
            <a:gdLst>
              <a:gd name="T0" fmla="*/ 1 w 33"/>
              <a:gd name="T1" fmla="*/ 0 h 37"/>
              <a:gd name="T2" fmla="*/ 33 w 33"/>
              <a:gd name="T3" fmla="*/ 19 h 37"/>
              <a:gd name="T4" fmla="*/ 0 w 33"/>
              <a:gd name="T5" fmla="*/ 37 h 37"/>
            </a:gdLst>
            <a:ahLst/>
            <a:cxnLst>
              <a:cxn ang="0">
                <a:pos x="T0" y="T1"/>
              </a:cxn>
              <a:cxn ang="0">
                <a:pos x="T2" y="T3"/>
              </a:cxn>
              <a:cxn ang="0">
                <a:pos x="T4" y="T5"/>
              </a:cxn>
            </a:cxnLst>
            <a:rect l="0" t="0" r="r" b="b"/>
            <a:pathLst>
              <a:path w="33" h="37">
                <a:moveTo>
                  <a:pt x="1" y="0"/>
                </a:moveTo>
                <a:lnTo>
                  <a:pt x="33" y="19"/>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7"/>
          <p:cNvSpPr>
            <a:spLocks/>
          </p:cNvSpPr>
          <p:nvPr/>
        </p:nvSpPr>
        <p:spPr bwMode="auto">
          <a:xfrm>
            <a:off x="2713049" y="5776106"/>
            <a:ext cx="94541" cy="121090"/>
          </a:xfrm>
          <a:custGeom>
            <a:avLst/>
            <a:gdLst>
              <a:gd name="T0" fmla="*/ 1 w 33"/>
              <a:gd name="T1" fmla="*/ 0 h 37"/>
              <a:gd name="T2" fmla="*/ 33 w 33"/>
              <a:gd name="T3" fmla="*/ 19 h 37"/>
              <a:gd name="T4" fmla="*/ 0 w 33"/>
              <a:gd name="T5" fmla="*/ 37 h 37"/>
            </a:gdLst>
            <a:ahLst/>
            <a:cxnLst>
              <a:cxn ang="0">
                <a:pos x="T0" y="T1"/>
              </a:cxn>
              <a:cxn ang="0">
                <a:pos x="T2" y="T3"/>
              </a:cxn>
              <a:cxn ang="0">
                <a:pos x="T4" y="T5"/>
              </a:cxn>
            </a:cxnLst>
            <a:rect l="0" t="0" r="r" b="b"/>
            <a:pathLst>
              <a:path w="33" h="37">
                <a:moveTo>
                  <a:pt x="1" y="0"/>
                </a:moveTo>
                <a:lnTo>
                  <a:pt x="33" y="19"/>
                </a:lnTo>
                <a:lnTo>
                  <a:pt x="0" y="3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62"/>
          <p:cNvSpPr>
            <a:spLocks/>
          </p:cNvSpPr>
          <p:nvPr/>
        </p:nvSpPr>
        <p:spPr bwMode="auto">
          <a:xfrm>
            <a:off x="2069451" y="5367024"/>
            <a:ext cx="254972" cy="595625"/>
          </a:xfrm>
          <a:custGeom>
            <a:avLst/>
            <a:gdLst>
              <a:gd name="T0" fmla="*/ 9 w 89"/>
              <a:gd name="T1" fmla="*/ 0 h 182"/>
              <a:gd name="T2" fmla="*/ 89 w 89"/>
              <a:gd name="T3" fmla="*/ 1 h 182"/>
              <a:gd name="T4" fmla="*/ 80 w 89"/>
              <a:gd name="T5" fmla="*/ 182 h 182"/>
              <a:gd name="T6" fmla="*/ 0 w 89"/>
              <a:gd name="T7" fmla="*/ 179 h 182"/>
              <a:gd name="T8" fmla="*/ 9 w 89"/>
              <a:gd name="T9" fmla="*/ 0 h 182"/>
            </a:gdLst>
            <a:ahLst/>
            <a:cxnLst>
              <a:cxn ang="0">
                <a:pos x="T0" y="T1"/>
              </a:cxn>
              <a:cxn ang="0">
                <a:pos x="T2" y="T3"/>
              </a:cxn>
              <a:cxn ang="0">
                <a:pos x="T4" y="T5"/>
              </a:cxn>
              <a:cxn ang="0">
                <a:pos x="T6" y="T7"/>
              </a:cxn>
              <a:cxn ang="0">
                <a:pos x="T8" y="T9"/>
              </a:cxn>
            </a:cxnLst>
            <a:rect l="0" t="0" r="r" b="b"/>
            <a:pathLst>
              <a:path w="89" h="182">
                <a:moveTo>
                  <a:pt x="9" y="0"/>
                </a:moveTo>
                <a:lnTo>
                  <a:pt x="89" y="1"/>
                </a:lnTo>
                <a:lnTo>
                  <a:pt x="80" y="182"/>
                </a:lnTo>
                <a:lnTo>
                  <a:pt x="0" y="179"/>
                </a:lnTo>
                <a:lnTo>
                  <a:pt x="9" y="0"/>
                </a:lnTo>
                <a:close/>
              </a:path>
            </a:pathLst>
          </a:custGeom>
          <a:solidFill>
            <a:srgbClr val="C8B500"/>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3"/>
          <p:cNvSpPr>
            <a:spLocks/>
          </p:cNvSpPr>
          <p:nvPr/>
        </p:nvSpPr>
        <p:spPr bwMode="auto">
          <a:xfrm>
            <a:off x="2069451" y="5776106"/>
            <a:ext cx="97405" cy="121090"/>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4"/>
          <p:cNvSpPr>
            <a:spLocks/>
          </p:cNvSpPr>
          <p:nvPr/>
        </p:nvSpPr>
        <p:spPr bwMode="auto">
          <a:xfrm>
            <a:off x="2069451" y="5776106"/>
            <a:ext cx="97405" cy="121090"/>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62"/>
          <p:cNvSpPr>
            <a:spLocks/>
          </p:cNvSpPr>
          <p:nvPr/>
        </p:nvSpPr>
        <p:spPr bwMode="auto">
          <a:xfrm>
            <a:off x="1743850" y="5367024"/>
            <a:ext cx="254972" cy="595625"/>
          </a:xfrm>
          <a:custGeom>
            <a:avLst/>
            <a:gdLst>
              <a:gd name="T0" fmla="*/ 9 w 89"/>
              <a:gd name="T1" fmla="*/ 0 h 182"/>
              <a:gd name="T2" fmla="*/ 89 w 89"/>
              <a:gd name="T3" fmla="*/ 1 h 182"/>
              <a:gd name="T4" fmla="*/ 80 w 89"/>
              <a:gd name="T5" fmla="*/ 182 h 182"/>
              <a:gd name="T6" fmla="*/ 0 w 89"/>
              <a:gd name="T7" fmla="*/ 179 h 182"/>
              <a:gd name="T8" fmla="*/ 9 w 89"/>
              <a:gd name="T9" fmla="*/ 0 h 182"/>
            </a:gdLst>
            <a:ahLst/>
            <a:cxnLst>
              <a:cxn ang="0">
                <a:pos x="T0" y="T1"/>
              </a:cxn>
              <a:cxn ang="0">
                <a:pos x="T2" y="T3"/>
              </a:cxn>
              <a:cxn ang="0">
                <a:pos x="T4" y="T5"/>
              </a:cxn>
              <a:cxn ang="0">
                <a:pos x="T6" y="T7"/>
              </a:cxn>
              <a:cxn ang="0">
                <a:pos x="T8" y="T9"/>
              </a:cxn>
            </a:cxnLst>
            <a:rect l="0" t="0" r="r" b="b"/>
            <a:pathLst>
              <a:path w="89" h="182">
                <a:moveTo>
                  <a:pt x="9" y="0"/>
                </a:moveTo>
                <a:lnTo>
                  <a:pt x="89" y="1"/>
                </a:lnTo>
                <a:lnTo>
                  <a:pt x="80" y="182"/>
                </a:lnTo>
                <a:lnTo>
                  <a:pt x="0" y="179"/>
                </a:lnTo>
                <a:lnTo>
                  <a:pt x="9" y="0"/>
                </a:lnTo>
                <a:close/>
              </a:path>
            </a:pathLst>
          </a:custGeom>
          <a:solidFill>
            <a:srgbClr val="C8B500"/>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63"/>
          <p:cNvSpPr>
            <a:spLocks/>
          </p:cNvSpPr>
          <p:nvPr/>
        </p:nvSpPr>
        <p:spPr bwMode="auto">
          <a:xfrm>
            <a:off x="1743850" y="5776106"/>
            <a:ext cx="97405" cy="121090"/>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4"/>
          <p:cNvSpPr>
            <a:spLocks/>
          </p:cNvSpPr>
          <p:nvPr/>
        </p:nvSpPr>
        <p:spPr bwMode="auto">
          <a:xfrm>
            <a:off x="1743850" y="5776106"/>
            <a:ext cx="97405" cy="121090"/>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62"/>
          <p:cNvSpPr>
            <a:spLocks/>
          </p:cNvSpPr>
          <p:nvPr/>
        </p:nvSpPr>
        <p:spPr bwMode="auto">
          <a:xfrm>
            <a:off x="1418249" y="5367024"/>
            <a:ext cx="254972" cy="595625"/>
          </a:xfrm>
          <a:custGeom>
            <a:avLst/>
            <a:gdLst>
              <a:gd name="T0" fmla="*/ 9 w 89"/>
              <a:gd name="T1" fmla="*/ 0 h 182"/>
              <a:gd name="T2" fmla="*/ 89 w 89"/>
              <a:gd name="T3" fmla="*/ 1 h 182"/>
              <a:gd name="T4" fmla="*/ 80 w 89"/>
              <a:gd name="T5" fmla="*/ 182 h 182"/>
              <a:gd name="T6" fmla="*/ 0 w 89"/>
              <a:gd name="T7" fmla="*/ 179 h 182"/>
              <a:gd name="T8" fmla="*/ 9 w 89"/>
              <a:gd name="T9" fmla="*/ 0 h 182"/>
            </a:gdLst>
            <a:ahLst/>
            <a:cxnLst>
              <a:cxn ang="0">
                <a:pos x="T0" y="T1"/>
              </a:cxn>
              <a:cxn ang="0">
                <a:pos x="T2" y="T3"/>
              </a:cxn>
              <a:cxn ang="0">
                <a:pos x="T4" y="T5"/>
              </a:cxn>
              <a:cxn ang="0">
                <a:pos x="T6" y="T7"/>
              </a:cxn>
              <a:cxn ang="0">
                <a:pos x="T8" y="T9"/>
              </a:cxn>
            </a:cxnLst>
            <a:rect l="0" t="0" r="r" b="b"/>
            <a:pathLst>
              <a:path w="89" h="182">
                <a:moveTo>
                  <a:pt x="9" y="0"/>
                </a:moveTo>
                <a:lnTo>
                  <a:pt x="89" y="1"/>
                </a:lnTo>
                <a:lnTo>
                  <a:pt x="80" y="182"/>
                </a:lnTo>
                <a:lnTo>
                  <a:pt x="0" y="179"/>
                </a:lnTo>
                <a:lnTo>
                  <a:pt x="9" y="0"/>
                </a:lnTo>
                <a:close/>
              </a:path>
            </a:pathLst>
          </a:custGeom>
          <a:solidFill>
            <a:srgbClr val="C8B500"/>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63"/>
          <p:cNvSpPr>
            <a:spLocks/>
          </p:cNvSpPr>
          <p:nvPr/>
        </p:nvSpPr>
        <p:spPr bwMode="auto">
          <a:xfrm>
            <a:off x="1418249" y="5776106"/>
            <a:ext cx="97405" cy="121090"/>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4"/>
          <p:cNvSpPr>
            <a:spLocks/>
          </p:cNvSpPr>
          <p:nvPr/>
        </p:nvSpPr>
        <p:spPr bwMode="auto">
          <a:xfrm>
            <a:off x="1418249" y="5776106"/>
            <a:ext cx="97405" cy="121090"/>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62"/>
          <p:cNvSpPr>
            <a:spLocks/>
          </p:cNvSpPr>
          <p:nvPr/>
        </p:nvSpPr>
        <p:spPr bwMode="auto">
          <a:xfrm>
            <a:off x="1092648" y="5367024"/>
            <a:ext cx="254972" cy="595625"/>
          </a:xfrm>
          <a:custGeom>
            <a:avLst/>
            <a:gdLst>
              <a:gd name="T0" fmla="*/ 9 w 89"/>
              <a:gd name="T1" fmla="*/ 0 h 182"/>
              <a:gd name="T2" fmla="*/ 89 w 89"/>
              <a:gd name="T3" fmla="*/ 1 h 182"/>
              <a:gd name="T4" fmla="*/ 80 w 89"/>
              <a:gd name="T5" fmla="*/ 182 h 182"/>
              <a:gd name="T6" fmla="*/ 0 w 89"/>
              <a:gd name="T7" fmla="*/ 179 h 182"/>
              <a:gd name="T8" fmla="*/ 9 w 89"/>
              <a:gd name="T9" fmla="*/ 0 h 182"/>
            </a:gdLst>
            <a:ahLst/>
            <a:cxnLst>
              <a:cxn ang="0">
                <a:pos x="T0" y="T1"/>
              </a:cxn>
              <a:cxn ang="0">
                <a:pos x="T2" y="T3"/>
              </a:cxn>
              <a:cxn ang="0">
                <a:pos x="T4" y="T5"/>
              </a:cxn>
              <a:cxn ang="0">
                <a:pos x="T6" y="T7"/>
              </a:cxn>
              <a:cxn ang="0">
                <a:pos x="T8" y="T9"/>
              </a:cxn>
            </a:cxnLst>
            <a:rect l="0" t="0" r="r" b="b"/>
            <a:pathLst>
              <a:path w="89" h="182">
                <a:moveTo>
                  <a:pt x="9" y="0"/>
                </a:moveTo>
                <a:lnTo>
                  <a:pt x="89" y="1"/>
                </a:lnTo>
                <a:lnTo>
                  <a:pt x="80" y="182"/>
                </a:lnTo>
                <a:lnTo>
                  <a:pt x="0" y="179"/>
                </a:lnTo>
                <a:lnTo>
                  <a:pt x="9" y="0"/>
                </a:lnTo>
                <a:close/>
              </a:path>
            </a:pathLst>
          </a:custGeom>
          <a:solidFill>
            <a:srgbClr val="C8B500"/>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63"/>
          <p:cNvSpPr>
            <a:spLocks/>
          </p:cNvSpPr>
          <p:nvPr/>
        </p:nvSpPr>
        <p:spPr bwMode="auto">
          <a:xfrm>
            <a:off x="1092648" y="5776106"/>
            <a:ext cx="97405" cy="121090"/>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4"/>
          <p:cNvSpPr>
            <a:spLocks/>
          </p:cNvSpPr>
          <p:nvPr/>
        </p:nvSpPr>
        <p:spPr bwMode="auto">
          <a:xfrm>
            <a:off x="1092648" y="5776106"/>
            <a:ext cx="97405" cy="121090"/>
          </a:xfrm>
          <a:custGeom>
            <a:avLst/>
            <a:gdLst>
              <a:gd name="T0" fmla="*/ 3 w 34"/>
              <a:gd name="T1" fmla="*/ 0 h 37"/>
              <a:gd name="T2" fmla="*/ 34 w 34"/>
              <a:gd name="T3" fmla="*/ 19 h 37"/>
              <a:gd name="T4" fmla="*/ 0 w 34"/>
              <a:gd name="T5" fmla="*/ 37 h 37"/>
            </a:gdLst>
            <a:ahLst/>
            <a:cxnLst>
              <a:cxn ang="0">
                <a:pos x="T0" y="T1"/>
              </a:cxn>
              <a:cxn ang="0">
                <a:pos x="T2" y="T3"/>
              </a:cxn>
              <a:cxn ang="0">
                <a:pos x="T4" y="T5"/>
              </a:cxn>
            </a:cxnLst>
            <a:rect l="0" t="0" r="r" b="b"/>
            <a:pathLst>
              <a:path w="34" h="37">
                <a:moveTo>
                  <a:pt x="3" y="0"/>
                </a:moveTo>
                <a:lnTo>
                  <a:pt x="34" y="19"/>
                </a:lnTo>
                <a:lnTo>
                  <a:pt x="0" y="3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ight Arrow 97"/>
          <p:cNvSpPr/>
          <p:nvPr/>
        </p:nvSpPr>
        <p:spPr bwMode="auto">
          <a:xfrm>
            <a:off x="4068900" y="5206194"/>
            <a:ext cx="838200" cy="570393"/>
          </a:xfrm>
          <a:prstGeom prst="rightArrow">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00" name="Line 28"/>
          <p:cNvSpPr>
            <a:spLocks noChangeShapeType="1"/>
          </p:cNvSpPr>
          <p:nvPr/>
        </p:nvSpPr>
        <p:spPr bwMode="auto">
          <a:xfrm flipV="1">
            <a:off x="5562801" y="5589125"/>
            <a:ext cx="2526885" cy="41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9"/>
          <p:cNvSpPr>
            <a:spLocks/>
          </p:cNvSpPr>
          <p:nvPr/>
        </p:nvSpPr>
        <p:spPr bwMode="auto">
          <a:xfrm>
            <a:off x="7828983" y="5448402"/>
            <a:ext cx="323729" cy="281449"/>
          </a:xfrm>
          <a:custGeom>
            <a:avLst/>
            <a:gdLst>
              <a:gd name="T0" fmla="*/ 0 w 113"/>
              <a:gd name="T1" fmla="*/ 0 h 86"/>
              <a:gd name="T2" fmla="*/ 113 w 113"/>
              <a:gd name="T3" fmla="*/ 43 h 86"/>
              <a:gd name="T4" fmla="*/ 0 w 113"/>
              <a:gd name="T5" fmla="*/ 86 h 86"/>
              <a:gd name="T6" fmla="*/ 6 w 113"/>
              <a:gd name="T7" fmla="*/ 77 h 86"/>
              <a:gd name="T8" fmla="*/ 13 w 113"/>
              <a:gd name="T9" fmla="*/ 54 h 86"/>
              <a:gd name="T10" fmla="*/ 13 w 113"/>
              <a:gd name="T11" fmla="*/ 31 h 86"/>
              <a:gd name="T12" fmla="*/ 6 w 113"/>
              <a:gd name="T13" fmla="*/ 9 h 86"/>
              <a:gd name="T14" fmla="*/ 0 w 11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6">
                <a:moveTo>
                  <a:pt x="0" y="0"/>
                </a:moveTo>
                <a:lnTo>
                  <a:pt x="113" y="43"/>
                </a:lnTo>
                <a:lnTo>
                  <a:pt x="0" y="86"/>
                </a:lnTo>
                <a:lnTo>
                  <a:pt x="6" y="77"/>
                </a:lnTo>
                <a:lnTo>
                  <a:pt x="13" y="54"/>
                </a:lnTo>
                <a:lnTo>
                  <a:pt x="13" y="31"/>
                </a:lnTo>
                <a:lnTo>
                  <a:pt x="6" y="9"/>
                </a:lnTo>
                <a:lnTo>
                  <a:pt x="0" y="0"/>
                </a:lnTo>
                <a:close/>
              </a:path>
            </a:pathLst>
          </a:custGeom>
          <a:solidFill>
            <a:srgbClr val="000000"/>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101"/>
          <p:cNvSpPr/>
          <p:nvPr/>
        </p:nvSpPr>
        <p:spPr bwMode="auto">
          <a:xfrm>
            <a:off x="5820735" y="5367024"/>
            <a:ext cx="1852613" cy="595625"/>
          </a:xfrm>
          <a:prstGeom prst="rect">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RAM</a:t>
            </a:r>
          </a:p>
        </p:txBody>
      </p:sp>
      <p:sp>
        <p:nvSpPr>
          <p:cNvPr id="103" name="Rectangle 102"/>
          <p:cNvSpPr/>
          <p:nvPr/>
        </p:nvSpPr>
        <p:spPr bwMode="auto">
          <a:xfrm>
            <a:off x="6277935" y="6172200"/>
            <a:ext cx="1031875" cy="304800"/>
          </a:xfrm>
          <a:prstGeom prst="rect">
            <a:avLst/>
          </a:prstGeom>
          <a:solidFill>
            <a:srgbClr val="92D050"/>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rPr>
              <a:t>R/W Logic</a:t>
            </a:r>
          </a:p>
        </p:txBody>
      </p:sp>
      <p:cxnSp>
        <p:nvCxnSpPr>
          <p:cNvPr id="105" name="Elbow Connector 104"/>
          <p:cNvCxnSpPr>
            <a:stCxn id="103" idx="1"/>
          </p:cNvCxnSpPr>
          <p:nvPr/>
        </p:nvCxnSpPr>
        <p:spPr bwMode="auto">
          <a:xfrm rot="10800000">
            <a:off x="5954085" y="5962650"/>
            <a:ext cx="323850" cy="361951"/>
          </a:xfrm>
          <a:prstGeom prst="bentConnector2">
            <a:avLst/>
          </a:prstGeom>
          <a:solidFill>
            <a:schemeClr val="accent1"/>
          </a:solidFill>
          <a:ln w="19050" cap="flat" cmpd="sng" algn="ctr">
            <a:solidFill>
              <a:schemeClr val="tx1"/>
            </a:solidFill>
            <a:prstDash val="solid"/>
            <a:round/>
            <a:headEnd type="none" w="sm" len="sm"/>
            <a:tailEnd type="triangle"/>
          </a:ln>
          <a:effectLst/>
        </p:spPr>
      </p:cxnSp>
      <p:cxnSp>
        <p:nvCxnSpPr>
          <p:cNvPr id="106" name="Elbow Connector 105"/>
          <p:cNvCxnSpPr>
            <a:stCxn id="103" idx="3"/>
          </p:cNvCxnSpPr>
          <p:nvPr/>
        </p:nvCxnSpPr>
        <p:spPr bwMode="auto">
          <a:xfrm flipV="1">
            <a:off x="7309810" y="5933207"/>
            <a:ext cx="274638" cy="391393"/>
          </a:xfrm>
          <a:prstGeom prst="bentConnector2">
            <a:avLst/>
          </a:prstGeom>
          <a:solidFill>
            <a:schemeClr val="accent1"/>
          </a:solidFill>
          <a:ln w="1905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1356408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3: Synch. Constraints</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24</a:t>
            </a:fld>
            <a:r>
              <a:rPr lang="en-CA"/>
              <a:t>)</a:t>
            </a:r>
          </a:p>
        </p:txBody>
      </p:sp>
      <p:grpSp>
        <p:nvGrpSpPr>
          <p:cNvPr id="8" name="Group 205"/>
          <p:cNvGrpSpPr>
            <a:grpSpLocks/>
          </p:cNvGrpSpPr>
          <p:nvPr/>
        </p:nvGrpSpPr>
        <p:grpSpPr bwMode="auto">
          <a:xfrm>
            <a:off x="3200400" y="1295400"/>
            <a:ext cx="4111625" cy="4521200"/>
            <a:chOff x="1585" y="784"/>
            <a:chExt cx="2590" cy="2848"/>
          </a:xfrm>
        </p:grpSpPr>
        <p:sp>
          <p:nvSpPr>
            <p:cNvPr id="191" name="Freeform 5"/>
            <p:cNvSpPr>
              <a:spLocks noEditPoints="1"/>
            </p:cNvSpPr>
            <p:nvPr/>
          </p:nvSpPr>
          <p:spPr bwMode="auto">
            <a:xfrm>
              <a:off x="2112" y="3471"/>
              <a:ext cx="29" cy="41"/>
            </a:xfrm>
            <a:custGeom>
              <a:avLst/>
              <a:gdLst>
                <a:gd name="T0" fmla="*/ 118 w 118"/>
                <a:gd name="T1" fmla="*/ 122 h 165"/>
                <a:gd name="T2" fmla="*/ 115 w 118"/>
                <a:gd name="T3" fmla="*/ 127 h 165"/>
                <a:gd name="T4" fmla="*/ 94 w 118"/>
                <a:gd name="T5" fmla="*/ 127 h 165"/>
                <a:gd name="T6" fmla="*/ 94 w 118"/>
                <a:gd name="T7" fmla="*/ 162 h 165"/>
                <a:gd name="T8" fmla="*/ 94 w 118"/>
                <a:gd name="T9" fmla="*/ 164 h 165"/>
                <a:gd name="T10" fmla="*/ 92 w 118"/>
                <a:gd name="T11" fmla="*/ 165 h 165"/>
                <a:gd name="T12" fmla="*/ 88 w 118"/>
                <a:gd name="T13" fmla="*/ 165 h 165"/>
                <a:gd name="T14" fmla="*/ 81 w 118"/>
                <a:gd name="T15" fmla="*/ 165 h 165"/>
                <a:gd name="T16" fmla="*/ 77 w 118"/>
                <a:gd name="T17" fmla="*/ 165 h 165"/>
                <a:gd name="T18" fmla="*/ 75 w 118"/>
                <a:gd name="T19" fmla="*/ 164 h 165"/>
                <a:gd name="T20" fmla="*/ 73 w 118"/>
                <a:gd name="T21" fmla="*/ 162 h 165"/>
                <a:gd name="T22" fmla="*/ 73 w 118"/>
                <a:gd name="T23" fmla="*/ 127 h 165"/>
                <a:gd name="T24" fmla="*/ 5 w 118"/>
                <a:gd name="T25" fmla="*/ 127 h 165"/>
                <a:gd name="T26" fmla="*/ 3 w 118"/>
                <a:gd name="T27" fmla="*/ 126 h 165"/>
                <a:gd name="T28" fmla="*/ 1 w 118"/>
                <a:gd name="T29" fmla="*/ 124 h 165"/>
                <a:gd name="T30" fmla="*/ 0 w 118"/>
                <a:gd name="T31" fmla="*/ 120 h 165"/>
                <a:gd name="T32" fmla="*/ 0 w 118"/>
                <a:gd name="T33" fmla="*/ 115 h 165"/>
                <a:gd name="T34" fmla="*/ 1 w 118"/>
                <a:gd name="T35" fmla="*/ 111 h 165"/>
                <a:gd name="T36" fmla="*/ 1 w 118"/>
                <a:gd name="T37" fmla="*/ 107 h 165"/>
                <a:gd name="T38" fmla="*/ 3 w 118"/>
                <a:gd name="T39" fmla="*/ 105 h 165"/>
                <a:gd name="T40" fmla="*/ 63 w 118"/>
                <a:gd name="T41" fmla="*/ 4 h 165"/>
                <a:gd name="T42" fmla="*/ 64 w 118"/>
                <a:gd name="T43" fmla="*/ 3 h 165"/>
                <a:gd name="T44" fmla="*/ 68 w 118"/>
                <a:gd name="T45" fmla="*/ 2 h 165"/>
                <a:gd name="T46" fmla="*/ 72 w 118"/>
                <a:gd name="T47" fmla="*/ 0 h 165"/>
                <a:gd name="T48" fmla="*/ 78 w 118"/>
                <a:gd name="T49" fmla="*/ 0 h 165"/>
                <a:gd name="T50" fmla="*/ 86 w 118"/>
                <a:gd name="T51" fmla="*/ 0 h 165"/>
                <a:gd name="T52" fmla="*/ 90 w 118"/>
                <a:gd name="T53" fmla="*/ 2 h 165"/>
                <a:gd name="T54" fmla="*/ 94 w 118"/>
                <a:gd name="T55" fmla="*/ 3 h 165"/>
                <a:gd name="T56" fmla="*/ 94 w 118"/>
                <a:gd name="T57" fmla="*/ 4 h 165"/>
                <a:gd name="T58" fmla="*/ 114 w 118"/>
                <a:gd name="T59" fmla="*/ 109 h 165"/>
                <a:gd name="T60" fmla="*/ 116 w 118"/>
                <a:gd name="T61" fmla="*/ 111 h 165"/>
                <a:gd name="T62" fmla="*/ 118 w 118"/>
                <a:gd name="T63" fmla="*/ 118 h 165"/>
                <a:gd name="T64" fmla="*/ 73 w 118"/>
                <a:gd name="T65" fmla="*/ 20 h 165"/>
                <a:gd name="T66" fmla="*/ 73 w 118"/>
                <a:gd name="T67"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65">
                  <a:moveTo>
                    <a:pt x="118" y="118"/>
                  </a:moveTo>
                  <a:lnTo>
                    <a:pt x="118" y="122"/>
                  </a:lnTo>
                  <a:lnTo>
                    <a:pt x="116" y="124"/>
                  </a:lnTo>
                  <a:lnTo>
                    <a:pt x="115" y="127"/>
                  </a:lnTo>
                  <a:lnTo>
                    <a:pt x="114" y="127"/>
                  </a:lnTo>
                  <a:lnTo>
                    <a:pt x="94" y="127"/>
                  </a:lnTo>
                  <a:lnTo>
                    <a:pt x="94" y="161"/>
                  </a:lnTo>
                  <a:lnTo>
                    <a:pt x="94" y="162"/>
                  </a:lnTo>
                  <a:lnTo>
                    <a:pt x="94" y="162"/>
                  </a:lnTo>
                  <a:lnTo>
                    <a:pt x="94" y="164"/>
                  </a:lnTo>
                  <a:lnTo>
                    <a:pt x="93" y="164"/>
                  </a:lnTo>
                  <a:lnTo>
                    <a:pt x="92" y="165"/>
                  </a:lnTo>
                  <a:lnTo>
                    <a:pt x="89" y="165"/>
                  </a:lnTo>
                  <a:lnTo>
                    <a:pt x="88" y="165"/>
                  </a:lnTo>
                  <a:lnTo>
                    <a:pt x="84" y="165"/>
                  </a:lnTo>
                  <a:lnTo>
                    <a:pt x="81" y="165"/>
                  </a:lnTo>
                  <a:lnTo>
                    <a:pt x="78" y="165"/>
                  </a:lnTo>
                  <a:lnTo>
                    <a:pt x="77" y="165"/>
                  </a:lnTo>
                  <a:lnTo>
                    <a:pt x="76" y="164"/>
                  </a:lnTo>
                  <a:lnTo>
                    <a:pt x="75" y="164"/>
                  </a:lnTo>
                  <a:lnTo>
                    <a:pt x="75" y="162"/>
                  </a:lnTo>
                  <a:lnTo>
                    <a:pt x="73" y="162"/>
                  </a:lnTo>
                  <a:lnTo>
                    <a:pt x="73" y="161"/>
                  </a:lnTo>
                  <a:lnTo>
                    <a:pt x="73" y="127"/>
                  </a:lnTo>
                  <a:lnTo>
                    <a:pt x="7" y="127"/>
                  </a:lnTo>
                  <a:lnTo>
                    <a:pt x="5" y="127"/>
                  </a:lnTo>
                  <a:lnTo>
                    <a:pt x="4" y="127"/>
                  </a:lnTo>
                  <a:lnTo>
                    <a:pt x="3" y="126"/>
                  </a:lnTo>
                  <a:lnTo>
                    <a:pt x="1" y="124"/>
                  </a:lnTo>
                  <a:lnTo>
                    <a:pt x="1" y="124"/>
                  </a:lnTo>
                  <a:lnTo>
                    <a:pt x="1" y="122"/>
                  </a:lnTo>
                  <a:lnTo>
                    <a:pt x="0" y="120"/>
                  </a:lnTo>
                  <a:lnTo>
                    <a:pt x="0" y="117"/>
                  </a:lnTo>
                  <a:lnTo>
                    <a:pt x="0" y="115"/>
                  </a:lnTo>
                  <a:lnTo>
                    <a:pt x="0" y="113"/>
                  </a:lnTo>
                  <a:lnTo>
                    <a:pt x="1" y="111"/>
                  </a:lnTo>
                  <a:lnTo>
                    <a:pt x="1" y="110"/>
                  </a:lnTo>
                  <a:lnTo>
                    <a:pt x="1" y="107"/>
                  </a:lnTo>
                  <a:lnTo>
                    <a:pt x="3" y="106"/>
                  </a:lnTo>
                  <a:lnTo>
                    <a:pt x="3" y="105"/>
                  </a:lnTo>
                  <a:lnTo>
                    <a:pt x="4" y="104"/>
                  </a:lnTo>
                  <a:lnTo>
                    <a:pt x="63" y="4"/>
                  </a:lnTo>
                  <a:lnTo>
                    <a:pt x="63" y="3"/>
                  </a:lnTo>
                  <a:lnTo>
                    <a:pt x="64" y="3"/>
                  </a:lnTo>
                  <a:lnTo>
                    <a:pt x="65" y="2"/>
                  </a:lnTo>
                  <a:lnTo>
                    <a:pt x="68" y="2"/>
                  </a:lnTo>
                  <a:lnTo>
                    <a:pt x="69" y="0"/>
                  </a:lnTo>
                  <a:lnTo>
                    <a:pt x="72" y="0"/>
                  </a:lnTo>
                  <a:lnTo>
                    <a:pt x="75" y="0"/>
                  </a:lnTo>
                  <a:lnTo>
                    <a:pt x="78" y="0"/>
                  </a:lnTo>
                  <a:lnTo>
                    <a:pt x="82" y="0"/>
                  </a:lnTo>
                  <a:lnTo>
                    <a:pt x="86" y="0"/>
                  </a:lnTo>
                  <a:lnTo>
                    <a:pt x="89" y="2"/>
                  </a:lnTo>
                  <a:lnTo>
                    <a:pt x="90" y="2"/>
                  </a:lnTo>
                  <a:lnTo>
                    <a:pt x="93" y="2"/>
                  </a:lnTo>
                  <a:lnTo>
                    <a:pt x="94" y="3"/>
                  </a:lnTo>
                  <a:lnTo>
                    <a:pt x="94" y="4"/>
                  </a:lnTo>
                  <a:lnTo>
                    <a:pt x="94" y="4"/>
                  </a:lnTo>
                  <a:lnTo>
                    <a:pt x="94" y="109"/>
                  </a:lnTo>
                  <a:lnTo>
                    <a:pt x="114" y="109"/>
                  </a:lnTo>
                  <a:lnTo>
                    <a:pt x="115" y="109"/>
                  </a:lnTo>
                  <a:lnTo>
                    <a:pt x="116" y="111"/>
                  </a:lnTo>
                  <a:lnTo>
                    <a:pt x="118" y="114"/>
                  </a:lnTo>
                  <a:lnTo>
                    <a:pt x="118" y="118"/>
                  </a:lnTo>
                  <a:close/>
                  <a:moveTo>
                    <a:pt x="73" y="20"/>
                  </a:moveTo>
                  <a:lnTo>
                    <a:pt x="73" y="20"/>
                  </a:lnTo>
                  <a:lnTo>
                    <a:pt x="21" y="109"/>
                  </a:lnTo>
                  <a:lnTo>
                    <a:pt x="73" y="109"/>
                  </a:lnTo>
                  <a:lnTo>
                    <a:pt x="73"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6"/>
            <p:cNvSpPr>
              <a:spLocks noEditPoints="1"/>
            </p:cNvSpPr>
            <p:nvPr/>
          </p:nvSpPr>
          <p:spPr bwMode="auto">
            <a:xfrm>
              <a:off x="2699" y="3471"/>
              <a:ext cx="27" cy="42"/>
            </a:xfrm>
            <a:custGeom>
              <a:avLst/>
              <a:gdLst>
                <a:gd name="T0" fmla="*/ 106 w 107"/>
                <a:gd name="T1" fmla="*/ 123 h 167"/>
                <a:gd name="T2" fmla="*/ 100 w 107"/>
                <a:gd name="T3" fmla="*/ 142 h 167"/>
                <a:gd name="T4" fmla="*/ 86 w 107"/>
                <a:gd name="T5" fmla="*/ 158 h 167"/>
                <a:gd name="T6" fmla="*/ 66 w 107"/>
                <a:gd name="T7" fmla="*/ 167 h 167"/>
                <a:gd name="T8" fmla="*/ 42 w 107"/>
                <a:gd name="T9" fmla="*/ 167 h 167"/>
                <a:gd name="T10" fmla="*/ 26 w 107"/>
                <a:gd name="T11" fmla="*/ 162 h 167"/>
                <a:gd name="T12" fmla="*/ 15 w 107"/>
                <a:gd name="T13" fmla="*/ 153 h 167"/>
                <a:gd name="T14" fmla="*/ 7 w 107"/>
                <a:gd name="T15" fmla="*/ 140 h 167"/>
                <a:gd name="T16" fmla="*/ 1 w 107"/>
                <a:gd name="T17" fmla="*/ 121 h 167"/>
                <a:gd name="T18" fmla="*/ 0 w 107"/>
                <a:gd name="T19" fmla="*/ 102 h 167"/>
                <a:gd name="T20" fmla="*/ 0 w 107"/>
                <a:gd name="T21" fmla="*/ 80 h 167"/>
                <a:gd name="T22" fmla="*/ 3 w 107"/>
                <a:gd name="T23" fmla="*/ 57 h 167"/>
                <a:gd name="T24" fmla="*/ 8 w 107"/>
                <a:gd name="T25" fmla="*/ 38 h 167"/>
                <a:gd name="T26" fmla="*/ 18 w 107"/>
                <a:gd name="T27" fmla="*/ 21 h 167"/>
                <a:gd name="T28" fmla="*/ 33 w 107"/>
                <a:gd name="T29" fmla="*/ 8 h 167"/>
                <a:gd name="T30" fmla="*/ 54 w 107"/>
                <a:gd name="T31" fmla="*/ 0 h 167"/>
                <a:gd name="T32" fmla="*/ 72 w 107"/>
                <a:gd name="T33" fmla="*/ 0 h 167"/>
                <a:gd name="T34" fmla="*/ 81 w 107"/>
                <a:gd name="T35" fmla="*/ 1 h 167"/>
                <a:gd name="T36" fmla="*/ 90 w 107"/>
                <a:gd name="T37" fmla="*/ 3 h 167"/>
                <a:gd name="T38" fmla="*/ 96 w 107"/>
                <a:gd name="T39" fmla="*/ 5 h 167"/>
                <a:gd name="T40" fmla="*/ 97 w 107"/>
                <a:gd name="T41" fmla="*/ 7 h 167"/>
                <a:gd name="T42" fmla="*/ 98 w 107"/>
                <a:gd name="T43" fmla="*/ 8 h 167"/>
                <a:gd name="T44" fmla="*/ 98 w 107"/>
                <a:gd name="T45" fmla="*/ 10 h 167"/>
                <a:gd name="T46" fmla="*/ 100 w 107"/>
                <a:gd name="T47" fmla="*/ 13 h 167"/>
                <a:gd name="T48" fmla="*/ 100 w 107"/>
                <a:gd name="T49" fmla="*/ 17 h 167"/>
                <a:gd name="T50" fmla="*/ 98 w 107"/>
                <a:gd name="T51" fmla="*/ 20 h 167"/>
                <a:gd name="T52" fmla="*/ 98 w 107"/>
                <a:gd name="T53" fmla="*/ 22 h 167"/>
                <a:gd name="T54" fmla="*/ 97 w 107"/>
                <a:gd name="T55" fmla="*/ 22 h 167"/>
                <a:gd name="T56" fmla="*/ 94 w 107"/>
                <a:gd name="T57" fmla="*/ 22 h 167"/>
                <a:gd name="T58" fmla="*/ 89 w 107"/>
                <a:gd name="T59" fmla="*/ 21 h 167"/>
                <a:gd name="T60" fmla="*/ 83 w 107"/>
                <a:gd name="T61" fmla="*/ 18 h 167"/>
                <a:gd name="T62" fmla="*/ 72 w 107"/>
                <a:gd name="T63" fmla="*/ 17 h 167"/>
                <a:gd name="T64" fmla="*/ 55 w 107"/>
                <a:gd name="T65" fmla="*/ 18 h 167"/>
                <a:gd name="T66" fmla="*/ 38 w 107"/>
                <a:gd name="T67" fmla="*/ 27 h 167"/>
                <a:gd name="T68" fmla="*/ 28 w 107"/>
                <a:gd name="T69" fmla="*/ 43 h 167"/>
                <a:gd name="T70" fmla="*/ 22 w 107"/>
                <a:gd name="T71" fmla="*/ 64 h 167"/>
                <a:gd name="T72" fmla="*/ 25 w 107"/>
                <a:gd name="T73" fmla="*/ 74 h 167"/>
                <a:gd name="T74" fmla="*/ 33 w 107"/>
                <a:gd name="T75" fmla="*/ 71 h 167"/>
                <a:gd name="T76" fmla="*/ 42 w 107"/>
                <a:gd name="T77" fmla="*/ 67 h 167"/>
                <a:gd name="T78" fmla="*/ 54 w 107"/>
                <a:gd name="T79" fmla="*/ 65 h 167"/>
                <a:gd name="T80" fmla="*/ 72 w 107"/>
                <a:gd name="T81" fmla="*/ 65 h 167"/>
                <a:gd name="T82" fmla="*/ 90 w 107"/>
                <a:gd name="T83" fmla="*/ 73 h 167"/>
                <a:gd name="T84" fmla="*/ 102 w 107"/>
                <a:gd name="T85" fmla="*/ 85 h 167"/>
                <a:gd name="T86" fmla="*/ 106 w 107"/>
                <a:gd name="T87" fmla="*/ 103 h 167"/>
                <a:gd name="T88" fmla="*/ 85 w 107"/>
                <a:gd name="T89" fmla="*/ 115 h 167"/>
                <a:gd name="T90" fmla="*/ 84 w 107"/>
                <a:gd name="T91" fmla="*/ 101 h 167"/>
                <a:gd name="T92" fmla="*/ 79 w 107"/>
                <a:gd name="T93" fmla="*/ 91 h 167"/>
                <a:gd name="T94" fmla="*/ 69 w 107"/>
                <a:gd name="T95" fmla="*/ 85 h 167"/>
                <a:gd name="T96" fmla="*/ 55 w 107"/>
                <a:gd name="T97" fmla="*/ 82 h 167"/>
                <a:gd name="T98" fmla="*/ 46 w 107"/>
                <a:gd name="T99" fmla="*/ 84 h 167"/>
                <a:gd name="T100" fmla="*/ 37 w 107"/>
                <a:gd name="T101" fmla="*/ 85 h 167"/>
                <a:gd name="T102" fmla="*/ 29 w 107"/>
                <a:gd name="T103" fmla="*/ 89 h 167"/>
                <a:gd name="T104" fmla="*/ 22 w 107"/>
                <a:gd name="T105" fmla="*/ 93 h 167"/>
                <a:gd name="T106" fmla="*/ 24 w 107"/>
                <a:gd name="T107" fmla="*/ 120 h 167"/>
                <a:gd name="T108" fmla="*/ 30 w 107"/>
                <a:gd name="T109" fmla="*/ 138 h 167"/>
                <a:gd name="T110" fmla="*/ 39 w 107"/>
                <a:gd name="T111" fmla="*/ 148 h 167"/>
                <a:gd name="T112" fmla="*/ 54 w 107"/>
                <a:gd name="T113" fmla="*/ 150 h 167"/>
                <a:gd name="T114" fmla="*/ 68 w 107"/>
                <a:gd name="T115" fmla="*/ 148 h 167"/>
                <a:gd name="T116" fmla="*/ 77 w 107"/>
                <a:gd name="T117" fmla="*/ 138 h 167"/>
                <a:gd name="T118" fmla="*/ 84 w 107"/>
                <a:gd name="T119" fmla="*/ 128 h 167"/>
                <a:gd name="T120" fmla="*/ 85 w 107"/>
                <a:gd name="T121"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 h="167">
                  <a:moveTo>
                    <a:pt x="107" y="112"/>
                  </a:moveTo>
                  <a:lnTo>
                    <a:pt x="106" y="123"/>
                  </a:lnTo>
                  <a:lnTo>
                    <a:pt x="103" y="133"/>
                  </a:lnTo>
                  <a:lnTo>
                    <a:pt x="100" y="142"/>
                  </a:lnTo>
                  <a:lnTo>
                    <a:pt x="94" y="150"/>
                  </a:lnTo>
                  <a:lnTo>
                    <a:pt x="86" y="158"/>
                  </a:lnTo>
                  <a:lnTo>
                    <a:pt x="76" y="163"/>
                  </a:lnTo>
                  <a:lnTo>
                    <a:pt x="66" y="167"/>
                  </a:lnTo>
                  <a:lnTo>
                    <a:pt x="51" y="167"/>
                  </a:lnTo>
                  <a:lnTo>
                    <a:pt x="42" y="167"/>
                  </a:lnTo>
                  <a:lnTo>
                    <a:pt x="34" y="165"/>
                  </a:lnTo>
                  <a:lnTo>
                    <a:pt x="26" y="162"/>
                  </a:lnTo>
                  <a:lnTo>
                    <a:pt x="20" y="158"/>
                  </a:lnTo>
                  <a:lnTo>
                    <a:pt x="15" y="153"/>
                  </a:lnTo>
                  <a:lnTo>
                    <a:pt x="11" y="146"/>
                  </a:lnTo>
                  <a:lnTo>
                    <a:pt x="7" y="140"/>
                  </a:lnTo>
                  <a:lnTo>
                    <a:pt x="4" y="131"/>
                  </a:lnTo>
                  <a:lnTo>
                    <a:pt x="1" y="121"/>
                  </a:lnTo>
                  <a:lnTo>
                    <a:pt x="0" y="112"/>
                  </a:lnTo>
                  <a:lnTo>
                    <a:pt x="0" y="102"/>
                  </a:lnTo>
                  <a:lnTo>
                    <a:pt x="0" y="90"/>
                  </a:lnTo>
                  <a:lnTo>
                    <a:pt x="0" y="80"/>
                  </a:lnTo>
                  <a:lnTo>
                    <a:pt x="1" y="68"/>
                  </a:lnTo>
                  <a:lnTo>
                    <a:pt x="3" y="57"/>
                  </a:lnTo>
                  <a:lnTo>
                    <a:pt x="5" y="48"/>
                  </a:lnTo>
                  <a:lnTo>
                    <a:pt x="8" y="38"/>
                  </a:lnTo>
                  <a:lnTo>
                    <a:pt x="13" y="29"/>
                  </a:lnTo>
                  <a:lnTo>
                    <a:pt x="18" y="21"/>
                  </a:lnTo>
                  <a:lnTo>
                    <a:pt x="25" y="14"/>
                  </a:lnTo>
                  <a:lnTo>
                    <a:pt x="33" y="8"/>
                  </a:lnTo>
                  <a:lnTo>
                    <a:pt x="43" y="4"/>
                  </a:lnTo>
                  <a:lnTo>
                    <a:pt x="54" y="0"/>
                  </a:lnTo>
                  <a:lnTo>
                    <a:pt x="68" y="0"/>
                  </a:lnTo>
                  <a:lnTo>
                    <a:pt x="72" y="0"/>
                  </a:lnTo>
                  <a:lnTo>
                    <a:pt x="77" y="0"/>
                  </a:lnTo>
                  <a:lnTo>
                    <a:pt x="81" y="1"/>
                  </a:lnTo>
                  <a:lnTo>
                    <a:pt x="86" y="3"/>
                  </a:lnTo>
                  <a:lnTo>
                    <a:pt x="90" y="3"/>
                  </a:lnTo>
                  <a:lnTo>
                    <a:pt x="93" y="4"/>
                  </a:lnTo>
                  <a:lnTo>
                    <a:pt x="96" y="5"/>
                  </a:lnTo>
                  <a:lnTo>
                    <a:pt x="97" y="7"/>
                  </a:lnTo>
                  <a:lnTo>
                    <a:pt x="97" y="7"/>
                  </a:lnTo>
                  <a:lnTo>
                    <a:pt x="98" y="8"/>
                  </a:lnTo>
                  <a:lnTo>
                    <a:pt x="98" y="8"/>
                  </a:lnTo>
                  <a:lnTo>
                    <a:pt x="98" y="9"/>
                  </a:lnTo>
                  <a:lnTo>
                    <a:pt x="98" y="10"/>
                  </a:lnTo>
                  <a:lnTo>
                    <a:pt x="98" y="12"/>
                  </a:lnTo>
                  <a:lnTo>
                    <a:pt x="100" y="13"/>
                  </a:lnTo>
                  <a:lnTo>
                    <a:pt x="100" y="14"/>
                  </a:lnTo>
                  <a:lnTo>
                    <a:pt x="100" y="17"/>
                  </a:lnTo>
                  <a:lnTo>
                    <a:pt x="98" y="18"/>
                  </a:lnTo>
                  <a:lnTo>
                    <a:pt x="98" y="20"/>
                  </a:lnTo>
                  <a:lnTo>
                    <a:pt x="98" y="21"/>
                  </a:lnTo>
                  <a:lnTo>
                    <a:pt x="98" y="22"/>
                  </a:lnTo>
                  <a:lnTo>
                    <a:pt x="97" y="22"/>
                  </a:lnTo>
                  <a:lnTo>
                    <a:pt x="97" y="22"/>
                  </a:lnTo>
                  <a:lnTo>
                    <a:pt x="96" y="22"/>
                  </a:lnTo>
                  <a:lnTo>
                    <a:pt x="94" y="22"/>
                  </a:lnTo>
                  <a:lnTo>
                    <a:pt x="92" y="22"/>
                  </a:lnTo>
                  <a:lnTo>
                    <a:pt x="89" y="21"/>
                  </a:lnTo>
                  <a:lnTo>
                    <a:pt x="86" y="20"/>
                  </a:lnTo>
                  <a:lnTo>
                    <a:pt x="83" y="18"/>
                  </a:lnTo>
                  <a:lnTo>
                    <a:pt x="77" y="18"/>
                  </a:lnTo>
                  <a:lnTo>
                    <a:pt x="72" y="17"/>
                  </a:lnTo>
                  <a:lnTo>
                    <a:pt x="67" y="17"/>
                  </a:lnTo>
                  <a:lnTo>
                    <a:pt x="55" y="18"/>
                  </a:lnTo>
                  <a:lnTo>
                    <a:pt x="46" y="22"/>
                  </a:lnTo>
                  <a:lnTo>
                    <a:pt x="38" y="27"/>
                  </a:lnTo>
                  <a:lnTo>
                    <a:pt x="33" y="35"/>
                  </a:lnTo>
                  <a:lnTo>
                    <a:pt x="28" y="43"/>
                  </a:lnTo>
                  <a:lnTo>
                    <a:pt x="24" y="54"/>
                  </a:lnTo>
                  <a:lnTo>
                    <a:pt x="22" y="64"/>
                  </a:lnTo>
                  <a:lnTo>
                    <a:pt x="21" y="76"/>
                  </a:lnTo>
                  <a:lnTo>
                    <a:pt x="25" y="74"/>
                  </a:lnTo>
                  <a:lnTo>
                    <a:pt x="29" y="72"/>
                  </a:lnTo>
                  <a:lnTo>
                    <a:pt x="33" y="71"/>
                  </a:lnTo>
                  <a:lnTo>
                    <a:pt x="38" y="68"/>
                  </a:lnTo>
                  <a:lnTo>
                    <a:pt x="42" y="67"/>
                  </a:lnTo>
                  <a:lnTo>
                    <a:pt x="49" y="67"/>
                  </a:lnTo>
                  <a:lnTo>
                    <a:pt x="54" y="65"/>
                  </a:lnTo>
                  <a:lnTo>
                    <a:pt x="59" y="65"/>
                  </a:lnTo>
                  <a:lnTo>
                    <a:pt x="72" y="65"/>
                  </a:lnTo>
                  <a:lnTo>
                    <a:pt x="83" y="69"/>
                  </a:lnTo>
                  <a:lnTo>
                    <a:pt x="90" y="73"/>
                  </a:lnTo>
                  <a:lnTo>
                    <a:pt x="97" y="78"/>
                  </a:lnTo>
                  <a:lnTo>
                    <a:pt x="102" y="85"/>
                  </a:lnTo>
                  <a:lnTo>
                    <a:pt x="105" y="94"/>
                  </a:lnTo>
                  <a:lnTo>
                    <a:pt x="106" y="103"/>
                  </a:lnTo>
                  <a:lnTo>
                    <a:pt x="107" y="112"/>
                  </a:lnTo>
                  <a:close/>
                  <a:moveTo>
                    <a:pt x="85" y="115"/>
                  </a:moveTo>
                  <a:lnTo>
                    <a:pt x="85" y="107"/>
                  </a:lnTo>
                  <a:lnTo>
                    <a:pt x="84" y="101"/>
                  </a:lnTo>
                  <a:lnTo>
                    <a:pt x="81" y="95"/>
                  </a:lnTo>
                  <a:lnTo>
                    <a:pt x="79" y="91"/>
                  </a:lnTo>
                  <a:lnTo>
                    <a:pt x="75" y="88"/>
                  </a:lnTo>
                  <a:lnTo>
                    <a:pt x="69" y="85"/>
                  </a:lnTo>
                  <a:lnTo>
                    <a:pt x="63" y="82"/>
                  </a:lnTo>
                  <a:lnTo>
                    <a:pt x="55" y="82"/>
                  </a:lnTo>
                  <a:lnTo>
                    <a:pt x="51" y="82"/>
                  </a:lnTo>
                  <a:lnTo>
                    <a:pt x="46" y="84"/>
                  </a:lnTo>
                  <a:lnTo>
                    <a:pt x="42" y="84"/>
                  </a:lnTo>
                  <a:lnTo>
                    <a:pt x="37" y="85"/>
                  </a:lnTo>
                  <a:lnTo>
                    <a:pt x="33" y="88"/>
                  </a:lnTo>
                  <a:lnTo>
                    <a:pt x="29" y="89"/>
                  </a:lnTo>
                  <a:lnTo>
                    <a:pt x="25" y="90"/>
                  </a:lnTo>
                  <a:lnTo>
                    <a:pt x="22" y="93"/>
                  </a:lnTo>
                  <a:lnTo>
                    <a:pt x="22" y="108"/>
                  </a:lnTo>
                  <a:lnTo>
                    <a:pt x="24" y="120"/>
                  </a:lnTo>
                  <a:lnTo>
                    <a:pt x="26" y="131"/>
                  </a:lnTo>
                  <a:lnTo>
                    <a:pt x="30" y="138"/>
                  </a:lnTo>
                  <a:lnTo>
                    <a:pt x="34" y="144"/>
                  </a:lnTo>
                  <a:lnTo>
                    <a:pt x="39" y="148"/>
                  </a:lnTo>
                  <a:lnTo>
                    <a:pt x="46" y="150"/>
                  </a:lnTo>
                  <a:lnTo>
                    <a:pt x="54" y="150"/>
                  </a:lnTo>
                  <a:lnTo>
                    <a:pt x="62" y="149"/>
                  </a:lnTo>
                  <a:lnTo>
                    <a:pt x="68" y="148"/>
                  </a:lnTo>
                  <a:lnTo>
                    <a:pt x="73" y="144"/>
                  </a:lnTo>
                  <a:lnTo>
                    <a:pt x="77" y="138"/>
                  </a:lnTo>
                  <a:lnTo>
                    <a:pt x="81" y="133"/>
                  </a:lnTo>
                  <a:lnTo>
                    <a:pt x="84" y="128"/>
                  </a:lnTo>
                  <a:lnTo>
                    <a:pt x="85" y="121"/>
                  </a:lnTo>
                  <a:lnTo>
                    <a:pt x="85" y="11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
            <p:cNvSpPr>
              <a:spLocks noEditPoints="1"/>
            </p:cNvSpPr>
            <p:nvPr/>
          </p:nvSpPr>
          <p:spPr bwMode="auto">
            <a:xfrm>
              <a:off x="3284" y="3471"/>
              <a:ext cx="27" cy="42"/>
            </a:xfrm>
            <a:custGeom>
              <a:avLst/>
              <a:gdLst>
                <a:gd name="T0" fmla="*/ 108 w 109"/>
                <a:gd name="T1" fmla="*/ 133 h 167"/>
                <a:gd name="T2" fmla="*/ 102 w 109"/>
                <a:gd name="T3" fmla="*/ 150 h 167"/>
                <a:gd name="T4" fmla="*/ 87 w 109"/>
                <a:gd name="T5" fmla="*/ 162 h 167"/>
                <a:gd name="T6" fmla="*/ 66 w 109"/>
                <a:gd name="T7" fmla="*/ 167 h 167"/>
                <a:gd name="T8" fmla="*/ 41 w 109"/>
                <a:gd name="T9" fmla="*/ 167 h 167"/>
                <a:gd name="T10" fmla="*/ 20 w 109"/>
                <a:gd name="T11" fmla="*/ 162 h 167"/>
                <a:gd name="T12" fmla="*/ 7 w 109"/>
                <a:gd name="T13" fmla="*/ 152 h 167"/>
                <a:gd name="T14" fmla="*/ 0 w 109"/>
                <a:gd name="T15" fmla="*/ 136 h 167"/>
                <a:gd name="T16" fmla="*/ 0 w 109"/>
                <a:gd name="T17" fmla="*/ 120 h 167"/>
                <a:gd name="T18" fmla="*/ 5 w 109"/>
                <a:gd name="T19" fmla="*/ 107 h 167"/>
                <a:gd name="T20" fmla="*/ 14 w 109"/>
                <a:gd name="T21" fmla="*/ 95 h 167"/>
                <a:gd name="T22" fmla="*/ 28 w 109"/>
                <a:gd name="T23" fmla="*/ 86 h 167"/>
                <a:gd name="T24" fmla="*/ 30 w 109"/>
                <a:gd name="T25" fmla="*/ 78 h 167"/>
                <a:gd name="T26" fmla="*/ 18 w 109"/>
                <a:gd name="T27" fmla="*/ 69 h 167"/>
                <a:gd name="T28" fmla="*/ 10 w 109"/>
                <a:gd name="T29" fmla="*/ 59 h 167"/>
                <a:gd name="T30" fmla="*/ 5 w 109"/>
                <a:gd name="T31" fmla="*/ 47 h 167"/>
                <a:gd name="T32" fmla="*/ 6 w 109"/>
                <a:gd name="T33" fmla="*/ 33 h 167"/>
                <a:gd name="T34" fmla="*/ 11 w 109"/>
                <a:gd name="T35" fmla="*/ 17 h 167"/>
                <a:gd name="T36" fmla="*/ 24 w 109"/>
                <a:gd name="T37" fmla="*/ 7 h 167"/>
                <a:gd name="T38" fmla="*/ 44 w 109"/>
                <a:gd name="T39" fmla="*/ 0 h 167"/>
                <a:gd name="T40" fmla="*/ 68 w 109"/>
                <a:gd name="T41" fmla="*/ 0 h 167"/>
                <a:gd name="T42" fmla="*/ 86 w 109"/>
                <a:gd name="T43" fmla="*/ 7 h 167"/>
                <a:gd name="T44" fmla="*/ 98 w 109"/>
                <a:gd name="T45" fmla="*/ 16 h 167"/>
                <a:gd name="T46" fmla="*/ 103 w 109"/>
                <a:gd name="T47" fmla="*/ 30 h 167"/>
                <a:gd name="T48" fmla="*/ 103 w 109"/>
                <a:gd name="T49" fmla="*/ 44 h 167"/>
                <a:gd name="T50" fmla="*/ 99 w 109"/>
                <a:gd name="T51" fmla="*/ 56 h 167"/>
                <a:gd name="T52" fmla="*/ 91 w 109"/>
                <a:gd name="T53" fmla="*/ 67 h 167"/>
                <a:gd name="T54" fmla="*/ 79 w 109"/>
                <a:gd name="T55" fmla="*/ 76 h 167"/>
                <a:gd name="T56" fmla="*/ 81 w 109"/>
                <a:gd name="T57" fmla="*/ 84 h 167"/>
                <a:gd name="T58" fmla="*/ 95 w 109"/>
                <a:gd name="T59" fmla="*/ 94 h 167"/>
                <a:gd name="T60" fmla="*/ 104 w 109"/>
                <a:gd name="T61" fmla="*/ 105 h 167"/>
                <a:gd name="T62" fmla="*/ 109 w 109"/>
                <a:gd name="T63" fmla="*/ 116 h 167"/>
                <a:gd name="T64" fmla="*/ 82 w 109"/>
                <a:gd name="T65" fmla="*/ 39 h 167"/>
                <a:gd name="T66" fmla="*/ 81 w 109"/>
                <a:gd name="T67" fmla="*/ 30 h 167"/>
                <a:gd name="T68" fmla="*/ 75 w 109"/>
                <a:gd name="T69" fmla="*/ 22 h 167"/>
                <a:gd name="T70" fmla="*/ 66 w 109"/>
                <a:gd name="T71" fmla="*/ 18 h 167"/>
                <a:gd name="T72" fmla="*/ 54 w 109"/>
                <a:gd name="T73" fmla="*/ 17 h 167"/>
                <a:gd name="T74" fmla="*/ 34 w 109"/>
                <a:gd name="T75" fmla="*/ 22 h 167"/>
                <a:gd name="T76" fmla="*/ 27 w 109"/>
                <a:gd name="T77" fmla="*/ 39 h 167"/>
                <a:gd name="T78" fmla="*/ 28 w 109"/>
                <a:gd name="T79" fmla="*/ 48 h 167"/>
                <a:gd name="T80" fmla="*/ 34 w 109"/>
                <a:gd name="T81" fmla="*/ 56 h 167"/>
                <a:gd name="T82" fmla="*/ 43 w 109"/>
                <a:gd name="T83" fmla="*/ 64 h 167"/>
                <a:gd name="T84" fmla="*/ 56 w 109"/>
                <a:gd name="T85" fmla="*/ 72 h 167"/>
                <a:gd name="T86" fmla="*/ 75 w 109"/>
                <a:gd name="T87" fmla="*/ 57 h 167"/>
                <a:gd name="T88" fmla="*/ 82 w 109"/>
                <a:gd name="T89" fmla="*/ 39 h 167"/>
                <a:gd name="T90" fmla="*/ 87 w 109"/>
                <a:gd name="T91" fmla="*/ 120 h 167"/>
                <a:gd name="T92" fmla="*/ 83 w 109"/>
                <a:gd name="T93" fmla="*/ 111 h 167"/>
                <a:gd name="T94" fmla="*/ 74 w 109"/>
                <a:gd name="T95" fmla="*/ 102 h 167"/>
                <a:gd name="T96" fmla="*/ 61 w 109"/>
                <a:gd name="T97" fmla="*/ 94 h 167"/>
                <a:gd name="T98" fmla="*/ 45 w 109"/>
                <a:gd name="T99" fmla="*/ 94 h 167"/>
                <a:gd name="T100" fmla="*/ 34 w 109"/>
                <a:gd name="T101" fmla="*/ 102 h 167"/>
                <a:gd name="T102" fmla="*/ 26 w 109"/>
                <a:gd name="T103" fmla="*/ 111 h 167"/>
                <a:gd name="T104" fmla="*/ 22 w 109"/>
                <a:gd name="T105" fmla="*/ 120 h 167"/>
                <a:gd name="T106" fmla="*/ 23 w 109"/>
                <a:gd name="T107" fmla="*/ 136 h 167"/>
                <a:gd name="T108" fmla="*/ 39 w 109"/>
                <a:gd name="T109" fmla="*/ 150 h 167"/>
                <a:gd name="T110" fmla="*/ 70 w 109"/>
                <a:gd name="T111" fmla="*/ 150 h 167"/>
                <a:gd name="T112" fmla="*/ 86 w 109"/>
                <a:gd name="T113" fmla="*/ 13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67">
                  <a:moveTo>
                    <a:pt x="109" y="123"/>
                  </a:moveTo>
                  <a:lnTo>
                    <a:pt x="108" y="133"/>
                  </a:lnTo>
                  <a:lnTo>
                    <a:pt x="105" y="142"/>
                  </a:lnTo>
                  <a:lnTo>
                    <a:pt x="102" y="150"/>
                  </a:lnTo>
                  <a:lnTo>
                    <a:pt x="95" y="157"/>
                  </a:lnTo>
                  <a:lnTo>
                    <a:pt x="87" y="162"/>
                  </a:lnTo>
                  <a:lnTo>
                    <a:pt x="77" y="165"/>
                  </a:lnTo>
                  <a:lnTo>
                    <a:pt x="66" y="167"/>
                  </a:lnTo>
                  <a:lnTo>
                    <a:pt x="53" y="167"/>
                  </a:lnTo>
                  <a:lnTo>
                    <a:pt x="41" y="167"/>
                  </a:lnTo>
                  <a:lnTo>
                    <a:pt x="31" y="165"/>
                  </a:lnTo>
                  <a:lnTo>
                    <a:pt x="20" y="162"/>
                  </a:lnTo>
                  <a:lnTo>
                    <a:pt x="14" y="157"/>
                  </a:lnTo>
                  <a:lnTo>
                    <a:pt x="7" y="152"/>
                  </a:lnTo>
                  <a:lnTo>
                    <a:pt x="3" y="145"/>
                  </a:lnTo>
                  <a:lnTo>
                    <a:pt x="0" y="136"/>
                  </a:lnTo>
                  <a:lnTo>
                    <a:pt x="0" y="127"/>
                  </a:lnTo>
                  <a:lnTo>
                    <a:pt x="0" y="120"/>
                  </a:lnTo>
                  <a:lnTo>
                    <a:pt x="2" y="114"/>
                  </a:lnTo>
                  <a:lnTo>
                    <a:pt x="5" y="107"/>
                  </a:lnTo>
                  <a:lnTo>
                    <a:pt x="9" y="101"/>
                  </a:lnTo>
                  <a:lnTo>
                    <a:pt x="14" y="95"/>
                  </a:lnTo>
                  <a:lnTo>
                    <a:pt x="20" y="91"/>
                  </a:lnTo>
                  <a:lnTo>
                    <a:pt x="28" y="86"/>
                  </a:lnTo>
                  <a:lnTo>
                    <a:pt x="36" y="82"/>
                  </a:lnTo>
                  <a:lnTo>
                    <a:pt x="30" y="78"/>
                  </a:lnTo>
                  <a:lnTo>
                    <a:pt x="23" y="74"/>
                  </a:lnTo>
                  <a:lnTo>
                    <a:pt x="18" y="69"/>
                  </a:lnTo>
                  <a:lnTo>
                    <a:pt x="13" y="64"/>
                  </a:lnTo>
                  <a:lnTo>
                    <a:pt x="10" y="59"/>
                  </a:lnTo>
                  <a:lnTo>
                    <a:pt x="7" y="54"/>
                  </a:lnTo>
                  <a:lnTo>
                    <a:pt x="5" y="47"/>
                  </a:lnTo>
                  <a:lnTo>
                    <a:pt x="5" y="41"/>
                  </a:lnTo>
                  <a:lnTo>
                    <a:pt x="6" y="33"/>
                  </a:lnTo>
                  <a:lnTo>
                    <a:pt x="7" y="25"/>
                  </a:lnTo>
                  <a:lnTo>
                    <a:pt x="11" y="17"/>
                  </a:lnTo>
                  <a:lnTo>
                    <a:pt x="18" y="12"/>
                  </a:lnTo>
                  <a:lnTo>
                    <a:pt x="24" y="7"/>
                  </a:lnTo>
                  <a:lnTo>
                    <a:pt x="34" y="3"/>
                  </a:lnTo>
                  <a:lnTo>
                    <a:pt x="44" y="0"/>
                  </a:lnTo>
                  <a:lnTo>
                    <a:pt x="56" y="0"/>
                  </a:lnTo>
                  <a:lnTo>
                    <a:pt x="68" y="0"/>
                  </a:lnTo>
                  <a:lnTo>
                    <a:pt x="77" y="3"/>
                  </a:lnTo>
                  <a:lnTo>
                    <a:pt x="86" y="7"/>
                  </a:lnTo>
                  <a:lnTo>
                    <a:pt x="92" y="10"/>
                  </a:lnTo>
                  <a:lnTo>
                    <a:pt x="98" y="16"/>
                  </a:lnTo>
                  <a:lnTo>
                    <a:pt x="100" y="22"/>
                  </a:lnTo>
                  <a:lnTo>
                    <a:pt x="103" y="30"/>
                  </a:lnTo>
                  <a:lnTo>
                    <a:pt x="104" y="38"/>
                  </a:lnTo>
                  <a:lnTo>
                    <a:pt x="103" y="44"/>
                  </a:lnTo>
                  <a:lnTo>
                    <a:pt x="102" y="50"/>
                  </a:lnTo>
                  <a:lnTo>
                    <a:pt x="99" y="56"/>
                  </a:lnTo>
                  <a:lnTo>
                    <a:pt x="95" y="61"/>
                  </a:lnTo>
                  <a:lnTo>
                    <a:pt x="91" y="67"/>
                  </a:lnTo>
                  <a:lnTo>
                    <a:pt x="86" y="71"/>
                  </a:lnTo>
                  <a:lnTo>
                    <a:pt x="79" y="76"/>
                  </a:lnTo>
                  <a:lnTo>
                    <a:pt x="71" y="80"/>
                  </a:lnTo>
                  <a:lnTo>
                    <a:pt x="81" y="84"/>
                  </a:lnTo>
                  <a:lnTo>
                    <a:pt x="88" y="89"/>
                  </a:lnTo>
                  <a:lnTo>
                    <a:pt x="95" y="94"/>
                  </a:lnTo>
                  <a:lnTo>
                    <a:pt x="100" y="99"/>
                  </a:lnTo>
                  <a:lnTo>
                    <a:pt x="104" y="105"/>
                  </a:lnTo>
                  <a:lnTo>
                    <a:pt x="107" y="110"/>
                  </a:lnTo>
                  <a:lnTo>
                    <a:pt x="109" y="116"/>
                  </a:lnTo>
                  <a:lnTo>
                    <a:pt x="109" y="123"/>
                  </a:lnTo>
                  <a:close/>
                  <a:moveTo>
                    <a:pt x="82" y="39"/>
                  </a:moveTo>
                  <a:lnTo>
                    <a:pt x="82" y="34"/>
                  </a:lnTo>
                  <a:lnTo>
                    <a:pt x="81" y="30"/>
                  </a:lnTo>
                  <a:lnTo>
                    <a:pt x="78" y="26"/>
                  </a:lnTo>
                  <a:lnTo>
                    <a:pt x="75" y="22"/>
                  </a:lnTo>
                  <a:lnTo>
                    <a:pt x="71" y="20"/>
                  </a:lnTo>
                  <a:lnTo>
                    <a:pt x="66" y="18"/>
                  </a:lnTo>
                  <a:lnTo>
                    <a:pt x="61" y="17"/>
                  </a:lnTo>
                  <a:lnTo>
                    <a:pt x="54" y="17"/>
                  </a:lnTo>
                  <a:lnTo>
                    <a:pt x="41" y="17"/>
                  </a:lnTo>
                  <a:lnTo>
                    <a:pt x="34" y="22"/>
                  </a:lnTo>
                  <a:lnTo>
                    <a:pt x="28" y="30"/>
                  </a:lnTo>
                  <a:lnTo>
                    <a:pt x="27" y="39"/>
                  </a:lnTo>
                  <a:lnTo>
                    <a:pt x="27" y="44"/>
                  </a:lnTo>
                  <a:lnTo>
                    <a:pt x="28" y="48"/>
                  </a:lnTo>
                  <a:lnTo>
                    <a:pt x="30" y="54"/>
                  </a:lnTo>
                  <a:lnTo>
                    <a:pt x="34" y="56"/>
                  </a:lnTo>
                  <a:lnTo>
                    <a:pt x="37" y="60"/>
                  </a:lnTo>
                  <a:lnTo>
                    <a:pt x="43" y="64"/>
                  </a:lnTo>
                  <a:lnTo>
                    <a:pt x="48" y="68"/>
                  </a:lnTo>
                  <a:lnTo>
                    <a:pt x="56" y="72"/>
                  </a:lnTo>
                  <a:lnTo>
                    <a:pt x="68" y="65"/>
                  </a:lnTo>
                  <a:lnTo>
                    <a:pt x="75" y="57"/>
                  </a:lnTo>
                  <a:lnTo>
                    <a:pt x="81" y="48"/>
                  </a:lnTo>
                  <a:lnTo>
                    <a:pt x="82" y="39"/>
                  </a:lnTo>
                  <a:close/>
                  <a:moveTo>
                    <a:pt x="87" y="125"/>
                  </a:moveTo>
                  <a:lnTo>
                    <a:pt x="87" y="120"/>
                  </a:lnTo>
                  <a:lnTo>
                    <a:pt x="86" y="115"/>
                  </a:lnTo>
                  <a:lnTo>
                    <a:pt x="83" y="111"/>
                  </a:lnTo>
                  <a:lnTo>
                    <a:pt x="79" y="106"/>
                  </a:lnTo>
                  <a:lnTo>
                    <a:pt x="74" y="102"/>
                  </a:lnTo>
                  <a:lnTo>
                    <a:pt x="68" y="98"/>
                  </a:lnTo>
                  <a:lnTo>
                    <a:pt x="61" y="94"/>
                  </a:lnTo>
                  <a:lnTo>
                    <a:pt x="53" y="90"/>
                  </a:lnTo>
                  <a:lnTo>
                    <a:pt x="45" y="94"/>
                  </a:lnTo>
                  <a:lnTo>
                    <a:pt x="39" y="98"/>
                  </a:lnTo>
                  <a:lnTo>
                    <a:pt x="34" y="102"/>
                  </a:lnTo>
                  <a:lnTo>
                    <a:pt x="28" y="106"/>
                  </a:lnTo>
                  <a:lnTo>
                    <a:pt x="26" y="111"/>
                  </a:lnTo>
                  <a:lnTo>
                    <a:pt x="23" y="115"/>
                  </a:lnTo>
                  <a:lnTo>
                    <a:pt x="22" y="120"/>
                  </a:lnTo>
                  <a:lnTo>
                    <a:pt x="22" y="125"/>
                  </a:lnTo>
                  <a:lnTo>
                    <a:pt x="23" y="136"/>
                  </a:lnTo>
                  <a:lnTo>
                    <a:pt x="30" y="144"/>
                  </a:lnTo>
                  <a:lnTo>
                    <a:pt x="39" y="150"/>
                  </a:lnTo>
                  <a:lnTo>
                    <a:pt x="54" y="150"/>
                  </a:lnTo>
                  <a:lnTo>
                    <a:pt x="70" y="150"/>
                  </a:lnTo>
                  <a:lnTo>
                    <a:pt x="79" y="144"/>
                  </a:lnTo>
                  <a:lnTo>
                    <a:pt x="86" y="136"/>
                  </a:lnTo>
                  <a:lnTo>
                    <a:pt x="87" y="12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
            <p:cNvSpPr>
              <a:spLocks/>
            </p:cNvSpPr>
            <p:nvPr/>
          </p:nvSpPr>
          <p:spPr bwMode="auto">
            <a:xfrm>
              <a:off x="3856" y="3471"/>
              <a:ext cx="24" cy="41"/>
            </a:xfrm>
            <a:custGeom>
              <a:avLst/>
              <a:gdLst>
                <a:gd name="T0" fmla="*/ 95 w 95"/>
                <a:gd name="T1" fmla="*/ 158 h 164"/>
                <a:gd name="T2" fmla="*/ 94 w 95"/>
                <a:gd name="T3" fmla="*/ 161 h 164"/>
                <a:gd name="T4" fmla="*/ 93 w 95"/>
                <a:gd name="T5" fmla="*/ 164 h 164"/>
                <a:gd name="T6" fmla="*/ 91 w 95"/>
                <a:gd name="T7" fmla="*/ 164 h 164"/>
                <a:gd name="T8" fmla="*/ 5 w 95"/>
                <a:gd name="T9" fmla="*/ 164 h 164"/>
                <a:gd name="T10" fmla="*/ 4 w 95"/>
                <a:gd name="T11" fmla="*/ 164 h 164"/>
                <a:gd name="T12" fmla="*/ 3 w 95"/>
                <a:gd name="T13" fmla="*/ 162 h 164"/>
                <a:gd name="T14" fmla="*/ 1 w 95"/>
                <a:gd name="T15" fmla="*/ 160 h 164"/>
                <a:gd name="T16" fmla="*/ 1 w 95"/>
                <a:gd name="T17" fmla="*/ 156 h 164"/>
                <a:gd name="T18" fmla="*/ 1 w 95"/>
                <a:gd name="T19" fmla="*/ 152 h 164"/>
                <a:gd name="T20" fmla="*/ 3 w 95"/>
                <a:gd name="T21" fmla="*/ 149 h 164"/>
                <a:gd name="T22" fmla="*/ 4 w 95"/>
                <a:gd name="T23" fmla="*/ 148 h 164"/>
                <a:gd name="T24" fmla="*/ 5 w 95"/>
                <a:gd name="T25" fmla="*/ 147 h 164"/>
                <a:gd name="T26" fmla="*/ 39 w 95"/>
                <a:gd name="T27" fmla="*/ 23 h 164"/>
                <a:gd name="T28" fmla="*/ 7 w 95"/>
                <a:gd name="T29" fmla="*/ 42 h 164"/>
                <a:gd name="T30" fmla="*/ 3 w 95"/>
                <a:gd name="T31" fmla="*/ 43 h 164"/>
                <a:gd name="T32" fmla="*/ 1 w 95"/>
                <a:gd name="T33" fmla="*/ 42 h 164"/>
                <a:gd name="T34" fmla="*/ 0 w 95"/>
                <a:gd name="T35" fmla="*/ 38 h 164"/>
                <a:gd name="T36" fmla="*/ 0 w 95"/>
                <a:gd name="T37" fmla="*/ 33 h 164"/>
                <a:gd name="T38" fmla="*/ 1 w 95"/>
                <a:gd name="T39" fmla="*/ 30 h 164"/>
                <a:gd name="T40" fmla="*/ 1 w 95"/>
                <a:gd name="T41" fmla="*/ 28 h 164"/>
                <a:gd name="T42" fmla="*/ 3 w 95"/>
                <a:gd name="T43" fmla="*/ 26 h 164"/>
                <a:gd name="T44" fmla="*/ 42 w 95"/>
                <a:gd name="T45" fmla="*/ 2 h 164"/>
                <a:gd name="T46" fmla="*/ 43 w 95"/>
                <a:gd name="T47" fmla="*/ 0 h 164"/>
                <a:gd name="T48" fmla="*/ 44 w 95"/>
                <a:gd name="T49" fmla="*/ 0 h 164"/>
                <a:gd name="T50" fmla="*/ 47 w 95"/>
                <a:gd name="T51" fmla="*/ 0 h 164"/>
                <a:gd name="T52" fmla="*/ 51 w 95"/>
                <a:gd name="T53" fmla="*/ 0 h 164"/>
                <a:gd name="T54" fmla="*/ 56 w 95"/>
                <a:gd name="T55" fmla="*/ 0 h 164"/>
                <a:gd name="T56" fmla="*/ 60 w 95"/>
                <a:gd name="T57" fmla="*/ 2 h 164"/>
                <a:gd name="T58" fmla="*/ 61 w 95"/>
                <a:gd name="T59" fmla="*/ 2 h 164"/>
                <a:gd name="T60" fmla="*/ 61 w 95"/>
                <a:gd name="T61" fmla="*/ 3 h 164"/>
                <a:gd name="T62" fmla="*/ 91 w 95"/>
                <a:gd name="T63" fmla="*/ 147 h 164"/>
                <a:gd name="T64" fmla="*/ 93 w 95"/>
                <a:gd name="T65" fmla="*/ 148 h 164"/>
                <a:gd name="T66" fmla="*/ 94 w 95"/>
                <a:gd name="T67" fmla="*/ 149 h 164"/>
                <a:gd name="T68" fmla="*/ 95 w 95"/>
                <a:gd name="T69" fmla="*/ 152 h 164"/>
                <a:gd name="T70" fmla="*/ 95 w 95"/>
                <a:gd name="T71"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4">
                  <a:moveTo>
                    <a:pt x="95" y="156"/>
                  </a:moveTo>
                  <a:lnTo>
                    <a:pt x="95" y="158"/>
                  </a:lnTo>
                  <a:lnTo>
                    <a:pt x="95" y="160"/>
                  </a:lnTo>
                  <a:lnTo>
                    <a:pt x="94" y="161"/>
                  </a:lnTo>
                  <a:lnTo>
                    <a:pt x="94" y="162"/>
                  </a:lnTo>
                  <a:lnTo>
                    <a:pt x="93" y="164"/>
                  </a:lnTo>
                  <a:lnTo>
                    <a:pt x="93" y="164"/>
                  </a:lnTo>
                  <a:lnTo>
                    <a:pt x="91" y="164"/>
                  </a:lnTo>
                  <a:lnTo>
                    <a:pt x="91" y="164"/>
                  </a:lnTo>
                  <a:lnTo>
                    <a:pt x="5" y="164"/>
                  </a:lnTo>
                  <a:lnTo>
                    <a:pt x="5" y="164"/>
                  </a:lnTo>
                  <a:lnTo>
                    <a:pt x="4" y="164"/>
                  </a:lnTo>
                  <a:lnTo>
                    <a:pt x="3" y="164"/>
                  </a:lnTo>
                  <a:lnTo>
                    <a:pt x="3" y="162"/>
                  </a:lnTo>
                  <a:lnTo>
                    <a:pt x="1" y="161"/>
                  </a:lnTo>
                  <a:lnTo>
                    <a:pt x="1" y="160"/>
                  </a:lnTo>
                  <a:lnTo>
                    <a:pt x="1" y="158"/>
                  </a:lnTo>
                  <a:lnTo>
                    <a:pt x="1" y="156"/>
                  </a:lnTo>
                  <a:lnTo>
                    <a:pt x="1" y="153"/>
                  </a:lnTo>
                  <a:lnTo>
                    <a:pt x="1" y="152"/>
                  </a:lnTo>
                  <a:lnTo>
                    <a:pt x="1" y="151"/>
                  </a:lnTo>
                  <a:lnTo>
                    <a:pt x="3" y="149"/>
                  </a:lnTo>
                  <a:lnTo>
                    <a:pt x="3" y="148"/>
                  </a:lnTo>
                  <a:lnTo>
                    <a:pt x="4" y="148"/>
                  </a:lnTo>
                  <a:lnTo>
                    <a:pt x="5" y="147"/>
                  </a:lnTo>
                  <a:lnTo>
                    <a:pt x="5" y="147"/>
                  </a:lnTo>
                  <a:lnTo>
                    <a:pt x="39" y="147"/>
                  </a:lnTo>
                  <a:lnTo>
                    <a:pt x="39" y="23"/>
                  </a:lnTo>
                  <a:lnTo>
                    <a:pt x="8" y="42"/>
                  </a:lnTo>
                  <a:lnTo>
                    <a:pt x="7" y="42"/>
                  </a:lnTo>
                  <a:lnTo>
                    <a:pt x="4" y="43"/>
                  </a:lnTo>
                  <a:lnTo>
                    <a:pt x="3" y="43"/>
                  </a:lnTo>
                  <a:lnTo>
                    <a:pt x="3" y="42"/>
                  </a:lnTo>
                  <a:lnTo>
                    <a:pt x="1" y="42"/>
                  </a:lnTo>
                  <a:lnTo>
                    <a:pt x="1" y="40"/>
                  </a:lnTo>
                  <a:lnTo>
                    <a:pt x="0" y="38"/>
                  </a:lnTo>
                  <a:lnTo>
                    <a:pt x="0" y="36"/>
                  </a:lnTo>
                  <a:lnTo>
                    <a:pt x="0" y="33"/>
                  </a:lnTo>
                  <a:lnTo>
                    <a:pt x="0" y="32"/>
                  </a:lnTo>
                  <a:lnTo>
                    <a:pt x="1" y="30"/>
                  </a:lnTo>
                  <a:lnTo>
                    <a:pt x="1" y="29"/>
                  </a:lnTo>
                  <a:lnTo>
                    <a:pt x="1" y="28"/>
                  </a:lnTo>
                  <a:lnTo>
                    <a:pt x="3" y="26"/>
                  </a:lnTo>
                  <a:lnTo>
                    <a:pt x="3" y="26"/>
                  </a:lnTo>
                  <a:lnTo>
                    <a:pt x="4" y="25"/>
                  </a:lnTo>
                  <a:lnTo>
                    <a:pt x="42" y="2"/>
                  </a:lnTo>
                  <a:lnTo>
                    <a:pt x="42" y="2"/>
                  </a:lnTo>
                  <a:lnTo>
                    <a:pt x="43" y="0"/>
                  </a:lnTo>
                  <a:lnTo>
                    <a:pt x="43" y="0"/>
                  </a:lnTo>
                  <a:lnTo>
                    <a:pt x="44" y="0"/>
                  </a:lnTo>
                  <a:lnTo>
                    <a:pt x="46" y="0"/>
                  </a:lnTo>
                  <a:lnTo>
                    <a:pt x="47" y="0"/>
                  </a:lnTo>
                  <a:lnTo>
                    <a:pt x="50" y="0"/>
                  </a:lnTo>
                  <a:lnTo>
                    <a:pt x="51" y="0"/>
                  </a:lnTo>
                  <a:lnTo>
                    <a:pt x="54" y="0"/>
                  </a:lnTo>
                  <a:lnTo>
                    <a:pt x="56" y="0"/>
                  </a:lnTo>
                  <a:lnTo>
                    <a:pt x="59" y="0"/>
                  </a:lnTo>
                  <a:lnTo>
                    <a:pt x="60" y="2"/>
                  </a:lnTo>
                  <a:lnTo>
                    <a:pt x="60" y="2"/>
                  </a:lnTo>
                  <a:lnTo>
                    <a:pt x="61" y="2"/>
                  </a:lnTo>
                  <a:lnTo>
                    <a:pt x="61" y="3"/>
                  </a:lnTo>
                  <a:lnTo>
                    <a:pt x="61" y="3"/>
                  </a:lnTo>
                  <a:lnTo>
                    <a:pt x="61" y="147"/>
                  </a:lnTo>
                  <a:lnTo>
                    <a:pt x="91" y="147"/>
                  </a:lnTo>
                  <a:lnTo>
                    <a:pt x="91" y="147"/>
                  </a:lnTo>
                  <a:lnTo>
                    <a:pt x="93" y="148"/>
                  </a:lnTo>
                  <a:lnTo>
                    <a:pt x="94" y="148"/>
                  </a:lnTo>
                  <a:lnTo>
                    <a:pt x="94" y="149"/>
                  </a:lnTo>
                  <a:lnTo>
                    <a:pt x="94" y="151"/>
                  </a:lnTo>
                  <a:lnTo>
                    <a:pt x="95" y="152"/>
                  </a:lnTo>
                  <a:lnTo>
                    <a:pt x="95" y="153"/>
                  </a:lnTo>
                  <a:lnTo>
                    <a:pt x="95"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9"/>
            <p:cNvSpPr>
              <a:spLocks/>
            </p:cNvSpPr>
            <p:nvPr/>
          </p:nvSpPr>
          <p:spPr bwMode="auto">
            <a:xfrm>
              <a:off x="3888" y="3471"/>
              <a:ext cx="24" cy="41"/>
            </a:xfrm>
            <a:custGeom>
              <a:avLst/>
              <a:gdLst>
                <a:gd name="T0" fmla="*/ 95 w 95"/>
                <a:gd name="T1" fmla="*/ 158 h 164"/>
                <a:gd name="T2" fmla="*/ 94 w 95"/>
                <a:gd name="T3" fmla="*/ 161 h 164"/>
                <a:gd name="T4" fmla="*/ 92 w 95"/>
                <a:gd name="T5" fmla="*/ 164 h 164"/>
                <a:gd name="T6" fmla="*/ 91 w 95"/>
                <a:gd name="T7" fmla="*/ 164 h 164"/>
                <a:gd name="T8" fmla="*/ 5 w 95"/>
                <a:gd name="T9" fmla="*/ 164 h 164"/>
                <a:gd name="T10" fmla="*/ 4 w 95"/>
                <a:gd name="T11" fmla="*/ 164 h 164"/>
                <a:gd name="T12" fmla="*/ 2 w 95"/>
                <a:gd name="T13" fmla="*/ 162 h 164"/>
                <a:gd name="T14" fmla="*/ 1 w 95"/>
                <a:gd name="T15" fmla="*/ 160 h 164"/>
                <a:gd name="T16" fmla="*/ 1 w 95"/>
                <a:gd name="T17" fmla="*/ 156 h 164"/>
                <a:gd name="T18" fmla="*/ 1 w 95"/>
                <a:gd name="T19" fmla="*/ 152 h 164"/>
                <a:gd name="T20" fmla="*/ 2 w 95"/>
                <a:gd name="T21" fmla="*/ 149 h 164"/>
                <a:gd name="T22" fmla="*/ 4 w 95"/>
                <a:gd name="T23" fmla="*/ 148 h 164"/>
                <a:gd name="T24" fmla="*/ 5 w 95"/>
                <a:gd name="T25" fmla="*/ 147 h 164"/>
                <a:gd name="T26" fmla="*/ 39 w 95"/>
                <a:gd name="T27" fmla="*/ 23 h 164"/>
                <a:gd name="T28" fmla="*/ 6 w 95"/>
                <a:gd name="T29" fmla="*/ 42 h 164"/>
                <a:gd name="T30" fmla="*/ 2 w 95"/>
                <a:gd name="T31" fmla="*/ 43 h 164"/>
                <a:gd name="T32" fmla="*/ 1 w 95"/>
                <a:gd name="T33" fmla="*/ 42 h 164"/>
                <a:gd name="T34" fmla="*/ 0 w 95"/>
                <a:gd name="T35" fmla="*/ 38 h 164"/>
                <a:gd name="T36" fmla="*/ 0 w 95"/>
                <a:gd name="T37" fmla="*/ 33 h 164"/>
                <a:gd name="T38" fmla="*/ 1 w 95"/>
                <a:gd name="T39" fmla="*/ 30 h 164"/>
                <a:gd name="T40" fmla="*/ 1 w 95"/>
                <a:gd name="T41" fmla="*/ 28 h 164"/>
                <a:gd name="T42" fmla="*/ 2 w 95"/>
                <a:gd name="T43" fmla="*/ 26 h 164"/>
                <a:gd name="T44" fmla="*/ 42 w 95"/>
                <a:gd name="T45" fmla="*/ 2 h 164"/>
                <a:gd name="T46" fmla="*/ 43 w 95"/>
                <a:gd name="T47" fmla="*/ 0 h 164"/>
                <a:gd name="T48" fmla="*/ 44 w 95"/>
                <a:gd name="T49" fmla="*/ 0 h 164"/>
                <a:gd name="T50" fmla="*/ 47 w 95"/>
                <a:gd name="T51" fmla="*/ 0 h 164"/>
                <a:gd name="T52" fmla="*/ 51 w 95"/>
                <a:gd name="T53" fmla="*/ 0 h 164"/>
                <a:gd name="T54" fmla="*/ 56 w 95"/>
                <a:gd name="T55" fmla="*/ 0 h 164"/>
                <a:gd name="T56" fmla="*/ 60 w 95"/>
                <a:gd name="T57" fmla="*/ 2 h 164"/>
                <a:gd name="T58" fmla="*/ 61 w 95"/>
                <a:gd name="T59" fmla="*/ 2 h 164"/>
                <a:gd name="T60" fmla="*/ 61 w 95"/>
                <a:gd name="T61" fmla="*/ 3 h 164"/>
                <a:gd name="T62" fmla="*/ 91 w 95"/>
                <a:gd name="T63" fmla="*/ 147 h 164"/>
                <a:gd name="T64" fmla="*/ 92 w 95"/>
                <a:gd name="T65" fmla="*/ 148 h 164"/>
                <a:gd name="T66" fmla="*/ 94 w 95"/>
                <a:gd name="T67" fmla="*/ 149 h 164"/>
                <a:gd name="T68" fmla="*/ 95 w 95"/>
                <a:gd name="T69" fmla="*/ 152 h 164"/>
                <a:gd name="T70" fmla="*/ 95 w 95"/>
                <a:gd name="T71"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4">
                  <a:moveTo>
                    <a:pt x="95" y="156"/>
                  </a:moveTo>
                  <a:lnTo>
                    <a:pt x="95" y="158"/>
                  </a:lnTo>
                  <a:lnTo>
                    <a:pt x="95" y="160"/>
                  </a:lnTo>
                  <a:lnTo>
                    <a:pt x="94" y="161"/>
                  </a:lnTo>
                  <a:lnTo>
                    <a:pt x="94" y="162"/>
                  </a:lnTo>
                  <a:lnTo>
                    <a:pt x="92" y="164"/>
                  </a:lnTo>
                  <a:lnTo>
                    <a:pt x="92" y="164"/>
                  </a:lnTo>
                  <a:lnTo>
                    <a:pt x="91" y="164"/>
                  </a:lnTo>
                  <a:lnTo>
                    <a:pt x="91" y="164"/>
                  </a:lnTo>
                  <a:lnTo>
                    <a:pt x="5" y="164"/>
                  </a:lnTo>
                  <a:lnTo>
                    <a:pt x="5" y="164"/>
                  </a:lnTo>
                  <a:lnTo>
                    <a:pt x="4" y="164"/>
                  </a:lnTo>
                  <a:lnTo>
                    <a:pt x="2" y="164"/>
                  </a:lnTo>
                  <a:lnTo>
                    <a:pt x="2" y="162"/>
                  </a:lnTo>
                  <a:lnTo>
                    <a:pt x="1" y="161"/>
                  </a:lnTo>
                  <a:lnTo>
                    <a:pt x="1" y="160"/>
                  </a:lnTo>
                  <a:lnTo>
                    <a:pt x="1" y="158"/>
                  </a:lnTo>
                  <a:lnTo>
                    <a:pt x="1" y="156"/>
                  </a:lnTo>
                  <a:lnTo>
                    <a:pt x="1" y="153"/>
                  </a:lnTo>
                  <a:lnTo>
                    <a:pt x="1" y="152"/>
                  </a:lnTo>
                  <a:lnTo>
                    <a:pt x="1" y="151"/>
                  </a:lnTo>
                  <a:lnTo>
                    <a:pt x="2" y="149"/>
                  </a:lnTo>
                  <a:lnTo>
                    <a:pt x="2" y="148"/>
                  </a:lnTo>
                  <a:lnTo>
                    <a:pt x="4" y="148"/>
                  </a:lnTo>
                  <a:lnTo>
                    <a:pt x="5" y="147"/>
                  </a:lnTo>
                  <a:lnTo>
                    <a:pt x="5" y="147"/>
                  </a:lnTo>
                  <a:lnTo>
                    <a:pt x="39" y="147"/>
                  </a:lnTo>
                  <a:lnTo>
                    <a:pt x="39" y="23"/>
                  </a:lnTo>
                  <a:lnTo>
                    <a:pt x="8" y="42"/>
                  </a:lnTo>
                  <a:lnTo>
                    <a:pt x="6" y="42"/>
                  </a:lnTo>
                  <a:lnTo>
                    <a:pt x="4" y="43"/>
                  </a:lnTo>
                  <a:lnTo>
                    <a:pt x="2" y="43"/>
                  </a:lnTo>
                  <a:lnTo>
                    <a:pt x="2" y="42"/>
                  </a:lnTo>
                  <a:lnTo>
                    <a:pt x="1" y="42"/>
                  </a:lnTo>
                  <a:lnTo>
                    <a:pt x="1" y="40"/>
                  </a:lnTo>
                  <a:lnTo>
                    <a:pt x="0" y="38"/>
                  </a:lnTo>
                  <a:lnTo>
                    <a:pt x="0" y="36"/>
                  </a:lnTo>
                  <a:lnTo>
                    <a:pt x="0" y="33"/>
                  </a:lnTo>
                  <a:lnTo>
                    <a:pt x="0" y="32"/>
                  </a:lnTo>
                  <a:lnTo>
                    <a:pt x="1" y="30"/>
                  </a:lnTo>
                  <a:lnTo>
                    <a:pt x="1" y="29"/>
                  </a:lnTo>
                  <a:lnTo>
                    <a:pt x="1" y="28"/>
                  </a:lnTo>
                  <a:lnTo>
                    <a:pt x="2" y="26"/>
                  </a:lnTo>
                  <a:lnTo>
                    <a:pt x="2" y="26"/>
                  </a:lnTo>
                  <a:lnTo>
                    <a:pt x="4" y="25"/>
                  </a:lnTo>
                  <a:lnTo>
                    <a:pt x="42" y="2"/>
                  </a:lnTo>
                  <a:lnTo>
                    <a:pt x="42" y="2"/>
                  </a:lnTo>
                  <a:lnTo>
                    <a:pt x="43" y="0"/>
                  </a:lnTo>
                  <a:lnTo>
                    <a:pt x="43" y="0"/>
                  </a:lnTo>
                  <a:lnTo>
                    <a:pt x="44" y="0"/>
                  </a:lnTo>
                  <a:lnTo>
                    <a:pt x="45" y="0"/>
                  </a:lnTo>
                  <a:lnTo>
                    <a:pt x="47" y="0"/>
                  </a:lnTo>
                  <a:lnTo>
                    <a:pt x="49" y="0"/>
                  </a:lnTo>
                  <a:lnTo>
                    <a:pt x="51" y="0"/>
                  </a:lnTo>
                  <a:lnTo>
                    <a:pt x="53" y="0"/>
                  </a:lnTo>
                  <a:lnTo>
                    <a:pt x="56" y="0"/>
                  </a:lnTo>
                  <a:lnTo>
                    <a:pt x="59" y="0"/>
                  </a:lnTo>
                  <a:lnTo>
                    <a:pt x="60" y="2"/>
                  </a:lnTo>
                  <a:lnTo>
                    <a:pt x="60" y="2"/>
                  </a:lnTo>
                  <a:lnTo>
                    <a:pt x="61" y="2"/>
                  </a:lnTo>
                  <a:lnTo>
                    <a:pt x="61" y="3"/>
                  </a:lnTo>
                  <a:lnTo>
                    <a:pt x="61" y="3"/>
                  </a:lnTo>
                  <a:lnTo>
                    <a:pt x="61" y="147"/>
                  </a:lnTo>
                  <a:lnTo>
                    <a:pt x="91" y="147"/>
                  </a:lnTo>
                  <a:lnTo>
                    <a:pt x="91" y="147"/>
                  </a:lnTo>
                  <a:lnTo>
                    <a:pt x="92" y="148"/>
                  </a:lnTo>
                  <a:lnTo>
                    <a:pt x="94" y="148"/>
                  </a:lnTo>
                  <a:lnTo>
                    <a:pt x="94" y="149"/>
                  </a:lnTo>
                  <a:lnTo>
                    <a:pt x="94" y="151"/>
                  </a:lnTo>
                  <a:lnTo>
                    <a:pt x="95" y="152"/>
                  </a:lnTo>
                  <a:lnTo>
                    <a:pt x="95" y="153"/>
                  </a:lnTo>
                  <a:lnTo>
                    <a:pt x="95"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0"/>
            <p:cNvSpPr>
              <a:spLocks noEditPoints="1"/>
            </p:cNvSpPr>
            <p:nvPr/>
          </p:nvSpPr>
          <p:spPr bwMode="auto">
            <a:xfrm>
              <a:off x="2805" y="3574"/>
              <a:ext cx="41" cy="46"/>
            </a:xfrm>
            <a:custGeom>
              <a:avLst/>
              <a:gdLst>
                <a:gd name="T0" fmla="*/ 164 w 166"/>
                <a:gd name="T1" fmla="*/ 167 h 181"/>
                <a:gd name="T2" fmla="*/ 165 w 166"/>
                <a:gd name="T3" fmla="*/ 172 h 181"/>
                <a:gd name="T4" fmla="*/ 166 w 166"/>
                <a:gd name="T5" fmla="*/ 175 h 181"/>
                <a:gd name="T6" fmla="*/ 166 w 166"/>
                <a:gd name="T7" fmla="*/ 177 h 181"/>
                <a:gd name="T8" fmla="*/ 165 w 166"/>
                <a:gd name="T9" fmla="*/ 180 h 181"/>
                <a:gd name="T10" fmla="*/ 164 w 166"/>
                <a:gd name="T11" fmla="*/ 181 h 181"/>
                <a:gd name="T12" fmla="*/ 160 w 166"/>
                <a:gd name="T13" fmla="*/ 181 h 181"/>
                <a:gd name="T14" fmla="*/ 155 w 166"/>
                <a:gd name="T15" fmla="*/ 181 h 181"/>
                <a:gd name="T16" fmla="*/ 149 w 166"/>
                <a:gd name="T17" fmla="*/ 181 h 181"/>
                <a:gd name="T18" fmla="*/ 143 w 166"/>
                <a:gd name="T19" fmla="*/ 181 h 181"/>
                <a:gd name="T20" fmla="*/ 138 w 166"/>
                <a:gd name="T21" fmla="*/ 181 h 181"/>
                <a:gd name="T22" fmla="*/ 134 w 166"/>
                <a:gd name="T23" fmla="*/ 181 h 181"/>
                <a:gd name="T24" fmla="*/ 131 w 166"/>
                <a:gd name="T25" fmla="*/ 181 h 181"/>
                <a:gd name="T26" fmla="*/ 130 w 166"/>
                <a:gd name="T27" fmla="*/ 180 h 181"/>
                <a:gd name="T28" fmla="*/ 128 w 166"/>
                <a:gd name="T29" fmla="*/ 179 h 181"/>
                <a:gd name="T30" fmla="*/ 128 w 166"/>
                <a:gd name="T31" fmla="*/ 177 h 181"/>
                <a:gd name="T32" fmla="*/ 127 w 166"/>
                <a:gd name="T33" fmla="*/ 176 h 181"/>
                <a:gd name="T34" fmla="*/ 115 w 166"/>
                <a:gd name="T35" fmla="*/ 140 h 181"/>
                <a:gd name="T36" fmla="*/ 47 w 166"/>
                <a:gd name="T37" fmla="*/ 140 h 181"/>
                <a:gd name="T38" fmla="*/ 36 w 166"/>
                <a:gd name="T39" fmla="*/ 175 h 181"/>
                <a:gd name="T40" fmla="*/ 36 w 166"/>
                <a:gd name="T41" fmla="*/ 177 h 181"/>
                <a:gd name="T42" fmla="*/ 34 w 166"/>
                <a:gd name="T43" fmla="*/ 179 h 181"/>
                <a:gd name="T44" fmla="*/ 33 w 166"/>
                <a:gd name="T45" fmla="*/ 180 h 181"/>
                <a:gd name="T46" fmla="*/ 32 w 166"/>
                <a:gd name="T47" fmla="*/ 180 h 181"/>
                <a:gd name="T48" fmla="*/ 29 w 166"/>
                <a:gd name="T49" fmla="*/ 181 h 181"/>
                <a:gd name="T50" fmla="*/ 25 w 166"/>
                <a:gd name="T51" fmla="*/ 181 h 181"/>
                <a:gd name="T52" fmla="*/ 21 w 166"/>
                <a:gd name="T53" fmla="*/ 181 h 181"/>
                <a:gd name="T54" fmla="*/ 16 w 166"/>
                <a:gd name="T55" fmla="*/ 181 h 181"/>
                <a:gd name="T56" fmla="*/ 10 w 166"/>
                <a:gd name="T57" fmla="*/ 181 h 181"/>
                <a:gd name="T58" fmla="*/ 6 w 166"/>
                <a:gd name="T59" fmla="*/ 181 h 181"/>
                <a:gd name="T60" fmla="*/ 3 w 166"/>
                <a:gd name="T61" fmla="*/ 181 h 181"/>
                <a:gd name="T62" fmla="*/ 0 w 166"/>
                <a:gd name="T63" fmla="*/ 180 h 181"/>
                <a:gd name="T64" fmla="*/ 0 w 166"/>
                <a:gd name="T65" fmla="*/ 177 h 181"/>
                <a:gd name="T66" fmla="*/ 0 w 166"/>
                <a:gd name="T67" fmla="*/ 175 h 181"/>
                <a:gd name="T68" fmla="*/ 0 w 166"/>
                <a:gd name="T69" fmla="*/ 172 h 181"/>
                <a:gd name="T70" fmla="*/ 2 w 166"/>
                <a:gd name="T71" fmla="*/ 167 h 181"/>
                <a:gd name="T72" fmla="*/ 58 w 166"/>
                <a:gd name="T73" fmla="*/ 6 h 181"/>
                <a:gd name="T74" fmla="*/ 59 w 166"/>
                <a:gd name="T75" fmla="*/ 5 h 181"/>
                <a:gd name="T76" fmla="*/ 59 w 166"/>
                <a:gd name="T77" fmla="*/ 4 h 181"/>
                <a:gd name="T78" fmla="*/ 60 w 166"/>
                <a:gd name="T79" fmla="*/ 2 h 181"/>
                <a:gd name="T80" fmla="*/ 63 w 166"/>
                <a:gd name="T81" fmla="*/ 1 h 181"/>
                <a:gd name="T82" fmla="*/ 66 w 166"/>
                <a:gd name="T83" fmla="*/ 0 h 181"/>
                <a:gd name="T84" fmla="*/ 70 w 166"/>
                <a:gd name="T85" fmla="*/ 0 h 181"/>
                <a:gd name="T86" fmla="*/ 75 w 166"/>
                <a:gd name="T87" fmla="*/ 0 h 181"/>
                <a:gd name="T88" fmla="*/ 81 w 166"/>
                <a:gd name="T89" fmla="*/ 0 h 181"/>
                <a:gd name="T90" fmla="*/ 89 w 166"/>
                <a:gd name="T91" fmla="*/ 0 h 181"/>
                <a:gd name="T92" fmla="*/ 94 w 166"/>
                <a:gd name="T93" fmla="*/ 0 h 181"/>
                <a:gd name="T94" fmla="*/ 100 w 166"/>
                <a:gd name="T95" fmla="*/ 0 h 181"/>
                <a:gd name="T96" fmla="*/ 102 w 166"/>
                <a:gd name="T97" fmla="*/ 1 h 181"/>
                <a:gd name="T98" fmla="*/ 105 w 166"/>
                <a:gd name="T99" fmla="*/ 2 h 181"/>
                <a:gd name="T100" fmla="*/ 106 w 166"/>
                <a:gd name="T101" fmla="*/ 4 h 181"/>
                <a:gd name="T102" fmla="*/ 108 w 166"/>
                <a:gd name="T103" fmla="*/ 5 h 181"/>
                <a:gd name="T104" fmla="*/ 109 w 166"/>
                <a:gd name="T105" fmla="*/ 8 h 181"/>
                <a:gd name="T106" fmla="*/ 164 w 166"/>
                <a:gd name="T107" fmla="*/ 167 h 181"/>
                <a:gd name="T108" fmla="*/ 81 w 166"/>
                <a:gd name="T109" fmla="*/ 35 h 181"/>
                <a:gd name="T110" fmla="*/ 81 w 166"/>
                <a:gd name="T111" fmla="*/ 35 h 181"/>
                <a:gd name="T112" fmla="*/ 55 w 166"/>
                <a:gd name="T113" fmla="*/ 112 h 181"/>
                <a:gd name="T114" fmla="*/ 106 w 166"/>
                <a:gd name="T115" fmla="*/ 112 h 181"/>
                <a:gd name="T116" fmla="*/ 81 w 166"/>
                <a:gd name="T117"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1">
                  <a:moveTo>
                    <a:pt x="164" y="167"/>
                  </a:moveTo>
                  <a:lnTo>
                    <a:pt x="165" y="172"/>
                  </a:lnTo>
                  <a:lnTo>
                    <a:pt x="166" y="175"/>
                  </a:lnTo>
                  <a:lnTo>
                    <a:pt x="166" y="177"/>
                  </a:lnTo>
                  <a:lnTo>
                    <a:pt x="165" y="180"/>
                  </a:lnTo>
                  <a:lnTo>
                    <a:pt x="164" y="181"/>
                  </a:lnTo>
                  <a:lnTo>
                    <a:pt x="160" y="181"/>
                  </a:lnTo>
                  <a:lnTo>
                    <a:pt x="155" y="181"/>
                  </a:lnTo>
                  <a:lnTo>
                    <a:pt x="149" y="181"/>
                  </a:lnTo>
                  <a:lnTo>
                    <a:pt x="143" y="181"/>
                  </a:lnTo>
                  <a:lnTo>
                    <a:pt x="138" y="181"/>
                  </a:lnTo>
                  <a:lnTo>
                    <a:pt x="134" y="181"/>
                  </a:lnTo>
                  <a:lnTo>
                    <a:pt x="131" y="181"/>
                  </a:lnTo>
                  <a:lnTo>
                    <a:pt x="130" y="180"/>
                  </a:lnTo>
                  <a:lnTo>
                    <a:pt x="128" y="179"/>
                  </a:lnTo>
                  <a:lnTo>
                    <a:pt x="128" y="177"/>
                  </a:lnTo>
                  <a:lnTo>
                    <a:pt x="127" y="176"/>
                  </a:lnTo>
                  <a:lnTo>
                    <a:pt x="115" y="140"/>
                  </a:lnTo>
                  <a:lnTo>
                    <a:pt x="47" y="140"/>
                  </a:lnTo>
                  <a:lnTo>
                    <a:pt x="36" y="175"/>
                  </a:lnTo>
                  <a:lnTo>
                    <a:pt x="36" y="177"/>
                  </a:lnTo>
                  <a:lnTo>
                    <a:pt x="34" y="179"/>
                  </a:lnTo>
                  <a:lnTo>
                    <a:pt x="33" y="180"/>
                  </a:lnTo>
                  <a:lnTo>
                    <a:pt x="32" y="180"/>
                  </a:lnTo>
                  <a:lnTo>
                    <a:pt x="29" y="181"/>
                  </a:lnTo>
                  <a:lnTo>
                    <a:pt x="25" y="181"/>
                  </a:lnTo>
                  <a:lnTo>
                    <a:pt x="21" y="181"/>
                  </a:lnTo>
                  <a:lnTo>
                    <a:pt x="16" y="181"/>
                  </a:lnTo>
                  <a:lnTo>
                    <a:pt x="10" y="181"/>
                  </a:lnTo>
                  <a:lnTo>
                    <a:pt x="6" y="181"/>
                  </a:lnTo>
                  <a:lnTo>
                    <a:pt x="3" y="181"/>
                  </a:lnTo>
                  <a:lnTo>
                    <a:pt x="0" y="180"/>
                  </a:lnTo>
                  <a:lnTo>
                    <a:pt x="0" y="177"/>
                  </a:lnTo>
                  <a:lnTo>
                    <a:pt x="0" y="175"/>
                  </a:lnTo>
                  <a:lnTo>
                    <a:pt x="0" y="172"/>
                  </a:lnTo>
                  <a:lnTo>
                    <a:pt x="2" y="167"/>
                  </a:lnTo>
                  <a:lnTo>
                    <a:pt x="58" y="6"/>
                  </a:lnTo>
                  <a:lnTo>
                    <a:pt x="59" y="5"/>
                  </a:lnTo>
                  <a:lnTo>
                    <a:pt x="59" y="4"/>
                  </a:lnTo>
                  <a:lnTo>
                    <a:pt x="60" y="2"/>
                  </a:lnTo>
                  <a:lnTo>
                    <a:pt x="63" y="1"/>
                  </a:lnTo>
                  <a:lnTo>
                    <a:pt x="66" y="0"/>
                  </a:lnTo>
                  <a:lnTo>
                    <a:pt x="70" y="0"/>
                  </a:lnTo>
                  <a:lnTo>
                    <a:pt x="75" y="0"/>
                  </a:lnTo>
                  <a:lnTo>
                    <a:pt x="81" y="0"/>
                  </a:lnTo>
                  <a:lnTo>
                    <a:pt x="89" y="0"/>
                  </a:lnTo>
                  <a:lnTo>
                    <a:pt x="94" y="0"/>
                  </a:lnTo>
                  <a:lnTo>
                    <a:pt x="100" y="0"/>
                  </a:lnTo>
                  <a:lnTo>
                    <a:pt x="102" y="1"/>
                  </a:lnTo>
                  <a:lnTo>
                    <a:pt x="105" y="2"/>
                  </a:lnTo>
                  <a:lnTo>
                    <a:pt x="106" y="4"/>
                  </a:lnTo>
                  <a:lnTo>
                    <a:pt x="108" y="5"/>
                  </a:lnTo>
                  <a:lnTo>
                    <a:pt x="109" y="8"/>
                  </a:lnTo>
                  <a:lnTo>
                    <a:pt x="164" y="167"/>
                  </a:lnTo>
                  <a:close/>
                  <a:moveTo>
                    <a:pt x="81" y="35"/>
                  </a:moveTo>
                  <a:lnTo>
                    <a:pt x="81" y="35"/>
                  </a:lnTo>
                  <a:lnTo>
                    <a:pt x="55" y="112"/>
                  </a:lnTo>
                  <a:lnTo>
                    <a:pt x="106" y="112"/>
                  </a:lnTo>
                  <a:lnTo>
                    <a:pt x="81" y="3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1"/>
            <p:cNvSpPr>
              <a:spLocks/>
            </p:cNvSpPr>
            <p:nvPr/>
          </p:nvSpPr>
          <p:spPr bwMode="auto">
            <a:xfrm>
              <a:off x="2852" y="3585"/>
              <a:ext cx="20" cy="35"/>
            </a:xfrm>
            <a:custGeom>
              <a:avLst/>
              <a:gdLst>
                <a:gd name="T0" fmla="*/ 80 w 80"/>
                <a:gd name="T1" fmla="*/ 24 h 137"/>
                <a:gd name="T2" fmla="*/ 80 w 80"/>
                <a:gd name="T3" fmla="*/ 30 h 137"/>
                <a:gd name="T4" fmla="*/ 79 w 80"/>
                <a:gd name="T5" fmla="*/ 34 h 137"/>
                <a:gd name="T6" fmla="*/ 76 w 80"/>
                <a:gd name="T7" fmla="*/ 35 h 137"/>
                <a:gd name="T8" fmla="*/ 73 w 80"/>
                <a:gd name="T9" fmla="*/ 35 h 137"/>
                <a:gd name="T10" fmla="*/ 71 w 80"/>
                <a:gd name="T11" fmla="*/ 35 h 137"/>
                <a:gd name="T12" fmla="*/ 68 w 80"/>
                <a:gd name="T13" fmla="*/ 34 h 137"/>
                <a:gd name="T14" fmla="*/ 63 w 80"/>
                <a:gd name="T15" fmla="*/ 33 h 137"/>
                <a:gd name="T16" fmla="*/ 58 w 80"/>
                <a:gd name="T17" fmla="*/ 33 h 137"/>
                <a:gd name="T18" fmla="*/ 53 w 80"/>
                <a:gd name="T19" fmla="*/ 35 h 137"/>
                <a:gd name="T20" fmla="*/ 46 w 80"/>
                <a:gd name="T21" fmla="*/ 41 h 137"/>
                <a:gd name="T22" fmla="*/ 39 w 80"/>
                <a:gd name="T23" fmla="*/ 49 h 137"/>
                <a:gd name="T24" fmla="*/ 36 w 80"/>
                <a:gd name="T25" fmla="*/ 132 h 137"/>
                <a:gd name="T26" fmla="*/ 34 w 80"/>
                <a:gd name="T27" fmla="*/ 135 h 137"/>
                <a:gd name="T28" fmla="*/ 32 w 80"/>
                <a:gd name="T29" fmla="*/ 136 h 137"/>
                <a:gd name="T30" fmla="*/ 26 w 80"/>
                <a:gd name="T31" fmla="*/ 137 h 137"/>
                <a:gd name="T32" fmla="*/ 17 w 80"/>
                <a:gd name="T33" fmla="*/ 137 h 137"/>
                <a:gd name="T34" fmla="*/ 9 w 80"/>
                <a:gd name="T35" fmla="*/ 137 h 137"/>
                <a:gd name="T36" fmla="*/ 4 w 80"/>
                <a:gd name="T37" fmla="*/ 136 h 137"/>
                <a:gd name="T38" fmla="*/ 2 w 80"/>
                <a:gd name="T39" fmla="*/ 135 h 137"/>
                <a:gd name="T40" fmla="*/ 0 w 80"/>
                <a:gd name="T41" fmla="*/ 132 h 137"/>
                <a:gd name="T42" fmla="*/ 0 w 80"/>
                <a:gd name="T43" fmla="*/ 7 h 137"/>
                <a:gd name="T44" fmla="*/ 2 w 80"/>
                <a:gd name="T45" fmla="*/ 4 h 137"/>
                <a:gd name="T46" fmla="*/ 6 w 80"/>
                <a:gd name="T47" fmla="*/ 3 h 137"/>
                <a:gd name="T48" fmla="*/ 11 w 80"/>
                <a:gd name="T49" fmla="*/ 3 h 137"/>
                <a:gd name="T50" fmla="*/ 20 w 80"/>
                <a:gd name="T51" fmla="*/ 3 h 137"/>
                <a:gd name="T52" fmla="*/ 25 w 80"/>
                <a:gd name="T53" fmla="*/ 3 h 137"/>
                <a:gd name="T54" fmla="*/ 29 w 80"/>
                <a:gd name="T55" fmla="*/ 4 h 137"/>
                <a:gd name="T56" fmla="*/ 30 w 80"/>
                <a:gd name="T57" fmla="*/ 7 h 137"/>
                <a:gd name="T58" fmla="*/ 30 w 80"/>
                <a:gd name="T59" fmla="*/ 24 h 137"/>
                <a:gd name="T60" fmla="*/ 39 w 80"/>
                <a:gd name="T61" fmla="*/ 12 h 137"/>
                <a:gd name="T62" fmla="*/ 47 w 80"/>
                <a:gd name="T63" fmla="*/ 4 h 137"/>
                <a:gd name="T64" fmla="*/ 55 w 80"/>
                <a:gd name="T65" fmla="*/ 2 h 137"/>
                <a:gd name="T66" fmla="*/ 63 w 80"/>
                <a:gd name="T67" fmla="*/ 0 h 137"/>
                <a:gd name="T68" fmla="*/ 67 w 80"/>
                <a:gd name="T69" fmla="*/ 0 h 137"/>
                <a:gd name="T70" fmla="*/ 71 w 80"/>
                <a:gd name="T71" fmla="*/ 2 h 137"/>
                <a:gd name="T72" fmla="*/ 75 w 80"/>
                <a:gd name="T73" fmla="*/ 2 h 137"/>
                <a:gd name="T74" fmla="*/ 77 w 80"/>
                <a:gd name="T75" fmla="*/ 3 h 137"/>
                <a:gd name="T76" fmla="*/ 79 w 80"/>
                <a:gd name="T77" fmla="*/ 5 h 137"/>
                <a:gd name="T78" fmla="*/ 80 w 80"/>
                <a:gd name="T79" fmla="*/ 7 h 137"/>
                <a:gd name="T80" fmla="*/ 80 w 80"/>
                <a:gd name="T81" fmla="*/ 12 h 137"/>
                <a:gd name="T82" fmla="*/ 80 w 80"/>
                <a:gd name="T83" fmla="*/ 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7">
                  <a:moveTo>
                    <a:pt x="80" y="20"/>
                  </a:moveTo>
                  <a:lnTo>
                    <a:pt x="80" y="24"/>
                  </a:lnTo>
                  <a:lnTo>
                    <a:pt x="80" y="28"/>
                  </a:lnTo>
                  <a:lnTo>
                    <a:pt x="80" y="30"/>
                  </a:lnTo>
                  <a:lnTo>
                    <a:pt x="79" y="33"/>
                  </a:lnTo>
                  <a:lnTo>
                    <a:pt x="79" y="34"/>
                  </a:lnTo>
                  <a:lnTo>
                    <a:pt x="77" y="35"/>
                  </a:lnTo>
                  <a:lnTo>
                    <a:pt x="76" y="35"/>
                  </a:lnTo>
                  <a:lnTo>
                    <a:pt x="75" y="35"/>
                  </a:lnTo>
                  <a:lnTo>
                    <a:pt x="73" y="35"/>
                  </a:lnTo>
                  <a:lnTo>
                    <a:pt x="72" y="35"/>
                  </a:lnTo>
                  <a:lnTo>
                    <a:pt x="71" y="35"/>
                  </a:lnTo>
                  <a:lnTo>
                    <a:pt x="70" y="34"/>
                  </a:lnTo>
                  <a:lnTo>
                    <a:pt x="68" y="34"/>
                  </a:lnTo>
                  <a:lnTo>
                    <a:pt x="66" y="33"/>
                  </a:lnTo>
                  <a:lnTo>
                    <a:pt x="63" y="33"/>
                  </a:lnTo>
                  <a:lnTo>
                    <a:pt x="62" y="33"/>
                  </a:lnTo>
                  <a:lnTo>
                    <a:pt x="58" y="33"/>
                  </a:lnTo>
                  <a:lnTo>
                    <a:pt x="55" y="34"/>
                  </a:lnTo>
                  <a:lnTo>
                    <a:pt x="53" y="35"/>
                  </a:lnTo>
                  <a:lnTo>
                    <a:pt x="49" y="38"/>
                  </a:lnTo>
                  <a:lnTo>
                    <a:pt x="46" y="41"/>
                  </a:lnTo>
                  <a:lnTo>
                    <a:pt x="42" y="45"/>
                  </a:lnTo>
                  <a:lnTo>
                    <a:pt x="39" y="49"/>
                  </a:lnTo>
                  <a:lnTo>
                    <a:pt x="36" y="55"/>
                  </a:lnTo>
                  <a:lnTo>
                    <a:pt x="36" y="132"/>
                  </a:lnTo>
                  <a:lnTo>
                    <a:pt x="36" y="133"/>
                  </a:lnTo>
                  <a:lnTo>
                    <a:pt x="34" y="135"/>
                  </a:lnTo>
                  <a:lnTo>
                    <a:pt x="33" y="136"/>
                  </a:lnTo>
                  <a:lnTo>
                    <a:pt x="32" y="136"/>
                  </a:lnTo>
                  <a:lnTo>
                    <a:pt x="29" y="137"/>
                  </a:lnTo>
                  <a:lnTo>
                    <a:pt x="26" y="137"/>
                  </a:lnTo>
                  <a:lnTo>
                    <a:pt x="23" y="137"/>
                  </a:lnTo>
                  <a:lnTo>
                    <a:pt x="17" y="137"/>
                  </a:lnTo>
                  <a:lnTo>
                    <a:pt x="13" y="137"/>
                  </a:lnTo>
                  <a:lnTo>
                    <a:pt x="9" y="137"/>
                  </a:lnTo>
                  <a:lnTo>
                    <a:pt x="6" y="137"/>
                  </a:lnTo>
                  <a:lnTo>
                    <a:pt x="4" y="136"/>
                  </a:lnTo>
                  <a:lnTo>
                    <a:pt x="2" y="136"/>
                  </a:lnTo>
                  <a:lnTo>
                    <a:pt x="2" y="135"/>
                  </a:lnTo>
                  <a:lnTo>
                    <a:pt x="0" y="133"/>
                  </a:lnTo>
                  <a:lnTo>
                    <a:pt x="0" y="132"/>
                  </a:lnTo>
                  <a:lnTo>
                    <a:pt x="0" y="8"/>
                  </a:lnTo>
                  <a:lnTo>
                    <a:pt x="0" y="7"/>
                  </a:lnTo>
                  <a:lnTo>
                    <a:pt x="0" y="5"/>
                  </a:lnTo>
                  <a:lnTo>
                    <a:pt x="2" y="4"/>
                  </a:lnTo>
                  <a:lnTo>
                    <a:pt x="3" y="4"/>
                  </a:lnTo>
                  <a:lnTo>
                    <a:pt x="6" y="3"/>
                  </a:lnTo>
                  <a:lnTo>
                    <a:pt x="8" y="3"/>
                  </a:lnTo>
                  <a:lnTo>
                    <a:pt x="11" y="3"/>
                  </a:lnTo>
                  <a:lnTo>
                    <a:pt x="15" y="3"/>
                  </a:lnTo>
                  <a:lnTo>
                    <a:pt x="20" y="3"/>
                  </a:lnTo>
                  <a:lnTo>
                    <a:pt x="23" y="3"/>
                  </a:lnTo>
                  <a:lnTo>
                    <a:pt x="25" y="3"/>
                  </a:lnTo>
                  <a:lnTo>
                    <a:pt x="28" y="4"/>
                  </a:lnTo>
                  <a:lnTo>
                    <a:pt x="29" y="4"/>
                  </a:lnTo>
                  <a:lnTo>
                    <a:pt x="29" y="5"/>
                  </a:lnTo>
                  <a:lnTo>
                    <a:pt x="30" y="7"/>
                  </a:lnTo>
                  <a:lnTo>
                    <a:pt x="30" y="8"/>
                  </a:lnTo>
                  <a:lnTo>
                    <a:pt x="30" y="24"/>
                  </a:lnTo>
                  <a:lnTo>
                    <a:pt x="36" y="17"/>
                  </a:lnTo>
                  <a:lnTo>
                    <a:pt x="39" y="12"/>
                  </a:lnTo>
                  <a:lnTo>
                    <a:pt x="43" y="8"/>
                  </a:lnTo>
                  <a:lnTo>
                    <a:pt x="47" y="4"/>
                  </a:lnTo>
                  <a:lnTo>
                    <a:pt x="51" y="3"/>
                  </a:lnTo>
                  <a:lnTo>
                    <a:pt x="55" y="2"/>
                  </a:lnTo>
                  <a:lnTo>
                    <a:pt x="59" y="0"/>
                  </a:lnTo>
                  <a:lnTo>
                    <a:pt x="63" y="0"/>
                  </a:lnTo>
                  <a:lnTo>
                    <a:pt x="66" y="0"/>
                  </a:lnTo>
                  <a:lnTo>
                    <a:pt x="67" y="0"/>
                  </a:lnTo>
                  <a:lnTo>
                    <a:pt x="70" y="0"/>
                  </a:lnTo>
                  <a:lnTo>
                    <a:pt x="71" y="2"/>
                  </a:lnTo>
                  <a:lnTo>
                    <a:pt x="73" y="2"/>
                  </a:lnTo>
                  <a:lnTo>
                    <a:pt x="75" y="2"/>
                  </a:lnTo>
                  <a:lnTo>
                    <a:pt x="77" y="3"/>
                  </a:lnTo>
                  <a:lnTo>
                    <a:pt x="77" y="3"/>
                  </a:lnTo>
                  <a:lnTo>
                    <a:pt x="79" y="4"/>
                  </a:lnTo>
                  <a:lnTo>
                    <a:pt x="79" y="5"/>
                  </a:lnTo>
                  <a:lnTo>
                    <a:pt x="79" y="5"/>
                  </a:lnTo>
                  <a:lnTo>
                    <a:pt x="80" y="7"/>
                  </a:lnTo>
                  <a:lnTo>
                    <a:pt x="80" y="9"/>
                  </a:lnTo>
                  <a:lnTo>
                    <a:pt x="80" y="12"/>
                  </a:lnTo>
                  <a:lnTo>
                    <a:pt x="80" y="15"/>
                  </a:lnTo>
                  <a:lnTo>
                    <a:pt x="80"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2"/>
            <p:cNvSpPr>
              <a:spLocks/>
            </p:cNvSpPr>
            <p:nvPr/>
          </p:nvSpPr>
          <p:spPr bwMode="auto">
            <a:xfrm>
              <a:off x="2877" y="3585"/>
              <a:ext cx="20" cy="35"/>
            </a:xfrm>
            <a:custGeom>
              <a:avLst/>
              <a:gdLst>
                <a:gd name="T0" fmla="*/ 80 w 80"/>
                <a:gd name="T1" fmla="*/ 24 h 137"/>
                <a:gd name="T2" fmla="*/ 79 w 80"/>
                <a:gd name="T3" fmla="*/ 30 h 137"/>
                <a:gd name="T4" fmla="*/ 79 w 80"/>
                <a:gd name="T5" fmla="*/ 34 h 137"/>
                <a:gd name="T6" fmla="*/ 76 w 80"/>
                <a:gd name="T7" fmla="*/ 35 h 137"/>
                <a:gd name="T8" fmla="*/ 73 w 80"/>
                <a:gd name="T9" fmla="*/ 35 h 137"/>
                <a:gd name="T10" fmla="*/ 71 w 80"/>
                <a:gd name="T11" fmla="*/ 35 h 137"/>
                <a:gd name="T12" fmla="*/ 67 w 80"/>
                <a:gd name="T13" fmla="*/ 34 h 137"/>
                <a:gd name="T14" fmla="*/ 63 w 80"/>
                <a:gd name="T15" fmla="*/ 33 h 137"/>
                <a:gd name="T16" fmla="*/ 58 w 80"/>
                <a:gd name="T17" fmla="*/ 33 h 137"/>
                <a:gd name="T18" fmla="*/ 53 w 80"/>
                <a:gd name="T19" fmla="*/ 35 h 137"/>
                <a:gd name="T20" fmla="*/ 46 w 80"/>
                <a:gd name="T21" fmla="*/ 41 h 137"/>
                <a:gd name="T22" fmla="*/ 39 w 80"/>
                <a:gd name="T23" fmla="*/ 49 h 137"/>
                <a:gd name="T24" fmla="*/ 36 w 80"/>
                <a:gd name="T25" fmla="*/ 132 h 137"/>
                <a:gd name="T26" fmla="*/ 34 w 80"/>
                <a:gd name="T27" fmla="*/ 135 h 137"/>
                <a:gd name="T28" fmla="*/ 32 w 80"/>
                <a:gd name="T29" fmla="*/ 136 h 137"/>
                <a:gd name="T30" fmla="*/ 26 w 80"/>
                <a:gd name="T31" fmla="*/ 137 h 137"/>
                <a:gd name="T32" fmla="*/ 17 w 80"/>
                <a:gd name="T33" fmla="*/ 137 h 137"/>
                <a:gd name="T34" fmla="*/ 9 w 80"/>
                <a:gd name="T35" fmla="*/ 137 h 137"/>
                <a:gd name="T36" fmla="*/ 3 w 80"/>
                <a:gd name="T37" fmla="*/ 136 h 137"/>
                <a:gd name="T38" fmla="*/ 0 w 80"/>
                <a:gd name="T39" fmla="*/ 135 h 137"/>
                <a:gd name="T40" fmla="*/ 0 w 80"/>
                <a:gd name="T41" fmla="*/ 132 h 137"/>
                <a:gd name="T42" fmla="*/ 0 w 80"/>
                <a:gd name="T43" fmla="*/ 7 h 137"/>
                <a:gd name="T44" fmla="*/ 2 w 80"/>
                <a:gd name="T45" fmla="*/ 4 h 137"/>
                <a:gd name="T46" fmla="*/ 5 w 80"/>
                <a:gd name="T47" fmla="*/ 3 h 137"/>
                <a:gd name="T48" fmla="*/ 11 w 80"/>
                <a:gd name="T49" fmla="*/ 3 h 137"/>
                <a:gd name="T50" fmla="*/ 19 w 80"/>
                <a:gd name="T51" fmla="*/ 3 h 137"/>
                <a:gd name="T52" fmla="*/ 25 w 80"/>
                <a:gd name="T53" fmla="*/ 3 h 137"/>
                <a:gd name="T54" fmla="*/ 28 w 80"/>
                <a:gd name="T55" fmla="*/ 4 h 137"/>
                <a:gd name="T56" fmla="*/ 30 w 80"/>
                <a:gd name="T57" fmla="*/ 7 h 137"/>
                <a:gd name="T58" fmla="*/ 30 w 80"/>
                <a:gd name="T59" fmla="*/ 24 h 137"/>
                <a:gd name="T60" fmla="*/ 39 w 80"/>
                <a:gd name="T61" fmla="*/ 12 h 137"/>
                <a:gd name="T62" fmla="*/ 47 w 80"/>
                <a:gd name="T63" fmla="*/ 4 h 137"/>
                <a:gd name="T64" fmla="*/ 55 w 80"/>
                <a:gd name="T65" fmla="*/ 2 h 137"/>
                <a:gd name="T66" fmla="*/ 63 w 80"/>
                <a:gd name="T67" fmla="*/ 0 h 137"/>
                <a:gd name="T68" fmla="*/ 67 w 80"/>
                <a:gd name="T69" fmla="*/ 0 h 137"/>
                <a:gd name="T70" fmla="*/ 71 w 80"/>
                <a:gd name="T71" fmla="*/ 2 h 137"/>
                <a:gd name="T72" fmla="*/ 75 w 80"/>
                <a:gd name="T73" fmla="*/ 2 h 137"/>
                <a:gd name="T74" fmla="*/ 77 w 80"/>
                <a:gd name="T75" fmla="*/ 3 h 137"/>
                <a:gd name="T76" fmla="*/ 79 w 80"/>
                <a:gd name="T77" fmla="*/ 5 h 137"/>
                <a:gd name="T78" fmla="*/ 79 w 80"/>
                <a:gd name="T79" fmla="*/ 7 h 137"/>
                <a:gd name="T80" fmla="*/ 80 w 80"/>
                <a:gd name="T81" fmla="*/ 12 h 137"/>
                <a:gd name="T82" fmla="*/ 80 w 80"/>
                <a:gd name="T83" fmla="*/ 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7">
                  <a:moveTo>
                    <a:pt x="80" y="20"/>
                  </a:moveTo>
                  <a:lnTo>
                    <a:pt x="80" y="24"/>
                  </a:lnTo>
                  <a:lnTo>
                    <a:pt x="80" y="28"/>
                  </a:lnTo>
                  <a:lnTo>
                    <a:pt x="79" y="30"/>
                  </a:lnTo>
                  <a:lnTo>
                    <a:pt x="79" y="33"/>
                  </a:lnTo>
                  <a:lnTo>
                    <a:pt x="79" y="34"/>
                  </a:lnTo>
                  <a:lnTo>
                    <a:pt x="77" y="35"/>
                  </a:lnTo>
                  <a:lnTo>
                    <a:pt x="76" y="35"/>
                  </a:lnTo>
                  <a:lnTo>
                    <a:pt x="75" y="35"/>
                  </a:lnTo>
                  <a:lnTo>
                    <a:pt x="73" y="35"/>
                  </a:lnTo>
                  <a:lnTo>
                    <a:pt x="72" y="35"/>
                  </a:lnTo>
                  <a:lnTo>
                    <a:pt x="71" y="35"/>
                  </a:lnTo>
                  <a:lnTo>
                    <a:pt x="70" y="34"/>
                  </a:lnTo>
                  <a:lnTo>
                    <a:pt x="67" y="34"/>
                  </a:lnTo>
                  <a:lnTo>
                    <a:pt x="66" y="33"/>
                  </a:lnTo>
                  <a:lnTo>
                    <a:pt x="63" y="33"/>
                  </a:lnTo>
                  <a:lnTo>
                    <a:pt x="60" y="33"/>
                  </a:lnTo>
                  <a:lnTo>
                    <a:pt x="58" y="33"/>
                  </a:lnTo>
                  <a:lnTo>
                    <a:pt x="55" y="34"/>
                  </a:lnTo>
                  <a:lnTo>
                    <a:pt x="53" y="35"/>
                  </a:lnTo>
                  <a:lnTo>
                    <a:pt x="49" y="38"/>
                  </a:lnTo>
                  <a:lnTo>
                    <a:pt x="46" y="41"/>
                  </a:lnTo>
                  <a:lnTo>
                    <a:pt x="42" y="45"/>
                  </a:lnTo>
                  <a:lnTo>
                    <a:pt x="39" y="49"/>
                  </a:lnTo>
                  <a:lnTo>
                    <a:pt x="36" y="55"/>
                  </a:lnTo>
                  <a:lnTo>
                    <a:pt x="36" y="132"/>
                  </a:lnTo>
                  <a:lnTo>
                    <a:pt x="34" y="133"/>
                  </a:lnTo>
                  <a:lnTo>
                    <a:pt x="34" y="135"/>
                  </a:lnTo>
                  <a:lnTo>
                    <a:pt x="33" y="136"/>
                  </a:lnTo>
                  <a:lnTo>
                    <a:pt x="32" y="136"/>
                  </a:lnTo>
                  <a:lnTo>
                    <a:pt x="29" y="137"/>
                  </a:lnTo>
                  <a:lnTo>
                    <a:pt x="26" y="137"/>
                  </a:lnTo>
                  <a:lnTo>
                    <a:pt x="22" y="137"/>
                  </a:lnTo>
                  <a:lnTo>
                    <a:pt x="17" y="137"/>
                  </a:lnTo>
                  <a:lnTo>
                    <a:pt x="12" y="137"/>
                  </a:lnTo>
                  <a:lnTo>
                    <a:pt x="9" y="137"/>
                  </a:lnTo>
                  <a:lnTo>
                    <a:pt x="5" y="137"/>
                  </a:lnTo>
                  <a:lnTo>
                    <a:pt x="3" y="136"/>
                  </a:lnTo>
                  <a:lnTo>
                    <a:pt x="2" y="136"/>
                  </a:lnTo>
                  <a:lnTo>
                    <a:pt x="0" y="135"/>
                  </a:lnTo>
                  <a:lnTo>
                    <a:pt x="0" y="133"/>
                  </a:lnTo>
                  <a:lnTo>
                    <a:pt x="0" y="132"/>
                  </a:lnTo>
                  <a:lnTo>
                    <a:pt x="0" y="8"/>
                  </a:lnTo>
                  <a:lnTo>
                    <a:pt x="0" y="7"/>
                  </a:lnTo>
                  <a:lnTo>
                    <a:pt x="0" y="5"/>
                  </a:lnTo>
                  <a:lnTo>
                    <a:pt x="2" y="4"/>
                  </a:lnTo>
                  <a:lnTo>
                    <a:pt x="3" y="4"/>
                  </a:lnTo>
                  <a:lnTo>
                    <a:pt x="5" y="3"/>
                  </a:lnTo>
                  <a:lnTo>
                    <a:pt x="8" y="3"/>
                  </a:lnTo>
                  <a:lnTo>
                    <a:pt x="11" y="3"/>
                  </a:lnTo>
                  <a:lnTo>
                    <a:pt x="15" y="3"/>
                  </a:lnTo>
                  <a:lnTo>
                    <a:pt x="19" y="3"/>
                  </a:lnTo>
                  <a:lnTo>
                    <a:pt x="22" y="3"/>
                  </a:lnTo>
                  <a:lnTo>
                    <a:pt x="25" y="3"/>
                  </a:lnTo>
                  <a:lnTo>
                    <a:pt x="26" y="4"/>
                  </a:lnTo>
                  <a:lnTo>
                    <a:pt x="28" y="4"/>
                  </a:lnTo>
                  <a:lnTo>
                    <a:pt x="29" y="5"/>
                  </a:lnTo>
                  <a:lnTo>
                    <a:pt x="30" y="7"/>
                  </a:lnTo>
                  <a:lnTo>
                    <a:pt x="30" y="8"/>
                  </a:lnTo>
                  <a:lnTo>
                    <a:pt x="30" y="24"/>
                  </a:lnTo>
                  <a:lnTo>
                    <a:pt x="34" y="17"/>
                  </a:lnTo>
                  <a:lnTo>
                    <a:pt x="39" y="12"/>
                  </a:lnTo>
                  <a:lnTo>
                    <a:pt x="43" y="8"/>
                  </a:lnTo>
                  <a:lnTo>
                    <a:pt x="47" y="4"/>
                  </a:lnTo>
                  <a:lnTo>
                    <a:pt x="51" y="3"/>
                  </a:lnTo>
                  <a:lnTo>
                    <a:pt x="55" y="2"/>
                  </a:lnTo>
                  <a:lnTo>
                    <a:pt x="59" y="0"/>
                  </a:lnTo>
                  <a:lnTo>
                    <a:pt x="63" y="0"/>
                  </a:lnTo>
                  <a:lnTo>
                    <a:pt x="64" y="0"/>
                  </a:lnTo>
                  <a:lnTo>
                    <a:pt x="67" y="0"/>
                  </a:lnTo>
                  <a:lnTo>
                    <a:pt x="70" y="0"/>
                  </a:lnTo>
                  <a:lnTo>
                    <a:pt x="71" y="2"/>
                  </a:lnTo>
                  <a:lnTo>
                    <a:pt x="73" y="2"/>
                  </a:lnTo>
                  <a:lnTo>
                    <a:pt x="75" y="2"/>
                  </a:lnTo>
                  <a:lnTo>
                    <a:pt x="76" y="3"/>
                  </a:lnTo>
                  <a:lnTo>
                    <a:pt x="77" y="3"/>
                  </a:lnTo>
                  <a:lnTo>
                    <a:pt x="79" y="4"/>
                  </a:lnTo>
                  <a:lnTo>
                    <a:pt x="79" y="5"/>
                  </a:lnTo>
                  <a:lnTo>
                    <a:pt x="79" y="5"/>
                  </a:lnTo>
                  <a:lnTo>
                    <a:pt x="79" y="7"/>
                  </a:lnTo>
                  <a:lnTo>
                    <a:pt x="80" y="9"/>
                  </a:lnTo>
                  <a:lnTo>
                    <a:pt x="80" y="12"/>
                  </a:lnTo>
                  <a:lnTo>
                    <a:pt x="80" y="15"/>
                  </a:lnTo>
                  <a:lnTo>
                    <a:pt x="80"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3"/>
            <p:cNvSpPr>
              <a:spLocks noEditPoints="1"/>
            </p:cNvSpPr>
            <p:nvPr/>
          </p:nvSpPr>
          <p:spPr bwMode="auto">
            <a:xfrm>
              <a:off x="2899" y="3585"/>
              <a:ext cx="28" cy="35"/>
            </a:xfrm>
            <a:custGeom>
              <a:avLst/>
              <a:gdLst>
                <a:gd name="T0" fmla="*/ 114 w 114"/>
                <a:gd name="T1" fmla="*/ 135 h 140"/>
                <a:gd name="T2" fmla="*/ 111 w 114"/>
                <a:gd name="T3" fmla="*/ 137 h 140"/>
                <a:gd name="T4" fmla="*/ 104 w 114"/>
                <a:gd name="T5" fmla="*/ 137 h 140"/>
                <a:gd name="T6" fmla="*/ 93 w 114"/>
                <a:gd name="T7" fmla="*/ 137 h 140"/>
                <a:gd name="T8" fmla="*/ 87 w 114"/>
                <a:gd name="T9" fmla="*/ 137 h 140"/>
                <a:gd name="T10" fmla="*/ 85 w 114"/>
                <a:gd name="T11" fmla="*/ 135 h 140"/>
                <a:gd name="T12" fmla="*/ 85 w 114"/>
                <a:gd name="T13" fmla="*/ 123 h 140"/>
                <a:gd name="T14" fmla="*/ 66 w 114"/>
                <a:gd name="T15" fmla="*/ 136 h 140"/>
                <a:gd name="T16" fmla="*/ 46 w 114"/>
                <a:gd name="T17" fmla="*/ 140 h 140"/>
                <a:gd name="T18" fmla="*/ 27 w 114"/>
                <a:gd name="T19" fmla="*/ 137 h 140"/>
                <a:gd name="T20" fmla="*/ 13 w 114"/>
                <a:gd name="T21" fmla="*/ 130 h 140"/>
                <a:gd name="T22" fmla="*/ 2 w 114"/>
                <a:gd name="T23" fmla="*/ 118 h 140"/>
                <a:gd name="T24" fmla="*/ 0 w 114"/>
                <a:gd name="T25" fmla="*/ 99 h 140"/>
                <a:gd name="T26" fmla="*/ 4 w 114"/>
                <a:gd name="T27" fmla="*/ 81 h 140"/>
                <a:gd name="T28" fmla="*/ 17 w 114"/>
                <a:gd name="T29" fmla="*/ 68 h 140"/>
                <a:gd name="T30" fmla="*/ 38 w 114"/>
                <a:gd name="T31" fmla="*/ 60 h 140"/>
                <a:gd name="T32" fmla="*/ 66 w 114"/>
                <a:gd name="T33" fmla="*/ 58 h 140"/>
                <a:gd name="T34" fmla="*/ 80 w 114"/>
                <a:gd name="T35" fmla="*/ 50 h 140"/>
                <a:gd name="T36" fmla="*/ 78 w 114"/>
                <a:gd name="T37" fmla="*/ 39 h 140"/>
                <a:gd name="T38" fmla="*/ 74 w 114"/>
                <a:gd name="T39" fmla="*/ 33 h 140"/>
                <a:gd name="T40" fmla="*/ 66 w 114"/>
                <a:gd name="T41" fmla="*/ 28 h 140"/>
                <a:gd name="T42" fmla="*/ 55 w 114"/>
                <a:gd name="T43" fmla="*/ 26 h 140"/>
                <a:gd name="T44" fmla="*/ 39 w 114"/>
                <a:gd name="T45" fmla="*/ 29 h 140"/>
                <a:gd name="T46" fmla="*/ 27 w 114"/>
                <a:gd name="T47" fmla="*/ 33 h 140"/>
                <a:gd name="T48" fmla="*/ 18 w 114"/>
                <a:gd name="T49" fmla="*/ 37 h 140"/>
                <a:gd name="T50" fmla="*/ 13 w 114"/>
                <a:gd name="T51" fmla="*/ 39 h 140"/>
                <a:gd name="T52" fmla="*/ 10 w 114"/>
                <a:gd name="T53" fmla="*/ 38 h 140"/>
                <a:gd name="T54" fmla="*/ 8 w 114"/>
                <a:gd name="T55" fmla="*/ 35 h 140"/>
                <a:gd name="T56" fmla="*/ 6 w 114"/>
                <a:gd name="T57" fmla="*/ 30 h 140"/>
                <a:gd name="T58" fmla="*/ 6 w 114"/>
                <a:gd name="T59" fmla="*/ 25 h 140"/>
                <a:gd name="T60" fmla="*/ 8 w 114"/>
                <a:gd name="T61" fmla="*/ 18 h 140"/>
                <a:gd name="T62" fmla="*/ 10 w 114"/>
                <a:gd name="T63" fmla="*/ 13 h 140"/>
                <a:gd name="T64" fmla="*/ 17 w 114"/>
                <a:gd name="T65" fmla="*/ 9 h 140"/>
                <a:gd name="T66" fmla="*/ 29 w 114"/>
                <a:gd name="T67" fmla="*/ 4 h 140"/>
                <a:gd name="T68" fmla="*/ 43 w 114"/>
                <a:gd name="T69" fmla="*/ 2 h 140"/>
                <a:gd name="T70" fmla="*/ 59 w 114"/>
                <a:gd name="T71" fmla="*/ 0 h 140"/>
                <a:gd name="T72" fmla="*/ 83 w 114"/>
                <a:gd name="T73" fmla="*/ 3 h 140"/>
                <a:gd name="T74" fmla="*/ 100 w 114"/>
                <a:gd name="T75" fmla="*/ 12 h 140"/>
                <a:gd name="T76" fmla="*/ 111 w 114"/>
                <a:gd name="T77" fmla="*/ 26 h 140"/>
                <a:gd name="T78" fmla="*/ 114 w 114"/>
                <a:gd name="T79" fmla="*/ 49 h 140"/>
                <a:gd name="T80" fmla="*/ 80 w 114"/>
                <a:gd name="T81" fmla="*/ 80 h 140"/>
                <a:gd name="T82" fmla="*/ 57 w 114"/>
                <a:gd name="T83" fmla="*/ 80 h 140"/>
                <a:gd name="T84" fmla="*/ 46 w 114"/>
                <a:gd name="T85" fmla="*/ 82 h 140"/>
                <a:gd name="T86" fmla="*/ 38 w 114"/>
                <a:gd name="T87" fmla="*/ 88 h 140"/>
                <a:gd name="T88" fmla="*/ 34 w 114"/>
                <a:gd name="T89" fmla="*/ 94 h 140"/>
                <a:gd name="T90" fmla="*/ 35 w 114"/>
                <a:gd name="T91" fmla="*/ 106 h 140"/>
                <a:gd name="T92" fmla="*/ 44 w 114"/>
                <a:gd name="T93" fmla="*/ 115 h 140"/>
                <a:gd name="T94" fmla="*/ 60 w 114"/>
                <a:gd name="T95" fmla="*/ 115 h 140"/>
                <a:gd name="T96" fmla="*/ 73 w 114"/>
                <a:gd name="T97" fmla="*/ 107 h 140"/>
                <a:gd name="T98" fmla="*/ 80 w 114"/>
                <a:gd name="T99"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40">
                  <a:moveTo>
                    <a:pt x="114" y="132"/>
                  </a:moveTo>
                  <a:lnTo>
                    <a:pt x="114" y="135"/>
                  </a:lnTo>
                  <a:lnTo>
                    <a:pt x="112" y="136"/>
                  </a:lnTo>
                  <a:lnTo>
                    <a:pt x="111" y="137"/>
                  </a:lnTo>
                  <a:lnTo>
                    <a:pt x="107" y="137"/>
                  </a:lnTo>
                  <a:lnTo>
                    <a:pt x="104" y="137"/>
                  </a:lnTo>
                  <a:lnTo>
                    <a:pt x="99" y="137"/>
                  </a:lnTo>
                  <a:lnTo>
                    <a:pt x="93" y="137"/>
                  </a:lnTo>
                  <a:lnTo>
                    <a:pt x="90" y="137"/>
                  </a:lnTo>
                  <a:lnTo>
                    <a:pt x="87" y="137"/>
                  </a:lnTo>
                  <a:lnTo>
                    <a:pt x="86" y="136"/>
                  </a:lnTo>
                  <a:lnTo>
                    <a:pt x="85" y="135"/>
                  </a:lnTo>
                  <a:lnTo>
                    <a:pt x="85" y="132"/>
                  </a:lnTo>
                  <a:lnTo>
                    <a:pt x="85" y="123"/>
                  </a:lnTo>
                  <a:lnTo>
                    <a:pt x="77" y="131"/>
                  </a:lnTo>
                  <a:lnTo>
                    <a:pt x="66" y="136"/>
                  </a:lnTo>
                  <a:lnTo>
                    <a:pt x="56" y="140"/>
                  </a:lnTo>
                  <a:lnTo>
                    <a:pt x="46" y="140"/>
                  </a:lnTo>
                  <a:lnTo>
                    <a:pt x="35" y="140"/>
                  </a:lnTo>
                  <a:lnTo>
                    <a:pt x="27" y="137"/>
                  </a:lnTo>
                  <a:lnTo>
                    <a:pt x="19" y="135"/>
                  </a:lnTo>
                  <a:lnTo>
                    <a:pt x="13" y="130"/>
                  </a:lnTo>
                  <a:lnTo>
                    <a:pt x="6" y="124"/>
                  </a:lnTo>
                  <a:lnTo>
                    <a:pt x="2" y="118"/>
                  </a:lnTo>
                  <a:lnTo>
                    <a:pt x="0" y="110"/>
                  </a:lnTo>
                  <a:lnTo>
                    <a:pt x="0" y="99"/>
                  </a:lnTo>
                  <a:lnTo>
                    <a:pt x="0" y="89"/>
                  </a:lnTo>
                  <a:lnTo>
                    <a:pt x="4" y="81"/>
                  </a:lnTo>
                  <a:lnTo>
                    <a:pt x="9" y="73"/>
                  </a:lnTo>
                  <a:lnTo>
                    <a:pt x="17" y="68"/>
                  </a:lnTo>
                  <a:lnTo>
                    <a:pt x="26" y="63"/>
                  </a:lnTo>
                  <a:lnTo>
                    <a:pt x="38" y="60"/>
                  </a:lnTo>
                  <a:lnTo>
                    <a:pt x="51" y="58"/>
                  </a:lnTo>
                  <a:lnTo>
                    <a:pt x="66" y="58"/>
                  </a:lnTo>
                  <a:lnTo>
                    <a:pt x="80" y="58"/>
                  </a:lnTo>
                  <a:lnTo>
                    <a:pt x="80" y="50"/>
                  </a:lnTo>
                  <a:lnTo>
                    <a:pt x="78" y="45"/>
                  </a:lnTo>
                  <a:lnTo>
                    <a:pt x="78" y="39"/>
                  </a:lnTo>
                  <a:lnTo>
                    <a:pt x="77" y="35"/>
                  </a:lnTo>
                  <a:lnTo>
                    <a:pt x="74" y="33"/>
                  </a:lnTo>
                  <a:lnTo>
                    <a:pt x="70" y="30"/>
                  </a:lnTo>
                  <a:lnTo>
                    <a:pt x="66" y="28"/>
                  </a:lnTo>
                  <a:lnTo>
                    <a:pt x="61" y="26"/>
                  </a:lnTo>
                  <a:lnTo>
                    <a:pt x="55" y="26"/>
                  </a:lnTo>
                  <a:lnTo>
                    <a:pt x="47" y="26"/>
                  </a:lnTo>
                  <a:lnTo>
                    <a:pt x="39" y="29"/>
                  </a:lnTo>
                  <a:lnTo>
                    <a:pt x="32" y="30"/>
                  </a:lnTo>
                  <a:lnTo>
                    <a:pt x="27" y="33"/>
                  </a:lnTo>
                  <a:lnTo>
                    <a:pt x="22" y="35"/>
                  </a:lnTo>
                  <a:lnTo>
                    <a:pt x="18" y="37"/>
                  </a:lnTo>
                  <a:lnTo>
                    <a:pt x="15" y="39"/>
                  </a:lnTo>
                  <a:lnTo>
                    <a:pt x="13" y="39"/>
                  </a:lnTo>
                  <a:lnTo>
                    <a:pt x="12" y="39"/>
                  </a:lnTo>
                  <a:lnTo>
                    <a:pt x="10" y="38"/>
                  </a:lnTo>
                  <a:lnTo>
                    <a:pt x="9" y="37"/>
                  </a:lnTo>
                  <a:lnTo>
                    <a:pt x="8" y="35"/>
                  </a:lnTo>
                  <a:lnTo>
                    <a:pt x="8" y="33"/>
                  </a:lnTo>
                  <a:lnTo>
                    <a:pt x="6" y="30"/>
                  </a:lnTo>
                  <a:lnTo>
                    <a:pt x="6" y="28"/>
                  </a:lnTo>
                  <a:lnTo>
                    <a:pt x="6" y="25"/>
                  </a:lnTo>
                  <a:lnTo>
                    <a:pt x="6" y="21"/>
                  </a:lnTo>
                  <a:lnTo>
                    <a:pt x="8" y="18"/>
                  </a:lnTo>
                  <a:lnTo>
                    <a:pt x="8" y="16"/>
                  </a:lnTo>
                  <a:lnTo>
                    <a:pt x="10" y="13"/>
                  </a:lnTo>
                  <a:lnTo>
                    <a:pt x="13" y="12"/>
                  </a:lnTo>
                  <a:lnTo>
                    <a:pt x="17" y="9"/>
                  </a:lnTo>
                  <a:lnTo>
                    <a:pt x="22" y="7"/>
                  </a:lnTo>
                  <a:lnTo>
                    <a:pt x="29" y="4"/>
                  </a:lnTo>
                  <a:lnTo>
                    <a:pt x="35" y="3"/>
                  </a:lnTo>
                  <a:lnTo>
                    <a:pt x="43" y="2"/>
                  </a:lnTo>
                  <a:lnTo>
                    <a:pt x="51" y="0"/>
                  </a:lnTo>
                  <a:lnTo>
                    <a:pt x="59" y="0"/>
                  </a:lnTo>
                  <a:lnTo>
                    <a:pt x="73" y="0"/>
                  </a:lnTo>
                  <a:lnTo>
                    <a:pt x="83" y="3"/>
                  </a:lnTo>
                  <a:lnTo>
                    <a:pt x="94" y="7"/>
                  </a:lnTo>
                  <a:lnTo>
                    <a:pt x="100" y="12"/>
                  </a:lnTo>
                  <a:lnTo>
                    <a:pt x="107" y="18"/>
                  </a:lnTo>
                  <a:lnTo>
                    <a:pt x="111" y="26"/>
                  </a:lnTo>
                  <a:lnTo>
                    <a:pt x="114" y="37"/>
                  </a:lnTo>
                  <a:lnTo>
                    <a:pt x="114" y="49"/>
                  </a:lnTo>
                  <a:lnTo>
                    <a:pt x="114" y="132"/>
                  </a:lnTo>
                  <a:close/>
                  <a:moveTo>
                    <a:pt x="80" y="80"/>
                  </a:moveTo>
                  <a:lnTo>
                    <a:pt x="65" y="80"/>
                  </a:lnTo>
                  <a:lnTo>
                    <a:pt x="57" y="80"/>
                  </a:lnTo>
                  <a:lnTo>
                    <a:pt x="51" y="81"/>
                  </a:lnTo>
                  <a:lnTo>
                    <a:pt x="46" y="82"/>
                  </a:lnTo>
                  <a:lnTo>
                    <a:pt x="42" y="85"/>
                  </a:lnTo>
                  <a:lnTo>
                    <a:pt x="38" y="88"/>
                  </a:lnTo>
                  <a:lnTo>
                    <a:pt x="35" y="90"/>
                  </a:lnTo>
                  <a:lnTo>
                    <a:pt x="34" y="94"/>
                  </a:lnTo>
                  <a:lnTo>
                    <a:pt x="34" y="98"/>
                  </a:lnTo>
                  <a:lnTo>
                    <a:pt x="35" y="106"/>
                  </a:lnTo>
                  <a:lnTo>
                    <a:pt x="39" y="111"/>
                  </a:lnTo>
                  <a:lnTo>
                    <a:pt x="44" y="115"/>
                  </a:lnTo>
                  <a:lnTo>
                    <a:pt x="52" y="115"/>
                  </a:lnTo>
                  <a:lnTo>
                    <a:pt x="60" y="115"/>
                  </a:lnTo>
                  <a:lnTo>
                    <a:pt x="66" y="111"/>
                  </a:lnTo>
                  <a:lnTo>
                    <a:pt x="73" y="107"/>
                  </a:lnTo>
                  <a:lnTo>
                    <a:pt x="80" y="101"/>
                  </a:lnTo>
                  <a:lnTo>
                    <a:pt x="80" y="8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4"/>
            <p:cNvSpPr>
              <a:spLocks/>
            </p:cNvSpPr>
            <p:nvPr/>
          </p:nvSpPr>
          <p:spPr bwMode="auto">
            <a:xfrm>
              <a:off x="2931" y="3586"/>
              <a:ext cx="33" cy="46"/>
            </a:xfrm>
            <a:custGeom>
              <a:avLst/>
              <a:gdLst>
                <a:gd name="T0" fmla="*/ 86 w 130"/>
                <a:gd name="T1" fmla="*/ 134 h 185"/>
                <a:gd name="T2" fmla="*/ 72 w 130"/>
                <a:gd name="T3" fmla="*/ 179 h 185"/>
                <a:gd name="T4" fmla="*/ 69 w 130"/>
                <a:gd name="T5" fmla="*/ 181 h 185"/>
                <a:gd name="T6" fmla="*/ 64 w 130"/>
                <a:gd name="T7" fmla="*/ 183 h 185"/>
                <a:gd name="T8" fmla="*/ 59 w 130"/>
                <a:gd name="T9" fmla="*/ 184 h 185"/>
                <a:gd name="T10" fmla="*/ 49 w 130"/>
                <a:gd name="T11" fmla="*/ 185 h 185"/>
                <a:gd name="T12" fmla="*/ 43 w 130"/>
                <a:gd name="T13" fmla="*/ 185 h 185"/>
                <a:gd name="T14" fmla="*/ 39 w 130"/>
                <a:gd name="T15" fmla="*/ 184 h 185"/>
                <a:gd name="T16" fmla="*/ 37 w 130"/>
                <a:gd name="T17" fmla="*/ 184 h 185"/>
                <a:gd name="T18" fmla="*/ 34 w 130"/>
                <a:gd name="T19" fmla="*/ 183 h 185"/>
                <a:gd name="T20" fmla="*/ 33 w 130"/>
                <a:gd name="T21" fmla="*/ 181 h 185"/>
                <a:gd name="T22" fmla="*/ 33 w 130"/>
                <a:gd name="T23" fmla="*/ 180 h 185"/>
                <a:gd name="T24" fmla="*/ 33 w 130"/>
                <a:gd name="T25" fmla="*/ 177 h 185"/>
                <a:gd name="T26" fmla="*/ 34 w 130"/>
                <a:gd name="T27" fmla="*/ 176 h 185"/>
                <a:gd name="T28" fmla="*/ 50 w 130"/>
                <a:gd name="T29" fmla="*/ 134 h 185"/>
                <a:gd name="T30" fmla="*/ 49 w 130"/>
                <a:gd name="T31" fmla="*/ 133 h 185"/>
                <a:gd name="T32" fmla="*/ 47 w 130"/>
                <a:gd name="T33" fmla="*/ 132 h 185"/>
                <a:gd name="T34" fmla="*/ 46 w 130"/>
                <a:gd name="T35" fmla="*/ 129 h 185"/>
                <a:gd name="T36" fmla="*/ 45 w 130"/>
                <a:gd name="T37" fmla="*/ 128 h 185"/>
                <a:gd name="T38" fmla="*/ 2 w 130"/>
                <a:gd name="T39" fmla="*/ 13 h 185"/>
                <a:gd name="T40" fmla="*/ 0 w 130"/>
                <a:gd name="T41" fmla="*/ 9 h 185"/>
                <a:gd name="T42" fmla="*/ 0 w 130"/>
                <a:gd name="T43" fmla="*/ 6 h 185"/>
                <a:gd name="T44" fmla="*/ 0 w 130"/>
                <a:gd name="T45" fmla="*/ 4 h 185"/>
                <a:gd name="T46" fmla="*/ 2 w 130"/>
                <a:gd name="T47" fmla="*/ 2 h 185"/>
                <a:gd name="T48" fmla="*/ 4 w 130"/>
                <a:gd name="T49" fmla="*/ 1 h 185"/>
                <a:gd name="T50" fmla="*/ 7 w 130"/>
                <a:gd name="T51" fmla="*/ 0 h 185"/>
                <a:gd name="T52" fmla="*/ 12 w 130"/>
                <a:gd name="T53" fmla="*/ 0 h 185"/>
                <a:gd name="T54" fmla="*/ 19 w 130"/>
                <a:gd name="T55" fmla="*/ 0 h 185"/>
                <a:gd name="T56" fmla="*/ 24 w 130"/>
                <a:gd name="T57" fmla="*/ 0 h 185"/>
                <a:gd name="T58" fmla="*/ 28 w 130"/>
                <a:gd name="T59" fmla="*/ 0 h 185"/>
                <a:gd name="T60" fmla="*/ 30 w 130"/>
                <a:gd name="T61" fmla="*/ 0 h 185"/>
                <a:gd name="T62" fmla="*/ 33 w 130"/>
                <a:gd name="T63" fmla="*/ 1 h 185"/>
                <a:gd name="T64" fmla="*/ 34 w 130"/>
                <a:gd name="T65" fmla="*/ 1 h 185"/>
                <a:gd name="T66" fmla="*/ 36 w 130"/>
                <a:gd name="T67" fmla="*/ 4 h 185"/>
                <a:gd name="T68" fmla="*/ 37 w 130"/>
                <a:gd name="T69" fmla="*/ 5 h 185"/>
                <a:gd name="T70" fmla="*/ 38 w 130"/>
                <a:gd name="T71" fmla="*/ 8 h 185"/>
                <a:gd name="T72" fmla="*/ 67 w 130"/>
                <a:gd name="T73" fmla="*/ 91 h 185"/>
                <a:gd name="T74" fmla="*/ 68 w 130"/>
                <a:gd name="T75" fmla="*/ 91 h 185"/>
                <a:gd name="T76" fmla="*/ 94 w 130"/>
                <a:gd name="T77" fmla="*/ 6 h 185"/>
                <a:gd name="T78" fmla="*/ 96 w 130"/>
                <a:gd name="T79" fmla="*/ 4 h 185"/>
                <a:gd name="T80" fmla="*/ 97 w 130"/>
                <a:gd name="T81" fmla="*/ 1 h 185"/>
                <a:gd name="T82" fmla="*/ 98 w 130"/>
                <a:gd name="T83" fmla="*/ 1 h 185"/>
                <a:gd name="T84" fmla="*/ 101 w 130"/>
                <a:gd name="T85" fmla="*/ 0 h 185"/>
                <a:gd name="T86" fmla="*/ 105 w 130"/>
                <a:gd name="T87" fmla="*/ 0 h 185"/>
                <a:gd name="T88" fmla="*/ 111 w 130"/>
                <a:gd name="T89" fmla="*/ 0 h 185"/>
                <a:gd name="T90" fmla="*/ 118 w 130"/>
                <a:gd name="T91" fmla="*/ 0 h 185"/>
                <a:gd name="T92" fmla="*/ 122 w 130"/>
                <a:gd name="T93" fmla="*/ 0 h 185"/>
                <a:gd name="T94" fmla="*/ 126 w 130"/>
                <a:gd name="T95" fmla="*/ 1 h 185"/>
                <a:gd name="T96" fmla="*/ 127 w 130"/>
                <a:gd name="T97" fmla="*/ 2 h 185"/>
                <a:gd name="T98" fmla="*/ 130 w 130"/>
                <a:gd name="T99" fmla="*/ 4 h 185"/>
                <a:gd name="T100" fmla="*/ 130 w 130"/>
                <a:gd name="T101" fmla="*/ 6 h 185"/>
                <a:gd name="T102" fmla="*/ 130 w 130"/>
                <a:gd name="T103" fmla="*/ 9 h 185"/>
                <a:gd name="T104" fmla="*/ 128 w 130"/>
                <a:gd name="T105" fmla="*/ 12 h 185"/>
                <a:gd name="T106" fmla="*/ 86 w 130"/>
                <a:gd name="T107" fmla="*/ 13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85">
                  <a:moveTo>
                    <a:pt x="86" y="134"/>
                  </a:moveTo>
                  <a:lnTo>
                    <a:pt x="72" y="179"/>
                  </a:lnTo>
                  <a:lnTo>
                    <a:pt x="69" y="181"/>
                  </a:lnTo>
                  <a:lnTo>
                    <a:pt x="64" y="183"/>
                  </a:lnTo>
                  <a:lnTo>
                    <a:pt x="59" y="184"/>
                  </a:lnTo>
                  <a:lnTo>
                    <a:pt x="49" y="185"/>
                  </a:lnTo>
                  <a:lnTo>
                    <a:pt x="43" y="185"/>
                  </a:lnTo>
                  <a:lnTo>
                    <a:pt x="39" y="184"/>
                  </a:lnTo>
                  <a:lnTo>
                    <a:pt x="37" y="184"/>
                  </a:lnTo>
                  <a:lnTo>
                    <a:pt x="34" y="183"/>
                  </a:lnTo>
                  <a:lnTo>
                    <a:pt x="33" y="181"/>
                  </a:lnTo>
                  <a:lnTo>
                    <a:pt x="33" y="180"/>
                  </a:lnTo>
                  <a:lnTo>
                    <a:pt x="33" y="177"/>
                  </a:lnTo>
                  <a:lnTo>
                    <a:pt x="34" y="176"/>
                  </a:lnTo>
                  <a:lnTo>
                    <a:pt x="50" y="134"/>
                  </a:lnTo>
                  <a:lnTo>
                    <a:pt x="49" y="133"/>
                  </a:lnTo>
                  <a:lnTo>
                    <a:pt x="47" y="132"/>
                  </a:lnTo>
                  <a:lnTo>
                    <a:pt x="46" y="129"/>
                  </a:lnTo>
                  <a:lnTo>
                    <a:pt x="45" y="128"/>
                  </a:lnTo>
                  <a:lnTo>
                    <a:pt x="2" y="13"/>
                  </a:lnTo>
                  <a:lnTo>
                    <a:pt x="0" y="9"/>
                  </a:lnTo>
                  <a:lnTo>
                    <a:pt x="0" y="6"/>
                  </a:lnTo>
                  <a:lnTo>
                    <a:pt x="0" y="4"/>
                  </a:lnTo>
                  <a:lnTo>
                    <a:pt x="2" y="2"/>
                  </a:lnTo>
                  <a:lnTo>
                    <a:pt x="4" y="1"/>
                  </a:lnTo>
                  <a:lnTo>
                    <a:pt x="7" y="0"/>
                  </a:lnTo>
                  <a:lnTo>
                    <a:pt x="12" y="0"/>
                  </a:lnTo>
                  <a:lnTo>
                    <a:pt x="19" y="0"/>
                  </a:lnTo>
                  <a:lnTo>
                    <a:pt x="24" y="0"/>
                  </a:lnTo>
                  <a:lnTo>
                    <a:pt x="28" y="0"/>
                  </a:lnTo>
                  <a:lnTo>
                    <a:pt x="30" y="0"/>
                  </a:lnTo>
                  <a:lnTo>
                    <a:pt x="33" y="1"/>
                  </a:lnTo>
                  <a:lnTo>
                    <a:pt x="34" y="1"/>
                  </a:lnTo>
                  <a:lnTo>
                    <a:pt x="36" y="4"/>
                  </a:lnTo>
                  <a:lnTo>
                    <a:pt x="37" y="5"/>
                  </a:lnTo>
                  <a:lnTo>
                    <a:pt x="38" y="8"/>
                  </a:lnTo>
                  <a:lnTo>
                    <a:pt x="67" y="91"/>
                  </a:lnTo>
                  <a:lnTo>
                    <a:pt x="68" y="91"/>
                  </a:lnTo>
                  <a:lnTo>
                    <a:pt x="94" y="6"/>
                  </a:lnTo>
                  <a:lnTo>
                    <a:pt x="96" y="4"/>
                  </a:lnTo>
                  <a:lnTo>
                    <a:pt x="97" y="1"/>
                  </a:lnTo>
                  <a:lnTo>
                    <a:pt x="98" y="1"/>
                  </a:lnTo>
                  <a:lnTo>
                    <a:pt x="101" y="0"/>
                  </a:lnTo>
                  <a:lnTo>
                    <a:pt x="105" y="0"/>
                  </a:lnTo>
                  <a:lnTo>
                    <a:pt x="111" y="0"/>
                  </a:lnTo>
                  <a:lnTo>
                    <a:pt x="118" y="0"/>
                  </a:lnTo>
                  <a:lnTo>
                    <a:pt x="122" y="0"/>
                  </a:lnTo>
                  <a:lnTo>
                    <a:pt x="126" y="1"/>
                  </a:lnTo>
                  <a:lnTo>
                    <a:pt x="127" y="2"/>
                  </a:lnTo>
                  <a:lnTo>
                    <a:pt x="130" y="4"/>
                  </a:lnTo>
                  <a:lnTo>
                    <a:pt x="130" y="6"/>
                  </a:lnTo>
                  <a:lnTo>
                    <a:pt x="130" y="9"/>
                  </a:lnTo>
                  <a:lnTo>
                    <a:pt x="128" y="12"/>
                  </a:lnTo>
                  <a:lnTo>
                    <a:pt x="86" y="13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5"/>
            <p:cNvSpPr>
              <a:spLocks/>
            </p:cNvSpPr>
            <p:nvPr/>
          </p:nvSpPr>
          <p:spPr bwMode="auto">
            <a:xfrm>
              <a:off x="2983" y="3574"/>
              <a:ext cx="29" cy="46"/>
            </a:xfrm>
            <a:custGeom>
              <a:avLst/>
              <a:gdLst>
                <a:gd name="T0" fmla="*/ 116 w 117"/>
                <a:gd name="T1" fmla="*/ 144 h 187"/>
                <a:gd name="T2" fmla="*/ 106 w 117"/>
                <a:gd name="T3" fmla="*/ 165 h 187"/>
                <a:gd name="T4" fmla="*/ 89 w 117"/>
                <a:gd name="T5" fmla="*/ 179 h 187"/>
                <a:gd name="T6" fmla="*/ 64 w 117"/>
                <a:gd name="T7" fmla="*/ 187 h 187"/>
                <a:gd name="T8" fmla="*/ 42 w 117"/>
                <a:gd name="T9" fmla="*/ 187 h 187"/>
                <a:gd name="T10" fmla="*/ 26 w 117"/>
                <a:gd name="T11" fmla="*/ 184 h 187"/>
                <a:gd name="T12" fmla="*/ 13 w 117"/>
                <a:gd name="T13" fmla="*/ 180 h 187"/>
                <a:gd name="T14" fmla="*/ 5 w 117"/>
                <a:gd name="T15" fmla="*/ 175 h 187"/>
                <a:gd name="T16" fmla="*/ 1 w 117"/>
                <a:gd name="T17" fmla="*/ 171 h 187"/>
                <a:gd name="T18" fmla="*/ 0 w 117"/>
                <a:gd name="T19" fmla="*/ 165 h 187"/>
                <a:gd name="T20" fmla="*/ 0 w 117"/>
                <a:gd name="T21" fmla="*/ 154 h 187"/>
                <a:gd name="T22" fmla="*/ 0 w 117"/>
                <a:gd name="T23" fmla="*/ 148 h 187"/>
                <a:gd name="T24" fmla="*/ 1 w 117"/>
                <a:gd name="T25" fmla="*/ 145 h 187"/>
                <a:gd name="T26" fmla="*/ 4 w 117"/>
                <a:gd name="T27" fmla="*/ 143 h 187"/>
                <a:gd name="T28" fmla="*/ 6 w 117"/>
                <a:gd name="T29" fmla="*/ 144 h 187"/>
                <a:gd name="T30" fmla="*/ 14 w 117"/>
                <a:gd name="T31" fmla="*/ 148 h 187"/>
                <a:gd name="T32" fmla="*/ 26 w 117"/>
                <a:gd name="T33" fmla="*/ 153 h 187"/>
                <a:gd name="T34" fmla="*/ 40 w 117"/>
                <a:gd name="T35" fmla="*/ 157 h 187"/>
                <a:gd name="T36" fmla="*/ 57 w 117"/>
                <a:gd name="T37" fmla="*/ 157 h 187"/>
                <a:gd name="T38" fmla="*/ 68 w 117"/>
                <a:gd name="T39" fmla="*/ 154 h 187"/>
                <a:gd name="T40" fmla="*/ 76 w 117"/>
                <a:gd name="T41" fmla="*/ 148 h 187"/>
                <a:gd name="T42" fmla="*/ 79 w 117"/>
                <a:gd name="T43" fmla="*/ 140 h 187"/>
                <a:gd name="T44" fmla="*/ 78 w 117"/>
                <a:gd name="T45" fmla="*/ 129 h 187"/>
                <a:gd name="T46" fmla="*/ 72 w 117"/>
                <a:gd name="T47" fmla="*/ 120 h 187"/>
                <a:gd name="T48" fmla="*/ 61 w 117"/>
                <a:gd name="T49" fmla="*/ 113 h 187"/>
                <a:gd name="T50" fmla="*/ 48 w 117"/>
                <a:gd name="T51" fmla="*/ 107 h 187"/>
                <a:gd name="T52" fmla="*/ 34 w 117"/>
                <a:gd name="T53" fmla="*/ 99 h 187"/>
                <a:gd name="T54" fmla="*/ 21 w 117"/>
                <a:gd name="T55" fmla="*/ 92 h 187"/>
                <a:gd name="T56" fmla="*/ 9 w 117"/>
                <a:gd name="T57" fmla="*/ 80 h 187"/>
                <a:gd name="T58" fmla="*/ 2 w 117"/>
                <a:gd name="T59" fmla="*/ 63 h 187"/>
                <a:gd name="T60" fmla="*/ 4 w 117"/>
                <a:gd name="T61" fmla="*/ 39 h 187"/>
                <a:gd name="T62" fmla="*/ 13 w 117"/>
                <a:gd name="T63" fmla="*/ 20 h 187"/>
                <a:gd name="T64" fmla="*/ 28 w 117"/>
                <a:gd name="T65" fmla="*/ 7 h 187"/>
                <a:gd name="T66" fmla="*/ 51 w 117"/>
                <a:gd name="T67" fmla="*/ 1 h 187"/>
                <a:gd name="T68" fmla="*/ 69 w 117"/>
                <a:gd name="T69" fmla="*/ 0 h 187"/>
                <a:gd name="T70" fmla="*/ 82 w 117"/>
                <a:gd name="T71" fmla="*/ 3 h 187"/>
                <a:gd name="T72" fmla="*/ 94 w 117"/>
                <a:gd name="T73" fmla="*/ 5 h 187"/>
                <a:gd name="T74" fmla="*/ 102 w 117"/>
                <a:gd name="T75" fmla="*/ 9 h 187"/>
                <a:gd name="T76" fmla="*/ 104 w 117"/>
                <a:gd name="T77" fmla="*/ 12 h 187"/>
                <a:gd name="T78" fmla="*/ 106 w 117"/>
                <a:gd name="T79" fmla="*/ 15 h 187"/>
                <a:gd name="T80" fmla="*/ 107 w 117"/>
                <a:gd name="T81" fmla="*/ 18 h 187"/>
                <a:gd name="T82" fmla="*/ 107 w 117"/>
                <a:gd name="T83" fmla="*/ 22 h 187"/>
                <a:gd name="T84" fmla="*/ 107 w 117"/>
                <a:gd name="T85" fmla="*/ 30 h 187"/>
                <a:gd name="T86" fmla="*/ 107 w 117"/>
                <a:gd name="T87" fmla="*/ 35 h 187"/>
                <a:gd name="T88" fmla="*/ 106 w 117"/>
                <a:gd name="T89" fmla="*/ 39 h 187"/>
                <a:gd name="T90" fmla="*/ 103 w 117"/>
                <a:gd name="T91" fmla="*/ 41 h 187"/>
                <a:gd name="T92" fmla="*/ 100 w 117"/>
                <a:gd name="T93" fmla="*/ 41 h 187"/>
                <a:gd name="T94" fmla="*/ 94 w 117"/>
                <a:gd name="T95" fmla="*/ 37 h 187"/>
                <a:gd name="T96" fmla="*/ 83 w 117"/>
                <a:gd name="T97" fmla="*/ 33 h 187"/>
                <a:gd name="T98" fmla="*/ 72 w 117"/>
                <a:gd name="T99" fmla="*/ 29 h 187"/>
                <a:gd name="T100" fmla="*/ 57 w 117"/>
                <a:gd name="T101" fmla="*/ 29 h 187"/>
                <a:gd name="T102" fmla="*/ 49 w 117"/>
                <a:gd name="T103" fmla="*/ 32 h 187"/>
                <a:gd name="T104" fmla="*/ 43 w 117"/>
                <a:gd name="T105" fmla="*/ 37 h 187"/>
                <a:gd name="T106" fmla="*/ 40 w 117"/>
                <a:gd name="T107" fmla="*/ 45 h 187"/>
                <a:gd name="T108" fmla="*/ 40 w 117"/>
                <a:gd name="T109" fmla="*/ 54 h 187"/>
                <a:gd name="T110" fmla="*/ 47 w 117"/>
                <a:gd name="T111" fmla="*/ 63 h 187"/>
                <a:gd name="T112" fmla="*/ 57 w 117"/>
                <a:gd name="T113" fmla="*/ 69 h 187"/>
                <a:gd name="T114" fmla="*/ 72 w 117"/>
                <a:gd name="T115" fmla="*/ 76 h 187"/>
                <a:gd name="T116" fmla="*/ 86 w 117"/>
                <a:gd name="T117" fmla="*/ 82 h 187"/>
                <a:gd name="T118" fmla="*/ 99 w 117"/>
                <a:gd name="T119" fmla="*/ 92 h 187"/>
                <a:gd name="T120" fmla="*/ 111 w 117"/>
                <a:gd name="T121" fmla="*/ 103 h 187"/>
                <a:gd name="T122" fmla="*/ 117 w 117"/>
                <a:gd name="T123" fmla="*/ 11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187">
                  <a:moveTo>
                    <a:pt x="117" y="129"/>
                  </a:moveTo>
                  <a:lnTo>
                    <a:pt x="116" y="144"/>
                  </a:lnTo>
                  <a:lnTo>
                    <a:pt x="112" y="154"/>
                  </a:lnTo>
                  <a:lnTo>
                    <a:pt x="106" y="165"/>
                  </a:lnTo>
                  <a:lnTo>
                    <a:pt x="98" y="173"/>
                  </a:lnTo>
                  <a:lnTo>
                    <a:pt x="89" y="179"/>
                  </a:lnTo>
                  <a:lnTo>
                    <a:pt x="77" y="183"/>
                  </a:lnTo>
                  <a:lnTo>
                    <a:pt x="64" y="187"/>
                  </a:lnTo>
                  <a:lnTo>
                    <a:pt x="51" y="187"/>
                  </a:lnTo>
                  <a:lnTo>
                    <a:pt x="42" y="187"/>
                  </a:lnTo>
                  <a:lnTo>
                    <a:pt x="32" y="186"/>
                  </a:lnTo>
                  <a:lnTo>
                    <a:pt x="26" y="184"/>
                  </a:lnTo>
                  <a:lnTo>
                    <a:pt x="19" y="182"/>
                  </a:lnTo>
                  <a:lnTo>
                    <a:pt x="13" y="180"/>
                  </a:lnTo>
                  <a:lnTo>
                    <a:pt x="9" y="178"/>
                  </a:lnTo>
                  <a:lnTo>
                    <a:pt x="5" y="175"/>
                  </a:lnTo>
                  <a:lnTo>
                    <a:pt x="2" y="174"/>
                  </a:lnTo>
                  <a:lnTo>
                    <a:pt x="1" y="171"/>
                  </a:lnTo>
                  <a:lnTo>
                    <a:pt x="0" y="169"/>
                  </a:lnTo>
                  <a:lnTo>
                    <a:pt x="0" y="165"/>
                  </a:lnTo>
                  <a:lnTo>
                    <a:pt x="0" y="158"/>
                  </a:lnTo>
                  <a:lnTo>
                    <a:pt x="0" y="154"/>
                  </a:lnTo>
                  <a:lnTo>
                    <a:pt x="0" y="150"/>
                  </a:lnTo>
                  <a:lnTo>
                    <a:pt x="0" y="148"/>
                  </a:lnTo>
                  <a:lnTo>
                    <a:pt x="1" y="146"/>
                  </a:lnTo>
                  <a:lnTo>
                    <a:pt x="1" y="145"/>
                  </a:lnTo>
                  <a:lnTo>
                    <a:pt x="2" y="144"/>
                  </a:lnTo>
                  <a:lnTo>
                    <a:pt x="4" y="143"/>
                  </a:lnTo>
                  <a:lnTo>
                    <a:pt x="5" y="143"/>
                  </a:lnTo>
                  <a:lnTo>
                    <a:pt x="6" y="144"/>
                  </a:lnTo>
                  <a:lnTo>
                    <a:pt x="10" y="145"/>
                  </a:lnTo>
                  <a:lnTo>
                    <a:pt x="14" y="148"/>
                  </a:lnTo>
                  <a:lnTo>
                    <a:pt x="19" y="150"/>
                  </a:lnTo>
                  <a:lnTo>
                    <a:pt x="26" y="153"/>
                  </a:lnTo>
                  <a:lnTo>
                    <a:pt x="32" y="156"/>
                  </a:lnTo>
                  <a:lnTo>
                    <a:pt x="40" y="157"/>
                  </a:lnTo>
                  <a:lnTo>
                    <a:pt x="51" y="158"/>
                  </a:lnTo>
                  <a:lnTo>
                    <a:pt x="57" y="157"/>
                  </a:lnTo>
                  <a:lnTo>
                    <a:pt x="62" y="156"/>
                  </a:lnTo>
                  <a:lnTo>
                    <a:pt x="68" y="154"/>
                  </a:lnTo>
                  <a:lnTo>
                    <a:pt x="72" y="152"/>
                  </a:lnTo>
                  <a:lnTo>
                    <a:pt x="76" y="148"/>
                  </a:lnTo>
                  <a:lnTo>
                    <a:pt x="77" y="144"/>
                  </a:lnTo>
                  <a:lnTo>
                    <a:pt x="79" y="140"/>
                  </a:lnTo>
                  <a:lnTo>
                    <a:pt x="79" y="135"/>
                  </a:lnTo>
                  <a:lnTo>
                    <a:pt x="78" y="129"/>
                  </a:lnTo>
                  <a:lnTo>
                    <a:pt x="76" y="124"/>
                  </a:lnTo>
                  <a:lnTo>
                    <a:pt x="72" y="120"/>
                  </a:lnTo>
                  <a:lnTo>
                    <a:pt x="68" y="116"/>
                  </a:lnTo>
                  <a:lnTo>
                    <a:pt x="61" y="113"/>
                  </a:lnTo>
                  <a:lnTo>
                    <a:pt x="55" y="110"/>
                  </a:lnTo>
                  <a:lnTo>
                    <a:pt x="48" y="107"/>
                  </a:lnTo>
                  <a:lnTo>
                    <a:pt x="40" y="103"/>
                  </a:lnTo>
                  <a:lnTo>
                    <a:pt x="34" y="99"/>
                  </a:lnTo>
                  <a:lnTo>
                    <a:pt x="27" y="96"/>
                  </a:lnTo>
                  <a:lnTo>
                    <a:pt x="21" y="92"/>
                  </a:lnTo>
                  <a:lnTo>
                    <a:pt x="14" y="86"/>
                  </a:lnTo>
                  <a:lnTo>
                    <a:pt x="9" y="80"/>
                  </a:lnTo>
                  <a:lnTo>
                    <a:pt x="6" y="72"/>
                  </a:lnTo>
                  <a:lnTo>
                    <a:pt x="2" y="63"/>
                  </a:lnTo>
                  <a:lnTo>
                    <a:pt x="2" y="52"/>
                  </a:lnTo>
                  <a:lnTo>
                    <a:pt x="4" y="39"/>
                  </a:lnTo>
                  <a:lnTo>
                    <a:pt x="8" y="30"/>
                  </a:lnTo>
                  <a:lnTo>
                    <a:pt x="13" y="20"/>
                  </a:lnTo>
                  <a:lnTo>
                    <a:pt x="21" y="13"/>
                  </a:lnTo>
                  <a:lnTo>
                    <a:pt x="28" y="7"/>
                  </a:lnTo>
                  <a:lnTo>
                    <a:pt x="39" y="4"/>
                  </a:lnTo>
                  <a:lnTo>
                    <a:pt x="51" y="1"/>
                  </a:lnTo>
                  <a:lnTo>
                    <a:pt x="62" y="0"/>
                  </a:lnTo>
                  <a:lnTo>
                    <a:pt x="69" y="0"/>
                  </a:lnTo>
                  <a:lnTo>
                    <a:pt x="76" y="1"/>
                  </a:lnTo>
                  <a:lnTo>
                    <a:pt x="82" y="3"/>
                  </a:lnTo>
                  <a:lnTo>
                    <a:pt x="87" y="4"/>
                  </a:lnTo>
                  <a:lnTo>
                    <a:pt x="94" y="5"/>
                  </a:lnTo>
                  <a:lnTo>
                    <a:pt x="98" y="8"/>
                  </a:lnTo>
                  <a:lnTo>
                    <a:pt x="102" y="9"/>
                  </a:lnTo>
                  <a:lnTo>
                    <a:pt x="103" y="11"/>
                  </a:lnTo>
                  <a:lnTo>
                    <a:pt x="104" y="12"/>
                  </a:lnTo>
                  <a:lnTo>
                    <a:pt x="106" y="13"/>
                  </a:lnTo>
                  <a:lnTo>
                    <a:pt x="106" y="15"/>
                  </a:lnTo>
                  <a:lnTo>
                    <a:pt x="106" y="16"/>
                  </a:lnTo>
                  <a:lnTo>
                    <a:pt x="107" y="18"/>
                  </a:lnTo>
                  <a:lnTo>
                    <a:pt x="107" y="20"/>
                  </a:lnTo>
                  <a:lnTo>
                    <a:pt x="107" y="22"/>
                  </a:lnTo>
                  <a:lnTo>
                    <a:pt x="107" y="26"/>
                  </a:lnTo>
                  <a:lnTo>
                    <a:pt x="107" y="30"/>
                  </a:lnTo>
                  <a:lnTo>
                    <a:pt x="107" y="33"/>
                  </a:lnTo>
                  <a:lnTo>
                    <a:pt x="107" y="35"/>
                  </a:lnTo>
                  <a:lnTo>
                    <a:pt x="106" y="38"/>
                  </a:lnTo>
                  <a:lnTo>
                    <a:pt x="106" y="39"/>
                  </a:lnTo>
                  <a:lnTo>
                    <a:pt x="104" y="41"/>
                  </a:lnTo>
                  <a:lnTo>
                    <a:pt x="103" y="41"/>
                  </a:lnTo>
                  <a:lnTo>
                    <a:pt x="102" y="41"/>
                  </a:lnTo>
                  <a:lnTo>
                    <a:pt x="100" y="41"/>
                  </a:lnTo>
                  <a:lnTo>
                    <a:pt x="98" y="39"/>
                  </a:lnTo>
                  <a:lnTo>
                    <a:pt x="94" y="37"/>
                  </a:lnTo>
                  <a:lnTo>
                    <a:pt x="89" y="35"/>
                  </a:lnTo>
                  <a:lnTo>
                    <a:pt x="83" y="33"/>
                  </a:lnTo>
                  <a:lnTo>
                    <a:pt x="78" y="30"/>
                  </a:lnTo>
                  <a:lnTo>
                    <a:pt x="72" y="29"/>
                  </a:lnTo>
                  <a:lnTo>
                    <a:pt x="64" y="29"/>
                  </a:lnTo>
                  <a:lnTo>
                    <a:pt x="57" y="29"/>
                  </a:lnTo>
                  <a:lnTo>
                    <a:pt x="53" y="30"/>
                  </a:lnTo>
                  <a:lnTo>
                    <a:pt x="49" y="32"/>
                  </a:lnTo>
                  <a:lnTo>
                    <a:pt x="45" y="34"/>
                  </a:lnTo>
                  <a:lnTo>
                    <a:pt x="43" y="37"/>
                  </a:lnTo>
                  <a:lnTo>
                    <a:pt x="42" y="41"/>
                  </a:lnTo>
                  <a:lnTo>
                    <a:pt x="40" y="45"/>
                  </a:lnTo>
                  <a:lnTo>
                    <a:pt x="40" y="49"/>
                  </a:lnTo>
                  <a:lnTo>
                    <a:pt x="40" y="54"/>
                  </a:lnTo>
                  <a:lnTo>
                    <a:pt x="43" y="59"/>
                  </a:lnTo>
                  <a:lnTo>
                    <a:pt x="47" y="63"/>
                  </a:lnTo>
                  <a:lnTo>
                    <a:pt x="52" y="67"/>
                  </a:lnTo>
                  <a:lnTo>
                    <a:pt x="57" y="69"/>
                  </a:lnTo>
                  <a:lnTo>
                    <a:pt x="64" y="73"/>
                  </a:lnTo>
                  <a:lnTo>
                    <a:pt x="72" y="76"/>
                  </a:lnTo>
                  <a:lnTo>
                    <a:pt x="78" y="80"/>
                  </a:lnTo>
                  <a:lnTo>
                    <a:pt x="86" y="82"/>
                  </a:lnTo>
                  <a:lnTo>
                    <a:pt x="93" y="86"/>
                  </a:lnTo>
                  <a:lnTo>
                    <a:pt x="99" y="92"/>
                  </a:lnTo>
                  <a:lnTo>
                    <a:pt x="106" y="97"/>
                  </a:lnTo>
                  <a:lnTo>
                    <a:pt x="111" y="103"/>
                  </a:lnTo>
                  <a:lnTo>
                    <a:pt x="113" y="111"/>
                  </a:lnTo>
                  <a:lnTo>
                    <a:pt x="117" y="119"/>
                  </a:lnTo>
                  <a:lnTo>
                    <a:pt x="117" y="12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
            <p:cNvSpPr>
              <a:spLocks noEditPoints="1"/>
            </p:cNvSpPr>
            <p:nvPr/>
          </p:nvSpPr>
          <p:spPr bwMode="auto">
            <a:xfrm>
              <a:off x="3018" y="3572"/>
              <a:ext cx="10" cy="48"/>
            </a:xfrm>
            <a:custGeom>
              <a:avLst/>
              <a:gdLst>
                <a:gd name="T0" fmla="*/ 38 w 40"/>
                <a:gd name="T1" fmla="*/ 184 h 189"/>
                <a:gd name="T2" fmla="*/ 38 w 40"/>
                <a:gd name="T3" fmla="*/ 185 h 189"/>
                <a:gd name="T4" fmla="*/ 36 w 40"/>
                <a:gd name="T5" fmla="*/ 187 h 189"/>
                <a:gd name="T6" fmla="*/ 35 w 40"/>
                <a:gd name="T7" fmla="*/ 188 h 189"/>
                <a:gd name="T8" fmla="*/ 34 w 40"/>
                <a:gd name="T9" fmla="*/ 188 h 189"/>
                <a:gd name="T10" fmla="*/ 31 w 40"/>
                <a:gd name="T11" fmla="*/ 189 h 189"/>
                <a:gd name="T12" fmla="*/ 29 w 40"/>
                <a:gd name="T13" fmla="*/ 189 h 189"/>
                <a:gd name="T14" fmla="*/ 25 w 40"/>
                <a:gd name="T15" fmla="*/ 189 h 189"/>
                <a:gd name="T16" fmla="*/ 20 w 40"/>
                <a:gd name="T17" fmla="*/ 189 h 189"/>
                <a:gd name="T18" fmla="*/ 16 w 40"/>
                <a:gd name="T19" fmla="*/ 189 h 189"/>
                <a:gd name="T20" fmla="*/ 12 w 40"/>
                <a:gd name="T21" fmla="*/ 189 h 189"/>
                <a:gd name="T22" fmla="*/ 8 w 40"/>
                <a:gd name="T23" fmla="*/ 189 h 189"/>
                <a:gd name="T24" fmla="*/ 6 w 40"/>
                <a:gd name="T25" fmla="*/ 188 h 189"/>
                <a:gd name="T26" fmla="*/ 4 w 40"/>
                <a:gd name="T27" fmla="*/ 188 h 189"/>
                <a:gd name="T28" fmla="*/ 3 w 40"/>
                <a:gd name="T29" fmla="*/ 187 h 189"/>
                <a:gd name="T30" fmla="*/ 3 w 40"/>
                <a:gd name="T31" fmla="*/ 185 h 189"/>
                <a:gd name="T32" fmla="*/ 3 w 40"/>
                <a:gd name="T33" fmla="*/ 184 h 189"/>
                <a:gd name="T34" fmla="*/ 3 w 40"/>
                <a:gd name="T35" fmla="*/ 60 h 189"/>
                <a:gd name="T36" fmla="*/ 3 w 40"/>
                <a:gd name="T37" fmla="*/ 59 h 189"/>
                <a:gd name="T38" fmla="*/ 3 w 40"/>
                <a:gd name="T39" fmla="*/ 57 h 189"/>
                <a:gd name="T40" fmla="*/ 4 w 40"/>
                <a:gd name="T41" fmla="*/ 56 h 189"/>
                <a:gd name="T42" fmla="*/ 6 w 40"/>
                <a:gd name="T43" fmla="*/ 56 h 189"/>
                <a:gd name="T44" fmla="*/ 8 w 40"/>
                <a:gd name="T45" fmla="*/ 55 h 189"/>
                <a:gd name="T46" fmla="*/ 12 w 40"/>
                <a:gd name="T47" fmla="*/ 55 h 189"/>
                <a:gd name="T48" fmla="*/ 16 w 40"/>
                <a:gd name="T49" fmla="*/ 55 h 189"/>
                <a:gd name="T50" fmla="*/ 20 w 40"/>
                <a:gd name="T51" fmla="*/ 55 h 189"/>
                <a:gd name="T52" fmla="*/ 25 w 40"/>
                <a:gd name="T53" fmla="*/ 55 h 189"/>
                <a:gd name="T54" fmla="*/ 29 w 40"/>
                <a:gd name="T55" fmla="*/ 55 h 189"/>
                <a:gd name="T56" fmla="*/ 31 w 40"/>
                <a:gd name="T57" fmla="*/ 55 h 189"/>
                <a:gd name="T58" fmla="*/ 34 w 40"/>
                <a:gd name="T59" fmla="*/ 56 h 189"/>
                <a:gd name="T60" fmla="*/ 35 w 40"/>
                <a:gd name="T61" fmla="*/ 56 h 189"/>
                <a:gd name="T62" fmla="*/ 36 w 40"/>
                <a:gd name="T63" fmla="*/ 57 h 189"/>
                <a:gd name="T64" fmla="*/ 38 w 40"/>
                <a:gd name="T65" fmla="*/ 59 h 189"/>
                <a:gd name="T66" fmla="*/ 38 w 40"/>
                <a:gd name="T67" fmla="*/ 60 h 189"/>
                <a:gd name="T68" fmla="*/ 38 w 40"/>
                <a:gd name="T69" fmla="*/ 184 h 189"/>
                <a:gd name="T70" fmla="*/ 40 w 40"/>
                <a:gd name="T71" fmla="*/ 18 h 189"/>
                <a:gd name="T72" fmla="*/ 39 w 40"/>
                <a:gd name="T73" fmla="*/ 27 h 189"/>
                <a:gd name="T74" fmla="*/ 35 w 40"/>
                <a:gd name="T75" fmla="*/ 33 h 189"/>
                <a:gd name="T76" fmla="*/ 30 w 40"/>
                <a:gd name="T77" fmla="*/ 35 h 189"/>
                <a:gd name="T78" fmla="*/ 20 w 40"/>
                <a:gd name="T79" fmla="*/ 37 h 189"/>
                <a:gd name="T80" fmla="*/ 9 w 40"/>
                <a:gd name="T81" fmla="*/ 35 h 189"/>
                <a:gd name="T82" fmla="*/ 4 w 40"/>
                <a:gd name="T83" fmla="*/ 33 h 189"/>
                <a:gd name="T84" fmla="*/ 0 w 40"/>
                <a:gd name="T85" fmla="*/ 27 h 189"/>
                <a:gd name="T86" fmla="*/ 0 w 40"/>
                <a:gd name="T87" fmla="*/ 18 h 189"/>
                <a:gd name="T88" fmla="*/ 0 w 40"/>
                <a:gd name="T89" fmla="*/ 9 h 189"/>
                <a:gd name="T90" fmla="*/ 4 w 40"/>
                <a:gd name="T91" fmla="*/ 4 h 189"/>
                <a:gd name="T92" fmla="*/ 9 w 40"/>
                <a:gd name="T93" fmla="*/ 0 h 189"/>
                <a:gd name="T94" fmla="*/ 20 w 40"/>
                <a:gd name="T95" fmla="*/ 0 h 189"/>
                <a:gd name="T96" fmla="*/ 30 w 40"/>
                <a:gd name="T97" fmla="*/ 0 h 189"/>
                <a:gd name="T98" fmla="*/ 36 w 40"/>
                <a:gd name="T99" fmla="*/ 4 h 189"/>
                <a:gd name="T100" fmla="*/ 39 w 40"/>
                <a:gd name="T101" fmla="*/ 9 h 189"/>
                <a:gd name="T102" fmla="*/ 40 w 40"/>
                <a:gd name="T103"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189">
                  <a:moveTo>
                    <a:pt x="38" y="184"/>
                  </a:moveTo>
                  <a:lnTo>
                    <a:pt x="38" y="185"/>
                  </a:lnTo>
                  <a:lnTo>
                    <a:pt x="36" y="187"/>
                  </a:lnTo>
                  <a:lnTo>
                    <a:pt x="35" y="188"/>
                  </a:lnTo>
                  <a:lnTo>
                    <a:pt x="34" y="188"/>
                  </a:lnTo>
                  <a:lnTo>
                    <a:pt x="31" y="189"/>
                  </a:lnTo>
                  <a:lnTo>
                    <a:pt x="29" y="189"/>
                  </a:lnTo>
                  <a:lnTo>
                    <a:pt x="25" y="189"/>
                  </a:lnTo>
                  <a:lnTo>
                    <a:pt x="20" y="189"/>
                  </a:lnTo>
                  <a:lnTo>
                    <a:pt x="16" y="189"/>
                  </a:lnTo>
                  <a:lnTo>
                    <a:pt x="12" y="189"/>
                  </a:lnTo>
                  <a:lnTo>
                    <a:pt x="8" y="189"/>
                  </a:lnTo>
                  <a:lnTo>
                    <a:pt x="6" y="188"/>
                  </a:lnTo>
                  <a:lnTo>
                    <a:pt x="4" y="188"/>
                  </a:lnTo>
                  <a:lnTo>
                    <a:pt x="3" y="187"/>
                  </a:lnTo>
                  <a:lnTo>
                    <a:pt x="3" y="185"/>
                  </a:lnTo>
                  <a:lnTo>
                    <a:pt x="3" y="184"/>
                  </a:lnTo>
                  <a:lnTo>
                    <a:pt x="3" y="60"/>
                  </a:lnTo>
                  <a:lnTo>
                    <a:pt x="3" y="59"/>
                  </a:lnTo>
                  <a:lnTo>
                    <a:pt x="3" y="57"/>
                  </a:lnTo>
                  <a:lnTo>
                    <a:pt x="4" y="56"/>
                  </a:lnTo>
                  <a:lnTo>
                    <a:pt x="6" y="56"/>
                  </a:lnTo>
                  <a:lnTo>
                    <a:pt x="8" y="55"/>
                  </a:lnTo>
                  <a:lnTo>
                    <a:pt x="12" y="55"/>
                  </a:lnTo>
                  <a:lnTo>
                    <a:pt x="16" y="55"/>
                  </a:lnTo>
                  <a:lnTo>
                    <a:pt x="20" y="55"/>
                  </a:lnTo>
                  <a:lnTo>
                    <a:pt x="25" y="55"/>
                  </a:lnTo>
                  <a:lnTo>
                    <a:pt x="29" y="55"/>
                  </a:lnTo>
                  <a:lnTo>
                    <a:pt x="31" y="55"/>
                  </a:lnTo>
                  <a:lnTo>
                    <a:pt x="34" y="56"/>
                  </a:lnTo>
                  <a:lnTo>
                    <a:pt x="35" y="56"/>
                  </a:lnTo>
                  <a:lnTo>
                    <a:pt x="36" y="57"/>
                  </a:lnTo>
                  <a:lnTo>
                    <a:pt x="38" y="59"/>
                  </a:lnTo>
                  <a:lnTo>
                    <a:pt x="38" y="60"/>
                  </a:lnTo>
                  <a:lnTo>
                    <a:pt x="38" y="184"/>
                  </a:lnTo>
                  <a:close/>
                  <a:moveTo>
                    <a:pt x="40" y="18"/>
                  </a:moveTo>
                  <a:lnTo>
                    <a:pt x="39" y="27"/>
                  </a:lnTo>
                  <a:lnTo>
                    <a:pt x="35" y="33"/>
                  </a:lnTo>
                  <a:lnTo>
                    <a:pt x="30" y="35"/>
                  </a:lnTo>
                  <a:lnTo>
                    <a:pt x="20" y="37"/>
                  </a:lnTo>
                  <a:lnTo>
                    <a:pt x="9" y="35"/>
                  </a:lnTo>
                  <a:lnTo>
                    <a:pt x="4" y="33"/>
                  </a:lnTo>
                  <a:lnTo>
                    <a:pt x="0" y="27"/>
                  </a:lnTo>
                  <a:lnTo>
                    <a:pt x="0" y="18"/>
                  </a:lnTo>
                  <a:lnTo>
                    <a:pt x="0" y="9"/>
                  </a:lnTo>
                  <a:lnTo>
                    <a:pt x="4" y="4"/>
                  </a:lnTo>
                  <a:lnTo>
                    <a:pt x="9" y="0"/>
                  </a:lnTo>
                  <a:lnTo>
                    <a:pt x="20" y="0"/>
                  </a:lnTo>
                  <a:lnTo>
                    <a:pt x="30" y="0"/>
                  </a:lnTo>
                  <a:lnTo>
                    <a:pt x="36" y="4"/>
                  </a:lnTo>
                  <a:lnTo>
                    <a:pt x="39" y="9"/>
                  </a:lnTo>
                  <a:lnTo>
                    <a:pt x="40" y="1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7"/>
            <p:cNvSpPr>
              <a:spLocks/>
            </p:cNvSpPr>
            <p:nvPr/>
          </p:nvSpPr>
          <p:spPr bwMode="auto">
            <a:xfrm>
              <a:off x="3035" y="3586"/>
              <a:ext cx="23" cy="34"/>
            </a:xfrm>
            <a:custGeom>
              <a:avLst/>
              <a:gdLst>
                <a:gd name="T0" fmla="*/ 94 w 94"/>
                <a:gd name="T1" fmla="*/ 124 h 134"/>
                <a:gd name="T2" fmla="*/ 94 w 94"/>
                <a:gd name="T3" fmla="*/ 129 h 134"/>
                <a:gd name="T4" fmla="*/ 93 w 94"/>
                <a:gd name="T5" fmla="*/ 133 h 134"/>
                <a:gd name="T6" fmla="*/ 90 w 94"/>
                <a:gd name="T7" fmla="*/ 134 h 134"/>
                <a:gd name="T8" fmla="*/ 8 w 94"/>
                <a:gd name="T9" fmla="*/ 134 h 134"/>
                <a:gd name="T10" fmla="*/ 2 w 94"/>
                <a:gd name="T11" fmla="*/ 132 h 134"/>
                <a:gd name="T12" fmla="*/ 0 w 94"/>
                <a:gd name="T13" fmla="*/ 124 h 134"/>
                <a:gd name="T14" fmla="*/ 0 w 94"/>
                <a:gd name="T15" fmla="*/ 115 h 134"/>
                <a:gd name="T16" fmla="*/ 0 w 94"/>
                <a:gd name="T17" fmla="*/ 111 h 134"/>
                <a:gd name="T18" fmla="*/ 2 w 94"/>
                <a:gd name="T19" fmla="*/ 107 h 134"/>
                <a:gd name="T20" fmla="*/ 4 w 94"/>
                <a:gd name="T21" fmla="*/ 103 h 134"/>
                <a:gd name="T22" fmla="*/ 51 w 94"/>
                <a:gd name="T23" fmla="*/ 29 h 134"/>
                <a:gd name="T24" fmla="*/ 5 w 94"/>
                <a:gd name="T25" fmla="*/ 27 h 134"/>
                <a:gd name="T26" fmla="*/ 2 w 94"/>
                <a:gd name="T27" fmla="*/ 21 h 134"/>
                <a:gd name="T28" fmla="*/ 2 w 94"/>
                <a:gd name="T29" fmla="*/ 10 h 134"/>
                <a:gd name="T30" fmla="*/ 3 w 94"/>
                <a:gd name="T31" fmla="*/ 5 h 134"/>
                <a:gd name="T32" fmla="*/ 4 w 94"/>
                <a:gd name="T33" fmla="*/ 1 h 134"/>
                <a:gd name="T34" fmla="*/ 7 w 94"/>
                <a:gd name="T35" fmla="*/ 0 h 134"/>
                <a:gd name="T36" fmla="*/ 84 w 94"/>
                <a:gd name="T37" fmla="*/ 0 h 134"/>
                <a:gd name="T38" fmla="*/ 87 w 94"/>
                <a:gd name="T39" fmla="*/ 1 h 134"/>
                <a:gd name="T40" fmla="*/ 89 w 94"/>
                <a:gd name="T41" fmla="*/ 2 h 134"/>
                <a:gd name="T42" fmla="*/ 90 w 94"/>
                <a:gd name="T43" fmla="*/ 5 h 134"/>
                <a:gd name="T44" fmla="*/ 92 w 94"/>
                <a:gd name="T45" fmla="*/ 10 h 134"/>
                <a:gd name="T46" fmla="*/ 92 w 94"/>
                <a:gd name="T47" fmla="*/ 19 h 134"/>
                <a:gd name="T48" fmla="*/ 90 w 94"/>
                <a:gd name="T49" fmla="*/ 23 h 134"/>
                <a:gd name="T50" fmla="*/ 89 w 94"/>
                <a:gd name="T51" fmla="*/ 27 h 134"/>
                <a:gd name="T52" fmla="*/ 88 w 94"/>
                <a:gd name="T53" fmla="*/ 32 h 134"/>
                <a:gd name="T54" fmla="*/ 39 w 94"/>
                <a:gd name="T55" fmla="*/ 106 h 134"/>
                <a:gd name="T56" fmla="*/ 90 w 94"/>
                <a:gd name="T57" fmla="*/ 106 h 134"/>
                <a:gd name="T58" fmla="*/ 92 w 94"/>
                <a:gd name="T59" fmla="*/ 107 h 134"/>
                <a:gd name="T60" fmla="*/ 94 w 94"/>
                <a:gd name="T61" fmla="*/ 111 h 134"/>
                <a:gd name="T62" fmla="*/ 94 w 94"/>
                <a:gd name="T63"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34">
                  <a:moveTo>
                    <a:pt x="94" y="120"/>
                  </a:moveTo>
                  <a:lnTo>
                    <a:pt x="94" y="124"/>
                  </a:lnTo>
                  <a:lnTo>
                    <a:pt x="94" y="127"/>
                  </a:lnTo>
                  <a:lnTo>
                    <a:pt x="94" y="129"/>
                  </a:lnTo>
                  <a:lnTo>
                    <a:pt x="93" y="132"/>
                  </a:lnTo>
                  <a:lnTo>
                    <a:pt x="93" y="133"/>
                  </a:lnTo>
                  <a:lnTo>
                    <a:pt x="92" y="133"/>
                  </a:lnTo>
                  <a:lnTo>
                    <a:pt x="90" y="134"/>
                  </a:lnTo>
                  <a:lnTo>
                    <a:pt x="89" y="134"/>
                  </a:lnTo>
                  <a:lnTo>
                    <a:pt x="8" y="134"/>
                  </a:lnTo>
                  <a:lnTo>
                    <a:pt x="4" y="133"/>
                  </a:lnTo>
                  <a:lnTo>
                    <a:pt x="2" y="132"/>
                  </a:lnTo>
                  <a:lnTo>
                    <a:pt x="0" y="129"/>
                  </a:lnTo>
                  <a:lnTo>
                    <a:pt x="0" y="124"/>
                  </a:lnTo>
                  <a:lnTo>
                    <a:pt x="0" y="117"/>
                  </a:lnTo>
                  <a:lnTo>
                    <a:pt x="0" y="115"/>
                  </a:lnTo>
                  <a:lnTo>
                    <a:pt x="0" y="112"/>
                  </a:lnTo>
                  <a:lnTo>
                    <a:pt x="0" y="111"/>
                  </a:lnTo>
                  <a:lnTo>
                    <a:pt x="0" y="108"/>
                  </a:lnTo>
                  <a:lnTo>
                    <a:pt x="2" y="107"/>
                  </a:lnTo>
                  <a:lnTo>
                    <a:pt x="3" y="104"/>
                  </a:lnTo>
                  <a:lnTo>
                    <a:pt x="4" y="103"/>
                  </a:lnTo>
                  <a:lnTo>
                    <a:pt x="5" y="100"/>
                  </a:lnTo>
                  <a:lnTo>
                    <a:pt x="51" y="29"/>
                  </a:lnTo>
                  <a:lnTo>
                    <a:pt x="8" y="29"/>
                  </a:lnTo>
                  <a:lnTo>
                    <a:pt x="5" y="27"/>
                  </a:lnTo>
                  <a:lnTo>
                    <a:pt x="3" y="25"/>
                  </a:lnTo>
                  <a:lnTo>
                    <a:pt x="2" y="21"/>
                  </a:lnTo>
                  <a:lnTo>
                    <a:pt x="2" y="14"/>
                  </a:lnTo>
                  <a:lnTo>
                    <a:pt x="2" y="10"/>
                  </a:lnTo>
                  <a:lnTo>
                    <a:pt x="2" y="8"/>
                  </a:lnTo>
                  <a:lnTo>
                    <a:pt x="3" y="5"/>
                  </a:lnTo>
                  <a:lnTo>
                    <a:pt x="3" y="4"/>
                  </a:lnTo>
                  <a:lnTo>
                    <a:pt x="4" y="1"/>
                  </a:lnTo>
                  <a:lnTo>
                    <a:pt x="5" y="1"/>
                  </a:lnTo>
                  <a:lnTo>
                    <a:pt x="7" y="0"/>
                  </a:lnTo>
                  <a:lnTo>
                    <a:pt x="8" y="0"/>
                  </a:lnTo>
                  <a:lnTo>
                    <a:pt x="84" y="0"/>
                  </a:lnTo>
                  <a:lnTo>
                    <a:pt x="85" y="0"/>
                  </a:lnTo>
                  <a:lnTo>
                    <a:pt x="87" y="1"/>
                  </a:lnTo>
                  <a:lnTo>
                    <a:pt x="88" y="1"/>
                  </a:lnTo>
                  <a:lnTo>
                    <a:pt x="89" y="2"/>
                  </a:lnTo>
                  <a:lnTo>
                    <a:pt x="90" y="4"/>
                  </a:lnTo>
                  <a:lnTo>
                    <a:pt x="90" y="5"/>
                  </a:lnTo>
                  <a:lnTo>
                    <a:pt x="92" y="8"/>
                  </a:lnTo>
                  <a:lnTo>
                    <a:pt x="92" y="10"/>
                  </a:lnTo>
                  <a:lnTo>
                    <a:pt x="92" y="17"/>
                  </a:lnTo>
                  <a:lnTo>
                    <a:pt x="92" y="19"/>
                  </a:lnTo>
                  <a:lnTo>
                    <a:pt x="90" y="22"/>
                  </a:lnTo>
                  <a:lnTo>
                    <a:pt x="90" y="23"/>
                  </a:lnTo>
                  <a:lnTo>
                    <a:pt x="90" y="26"/>
                  </a:lnTo>
                  <a:lnTo>
                    <a:pt x="89" y="27"/>
                  </a:lnTo>
                  <a:lnTo>
                    <a:pt x="89" y="30"/>
                  </a:lnTo>
                  <a:lnTo>
                    <a:pt x="88" y="32"/>
                  </a:lnTo>
                  <a:lnTo>
                    <a:pt x="87" y="34"/>
                  </a:lnTo>
                  <a:lnTo>
                    <a:pt x="39" y="106"/>
                  </a:lnTo>
                  <a:lnTo>
                    <a:pt x="89" y="106"/>
                  </a:lnTo>
                  <a:lnTo>
                    <a:pt x="90" y="106"/>
                  </a:lnTo>
                  <a:lnTo>
                    <a:pt x="92" y="107"/>
                  </a:lnTo>
                  <a:lnTo>
                    <a:pt x="92" y="107"/>
                  </a:lnTo>
                  <a:lnTo>
                    <a:pt x="93" y="108"/>
                  </a:lnTo>
                  <a:lnTo>
                    <a:pt x="94" y="111"/>
                  </a:lnTo>
                  <a:lnTo>
                    <a:pt x="94" y="113"/>
                  </a:lnTo>
                  <a:lnTo>
                    <a:pt x="94" y="116"/>
                  </a:lnTo>
                  <a:lnTo>
                    <a:pt x="94"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8"/>
            <p:cNvSpPr>
              <a:spLocks noEditPoints="1"/>
            </p:cNvSpPr>
            <p:nvPr/>
          </p:nvSpPr>
          <p:spPr bwMode="auto">
            <a:xfrm>
              <a:off x="3062" y="3585"/>
              <a:ext cx="30" cy="35"/>
            </a:xfrm>
            <a:custGeom>
              <a:avLst/>
              <a:gdLst>
                <a:gd name="T0" fmla="*/ 123 w 123"/>
                <a:gd name="T1" fmla="*/ 72 h 140"/>
                <a:gd name="T2" fmla="*/ 116 w 123"/>
                <a:gd name="T3" fmla="*/ 79 h 140"/>
                <a:gd name="T4" fmla="*/ 36 w 123"/>
                <a:gd name="T5" fmla="*/ 79 h 140"/>
                <a:gd name="T6" fmla="*/ 38 w 123"/>
                <a:gd name="T7" fmla="*/ 93 h 140"/>
                <a:gd name="T8" fmla="*/ 44 w 123"/>
                <a:gd name="T9" fmla="*/ 105 h 140"/>
                <a:gd name="T10" fmla="*/ 55 w 123"/>
                <a:gd name="T11" fmla="*/ 111 h 140"/>
                <a:gd name="T12" fmla="*/ 70 w 123"/>
                <a:gd name="T13" fmla="*/ 114 h 140"/>
                <a:gd name="T14" fmla="*/ 86 w 123"/>
                <a:gd name="T15" fmla="*/ 113 h 140"/>
                <a:gd name="T16" fmla="*/ 98 w 123"/>
                <a:gd name="T17" fmla="*/ 110 h 140"/>
                <a:gd name="T18" fmla="*/ 107 w 123"/>
                <a:gd name="T19" fmla="*/ 107 h 140"/>
                <a:gd name="T20" fmla="*/ 112 w 123"/>
                <a:gd name="T21" fmla="*/ 105 h 140"/>
                <a:gd name="T22" fmla="*/ 115 w 123"/>
                <a:gd name="T23" fmla="*/ 106 h 140"/>
                <a:gd name="T24" fmla="*/ 116 w 123"/>
                <a:gd name="T25" fmla="*/ 107 h 140"/>
                <a:gd name="T26" fmla="*/ 116 w 123"/>
                <a:gd name="T27" fmla="*/ 111 h 140"/>
                <a:gd name="T28" fmla="*/ 117 w 123"/>
                <a:gd name="T29" fmla="*/ 116 h 140"/>
                <a:gd name="T30" fmla="*/ 116 w 123"/>
                <a:gd name="T31" fmla="*/ 122 h 140"/>
                <a:gd name="T32" fmla="*/ 116 w 123"/>
                <a:gd name="T33" fmla="*/ 126 h 140"/>
                <a:gd name="T34" fmla="*/ 116 w 123"/>
                <a:gd name="T35" fmla="*/ 128 h 140"/>
                <a:gd name="T36" fmla="*/ 113 w 123"/>
                <a:gd name="T37" fmla="*/ 131 h 140"/>
                <a:gd name="T38" fmla="*/ 110 w 123"/>
                <a:gd name="T39" fmla="*/ 133 h 140"/>
                <a:gd name="T40" fmla="*/ 99 w 123"/>
                <a:gd name="T41" fmla="*/ 136 h 140"/>
                <a:gd name="T42" fmla="*/ 85 w 123"/>
                <a:gd name="T43" fmla="*/ 139 h 140"/>
                <a:gd name="T44" fmla="*/ 66 w 123"/>
                <a:gd name="T45" fmla="*/ 140 h 140"/>
                <a:gd name="T46" fmla="*/ 38 w 123"/>
                <a:gd name="T47" fmla="*/ 136 h 140"/>
                <a:gd name="T48" fmla="*/ 17 w 123"/>
                <a:gd name="T49" fmla="*/ 123 h 140"/>
                <a:gd name="T50" fmla="*/ 5 w 123"/>
                <a:gd name="T51" fmla="*/ 102 h 140"/>
                <a:gd name="T52" fmla="*/ 0 w 123"/>
                <a:gd name="T53" fmla="*/ 72 h 140"/>
                <a:gd name="T54" fmla="*/ 5 w 123"/>
                <a:gd name="T55" fmla="*/ 42 h 140"/>
                <a:gd name="T56" fmla="*/ 17 w 123"/>
                <a:gd name="T57" fmla="*/ 18 h 140"/>
                <a:gd name="T58" fmla="*/ 38 w 123"/>
                <a:gd name="T59" fmla="*/ 5 h 140"/>
                <a:gd name="T60" fmla="*/ 64 w 123"/>
                <a:gd name="T61" fmla="*/ 0 h 140"/>
                <a:gd name="T62" fmla="*/ 90 w 123"/>
                <a:gd name="T63" fmla="*/ 4 h 140"/>
                <a:gd name="T64" fmla="*/ 108 w 123"/>
                <a:gd name="T65" fmla="*/ 17 h 140"/>
                <a:gd name="T66" fmla="*/ 119 w 123"/>
                <a:gd name="T67" fmla="*/ 37 h 140"/>
                <a:gd name="T68" fmla="*/ 123 w 123"/>
                <a:gd name="T69" fmla="*/ 60 h 140"/>
                <a:gd name="T70" fmla="*/ 89 w 123"/>
                <a:gd name="T71" fmla="*/ 56 h 140"/>
                <a:gd name="T72" fmla="*/ 82 w 123"/>
                <a:gd name="T73" fmla="*/ 33 h 140"/>
                <a:gd name="T74" fmla="*/ 62 w 123"/>
                <a:gd name="T75" fmla="*/ 25 h 140"/>
                <a:gd name="T76" fmla="*/ 51 w 123"/>
                <a:gd name="T77" fmla="*/ 28 h 140"/>
                <a:gd name="T78" fmla="*/ 43 w 123"/>
                <a:gd name="T79" fmla="*/ 34 h 140"/>
                <a:gd name="T80" fmla="*/ 38 w 123"/>
                <a:gd name="T81" fmla="*/ 45 h 140"/>
                <a:gd name="T82" fmla="*/ 36 w 123"/>
                <a:gd name="T83"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140">
                  <a:moveTo>
                    <a:pt x="123" y="67"/>
                  </a:moveTo>
                  <a:lnTo>
                    <a:pt x="123" y="72"/>
                  </a:lnTo>
                  <a:lnTo>
                    <a:pt x="120" y="76"/>
                  </a:lnTo>
                  <a:lnTo>
                    <a:pt x="116" y="79"/>
                  </a:lnTo>
                  <a:lnTo>
                    <a:pt x="112" y="79"/>
                  </a:lnTo>
                  <a:lnTo>
                    <a:pt x="36" y="79"/>
                  </a:lnTo>
                  <a:lnTo>
                    <a:pt x="36" y="86"/>
                  </a:lnTo>
                  <a:lnTo>
                    <a:pt x="38" y="93"/>
                  </a:lnTo>
                  <a:lnTo>
                    <a:pt x="40" y="99"/>
                  </a:lnTo>
                  <a:lnTo>
                    <a:pt x="44" y="105"/>
                  </a:lnTo>
                  <a:lnTo>
                    <a:pt x="48" y="109"/>
                  </a:lnTo>
                  <a:lnTo>
                    <a:pt x="55" y="111"/>
                  </a:lnTo>
                  <a:lnTo>
                    <a:pt x="61" y="114"/>
                  </a:lnTo>
                  <a:lnTo>
                    <a:pt x="70" y="114"/>
                  </a:lnTo>
                  <a:lnTo>
                    <a:pt x="79" y="114"/>
                  </a:lnTo>
                  <a:lnTo>
                    <a:pt x="86" y="113"/>
                  </a:lnTo>
                  <a:lnTo>
                    <a:pt x="93" y="111"/>
                  </a:lnTo>
                  <a:lnTo>
                    <a:pt x="98" y="110"/>
                  </a:lnTo>
                  <a:lnTo>
                    <a:pt x="103" y="109"/>
                  </a:lnTo>
                  <a:lnTo>
                    <a:pt x="107" y="107"/>
                  </a:lnTo>
                  <a:lnTo>
                    <a:pt x="110" y="106"/>
                  </a:lnTo>
                  <a:lnTo>
                    <a:pt x="112" y="105"/>
                  </a:lnTo>
                  <a:lnTo>
                    <a:pt x="113" y="106"/>
                  </a:lnTo>
                  <a:lnTo>
                    <a:pt x="115" y="106"/>
                  </a:lnTo>
                  <a:lnTo>
                    <a:pt x="115" y="106"/>
                  </a:lnTo>
                  <a:lnTo>
                    <a:pt x="116" y="107"/>
                  </a:lnTo>
                  <a:lnTo>
                    <a:pt x="116" y="109"/>
                  </a:lnTo>
                  <a:lnTo>
                    <a:pt x="116" y="111"/>
                  </a:lnTo>
                  <a:lnTo>
                    <a:pt x="117" y="114"/>
                  </a:lnTo>
                  <a:lnTo>
                    <a:pt x="117" y="116"/>
                  </a:lnTo>
                  <a:lnTo>
                    <a:pt x="117" y="120"/>
                  </a:lnTo>
                  <a:lnTo>
                    <a:pt x="116" y="122"/>
                  </a:lnTo>
                  <a:lnTo>
                    <a:pt x="116" y="124"/>
                  </a:lnTo>
                  <a:lnTo>
                    <a:pt x="116" y="126"/>
                  </a:lnTo>
                  <a:lnTo>
                    <a:pt x="116" y="127"/>
                  </a:lnTo>
                  <a:lnTo>
                    <a:pt x="116" y="128"/>
                  </a:lnTo>
                  <a:lnTo>
                    <a:pt x="115" y="130"/>
                  </a:lnTo>
                  <a:lnTo>
                    <a:pt x="113" y="131"/>
                  </a:lnTo>
                  <a:lnTo>
                    <a:pt x="112" y="132"/>
                  </a:lnTo>
                  <a:lnTo>
                    <a:pt x="110" y="133"/>
                  </a:lnTo>
                  <a:lnTo>
                    <a:pt x="104" y="135"/>
                  </a:lnTo>
                  <a:lnTo>
                    <a:pt x="99" y="136"/>
                  </a:lnTo>
                  <a:lnTo>
                    <a:pt x="93" y="137"/>
                  </a:lnTo>
                  <a:lnTo>
                    <a:pt x="85" y="139"/>
                  </a:lnTo>
                  <a:lnTo>
                    <a:pt x="76" y="140"/>
                  </a:lnTo>
                  <a:lnTo>
                    <a:pt x="66" y="140"/>
                  </a:lnTo>
                  <a:lnTo>
                    <a:pt x="51" y="140"/>
                  </a:lnTo>
                  <a:lnTo>
                    <a:pt x="38" y="136"/>
                  </a:lnTo>
                  <a:lnTo>
                    <a:pt x="26" y="131"/>
                  </a:lnTo>
                  <a:lnTo>
                    <a:pt x="17" y="123"/>
                  </a:lnTo>
                  <a:lnTo>
                    <a:pt x="9" y="114"/>
                  </a:lnTo>
                  <a:lnTo>
                    <a:pt x="5" y="102"/>
                  </a:lnTo>
                  <a:lnTo>
                    <a:pt x="1" y="88"/>
                  </a:lnTo>
                  <a:lnTo>
                    <a:pt x="0" y="72"/>
                  </a:lnTo>
                  <a:lnTo>
                    <a:pt x="1" y="55"/>
                  </a:lnTo>
                  <a:lnTo>
                    <a:pt x="5" y="42"/>
                  </a:lnTo>
                  <a:lnTo>
                    <a:pt x="10" y="29"/>
                  </a:lnTo>
                  <a:lnTo>
                    <a:pt x="17" y="18"/>
                  </a:lnTo>
                  <a:lnTo>
                    <a:pt x="26" y="11"/>
                  </a:lnTo>
                  <a:lnTo>
                    <a:pt x="38" y="5"/>
                  </a:lnTo>
                  <a:lnTo>
                    <a:pt x="49" y="0"/>
                  </a:lnTo>
                  <a:lnTo>
                    <a:pt x="64" y="0"/>
                  </a:lnTo>
                  <a:lnTo>
                    <a:pt x="78" y="0"/>
                  </a:lnTo>
                  <a:lnTo>
                    <a:pt x="90" y="4"/>
                  </a:lnTo>
                  <a:lnTo>
                    <a:pt x="102" y="9"/>
                  </a:lnTo>
                  <a:lnTo>
                    <a:pt x="108" y="17"/>
                  </a:lnTo>
                  <a:lnTo>
                    <a:pt x="115" y="26"/>
                  </a:lnTo>
                  <a:lnTo>
                    <a:pt x="119" y="37"/>
                  </a:lnTo>
                  <a:lnTo>
                    <a:pt x="123" y="49"/>
                  </a:lnTo>
                  <a:lnTo>
                    <a:pt x="123" y="60"/>
                  </a:lnTo>
                  <a:lnTo>
                    <a:pt x="123" y="67"/>
                  </a:lnTo>
                  <a:close/>
                  <a:moveTo>
                    <a:pt x="89" y="56"/>
                  </a:moveTo>
                  <a:lnTo>
                    <a:pt x="87" y="43"/>
                  </a:lnTo>
                  <a:lnTo>
                    <a:pt x="82" y="33"/>
                  </a:lnTo>
                  <a:lnTo>
                    <a:pt x="76" y="26"/>
                  </a:lnTo>
                  <a:lnTo>
                    <a:pt x="62" y="25"/>
                  </a:lnTo>
                  <a:lnTo>
                    <a:pt x="57" y="25"/>
                  </a:lnTo>
                  <a:lnTo>
                    <a:pt x="51" y="28"/>
                  </a:lnTo>
                  <a:lnTo>
                    <a:pt x="47" y="30"/>
                  </a:lnTo>
                  <a:lnTo>
                    <a:pt x="43" y="34"/>
                  </a:lnTo>
                  <a:lnTo>
                    <a:pt x="40" y="38"/>
                  </a:lnTo>
                  <a:lnTo>
                    <a:pt x="38" y="45"/>
                  </a:lnTo>
                  <a:lnTo>
                    <a:pt x="36" y="50"/>
                  </a:lnTo>
                  <a:lnTo>
                    <a:pt x="36" y="56"/>
                  </a:lnTo>
                  <a:lnTo>
                    <a:pt x="89" y="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9"/>
            <p:cNvSpPr>
              <a:spLocks/>
            </p:cNvSpPr>
            <p:nvPr/>
          </p:nvSpPr>
          <p:spPr bwMode="auto">
            <a:xfrm>
              <a:off x="3115" y="3570"/>
              <a:ext cx="15" cy="62"/>
            </a:xfrm>
            <a:custGeom>
              <a:avLst/>
              <a:gdLst>
                <a:gd name="T0" fmla="*/ 60 w 60"/>
                <a:gd name="T1" fmla="*/ 8 h 248"/>
                <a:gd name="T2" fmla="*/ 48 w 60"/>
                <a:gd name="T3" fmla="*/ 35 h 248"/>
                <a:gd name="T4" fmla="*/ 42 w 60"/>
                <a:gd name="T5" fmla="*/ 64 h 248"/>
                <a:gd name="T6" fmla="*/ 37 w 60"/>
                <a:gd name="T7" fmla="*/ 93 h 248"/>
                <a:gd name="T8" fmla="*/ 35 w 60"/>
                <a:gd name="T9" fmla="*/ 123 h 248"/>
                <a:gd name="T10" fmla="*/ 37 w 60"/>
                <a:gd name="T11" fmla="*/ 153 h 248"/>
                <a:gd name="T12" fmla="*/ 42 w 60"/>
                <a:gd name="T13" fmla="*/ 183 h 248"/>
                <a:gd name="T14" fmla="*/ 48 w 60"/>
                <a:gd name="T15" fmla="*/ 210 h 248"/>
                <a:gd name="T16" fmla="*/ 59 w 60"/>
                <a:gd name="T17" fmla="*/ 239 h 248"/>
                <a:gd name="T18" fmla="*/ 60 w 60"/>
                <a:gd name="T19" fmla="*/ 240 h 248"/>
                <a:gd name="T20" fmla="*/ 60 w 60"/>
                <a:gd name="T21" fmla="*/ 243 h 248"/>
                <a:gd name="T22" fmla="*/ 60 w 60"/>
                <a:gd name="T23" fmla="*/ 244 h 248"/>
                <a:gd name="T24" fmla="*/ 59 w 60"/>
                <a:gd name="T25" fmla="*/ 245 h 248"/>
                <a:gd name="T26" fmla="*/ 58 w 60"/>
                <a:gd name="T27" fmla="*/ 247 h 248"/>
                <a:gd name="T28" fmla="*/ 54 w 60"/>
                <a:gd name="T29" fmla="*/ 247 h 248"/>
                <a:gd name="T30" fmla="*/ 51 w 60"/>
                <a:gd name="T31" fmla="*/ 247 h 248"/>
                <a:gd name="T32" fmla="*/ 46 w 60"/>
                <a:gd name="T33" fmla="*/ 248 h 248"/>
                <a:gd name="T34" fmla="*/ 42 w 60"/>
                <a:gd name="T35" fmla="*/ 247 h 248"/>
                <a:gd name="T36" fmla="*/ 39 w 60"/>
                <a:gd name="T37" fmla="*/ 247 h 248"/>
                <a:gd name="T38" fmla="*/ 35 w 60"/>
                <a:gd name="T39" fmla="*/ 247 h 248"/>
                <a:gd name="T40" fmla="*/ 34 w 60"/>
                <a:gd name="T41" fmla="*/ 247 h 248"/>
                <a:gd name="T42" fmla="*/ 33 w 60"/>
                <a:gd name="T43" fmla="*/ 245 h 248"/>
                <a:gd name="T44" fmla="*/ 31 w 60"/>
                <a:gd name="T45" fmla="*/ 245 h 248"/>
                <a:gd name="T46" fmla="*/ 30 w 60"/>
                <a:gd name="T47" fmla="*/ 244 h 248"/>
                <a:gd name="T48" fmla="*/ 30 w 60"/>
                <a:gd name="T49" fmla="*/ 243 h 248"/>
                <a:gd name="T50" fmla="*/ 22 w 60"/>
                <a:gd name="T51" fmla="*/ 228 h 248"/>
                <a:gd name="T52" fmla="*/ 17 w 60"/>
                <a:gd name="T53" fmla="*/ 214 h 248"/>
                <a:gd name="T54" fmla="*/ 11 w 60"/>
                <a:gd name="T55" fmla="*/ 200 h 248"/>
                <a:gd name="T56" fmla="*/ 7 w 60"/>
                <a:gd name="T57" fmla="*/ 184 h 248"/>
                <a:gd name="T58" fmla="*/ 4 w 60"/>
                <a:gd name="T59" fmla="*/ 170 h 248"/>
                <a:gd name="T60" fmla="*/ 1 w 60"/>
                <a:gd name="T61" fmla="*/ 154 h 248"/>
                <a:gd name="T62" fmla="*/ 0 w 60"/>
                <a:gd name="T63" fmla="*/ 138 h 248"/>
                <a:gd name="T64" fmla="*/ 0 w 60"/>
                <a:gd name="T65" fmla="*/ 123 h 248"/>
                <a:gd name="T66" fmla="*/ 0 w 60"/>
                <a:gd name="T67" fmla="*/ 107 h 248"/>
                <a:gd name="T68" fmla="*/ 1 w 60"/>
                <a:gd name="T69" fmla="*/ 93 h 248"/>
                <a:gd name="T70" fmla="*/ 4 w 60"/>
                <a:gd name="T71" fmla="*/ 77 h 248"/>
                <a:gd name="T72" fmla="*/ 8 w 60"/>
                <a:gd name="T73" fmla="*/ 63 h 248"/>
                <a:gd name="T74" fmla="*/ 12 w 60"/>
                <a:gd name="T75" fmla="*/ 47 h 248"/>
                <a:gd name="T76" fmla="*/ 17 w 60"/>
                <a:gd name="T77" fmla="*/ 32 h 248"/>
                <a:gd name="T78" fmla="*/ 22 w 60"/>
                <a:gd name="T79" fmla="*/ 17 h 248"/>
                <a:gd name="T80" fmla="*/ 30 w 60"/>
                <a:gd name="T81" fmla="*/ 2 h 248"/>
                <a:gd name="T82" fmla="*/ 30 w 60"/>
                <a:gd name="T83" fmla="*/ 2 h 248"/>
                <a:gd name="T84" fmla="*/ 30 w 60"/>
                <a:gd name="T85" fmla="*/ 1 h 248"/>
                <a:gd name="T86" fmla="*/ 31 w 60"/>
                <a:gd name="T87" fmla="*/ 1 h 248"/>
                <a:gd name="T88" fmla="*/ 33 w 60"/>
                <a:gd name="T89" fmla="*/ 0 h 248"/>
                <a:gd name="T90" fmla="*/ 35 w 60"/>
                <a:gd name="T91" fmla="*/ 0 h 248"/>
                <a:gd name="T92" fmla="*/ 38 w 60"/>
                <a:gd name="T93" fmla="*/ 0 h 248"/>
                <a:gd name="T94" fmla="*/ 41 w 60"/>
                <a:gd name="T95" fmla="*/ 0 h 248"/>
                <a:gd name="T96" fmla="*/ 45 w 60"/>
                <a:gd name="T97" fmla="*/ 0 h 248"/>
                <a:gd name="T98" fmla="*/ 50 w 60"/>
                <a:gd name="T99" fmla="*/ 0 h 248"/>
                <a:gd name="T100" fmla="*/ 54 w 60"/>
                <a:gd name="T101" fmla="*/ 0 h 248"/>
                <a:gd name="T102" fmla="*/ 56 w 60"/>
                <a:gd name="T103" fmla="*/ 0 h 248"/>
                <a:gd name="T104" fmla="*/ 58 w 60"/>
                <a:gd name="T105" fmla="*/ 1 h 248"/>
                <a:gd name="T106" fmla="*/ 60 w 60"/>
                <a:gd name="T107" fmla="*/ 2 h 248"/>
                <a:gd name="T108" fmla="*/ 60 w 60"/>
                <a:gd name="T109" fmla="*/ 4 h 248"/>
                <a:gd name="T110" fmla="*/ 60 w 60"/>
                <a:gd name="T111" fmla="*/ 5 h 248"/>
                <a:gd name="T112" fmla="*/ 60 w 60"/>
                <a:gd name="T113" fmla="*/ 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248">
                  <a:moveTo>
                    <a:pt x="60" y="8"/>
                  </a:moveTo>
                  <a:lnTo>
                    <a:pt x="48" y="35"/>
                  </a:lnTo>
                  <a:lnTo>
                    <a:pt x="42" y="64"/>
                  </a:lnTo>
                  <a:lnTo>
                    <a:pt x="37" y="93"/>
                  </a:lnTo>
                  <a:lnTo>
                    <a:pt x="35" y="123"/>
                  </a:lnTo>
                  <a:lnTo>
                    <a:pt x="37" y="153"/>
                  </a:lnTo>
                  <a:lnTo>
                    <a:pt x="42" y="183"/>
                  </a:lnTo>
                  <a:lnTo>
                    <a:pt x="48" y="210"/>
                  </a:lnTo>
                  <a:lnTo>
                    <a:pt x="59" y="239"/>
                  </a:lnTo>
                  <a:lnTo>
                    <a:pt x="60" y="240"/>
                  </a:lnTo>
                  <a:lnTo>
                    <a:pt x="60" y="243"/>
                  </a:lnTo>
                  <a:lnTo>
                    <a:pt x="60" y="244"/>
                  </a:lnTo>
                  <a:lnTo>
                    <a:pt x="59" y="245"/>
                  </a:lnTo>
                  <a:lnTo>
                    <a:pt x="58" y="247"/>
                  </a:lnTo>
                  <a:lnTo>
                    <a:pt x="54" y="247"/>
                  </a:lnTo>
                  <a:lnTo>
                    <a:pt x="51" y="247"/>
                  </a:lnTo>
                  <a:lnTo>
                    <a:pt x="46" y="248"/>
                  </a:lnTo>
                  <a:lnTo>
                    <a:pt x="42" y="247"/>
                  </a:lnTo>
                  <a:lnTo>
                    <a:pt x="39" y="247"/>
                  </a:lnTo>
                  <a:lnTo>
                    <a:pt x="35" y="247"/>
                  </a:lnTo>
                  <a:lnTo>
                    <a:pt x="34" y="247"/>
                  </a:lnTo>
                  <a:lnTo>
                    <a:pt x="33" y="245"/>
                  </a:lnTo>
                  <a:lnTo>
                    <a:pt x="31" y="245"/>
                  </a:lnTo>
                  <a:lnTo>
                    <a:pt x="30" y="244"/>
                  </a:lnTo>
                  <a:lnTo>
                    <a:pt x="30" y="243"/>
                  </a:lnTo>
                  <a:lnTo>
                    <a:pt x="22" y="228"/>
                  </a:lnTo>
                  <a:lnTo>
                    <a:pt x="17" y="214"/>
                  </a:lnTo>
                  <a:lnTo>
                    <a:pt x="11" y="200"/>
                  </a:lnTo>
                  <a:lnTo>
                    <a:pt x="7" y="184"/>
                  </a:lnTo>
                  <a:lnTo>
                    <a:pt x="4" y="170"/>
                  </a:lnTo>
                  <a:lnTo>
                    <a:pt x="1" y="154"/>
                  </a:lnTo>
                  <a:lnTo>
                    <a:pt x="0" y="138"/>
                  </a:lnTo>
                  <a:lnTo>
                    <a:pt x="0" y="123"/>
                  </a:lnTo>
                  <a:lnTo>
                    <a:pt x="0" y="107"/>
                  </a:lnTo>
                  <a:lnTo>
                    <a:pt x="1" y="93"/>
                  </a:lnTo>
                  <a:lnTo>
                    <a:pt x="4" y="77"/>
                  </a:lnTo>
                  <a:lnTo>
                    <a:pt x="8" y="63"/>
                  </a:lnTo>
                  <a:lnTo>
                    <a:pt x="12" y="47"/>
                  </a:lnTo>
                  <a:lnTo>
                    <a:pt x="17" y="32"/>
                  </a:lnTo>
                  <a:lnTo>
                    <a:pt x="22" y="17"/>
                  </a:lnTo>
                  <a:lnTo>
                    <a:pt x="30" y="2"/>
                  </a:lnTo>
                  <a:lnTo>
                    <a:pt x="30" y="2"/>
                  </a:lnTo>
                  <a:lnTo>
                    <a:pt x="30" y="1"/>
                  </a:lnTo>
                  <a:lnTo>
                    <a:pt x="31" y="1"/>
                  </a:lnTo>
                  <a:lnTo>
                    <a:pt x="33" y="0"/>
                  </a:lnTo>
                  <a:lnTo>
                    <a:pt x="35" y="0"/>
                  </a:lnTo>
                  <a:lnTo>
                    <a:pt x="38" y="0"/>
                  </a:lnTo>
                  <a:lnTo>
                    <a:pt x="41" y="0"/>
                  </a:lnTo>
                  <a:lnTo>
                    <a:pt x="45" y="0"/>
                  </a:lnTo>
                  <a:lnTo>
                    <a:pt x="50" y="0"/>
                  </a:lnTo>
                  <a:lnTo>
                    <a:pt x="54" y="0"/>
                  </a:lnTo>
                  <a:lnTo>
                    <a:pt x="56" y="0"/>
                  </a:lnTo>
                  <a:lnTo>
                    <a:pt x="58" y="1"/>
                  </a:lnTo>
                  <a:lnTo>
                    <a:pt x="60" y="2"/>
                  </a:lnTo>
                  <a:lnTo>
                    <a:pt x="60" y="4"/>
                  </a:lnTo>
                  <a:lnTo>
                    <a:pt x="60" y="5"/>
                  </a:lnTo>
                  <a:lnTo>
                    <a:pt x="60" y="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0"/>
            <p:cNvSpPr>
              <a:spLocks/>
            </p:cNvSpPr>
            <p:nvPr/>
          </p:nvSpPr>
          <p:spPr bwMode="auto">
            <a:xfrm>
              <a:off x="3139" y="3574"/>
              <a:ext cx="37" cy="46"/>
            </a:xfrm>
            <a:custGeom>
              <a:avLst/>
              <a:gdLst>
                <a:gd name="T0" fmla="*/ 149 w 149"/>
                <a:gd name="T1" fmla="*/ 171 h 181"/>
                <a:gd name="T2" fmla="*/ 147 w 149"/>
                <a:gd name="T3" fmla="*/ 176 h 181"/>
                <a:gd name="T4" fmla="*/ 143 w 149"/>
                <a:gd name="T5" fmla="*/ 180 h 181"/>
                <a:gd name="T6" fmla="*/ 137 w 149"/>
                <a:gd name="T7" fmla="*/ 181 h 181"/>
                <a:gd name="T8" fmla="*/ 119 w 149"/>
                <a:gd name="T9" fmla="*/ 181 h 181"/>
                <a:gd name="T10" fmla="*/ 111 w 149"/>
                <a:gd name="T11" fmla="*/ 180 h 181"/>
                <a:gd name="T12" fmla="*/ 105 w 149"/>
                <a:gd name="T13" fmla="*/ 177 h 181"/>
                <a:gd name="T14" fmla="*/ 98 w 149"/>
                <a:gd name="T15" fmla="*/ 170 h 181"/>
                <a:gd name="T16" fmla="*/ 93 w 149"/>
                <a:gd name="T17" fmla="*/ 158 h 181"/>
                <a:gd name="T18" fmla="*/ 43 w 149"/>
                <a:gd name="T19" fmla="*/ 66 h 181"/>
                <a:gd name="T20" fmla="*/ 36 w 149"/>
                <a:gd name="T21" fmla="*/ 49 h 181"/>
                <a:gd name="T22" fmla="*/ 32 w 149"/>
                <a:gd name="T23" fmla="*/ 40 h 181"/>
                <a:gd name="T24" fmla="*/ 33 w 149"/>
                <a:gd name="T25" fmla="*/ 61 h 181"/>
                <a:gd name="T26" fmla="*/ 33 w 149"/>
                <a:gd name="T27" fmla="*/ 82 h 181"/>
                <a:gd name="T28" fmla="*/ 33 w 149"/>
                <a:gd name="T29" fmla="*/ 177 h 181"/>
                <a:gd name="T30" fmla="*/ 32 w 149"/>
                <a:gd name="T31" fmla="*/ 180 h 181"/>
                <a:gd name="T32" fmla="*/ 28 w 149"/>
                <a:gd name="T33" fmla="*/ 181 h 181"/>
                <a:gd name="T34" fmla="*/ 21 w 149"/>
                <a:gd name="T35" fmla="*/ 181 h 181"/>
                <a:gd name="T36" fmla="*/ 12 w 149"/>
                <a:gd name="T37" fmla="*/ 181 h 181"/>
                <a:gd name="T38" fmla="*/ 5 w 149"/>
                <a:gd name="T39" fmla="*/ 181 h 181"/>
                <a:gd name="T40" fmla="*/ 2 w 149"/>
                <a:gd name="T41" fmla="*/ 180 h 181"/>
                <a:gd name="T42" fmla="*/ 0 w 149"/>
                <a:gd name="T43" fmla="*/ 177 h 181"/>
                <a:gd name="T44" fmla="*/ 0 w 149"/>
                <a:gd name="T45" fmla="*/ 14 h 181"/>
                <a:gd name="T46" fmla="*/ 4 w 149"/>
                <a:gd name="T47" fmla="*/ 4 h 181"/>
                <a:gd name="T48" fmla="*/ 13 w 149"/>
                <a:gd name="T49" fmla="*/ 1 h 181"/>
                <a:gd name="T50" fmla="*/ 38 w 149"/>
                <a:gd name="T51" fmla="*/ 1 h 181"/>
                <a:gd name="T52" fmla="*/ 46 w 149"/>
                <a:gd name="T53" fmla="*/ 2 h 181"/>
                <a:gd name="T54" fmla="*/ 51 w 149"/>
                <a:gd name="T55" fmla="*/ 6 h 181"/>
                <a:gd name="T56" fmla="*/ 56 w 149"/>
                <a:gd name="T57" fmla="*/ 14 h 181"/>
                <a:gd name="T58" fmla="*/ 94 w 149"/>
                <a:gd name="T59" fmla="*/ 86 h 181"/>
                <a:gd name="T60" fmla="*/ 100 w 149"/>
                <a:gd name="T61" fmla="*/ 98 h 181"/>
                <a:gd name="T62" fmla="*/ 106 w 149"/>
                <a:gd name="T63" fmla="*/ 108 h 181"/>
                <a:gd name="T64" fmla="*/ 111 w 149"/>
                <a:gd name="T65" fmla="*/ 120 h 181"/>
                <a:gd name="T66" fmla="*/ 117 w 149"/>
                <a:gd name="T67" fmla="*/ 132 h 181"/>
                <a:gd name="T68" fmla="*/ 117 w 149"/>
                <a:gd name="T69" fmla="*/ 121 h 181"/>
                <a:gd name="T70" fmla="*/ 117 w 149"/>
                <a:gd name="T71" fmla="*/ 100 h 181"/>
                <a:gd name="T72" fmla="*/ 117 w 149"/>
                <a:gd name="T73" fmla="*/ 6 h 181"/>
                <a:gd name="T74" fmla="*/ 117 w 149"/>
                <a:gd name="T75" fmla="*/ 4 h 181"/>
                <a:gd name="T76" fmla="*/ 119 w 149"/>
                <a:gd name="T77" fmla="*/ 1 h 181"/>
                <a:gd name="T78" fmla="*/ 124 w 149"/>
                <a:gd name="T79" fmla="*/ 0 h 181"/>
                <a:gd name="T80" fmla="*/ 134 w 149"/>
                <a:gd name="T81" fmla="*/ 0 h 181"/>
                <a:gd name="T82" fmla="*/ 141 w 149"/>
                <a:gd name="T83" fmla="*/ 0 h 181"/>
                <a:gd name="T84" fmla="*/ 145 w 149"/>
                <a:gd name="T85" fmla="*/ 1 h 181"/>
                <a:gd name="T86" fmla="*/ 148 w 149"/>
                <a:gd name="T87" fmla="*/ 4 h 181"/>
                <a:gd name="T88" fmla="*/ 149 w 149"/>
                <a:gd name="T89"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81">
                  <a:moveTo>
                    <a:pt x="149" y="168"/>
                  </a:moveTo>
                  <a:lnTo>
                    <a:pt x="149" y="171"/>
                  </a:lnTo>
                  <a:lnTo>
                    <a:pt x="148" y="174"/>
                  </a:lnTo>
                  <a:lnTo>
                    <a:pt x="147" y="176"/>
                  </a:lnTo>
                  <a:lnTo>
                    <a:pt x="145" y="179"/>
                  </a:lnTo>
                  <a:lnTo>
                    <a:pt x="143" y="180"/>
                  </a:lnTo>
                  <a:lnTo>
                    <a:pt x="140" y="180"/>
                  </a:lnTo>
                  <a:lnTo>
                    <a:pt x="137" y="181"/>
                  </a:lnTo>
                  <a:lnTo>
                    <a:pt x="135" y="181"/>
                  </a:lnTo>
                  <a:lnTo>
                    <a:pt x="119" y="181"/>
                  </a:lnTo>
                  <a:lnTo>
                    <a:pt x="115" y="181"/>
                  </a:lnTo>
                  <a:lnTo>
                    <a:pt x="111" y="180"/>
                  </a:lnTo>
                  <a:lnTo>
                    <a:pt x="107" y="179"/>
                  </a:lnTo>
                  <a:lnTo>
                    <a:pt x="105" y="177"/>
                  </a:lnTo>
                  <a:lnTo>
                    <a:pt x="102" y="174"/>
                  </a:lnTo>
                  <a:lnTo>
                    <a:pt x="98" y="170"/>
                  </a:lnTo>
                  <a:lnTo>
                    <a:pt x="96" y="166"/>
                  </a:lnTo>
                  <a:lnTo>
                    <a:pt x="93" y="158"/>
                  </a:lnTo>
                  <a:lnTo>
                    <a:pt x="47" y="74"/>
                  </a:lnTo>
                  <a:lnTo>
                    <a:pt x="43" y="66"/>
                  </a:lnTo>
                  <a:lnTo>
                    <a:pt x="39" y="57"/>
                  </a:lnTo>
                  <a:lnTo>
                    <a:pt x="36" y="49"/>
                  </a:lnTo>
                  <a:lnTo>
                    <a:pt x="33" y="40"/>
                  </a:lnTo>
                  <a:lnTo>
                    <a:pt x="32" y="40"/>
                  </a:lnTo>
                  <a:lnTo>
                    <a:pt x="33" y="51"/>
                  </a:lnTo>
                  <a:lnTo>
                    <a:pt x="33" y="61"/>
                  </a:lnTo>
                  <a:lnTo>
                    <a:pt x="33" y="70"/>
                  </a:lnTo>
                  <a:lnTo>
                    <a:pt x="33" y="82"/>
                  </a:lnTo>
                  <a:lnTo>
                    <a:pt x="33" y="176"/>
                  </a:lnTo>
                  <a:lnTo>
                    <a:pt x="33" y="177"/>
                  </a:lnTo>
                  <a:lnTo>
                    <a:pt x="33" y="179"/>
                  </a:lnTo>
                  <a:lnTo>
                    <a:pt x="32" y="180"/>
                  </a:lnTo>
                  <a:lnTo>
                    <a:pt x="29" y="180"/>
                  </a:lnTo>
                  <a:lnTo>
                    <a:pt x="28" y="181"/>
                  </a:lnTo>
                  <a:lnTo>
                    <a:pt x="25" y="181"/>
                  </a:lnTo>
                  <a:lnTo>
                    <a:pt x="21" y="181"/>
                  </a:lnTo>
                  <a:lnTo>
                    <a:pt x="16" y="181"/>
                  </a:lnTo>
                  <a:lnTo>
                    <a:pt x="12" y="181"/>
                  </a:lnTo>
                  <a:lnTo>
                    <a:pt x="8" y="181"/>
                  </a:lnTo>
                  <a:lnTo>
                    <a:pt x="5" y="181"/>
                  </a:lnTo>
                  <a:lnTo>
                    <a:pt x="3" y="180"/>
                  </a:lnTo>
                  <a:lnTo>
                    <a:pt x="2" y="180"/>
                  </a:lnTo>
                  <a:lnTo>
                    <a:pt x="0" y="179"/>
                  </a:lnTo>
                  <a:lnTo>
                    <a:pt x="0" y="177"/>
                  </a:lnTo>
                  <a:lnTo>
                    <a:pt x="0" y="176"/>
                  </a:lnTo>
                  <a:lnTo>
                    <a:pt x="0" y="14"/>
                  </a:lnTo>
                  <a:lnTo>
                    <a:pt x="0" y="8"/>
                  </a:lnTo>
                  <a:lnTo>
                    <a:pt x="4" y="4"/>
                  </a:lnTo>
                  <a:lnTo>
                    <a:pt x="8" y="1"/>
                  </a:lnTo>
                  <a:lnTo>
                    <a:pt x="13" y="1"/>
                  </a:lnTo>
                  <a:lnTo>
                    <a:pt x="33" y="1"/>
                  </a:lnTo>
                  <a:lnTo>
                    <a:pt x="38" y="1"/>
                  </a:lnTo>
                  <a:lnTo>
                    <a:pt x="42" y="1"/>
                  </a:lnTo>
                  <a:lnTo>
                    <a:pt x="46" y="2"/>
                  </a:lnTo>
                  <a:lnTo>
                    <a:pt x="49" y="5"/>
                  </a:lnTo>
                  <a:lnTo>
                    <a:pt x="51" y="6"/>
                  </a:lnTo>
                  <a:lnTo>
                    <a:pt x="54" y="10"/>
                  </a:lnTo>
                  <a:lnTo>
                    <a:pt x="56" y="14"/>
                  </a:lnTo>
                  <a:lnTo>
                    <a:pt x="59" y="19"/>
                  </a:lnTo>
                  <a:lnTo>
                    <a:pt x="94" y="86"/>
                  </a:lnTo>
                  <a:lnTo>
                    <a:pt x="97" y="91"/>
                  </a:lnTo>
                  <a:lnTo>
                    <a:pt x="100" y="98"/>
                  </a:lnTo>
                  <a:lnTo>
                    <a:pt x="103" y="103"/>
                  </a:lnTo>
                  <a:lnTo>
                    <a:pt x="106" y="108"/>
                  </a:lnTo>
                  <a:lnTo>
                    <a:pt x="109" y="115"/>
                  </a:lnTo>
                  <a:lnTo>
                    <a:pt x="111" y="120"/>
                  </a:lnTo>
                  <a:lnTo>
                    <a:pt x="114" y="125"/>
                  </a:lnTo>
                  <a:lnTo>
                    <a:pt x="117" y="132"/>
                  </a:lnTo>
                  <a:lnTo>
                    <a:pt x="117" y="132"/>
                  </a:lnTo>
                  <a:lnTo>
                    <a:pt x="117" y="121"/>
                  </a:lnTo>
                  <a:lnTo>
                    <a:pt x="117" y="111"/>
                  </a:lnTo>
                  <a:lnTo>
                    <a:pt x="117" y="100"/>
                  </a:lnTo>
                  <a:lnTo>
                    <a:pt x="117" y="91"/>
                  </a:lnTo>
                  <a:lnTo>
                    <a:pt x="117" y="6"/>
                  </a:lnTo>
                  <a:lnTo>
                    <a:pt x="117" y="5"/>
                  </a:lnTo>
                  <a:lnTo>
                    <a:pt x="117" y="4"/>
                  </a:lnTo>
                  <a:lnTo>
                    <a:pt x="118" y="2"/>
                  </a:lnTo>
                  <a:lnTo>
                    <a:pt x="119" y="1"/>
                  </a:lnTo>
                  <a:lnTo>
                    <a:pt x="122" y="1"/>
                  </a:lnTo>
                  <a:lnTo>
                    <a:pt x="124" y="0"/>
                  </a:lnTo>
                  <a:lnTo>
                    <a:pt x="128" y="0"/>
                  </a:lnTo>
                  <a:lnTo>
                    <a:pt x="134" y="0"/>
                  </a:lnTo>
                  <a:lnTo>
                    <a:pt x="137" y="0"/>
                  </a:lnTo>
                  <a:lnTo>
                    <a:pt x="141" y="0"/>
                  </a:lnTo>
                  <a:lnTo>
                    <a:pt x="144" y="1"/>
                  </a:lnTo>
                  <a:lnTo>
                    <a:pt x="145" y="1"/>
                  </a:lnTo>
                  <a:lnTo>
                    <a:pt x="148" y="2"/>
                  </a:lnTo>
                  <a:lnTo>
                    <a:pt x="148" y="4"/>
                  </a:lnTo>
                  <a:lnTo>
                    <a:pt x="149" y="5"/>
                  </a:lnTo>
                  <a:lnTo>
                    <a:pt x="149" y="6"/>
                  </a:lnTo>
                  <a:lnTo>
                    <a:pt x="149" y="16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1"/>
            <p:cNvSpPr>
              <a:spLocks/>
            </p:cNvSpPr>
            <p:nvPr/>
          </p:nvSpPr>
          <p:spPr bwMode="auto">
            <a:xfrm>
              <a:off x="3184" y="3570"/>
              <a:ext cx="15" cy="62"/>
            </a:xfrm>
            <a:custGeom>
              <a:avLst/>
              <a:gdLst>
                <a:gd name="T0" fmla="*/ 60 w 60"/>
                <a:gd name="T1" fmla="*/ 123 h 248"/>
                <a:gd name="T2" fmla="*/ 60 w 60"/>
                <a:gd name="T3" fmla="*/ 138 h 248"/>
                <a:gd name="T4" fmla="*/ 59 w 60"/>
                <a:gd name="T5" fmla="*/ 154 h 248"/>
                <a:gd name="T6" fmla="*/ 56 w 60"/>
                <a:gd name="T7" fmla="*/ 170 h 248"/>
                <a:gd name="T8" fmla="*/ 53 w 60"/>
                <a:gd name="T9" fmla="*/ 184 h 248"/>
                <a:gd name="T10" fmla="*/ 50 w 60"/>
                <a:gd name="T11" fmla="*/ 200 h 248"/>
                <a:gd name="T12" fmla="*/ 44 w 60"/>
                <a:gd name="T13" fmla="*/ 214 h 248"/>
                <a:gd name="T14" fmla="*/ 38 w 60"/>
                <a:gd name="T15" fmla="*/ 228 h 248"/>
                <a:gd name="T16" fmla="*/ 31 w 60"/>
                <a:gd name="T17" fmla="*/ 243 h 248"/>
                <a:gd name="T18" fmla="*/ 30 w 60"/>
                <a:gd name="T19" fmla="*/ 244 h 248"/>
                <a:gd name="T20" fmla="*/ 30 w 60"/>
                <a:gd name="T21" fmla="*/ 245 h 248"/>
                <a:gd name="T22" fmla="*/ 29 w 60"/>
                <a:gd name="T23" fmla="*/ 245 h 248"/>
                <a:gd name="T24" fmla="*/ 26 w 60"/>
                <a:gd name="T25" fmla="*/ 247 h 248"/>
                <a:gd name="T26" fmla="*/ 25 w 60"/>
                <a:gd name="T27" fmla="*/ 247 h 248"/>
                <a:gd name="T28" fmla="*/ 22 w 60"/>
                <a:gd name="T29" fmla="*/ 247 h 248"/>
                <a:gd name="T30" fmla="*/ 20 w 60"/>
                <a:gd name="T31" fmla="*/ 247 h 248"/>
                <a:gd name="T32" fmla="*/ 16 w 60"/>
                <a:gd name="T33" fmla="*/ 248 h 248"/>
                <a:gd name="T34" fmla="*/ 10 w 60"/>
                <a:gd name="T35" fmla="*/ 247 h 248"/>
                <a:gd name="T36" fmla="*/ 6 w 60"/>
                <a:gd name="T37" fmla="*/ 247 h 248"/>
                <a:gd name="T38" fmla="*/ 4 w 60"/>
                <a:gd name="T39" fmla="*/ 247 h 248"/>
                <a:gd name="T40" fmla="*/ 1 w 60"/>
                <a:gd name="T41" fmla="*/ 245 h 248"/>
                <a:gd name="T42" fmla="*/ 0 w 60"/>
                <a:gd name="T43" fmla="*/ 244 h 248"/>
                <a:gd name="T44" fmla="*/ 0 w 60"/>
                <a:gd name="T45" fmla="*/ 243 h 248"/>
                <a:gd name="T46" fmla="*/ 0 w 60"/>
                <a:gd name="T47" fmla="*/ 240 h 248"/>
                <a:gd name="T48" fmla="*/ 1 w 60"/>
                <a:gd name="T49" fmla="*/ 239 h 248"/>
                <a:gd name="T50" fmla="*/ 12 w 60"/>
                <a:gd name="T51" fmla="*/ 211 h 248"/>
                <a:gd name="T52" fmla="*/ 18 w 60"/>
                <a:gd name="T53" fmla="*/ 183 h 248"/>
                <a:gd name="T54" fmla="*/ 23 w 60"/>
                <a:gd name="T55" fmla="*/ 153 h 248"/>
                <a:gd name="T56" fmla="*/ 25 w 60"/>
                <a:gd name="T57" fmla="*/ 123 h 248"/>
                <a:gd name="T58" fmla="*/ 23 w 60"/>
                <a:gd name="T59" fmla="*/ 93 h 248"/>
                <a:gd name="T60" fmla="*/ 18 w 60"/>
                <a:gd name="T61" fmla="*/ 64 h 248"/>
                <a:gd name="T62" fmla="*/ 12 w 60"/>
                <a:gd name="T63" fmla="*/ 35 h 248"/>
                <a:gd name="T64" fmla="*/ 1 w 60"/>
                <a:gd name="T65" fmla="*/ 8 h 248"/>
                <a:gd name="T66" fmla="*/ 0 w 60"/>
                <a:gd name="T67" fmla="*/ 5 h 248"/>
                <a:gd name="T68" fmla="*/ 0 w 60"/>
                <a:gd name="T69" fmla="*/ 4 h 248"/>
                <a:gd name="T70" fmla="*/ 1 w 60"/>
                <a:gd name="T71" fmla="*/ 2 h 248"/>
                <a:gd name="T72" fmla="*/ 3 w 60"/>
                <a:gd name="T73" fmla="*/ 1 h 248"/>
                <a:gd name="T74" fmla="*/ 4 w 60"/>
                <a:gd name="T75" fmla="*/ 0 h 248"/>
                <a:gd name="T76" fmla="*/ 6 w 60"/>
                <a:gd name="T77" fmla="*/ 0 h 248"/>
                <a:gd name="T78" fmla="*/ 10 w 60"/>
                <a:gd name="T79" fmla="*/ 0 h 248"/>
                <a:gd name="T80" fmla="*/ 16 w 60"/>
                <a:gd name="T81" fmla="*/ 0 h 248"/>
                <a:gd name="T82" fmla="*/ 20 w 60"/>
                <a:gd name="T83" fmla="*/ 0 h 248"/>
                <a:gd name="T84" fmla="*/ 22 w 60"/>
                <a:gd name="T85" fmla="*/ 0 h 248"/>
                <a:gd name="T86" fmla="*/ 25 w 60"/>
                <a:gd name="T87" fmla="*/ 0 h 248"/>
                <a:gd name="T88" fmla="*/ 27 w 60"/>
                <a:gd name="T89" fmla="*/ 0 h 248"/>
                <a:gd name="T90" fmla="*/ 29 w 60"/>
                <a:gd name="T91" fmla="*/ 1 h 248"/>
                <a:gd name="T92" fmla="*/ 30 w 60"/>
                <a:gd name="T93" fmla="*/ 1 h 248"/>
                <a:gd name="T94" fmla="*/ 30 w 60"/>
                <a:gd name="T95" fmla="*/ 2 h 248"/>
                <a:gd name="T96" fmla="*/ 31 w 60"/>
                <a:gd name="T97" fmla="*/ 2 h 248"/>
                <a:gd name="T98" fmla="*/ 44 w 60"/>
                <a:gd name="T99" fmla="*/ 32 h 248"/>
                <a:gd name="T100" fmla="*/ 53 w 60"/>
                <a:gd name="T101" fmla="*/ 63 h 248"/>
                <a:gd name="T102" fmla="*/ 59 w 60"/>
                <a:gd name="T103" fmla="*/ 93 h 248"/>
                <a:gd name="T104" fmla="*/ 60 w 60"/>
                <a:gd name="T105" fmla="*/ 1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248">
                  <a:moveTo>
                    <a:pt x="60" y="123"/>
                  </a:moveTo>
                  <a:lnTo>
                    <a:pt x="60" y="138"/>
                  </a:lnTo>
                  <a:lnTo>
                    <a:pt x="59" y="154"/>
                  </a:lnTo>
                  <a:lnTo>
                    <a:pt x="56" y="170"/>
                  </a:lnTo>
                  <a:lnTo>
                    <a:pt x="53" y="184"/>
                  </a:lnTo>
                  <a:lnTo>
                    <a:pt x="50" y="200"/>
                  </a:lnTo>
                  <a:lnTo>
                    <a:pt x="44" y="214"/>
                  </a:lnTo>
                  <a:lnTo>
                    <a:pt x="38" y="228"/>
                  </a:lnTo>
                  <a:lnTo>
                    <a:pt x="31" y="243"/>
                  </a:lnTo>
                  <a:lnTo>
                    <a:pt x="30" y="244"/>
                  </a:lnTo>
                  <a:lnTo>
                    <a:pt x="30" y="245"/>
                  </a:lnTo>
                  <a:lnTo>
                    <a:pt x="29" y="245"/>
                  </a:lnTo>
                  <a:lnTo>
                    <a:pt x="26" y="247"/>
                  </a:lnTo>
                  <a:lnTo>
                    <a:pt x="25" y="247"/>
                  </a:lnTo>
                  <a:lnTo>
                    <a:pt x="22" y="247"/>
                  </a:lnTo>
                  <a:lnTo>
                    <a:pt x="20" y="247"/>
                  </a:lnTo>
                  <a:lnTo>
                    <a:pt x="16" y="248"/>
                  </a:lnTo>
                  <a:lnTo>
                    <a:pt x="10" y="247"/>
                  </a:lnTo>
                  <a:lnTo>
                    <a:pt x="6" y="247"/>
                  </a:lnTo>
                  <a:lnTo>
                    <a:pt x="4" y="247"/>
                  </a:lnTo>
                  <a:lnTo>
                    <a:pt x="1" y="245"/>
                  </a:lnTo>
                  <a:lnTo>
                    <a:pt x="0" y="244"/>
                  </a:lnTo>
                  <a:lnTo>
                    <a:pt x="0" y="243"/>
                  </a:lnTo>
                  <a:lnTo>
                    <a:pt x="0" y="240"/>
                  </a:lnTo>
                  <a:lnTo>
                    <a:pt x="1" y="239"/>
                  </a:lnTo>
                  <a:lnTo>
                    <a:pt x="12" y="211"/>
                  </a:lnTo>
                  <a:lnTo>
                    <a:pt x="18" y="183"/>
                  </a:lnTo>
                  <a:lnTo>
                    <a:pt x="23" y="153"/>
                  </a:lnTo>
                  <a:lnTo>
                    <a:pt x="25" y="123"/>
                  </a:lnTo>
                  <a:lnTo>
                    <a:pt x="23" y="93"/>
                  </a:lnTo>
                  <a:lnTo>
                    <a:pt x="18" y="64"/>
                  </a:lnTo>
                  <a:lnTo>
                    <a:pt x="12" y="35"/>
                  </a:lnTo>
                  <a:lnTo>
                    <a:pt x="1" y="8"/>
                  </a:lnTo>
                  <a:lnTo>
                    <a:pt x="0" y="5"/>
                  </a:lnTo>
                  <a:lnTo>
                    <a:pt x="0" y="4"/>
                  </a:lnTo>
                  <a:lnTo>
                    <a:pt x="1" y="2"/>
                  </a:lnTo>
                  <a:lnTo>
                    <a:pt x="3" y="1"/>
                  </a:lnTo>
                  <a:lnTo>
                    <a:pt x="4" y="0"/>
                  </a:lnTo>
                  <a:lnTo>
                    <a:pt x="6" y="0"/>
                  </a:lnTo>
                  <a:lnTo>
                    <a:pt x="10" y="0"/>
                  </a:lnTo>
                  <a:lnTo>
                    <a:pt x="16" y="0"/>
                  </a:lnTo>
                  <a:lnTo>
                    <a:pt x="20" y="0"/>
                  </a:lnTo>
                  <a:lnTo>
                    <a:pt x="22" y="0"/>
                  </a:lnTo>
                  <a:lnTo>
                    <a:pt x="25" y="0"/>
                  </a:lnTo>
                  <a:lnTo>
                    <a:pt x="27" y="0"/>
                  </a:lnTo>
                  <a:lnTo>
                    <a:pt x="29" y="1"/>
                  </a:lnTo>
                  <a:lnTo>
                    <a:pt x="30" y="1"/>
                  </a:lnTo>
                  <a:lnTo>
                    <a:pt x="30" y="2"/>
                  </a:lnTo>
                  <a:lnTo>
                    <a:pt x="31" y="2"/>
                  </a:lnTo>
                  <a:lnTo>
                    <a:pt x="44" y="32"/>
                  </a:lnTo>
                  <a:lnTo>
                    <a:pt x="53" y="63"/>
                  </a:lnTo>
                  <a:lnTo>
                    <a:pt x="59" y="93"/>
                  </a:lnTo>
                  <a:lnTo>
                    <a:pt x="60" y="12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22"/>
            <p:cNvSpPr>
              <a:spLocks noChangeArrowheads="1"/>
            </p:cNvSpPr>
            <p:nvPr/>
          </p:nvSpPr>
          <p:spPr bwMode="auto">
            <a:xfrm>
              <a:off x="2887" y="789"/>
              <a:ext cx="35" cy="3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3"/>
            <p:cNvSpPr>
              <a:spLocks/>
            </p:cNvSpPr>
            <p:nvPr/>
          </p:nvSpPr>
          <p:spPr bwMode="auto">
            <a:xfrm>
              <a:off x="2943" y="784"/>
              <a:ext cx="31" cy="42"/>
            </a:xfrm>
            <a:custGeom>
              <a:avLst/>
              <a:gdLst>
                <a:gd name="T0" fmla="*/ 123 w 123"/>
                <a:gd name="T1" fmla="*/ 119 h 168"/>
                <a:gd name="T2" fmla="*/ 114 w 123"/>
                <a:gd name="T3" fmla="*/ 141 h 168"/>
                <a:gd name="T4" fmla="*/ 98 w 123"/>
                <a:gd name="T5" fmla="*/ 158 h 168"/>
                <a:gd name="T6" fmla="*/ 75 w 123"/>
                <a:gd name="T7" fmla="*/ 166 h 168"/>
                <a:gd name="T8" fmla="*/ 47 w 123"/>
                <a:gd name="T9" fmla="*/ 166 h 168"/>
                <a:gd name="T10" fmla="*/ 25 w 123"/>
                <a:gd name="T11" fmla="*/ 158 h 168"/>
                <a:gd name="T12" fmla="*/ 9 w 123"/>
                <a:gd name="T13" fmla="*/ 143 h 168"/>
                <a:gd name="T14" fmla="*/ 2 w 123"/>
                <a:gd name="T15" fmla="*/ 120 h 168"/>
                <a:gd name="T16" fmla="*/ 0 w 123"/>
                <a:gd name="T17" fmla="*/ 4 h 168"/>
                <a:gd name="T18" fmla="*/ 0 w 123"/>
                <a:gd name="T19" fmla="*/ 3 h 168"/>
                <a:gd name="T20" fmla="*/ 3 w 123"/>
                <a:gd name="T21" fmla="*/ 2 h 168"/>
                <a:gd name="T22" fmla="*/ 5 w 123"/>
                <a:gd name="T23" fmla="*/ 2 h 168"/>
                <a:gd name="T24" fmla="*/ 11 w 123"/>
                <a:gd name="T25" fmla="*/ 0 h 168"/>
                <a:gd name="T26" fmla="*/ 16 w 123"/>
                <a:gd name="T27" fmla="*/ 2 h 168"/>
                <a:gd name="T28" fmla="*/ 20 w 123"/>
                <a:gd name="T29" fmla="*/ 2 h 168"/>
                <a:gd name="T30" fmla="*/ 21 w 123"/>
                <a:gd name="T31" fmla="*/ 3 h 168"/>
                <a:gd name="T32" fmla="*/ 22 w 123"/>
                <a:gd name="T33" fmla="*/ 4 h 168"/>
                <a:gd name="T34" fmla="*/ 22 w 123"/>
                <a:gd name="T35" fmla="*/ 114 h 168"/>
                <a:gd name="T36" fmla="*/ 28 w 123"/>
                <a:gd name="T37" fmla="*/ 131 h 168"/>
                <a:gd name="T38" fmla="*/ 38 w 123"/>
                <a:gd name="T39" fmla="*/ 143 h 168"/>
                <a:gd name="T40" fmla="*/ 53 w 123"/>
                <a:gd name="T41" fmla="*/ 148 h 168"/>
                <a:gd name="T42" fmla="*/ 71 w 123"/>
                <a:gd name="T43" fmla="*/ 148 h 168"/>
                <a:gd name="T44" fmla="*/ 85 w 123"/>
                <a:gd name="T45" fmla="*/ 143 h 168"/>
                <a:gd name="T46" fmla="*/ 96 w 123"/>
                <a:gd name="T47" fmla="*/ 131 h 168"/>
                <a:gd name="T48" fmla="*/ 101 w 123"/>
                <a:gd name="T49" fmla="*/ 115 h 168"/>
                <a:gd name="T50" fmla="*/ 102 w 123"/>
                <a:gd name="T51" fmla="*/ 4 h 168"/>
                <a:gd name="T52" fmla="*/ 102 w 123"/>
                <a:gd name="T53" fmla="*/ 3 h 168"/>
                <a:gd name="T54" fmla="*/ 104 w 123"/>
                <a:gd name="T55" fmla="*/ 2 h 168"/>
                <a:gd name="T56" fmla="*/ 107 w 123"/>
                <a:gd name="T57" fmla="*/ 2 h 168"/>
                <a:gd name="T58" fmla="*/ 113 w 123"/>
                <a:gd name="T59" fmla="*/ 0 h 168"/>
                <a:gd name="T60" fmla="*/ 118 w 123"/>
                <a:gd name="T61" fmla="*/ 2 h 168"/>
                <a:gd name="T62" fmla="*/ 121 w 123"/>
                <a:gd name="T63" fmla="*/ 2 h 168"/>
                <a:gd name="T64" fmla="*/ 123 w 123"/>
                <a:gd name="T65" fmla="*/ 3 h 168"/>
                <a:gd name="T66" fmla="*/ 123 w 123"/>
                <a:gd name="T67"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68">
                  <a:moveTo>
                    <a:pt x="123" y="105"/>
                  </a:moveTo>
                  <a:lnTo>
                    <a:pt x="123" y="119"/>
                  </a:lnTo>
                  <a:lnTo>
                    <a:pt x="119" y="131"/>
                  </a:lnTo>
                  <a:lnTo>
                    <a:pt x="114" y="141"/>
                  </a:lnTo>
                  <a:lnTo>
                    <a:pt x="106" y="151"/>
                  </a:lnTo>
                  <a:lnTo>
                    <a:pt x="98" y="158"/>
                  </a:lnTo>
                  <a:lnTo>
                    <a:pt x="87" y="162"/>
                  </a:lnTo>
                  <a:lnTo>
                    <a:pt x="75" y="166"/>
                  </a:lnTo>
                  <a:lnTo>
                    <a:pt x="60" y="168"/>
                  </a:lnTo>
                  <a:lnTo>
                    <a:pt x="47" y="166"/>
                  </a:lnTo>
                  <a:lnTo>
                    <a:pt x="36" y="164"/>
                  </a:lnTo>
                  <a:lnTo>
                    <a:pt x="25" y="158"/>
                  </a:lnTo>
                  <a:lnTo>
                    <a:pt x="17" y="152"/>
                  </a:lnTo>
                  <a:lnTo>
                    <a:pt x="9" y="143"/>
                  </a:lnTo>
                  <a:lnTo>
                    <a:pt x="4" y="132"/>
                  </a:lnTo>
                  <a:lnTo>
                    <a:pt x="2" y="120"/>
                  </a:lnTo>
                  <a:lnTo>
                    <a:pt x="0" y="106"/>
                  </a:lnTo>
                  <a:lnTo>
                    <a:pt x="0" y="4"/>
                  </a:lnTo>
                  <a:lnTo>
                    <a:pt x="0" y="4"/>
                  </a:lnTo>
                  <a:lnTo>
                    <a:pt x="0" y="3"/>
                  </a:lnTo>
                  <a:lnTo>
                    <a:pt x="2" y="2"/>
                  </a:lnTo>
                  <a:lnTo>
                    <a:pt x="3" y="2"/>
                  </a:lnTo>
                  <a:lnTo>
                    <a:pt x="4" y="2"/>
                  </a:lnTo>
                  <a:lnTo>
                    <a:pt x="5" y="2"/>
                  </a:lnTo>
                  <a:lnTo>
                    <a:pt x="8" y="0"/>
                  </a:lnTo>
                  <a:lnTo>
                    <a:pt x="11" y="0"/>
                  </a:lnTo>
                  <a:lnTo>
                    <a:pt x="15" y="0"/>
                  </a:lnTo>
                  <a:lnTo>
                    <a:pt x="16" y="2"/>
                  </a:lnTo>
                  <a:lnTo>
                    <a:pt x="19" y="2"/>
                  </a:lnTo>
                  <a:lnTo>
                    <a:pt x="20" y="2"/>
                  </a:lnTo>
                  <a:lnTo>
                    <a:pt x="21" y="2"/>
                  </a:lnTo>
                  <a:lnTo>
                    <a:pt x="21" y="3"/>
                  </a:lnTo>
                  <a:lnTo>
                    <a:pt x="22" y="4"/>
                  </a:lnTo>
                  <a:lnTo>
                    <a:pt x="22" y="4"/>
                  </a:lnTo>
                  <a:lnTo>
                    <a:pt x="22" y="104"/>
                  </a:lnTo>
                  <a:lnTo>
                    <a:pt x="22" y="114"/>
                  </a:lnTo>
                  <a:lnTo>
                    <a:pt x="25" y="123"/>
                  </a:lnTo>
                  <a:lnTo>
                    <a:pt x="28" y="131"/>
                  </a:lnTo>
                  <a:lnTo>
                    <a:pt x="33" y="137"/>
                  </a:lnTo>
                  <a:lnTo>
                    <a:pt x="38" y="143"/>
                  </a:lnTo>
                  <a:lnTo>
                    <a:pt x="45" y="145"/>
                  </a:lnTo>
                  <a:lnTo>
                    <a:pt x="53" y="148"/>
                  </a:lnTo>
                  <a:lnTo>
                    <a:pt x="62" y="148"/>
                  </a:lnTo>
                  <a:lnTo>
                    <a:pt x="71" y="148"/>
                  </a:lnTo>
                  <a:lnTo>
                    <a:pt x="79" y="145"/>
                  </a:lnTo>
                  <a:lnTo>
                    <a:pt x="85" y="143"/>
                  </a:lnTo>
                  <a:lnTo>
                    <a:pt x="92" y="137"/>
                  </a:lnTo>
                  <a:lnTo>
                    <a:pt x="96" y="131"/>
                  </a:lnTo>
                  <a:lnTo>
                    <a:pt x="100" y="123"/>
                  </a:lnTo>
                  <a:lnTo>
                    <a:pt x="101" y="115"/>
                  </a:lnTo>
                  <a:lnTo>
                    <a:pt x="102" y="105"/>
                  </a:lnTo>
                  <a:lnTo>
                    <a:pt x="102" y="4"/>
                  </a:lnTo>
                  <a:lnTo>
                    <a:pt x="102" y="4"/>
                  </a:lnTo>
                  <a:lnTo>
                    <a:pt x="102" y="3"/>
                  </a:lnTo>
                  <a:lnTo>
                    <a:pt x="104" y="2"/>
                  </a:lnTo>
                  <a:lnTo>
                    <a:pt x="104" y="2"/>
                  </a:lnTo>
                  <a:lnTo>
                    <a:pt x="105" y="2"/>
                  </a:lnTo>
                  <a:lnTo>
                    <a:pt x="107" y="2"/>
                  </a:lnTo>
                  <a:lnTo>
                    <a:pt x="110" y="0"/>
                  </a:lnTo>
                  <a:lnTo>
                    <a:pt x="113" y="0"/>
                  </a:lnTo>
                  <a:lnTo>
                    <a:pt x="115" y="0"/>
                  </a:lnTo>
                  <a:lnTo>
                    <a:pt x="118" y="2"/>
                  </a:lnTo>
                  <a:lnTo>
                    <a:pt x="119" y="2"/>
                  </a:lnTo>
                  <a:lnTo>
                    <a:pt x="121" y="2"/>
                  </a:lnTo>
                  <a:lnTo>
                    <a:pt x="122" y="2"/>
                  </a:lnTo>
                  <a:lnTo>
                    <a:pt x="123" y="3"/>
                  </a:lnTo>
                  <a:lnTo>
                    <a:pt x="123" y="4"/>
                  </a:lnTo>
                  <a:lnTo>
                    <a:pt x="123" y="4"/>
                  </a:lnTo>
                  <a:lnTo>
                    <a:pt x="123" y="10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4"/>
            <p:cNvSpPr>
              <a:spLocks/>
            </p:cNvSpPr>
            <p:nvPr/>
          </p:nvSpPr>
          <p:spPr bwMode="auto">
            <a:xfrm>
              <a:off x="2985" y="785"/>
              <a:ext cx="31" cy="40"/>
            </a:xfrm>
            <a:custGeom>
              <a:avLst/>
              <a:gdLst>
                <a:gd name="T0" fmla="*/ 124 w 124"/>
                <a:gd name="T1" fmla="*/ 156 h 163"/>
                <a:gd name="T2" fmla="*/ 122 w 124"/>
                <a:gd name="T3" fmla="*/ 159 h 163"/>
                <a:gd name="T4" fmla="*/ 119 w 124"/>
                <a:gd name="T5" fmla="*/ 162 h 163"/>
                <a:gd name="T6" fmla="*/ 117 w 124"/>
                <a:gd name="T7" fmla="*/ 163 h 163"/>
                <a:gd name="T8" fmla="*/ 107 w 124"/>
                <a:gd name="T9" fmla="*/ 163 h 163"/>
                <a:gd name="T10" fmla="*/ 102 w 124"/>
                <a:gd name="T11" fmla="*/ 162 h 163"/>
                <a:gd name="T12" fmla="*/ 97 w 124"/>
                <a:gd name="T13" fmla="*/ 160 h 163"/>
                <a:gd name="T14" fmla="*/ 93 w 124"/>
                <a:gd name="T15" fmla="*/ 155 h 163"/>
                <a:gd name="T16" fmla="*/ 88 w 124"/>
                <a:gd name="T17" fmla="*/ 147 h 163"/>
                <a:gd name="T18" fmla="*/ 33 w 124"/>
                <a:gd name="T19" fmla="*/ 47 h 163"/>
                <a:gd name="T20" fmla="*/ 25 w 124"/>
                <a:gd name="T21" fmla="*/ 31 h 163"/>
                <a:gd name="T22" fmla="*/ 21 w 124"/>
                <a:gd name="T23" fmla="*/ 23 h 163"/>
                <a:gd name="T24" fmla="*/ 21 w 124"/>
                <a:gd name="T25" fmla="*/ 41 h 163"/>
                <a:gd name="T26" fmla="*/ 21 w 124"/>
                <a:gd name="T27" fmla="*/ 61 h 163"/>
                <a:gd name="T28" fmla="*/ 21 w 124"/>
                <a:gd name="T29" fmla="*/ 160 h 163"/>
                <a:gd name="T30" fmla="*/ 20 w 124"/>
                <a:gd name="T31" fmla="*/ 162 h 163"/>
                <a:gd name="T32" fmla="*/ 17 w 124"/>
                <a:gd name="T33" fmla="*/ 163 h 163"/>
                <a:gd name="T34" fmla="*/ 13 w 124"/>
                <a:gd name="T35" fmla="*/ 163 h 163"/>
                <a:gd name="T36" fmla="*/ 8 w 124"/>
                <a:gd name="T37" fmla="*/ 163 h 163"/>
                <a:gd name="T38" fmla="*/ 4 w 124"/>
                <a:gd name="T39" fmla="*/ 163 h 163"/>
                <a:gd name="T40" fmla="*/ 2 w 124"/>
                <a:gd name="T41" fmla="*/ 162 h 163"/>
                <a:gd name="T42" fmla="*/ 0 w 124"/>
                <a:gd name="T43" fmla="*/ 160 h 163"/>
                <a:gd name="T44" fmla="*/ 0 w 124"/>
                <a:gd name="T45" fmla="*/ 9 h 163"/>
                <a:gd name="T46" fmla="*/ 3 w 124"/>
                <a:gd name="T47" fmla="*/ 1 h 163"/>
                <a:gd name="T48" fmla="*/ 9 w 124"/>
                <a:gd name="T49" fmla="*/ 0 h 163"/>
                <a:gd name="T50" fmla="*/ 24 w 124"/>
                <a:gd name="T51" fmla="*/ 0 h 163"/>
                <a:gd name="T52" fmla="*/ 28 w 124"/>
                <a:gd name="T53" fmla="*/ 1 h 163"/>
                <a:gd name="T54" fmla="*/ 32 w 124"/>
                <a:gd name="T55" fmla="*/ 4 h 163"/>
                <a:gd name="T56" fmla="*/ 36 w 124"/>
                <a:gd name="T57" fmla="*/ 9 h 163"/>
                <a:gd name="T58" fmla="*/ 77 w 124"/>
                <a:gd name="T59" fmla="*/ 85 h 163"/>
                <a:gd name="T60" fmla="*/ 85 w 124"/>
                <a:gd name="T61" fmla="*/ 98 h 163"/>
                <a:gd name="T62" fmla="*/ 92 w 124"/>
                <a:gd name="T63" fmla="*/ 109 h 163"/>
                <a:gd name="T64" fmla="*/ 97 w 124"/>
                <a:gd name="T65" fmla="*/ 121 h 163"/>
                <a:gd name="T66" fmla="*/ 104 w 124"/>
                <a:gd name="T67" fmla="*/ 133 h 163"/>
                <a:gd name="T68" fmla="*/ 104 w 124"/>
                <a:gd name="T69" fmla="*/ 122 h 163"/>
                <a:gd name="T70" fmla="*/ 104 w 124"/>
                <a:gd name="T71" fmla="*/ 91 h 163"/>
                <a:gd name="T72" fmla="*/ 104 w 124"/>
                <a:gd name="T73" fmla="*/ 2 h 163"/>
                <a:gd name="T74" fmla="*/ 105 w 124"/>
                <a:gd name="T75" fmla="*/ 1 h 163"/>
                <a:gd name="T76" fmla="*/ 107 w 124"/>
                <a:gd name="T77" fmla="*/ 0 h 163"/>
                <a:gd name="T78" fmla="*/ 111 w 124"/>
                <a:gd name="T79" fmla="*/ 0 h 163"/>
                <a:gd name="T80" fmla="*/ 117 w 124"/>
                <a:gd name="T81" fmla="*/ 0 h 163"/>
                <a:gd name="T82" fmla="*/ 121 w 124"/>
                <a:gd name="T83" fmla="*/ 0 h 163"/>
                <a:gd name="T84" fmla="*/ 123 w 124"/>
                <a:gd name="T85" fmla="*/ 1 h 163"/>
                <a:gd name="T86" fmla="*/ 124 w 124"/>
                <a:gd name="T87" fmla="*/ 2 h 163"/>
                <a:gd name="T88" fmla="*/ 124 w 124"/>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63">
                  <a:moveTo>
                    <a:pt x="124" y="154"/>
                  </a:moveTo>
                  <a:lnTo>
                    <a:pt x="124" y="156"/>
                  </a:lnTo>
                  <a:lnTo>
                    <a:pt x="123" y="158"/>
                  </a:lnTo>
                  <a:lnTo>
                    <a:pt x="122" y="159"/>
                  </a:lnTo>
                  <a:lnTo>
                    <a:pt x="121" y="160"/>
                  </a:lnTo>
                  <a:lnTo>
                    <a:pt x="119" y="162"/>
                  </a:lnTo>
                  <a:lnTo>
                    <a:pt x="118" y="163"/>
                  </a:lnTo>
                  <a:lnTo>
                    <a:pt x="117" y="163"/>
                  </a:lnTo>
                  <a:lnTo>
                    <a:pt x="115" y="163"/>
                  </a:lnTo>
                  <a:lnTo>
                    <a:pt x="107" y="163"/>
                  </a:lnTo>
                  <a:lnTo>
                    <a:pt x="105" y="163"/>
                  </a:lnTo>
                  <a:lnTo>
                    <a:pt x="102" y="162"/>
                  </a:lnTo>
                  <a:lnTo>
                    <a:pt x="100" y="162"/>
                  </a:lnTo>
                  <a:lnTo>
                    <a:pt x="97" y="160"/>
                  </a:lnTo>
                  <a:lnTo>
                    <a:pt x="96" y="158"/>
                  </a:lnTo>
                  <a:lnTo>
                    <a:pt x="93" y="155"/>
                  </a:lnTo>
                  <a:lnTo>
                    <a:pt x="90" y="151"/>
                  </a:lnTo>
                  <a:lnTo>
                    <a:pt x="88" y="147"/>
                  </a:lnTo>
                  <a:lnTo>
                    <a:pt x="37" y="54"/>
                  </a:lnTo>
                  <a:lnTo>
                    <a:pt x="33" y="47"/>
                  </a:lnTo>
                  <a:lnTo>
                    <a:pt x="29" y="39"/>
                  </a:lnTo>
                  <a:lnTo>
                    <a:pt x="25" y="31"/>
                  </a:lnTo>
                  <a:lnTo>
                    <a:pt x="21" y="23"/>
                  </a:lnTo>
                  <a:lnTo>
                    <a:pt x="21" y="23"/>
                  </a:lnTo>
                  <a:lnTo>
                    <a:pt x="21" y="32"/>
                  </a:lnTo>
                  <a:lnTo>
                    <a:pt x="21" y="41"/>
                  </a:lnTo>
                  <a:lnTo>
                    <a:pt x="21" y="52"/>
                  </a:lnTo>
                  <a:lnTo>
                    <a:pt x="21" y="61"/>
                  </a:lnTo>
                  <a:lnTo>
                    <a:pt x="21" y="159"/>
                  </a:lnTo>
                  <a:lnTo>
                    <a:pt x="21" y="160"/>
                  </a:lnTo>
                  <a:lnTo>
                    <a:pt x="21" y="162"/>
                  </a:lnTo>
                  <a:lnTo>
                    <a:pt x="20" y="162"/>
                  </a:lnTo>
                  <a:lnTo>
                    <a:pt x="19" y="162"/>
                  </a:lnTo>
                  <a:lnTo>
                    <a:pt x="17" y="163"/>
                  </a:lnTo>
                  <a:lnTo>
                    <a:pt x="16" y="163"/>
                  </a:lnTo>
                  <a:lnTo>
                    <a:pt x="13" y="163"/>
                  </a:lnTo>
                  <a:lnTo>
                    <a:pt x="11" y="163"/>
                  </a:lnTo>
                  <a:lnTo>
                    <a:pt x="8" y="163"/>
                  </a:lnTo>
                  <a:lnTo>
                    <a:pt x="5" y="163"/>
                  </a:lnTo>
                  <a:lnTo>
                    <a:pt x="4" y="163"/>
                  </a:lnTo>
                  <a:lnTo>
                    <a:pt x="3" y="162"/>
                  </a:lnTo>
                  <a:lnTo>
                    <a:pt x="2" y="162"/>
                  </a:lnTo>
                  <a:lnTo>
                    <a:pt x="2" y="162"/>
                  </a:lnTo>
                  <a:lnTo>
                    <a:pt x="0" y="160"/>
                  </a:lnTo>
                  <a:lnTo>
                    <a:pt x="0" y="159"/>
                  </a:lnTo>
                  <a:lnTo>
                    <a:pt x="0" y="9"/>
                  </a:lnTo>
                  <a:lnTo>
                    <a:pt x="2" y="4"/>
                  </a:lnTo>
                  <a:lnTo>
                    <a:pt x="3" y="1"/>
                  </a:lnTo>
                  <a:lnTo>
                    <a:pt x="7" y="0"/>
                  </a:lnTo>
                  <a:lnTo>
                    <a:pt x="9" y="0"/>
                  </a:lnTo>
                  <a:lnTo>
                    <a:pt x="20" y="0"/>
                  </a:lnTo>
                  <a:lnTo>
                    <a:pt x="24" y="0"/>
                  </a:lnTo>
                  <a:lnTo>
                    <a:pt x="26" y="0"/>
                  </a:lnTo>
                  <a:lnTo>
                    <a:pt x="28" y="1"/>
                  </a:lnTo>
                  <a:lnTo>
                    <a:pt x="30" y="2"/>
                  </a:lnTo>
                  <a:lnTo>
                    <a:pt x="32" y="4"/>
                  </a:lnTo>
                  <a:lnTo>
                    <a:pt x="34" y="6"/>
                  </a:lnTo>
                  <a:lnTo>
                    <a:pt x="36" y="9"/>
                  </a:lnTo>
                  <a:lnTo>
                    <a:pt x="38" y="13"/>
                  </a:lnTo>
                  <a:lnTo>
                    <a:pt x="77" y="85"/>
                  </a:lnTo>
                  <a:lnTo>
                    <a:pt x="81" y="91"/>
                  </a:lnTo>
                  <a:lnTo>
                    <a:pt x="85" y="98"/>
                  </a:lnTo>
                  <a:lnTo>
                    <a:pt x="88" y="103"/>
                  </a:lnTo>
                  <a:lnTo>
                    <a:pt x="92" y="109"/>
                  </a:lnTo>
                  <a:lnTo>
                    <a:pt x="94" y="116"/>
                  </a:lnTo>
                  <a:lnTo>
                    <a:pt x="97" y="121"/>
                  </a:lnTo>
                  <a:lnTo>
                    <a:pt x="101" y="128"/>
                  </a:lnTo>
                  <a:lnTo>
                    <a:pt x="104" y="133"/>
                  </a:lnTo>
                  <a:lnTo>
                    <a:pt x="104" y="133"/>
                  </a:lnTo>
                  <a:lnTo>
                    <a:pt x="104" y="122"/>
                  </a:lnTo>
                  <a:lnTo>
                    <a:pt x="104" y="112"/>
                  </a:lnTo>
                  <a:lnTo>
                    <a:pt x="104" y="91"/>
                  </a:lnTo>
                  <a:lnTo>
                    <a:pt x="104" y="4"/>
                  </a:lnTo>
                  <a:lnTo>
                    <a:pt x="104" y="2"/>
                  </a:lnTo>
                  <a:lnTo>
                    <a:pt x="104" y="1"/>
                  </a:lnTo>
                  <a:lnTo>
                    <a:pt x="105" y="1"/>
                  </a:lnTo>
                  <a:lnTo>
                    <a:pt x="106" y="0"/>
                  </a:lnTo>
                  <a:lnTo>
                    <a:pt x="107" y="0"/>
                  </a:lnTo>
                  <a:lnTo>
                    <a:pt x="109" y="0"/>
                  </a:lnTo>
                  <a:lnTo>
                    <a:pt x="111" y="0"/>
                  </a:lnTo>
                  <a:lnTo>
                    <a:pt x="114" y="0"/>
                  </a:lnTo>
                  <a:lnTo>
                    <a:pt x="117" y="0"/>
                  </a:lnTo>
                  <a:lnTo>
                    <a:pt x="119" y="0"/>
                  </a:lnTo>
                  <a:lnTo>
                    <a:pt x="121" y="0"/>
                  </a:lnTo>
                  <a:lnTo>
                    <a:pt x="122" y="0"/>
                  </a:lnTo>
                  <a:lnTo>
                    <a:pt x="123" y="1"/>
                  </a:lnTo>
                  <a:lnTo>
                    <a:pt x="123" y="1"/>
                  </a:lnTo>
                  <a:lnTo>
                    <a:pt x="124" y="2"/>
                  </a:lnTo>
                  <a:lnTo>
                    <a:pt x="124" y="4"/>
                  </a:lnTo>
                  <a:lnTo>
                    <a:pt x="124"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5"/>
            <p:cNvSpPr>
              <a:spLocks noEditPoints="1"/>
            </p:cNvSpPr>
            <p:nvPr/>
          </p:nvSpPr>
          <p:spPr bwMode="auto">
            <a:xfrm>
              <a:off x="3026" y="785"/>
              <a:ext cx="26" cy="40"/>
            </a:xfrm>
            <a:custGeom>
              <a:avLst/>
              <a:gdLst>
                <a:gd name="T0" fmla="*/ 99 w 100"/>
                <a:gd name="T1" fmla="*/ 58 h 163"/>
                <a:gd name="T2" fmla="*/ 91 w 100"/>
                <a:gd name="T3" fmla="*/ 78 h 163"/>
                <a:gd name="T4" fmla="*/ 77 w 100"/>
                <a:gd name="T5" fmla="*/ 92 h 163"/>
                <a:gd name="T6" fmla="*/ 54 w 100"/>
                <a:gd name="T7" fmla="*/ 100 h 163"/>
                <a:gd name="T8" fmla="*/ 22 w 100"/>
                <a:gd name="T9" fmla="*/ 100 h 163"/>
                <a:gd name="T10" fmla="*/ 22 w 100"/>
                <a:gd name="T11" fmla="*/ 160 h 163"/>
                <a:gd name="T12" fmla="*/ 20 w 100"/>
                <a:gd name="T13" fmla="*/ 162 h 163"/>
                <a:gd name="T14" fmla="*/ 18 w 100"/>
                <a:gd name="T15" fmla="*/ 163 h 163"/>
                <a:gd name="T16" fmla="*/ 14 w 100"/>
                <a:gd name="T17" fmla="*/ 163 h 163"/>
                <a:gd name="T18" fmla="*/ 7 w 100"/>
                <a:gd name="T19" fmla="*/ 163 h 163"/>
                <a:gd name="T20" fmla="*/ 3 w 100"/>
                <a:gd name="T21" fmla="*/ 163 h 163"/>
                <a:gd name="T22" fmla="*/ 1 w 100"/>
                <a:gd name="T23" fmla="*/ 162 h 163"/>
                <a:gd name="T24" fmla="*/ 0 w 100"/>
                <a:gd name="T25" fmla="*/ 160 h 163"/>
                <a:gd name="T26" fmla="*/ 0 w 100"/>
                <a:gd name="T27" fmla="*/ 9 h 163"/>
                <a:gd name="T28" fmla="*/ 2 w 100"/>
                <a:gd name="T29" fmla="*/ 1 h 163"/>
                <a:gd name="T30" fmla="*/ 9 w 100"/>
                <a:gd name="T31" fmla="*/ 0 h 163"/>
                <a:gd name="T32" fmla="*/ 48 w 100"/>
                <a:gd name="T33" fmla="*/ 0 h 163"/>
                <a:gd name="T34" fmla="*/ 58 w 100"/>
                <a:gd name="T35" fmla="*/ 1 h 163"/>
                <a:gd name="T36" fmla="*/ 71 w 100"/>
                <a:gd name="T37" fmla="*/ 4 h 163"/>
                <a:gd name="T38" fmla="*/ 85 w 100"/>
                <a:gd name="T39" fmla="*/ 11 h 163"/>
                <a:gd name="T40" fmla="*/ 94 w 100"/>
                <a:gd name="T41" fmla="*/ 23 h 163"/>
                <a:gd name="T42" fmla="*/ 99 w 100"/>
                <a:gd name="T43" fmla="*/ 39 h 163"/>
                <a:gd name="T44" fmla="*/ 77 w 100"/>
                <a:gd name="T45" fmla="*/ 49 h 163"/>
                <a:gd name="T46" fmla="*/ 73 w 100"/>
                <a:gd name="T47" fmla="*/ 32 h 163"/>
                <a:gd name="T48" fmla="*/ 64 w 100"/>
                <a:gd name="T49" fmla="*/ 22 h 163"/>
                <a:gd name="T50" fmla="*/ 53 w 100"/>
                <a:gd name="T51" fmla="*/ 18 h 163"/>
                <a:gd name="T52" fmla="*/ 41 w 100"/>
                <a:gd name="T53" fmla="*/ 18 h 163"/>
                <a:gd name="T54" fmla="*/ 22 w 100"/>
                <a:gd name="T55" fmla="*/ 83 h 163"/>
                <a:gd name="T56" fmla="*/ 51 w 100"/>
                <a:gd name="T57" fmla="*/ 82 h 163"/>
                <a:gd name="T58" fmla="*/ 64 w 100"/>
                <a:gd name="T59" fmla="*/ 78 h 163"/>
                <a:gd name="T60" fmla="*/ 73 w 100"/>
                <a:gd name="T61" fmla="*/ 69 h 163"/>
                <a:gd name="T62" fmla="*/ 77 w 100"/>
                <a:gd name="T63" fmla="*/ 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63">
                  <a:moveTo>
                    <a:pt x="100" y="47"/>
                  </a:moveTo>
                  <a:lnTo>
                    <a:pt x="99" y="58"/>
                  </a:lnTo>
                  <a:lnTo>
                    <a:pt x="96" y="69"/>
                  </a:lnTo>
                  <a:lnTo>
                    <a:pt x="91" y="78"/>
                  </a:lnTo>
                  <a:lnTo>
                    <a:pt x="85" y="86"/>
                  </a:lnTo>
                  <a:lnTo>
                    <a:pt x="77" y="92"/>
                  </a:lnTo>
                  <a:lnTo>
                    <a:pt x="66" y="96"/>
                  </a:lnTo>
                  <a:lnTo>
                    <a:pt x="54" y="100"/>
                  </a:lnTo>
                  <a:lnTo>
                    <a:pt x="40" y="100"/>
                  </a:lnTo>
                  <a:lnTo>
                    <a:pt x="22" y="100"/>
                  </a:lnTo>
                  <a:lnTo>
                    <a:pt x="22" y="159"/>
                  </a:lnTo>
                  <a:lnTo>
                    <a:pt x="22" y="160"/>
                  </a:lnTo>
                  <a:lnTo>
                    <a:pt x="20" y="162"/>
                  </a:lnTo>
                  <a:lnTo>
                    <a:pt x="20" y="162"/>
                  </a:lnTo>
                  <a:lnTo>
                    <a:pt x="19" y="162"/>
                  </a:lnTo>
                  <a:lnTo>
                    <a:pt x="18" y="163"/>
                  </a:lnTo>
                  <a:lnTo>
                    <a:pt x="15" y="163"/>
                  </a:lnTo>
                  <a:lnTo>
                    <a:pt x="14" y="163"/>
                  </a:lnTo>
                  <a:lnTo>
                    <a:pt x="10" y="163"/>
                  </a:lnTo>
                  <a:lnTo>
                    <a:pt x="7" y="163"/>
                  </a:lnTo>
                  <a:lnTo>
                    <a:pt x="5" y="163"/>
                  </a:lnTo>
                  <a:lnTo>
                    <a:pt x="3" y="163"/>
                  </a:lnTo>
                  <a:lnTo>
                    <a:pt x="2" y="162"/>
                  </a:lnTo>
                  <a:lnTo>
                    <a:pt x="1" y="162"/>
                  </a:lnTo>
                  <a:lnTo>
                    <a:pt x="0" y="162"/>
                  </a:lnTo>
                  <a:lnTo>
                    <a:pt x="0" y="160"/>
                  </a:lnTo>
                  <a:lnTo>
                    <a:pt x="0" y="159"/>
                  </a:lnTo>
                  <a:lnTo>
                    <a:pt x="0" y="9"/>
                  </a:lnTo>
                  <a:lnTo>
                    <a:pt x="0" y="4"/>
                  </a:lnTo>
                  <a:lnTo>
                    <a:pt x="2" y="1"/>
                  </a:lnTo>
                  <a:lnTo>
                    <a:pt x="5" y="0"/>
                  </a:lnTo>
                  <a:lnTo>
                    <a:pt x="9" y="0"/>
                  </a:lnTo>
                  <a:lnTo>
                    <a:pt x="43" y="0"/>
                  </a:lnTo>
                  <a:lnTo>
                    <a:pt x="48" y="0"/>
                  </a:lnTo>
                  <a:lnTo>
                    <a:pt x="53" y="0"/>
                  </a:lnTo>
                  <a:lnTo>
                    <a:pt x="58" y="1"/>
                  </a:lnTo>
                  <a:lnTo>
                    <a:pt x="65" y="2"/>
                  </a:lnTo>
                  <a:lnTo>
                    <a:pt x="71" y="4"/>
                  </a:lnTo>
                  <a:lnTo>
                    <a:pt x="78" y="7"/>
                  </a:lnTo>
                  <a:lnTo>
                    <a:pt x="85" y="11"/>
                  </a:lnTo>
                  <a:lnTo>
                    <a:pt x="90" y="17"/>
                  </a:lnTo>
                  <a:lnTo>
                    <a:pt x="94" y="23"/>
                  </a:lnTo>
                  <a:lnTo>
                    <a:pt x="98" y="31"/>
                  </a:lnTo>
                  <a:lnTo>
                    <a:pt x="99" y="39"/>
                  </a:lnTo>
                  <a:lnTo>
                    <a:pt x="100" y="47"/>
                  </a:lnTo>
                  <a:close/>
                  <a:moveTo>
                    <a:pt x="77" y="49"/>
                  </a:moveTo>
                  <a:lnTo>
                    <a:pt x="77" y="40"/>
                  </a:lnTo>
                  <a:lnTo>
                    <a:pt x="73" y="32"/>
                  </a:lnTo>
                  <a:lnTo>
                    <a:pt x="69" y="26"/>
                  </a:lnTo>
                  <a:lnTo>
                    <a:pt x="64" y="22"/>
                  </a:lnTo>
                  <a:lnTo>
                    <a:pt x="58" y="19"/>
                  </a:lnTo>
                  <a:lnTo>
                    <a:pt x="53" y="18"/>
                  </a:lnTo>
                  <a:lnTo>
                    <a:pt x="47" y="18"/>
                  </a:lnTo>
                  <a:lnTo>
                    <a:pt x="41" y="18"/>
                  </a:lnTo>
                  <a:lnTo>
                    <a:pt x="22" y="18"/>
                  </a:lnTo>
                  <a:lnTo>
                    <a:pt x="22" y="83"/>
                  </a:lnTo>
                  <a:lnTo>
                    <a:pt x="41" y="83"/>
                  </a:lnTo>
                  <a:lnTo>
                    <a:pt x="51" y="82"/>
                  </a:lnTo>
                  <a:lnTo>
                    <a:pt x="57" y="81"/>
                  </a:lnTo>
                  <a:lnTo>
                    <a:pt x="64" y="78"/>
                  </a:lnTo>
                  <a:lnTo>
                    <a:pt x="68" y="73"/>
                  </a:lnTo>
                  <a:lnTo>
                    <a:pt x="73" y="69"/>
                  </a:lnTo>
                  <a:lnTo>
                    <a:pt x="75" y="62"/>
                  </a:lnTo>
                  <a:lnTo>
                    <a:pt x="77" y="56"/>
                  </a:lnTo>
                  <a:lnTo>
                    <a:pt x="77" y="4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6"/>
            <p:cNvSpPr>
              <a:spLocks/>
            </p:cNvSpPr>
            <p:nvPr/>
          </p:nvSpPr>
          <p:spPr bwMode="auto">
            <a:xfrm>
              <a:off x="3060" y="784"/>
              <a:ext cx="5" cy="41"/>
            </a:xfrm>
            <a:custGeom>
              <a:avLst/>
              <a:gdLst>
                <a:gd name="T0" fmla="*/ 22 w 22"/>
                <a:gd name="T1" fmla="*/ 161 h 165"/>
                <a:gd name="T2" fmla="*/ 22 w 22"/>
                <a:gd name="T3" fmla="*/ 162 h 165"/>
                <a:gd name="T4" fmla="*/ 22 w 22"/>
                <a:gd name="T5" fmla="*/ 164 h 165"/>
                <a:gd name="T6" fmla="*/ 21 w 22"/>
                <a:gd name="T7" fmla="*/ 164 h 165"/>
                <a:gd name="T8" fmla="*/ 20 w 22"/>
                <a:gd name="T9" fmla="*/ 164 h 165"/>
                <a:gd name="T10" fmla="*/ 18 w 22"/>
                <a:gd name="T11" fmla="*/ 165 h 165"/>
                <a:gd name="T12" fmla="*/ 17 w 22"/>
                <a:gd name="T13" fmla="*/ 165 h 165"/>
                <a:gd name="T14" fmla="*/ 14 w 22"/>
                <a:gd name="T15" fmla="*/ 165 h 165"/>
                <a:gd name="T16" fmla="*/ 12 w 22"/>
                <a:gd name="T17" fmla="*/ 165 h 165"/>
                <a:gd name="T18" fmla="*/ 8 w 22"/>
                <a:gd name="T19" fmla="*/ 165 h 165"/>
                <a:gd name="T20" fmla="*/ 6 w 22"/>
                <a:gd name="T21" fmla="*/ 165 h 165"/>
                <a:gd name="T22" fmla="*/ 4 w 22"/>
                <a:gd name="T23" fmla="*/ 165 h 165"/>
                <a:gd name="T24" fmla="*/ 3 w 22"/>
                <a:gd name="T25" fmla="*/ 164 h 165"/>
                <a:gd name="T26" fmla="*/ 1 w 22"/>
                <a:gd name="T27" fmla="*/ 164 h 165"/>
                <a:gd name="T28" fmla="*/ 1 w 22"/>
                <a:gd name="T29" fmla="*/ 164 h 165"/>
                <a:gd name="T30" fmla="*/ 0 w 22"/>
                <a:gd name="T31" fmla="*/ 162 h 165"/>
                <a:gd name="T32" fmla="*/ 0 w 22"/>
                <a:gd name="T33" fmla="*/ 161 h 165"/>
                <a:gd name="T34" fmla="*/ 0 w 22"/>
                <a:gd name="T35" fmla="*/ 4 h 165"/>
                <a:gd name="T36" fmla="*/ 0 w 22"/>
                <a:gd name="T37" fmla="*/ 4 h 165"/>
                <a:gd name="T38" fmla="*/ 1 w 22"/>
                <a:gd name="T39" fmla="*/ 3 h 165"/>
                <a:gd name="T40" fmla="*/ 1 w 22"/>
                <a:gd name="T41" fmla="*/ 2 h 165"/>
                <a:gd name="T42" fmla="*/ 3 w 22"/>
                <a:gd name="T43" fmla="*/ 2 h 165"/>
                <a:gd name="T44" fmla="*/ 4 w 22"/>
                <a:gd name="T45" fmla="*/ 2 h 165"/>
                <a:gd name="T46" fmla="*/ 6 w 22"/>
                <a:gd name="T47" fmla="*/ 2 h 165"/>
                <a:gd name="T48" fmla="*/ 8 w 22"/>
                <a:gd name="T49" fmla="*/ 0 h 165"/>
                <a:gd name="T50" fmla="*/ 12 w 22"/>
                <a:gd name="T51" fmla="*/ 0 h 165"/>
                <a:gd name="T52" fmla="*/ 14 w 22"/>
                <a:gd name="T53" fmla="*/ 0 h 165"/>
                <a:gd name="T54" fmla="*/ 17 w 22"/>
                <a:gd name="T55" fmla="*/ 2 h 165"/>
                <a:gd name="T56" fmla="*/ 18 w 22"/>
                <a:gd name="T57" fmla="*/ 2 h 165"/>
                <a:gd name="T58" fmla="*/ 20 w 22"/>
                <a:gd name="T59" fmla="*/ 2 h 165"/>
                <a:gd name="T60" fmla="*/ 21 w 22"/>
                <a:gd name="T61" fmla="*/ 2 h 165"/>
                <a:gd name="T62" fmla="*/ 22 w 22"/>
                <a:gd name="T63" fmla="*/ 3 h 165"/>
                <a:gd name="T64" fmla="*/ 22 w 22"/>
                <a:gd name="T65" fmla="*/ 4 h 165"/>
                <a:gd name="T66" fmla="*/ 22 w 22"/>
                <a:gd name="T67" fmla="*/ 4 h 165"/>
                <a:gd name="T68" fmla="*/ 22 w 22"/>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165">
                  <a:moveTo>
                    <a:pt x="22" y="161"/>
                  </a:moveTo>
                  <a:lnTo>
                    <a:pt x="22" y="162"/>
                  </a:lnTo>
                  <a:lnTo>
                    <a:pt x="22" y="164"/>
                  </a:lnTo>
                  <a:lnTo>
                    <a:pt x="21" y="164"/>
                  </a:lnTo>
                  <a:lnTo>
                    <a:pt x="20" y="164"/>
                  </a:lnTo>
                  <a:lnTo>
                    <a:pt x="18" y="165"/>
                  </a:lnTo>
                  <a:lnTo>
                    <a:pt x="17" y="165"/>
                  </a:lnTo>
                  <a:lnTo>
                    <a:pt x="14" y="165"/>
                  </a:lnTo>
                  <a:lnTo>
                    <a:pt x="12" y="165"/>
                  </a:lnTo>
                  <a:lnTo>
                    <a:pt x="8" y="165"/>
                  </a:lnTo>
                  <a:lnTo>
                    <a:pt x="6" y="165"/>
                  </a:lnTo>
                  <a:lnTo>
                    <a:pt x="4" y="165"/>
                  </a:lnTo>
                  <a:lnTo>
                    <a:pt x="3" y="164"/>
                  </a:lnTo>
                  <a:lnTo>
                    <a:pt x="1" y="164"/>
                  </a:lnTo>
                  <a:lnTo>
                    <a:pt x="1" y="164"/>
                  </a:lnTo>
                  <a:lnTo>
                    <a:pt x="0" y="162"/>
                  </a:lnTo>
                  <a:lnTo>
                    <a:pt x="0" y="161"/>
                  </a:lnTo>
                  <a:lnTo>
                    <a:pt x="0" y="4"/>
                  </a:lnTo>
                  <a:lnTo>
                    <a:pt x="0" y="4"/>
                  </a:lnTo>
                  <a:lnTo>
                    <a:pt x="1" y="3"/>
                  </a:lnTo>
                  <a:lnTo>
                    <a:pt x="1" y="2"/>
                  </a:lnTo>
                  <a:lnTo>
                    <a:pt x="3" y="2"/>
                  </a:lnTo>
                  <a:lnTo>
                    <a:pt x="4" y="2"/>
                  </a:lnTo>
                  <a:lnTo>
                    <a:pt x="6" y="2"/>
                  </a:lnTo>
                  <a:lnTo>
                    <a:pt x="8" y="0"/>
                  </a:lnTo>
                  <a:lnTo>
                    <a:pt x="12" y="0"/>
                  </a:lnTo>
                  <a:lnTo>
                    <a:pt x="14" y="0"/>
                  </a:lnTo>
                  <a:lnTo>
                    <a:pt x="17" y="2"/>
                  </a:lnTo>
                  <a:lnTo>
                    <a:pt x="18" y="2"/>
                  </a:lnTo>
                  <a:lnTo>
                    <a:pt x="20" y="2"/>
                  </a:lnTo>
                  <a:lnTo>
                    <a:pt x="21" y="2"/>
                  </a:lnTo>
                  <a:lnTo>
                    <a:pt x="22" y="3"/>
                  </a:lnTo>
                  <a:lnTo>
                    <a:pt x="22" y="4"/>
                  </a:lnTo>
                  <a:lnTo>
                    <a:pt x="22" y="4"/>
                  </a:lnTo>
                  <a:lnTo>
                    <a:pt x="22"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7"/>
            <p:cNvSpPr>
              <a:spLocks noEditPoints="1"/>
            </p:cNvSpPr>
            <p:nvPr/>
          </p:nvSpPr>
          <p:spPr bwMode="auto">
            <a:xfrm>
              <a:off x="3076" y="785"/>
              <a:ext cx="25" cy="40"/>
            </a:xfrm>
            <a:custGeom>
              <a:avLst/>
              <a:gdLst>
                <a:gd name="T0" fmla="*/ 100 w 101"/>
                <a:gd name="T1" fmla="*/ 58 h 163"/>
                <a:gd name="T2" fmla="*/ 92 w 101"/>
                <a:gd name="T3" fmla="*/ 78 h 163"/>
                <a:gd name="T4" fmla="*/ 77 w 101"/>
                <a:gd name="T5" fmla="*/ 92 h 163"/>
                <a:gd name="T6" fmla="*/ 55 w 101"/>
                <a:gd name="T7" fmla="*/ 100 h 163"/>
                <a:gd name="T8" fmla="*/ 22 w 101"/>
                <a:gd name="T9" fmla="*/ 100 h 163"/>
                <a:gd name="T10" fmla="*/ 22 w 101"/>
                <a:gd name="T11" fmla="*/ 160 h 163"/>
                <a:gd name="T12" fmla="*/ 21 w 101"/>
                <a:gd name="T13" fmla="*/ 162 h 163"/>
                <a:gd name="T14" fmla="*/ 19 w 101"/>
                <a:gd name="T15" fmla="*/ 163 h 163"/>
                <a:gd name="T16" fmla="*/ 15 w 101"/>
                <a:gd name="T17" fmla="*/ 163 h 163"/>
                <a:gd name="T18" fmla="*/ 8 w 101"/>
                <a:gd name="T19" fmla="*/ 163 h 163"/>
                <a:gd name="T20" fmla="*/ 4 w 101"/>
                <a:gd name="T21" fmla="*/ 163 h 163"/>
                <a:gd name="T22" fmla="*/ 2 w 101"/>
                <a:gd name="T23" fmla="*/ 162 h 163"/>
                <a:gd name="T24" fmla="*/ 0 w 101"/>
                <a:gd name="T25" fmla="*/ 160 h 163"/>
                <a:gd name="T26" fmla="*/ 0 w 101"/>
                <a:gd name="T27" fmla="*/ 9 h 163"/>
                <a:gd name="T28" fmla="*/ 3 w 101"/>
                <a:gd name="T29" fmla="*/ 1 h 163"/>
                <a:gd name="T30" fmla="*/ 9 w 101"/>
                <a:gd name="T31" fmla="*/ 0 h 163"/>
                <a:gd name="T32" fmla="*/ 49 w 101"/>
                <a:gd name="T33" fmla="*/ 0 h 163"/>
                <a:gd name="T34" fmla="*/ 59 w 101"/>
                <a:gd name="T35" fmla="*/ 1 h 163"/>
                <a:gd name="T36" fmla="*/ 72 w 101"/>
                <a:gd name="T37" fmla="*/ 4 h 163"/>
                <a:gd name="T38" fmla="*/ 85 w 101"/>
                <a:gd name="T39" fmla="*/ 11 h 163"/>
                <a:gd name="T40" fmla="*/ 96 w 101"/>
                <a:gd name="T41" fmla="*/ 23 h 163"/>
                <a:gd name="T42" fmla="*/ 100 w 101"/>
                <a:gd name="T43" fmla="*/ 39 h 163"/>
                <a:gd name="T44" fmla="*/ 77 w 101"/>
                <a:gd name="T45" fmla="*/ 49 h 163"/>
                <a:gd name="T46" fmla="*/ 73 w 101"/>
                <a:gd name="T47" fmla="*/ 32 h 163"/>
                <a:gd name="T48" fmla="*/ 64 w 101"/>
                <a:gd name="T49" fmla="*/ 22 h 163"/>
                <a:gd name="T50" fmla="*/ 54 w 101"/>
                <a:gd name="T51" fmla="*/ 18 h 163"/>
                <a:gd name="T52" fmla="*/ 42 w 101"/>
                <a:gd name="T53" fmla="*/ 18 h 163"/>
                <a:gd name="T54" fmla="*/ 22 w 101"/>
                <a:gd name="T55" fmla="*/ 83 h 163"/>
                <a:gd name="T56" fmla="*/ 51 w 101"/>
                <a:gd name="T57" fmla="*/ 82 h 163"/>
                <a:gd name="T58" fmla="*/ 64 w 101"/>
                <a:gd name="T59" fmla="*/ 78 h 163"/>
                <a:gd name="T60" fmla="*/ 73 w 101"/>
                <a:gd name="T61" fmla="*/ 69 h 163"/>
                <a:gd name="T62" fmla="*/ 77 w 101"/>
                <a:gd name="T63" fmla="*/ 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63">
                  <a:moveTo>
                    <a:pt x="101" y="47"/>
                  </a:moveTo>
                  <a:lnTo>
                    <a:pt x="100" y="58"/>
                  </a:lnTo>
                  <a:lnTo>
                    <a:pt x="97" y="69"/>
                  </a:lnTo>
                  <a:lnTo>
                    <a:pt x="92" y="78"/>
                  </a:lnTo>
                  <a:lnTo>
                    <a:pt x="85" y="86"/>
                  </a:lnTo>
                  <a:lnTo>
                    <a:pt x="77" y="92"/>
                  </a:lnTo>
                  <a:lnTo>
                    <a:pt x="67" y="96"/>
                  </a:lnTo>
                  <a:lnTo>
                    <a:pt x="55" y="100"/>
                  </a:lnTo>
                  <a:lnTo>
                    <a:pt x="41" y="100"/>
                  </a:lnTo>
                  <a:lnTo>
                    <a:pt x="22" y="100"/>
                  </a:lnTo>
                  <a:lnTo>
                    <a:pt x="22" y="159"/>
                  </a:lnTo>
                  <a:lnTo>
                    <a:pt x="22" y="160"/>
                  </a:lnTo>
                  <a:lnTo>
                    <a:pt x="21" y="162"/>
                  </a:lnTo>
                  <a:lnTo>
                    <a:pt x="21" y="162"/>
                  </a:lnTo>
                  <a:lnTo>
                    <a:pt x="20" y="162"/>
                  </a:lnTo>
                  <a:lnTo>
                    <a:pt x="19" y="163"/>
                  </a:lnTo>
                  <a:lnTo>
                    <a:pt x="16" y="163"/>
                  </a:lnTo>
                  <a:lnTo>
                    <a:pt x="15" y="163"/>
                  </a:lnTo>
                  <a:lnTo>
                    <a:pt x="11" y="163"/>
                  </a:lnTo>
                  <a:lnTo>
                    <a:pt x="8" y="163"/>
                  </a:lnTo>
                  <a:lnTo>
                    <a:pt x="5" y="163"/>
                  </a:lnTo>
                  <a:lnTo>
                    <a:pt x="4" y="163"/>
                  </a:lnTo>
                  <a:lnTo>
                    <a:pt x="3" y="162"/>
                  </a:lnTo>
                  <a:lnTo>
                    <a:pt x="2" y="162"/>
                  </a:lnTo>
                  <a:lnTo>
                    <a:pt x="0" y="162"/>
                  </a:lnTo>
                  <a:lnTo>
                    <a:pt x="0" y="160"/>
                  </a:lnTo>
                  <a:lnTo>
                    <a:pt x="0" y="159"/>
                  </a:lnTo>
                  <a:lnTo>
                    <a:pt x="0" y="9"/>
                  </a:lnTo>
                  <a:lnTo>
                    <a:pt x="0" y="4"/>
                  </a:lnTo>
                  <a:lnTo>
                    <a:pt x="3" y="1"/>
                  </a:lnTo>
                  <a:lnTo>
                    <a:pt x="5" y="0"/>
                  </a:lnTo>
                  <a:lnTo>
                    <a:pt x="9" y="0"/>
                  </a:lnTo>
                  <a:lnTo>
                    <a:pt x="43" y="0"/>
                  </a:lnTo>
                  <a:lnTo>
                    <a:pt x="49" y="0"/>
                  </a:lnTo>
                  <a:lnTo>
                    <a:pt x="54" y="0"/>
                  </a:lnTo>
                  <a:lnTo>
                    <a:pt x="59" y="1"/>
                  </a:lnTo>
                  <a:lnTo>
                    <a:pt x="66" y="2"/>
                  </a:lnTo>
                  <a:lnTo>
                    <a:pt x="72" y="4"/>
                  </a:lnTo>
                  <a:lnTo>
                    <a:pt x="79" y="7"/>
                  </a:lnTo>
                  <a:lnTo>
                    <a:pt x="85" y="11"/>
                  </a:lnTo>
                  <a:lnTo>
                    <a:pt x="90" y="17"/>
                  </a:lnTo>
                  <a:lnTo>
                    <a:pt x="96" y="23"/>
                  </a:lnTo>
                  <a:lnTo>
                    <a:pt x="98" y="31"/>
                  </a:lnTo>
                  <a:lnTo>
                    <a:pt x="100" y="39"/>
                  </a:lnTo>
                  <a:lnTo>
                    <a:pt x="101" y="47"/>
                  </a:lnTo>
                  <a:close/>
                  <a:moveTo>
                    <a:pt x="77" y="49"/>
                  </a:moveTo>
                  <a:lnTo>
                    <a:pt x="77" y="40"/>
                  </a:lnTo>
                  <a:lnTo>
                    <a:pt x="73" y="32"/>
                  </a:lnTo>
                  <a:lnTo>
                    <a:pt x="70" y="26"/>
                  </a:lnTo>
                  <a:lnTo>
                    <a:pt x="64" y="22"/>
                  </a:lnTo>
                  <a:lnTo>
                    <a:pt x="59" y="19"/>
                  </a:lnTo>
                  <a:lnTo>
                    <a:pt x="54" y="18"/>
                  </a:lnTo>
                  <a:lnTo>
                    <a:pt x="47" y="18"/>
                  </a:lnTo>
                  <a:lnTo>
                    <a:pt x="42" y="18"/>
                  </a:lnTo>
                  <a:lnTo>
                    <a:pt x="22" y="18"/>
                  </a:lnTo>
                  <a:lnTo>
                    <a:pt x="22" y="83"/>
                  </a:lnTo>
                  <a:lnTo>
                    <a:pt x="42" y="83"/>
                  </a:lnTo>
                  <a:lnTo>
                    <a:pt x="51" y="82"/>
                  </a:lnTo>
                  <a:lnTo>
                    <a:pt x="58" y="81"/>
                  </a:lnTo>
                  <a:lnTo>
                    <a:pt x="64" y="78"/>
                  </a:lnTo>
                  <a:lnTo>
                    <a:pt x="68" y="73"/>
                  </a:lnTo>
                  <a:lnTo>
                    <a:pt x="73" y="69"/>
                  </a:lnTo>
                  <a:lnTo>
                    <a:pt x="76" y="62"/>
                  </a:lnTo>
                  <a:lnTo>
                    <a:pt x="77" y="56"/>
                  </a:lnTo>
                  <a:lnTo>
                    <a:pt x="77" y="4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8"/>
            <p:cNvSpPr>
              <a:spLocks/>
            </p:cNvSpPr>
            <p:nvPr/>
          </p:nvSpPr>
          <p:spPr bwMode="auto">
            <a:xfrm>
              <a:off x="3109" y="785"/>
              <a:ext cx="23" cy="40"/>
            </a:xfrm>
            <a:custGeom>
              <a:avLst/>
              <a:gdLst>
                <a:gd name="T0" fmla="*/ 91 w 91"/>
                <a:gd name="T1" fmla="*/ 156 h 163"/>
                <a:gd name="T2" fmla="*/ 90 w 91"/>
                <a:gd name="T3" fmla="*/ 159 h 163"/>
                <a:gd name="T4" fmla="*/ 88 w 91"/>
                <a:gd name="T5" fmla="*/ 162 h 163"/>
                <a:gd name="T6" fmla="*/ 87 w 91"/>
                <a:gd name="T7" fmla="*/ 163 h 163"/>
                <a:gd name="T8" fmla="*/ 9 w 91"/>
                <a:gd name="T9" fmla="*/ 163 h 163"/>
                <a:gd name="T10" fmla="*/ 2 w 91"/>
                <a:gd name="T11" fmla="*/ 160 h 163"/>
                <a:gd name="T12" fmla="*/ 0 w 91"/>
                <a:gd name="T13" fmla="*/ 154 h 163"/>
                <a:gd name="T14" fmla="*/ 1 w 91"/>
                <a:gd name="T15" fmla="*/ 4 h 163"/>
                <a:gd name="T16" fmla="*/ 5 w 91"/>
                <a:gd name="T17" fmla="*/ 0 h 163"/>
                <a:gd name="T18" fmla="*/ 86 w 91"/>
                <a:gd name="T19" fmla="*/ 0 h 163"/>
                <a:gd name="T20" fmla="*/ 87 w 91"/>
                <a:gd name="T21" fmla="*/ 0 h 163"/>
                <a:gd name="T22" fmla="*/ 88 w 91"/>
                <a:gd name="T23" fmla="*/ 1 h 163"/>
                <a:gd name="T24" fmla="*/ 90 w 91"/>
                <a:gd name="T25" fmla="*/ 5 h 163"/>
                <a:gd name="T26" fmla="*/ 90 w 91"/>
                <a:gd name="T27" fmla="*/ 9 h 163"/>
                <a:gd name="T28" fmla="*/ 90 w 91"/>
                <a:gd name="T29" fmla="*/ 13 h 163"/>
                <a:gd name="T30" fmla="*/ 88 w 91"/>
                <a:gd name="T31" fmla="*/ 15 h 163"/>
                <a:gd name="T32" fmla="*/ 87 w 91"/>
                <a:gd name="T33" fmla="*/ 17 h 163"/>
                <a:gd name="T34" fmla="*/ 86 w 91"/>
                <a:gd name="T35" fmla="*/ 18 h 163"/>
                <a:gd name="T36" fmla="*/ 22 w 91"/>
                <a:gd name="T37" fmla="*/ 69 h 163"/>
                <a:gd name="T38" fmla="*/ 78 w 91"/>
                <a:gd name="T39" fmla="*/ 69 h 163"/>
                <a:gd name="T40" fmla="*/ 79 w 91"/>
                <a:gd name="T41" fmla="*/ 70 h 163"/>
                <a:gd name="T42" fmla="*/ 81 w 91"/>
                <a:gd name="T43" fmla="*/ 71 h 163"/>
                <a:gd name="T44" fmla="*/ 81 w 91"/>
                <a:gd name="T45" fmla="*/ 75 h 163"/>
                <a:gd name="T46" fmla="*/ 81 w 91"/>
                <a:gd name="T47" fmla="*/ 79 h 163"/>
                <a:gd name="T48" fmla="*/ 81 w 91"/>
                <a:gd name="T49" fmla="*/ 83 h 163"/>
                <a:gd name="T50" fmla="*/ 79 w 91"/>
                <a:gd name="T51" fmla="*/ 85 h 163"/>
                <a:gd name="T52" fmla="*/ 78 w 91"/>
                <a:gd name="T53" fmla="*/ 86 h 163"/>
                <a:gd name="T54" fmla="*/ 22 w 91"/>
                <a:gd name="T55" fmla="*/ 86 h 163"/>
                <a:gd name="T56" fmla="*/ 86 w 91"/>
                <a:gd name="T57" fmla="*/ 145 h 163"/>
                <a:gd name="T58" fmla="*/ 88 w 91"/>
                <a:gd name="T59" fmla="*/ 145 h 163"/>
                <a:gd name="T60" fmla="*/ 90 w 91"/>
                <a:gd name="T61" fmla="*/ 147 h 163"/>
                <a:gd name="T62" fmla="*/ 91 w 91"/>
                <a:gd name="T63" fmla="*/ 150 h 163"/>
                <a:gd name="T64" fmla="*/ 91 w 91"/>
                <a:gd name="T65"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63">
                  <a:moveTo>
                    <a:pt x="91" y="154"/>
                  </a:moveTo>
                  <a:lnTo>
                    <a:pt x="91" y="156"/>
                  </a:lnTo>
                  <a:lnTo>
                    <a:pt x="91" y="158"/>
                  </a:lnTo>
                  <a:lnTo>
                    <a:pt x="90" y="159"/>
                  </a:lnTo>
                  <a:lnTo>
                    <a:pt x="90" y="160"/>
                  </a:lnTo>
                  <a:lnTo>
                    <a:pt x="88" y="162"/>
                  </a:lnTo>
                  <a:lnTo>
                    <a:pt x="88" y="162"/>
                  </a:lnTo>
                  <a:lnTo>
                    <a:pt x="87" y="163"/>
                  </a:lnTo>
                  <a:lnTo>
                    <a:pt x="86" y="163"/>
                  </a:lnTo>
                  <a:lnTo>
                    <a:pt x="9" y="163"/>
                  </a:lnTo>
                  <a:lnTo>
                    <a:pt x="5" y="162"/>
                  </a:lnTo>
                  <a:lnTo>
                    <a:pt x="2" y="160"/>
                  </a:lnTo>
                  <a:lnTo>
                    <a:pt x="1" y="158"/>
                  </a:lnTo>
                  <a:lnTo>
                    <a:pt x="0" y="154"/>
                  </a:lnTo>
                  <a:lnTo>
                    <a:pt x="0" y="9"/>
                  </a:lnTo>
                  <a:lnTo>
                    <a:pt x="1" y="4"/>
                  </a:lnTo>
                  <a:lnTo>
                    <a:pt x="2" y="1"/>
                  </a:lnTo>
                  <a:lnTo>
                    <a:pt x="5" y="0"/>
                  </a:lnTo>
                  <a:lnTo>
                    <a:pt x="9" y="0"/>
                  </a:lnTo>
                  <a:lnTo>
                    <a:pt x="86" y="0"/>
                  </a:lnTo>
                  <a:lnTo>
                    <a:pt x="87" y="0"/>
                  </a:lnTo>
                  <a:lnTo>
                    <a:pt x="87" y="0"/>
                  </a:lnTo>
                  <a:lnTo>
                    <a:pt x="88" y="1"/>
                  </a:lnTo>
                  <a:lnTo>
                    <a:pt x="88" y="1"/>
                  </a:lnTo>
                  <a:lnTo>
                    <a:pt x="90" y="2"/>
                  </a:lnTo>
                  <a:lnTo>
                    <a:pt x="90" y="5"/>
                  </a:lnTo>
                  <a:lnTo>
                    <a:pt x="90" y="6"/>
                  </a:lnTo>
                  <a:lnTo>
                    <a:pt x="90" y="9"/>
                  </a:lnTo>
                  <a:lnTo>
                    <a:pt x="90" y="11"/>
                  </a:lnTo>
                  <a:lnTo>
                    <a:pt x="90" y="13"/>
                  </a:lnTo>
                  <a:lnTo>
                    <a:pt x="90" y="14"/>
                  </a:lnTo>
                  <a:lnTo>
                    <a:pt x="88" y="15"/>
                  </a:lnTo>
                  <a:lnTo>
                    <a:pt x="88" y="17"/>
                  </a:lnTo>
                  <a:lnTo>
                    <a:pt x="87" y="17"/>
                  </a:lnTo>
                  <a:lnTo>
                    <a:pt x="87" y="18"/>
                  </a:lnTo>
                  <a:lnTo>
                    <a:pt x="86" y="18"/>
                  </a:lnTo>
                  <a:lnTo>
                    <a:pt x="22" y="18"/>
                  </a:lnTo>
                  <a:lnTo>
                    <a:pt x="22" y="69"/>
                  </a:lnTo>
                  <a:lnTo>
                    <a:pt x="77" y="69"/>
                  </a:lnTo>
                  <a:lnTo>
                    <a:pt x="78" y="69"/>
                  </a:lnTo>
                  <a:lnTo>
                    <a:pt x="78" y="69"/>
                  </a:lnTo>
                  <a:lnTo>
                    <a:pt x="79" y="70"/>
                  </a:lnTo>
                  <a:lnTo>
                    <a:pt x="79" y="70"/>
                  </a:lnTo>
                  <a:lnTo>
                    <a:pt x="81" y="71"/>
                  </a:lnTo>
                  <a:lnTo>
                    <a:pt x="81" y="74"/>
                  </a:lnTo>
                  <a:lnTo>
                    <a:pt x="81" y="75"/>
                  </a:lnTo>
                  <a:lnTo>
                    <a:pt x="81" y="78"/>
                  </a:lnTo>
                  <a:lnTo>
                    <a:pt x="81" y="79"/>
                  </a:lnTo>
                  <a:lnTo>
                    <a:pt x="81" y="82"/>
                  </a:lnTo>
                  <a:lnTo>
                    <a:pt x="81" y="83"/>
                  </a:lnTo>
                  <a:lnTo>
                    <a:pt x="79" y="85"/>
                  </a:lnTo>
                  <a:lnTo>
                    <a:pt x="79" y="85"/>
                  </a:lnTo>
                  <a:lnTo>
                    <a:pt x="78" y="86"/>
                  </a:lnTo>
                  <a:lnTo>
                    <a:pt x="78" y="86"/>
                  </a:lnTo>
                  <a:lnTo>
                    <a:pt x="77" y="86"/>
                  </a:lnTo>
                  <a:lnTo>
                    <a:pt x="22" y="86"/>
                  </a:lnTo>
                  <a:lnTo>
                    <a:pt x="22" y="145"/>
                  </a:lnTo>
                  <a:lnTo>
                    <a:pt x="86" y="145"/>
                  </a:lnTo>
                  <a:lnTo>
                    <a:pt x="87" y="145"/>
                  </a:lnTo>
                  <a:lnTo>
                    <a:pt x="88" y="145"/>
                  </a:lnTo>
                  <a:lnTo>
                    <a:pt x="88" y="146"/>
                  </a:lnTo>
                  <a:lnTo>
                    <a:pt x="90" y="147"/>
                  </a:lnTo>
                  <a:lnTo>
                    <a:pt x="90" y="147"/>
                  </a:lnTo>
                  <a:lnTo>
                    <a:pt x="91" y="150"/>
                  </a:lnTo>
                  <a:lnTo>
                    <a:pt x="91" y="151"/>
                  </a:lnTo>
                  <a:lnTo>
                    <a:pt x="91"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9"/>
            <p:cNvSpPr>
              <a:spLocks/>
            </p:cNvSpPr>
            <p:nvPr/>
          </p:nvSpPr>
          <p:spPr bwMode="auto">
            <a:xfrm>
              <a:off x="3141" y="784"/>
              <a:ext cx="21" cy="41"/>
            </a:xfrm>
            <a:custGeom>
              <a:avLst/>
              <a:gdLst>
                <a:gd name="T0" fmla="*/ 85 w 85"/>
                <a:gd name="T1" fmla="*/ 154 h 165"/>
                <a:gd name="T2" fmla="*/ 85 w 85"/>
                <a:gd name="T3" fmla="*/ 157 h 165"/>
                <a:gd name="T4" fmla="*/ 84 w 85"/>
                <a:gd name="T5" fmla="*/ 160 h 165"/>
                <a:gd name="T6" fmla="*/ 84 w 85"/>
                <a:gd name="T7" fmla="*/ 161 h 165"/>
                <a:gd name="T8" fmla="*/ 84 w 85"/>
                <a:gd name="T9" fmla="*/ 162 h 165"/>
                <a:gd name="T10" fmla="*/ 83 w 85"/>
                <a:gd name="T11" fmla="*/ 164 h 165"/>
                <a:gd name="T12" fmla="*/ 83 w 85"/>
                <a:gd name="T13" fmla="*/ 164 h 165"/>
                <a:gd name="T14" fmla="*/ 81 w 85"/>
                <a:gd name="T15" fmla="*/ 165 h 165"/>
                <a:gd name="T16" fmla="*/ 80 w 85"/>
                <a:gd name="T17" fmla="*/ 165 h 165"/>
                <a:gd name="T18" fmla="*/ 8 w 85"/>
                <a:gd name="T19" fmla="*/ 165 h 165"/>
                <a:gd name="T20" fmla="*/ 6 w 85"/>
                <a:gd name="T21" fmla="*/ 164 h 165"/>
                <a:gd name="T22" fmla="*/ 3 w 85"/>
                <a:gd name="T23" fmla="*/ 162 h 165"/>
                <a:gd name="T24" fmla="*/ 0 w 85"/>
                <a:gd name="T25" fmla="*/ 160 h 165"/>
                <a:gd name="T26" fmla="*/ 0 w 85"/>
                <a:gd name="T27" fmla="*/ 156 h 165"/>
                <a:gd name="T28" fmla="*/ 0 w 85"/>
                <a:gd name="T29" fmla="*/ 4 h 165"/>
                <a:gd name="T30" fmla="*/ 0 w 85"/>
                <a:gd name="T31" fmla="*/ 4 h 165"/>
                <a:gd name="T32" fmla="*/ 0 w 85"/>
                <a:gd name="T33" fmla="*/ 3 h 165"/>
                <a:gd name="T34" fmla="*/ 2 w 85"/>
                <a:gd name="T35" fmla="*/ 2 h 165"/>
                <a:gd name="T36" fmla="*/ 3 w 85"/>
                <a:gd name="T37" fmla="*/ 2 h 165"/>
                <a:gd name="T38" fmla="*/ 4 w 85"/>
                <a:gd name="T39" fmla="*/ 2 h 165"/>
                <a:gd name="T40" fmla="*/ 6 w 85"/>
                <a:gd name="T41" fmla="*/ 2 h 165"/>
                <a:gd name="T42" fmla="*/ 8 w 85"/>
                <a:gd name="T43" fmla="*/ 0 h 165"/>
                <a:gd name="T44" fmla="*/ 11 w 85"/>
                <a:gd name="T45" fmla="*/ 0 h 165"/>
                <a:gd name="T46" fmla="*/ 13 w 85"/>
                <a:gd name="T47" fmla="*/ 0 h 165"/>
                <a:gd name="T48" fmla="*/ 16 w 85"/>
                <a:gd name="T49" fmla="*/ 2 h 165"/>
                <a:gd name="T50" fmla="*/ 19 w 85"/>
                <a:gd name="T51" fmla="*/ 2 h 165"/>
                <a:gd name="T52" fmla="*/ 20 w 85"/>
                <a:gd name="T53" fmla="*/ 2 h 165"/>
                <a:gd name="T54" fmla="*/ 21 w 85"/>
                <a:gd name="T55" fmla="*/ 2 h 165"/>
                <a:gd name="T56" fmla="*/ 21 w 85"/>
                <a:gd name="T57" fmla="*/ 3 h 165"/>
                <a:gd name="T58" fmla="*/ 21 w 85"/>
                <a:gd name="T59" fmla="*/ 4 h 165"/>
                <a:gd name="T60" fmla="*/ 21 w 85"/>
                <a:gd name="T61" fmla="*/ 4 h 165"/>
                <a:gd name="T62" fmla="*/ 21 w 85"/>
                <a:gd name="T63" fmla="*/ 145 h 165"/>
                <a:gd name="T64" fmla="*/ 80 w 85"/>
                <a:gd name="T65" fmla="*/ 145 h 165"/>
                <a:gd name="T66" fmla="*/ 81 w 85"/>
                <a:gd name="T67" fmla="*/ 145 h 165"/>
                <a:gd name="T68" fmla="*/ 83 w 85"/>
                <a:gd name="T69" fmla="*/ 147 h 165"/>
                <a:gd name="T70" fmla="*/ 83 w 85"/>
                <a:gd name="T71" fmla="*/ 147 h 165"/>
                <a:gd name="T72" fmla="*/ 84 w 85"/>
                <a:gd name="T73" fmla="*/ 148 h 165"/>
                <a:gd name="T74" fmla="*/ 84 w 85"/>
                <a:gd name="T75" fmla="*/ 149 h 165"/>
                <a:gd name="T76" fmla="*/ 84 w 85"/>
                <a:gd name="T77" fmla="*/ 151 h 165"/>
                <a:gd name="T78" fmla="*/ 85 w 85"/>
                <a:gd name="T79" fmla="*/ 153 h 165"/>
                <a:gd name="T80" fmla="*/ 85 w 85"/>
                <a:gd name="T81" fmla="*/ 15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165">
                  <a:moveTo>
                    <a:pt x="85" y="154"/>
                  </a:moveTo>
                  <a:lnTo>
                    <a:pt x="85" y="157"/>
                  </a:lnTo>
                  <a:lnTo>
                    <a:pt x="84" y="160"/>
                  </a:lnTo>
                  <a:lnTo>
                    <a:pt x="84" y="161"/>
                  </a:lnTo>
                  <a:lnTo>
                    <a:pt x="84" y="162"/>
                  </a:lnTo>
                  <a:lnTo>
                    <a:pt x="83" y="164"/>
                  </a:lnTo>
                  <a:lnTo>
                    <a:pt x="83" y="164"/>
                  </a:lnTo>
                  <a:lnTo>
                    <a:pt x="81" y="165"/>
                  </a:lnTo>
                  <a:lnTo>
                    <a:pt x="80" y="165"/>
                  </a:lnTo>
                  <a:lnTo>
                    <a:pt x="8" y="165"/>
                  </a:lnTo>
                  <a:lnTo>
                    <a:pt x="6" y="164"/>
                  </a:lnTo>
                  <a:lnTo>
                    <a:pt x="3" y="162"/>
                  </a:lnTo>
                  <a:lnTo>
                    <a:pt x="0" y="160"/>
                  </a:lnTo>
                  <a:lnTo>
                    <a:pt x="0" y="156"/>
                  </a:lnTo>
                  <a:lnTo>
                    <a:pt x="0" y="4"/>
                  </a:lnTo>
                  <a:lnTo>
                    <a:pt x="0" y="4"/>
                  </a:lnTo>
                  <a:lnTo>
                    <a:pt x="0" y="3"/>
                  </a:lnTo>
                  <a:lnTo>
                    <a:pt x="2" y="2"/>
                  </a:lnTo>
                  <a:lnTo>
                    <a:pt x="3" y="2"/>
                  </a:lnTo>
                  <a:lnTo>
                    <a:pt x="4" y="2"/>
                  </a:lnTo>
                  <a:lnTo>
                    <a:pt x="6" y="2"/>
                  </a:lnTo>
                  <a:lnTo>
                    <a:pt x="8" y="0"/>
                  </a:lnTo>
                  <a:lnTo>
                    <a:pt x="11" y="0"/>
                  </a:lnTo>
                  <a:lnTo>
                    <a:pt x="13" y="0"/>
                  </a:lnTo>
                  <a:lnTo>
                    <a:pt x="16" y="2"/>
                  </a:lnTo>
                  <a:lnTo>
                    <a:pt x="19" y="2"/>
                  </a:lnTo>
                  <a:lnTo>
                    <a:pt x="20" y="2"/>
                  </a:lnTo>
                  <a:lnTo>
                    <a:pt x="21" y="2"/>
                  </a:lnTo>
                  <a:lnTo>
                    <a:pt x="21" y="3"/>
                  </a:lnTo>
                  <a:lnTo>
                    <a:pt x="21" y="4"/>
                  </a:lnTo>
                  <a:lnTo>
                    <a:pt x="21" y="4"/>
                  </a:lnTo>
                  <a:lnTo>
                    <a:pt x="21" y="145"/>
                  </a:lnTo>
                  <a:lnTo>
                    <a:pt x="80" y="145"/>
                  </a:lnTo>
                  <a:lnTo>
                    <a:pt x="81" y="145"/>
                  </a:lnTo>
                  <a:lnTo>
                    <a:pt x="83" y="147"/>
                  </a:lnTo>
                  <a:lnTo>
                    <a:pt x="83" y="147"/>
                  </a:lnTo>
                  <a:lnTo>
                    <a:pt x="84" y="148"/>
                  </a:lnTo>
                  <a:lnTo>
                    <a:pt x="84" y="149"/>
                  </a:lnTo>
                  <a:lnTo>
                    <a:pt x="84" y="151"/>
                  </a:lnTo>
                  <a:lnTo>
                    <a:pt x="85" y="153"/>
                  </a:lnTo>
                  <a:lnTo>
                    <a:pt x="85"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30"/>
            <p:cNvSpPr>
              <a:spLocks/>
            </p:cNvSpPr>
            <p:nvPr/>
          </p:nvSpPr>
          <p:spPr bwMode="auto">
            <a:xfrm>
              <a:off x="3168" y="784"/>
              <a:ext cx="5" cy="41"/>
            </a:xfrm>
            <a:custGeom>
              <a:avLst/>
              <a:gdLst>
                <a:gd name="T0" fmla="*/ 21 w 21"/>
                <a:gd name="T1" fmla="*/ 161 h 165"/>
                <a:gd name="T2" fmla="*/ 21 w 21"/>
                <a:gd name="T3" fmla="*/ 162 h 165"/>
                <a:gd name="T4" fmla="*/ 21 w 21"/>
                <a:gd name="T5" fmla="*/ 164 h 165"/>
                <a:gd name="T6" fmla="*/ 21 w 21"/>
                <a:gd name="T7" fmla="*/ 164 h 165"/>
                <a:gd name="T8" fmla="*/ 19 w 21"/>
                <a:gd name="T9" fmla="*/ 164 h 165"/>
                <a:gd name="T10" fmla="*/ 18 w 21"/>
                <a:gd name="T11" fmla="*/ 165 h 165"/>
                <a:gd name="T12" fmla="*/ 16 w 21"/>
                <a:gd name="T13" fmla="*/ 165 h 165"/>
                <a:gd name="T14" fmla="*/ 13 w 21"/>
                <a:gd name="T15" fmla="*/ 165 h 165"/>
                <a:gd name="T16" fmla="*/ 10 w 21"/>
                <a:gd name="T17" fmla="*/ 165 h 165"/>
                <a:gd name="T18" fmla="*/ 8 w 21"/>
                <a:gd name="T19" fmla="*/ 165 h 165"/>
                <a:gd name="T20" fmla="*/ 5 w 21"/>
                <a:gd name="T21" fmla="*/ 165 h 165"/>
                <a:gd name="T22" fmla="*/ 4 w 21"/>
                <a:gd name="T23" fmla="*/ 165 h 165"/>
                <a:gd name="T24" fmla="*/ 2 w 21"/>
                <a:gd name="T25" fmla="*/ 164 h 165"/>
                <a:gd name="T26" fmla="*/ 1 w 21"/>
                <a:gd name="T27" fmla="*/ 164 h 165"/>
                <a:gd name="T28" fmla="*/ 0 w 21"/>
                <a:gd name="T29" fmla="*/ 164 h 165"/>
                <a:gd name="T30" fmla="*/ 0 w 21"/>
                <a:gd name="T31" fmla="*/ 162 h 165"/>
                <a:gd name="T32" fmla="*/ 0 w 21"/>
                <a:gd name="T33" fmla="*/ 161 h 165"/>
                <a:gd name="T34" fmla="*/ 0 w 21"/>
                <a:gd name="T35" fmla="*/ 4 h 165"/>
                <a:gd name="T36" fmla="*/ 0 w 21"/>
                <a:gd name="T37" fmla="*/ 4 h 165"/>
                <a:gd name="T38" fmla="*/ 0 w 21"/>
                <a:gd name="T39" fmla="*/ 3 h 165"/>
                <a:gd name="T40" fmla="*/ 1 w 21"/>
                <a:gd name="T41" fmla="*/ 2 h 165"/>
                <a:gd name="T42" fmla="*/ 2 w 21"/>
                <a:gd name="T43" fmla="*/ 2 h 165"/>
                <a:gd name="T44" fmla="*/ 4 w 21"/>
                <a:gd name="T45" fmla="*/ 2 h 165"/>
                <a:gd name="T46" fmla="*/ 5 w 21"/>
                <a:gd name="T47" fmla="*/ 2 h 165"/>
                <a:gd name="T48" fmla="*/ 8 w 21"/>
                <a:gd name="T49" fmla="*/ 0 h 165"/>
                <a:gd name="T50" fmla="*/ 10 w 21"/>
                <a:gd name="T51" fmla="*/ 0 h 165"/>
                <a:gd name="T52" fmla="*/ 13 w 21"/>
                <a:gd name="T53" fmla="*/ 0 h 165"/>
                <a:gd name="T54" fmla="*/ 16 w 21"/>
                <a:gd name="T55" fmla="*/ 2 h 165"/>
                <a:gd name="T56" fmla="*/ 18 w 21"/>
                <a:gd name="T57" fmla="*/ 2 h 165"/>
                <a:gd name="T58" fmla="*/ 19 w 21"/>
                <a:gd name="T59" fmla="*/ 2 h 165"/>
                <a:gd name="T60" fmla="*/ 21 w 21"/>
                <a:gd name="T61" fmla="*/ 2 h 165"/>
                <a:gd name="T62" fmla="*/ 21 w 21"/>
                <a:gd name="T63" fmla="*/ 3 h 165"/>
                <a:gd name="T64" fmla="*/ 21 w 21"/>
                <a:gd name="T65" fmla="*/ 4 h 165"/>
                <a:gd name="T66" fmla="*/ 21 w 21"/>
                <a:gd name="T67" fmla="*/ 4 h 165"/>
                <a:gd name="T68" fmla="*/ 21 w 21"/>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165">
                  <a:moveTo>
                    <a:pt x="21" y="161"/>
                  </a:moveTo>
                  <a:lnTo>
                    <a:pt x="21" y="162"/>
                  </a:lnTo>
                  <a:lnTo>
                    <a:pt x="21" y="164"/>
                  </a:lnTo>
                  <a:lnTo>
                    <a:pt x="21" y="164"/>
                  </a:lnTo>
                  <a:lnTo>
                    <a:pt x="19" y="164"/>
                  </a:lnTo>
                  <a:lnTo>
                    <a:pt x="18" y="165"/>
                  </a:lnTo>
                  <a:lnTo>
                    <a:pt x="16" y="165"/>
                  </a:lnTo>
                  <a:lnTo>
                    <a:pt x="13" y="165"/>
                  </a:lnTo>
                  <a:lnTo>
                    <a:pt x="10" y="165"/>
                  </a:lnTo>
                  <a:lnTo>
                    <a:pt x="8" y="165"/>
                  </a:lnTo>
                  <a:lnTo>
                    <a:pt x="5" y="165"/>
                  </a:lnTo>
                  <a:lnTo>
                    <a:pt x="4" y="165"/>
                  </a:lnTo>
                  <a:lnTo>
                    <a:pt x="2" y="164"/>
                  </a:lnTo>
                  <a:lnTo>
                    <a:pt x="1" y="164"/>
                  </a:lnTo>
                  <a:lnTo>
                    <a:pt x="0" y="164"/>
                  </a:lnTo>
                  <a:lnTo>
                    <a:pt x="0" y="162"/>
                  </a:lnTo>
                  <a:lnTo>
                    <a:pt x="0" y="161"/>
                  </a:lnTo>
                  <a:lnTo>
                    <a:pt x="0" y="4"/>
                  </a:lnTo>
                  <a:lnTo>
                    <a:pt x="0" y="4"/>
                  </a:lnTo>
                  <a:lnTo>
                    <a:pt x="0" y="3"/>
                  </a:lnTo>
                  <a:lnTo>
                    <a:pt x="1" y="2"/>
                  </a:lnTo>
                  <a:lnTo>
                    <a:pt x="2" y="2"/>
                  </a:lnTo>
                  <a:lnTo>
                    <a:pt x="4" y="2"/>
                  </a:lnTo>
                  <a:lnTo>
                    <a:pt x="5" y="2"/>
                  </a:lnTo>
                  <a:lnTo>
                    <a:pt x="8" y="0"/>
                  </a:lnTo>
                  <a:lnTo>
                    <a:pt x="10" y="0"/>
                  </a:lnTo>
                  <a:lnTo>
                    <a:pt x="13" y="0"/>
                  </a:lnTo>
                  <a:lnTo>
                    <a:pt x="16" y="2"/>
                  </a:lnTo>
                  <a:lnTo>
                    <a:pt x="18" y="2"/>
                  </a:lnTo>
                  <a:lnTo>
                    <a:pt x="19" y="2"/>
                  </a:lnTo>
                  <a:lnTo>
                    <a:pt x="21" y="2"/>
                  </a:lnTo>
                  <a:lnTo>
                    <a:pt x="21" y="3"/>
                  </a:lnTo>
                  <a:lnTo>
                    <a:pt x="21" y="4"/>
                  </a:lnTo>
                  <a:lnTo>
                    <a:pt x="21" y="4"/>
                  </a:lnTo>
                  <a:lnTo>
                    <a:pt x="21"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31"/>
            <p:cNvSpPr>
              <a:spLocks/>
            </p:cNvSpPr>
            <p:nvPr/>
          </p:nvSpPr>
          <p:spPr bwMode="auto">
            <a:xfrm>
              <a:off x="3185" y="785"/>
              <a:ext cx="30" cy="40"/>
            </a:xfrm>
            <a:custGeom>
              <a:avLst/>
              <a:gdLst>
                <a:gd name="T0" fmla="*/ 123 w 123"/>
                <a:gd name="T1" fmla="*/ 156 h 163"/>
                <a:gd name="T2" fmla="*/ 122 w 123"/>
                <a:gd name="T3" fmla="*/ 159 h 163"/>
                <a:gd name="T4" fmla="*/ 119 w 123"/>
                <a:gd name="T5" fmla="*/ 162 h 163"/>
                <a:gd name="T6" fmla="*/ 115 w 123"/>
                <a:gd name="T7" fmla="*/ 163 h 163"/>
                <a:gd name="T8" fmla="*/ 107 w 123"/>
                <a:gd name="T9" fmla="*/ 163 h 163"/>
                <a:gd name="T10" fmla="*/ 101 w 123"/>
                <a:gd name="T11" fmla="*/ 162 h 163"/>
                <a:gd name="T12" fmla="*/ 97 w 123"/>
                <a:gd name="T13" fmla="*/ 160 h 163"/>
                <a:gd name="T14" fmla="*/ 92 w 123"/>
                <a:gd name="T15" fmla="*/ 155 h 163"/>
                <a:gd name="T16" fmla="*/ 88 w 123"/>
                <a:gd name="T17" fmla="*/ 147 h 163"/>
                <a:gd name="T18" fmla="*/ 32 w 123"/>
                <a:gd name="T19" fmla="*/ 47 h 163"/>
                <a:gd name="T20" fmla="*/ 24 w 123"/>
                <a:gd name="T21" fmla="*/ 31 h 163"/>
                <a:gd name="T22" fmla="*/ 20 w 123"/>
                <a:gd name="T23" fmla="*/ 23 h 163"/>
                <a:gd name="T24" fmla="*/ 20 w 123"/>
                <a:gd name="T25" fmla="*/ 41 h 163"/>
                <a:gd name="T26" fmla="*/ 20 w 123"/>
                <a:gd name="T27" fmla="*/ 61 h 163"/>
                <a:gd name="T28" fmla="*/ 20 w 123"/>
                <a:gd name="T29" fmla="*/ 160 h 163"/>
                <a:gd name="T30" fmla="*/ 19 w 123"/>
                <a:gd name="T31" fmla="*/ 162 h 163"/>
                <a:gd name="T32" fmla="*/ 17 w 123"/>
                <a:gd name="T33" fmla="*/ 163 h 163"/>
                <a:gd name="T34" fmla="*/ 13 w 123"/>
                <a:gd name="T35" fmla="*/ 163 h 163"/>
                <a:gd name="T36" fmla="*/ 7 w 123"/>
                <a:gd name="T37" fmla="*/ 163 h 163"/>
                <a:gd name="T38" fmla="*/ 3 w 123"/>
                <a:gd name="T39" fmla="*/ 163 h 163"/>
                <a:gd name="T40" fmla="*/ 0 w 123"/>
                <a:gd name="T41" fmla="*/ 162 h 163"/>
                <a:gd name="T42" fmla="*/ 0 w 123"/>
                <a:gd name="T43" fmla="*/ 160 h 163"/>
                <a:gd name="T44" fmla="*/ 0 w 123"/>
                <a:gd name="T45" fmla="*/ 9 h 163"/>
                <a:gd name="T46" fmla="*/ 3 w 123"/>
                <a:gd name="T47" fmla="*/ 1 h 163"/>
                <a:gd name="T48" fmla="*/ 8 w 123"/>
                <a:gd name="T49" fmla="*/ 0 h 163"/>
                <a:gd name="T50" fmla="*/ 22 w 123"/>
                <a:gd name="T51" fmla="*/ 0 h 163"/>
                <a:gd name="T52" fmla="*/ 28 w 123"/>
                <a:gd name="T53" fmla="*/ 1 h 163"/>
                <a:gd name="T54" fmla="*/ 32 w 123"/>
                <a:gd name="T55" fmla="*/ 4 h 163"/>
                <a:gd name="T56" fmla="*/ 35 w 123"/>
                <a:gd name="T57" fmla="*/ 9 h 163"/>
                <a:gd name="T58" fmla="*/ 77 w 123"/>
                <a:gd name="T59" fmla="*/ 85 h 163"/>
                <a:gd name="T60" fmla="*/ 84 w 123"/>
                <a:gd name="T61" fmla="*/ 98 h 163"/>
                <a:gd name="T62" fmla="*/ 90 w 123"/>
                <a:gd name="T63" fmla="*/ 109 h 163"/>
                <a:gd name="T64" fmla="*/ 97 w 123"/>
                <a:gd name="T65" fmla="*/ 121 h 163"/>
                <a:gd name="T66" fmla="*/ 102 w 123"/>
                <a:gd name="T67" fmla="*/ 133 h 163"/>
                <a:gd name="T68" fmla="*/ 102 w 123"/>
                <a:gd name="T69" fmla="*/ 122 h 163"/>
                <a:gd name="T70" fmla="*/ 102 w 123"/>
                <a:gd name="T71" fmla="*/ 91 h 163"/>
                <a:gd name="T72" fmla="*/ 102 w 123"/>
                <a:gd name="T73" fmla="*/ 2 h 163"/>
                <a:gd name="T74" fmla="*/ 103 w 123"/>
                <a:gd name="T75" fmla="*/ 1 h 163"/>
                <a:gd name="T76" fmla="*/ 106 w 123"/>
                <a:gd name="T77" fmla="*/ 0 h 163"/>
                <a:gd name="T78" fmla="*/ 110 w 123"/>
                <a:gd name="T79" fmla="*/ 0 h 163"/>
                <a:gd name="T80" fmla="*/ 115 w 123"/>
                <a:gd name="T81" fmla="*/ 0 h 163"/>
                <a:gd name="T82" fmla="*/ 119 w 123"/>
                <a:gd name="T83" fmla="*/ 0 h 163"/>
                <a:gd name="T84" fmla="*/ 122 w 123"/>
                <a:gd name="T85" fmla="*/ 1 h 163"/>
                <a:gd name="T86" fmla="*/ 123 w 123"/>
                <a:gd name="T87" fmla="*/ 2 h 163"/>
                <a:gd name="T88" fmla="*/ 123 w 123"/>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63">
                  <a:moveTo>
                    <a:pt x="123" y="154"/>
                  </a:moveTo>
                  <a:lnTo>
                    <a:pt x="123" y="156"/>
                  </a:lnTo>
                  <a:lnTo>
                    <a:pt x="122" y="158"/>
                  </a:lnTo>
                  <a:lnTo>
                    <a:pt x="122" y="159"/>
                  </a:lnTo>
                  <a:lnTo>
                    <a:pt x="120" y="160"/>
                  </a:lnTo>
                  <a:lnTo>
                    <a:pt x="119" y="162"/>
                  </a:lnTo>
                  <a:lnTo>
                    <a:pt x="117" y="163"/>
                  </a:lnTo>
                  <a:lnTo>
                    <a:pt x="115" y="163"/>
                  </a:lnTo>
                  <a:lnTo>
                    <a:pt x="114" y="163"/>
                  </a:lnTo>
                  <a:lnTo>
                    <a:pt x="107" y="163"/>
                  </a:lnTo>
                  <a:lnTo>
                    <a:pt x="103" y="163"/>
                  </a:lnTo>
                  <a:lnTo>
                    <a:pt x="101" y="162"/>
                  </a:lnTo>
                  <a:lnTo>
                    <a:pt x="98" y="162"/>
                  </a:lnTo>
                  <a:lnTo>
                    <a:pt x="97" y="160"/>
                  </a:lnTo>
                  <a:lnTo>
                    <a:pt x="94" y="158"/>
                  </a:lnTo>
                  <a:lnTo>
                    <a:pt x="92" y="155"/>
                  </a:lnTo>
                  <a:lnTo>
                    <a:pt x="90" y="151"/>
                  </a:lnTo>
                  <a:lnTo>
                    <a:pt x="88" y="147"/>
                  </a:lnTo>
                  <a:lnTo>
                    <a:pt x="35" y="54"/>
                  </a:lnTo>
                  <a:lnTo>
                    <a:pt x="32" y="47"/>
                  </a:lnTo>
                  <a:lnTo>
                    <a:pt x="28" y="39"/>
                  </a:lnTo>
                  <a:lnTo>
                    <a:pt x="24" y="31"/>
                  </a:lnTo>
                  <a:lnTo>
                    <a:pt x="20" y="23"/>
                  </a:lnTo>
                  <a:lnTo>
                    <a:pt x="20" y="23"/>
                  </a:lnTo>
                  <a:lnTo>
                    <a:pt x="20" y="32"/>
                  </a:lnTo>
                  <a:lnTo>
                    <a:pt x="20" y="41"/>
                  </a:lnTo>
                  <a:lnTo>
                    <a:pt x="20" y="52"/>
                  </a:lnTo>
                  <a:lnTo>
                    <a:pt x="20" y="61"/>
                  </a:lnTo>
                  <a:lnTo>
                    <a:pt x="20" y="159"/>
                  </a:lnTo>
                  <a:lnTo>
                    <a:pt x="20" y="160"/>
                  </a:lnTo>
                  <a:lnTo>
                    <a:pt x="20" y="162"/>
                  </a:lnTo>
                  <a:lnTo>
                    <a:pt x="19" y="162"/>
                  </a:lnTo>
                  <a:lnTo>
                    <a:pt x="19" y="162"/>
                  </a:lnTo>
                  <a:lnTo>
                    <a:pt x="17" y="163"/>
                  </a:lnTo>
                  <a:lnTo>
                    <a:pt x="15" y="163"/>
                  </a:lnTo>
                  <a:lnTo>
                    <a:pt x="13" y="163"/>
                  </a:lnTo>
                  <a:lnTo>
                    <a:pt x="9" y="163"/>
                  </a:lnTo>
                  <a:lnTo>
                    <a:pt x="7" y="163"/>
                  </a:lnTo>
                  <a:lnTo>
                    <a:pt x="5" y="163"/>
                  </a:lnTo>
                  <a:lnTo>
                    <a:pt x="3" y="163"/>
                  </a:lnTo>
                  <a:lnTo>
                    <a:pt x="2" y="162"/>
                  </a:lnTo>
                  <a:lnTo>
                    <a:pt x="0" y="162"/>
                  </a:lnTo>
                  <a:lnTo>
                    <a:pt x="0" y="162"/>
                  </a:lnTo>
                  <a:lnTo>
                    <a:pt x="0" y="160"/>
                  </a:lnTo>
                  <a:lnTo>
                    <a:pt x="0" y="159"/>
                  </a:lnTo>
                  <a:lnTo>
                    <a:pt x="0" y="9"/>
                  </a:lnTo>
                  <a:lnTo>
                    <a:pt x="0" y="4"/>
                  </a:lnTo>
                  <a:lnTo>
                    <a:pt x="3" y="1"/>
                  </a:lnTo>
                  <a:lnTo>
                    <a:pt x="5" y="0"/>
                  </a:lnTo>
                  <a:lnTo>
                    <a:pt x="8" y="0"/>
                  </a:lnTo>
                  <a:lnTo>
                    <a:pt x="19" y="0"/>
                  </a:lnTo>
                  <a:lnTo>
                    <a:pt x="22" y="0"/>
                  </a:lnTo>
                  <a:lnTo>
                    <a:pt x="25" y="0"/>
                  </a:lnTo>
                  <a:lnTo>
                    <a:pt x="28" y="1"/>
                  </a:lnTo>
                  <a:lnTo>
                    <a:pt x="29" y="2"/>
                  </a:lnTo>
                  <a:lnTo>
                    <a:pt x="32" y="4"/>
                  </a:lnTo>
                  <a:lnTo>
                    <a:pt x="33" y="6"/>
                  </a:lnTo>
                  <a:lnTo>
                    <a:pt x="35" y="9"/>
                  </a:lnTo>
                  <a:lnTo>
                    <a:pt x="37" y="13"/>
                  </a:lnTo>
                  <a:lnTo>
                    <a:pt x="77" y="85"/>
                  </a:lnTo>
                  <a:lnTo>
                    <a:pt x="80" y="91"/>
                  </a:lnTo>
                  <a:lnTo>
                    <a:pt x="84" y="98"/>
                  </a:lnTo>
                  <a:lnTo>
                    <a:pt x="88" y="103"/>
                  </a:lnTo>
                  <a:lnTo>
                    <a:pt x="90" y="109"/>
                  </a:lnTo>
                  <a:lnTo>
                    <a:pt x="93" y="116"/>
                  </a:lnTo>
                  <a:lnTo>
                    <a:pt x="97" y="121"/>
                  </a:lnTo>
                  <a:lnTo>
                    <a:pt x="100" y="128"/>
                  </a:lnTo>
                  <a:lnTo>
                    <a:pt x="102" y="133"/>
                  </a:lnTo>
                  <a:lnTo>
                    <a:pt x="103" y="133"/>
                  </a:lnTo>
                  <a:lnTo>
                    <a:pt x="102" y="122"/>
                  </a:lnTo>
                  <a:lnTo>
                    <a:pt x="102" y="112"/>
                  </a:lnTo>
                  <a:lnTo>
                    <a:pt x="102" y="91"/>
                  </a:lnTo>
                  <a:lnTo>
                    <a:pt x="102" y="4"/>
                  </a:lnTo>
                  <a:lnTo>
                    <a:pt x="102" y="2"/>
                  </a:lnTo>
                  <a:lnTo>
                    <a:pt x="103" y="1"/>
                  </a:lnTo>
                  <a:lnTo>
                    <a:pt x="103" y="1"/>
                  </a:lnTo>
                  <a:lnTo>
                    <a:pt x="105" y="0"/>
                  </a:lnTo>
                  <a:lnTo>
                    <a:pt x="106" y="0"/>
                  </a:lnTo>
                  <a:lnTo>
                    <a:pt x="107" y="0"/>
                  </a:lnTo>
                  <a:lnTo>
                    <a:pt x="110" y="0"/>
                  </a:lnTo>
                  <a:lnTo>
                    <a:pt x="113" y="0"/>
                  </a:lnTo>
                  <a:lnTo>
                    <a:pt x="115" y="0"/>
                  </a:lnTo>
                  <a:lnTo>
                    <a:pt x="118" y="0"/>
                  </a:lnTo>
                  <a:lnTo>
                    <a:pt x="119" y="0"/>
                  </a:lnTo>
                  <a:lnTo>
                    <a:pt x="120" y="0"/>
                  </a:lnTo>
                  <a:lnTo>
                    <a:pt x="122" y="1"/>
                  </a:lnTo>
                  <a:lnTo>
                    <a:pt x="123" y="1"/>
                  </a:lnTo>
                  <a:lnTo>
                    <a:pt x="123" y="2"/>
                  </a:lnTo>
                  <a:lnTo>
                    <a:pt x="123" y="4"/>
                  </a:lnTo>
                  <a:lnTo>
                    <a:pt x="123"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32"/>
            <p:cNvSpPr>
              <a:spLocks/>
            </p:cNvSpPr>
            <p:nvPr/>
          </p:nvSpPr>
          <p:spPr bwMode="auto">
            <a:xfrm>
              <a:off x="3226" y="785"/>
              <a:ext cx="23" cy="40"/>
            </a:xfrm>
            <a:custGeom>
              <a:avLst/>
              <a:gdLst>
                <a:gd name="T0" fmla="*/ 92 w 92"/>
                <a:gd name="T1" fmla="*/ 156 h 163"/>
                <a:gd name="T2" fmla="*/ 90 w 92"/>
                <a:gd name="T3" fmla="*/ 159 h 163"/>
                <a:gd name="T4" fmla="*/ 89 w 92"/>
                <a:gd name="T5" fmla="*/ 162 h 163"/>
                <a:gd name="T6" fmla="*/ 88 w 92"/>
                <a:gd name="T7" fmla="*/ 163 h 163"/>
                <a:gd name="T8" fmla="*/ 9 w 92"/>
                <a:gd name="T9" fmla="*/ 163 h 163"/>
                <a:gd name="T10" fmla="*/ 3 w 92"/>
                <a:gd name="T11" fmla="*/ 160 h 163"/>
                <a:gd name="T12" fmla="*/ 0 w 92"/>
                <a:gd name="T13" fmla="*/ 154 h 163"/>
                <a:gd name="T14" fmla="*/ 2 w 92"/>
                <a:gd name="T15" fmla="*/ 4 h 163"/>
                <a:gd name="T16" fmla="*/ 5 w 92"/>
                <a:gd name="T17" fmla="*/ 0 h 163"/>
                <a:gd name="T18" fmla="*/ 86 w 92"/>
                <a:gd name="T19" fmla="*/ 0 h 163"/>
                <a:gd name="T20" fmla="*/ 88 w 92"/>
                <a:gd name="T21" fmla="*/ 0 h 163"/>
                <a:gd name="T22" fmla="*/ 89 w 92"/>
                <a:gd name="T23" fmla="*/ 1 h 163"/>
                <a:gd name="T24" fmla="*/ 90 w 92"/>
                <a:gd name="T25" fmla="*/ 5 h 163"/>
                <a:gd name="T26" fmla="*/ 90 w 92"/>
                <a:gd name="T27" fmla="*/ 9 h 163"/>
                <a:gd name="T28" fmla="*/ 90 w 92"/>
                <a:gd name="T29" fmla="*/ 13 h 163"/>
                <a:gd name="T30" fmla="*/ 89 w 92"/>
                <a:gd name="T31" fmla="*/ 15 h 163"/>
                <a:gd name="T32" fmla="*/ 88 w 92"/>
                <a:gd name="T33" fmla="*/ 17 h 163"/>
                <a:gd name="T34" fmla="*/ 86 w 92"/>
                <a:gd name="T35" fmla="*/ 18 h 163"/>
                <a:gd name="T36" fmla="*/ 22 w 92"/>
                <a:gd name="T37" fmla="*/ 69 h 163"/>
                <a:gd name="T38" fmla="*/ 79 w 92"/>
                <a:gd name="T39" fmla="*/ 69 h 163"/>
                <a:gd name="T40" fmla="*/ 80 w 92"/>
                <a:gd name="T41" fmla="*/ 70 h 163"/>
                <a:gd name="T42" fmla="*/ 81 w 92"/>
                <a:gd name="T43" fmla="*/ 71 h 163"/>
                <a:gd name="T44" fmla="*/ 81 w 92"/>
                <a:gd name="T45" fmla="*/ 75 h 163"/>
                <a:gd name="T46" fmla="*/ 81 w 92"/>
                <a:gd name="T47" fmla="*/ 79 h 163"/>
                <a:gd name="T48" fmla="*/ 81 w 92"/>
                <a:gd name="T49" fmla="*/ 83 h 163"/>
                <a:gd name="T50" fmla="*/ 80 w 92"/>
                <a:gd name="T51" fmla="*/ 85 h 163"/>
                <a:gd name="T52" fmla="*/ 79 w 92"/>
                <a:gd name="T53" fmla="*/ 86 h 163"/>
                <a:gd name="T54" fmla="*/ 22 w 92"/>
                <a:gd name="T55" fmla="*/ 86 h 163"/>
                <a:gd name="T56" fmla="*/ 86 w 92"/>
                <a:gd name="T57" fmla="*/ 145 h 163"/>
                <a:gd name="T58" fmla="*/ 89 w 92"/>
                <a:gd name="T59" fmla="*/ 145 h 163"/>
                <a:gd name="T60" fmla="*/ 90 w 92"/>
                <a:gd name="T61" fmla="*/ 147 h 163"/>
                <a:gd name="T62" fmla="*/ 92 w 92"/>
                <a:gd name="T63" fmla="*/ 150 h 163"/>
                <a:gd name="T64" fmla="*/ 92 w 92"/>
                <a:gd name="T65"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63">
                  <a:moveTo>
                    <a:pt x="92" y="154"/>
                  </a:moveTo>
                  <a:lnTo>
                    <a:pt x="92" y="156"/>
                  </a:lnTo>
                  <a:lnTo>
                    <a:pt x="92" y="158"/>
                  </a:lnTo>
                  <a:lnTo>
                    <a:pt x="90" y="159"/>
                  </a:lnTo>
                  <a:lnTo>
                    <a:pt x="90" y="160"/>
                  </a:lnTo>
                  <a:lnTo>
                    <a:pt x="89" y="162"/>
                  </a:lnTo>
                  <a:lnTo>
                    <a:pt x="89" y="162"/>
                  </a:lnTo>
                  <a:lnTo>
                    <a:pt x="88" y="163"/>
                  </a:lnTo>
                  <a:lnTo>
                    <a:pt x="86" y="163"/>
                  </a:lnTo>
                  <a:lnTo>
                    <a:pt x="9" y="163"/>
                  </a:lnTo>
                  <a:lnTo>
                    <a:pt x="5" y="162"/>
                  </a:lnTo>
                  <a:lnTo>
                    <a:pt x="3" y="160"/>
                  </a:lnTo>
                  <a:lnTo>
                    <a:pt x="2" y="158"/>
                  </a:lnTo>
                  <a:lnTo>
                    <a:pt x="0" y="154"/>
                  </a:lnTo>
                  <a:lnTo>
                    <a:pt x="0" y="9"/>
                  </a:lnTo>
                  <a:lnTo>
                    <a:pt x="2" y="4"/>
                  </a:lnTo>
                  <a:lnTo>
                    <a:pt x="3" y="1"/>
                  </a:lnTo>
                  <a:lnTo>
                    <a:pt x="5" y="0"/>
                  </a:lnTo>
                  <a:lnTo>
                    <a:pt x="9" y="0"/>
                  </a:lnTo>
                  <a:lnTo>
                    <a:pt x="86" y="0"/>
                  </a:lnTo>
                  <a:lnTo>
                    <a:pt x="86" y="0"/>
                  </a:lnTo>
                  <a:lnTo>
                    <a:pt x="88" y="0"/>
                  </a:lnTo>
                  <a:lnTo>
                    <a:pt x="89" y="1"/>
                  </a:lnTo>
                  <a:lnTo>
                    <a:pt x="89" y="1"/>
                  </a:lnTo>
                  <a:lnTo>
                    <a:pt x="90" y="2"/>
                  </a:lnTo>
                  <a:lnTo>
                    <a:pt x="90" y="5"/>
                  </a:lnTo>
                  <a:lnTo>
                    <a:pt x="90" y="6"/>
                  </a:lnTo>
                  <a:lnTo>
                    <a:pt x="90" y="9"/>
                  </a:lnTo>
                  <a:lnTo>
                    <a:pt x="90" y="11"/>
                  </a:lnTo>
                  <a:lnTo>
                    <a:pt x="90" y="13"/>
                  </a:lnTo>
                  <a:lnTo>
                    <a:pt x="90" y="14"/>
                  </a:lnTo>
                  <a:lnTo>
                    <a:pt x="89" y="15"/>
                  </a:lnTo>
                  <a:lnTo>
                    <a:pt x="89" y="17"/>
                  </a:lnTo>
                  <a:lnTo>
                    <a:pt x="88" y="17"/>
                  </a:lnTo>
                  <a:lnTo>
                    <a:pt x="86" y="18"/>
                  </a:lnTo>
                  <a:lnTo>
                    <a:pt x="86" y="18"/>
                  </a:lnTo>
                  <a:lnTo>
                    <a:pt x="22" y="18"/>
                  </a:lnTo>
                  <a:lnTo>
                    <a:pt x="22" y="69"/>
                  </a:lnTo>
                  <a:lnTo>
                    <a:pt x="77" y="69"/>
                  </a:lnTo>
                  <a:lnTo>
                    <a:pt x="79" y="69"/>
                  </a:lnTo>
                  <a:lnTo>
                    <a:pt x="79" y="69"/>
                  </a:lnTo>
                  <a:lnTo>
                    <a:pt x="80" y="70"/>
                  </a:lnTo>
                  <a:lnTo>
                    <a:pt x="80" y="70"/>
                  </a:lnTo>
                  <a:lnTo>
                    <a:pt x="81" y="71"/>
                  </a:lnTo>
                  <a:lnTo>
                    <a:pt x="81" y="74"/>
                  </a:lnTo>
                  <a:lnTo>
                    <a:pt x="81" y="75"/>
                  </a:lnTo>
                  <a:lnTo>
                    <a:pt x="81" y="78"/>
                  </a:lnTo>
                  <a:lnTo>
                    <a:pt x="81" y="79"/>
                  </a:lnTo>
                  <a:lnTo>
                    <a:pt x="81" y="82"/>
                  </a:lnTo>
                  <a:lnTo>
                    <a:pt x="81" y="83"/>
                  </a:lnTo>
                  <a:lnTo>
                    <a:pt x="80" y="85"/>
                  </a:lnTo>
                  <a:lnTo>
                    <a:pt x="80" y="85"/>
                  </a:lnTo>
                  <a:lnTo>
                    <a:pt x="79" y="86"/>
                  </a:lnTo>
                  <a:lnTo>
                    <a:pt x="79" y="86"/>
                  </a:lnTo>
                  <a:lnTo>
                    <a:pt x="77" y="86"/>
                  </a:lnTo>
                  <a:lnTo>
                    <a:pt x="22" y="86"/>
                  </a:lnTo>
                  <a:lnTo>
                    <a:pt x="22" y="145"/>
                  </a:lnTo>
                  <a:lnTo>
                    <a:pt x="86" y="145"/>
                  </a:lnTo>
                  <a:lnTo>
                    <a:pt x="88" y="145"/>
                  </a:lnTo>
                  <a:lnTo>
                    <a:pt x="89" y="145"/>
                  </a:lnTo>
                  <a:lnTo>
                    <a:pt x="89" y="146"/>
                  </a:lnTo>
                  <a:lnTo>
                    <a:pt x="90" y="147"/>
                  </a:lnTo>
                  <a:lnTo>
                    <a:pt x="90" y="147"/>
                  </a:lnTo>
                  <a:lnTo>
                    <a:pt x="92" y="150"/>
                  </a:lnTo>
                  <a:lnTo>
                    <a:pt x="92" y="151"/>
                  </a:lnTo>
                  <a:lnTo>
                    <a:pt x="92"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33"/>
            <p:cNvSpPr>
              <a:spLocks noEditPoints="1"/>
            </p:cNvSpPr>
            <p:nvPr/>
          </p:nvSpPr>
          <p:spPr bwMode="auto">
            <a:xfrm>
              <a:off x="3258" y="785"/>
              <a:ext cx="31" cy="40"/>
            </a:xfrm>
            <a:custGeom>
              <a:avLst/>
              <a:gdLst>
                <a:gd name="T0" fmla="*/ 125 w 125"/>
                <a:gd name="T1" fmla="*/ 78 h 163"/>
                <a:gd name="T2" fmla="*/ 124 w 125"/>
                <a:gd name="T3" fmla="*/ 99 h 163"/>
                <a:gd name="T4" fmla="*/ 120 w 125"/>
                <a:gd name="T5" fmla="*/ 116 h 163"/>
                <a:gd name="T6" fmla="*/ 114 w 125"/>
                <a:gd name="T7" fmla="*/ 130 h 163"/>
                <a:gd name="T8" fmla="*/ 105 w 125"/>
                <a:gd name="T9" fmla="*/ 142 h 163"/>
                <a:gd name="T10" fmla="*/ 93 w 125"/>
                <a:gd name="T11" fmla="*/ 151 h 163"/>
                <a:gd name="T12" fmla="*/ 78 w 125"/>
                <a:gd name="T13" fmla="*/ 158 h 163"/>
                <a:gd name="T14" fmla="*/ 63 w 125"/>
                <a:gd name="T15" fmla="*/ 162 h 163"/>
                <a:gd name="T16" fmla="*/ 42 w 125"/>
                <a:gd name="T17" fmla="*/ 163 h 163"/>
                <a:gd name="T18" fmla="*/ 8 w 125"/>
                <a:gd name="T19" fmla="*/ 163 h 163"/>
                <a:gd name="T20" fmla="*/ 5 w 125"/>
                <a:gd name="T21" fmla="*/ 162 h 163"/>
                <a:gd name="T22" fmla="*/ 3 w 125"/>
                <a:gd name="T23" fmla="*/ 160 h 163"/>
                <a:gd name="T24" fmla="*/ 0 w 125"/>
                <a:gd name="T25" fmla="*/ 158 h 163"/>
                <a:gd name="T26" fmla="*/ 0 w 125"/>
                <a:gd name="T27" fmla="*/ 154 h 163"/>
                <a:gd name="T28" fmla="*/ 0 w 125"/>
                <a:gd name="T29" fmla="*/ 9 h 163"/>
                <a:gd name="T30" fmla="*/ 0 w 125"/>
                <a:gd name="T31" fmla="*/ 4 h 163"/>
                <a:gd name="T32" fmla="*/ 3 w 125"/>
                <a:gd name="T33" fmla="*/ 1 h 163"/>
                <a:gd name="T34" fmla="*/ 5 w 125"/>
                <a:gd name="T35" fmla="*/ 0 h 163"/>
                <a:gd name="T36" fmla="*/ 8 w 125"/>
                <a:gd name="T37" fmla="*/ 0 h 163"/>
                <a:gd name="T38" fmla="*/ 44 w 125"/>
                <a:gd name="T39" fmla="*/ 0 h 163"/>
                <a:gd name="T40" fmla="*/ 65 w 125"/>
                <a:gd name="T41" fmla="*/ 1 h 163"/>
                <a:gd name="T42" fmla="*/ 81 w 125"/>
                <a:gd name="T43" fmla="*/ 5 h 163"/>
                <a:gd name="T44" fmla="*/ 94 w 125"/>
                <a:gd name="T45" fmla="*/ 11 h 163"/>
                <a:gd name="T46" fmla="*/ 105 w 125"/>
                <a:gd name="T47" fmla="*/ 21 h 163"/>
                <a:gd name="T48" fmla="*/ 114 w 125"/>
                <a:gd name="T49" fmla="*/ 32 h 163"/>
                <a:gd name="T50" fmla="*/ 120 w 125"/>
                <a:gd name="T51" fmla="*/ 45 h 163"/>
                <a:gd name="T52" fmla="*/ 124 w 125"/>
                <a:gd name="T53" fmla="*/ 61 h 163"/>
                <a:gd name="T54" fmla="*/ 125 w 125"/>
                <a:gd name="T55" fmla="*/ 78 h 163"/>
                <a:gd name="T56" fmla="*/ 102 w 125"/>
                <a:gd name="T57" fmla="*/ 79 h 163"/>
                <a:gd name="T58" fmla="*/ 102 w 125"/>
                <a:gd name="T59" fmla="*/ 66 h 163"/>
                <a:gd name="T60" fmla="*/ 99 w 125"/>
                <a:gd name="T61" fmla="*/ 54 h 163"/>
                <a:gd name="T62" fmla="*/ 95 w 125"/>
                <a:gd name="T63" fmla="*/ 44 h 163"/>
                <a:gd name="T64" fmla="*/ 89 w 125"/>
                <a:gd name="T65" fmla="*/ 35 h 163"/>
                <a:gd name="T66" fmla="*/ 81 w 125"/>
                <a:gd name="T67" fmla="*/ 27 h 163"/>
                <a:gd name="T68" fmla="*/ 71 w 125"/>
                <a:gd name="T69" fmla="*/ 22 h 163"/>
                <a:gd name="T70" fmla="*/ 59 w 125"/>
                <a:gd name="T71" fmla="*/ 18 h 163"/>
                <a:gd name="T72" fmla="*/ 43 w 125"/>
                <a:gd name="T73" fmla="*/ 18 h 163"/>
                <a:gd name="T74" fmla="*/ 21 w 125"/>
                <a:gd name="T75" fmla="*/ 18 h 163"/>
                <a:gd name="T76" fmla="*/ 21 w 125"/>
                <a:gd name="T77" fmla="*/ 145 h 163"/>
                <a:gd name="T78" fmla="*/ 44 w 125"/>
                <a:gd name="T79" fmla="*/ 145 h 163"/>
                <a:gd name="T80" fmla="*/ 59 w 125"/>
                <a:gd name="T81" fmla="*/ 143 h 163"/>
                <a:gd name="T82" fmla="*/ 71 w 125"/>
                <a:gd name="T83" fmla="*/ 141 h 163"/>
                <a:gd name="T84" fmla="*/ 80 w 125"/>
                <a:gd name="T85" fmla="*/ 135 h 163"/>
                <a:gd name="T86" fmla="*/ 88 w 125"/>
                <a:gd name="T87" fmla="*/ 129 h 163"/>
                <a:gd name="T88" fmla="*/ 94 w 125"/>
                <a:gd name="T89" fmla="*/ 120 h 163"/>
                <a:gd name="T90" fmla="*/ 99 w 125"/>
                <a:gd name="T91" fmla="*/ 108 h 163"/>
                <a:gd name="T92" fmla="*/ 102 w 125"/>
                <a:gd name="T93" fmla="*/ 95 h 163"/>
                <a:gd name="T94" fmla="*/ 102 w 125"/>
                <a:gd name="T95" fmla="*/ 7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163">
                  <a:moveTo>
                    <a:pt x="125" y="78"/>
                  </a:moveTo>
                  <a:lnTo>
                    <a:pt x="124" y="99"/>
                  </a:lnTo>
                  <a:lnTo>
                    <a:pt x="120" y="116"/>
                  </a:lnTo>
                  <a:lnTo>
                    <a:pt x="114" y="130"/>
                  </a:lnTo>
                  <a:lnTo>
                    <a:pt x="105" y="142"/>
                  </a:lnTo>
                  <a:lnTo>
                    <a:pt x="93" y="151"/>
                  </a:lnTo>
                  <a:lnTo>
                    <a:pt x="78" y="158"/>
                  </a:lnTo>
                  <a:lnTo>
                    <a:pt x="63" y="162"/>
                  </a:lnTo>
                  <a:lnTo>
                    <a:pt x="42" y="163"/>
                  </a:lnTo>
                  <a:lnTo>
                    <a:pt x="8" y="163"/>
                  </a:lnTo>
                  <a:lnTo>
                    <a:pt x="5" y="162"/>
                  </a:lnTo>
                  <a:lnTo>
                    <a:pt x="3" y="160"/>
                  </a:lnTo>
                  <a:lnTo>
                    <a:pt x="0" y="158"/>
                  </a:lnTo>
                  <a:lnTo>
                    <a:pt x="0" y="154"/>
                  </a:lnTo>
                  <a:lnTo>
                    <a:pt x="0" y="9"/>
                  </a:lnTo>
                  <a:lnTo>
                    <a:pt x="0" y="4"/>
                  </a:lnTo>
                  <a:lnTo>
                    <a:pt x="3" y="1"/>
                  </a:lnTo>
                  <a:lnTo>
                    <a:pt x="5" y="0"/>
                  </a:lnTo>
                  <a:lnTo>
                    <a:pt x="8" y="0"/>
                  </a:lnTo>
                  <a:lnTo>
                    <a:pt x="44" y="0"/>
                  </a:lnTo>
                  <a:lnTo>
                    <a:pt x="65" y="1"/>
                  </a:lnTo>
                  <a:lnTo>
                    <a:pt x="81" y="5"/>
                  </a:lnTo>
                  <a:lnTo>
                    <a:pt x="94" y="11"/>
                  </a:lnTo>
                  <a:lnTo>
                    <a:pt x="105" y="21"/>
                  </a:lnTo>
                  <a:lnTo>
                    <a:pt x="114" y="32"/>
                  </a:lnTo>
                  <a:lnTo>
                    <a:pt x="120" y="45"/>
                  </a:lnTo>
                  <a:lnTo>
                    <a:pt x="124" y="61"/>
                  </a:lnTo>
                  <a:lnTo>
                    <a:pt x="125" y="78"/>
                  </a:lnTo>
                  <a:close/>
                  <a:moveTo>
                    <a:pt x="102" y="79"/>
                  </a:moveTo>
                  <a:lnTo>
                    <a:pt x="102" y="66"/>
                  </a:lnTo>
                  <a:lnTo>
                    <a:pt x="99" y="54"/>
                  </a:lnTo>
                  <a:lnTo>
                    <a:pt x="95" y="44"/>
                  </a:lnTo>
                  <a:lnTo>
                    <a:pt x="89" y="35"/>
                  </a:lnTo>
                  <a:lnTo>
                    <a:pt x="81" y="27"/>
                  </a:lnTo>
                  <a:lnTo>
                    <a:pt x="71" y="22"/>
                  </a:lnTo>
                  <a:lnTo>
                    <a:pt x="59" y="18"/>
                  </a:lnTo>
                  <a:lnTo>
                    <a:pt x="43" y="18"/>
                  </a:lnTo>
                  <a:lnTo>
                    <a:pt x="21" y="18"/>
                  </a:lnTo>
                  <a:lnTo>
                    <a:pt x="21" y="145"/>
                  </a:lnTo>
                  <a:lnTo>
                    <a:pt x="44" y="145"/>
                  </a:lnTo>
                  <a:lnTo>
                    <a:pt x="59" y="143"/>
                  </a:lnTo>
                  <a:lnTo>
                    <a:pt x="71" y="141"/>
                  </a:lnTo>
                  <a:lnTo>
                    <a:pt x="80" y="135"/>
                  </a:lnTo>
                  <a:lnTo>
                    <a:pt x="88" y="129"/>
                  </a:lnTo>
                  <a:lnTo>
                    <a:pt x="94" y="120"/>
                  </a:lnTo>
                  <a:lnTo>
                    <a:pt x="99" y="108"/>
                  </a:lnTo>
                  <a:lnTo>
                    <a:pt x="102" y="95"/>
                  </a:lnTo>
                  <a:lnTo>
                    <a:pt x="102" y="7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34"/>
            <p:cNvSpPr>
              <a:spLocks noChangeArrowheads="1"/>
            </p:cNvSpPr>
            <p:nvPr/>
          </p:nvSpPr>
          <p:spPr bwMode="auto">
            <a:xfrm>
              <a:off x="3366" y="789"/>
              <a:ext cx="35" cy="35"/>
            </a:xfrm>
            <a:prstGeom prst="rect">
              <a:avLst/>
            </a:prstGeom>
            <a:solidFill>
              <a:srgbClr val="EB6C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5"/>
            <p:cNvSpPr>
              <a:spLocks/>
            </p:cNvSpPr>
            <p:nvPr/>
          </p:nvSpPr>
          <p:spPr bwMode="auto">
            <a:xfrm>
              <a:off x="3422" y="785"/>
              <a:ext cx="21" cy="40"/>
            </a:xfrm>
            <a:custGeom>
              <a:avLst/>
              <a:gdLst>
                <a:gd name="T0" fmla="*/ 86 w 86"/>
                <a:gd name="T1" fmla="*/ 9 h 163"/>
                <a:gd name="T2" fmla="*/ 86 w 86"/>
                <a:gd name="T3" fmla="*/ 11 h 163"/>
                <a:gd name="T4" fmla="*/ 86 w 86"/>
                <a:gd name="T5" fmla="*/ 13 h 163"/>
                <a:gd name="T6" fmla="*/ 85 w 86"/>
                <a:gd name="T7" fmla="*/ 14 h 163"/>
                <a:gd name="T8" fmla="*/ 85 w 86"/>
                <a:gd name="T9" fmla="*/ 15 h 163"/>
                <a:gd name="T10" fmla="*/ 85 w 86"/>
                <a:gd name="T11" fmla="*/ 17 h 163"/>
                <a:gd name="T12" fmla="*/ 84 w 86"/>
                <a:gd name="T13" fmla="*/ 18 h 163"/>
                <a:gd name="T14" fmla="*/ 83 w 86"/>
                <a:gd name="T15" fmla="*/ 18 h 163"/>
                <a:gd name="T16" fmla="*/ 83 w 86"/>
                <a:gd name="T17" fmla="*/ 18 h 163"/>
                <a:gd name="T18" fmla="*/ 22 w 86"/>
                <a:gd name="T19" fmla="*/ 18 h 163"/>
                <a:gd name="T20" fmla="*/ 22 w 86"/>
                <a:gd name="T21" fmla="*/ 73 h 163"/>
                <a:gd name="T22" fmla="*/ 79 w 86"/>
                <a:gd name="T23" fmla="*/ 73 h 163"/>
                <a:gd name="T24" fmla="*/ 80 w 86"/>
                <a:gd name="T25" fmla="*/ 73 h 163"/>
                <a:gd name="T26" fmla="*/ 80 w 86"/>
                <a:gd name="T27" fmla="*/ 74 h 163"/>
                <a:gd name="T28" fmla="*/ 81 w 86"/>
                <a:gd name="T29" fmla="*/ 74 h 163"/>
                <a:gd name="T30" fmla="*/ 83 w 86"/>
                <a:gd name="T31" fmla="*/ 75 h 163"/>
                <a:gd name="T32" fmla="*/ 83 w 86"/>
                <a:gd name="T33" fmla="*/ 77 h 163"/>
                <a:gd name="T34" fmla="*/ 83 w 86"/>
                <a:gd name="T35" fmla="*/ 78 h 163"/>
                <a:gd name="T36" fmla="*/ 83 w 86"/>
                <a:gd name="T37" fmla="*/ 79 h 163"/>
                <a:gd name="T38" fmla="*/ 83 w 86"/>
                <a:gd name="T39" fmla="*/ 82 h 163"/>
                <a:gd name="T40" fmla="*/ 83 w 86"/>
                <a:gd name="T41" fmla="*/ 85 h 163"/>
                <a:gd name="T42" fmla="*/ 83 w 86"/>
                <a:gd name="T43" fmla="*/ 86 h 163"/>
                <a:gd name="T44" fmla="*/ 83 w 86"/>
                <a:gd name="T45" fmla="*/ 88 h 163"/>
                <a:gd name="T46" fmla="*/ 83 w 86"/>
                <a:gd name="T47" fmla="*/ 90 h 163"/>
                <a:gd name="T48" fmla="*/ 81 w 86"/>
                <a:gd name="T49" fmla="*/ 90 h 163"/>
                <a:gd name="T50" fmla="*/ 80 w 86"/>
                <a:gd name="T51" fmla="*/ 91 h 163"/>
                <a:gd name="T52" fmla="*/ 80 w 86"/>
                <a:gd name="T53" fmla="*/ 91 h 163"/>
                <a:gd name="T54" fmla="*/ 79 w 86"/>
                <a:gd name="T55" fmla="*/ 91 h 163"/>
                <a:gd name="T56" fmla="*/ 22 w 86"/>
                <a:gd name="T57" fmla="*/ 91 h 163"/>
                <a:gd name="T58" fmla="*/ 22 w 86"/>
                <a:gd name="T59" fmla="*/ 159 h 163"/>
                <a:gd name="T60" fmla="*/ 22 w 86"/>
                <a:gd name="T61" fmla="*/ 160 h 163"/>
                <a:gd name="T62" fmla="*/ 22 w 86"/>
                <a:gd name="T63" fmla="*/ 162 h 163"/>
                <a:gd name="T64" fmla="*/ 21 w 86"/>
                <a:gd name="T65" fmla="*/ 162 h 163"/>
                <a:gd name="T66" fmla="*/ 20 w 86"/>
                <a:gd name="T67" fmla="*/ 162 h 163"/>
                <a:gd name="T68" fmla="*/ 18 w 86"/>
                <a:gd name="T69" fmla="*/ 163 h 163"/>
                <a:gd name="T70" fmla="*/ 17 w 86"/>
                <a:gd name="T71" fmla="*/ 163 h 163"/>
                <a:gd name="T72" fmla="*/ 15 w 86"/>
                <a:gd name="T73" fmla="*/ 163 h 163"/>
                <a:gd name="T74" fmla="*/ 12 w 86"/>
                <a:gd name="T75" fmla="*/ 163 h 163"/>
                <a:gd name="T76" fmla="*/ 8 w 86"/>
                <a:gd name="T77" fmla="*/ 163 h 163"/>
                <a:gd name="T78" fmla="*/ 7 w 86"/>
                <a:gd name="T79" fmla="*/ 163 h 163"/>
                <a:gd name="T80" fmla="*/ 4 w 86"/>
                <a:gd name="T81" fmla="*/ 163 h 163"/>
                <a:gd name="T82" fmla="*/ 3 w 86"/>
                <a:gd name="T83" fmla="*/ 162 h 163"/>
                <a:gd name="T84" fmla="*/ 1 w 86"/>
                <a:gd name="T85" fmla="*/ 162 h 163"/>
                <a:gd name="T86" fmla="*/ 1 w 86"/>
                <a:gd name="T87" fmla="*/ 162 h 163"/>
                <a:gd name="T88" fmla="*/ 0 w 86"/>
                <a:gd name="T89" fmla="*/ 160 h 163"/>
                <a:gd name="T90" fmla="*/ 0 w 86"/>
                <a:gd name="T91" fmla="*/ 159 h 163"/>
                <a:gd name="T92" fmla="*/ 0 w 86"/>
                <a:gd name="T93" fmla="*/ 9 h 163"/>
                <a:gd name="T94" fmla="*/ 1 w 86"/>
                <a:gd name="T95" fmla="*/ 4 h 163"/>
                <a:gd name="T96" fmla="*/ 3 w 86"/>
                <a:gd name="T97" fmla="*/ 1 h 163"/>
                <a:gd name="T98" fmla="*/ 5 w 86"/>
                <a:gd name="T99" fmla="*/ 0 h 163"/>
                <a:gd name="T100" fmla="*/ 8 w 86"/>
                <a:gd name="T101" fmla="*/ 0 h 163"/>
                <a:gd name="T102" fmla="*/ 83 w 86"/>
                <a:gd name="T103" fmla="*/ 0 h 163"/>
                <a:gd name="T104" fmla="*/ 83 w 86"/>
                <a:gd name="T105" fmla="*/ 0 h 163"/>
                <a:gd name="T106" fmla="*/ 84 w 86"/>
                <a:gd name="T107" fmla="*/ 0 h 163"/>
                <a:gd name="T108" fmla="*/ 85 w 86"/>
                <a:gd name="T109" fmla="*/ 1 h 163"/>
                <a:gd name="T110" fmla="*/ 85 w 86"/>
                <a:gd name="T111" fmla="*/ 1 h 163"/>
                <a:gd name="T112" fmla="*/ 85 w 86"/>
                <a:gd name="T113" fmla="*/ 2 h 163"/>
                <a:gd name="T114" fmla="*/ 86 w 86"/>
                <a:gd name="T115" fmla="*/ 5 h 163"/>
                <a:gd name="T116" fmla="*/ 86 w 86"/>
                <a:gd name="T117" fmla="*/ 6 h 163"/>
                <a:gd name="T118" fmla="*/ 86 w 86"/>
                <a:gd name="T11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163">
                  <a:moveTo>
                    <a:pt x="86" y="9"/>
                  </a:moveTo>
                  <a:lnTo>
                    <a:pt x="86" y="11"/>
                  </a:lnTo>
                  <a:lnTo>
                    <a:pt x="86" y="13"/>
                  </a:lnTo>
                  <a:lnTo>
                    <a:pt x="85" y="14"/>
                  </a:lnTo>
                  <a:lnTo>
                    <a:pt x="85" y="15"/>
                  </a:lnTo>
                  <a:lnTo>
                    <a:pt x="85" y="17"/>
                  </a:lnTo>
                  <a:lnTo>
                    <a:pt x="84" y="18"/>
                  </a:lnTo>
                  <a:lnTo>
                    <a:pt x="83" y="18"/>
                  </a:lnTo>
                  <a:lnTo>
                    <a:pt x="83" y="18"/>
                  </a:lnTo>
                  <a:lnTo>
                    <a:pt x="22" y="18"/>
                  </a:lnTo>
                  <a:lnTo>
                    <a:pt x="22" y="73"/>
                  </a:lnTo>
                  <a:lnTo>
                    <a:pt x="79" y="73"/>
                  </a:lnTo>
                  <a:lnTo>
                    <a:pt x="80" y="73"/>
                  </a:lnTo>
                  <a:lnTo>
                    <a:pt x="80" y="74"/>
                  </a:lnTo>
                  <a:lnTo>
                    <a:pt x="81" y="74"/>
                  </a:lnTo>
                  <a:lnTo>
                    <a:pt x="83" y="75"/>
                  </a:lnTo>
                  <a:lnTo>
                    <a:pt x="83" y="77"/>
                  </a:lnTo>
                  <a:lnTo>
                    <a:pt x="83" y="78"/>
                  </a:lnTo>
                  <a:lnTo>
                    <a:pt x="83" y="79"/>
                  </a:lnTo>
                  <a:lnTo>
                    <a:pt x="83" y="82"/>
                  </a:lnTo>
                  <a:lnTo>
                    <a:pt x="83" y="85"/>
                  </a:lnTo>
                  <a:lnTo>
                    <a:pt x="83" y="86"/>
                  </a:lnTo>
                  <a:lnTo>
                    <a:pt x="83" y="88"/>
                  </a:lnTo>
                  <a:lnTo>
                    <a:pt x="83" y="90"/>
                  </a:lnTo>
                  <a:lnTo>
                    <a:pt x="81" y="90"/>
                  </a:lnTo>
                  <a:lnTo>
                    <a:pt x="80" y="91"/>
                  </a:lnTo>
                  <a:lnTo>
                    <a:pt x="80" y="91"/>
                  </a:lnTo>
                  <a:lnTo>
                    <a:pt x="79" y="91"/>
                  </a:lnTo>
                  <a:lnTo>
                    <a:pt x="22" y="91"/>
                  </a:lnTo>
                  <a:lnTo>
                    <a:pt x="22" y="159"/>
                  </a:lnTo>
                  <a:lnTo>
                    <a:pt x="22" y="160"/>
                  </a:lnTo>
                  <a:lnTo>
                    <a:pt x="22" y="162"/>
                  </a:lnTo>
                  <a:lnTo>
                    <a:pt x="21" y="162"/>
                  </a:lnTo>
                  <a:lnTo>
                    <a:pt x="20" y="162"/>
                  </a:lnTo>
                  <a:lnTo>
                    <a:pt x="18" y="163"/>
                  </a:lnTo>
                  <a:lnTo>
                    <a:pt x="17" y="163"/>
                  </a:lnTo>
                  <a:lnTo>
                    <a:pt x="15" y="163"/>
                  </a:lnTo>
                  <a:lnTo>
                    <a:pt x="12" y="163"/>
                  </a:lnTo>
                  <a:lnTo>
                    <a:pt x="8" y="163"/>
                  </a:lnTo>
                  <a:lnTo>
                    <a:pt x="7" y="163"/>
                  </a:lnTo>
                  <a:lnTo>
                    <a:pt x="4" y="163"/>
                  </a:lnTo>
                  <a:lnTo>
                    <a:pt x="3" y="162"/>
                  </a:lnTo>
                  <a:lnTo>
                    <a:pt x="1" y="162"/>
                  </a:lnTo>
                  <a:lnTo>
                    <a:pt x="1" y="162"/>
                  </a:lnTo>
                  <a:lnTo>
                    <a:pt x="0" y="160"/>
                  </a:lnTo>
                  <a:lnTo>
                    <a:pt x="0" y="159"/>
                  </a:lnTo>
                  <a:lnTo>
                    <a:pt x="0" y="9"/>
                  </a:lnTo>
                  <a:lnTo>
                    <a:pt x="1" y="4"/>
                  </a:lnTo>
                  <a:lnTo>
                    <a:pt x="3" y="1"/>
                  </a:lnTo>
                  <a:lnTo>
                    <a:pt x="5" y="0"/>
                  </a:lnTo>
                  <a:lnTo>
                    <a:pt x="8" y="0"/>
                  </a:lnTo>
                  <a:lnTo>
                    <a:pt x="83" y="0"/>
                  </a:lnTo>
                  <a:lnTo>
                    <a:pt x="83" y="0"/>
                  </a:lnTo>
                  <a:lnTo>
                    <a:pt x="84" y="0"/>
                  </a:lnTo>
                  <a:lnTo>
                    <a:pt x="85" y="1"/>
                  </a:lnTo>
                  <a:lnTo>
                    <a:pt x="85" y="1"/>
                  </a:lnTo>
                  <a:lnTo>
                    <a:pt x="85" y="2"/>
                  </a:lnTo>
                  <a:lnTo>
                    <a:pt x="86" y="5"/>
                  </a:lnTo>
                  <a:lnTo>
                    <a:pt x="86" y="6"/>
                  </a:lnTo>
                  <a:lnTo>
                    <a:pt x="86"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6"/>
            <p:cNvSpPr>
              <a:spLocks/>
            </p:cNvSpPr>
            <p:nvPr/>
          </p:nvSpPr>
          <p:spPr bwMode="auto">
            <a:xfrm>
              <a:off x="3451" y="784"/>
              <a:ext cx="5" cy="41"/>
            </a:xfrm>
            <a:custGeom>
              <a:avLst/>
              <a:gdLst>
                <a:gd name="T0" fmla="*/ 21 w 21"/>
                <a:gd name="T1" fmla="*/ 161 h 165"/>
                <a:gd name="T2" fmla="*/ 21 w 21"/>
                <a:gd name="T3" fmla="*/ 162 h 165"/>
                <a:gd name="T4" fmla="*/ 21 w 21"/>
                <a:gd name="T5" fmla="*/ 164 h 165"/>
                <a:gd name="T6" fmla="*/ 21 w 21"/>
                <a:gd name="T7" fmla="*/ 164 h 165"/>
                <a:gd name="T8" fmla="*/ 19 w 21"/>
                <a:gd name="T9" fmla="*/ 164 h 165"/>
                <a:gd name="T10" fmla="*/ 18 w 21"/>
                <a:gd name="T11" fmla="*/ 165 h 165"/>
                <a:gd name="T12" fmla="*/ 15 w 21"/>
                <a:gd name="T13" fmla="*/ 165 h 165"/>
                <a:gd name="T14" fmla="*/ 13 w 21"/>
                <a:gd name="T15" fmla="*/ 165 h 165"/>
                <a:gd name="T16" fmla="*/ 10 w 21"/>
                <a:gd name="T17" fmla="*/ 165 h 165"/>
                <a:gd name="T18" fmla="*/ 8 w 21"/>
                <a:gd name="T19" fmla="*/ 165 h 165"/>
                <a:gd name="T20" fmla="*/ 5 w 21"/>
                <a:gd name="T21" fmla="*/ 165 h 165"/>
                <a:gd name="T22" fmla="*/ 4 w 21"/>
                <a:gd name="T23" fmla="*/ 165 h 165"/>
                <a:gd name="T24" fmla="*/ 2 w 21"/>
                <a:gd name="T25" fmla="*/ 164 h 165"/>
                <a:gd name="T26" fmla="*/ 1 w 21"/>
                <a:gd name="T27" fmla="*/ 164 h 165"/>
                <a:gd name="T28" fmla="*/ 0 w 21"/>
                <a:gd name="T29" fmla="*/ 164 h 165"/>
                <a:gd name="T30" fmla="*/ 0 w 21"/>
                <a:gd name="T31" fmla="*/ 162 h 165"/>
                <a:gd name="T32" fmla="*/ 0 w 21"/>
                <a:gd name="T33" fmla="*/ 161 h 165"/>
                <a:gd name="T34" fmla="*/ 0 w 21"/>
                <a:gd name="T35" fmla="*/ 4 h 165"/>
                <a:gd name="T36" fmla="*/ 0 w 21"/>
                <a:gd name="T37" fmla="*/ 4 h 165"/>
                <a:gd name="T38" fmla="*/ 0 w 21"/>
                <a:gd name="T39" fmla="*/ 3 h 165"/>
                <a:gd name="T40" fmla="*/ 1 w 21"/>
                <a:gd name="T41" fmla="*/ 2 h 165"/>
                <a:gd name="T42" fmla="*/ 2 w 21"/>
                <a:gd name="T43" fmla="*/ 2 h 165"/>
                <a:gd name="T44" fmla="*/ 4 w 21"/>
                <a:gd name="T45" fmla="*/ 2 h 165"/>
                <a:gd name="T46" fmla="*/ 5 w 21"/>
                <a:gd name="T47" fmla="*/ 2 h 165"/>
                <a:gd name="T48" fmla="*/ 8 w 21"/>
                <a:gd name="T49" fmla="*/ 0 h 165"/>
                <a:gd name="T50" fmla="*/ 10 w 21"/>
                <a:gd name="T51" fmla="*/ 0 h 165"/>
                <a:gd name="T52" fmla="*/ 13 w 21"/>
                <a:gd name="T53" fmla="*/ 0 h 165"/>
                <a:gd name="T54" fmla="*/ 15 w 21"/>
                <a:gd name="T55" fmla="*/ 2 h 165"/>
                <a:gd name="T56" fmla="*/ 18 w 21"/>
                <a:gd name="T57" fmla="*/ 2 h 165"/>
                <a:gd name="T58" fmla="*/ 19 w 21"/>
                <a:gd name="T59" fmla="*/ 2 h 165"/>
                <a:gd name="T60" fmla="*/ 21 w 21"/>
                <a:gd name="T61" fmla="*/ 2 h 165"/>
                <a:gd name="T62" fmla="*/ 21 w 21"/>
                <a:gd name="T63" fmla="*/ 3 h 165"/>
                <a:gd name="T64" fmla="*/ 21 w 21"/>
                <a:gd name="T65" fmla="*/ 4 h 165"/>
                <a:gd name="T66" fmla="*/ 21 w 21"/>
                <a:gd name="T67" fmla="*/ 4 h 165"/>
                <a:gd name="T68" fmla="*/ 21 w 21"/>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165">
                  <a:moveTo>
                    <a:pt x="21" y="161"/>
                  </a:moveTo>
                  <a:lnTo>
                    <a:pt x="21" y="162"/>
                  </a:lnTo>
                  <a:lnTo>
                    <a:pt x="21" y="164"/>
                  </a:lnTo>
                  <a:lnTo>
                    <a:pt x="21" y="164"/>
                  </a:lnTo>
                  <a:lnTo>
                    <a:pt x="19" y="164"/>
                  </a:lnTo>
                  <a:lnTo>
                    <a:pt x="18" y="165"/>
                  </a:lnTo>
                  <a:lnTo>
                    <a:pt x="15" y="165"/>
                  </a:lnTo>
                  <a:lnTo>
                    <a:pt x="13" y="165"/>
                  </a:lnTo>
                  <a:lnTo>
                    <a:pt x="10" y="165"/>
                  </a:lnTo>
                  <a:lnTo>
                    <a:pt x="8" y="165"/>
                  </a:lnTo>
                  <a:lnTo>
                    <a:pt x="5" y="165"/>
                  </a:lnTo>
                  <a:lnTo>
                    <a:pt x="4" y="165"/>
                  </a:lnTo>
                  <a:lnTo>
                    <a:pt x="2" y="164"/>
                  </a:lnTo>
                  <a:lnTo>
                    <a:pt x="1" y="164"/>
                  </a:lnTo>
                  <a:lnTo>
                    <a:pt x="0" y="164"/>
                  </a:lnTo>
                  <a:lnTo>
                    <a:pt x="0" y="162"/>
                  </a:lnTo>
                  <a:lnTo>
                    <a:pt x="0" y="161"/>
                  </a:lnTo>
                  <a:lnTo>
                    <a:pt x="0" y="4"/>
                  </a:lnTo>
                  <a:lnTo>
                    <a:pt x="0" y="4"/>
                  </a:lnTo>
                  <a:lnTo>
                    <a:pt x="0" y="3"/>
                  </a:lnTo>
                  <a:lnTo>
                    <a:pt x="1" y="2"/>
                  </a:lnTo>
                  <a:lnTo>
                    <a:pt x="2" y="2"/>
                  </a:lnTo>
                  <a:lnTo>
                    <a:pt x="4" y="2"/>
                  </a:lnTo>
                  <a:lnTo>
                    <a:pt x="5" y="2"/>
                  </a:lnTo>
                  <a:lnTo>
                    <a:pt x="8" y="0"/>
                  </a:lnTo>
                  <a:lnTo>
                    <a:pt x="10" y="0"/>
                  </a:lnTo>
                  <a:lnTo>
                    <a:pt x="13" y="0"/>
                  </a:lnTo>
                  <a:lnTo>
                    <a:pt x="15" y="2"/>
                  </a:lnTo>
                  <a:lnTo>
                    <a:pt x="18" y="2"/>
                  </a:lnTo>
                  <a:lnTo>
                    <a:pt x="19" y="2"/>
                  </a:lnTo>
                  <a:lnTo>
                    <a:pt x="21" y="2"/>
                  </a:lnTo>
                  <a:lnTo>
                    <a:pt x="21" y="3"/>
                  </a:lnTo>
                  <a:lnTo>
                    <a:pt x="21" y="4"/>
                  </a:lnTo>
                  <a:lnTo>
                    <a:pt x="21" y="4"/>
                  </a:lnTo>
                  <a:lnTo>
                    <a:pt x="21"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7"/>
            <p:cNvSpPr>
              <a:spLocks/>
            </p:cNvSpPr>
            <p:nvPr/>
          </p:nvSpPr>
          <p:spPr bwMode="auto">
            <a:xfrm>
              <a:off x="3468" y="785"/>
              <a:ext cx="21" cy="40"/>
            </a:xfrm>
            <a:custGeom>
              <a:avLst/>
              <a:gdLst>
                <a:gd name="T0" fmla="*/ 86 w 86"/>
                <a:gd name="T1" fmla="*/ 9 h 163"/>
                <a:gd name="T2" fmla="*/ 86 w 86"/>
                <a:gd name="T3" fmla="*/ 11 h 163"/>
                <a:gd name="T4" fmla="*/ 85 w 86"/>
                <a:gd name="T5" fmla="*/ 13 h 163"/>
                <a:gd name="T6" fmla="*/ 85 w 86"/>
                <a:gd name="T7" fmla="*/ 14 h 163"/>
                <a:gd name="T8" fmla="*/ 85 w 86"/>
                <a:gd name="T9" fmla="*/ 15 h 163"/>
                <a:gd name="T10" fmla="*/ 84 w 86"/>
                <a:gd name="T11" fmla="*/ 17 h 163"/>
                <a:gd name="T12" fmla="*/ 84 w 86"/>
                <a:gd name="T13" fmla="*/ 18 h 163"/>
                <a:gd name="T14" fmla="*/ 82 w 86"/>
                <a:gd name="T15" fmla="*/ 18 h 163"/>
                <a:gd name="T16" fmla="*/ 81 w 86"/>
                <a:gd name="T17" fmla="*/ 18 h 163"/>
                <a:gd name="T18" fmla="*/ 22 w 86"/>
                <a:gd name="T19" fmla="*/ 18 h 163"/>
                <a:gd name="T20" fmla="*/ 22 w 86"/>
                <a:gd name="T21" fmla="*/ 73 h 163"/>
                <a:gd name="T22" fmla="*/ 79 w 86"/>
                <a:gd name="T23" fmla="*/ 73 h 163"/>
                <a:gd name="T24" fmla="*/ 79 w 86"/>
                <a:gd name="T25" fmla="*/ 73 h 163"/>
                <a:gd name="T26" fmla="*/ 80 w 86"/>
                <a:gd name="T27" fmla="*/ 74 h 163"/>
                <a:gd name="T28" fmla="*/ 81 w 86"/>
                <a:gd name="T29" fmla="*/ 74 h 163"/>
                <a:gd name="T30" fmla="*/ 81 w 86"/>
                <a:gd name="T31" fmla="*/ 75 h 163"/>
                <a:gd name="T32" fmla="*/ 82 w 86"/>
                <a:gd name="T33" fmla="*/ 77 h 163"/>
                <a:gd name="T34" fmla="*/ 82 w 86"/>
                <a:gd name="T35" fmla="*/ 78 h 163"/>
                <a:gd name="T36" fmla="*/ 82 w 86"/>
                <a:gd name="T37" fmla="*/ 79 h 163"/>
                <a:gd name="T38" fmla="*/ 82 w 86"/>
                <a:gd name="T39" fmla="*/ 82 h 163"/>
                <a:gd name="T40" fmla="*/ 82 w 86"/>
                <a:gd name="T41" fmla="*/ 85 h 163"/>
                <a:gd name="T42" fmla="*/ 82 w 86"/>
                <a:gd name="T43" fmla="*/ 86 h 163"/>
                <a:gd name="T44" fmla="*/ 82 w 86"/>
                <a:gd name="T45" fmla="*/ 88 h 163"/>
                <a:gd name="T46" fmla="*/ 81 w 86"/>
                <a:gd name="T47" fmla="*/ 90 h 163"/>
                <a:gd name="T48" fmla="*/ 81 w 86"/>
                <a:gd name="T49" fmla="*/ 90 h 163"/>
                <a:gd name="T50" fmla="*/ 80 w 86"/>
                <a:gd name="T51" fmla="*/ 91 h 163"/>
                <a:gd name="T52" fmla="*/ 79 w 86"/>
                <a:gd name="T53" fmla="*/ 91 h 163"/>
                <a:gd name="T54" fmla="*/ 79 w 86"/>
                <a:gd name="T55" fmla="*/ 91 h 163"/>
                <a:gd name="T56" fmla="*/ 22 w 86"/>
                <a:gd name="T57" fmla="*/ 91 h 163"/>
                <a:gd name="T58" fmla="*/ 22 w 86"/>
                <a:gd name="T59" fmla="*/ 159 h 163"/>
                <a:gd name="T60" fmla="*/ 22 w 86"/>
                <a:gd name="T61" fmla="*/ 160 h 163"/>
                <a:gd name="T62" fmla="*/ 21 w 86"/>
                <a:gd name="T63" fmla="*/ 162 h 163"/>
                <a:gd name="T64" fmla="*/ 21 w 86"/>
                <a:gd name="T65" fmla="*/ 162 h 163"/>
                <a:gd name="T66" fmla="*/ 20 w 86"/>
                <a:gd name="T67" fmla="*/ 162 h 163"/>
                <a:gd name="T68" fmla="*/ 18 w 86"/>
                <a:gd name="T69" fmla="*/ 163 h 163"/>
                <a:gd name="T70" fmla="*/ 16 w 86"/>
                <a:gd name="T71" fmla="*/ 163 h 163"/>
                <a:gd name="T72" fmla="*/ 15 w 86"/>
                <a:gd name="T73" fmla="*/ 163 h 163"/>
                <a:gd name="T74" fmla="*/ 11 w 86"/>
                <a:gd name="T75" fmla="*/ 163 h 163"/>
                <a:gd name="T76" fmla="*/ 8 w 86"/>
                <a:gd name="T77" fmla="*/ 163 h 163"/>
                <a:gd name="T78" fmla="*/ 5 w 86"/>
                <a:gd name="T79" fmla="*/ 163 h 163"/>
                <a:gd name="T80" fmla="*/ 4 w 86"/>
                <a:gd name="T81" fmla="*/ 163 h 163"/>
                <a:gd name="T82" fmla="*/ 3 w 86"/>
                <a:gd name="T83" fmla="*/ 162 h 163"/>
                <a:gd name="T84" fmla="*/ 1 w 86"/>
                <a:gd name="T85" fmla="*/ 162 h 163"/>
                <a:gd name="T86" fmla="*/ 0 w 86"/>
                <a:gd name="T87" fmla="*/ 162 h 163"/>
                <a:gd name="T88" fmla="*/ 0 w 86"/>
                <a:gd name="T89" fmla="*/ 160 h 163"/>
                <a:gd name="T90" fmla="*/ 0 w 86"/>
                <a:gd name="T91" fmla="*/ 159 h 163"/>
                <a:gd name="T92" fmla="*/ 0 w 86"/>
                <a:gd name="T93" fmla="*/ 9 h 163"/>
                <a:gd name="T94" fmla="*/ 0 w 86"/>
                <a:gd name="T95" fmla="*/ 4 h 163"/>
                <a:gd name="T96" fmla="*/ 3 w 86"/>
                <a:gd name="T97" fmla="*/ 1 h 163"/>
                <a:gd name="T98" fmla="*/ 5 w 86"/>
                <a:gd name="T99" fmla="*/ 0 h 163"/>
                <a:gd name="T100" fmla="*/ 8 w 86"/>
                <a:gd name="T101" fmla="*/ 0 h 163"/>
                <a:gd name="T102" fmla="*/ 81 w 86"/>
                <a:gd name="T103" fmla="*/ 0 h 163"/>
                <a:gd name="T104" fmla="*/ 82 w 86"/>
                <a:gd name="T105" fmla="*/ 0 h 163"/>
                <a:gd name="T106" fmla="*/ 84 w 86"/>
                <a:gd name="T107" fmla="*/ 0 h 163"/>
                <a:gd name="T108" fmla="*/ 84 w 86"/>
                <a:gd name="T109" fmla="*/ 1 h 163"/>
                <a:gd name="T110" fmla="*/ 85 w 86"/>
                <a:gd name="T111" fmla="*/ 1 h 163"/>
                <a:gd name="T112" fmla="*/ 85 w 86"/>
                <a:gd name="T113" fmla="*/ 2 h 163"/>
                <a:gd name="T114" fmla="*/ 85 w 86"/>
                <a:gd name="T115" fmla="*/ 5 h 163"/>
                <a:gd name="T116" fmla="*/ 86 w 86"/>
                <a:gd name="T117" fmla="*/ 6 h 163"/>
                <a:gd name="T118" fmla="*/ 86 w 86"/>
                <a:gd name="T11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163">
                  <a:moveTo>
                    <a:pt x="86" y="9"/>
                  </a:moveTo>
                  <a:lnTo>
                    <a:pt x="86" y="11"/>
                  </a:lnTo>
                  <a:lnTo>
                    <a:pt x="85" y="13"/>
                  </a:lnTo>
                  <a:lnTo>
                    <a:pt x="85" y="14"/>
                  </a:lnTo>
                  <a:lnTo>
                    <a:pt x="85" y="15"/>
                  </a:lnTo>
                  <a:lnTo>
                    <a:pt x="84" y="17"/>
                  </a:lnTo>
                  <a:lnTo>
                    <a:pt x="84" y="18"/>
                  </a:lnTo>
                  <a:lnTo>
                    <a:pt x="82" y="18"/>
                  </a:lnTo>
                  <a:lnTo>
                    <a:pt x="81" y="18"/>
                  </a:lnTo>
                  <a:lnTo>
                    <a:pt x="22" y="18"/>
                  </a:lnTo>
                  <a:lnTo>
                    <a:pt x="22" y="73"/>
                  </a:lnTo>
                  <a:lnTo>
                    <a:pt x="79" y="73"/>
                  </a:lnTo>
                  <a:lnTo>
                    <a:pt x="79" y="73"/>
                  </a:lnTo>
                  <a:lnTo>
                    <a:pt x="80" y="74"/>
                  </a:lnTo>
                  <a:lnTo>
                    <a:pt x="81" y="74"/>
                  </a:lnTo>
                  <a:lnTo>
                    <a:pt x="81" y="75"/>
                  </a:lnTo>
                  <a:lnTo>
                    <a:pt x="82" y="77"/>
                  </a:lnTo>
                  <a:lnTo>
                    <a:pt x="82" y="78"/>
                  </a:lnTo>
                  <a:lnTo>
                    <a:pt x="82" y="79"/>
                  </a:lnTo>
                  <a:lnTo>
                    <a:pt x="82" y="82"/>
                  </a:lnTo>
                  <a:lnTo>
                    <a:pt x="82" y="85"/>
                  </a:lnTo>
                  <a:lnTo>
                    <a:pt x="82" y="86"/>
                  </a:lnTo>
                  <a:lnTo>
                    <a:pt x="82" y="88"/>
                  </a:lnTo>
                  <a:lnTo>
                    <a:pt x="81" y="90"/>
                  </a:lnTo>
                  <a:lnTo>
                    <a:pt x="81" y="90"/>
                  </a:lnTo>
                  <a:lnTo>
                    <a:pt x="80" y="91"/>
                  </a:lnTo>
                  <a:lnTo>
                    <a:pt x="79" y="91"/>
                  </a:lnTo>
                  <a:lnTo>
                    <a:pt x="79" y="91"/>
                  </a:lnTo>
                  <a:lnTo>
                    <a:pt x="22" y="91"/>
                  </a:lnTo>
                  <a:lnTo>
                    <a:pt x="22" y="159"/>
                  </a:lnTo>
                  <a:lnTo>
                    <a:pt x="22" y="160"/>
                  </a:lnTo>
                  <a:lnTo>
                    <a:pt x="21" y="162"/>
                  </a:lnTo>
                  <a:lnTo>
                    <a:pt x="21" y="162"/>
                  </a:lnTo>
                  <a:lnTo>
                    <a:pt x="20" y="162"/>
                  </a:lnTo>
                  <a:lnTo>
                    <a:pt x="18" y="163"/>
                  </a:lnTo>
                  <a:lnTo>
                    <a:pt x="16" y="163"/>
                  </a:lnTo>
                  <a:lnTo>
                    <a:pt x="15" y="163"/>
                  </a:lnTo>
                  <a:lnTo>
                    <a:pt x="11" y="163"/>
                  </a:lnTo>
                  <a:lnTo>
                    <a:pt x="8" y="163"/>
                  </a:lnTo>
                  <a:lnTo>
                    <a:pt x="5" y="163"/>
                  </a:lnTo>
                  <a:lnTo>
                    <a:pt x="4" y="163"/>
                  </a:lnTo>
                  <a:lnTo>
                    <a:pt x="3" y="162"/>
                  </a:lnTo>
                  <a:lnTo>
                    <a:pt x="1" y="162"/>
                  </a:lnTo>
                  <a:lnTo>
                    <a:pt x="0" y="162"/>
                  </a:lnTo>
                  <a:lnTo>
                    <a:pt x="0" y="160"/>
                  </a:lnTo>
                  <a:lnTo>
                    <a:pt x="0" y="159"/>
                  </a:lnTo>
                  <a:lnTo>
                    <a:pt x="0" y="9"/>
                  </a:lnTo>
                  <a:lnTo>
                    <a:pt x="0" y="4"/>
                  </a:lnTo>
                  <a:lnTo>
                    <a:pt x="3" y="1"/>
                  </a:lnTo>
                  <a:lnTo>
                    <a:pt x="5" y="0"/>
                  </a:lnTo>
                  <a:lnTo>
                    <a:pt x="8" y="0"/>
                  </a:lnTo>
                  <a:lnTo>
                    <a:pt x="81" y="0"/>
                  </a:lnTo>
                  <a:lnTo>
                    <a:pt x="82" y="0"/>
                  </a:lnTo>
                  <a:lnTo>
                    <a:pt x="84" y="0"/>
                  </a:lnTo>
                  <a:lnTo>
                    <a:pt x="84" y="1"/>
                  </a:lnTo>
                  <a:lnTo>
                    <a:pt x="85" y="1"/>
                  </a:lnTo>
                  <a:lnTo>
                    <a:pt x="85" y="2"/>
                  </a:lnTo>
                  <a:lnTo>
                    <a:pt x="85" y="5"/>
                  </a:lnTo>
                  <a:lnTo>
                    <a:pt x="86" y="6"/>
                  </a:lnTo>
                  <a:lnTo>
                    <a:pt x="86"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8"/>
            <p:cNvSpPr>
              <a:spLocks noEditPoints="1"/>
            </p:cNvSpPr>
            <p:nvPr/>
          </p:nvSpPr>
          <p:spPr bwMode="auto">
            <a:xfrm>
              <a:off x="3495" y="784"/>
              <a:ext cx="37" cy="42"/>
            </a:xfrm>
            <a:custGeom>
              <a:avLst/>
              <a:gdLst>
                <a:gd name="T0" fmla="*/ 145 w 147"/>
                <a:gd name="T1" fmla="*/ 101 h 169"/>
                <a:gd name="T2" fmla="*/ 136 w 147"/>
                <a:gd name="T3" fmla="*/ 133 h 169"/>
                <a:gd name="T4" fmla="*/ 118 w 147"/>
                <a:gd name="T5" fmla="*/ 155 h 169"/>
                <a:gd name="T6" fmla="*/ 90 w 147"/>
                <a:gd name="T7" fmla="*/ 167 h 169"/>
                <a:gd name="T8" fmla="*/ 54 w 147"/>
                <a:gd name="T9" fmla="*/ 167 h 169"/>
                <a:gd name="T10" fmla="*/ 28 w 147"/>
                <a:gd name="T11" fmla="*/ 155 h 169"/>
                <a:gd name="T12" fmla="*/ 9 w 147"/>
                <a:gd name="T13" fmla="*/ 135 h 169"/>
                <a:gd name="T14" fmla="*/ 2 w 147"/>
                <a:gd name="T15" fmla="*/ 105 h 169"/>
                <a:gd name="T16" fmla="*/ 2 w 147"/>
                <a:gd name="T17" fmla="*/ 67 h 169"/>
                <a:gd name="T18" fmla="*/ 11 w 147"/>
                <a:gd name="T19" fmla="*/ 35 h 169"/>
                <a:gd name="T20" fmla="*/ 29 w 147"/>
                <a:gd name="T21" fmla="*/ 13 h 169"/>
                <a:gd name="T22" fmla="*/ 58 w 147"/>
                <a:gd name="T23" fmla="*/ 1 h 169"/>
                <a:gd name="T24" fmla="*/ 93 w 147"/>
                <a:gd name="T25" fmla="*/ 1 h 169"/>
                <a:gd name="T26" fmla="*/ 119 w 147"/>
                <a:gd name="T27" fmla="*/ 12 h 169"/>
                <a:gd name="T28" fmla="*/ 137 w 147"/>
                <a:gd name="T29" fmla="*/ 33 h 169"/>
                <a:gd name="T30" fmla="*/ 145 w 147"/>
                <a:gd name="T31" fmla="*/ 63 h 169"/>
                <a:gd name="T32" fmla="*/ 123 w 147"/>
                <a:gd name="T33" fmla="*/ 84 h 169"/>
                <a:gd name="T34" fmla="*/ 121 w 147"/>
                <a:gd name="T35" fmla="*/ 57 h 169"/>
                <a:gd name="T36" fmla="*/ 113 w 147"/>
                <a:gd name="T37" fmla="*/ 37 h 169"/>
                <a:gd name="T38" fmla="*/ 98 w 147"/>
                <a:gd name="T39" fmla="*/ 24 h 169"/>
                <a:gd name="T40" fmla="*/ 73 w 147"/>
                <a:gd name="T41" fmla="*/ 18 h 169"/>
                <a:gd name="T42" fmla="*/ 50 w 147"/>
                <a:gd name="T43" fmla="*/ 24 h 169"/>
                <a:gd name="T44" fmla="*/ 34 w 147"/>
                <a:gd name="T45" fmla="*/ 38 h 169"/>
                <a:gd name="T46" fmla="*/ 26 w 147"/>
                <a:gd name="T47" fmla="*/ 59 h 169"/>
                <a:gd name="T48" fmla="*/ 24 w 147"/>
                <a:gd name="T49" fmla="*/ 84 h 169"/>
                <a:gd name="T50" fmla="*/ 26 w 147"/>
                <a:gd name="T51" fmla="*/ 110 h 169"/>
                <a:gd name="T52" fmla="*/ 34 w 147"/>
                <a:gd name="T53" fmla="*/ 131 h 169"/>
                <a:gd name="T54" fmla="*/ 49 w 147"/>
                <a:gd name="T55" fmla="*/ 144 h 169"/>
                <a:gd name="T56" fmla="*/ 73 w 147"/>
                <a:gd name="T57" fmla="*/ 149 h 169"/>
                <a:gd name="T58" fmla="*/ 97 w 147"/>
                <a:gd name="T59" fmla="*/ 144 h 169"/>
                <a:gd name="T60" fmla="*/ 113 w 147"/>
                <a:gd name="T61" fmla="*/ 129 h 169"/>
                <a:gd name="T62" fmla="*/ 121 w 147"/>
                <a:gd name="T63" fmla="*/ 108 h 169"/>
                <a:gd name="T64" fmla="*/ 123 w 147"/>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69">
                  <a:moveTo>
                    <a:pt x="147" y="82"/>
                  </a:moveTo>
                  <a:lnTo>
                    <a:pt x="145" y="101"/>
                  </a:lnTo>
                  <a:lnTo>
                    <a:pt x="141" y="118"/>
                  </a:lnTo>
                  <a:lnTo>
                    <a:pt x="136" y="133"/>
                  </a:lnTo>
                  <a:lnTo>
                    <a:pt x="128" y="145"/>
                  </a:lnTo>
                  <a:lnTo>
                    <a:pt x="118" y="155"/>
                  </a:lnTo>
                  <a:lnTo>
                    <a:pt x="105" y="162"/>
                  </a:lnTo>
                  <a:lnTo>
                    <a:pt x="90" y="167"/>
                  </a:lnTo>
                  <a:lnTo>
                    <a:pt x="72" y="169"/>
                  </a:lnTo>
                  <a:lnTo>
                    <a:pt x="54" y="167"/>
                  </a:lnTo>
                  <a:lnTo>
                    <a:pt x="39" y="162"/>
                  </a:lnTo>
                  <a:lnTo>
                    <a:pt x="28" y="155"/>
                  </a:lnTo>
                  <a:lnTo>
                    <a:pt x="17" y="146"/>
                  </a:lnTo>
                  <a:lnTo>
                    <a:pt x="9" y="135"/>
                  </a:lnTo>
                  <a:lnTo>
                    <a:pt x="5" y="120"/>
                  </a:lnTo>
                  <a:lnTo>
                    <a:pt x="2" y="105"/>
                  </a:lnTo>
                  <a:lnTo>
                    <a:pt x="0" y="85"/>
                  </a:lnTo>
                  <a:lnTo>
                    <a:pt x="2" y="67"/>
                  </a:lnTo>
                  <a:lnTo>
                    <a:pt x="5" y="50"/>
                  </a:lnTo>
                  <a:lnTo>
                    <a:pt x="11" y="35"/>
                  </a:lnTo>
                  <a:lnTo>
                    <a:pt x="20" y="24"/>
                  </a:lnTo>
                  <a:lnTo>
                    <a:pt x="29" y="13"/>
                  </a:lnTo>
                  <a:lnTo>
                    <a:pt x="42" y="7"/>
                  </a:lnTo>
                  <a:lnTo>
                    <a:pt x="58" y="1"/>
                  </a:lnTo>
                  <a:lnTo>
                    <a:pt x="75" y="0"/>
                  </a:lnTo>
                  <a:lnTo>
                    <a:pt x="93" y="1"/>
                  </a:lnTo>
                  <a:lnTo>
                    <a:pt x="106" y="5"/>
                  </a:lnTo>
                  <a:lnTo>
                    <a:pt x="119" y="12"/>
                  </a:lnTo>
                  <a:lnTo>
                    <a:pt x="128" y="21"/>
                  </a:lnTo>
                  <a:lnTo>
                    <a:pt x="137" y="33"/>
                  </a:lnTo>
                  <a:lnTo>
                    <a:pt x="141" y="47"/>
                  </a:lnTo>
                  <a:lnTo>
                    <a:pt x="145" y="63"/>
                  </a:lnTo>
                  <a:lnTo>
                    <a:pt x="147" y="82"/>
                  </a:lnTo>
                  <a:close/>
                  <a:moveTo>
                    <a:pt x="123" y="84"/>
                  </a:moveTo>
                  <a:lnTo>
                    <a:pt x="123" y="71"/>
                  </a:lnTo>
                  <a:lnTo>
                    <a:pt x="121" y="57"/>
                  </a:lnTo>
                  <a:lnTo>
                    <a:pt x="118" y="47"/>
                  </a:lnTo>
                  <a:lnTo>
                    <a:pt x="113" y="37"/>
                  </a:lnTo>
                  <a:lnTo>
                    <a:pt x="106" y="29"/>
                  </a:lnTo>
                  <a:lnTo>
                    <a:pt x="98" y="24"/>
                  </a:lnTo>
                  <a:lnTo>
                    <a:pt x="88" y="20"/>
                  </a:lnTo>
                  <a:lnTo>
                    <a:pt x="73" y="18"/>
                  </a:lnTo>
                  <a:lnTo>
                    <a:pt x="60" y="20"/>
                  </a:lnTo>
                  <a:lnTo>
                    <a:pt x="50" y="24"/>
                  </a:lnTo>
                  <a:lnTo>
                    <a:pt x="41" y="30"/>
                  </a:lnTo>
                  <a:lnTo>
                    <a:pt x="34" y="38"/>
                  </a:lnTo>
                  <a:lnTo>
                    <a:pt x="29" y="47"/>
                  </a:lnTo>
                  <a:lnTo>
                    <a:pt x="26" y="59"/>
                  </a:lnTo>
                  <a:lnTo>
                    <a:pt x="24" y="71"/>
                  </a:lnTo>
                  <a:lnTo>
                    <a:pt x="24" y="84"/>
                  </a:lnTo>
                  <a:lnTo>
                    <a:pt x="24" y="97"/>
                  </a:lnTo>
                  <a:lnTo>
                    <a:pt x="26" y="110"/>
                  </a:lnTo>
                  <a:lnTo>
                    <a:pt x="29" y="121"/>
                  </a:lnTo>
                  <a:lnTo>
                    <a:pt x="34" y="131"/>
                  </a:lnTo>
                  <a:lnTo>
                    <a:pt x="41" y="138"/>
                  </a:lnTo>
                  <a:lnTo>
                    <a:pt x="49" y="144"/>
                  </a:lnTo>
                  <a:lnTo>
                    <a:pt x="59" y="149"/>
                  </a:lnTo>
                  <a:lnTo>
                    <a:pt x="73" y="149"/>
                  </a:lnTo>
                  <a:lnTo>
                    <a:pt x="87" y="148"/>
                  </a:lnTo>
                  <a:lnTo>
                    <a:pt x="97" y="144"/>
                  </a:lnTo>
                  <a:lnTo>
                    <a:pt x="106" y="138"/>
                  </a:lnTo>
                  <a:lnTo>
                    <a:pt x="113" y="129"/>
                  </a:lnTo>
                  <a:lnTo>
                    <a:pt x="118" y="120"/>
                  </a:lnTo>
                  <a:lnTo>
                    <a:pt x="121" y="108"/>
                  </a:lnTo>
                  <a:lnTo>
                    <a:pt x="123" y="97"/>
                  </a:lnTo>
                  <a:lnTo>
                    <a:pt x="123" y="8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39"/>
            <p:cNvSpPr>
              <a:spLocks noChangeArrowheads="1"/>
            </p:cNvSpPr>
            <p:nvPr/>
          </p:nvSpPr>
          <p:spPr bwMode="auto">
            <a:xfrm>
              <a:off x="3605" y="789"/>
              <a:ext cx="35" cy="35"/>
            </a:xfrm>
            <a:prstGeom prst="rect">
              <a:avLst/>
            </a:prstGeom>
            <a:solidFill>
              <a:srgbClr val="2E73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40"/>
            <p:cNvSpPr>
              <a:spLocks/>
            </p:cNvSpPr>
            <p:nvPr/>
          </p:nvSpPr>
          <p:spPr bwMode="auto">
            <a:xfrm>
              <a:off x="3658" y="784"/>
              <a:ext cx="25" cy="42"/>
            </a:xfrm>
            <a:custGeom>
              <a:avLst/>
              <a:gdLst>
                <a:gd name="T0" fmla="*/ 101 w 101"/>
                <a:gd name="T1" fmla="*/ 131 h 169"/>
                <a:gd name="T2" fmla="*/ 91 w 101"/>
                <a:gd name="T3" fmla="*/ 149 h 169"/>
                <a:gd name="T4" fmla="*/ 77 w 101"/>
                <a:gd name="T5" fmla="*/ 161 h 169"/>
                <a:gd name="T6" fmla="*/ 56 w 101"/>
                <a:gd name="T7" fmla="*/ 167 h 169"/>
                <a:gd name="T8" fmla="*/ 38 w 101"/>
                <a:gd name="T9" fmla="*/ 167 h 169"/>
                <a:gd name="T10" fmla="*/ 23 w 101"/>
                <a:gd name="T11" fmla="*/ 165 h 169"/>
                <a:gd name="T12" fmla="*/ 13 w 101"/>
                <a:gd name="T13" fmla="*/ 161 h 169"/>
                <a:gd name="T14" fmla="*/ 5 w 101"/>
                <a:gd name="T15" fmla="*/ 157 h 169"/>
                <a:gd name="T16" fmla="*/ 2 w 101"/>
                <a:gd name="T17" fmla="*/ 154 h 169"/>
                <a:gd name="T18" fmla="*/ 0 w 101"/>
                <a:gd name="T19" fmla="*/ 149 h 169"/>
                <a:gd name="T20" fmla="*/ 0 w 101"/>
                <a:gd name="T21" fmla="*/ 142 h 169"/>
                <a:gd name="T22" fmla="*/ 1 w 101"/>
                <a:gd name="T23" fmla="*/ 138 h 169"/>
                <a:gd name="T24" fmla="*/ 2 w 101"/>
                <a:gd name="T25" fmla="*/ 137 h 169"/>
                <a:gd name="T26" fmla="*/ 4 w 101"/>
                <a:gd name="T27" fmla="*/ 136 h 169"/>
                <a:gd name="T28" fmla="*/ 6 w 101"/>
                <a:gd name="T29" fmla="*/ 136 h 169"/>
                <a:gd name="T30" fmla="*/ 13 w 101"/>
                <a:gd name="T31" fmla="*/ 140 h 169"/>
                <a:gd name="T32" fmla="*/ 23 w 101"/>
                <a:gd name="T33" fmla="*/ 145 h 169"/>
                <a:gd name="T34" fmla="*/ 38 w 101"/>
                <a:gd name="T35" fmla="*/ 149 h 169"/>
                <a:gd name="T36" fmla="*/ 53 w 101"/>
                <a:gd name="T37" fmla="*/ 149 h 169"/>
                <a:gd name="T38" fmla="*/ 65 w 101"/>
                <a:gd name="T39" fmla="*/ 145 h 169"/>
                <a:gd name="T40" fmla="*/ 73 w 101"/>
                <a:gd name="T41" fmla="*/ 138 h 169"/>
                <a:gd name="T42" fmla="*/ 78 w 101"/>
                <a:gd name="T43" fmla="*/ 128 h 169"/>
                <a:gd name="T44" fmla="*/ 77 w 101"/>
                <a:gd name="T45" fmla="*/ 115 h 169"/>
                <a:gd name="T46" fmla="*/ 72 w 101"/>
                <a:gd name="T47" fmla="*/ 106 h 169"/>
                <a:gd name="T48" fmla="*/ 61 w 101"/>
                <a:gd name="T49" fmla="*/ 98 h 169"/>
                <a:gd name="T50" fmla="*/ 48 w 101"/>
                <a:gd name="T51" fmla="*/ 91 h 169"/>
                <a:gd name="T52" fmla="*/ 34 w 101"/>
                <a:gd name="T53" fmla="*/ 85 h 169"/>
                <a:gd name="T54" fmla="*/ 21 w 101"/>
                <a:gd name="T55" fmla="*/ 77 h 169"/>
                <a:gd name="T56" fmla="*/ 12 w 101"/>
                <a:gd name="T57" fmla="*/ 67 h 169"/>
                <a:gd name="T58" fmla="*/ 5 w 101"/>
                <a:gd name="T59" fmla="*/ 52 h 169"/>
                <a:gd name="T60" fmla="*/ 5 w 101"/>
                <a:gd name="T61" fmla="*/ 33 h 169"/>
                <a:gd name="T62" fmla="*/ 13 w 101"/>
                <a:gd name="T63" fmla="*/ 17 h 169"/>
                <a:gd name="T64" fmla="*/ 26 w 101"/>
                <a:gd name="T65" fmla="*/ 7 h 169"/>
                <a:gd name="T66" fmla="*/ 43 w 101"/>
                <a:gd name="T67" fmla="*/ 0 h 169"/>
                <a:gd name="T68" fmla="*/ 60 w 101"/>
                <a:gd name="T69" fmla="*/ 0 h 169"/>
                <a:gd name="T70" fmla="*/ 70 w 101"/>
                <a:gd name="T71" fmla="*/ 3 h 169"/>
                <a:gd name="T72" fmla="*/ 80 w 101"/>
                <a:gd name="T73" fmla="*/ 5 h 169"/>
                <a:gd name="T74" fmla="*/ 87 w 101"/>
                <a:gd name="T75" fmla="*/ 9 h 169"/>
                <a:gd name="T76" fmla="*/ 90 w 101"/>
                <a:gd name="T77" fmla="*/ 12 h 169"/>
                <a:gd name="T78" fmla="*/ 91 w 101"/>
                <a:gd name="T79" fmla="*/ 13 h 169"/>
                <a:gd name="T80" fmla="*/ 91 w 101"/>
                <a:gd name="T81" fmla="*/ 14 h 169"/>
                <a:gd name="T82" fmla="*/ 91 w 101"/>
                <a:gd name="T83" fmla="*/ 18 h 169"/>
                <a:gd name="T84" fmla="*/ 91 w 101"/>
                <a:gd name="T85" fmla="*/ 22 h 169"/>
                <a:gd name="T86" fmla="*/ 91 w 101"/>
                <a:gd name="T87" fmla="*/ 26 h 169"/>
                <a:gd name="T88" fmla="*/ 90 w 101"/>
                <a:gd name="T89" fmla="*/ 29 h 169"/>
                <a:gd name="T90" fmla="*/ 89 w 101"/>
                <a:gd name="T91" fmla="*/ 30 h 169"/>
                <a:gd name="T92" fmla="*/ 86 w 101"/>
                <a:gd name="T93" fmla="*/ 29 h 169"/>
                <a:gd name="T94" fmla="*/ 81 w 101"/>
                <a:gd name="T95" fmla="*/ 26 h 169"/>
                <a:gd name="T96" fmla="*/ 72 w 101"/>
                <a:gd name="T97" fmla="*/ 22 h 169"/>
                <a:gd name="T98" fmla="*/ 60 w 101"/>
                <a:gd name="T99" fmla="*/ 18 h 169"/>
                <a:gd name="T100" fmla="*/ 47 w 101"/>
                <a:gd name="T101" fmla="*/ 18 h 169"/>
                <a:gd name="T102" fmla="*/ 36 w 101"/>
                <a:gd name="T103" fmla="*/ 22 h 169"/>
                <a:gd name="T104" fmla="*/ 30 w 101"/>
                <a:gd name="T105" fmla="*/ 27 h 169"/>
                <a:gd name="T106" fmla="*/ 27 w 101"/>
                <a:gd name="T107" fmla="*/ 37 h 169"/>
                <a:gd name="T108" fmla="*/ 27 w 101"/>
                <a:gd name="T109" fmla="*/ 47 h 169"/>
                <a:gd name="T110" fmla="*/ 33 w 101"/>
                <a:gd name="T111" fmla="*/ 57 h 169"/>
                <a:gd name="T112" fmla="*/ 43 w 101"/>
                <a:gd name="T113" fmla="*/ 65 h 169"/>
                <a:gd name="T114" fmla="*/ 56 w 101"/>
                <a:gd name="T115" fmla="*/ 72 h 169"/>
                <a:gd name="T116" fmla="*/ 70 w 101"/>
                <a:gd name="T117" fmla="*/ 78 h 169"/>
                <a:gd name="T118" fmla="*/ 84 w 101"/>
                <a:gd name="T119" fmla="*/ 86 h 169"/>
                <a:gd name="T120" fmla="*/ 94 w 101"/>
                <a:gd name="T121" fmla="*/ 97 h 169"/>
                <a:gd name="T122" fmla="*/ 101 w 101"/>
                <a:gd name="T123" fmla="*/ 1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69">
                  <a:moveTo>
                    <a:pt x="101" y="120"/>
                  </a:moveTo>
                  <a:lnTo>
                    <a:pt x="101" y="131"/>
                  </a:lnTo>
                  <a:lnTo>
                    <a:pt x="97" y="140"/>
                  </a:lnTo>
                  <a:lnTo>
                    <a:pt x="91" y="149"/>
                  </a:lnTo>
                  <a:lnTo>
                    <a:pt x="85" y="155"/>
                  </a:lnTo>
                  <a:lnTo>
                    <a:pt x="77" y="161"/>
                  </a:lnTo>
                  <a:lnTo>
                    <a:pt x="67" y="165"/>
                  </a:lnTo>
                  <a:lnTo>
                    <a:pt x="56" y="167"/>
                  </a:lnTo>
                  <a:lnTo>
                    <a:pt x="46" y="169"/>
                  </a:lnTo>
                  <a:lnTo>
                    <a:pt x="38" y="167"/>
                  </a:lnTo>
                  <a:lnTo>
                    <a:pt x="30" y="166"/>
                  </a:lnTo>
                  <a:lnTo>
                    <a:pt x="23" y="165"/>
                  </a:lnTo>
                  <a:lnTo>
                    <a:pt x="18" y="163"/>
                  </a:lnTo>
                  <a:lnTo>
                    <a:pt x="13" y="161"/>
                  </a:lnTo>
                  <a:lnTo>
                    <a:pt x="8" y="159"/>
                  </a:lnTo>
                  <a:lnTo>
                    <a:pt x="5" y="157"/>
                  </a:lnTo>
                  <a:lnTo>
                    <a:pt x="4" y="155"/>
                  </a:lnTo>
                  <a:lnTo>
                    <a:pt x="2" y="154"/>
                  </a:lnTo>
                  <a:lnTo>
                    <a:pt x="1" y="152"/>
                  </a:lnTo>
                  <a:lnTo>
                    <a:pt x="0" y="149"/>
                  </a:lnTo>
                  <a:lnTo>
                    <a:pt x="0" y="145"/>
                  </a:lnTo>
                  <a:lnTo>
                    <a:pt x="0" y="142"/>
                  </a:lnTo>
                  <a:lnTo>
                    <a:pt x="1" y="141"/>
                  </a:lnTo>
                  <a:lnTo>
                    <a:pt x="1" y="138"/>
                  </a:lnTo>
                  <a:lnTo>
                    <a:pt x="1" y="137"/>
                  </a:lnTo>
                  <a:lnTo>
                    <a:pt x="2" y="137"/>
                  </a:lnTo>
                  <a:lnTo>
                    <a:pt x="2" y="136"/>
                  </a:lnTo>
                  <a:lnTo>
                    <a:pt x="4" y="136"/>
                  </a:lnTo>
                  <a:lnTo>
                    <a:pt x="4" y="136"/>
                  </a:lnTo>
                  <a:lnTo>
                    <a:pt x="6" y="136"/>
                  </a:lnTo>
                  <a:lnTo>
                    <a:pt x="9" y="137"/>
                  </a:lnTo>
                  <a:lnTo>
                    <a:pt x="13" y="140"/>
                  </a:lnTo>
                  <a:lnTo>
                    <a:pt x="18" y="142"/>
                  </a:lnTo>
                  <a:lnTo>
                    <a:pt x="23" y="145"/>
                  </a:lnTo>
                  <a:lnTo>
                    <a:pt x="30" y="148"/>
                  </a:lnTo>
                  <a:lnTo>
                    <a:pt x="38" y="149"/>
                  </a:lnTo>
                  <a:lnTo>
                    <a:pt x="47" y="149"/>
                  </a:lnTo>
                  <a:lnTo>
                    <a:pt x="53" y="149"/>
                  </a:lnTo>
                  <a:lnTo>
                    <a:pt x="59" y="148"/>
                  </a:lnTo>
                  <a:lnTo>
                    <a:pt x="65" y="145"/>
                  </a:lnTo>
                  <a:lnTo>
                    <a:pt x="69" y="142"/>
                  </a:lnTo>
                  <a:lnTo>
                    <a:pt x="73" y="138"/>
                  </a:lnTo>
                  <a:lnTo>
                    <a:pt x="76" y="133"/>
                  </a:lnTo>
                  <a:lnTo>
                    <a:pt x="78" y="128"/>
                  </a:lnTo>
                  <a:lnTo>
                    <a:pt x="78" y="121"/>
                  </a:lnTo>
                  <a:lnTo>
                    <a:pt x="77" y="115"/>
                  </a:lnTo>
                  <a:lnTo>
                    <a:pt x="74" y="110"/>
                  </a:lnTo>
                  <a:lnTo>
                    <a:pt x="72" y="106"/>
                  </a:lnTo>
                  <a:lnTo>
                    <a:pt x="67" y="102"/>
                  </a:lnTo>
                  <a:lnTo>
                    <a:pt x="61" y="98"/>
                  </a:lnTo>
                  <a:lnTo>
                    <a:pt x="55" y="95"/>
                  </a:lnTo>
                  <a:lnTo>
                    <a:pt x="48" y="91"/>
                  </a:lnTo>
                  <a:lnTo>
                    <a:pt x="42" y="89"/>
                  </a:lnTo>
                  <a:lnTo>
                    <a:pt x="34" y="85"/>
                  </a:lnTo>
                  <a:lnTo>
                    <a:pt x="27" y="81"/>
                  </a:lnTo>
                  <a:lnTo>
                    <a:pt x="21" y="77"/>
                  </a:lnTo>
                  <a:lnTo>
                    <a:pt x="16" y="72"/>
                  </a:lnTo>
                  <a:lnTo>
                    <a:pt x="12" y="67"/>
                  </a:lnTo>
                  <a:lnTo>
                    <a:pt x="8" y="60"/>
                  </a:lnTo>
                  <a:lnTo>
                    <a:pt x="5" y="52"/>
                  </a:lnTo>
                  <a:lnTo>
                    <a:pt x="4" y="43"/>
                  </a:lnTo>
                  <a:lnTo>
                    <a:pt x="5" y="33"/>
                  </a:lnTo>
                  <a:lnTo>
                    <a:pt x="8" y="25"/>
                  </a:lnTo>
                  <a:lnTo>
                    <a:pt x="13" y="17"/>
                  </a:lnTo>
                  <a:lnTo>
                    <a:pt x="18" y="10"/>
                  </a:lnTo>
                  <a:lnTo>
                    <a:pt x="26" y="7"/>
                  </a:lnTo>
                  <a:lnTo>
                    <a:pt x="34" y="3"/>
                  </a:lnTo>
                  <a:lnTo>
                    <a:pt x="43" y="0"/>
                  </a:lnTo>
                  <a:lnTo>
                    <a:pt x="53" y="0"/>
                  </a:lnTo>
                  <a:lnTo>
                    <a:pt x="60" y="0"/>
                  </a:lnTo>
                  <a:lnTo>
                    <a:pt x="65" y="1"/>
                  </a:lnTo>
                  <a:lnTo>
                    <a:pt x="70" y="3"/>
                  </a:lnTo>
                  <a:lnTo>
                    <a:pt x="76" y="4"/>
                  </a:lnTo>
                  <a:lnTo>
                    <a:pt x="80" y="5"/>
                  </a:lnTo>
                  <a:lnTo>
                    <a:pt x="84" y="7"/>
                  </a:lnTo>
                  <a:lnTo>
                    <a:pt x="87" y="9"/>
                  </a:lnTo>
                  <a:lnTo>
                    <a:pt x="89" y="10"/>
                  </a:lnTo>
                  <a:lnTo>
                    <a:pt x="90" y="12"/>
                  </a:lnTo>
                  <a:lnTo>
                    <a:pt x="90" y="12"/>
                  </a:lnTo>
                  <a:lnTo>
                    <a:pt x="91" y="13"/>
                  </a:lnTo>
                  <a:lnTo>
                    <a:pt x="91" y="14"/>
                  </a:lnTo>
                  <a:lnTo>
                    <a:pt x="91" y="14"/>
                  </a:lnTo>
                  <a:lnTo>
                    <a:pt x="91" y="17"/>
                  </a:lnTo>
                  <a:lnTo>
                    <a:pt x="91" y="18"/>
                  </a:lnTo>
                  <a:lnTo>
                    <a:pt x="91" y="21"/>
                  </a:lnTo>
                  <a:lnTo>
                    <a:pt x="91" y="22"/>
                  </a:lnTo>
                  <a:lnTo>
                    <a:pt x="91" y="25"/>
                  </a:lnTo>
                  <a:lnTo>
                    <a:pt x="91" y="26"/>
                  </a:lnTo>
                  <a:lnTo>
                    <a:pt x="91" y="27"/>
                  </a:lnTo>
                  <a:lnTo>
                    <a:pt x="90" y="29"/>
                  </a:lnTo>
                  <a:lnTo>
                    <a:pt x="90" y="29"/>
                  </a:lnTo>
                  <a:lnTo>
                    <a:pt x="89" y="30"/>
                  </a:lnTo>
                  <a:lnTo>
                    <a:pt x="89" y="30"/>
                  </a:lnTo>
                  <a:lnTo>
                    <a:pt x="86" y="29"/>
                  </a:lnTo>
                  <a:lnTo>
                    <a:pt x="84" y="27"/>
                  </a:lnTo>
                  <a:lnTo>
                    <a:pt x="81" y="26"/>
                  </a:lnTo>
                  <a:lnTo>
                    <a:pt x="77" y="24"/>
                  </a:lnTo>
                  <a:lnTo>
                    <a:pt x="72" y="22"/>
                  </a:lnTo>
                  <a:lnTo>
                    <a:pt x="67" y="20"/>
                  </a:lnTo>
                  <a:lnTo>
                    <a:pt x="60" y="18"/>
                  </a:lnTo>
                  <a:lnTo>
                    <a:pt x="53" y="18"/>
                  </a:lnTo>
                  <a:lnTo>
                    <a:pt x="47" y="18"/>
                  </a:lnTo>
                  <a:lnTo>
                    <a:pt x="42" y="20"/>
                  </a:lnTo>
                  <a:lnTo>
                    <a:pt x="36" y="22"/>
                  </a:lnTo>
                  <a:lnTo>
                    <a:pt x="33" y="25"/>
                  </a:lnTo>
                  <a:lnTo>
                    <a:pt x="30" y="27"/>
                  </a:lnTo>
                  <a:lnTo>
                    <a:pt x="29" y="31"/>
                  </a:lnTo>
                  <a:lnTo>
                    <a:pt x="27" y="37"/>
                  </a:lnTo>
                  <a:lnTo>
                    <a:pt x="26" y="40"/>
                  </a:lnTo>
                  <a:lnTo>
                    <a:pt x="27" y="47"/>
                  </a:lnTo>
                  <a:lnTo>
                    <a:pt x="30" y="52"/>
                  </a:lnTo>
                  <a:lnTo>
                    <a:pt x="33" y="57"/>
                  </a:lnTo>
                  <a:lnTo>
                    <a:pt x="38" y="61"/>
                  </a:lnTo>
                  <a:lnTo>
                    <a:pt x="43" y="65"/>
                  </a:lnTo>
                  <a:lnTo>
                    <a:pt x="50" y="68"/>
                  </a:lnTo>
                  <a:lnTo>
                    <a:pt x="56" y="72"/>
                  </a:lnTo>
                  <a:lnTo>
                    <a:pt x="64" y="74"/>
                  </a:lnTo>
                  <a:lnTo>
                    <a:pt x="70" y="78"/>
                  </a:lnTo>
                  <a:lnTo>
                    <a:pt x="77" y="81"/>
                  </a:lnTo>
                  <a:lnTo>
                    <a:pt x="84" y="86"/>
                  </a:lnTo>
                  <a:lnTo>
                    <a:pt x="89" y="90"/>
                  </a:lnTo>
                  <a:lnTo>
                    <a:pt x="94" y="97"/>
                  </a:lnTo>
                  <a:lnTo>
                    <a:pt x="98" y="103"/>
                  </a:lnTo>
                  <a:lnTo>
                    <a:pt x="101" y="111"/>
                  </a:lnTo>
                  <a:lnTo>
                    <a:pt x="101"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41"/>
            <p:cNvSpPr>
              <a:spLocks/>
            </p:cNvSpPr>
            <p:nvPr/>
          </p:nvSpPr>
          <p:spPr bwMode="auto">
            <a:xfrm>
              <a:off x="3685" y="784"/>
              <a:ext cx="30" cy="41"/>
            </a:xfrm>
            <a:custGeom>
              <a:avLst/>
              <a:gdLst>
                <a:gd name="T0" fmla="*/ 71 w 118"/>
                <a:gd name="T1" fmla="*/ 161 h 165"/>
                <a:gd name="T2" fmla="*/ 69 w 118"/>
                <a:gd name="T3" fmla="*/ 164 h 165"/>
                <a:gd name="T4" fmla="*/ 68 w 118"/>
                <a:gd name="T5" fmla="*/ 164 h 165"/>
                <a:gd name="T6" fmla="*/ 64 w 118"/>
                <a:gd name="T7" fmla="*/ 165 h 165"/>
                <a:gd name="T8" fmla="*/ 59 w 118"/>
                <a:gd name="T9" fmla="*/ 165 h 165"/>
                <a:gd name="T10" fmla="*/ 54 w 118"/>
                <a:gd name="T11" fmla="*/ 165 h 165"/>
                <a:gd name="T12" fmla="*/ 51 w 118"/>
                <a:gd name="T13" fmla="*/ 164 h 165"/>
                <a:gd name="T14" fmla="*/ 48 w 118"/>
                <a:gd name="T15" fmla="*/ 164 h 165"/>
                <a:gd name="T16" fmla="*/ 48 w 118"/>
                <a:gd name="T17" fmla="*/ 161 h 165"/>
                <a:gd name="T18" fmla="*/ 3 w 118"/>
                <a:gd name="T19" fmla="*/ 9 h 165"/>
                <a:gd name="T20" fmla="*/ 0 w 118"/>
                <a:gd name="T21" fmla="*/ 4 h 165"/>
                <a:gd name="T22" fmla="*/ 1 w 118"/>
                <a:gd name="T23" fmla="*/ 2 h 165"/>
                <a:gd name="T24" fmla="*/ 4 w 118"/>
                <a:gd name="T25" fmla="*/ 0 h 165"/>
                <a:gd name="T26" fmla="*/ 12 w 118"/>
                <a:gd name="T27" fmla="*/ 0 h 165"/>
                <a:gd name="T28" fmla="*/ 17 w 118"/>
                <a:gd name="T29" fmla="*/ 0 h 165"/>
                <a:gd name="T30" fmla="*/ 21 w 118"/>
                <a:gd name="T31" fmla="*/ 2 h 165"/>
                <a:gd name="T32" fmla="*/ 24 w 118"/>
                <a:gd name="T33" fmla="*/ 3 h 165"/>
                <a:gd name="T34" fmla="*/ 25 w 118"/>
                <a:gd name="T35" fmla="*/ 6 h 165"/>
                <a:gd name="T36" fmla="*/ 50 w 118"/>
                <a:gd name="T37" fmla="*/ 59 h 165"/>
                <a:gd name="T38" fmla="*/ 56 w 118"/>
                <a:gd name="T39" fmla="*/ 73 h 165"/>
                <a:gd name="T40" fmla="*/ 60 w 118"/>
                <a:gd name="T41" fmla="*/ 80 h 165"/>
                <a:gd name="T42" fmla="*/ 65 w 118"/>
                <a:gd name="T43" fmla="*/ 67 h 165"/>
                <a:gd name="T44" fmla="*/ 72 w 118"/>
                <a:gd name="T45" fmla="*/ 53 h 165"/>
                <a:gd name="T46" fmla="*/ 95 w 118"/>
                <a:gd name="T47" fmla="*/ 4 h 165"/>
                <a:gd name="T48" fmla="*/ 97 w 118"/>
                <a:gd name="T49" fmla="*/ 2 h 165"/>
                <a:gd name="T50" fmla="*/ 99 w 118"/>
                <a:gd name="T51" fmla="*/ 2 h 165"/>
                <a:gd name="T52" fmla="*/ 103 w 118"/>
                <a:gd name="T53" fmla="*/ 0 h 165"/>
                <a:gd name="T54" fmla="*/ 111 w 118"/>
                <a:gd name="T55" fmla="*/ 0 h 165"/>
                <a:gd name="T56" fmla="*/ 116 w 118"/>
                <a:gd name="T57" fmla="*/ 2 h 165"/>
                <a:gd name="T58" fmla="*/ 118 w 118"/>
                <a:gd name="T59" fmla="*/ 3 h 165"/>
                <a:gd name="T60" fmla="*/ 118 w 118"/>
                <a:gd name="T61" fmla="*/ 7 h 165"/>
                <a:gd name="T62" fmla="*/ 71 w 118"/>
                <a:gd name="T63" fmla="*/ 10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65">
                  <a:moveTo>
                    <a:pt x="71" y="101"/>
                  </a:moveTo>
                  <a:lnTo>
                    <a:pt x="71" y="161"/>
                  </a:lnTo>
                  <a:lnTo>
                    <a:pt x="71" y="162"/>
                  </a:lnTo>
                  <a:lnTo>
                    <a:pt x="69" y="164"/>
                  </a:lnTo>
                  <a:lnTo>
                    <a:pt x="69" y="164"/>
                  </a:lnTo>
                  <a:lnTo>
                    <a:pt x="68" y="164"/>
                  </a:lnTo>
                  <a:lnTo>
                    <a:pt x="67" y="165"/>
                  </a:lnTo>
                  <a:lnTo>
                    <a:pt x="64" y="165"/>
                  </a:lnTo>
                  <a:lnTo>
                    <a:pt x="63" y="165"/>
                  </a:lnTo>
                  <a:lnTo>
                    <a:pt x="59" y="165"/>
                  </a:lnTo>
                  <a:lnTo>
                    <a:pt x="56" y="165"/>
                  </a:lnTo>
                  <a:lnTo>
                    <a:pt x="54" y="165"/>
                  </a:lnTo>
                  <a:lnTo>
                    <a:pt x="52" y="165"/>
                  </a:lnTo>
                  <a:lnTo>
                    <a:pt x="51" y="164"/>
                  </a:lnTo>
                  <a:lnTo>
                    <a:pt x="50" y="164"/>
                  </a:lnTo>
                  <a:lnTo>
                    <a:pt x="48" y="164"/>
                  </a:lnTo>
                  <a:lnTo>
                    <a:pt x="48" y="162"/>
                  </a:lnTo>
                  <a:lnTo>
                    <a:pt x="48" y="161"/>
                  </a:lnTo>
                  <a:lnTo>
                    <a:pt x="48" y="101"/>
                  </a:lnTo>
                  <a:lnTo>
                    <a:pt x="3" y="9"/>
                  </a:lnTo>
                  <a:lnTo>
                    <a:pt x="1" y="7"/>
                  </a:lnTo>
                  <a:lnTo>
                    <a:pt x="0" y="4"/>
                  </a:lnTo>
                  <a:lnTo>
                    <a:pt x="0" y="3"/>
                  </a:lnTo>
                  <a:lnTo>
                    <a:pt x="1" y="2"/>
                  </a:lnTo>
                  <a:lnTo>
                    <a:pt x="3" y="2"/>
                  </a:lnTo>
                  <a:lnTo>
                    <a:pt x="4" y="0"/>
                  </a:lnTo>
                  <a:lnTo>
                    <a:pt x="8" y="0"/>
                  </a:lnTo>
                  <a:lnTo>
                    <a:pt x="12" y="0"/>
                  </a:lnTo>
                  <a:lnTo>
                    <a:pt x="14" y="0"/>
                  </a:lnTo>
                  <a:lnTo>
                    <a:pt x="17" y="0"/>
                  </a:lnTo>
                  <a:lnTo>
                    <a:pt x="20" y="2"/>
                  </a:lnTo>
                  <a:lnTo>
                    <a:pt x="21" y="2"/>
                  </a:lnTo>
                  <a:lnTo>
                    <a:pt x="22" y="2"/>
                  </a:lnTo>
                  <a:lnTo>
                    <a:pt x="24" y="3"/>
                  </a:lnTo>
                  <a:lnTo>
                    <a:pt x="24" y="4"/>
                  </a:lnTo>
                  <a:lnTo>
                    <a:pt x="25" y="6"/>
                  </a:lnTo>
                  <a:lnTo>
                    <a:pt x="47" y="51"/>
                  </a:lnTo>
                  <a:lnTo>
                    <a:pt x="50" y="59"/>
                  </a:lnTo>
                  <a:lnTo>
                    <a:pt x="54" y="66"/>
                  </a:lnTo>
                  <a:lnTo>
                    <a:pt x="56" y="73"/>
                  </a:lnTo>
                  <a:lnTo>
                    <a:pt x="60" y="80"/>
                  </a:lnTo>
                  <a:lnTo>
                    <a:pt x="60" y="80"/>
                  </a:lnTo>
                  <a:lnTo>
                    <a:pt x="63" y="73"/>
                  </a:lnTo>
                  <a:lnTo>
                    <a:pt x="65" y="67"/>
                  </a:lnTo>
                  <a:lnTo>
                    <a:pt x="69" y="59"/>
                  </a:lnTo>
                  <a:lnTo>
                    <a:pt x="72" y="53"/>
                  </a:lnTo>
                  <a:lnTo>
                    <a:pt x="95" y="6"/>
                  </a:lnTo>
                  <a:lnTo>
                    <a:pt x="95" y="4"/>
                  </a:lnTo>
                  <a:lnTo>
                    <a:pt x="95" y="3"/>
                  </a:lnTo>
                  <a:lnTo>
                    <a:pt x="97" y="2"/>
                  </a:lnTo>
                  <a:lnTo>
                    <a:pt x="98" y="2"/>
                  </a:lnTo>
                  <a:lnTo>
                    <a:pt x="99" y="2"/>
                  </a:lnTo>
                  <a:lnTo>
                    <a:pt x="101" y="0"/>
                  </a:lnTo>
                  <a:lnTo>
                    <a:pt x="103" y="0"/>
                  </a:lnTo>
                  <a:lnTo>
                    <a:pt x="107" y="0"/>
                  </a:lnTo>
                  <a:lnTo>
                    <a:pt x="111" y="0"/>
                  </a:lnTo>
                  <a:lnTo>
                    <a:pt x="114" y="2"/>
                  </a:lnTo>
                  <a:lnTo>
                    <a:pt x="116" y="2"/>
                  </a:lnTo>
                  <a:lnTo>
                    <a:pt x="118" y="2"/>
                  </a:lnTo>
                  <a:lnTo>
                    <a:pt x="118" y="3"/>
                  </a:lnTo>
                  <a:lnTo>
                    <a:pt x="118" y="4"/>
                  </a:lnTo>
                  <a:lnTo>
                    <a:pt x="118" y="7"/>
                  </a:lnTo>
                  <a:lnTo>
                    <a:pt x="116" y="9"/>
                  </a:lnTo>
                  <a:lnTo>
                    <a:pt x="71" y="10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42"/>
            <p:cNvSpPr>
              <a:spLocks/>
            </p:cNvSpPr>
            <p:nvPr/>
          </p:nvSpPr>
          <p:spPr bwMode="auto">
            <a:xfrm>
              <a:off x="3721" y="785"/>
              <a:ext cx="31" cy="40"/>
            </a:xfrm>
            <a:custGeom>
              <a:avLst/>
              <a:gdLst>
                <a:gd name="T0" fmla="*/ 124 w 124"/>
                <a:gd name="T1" fmla="*/ 156 h 163"/>
                <a:gd name="T2" fmla="*/ 121 w 124"/>
                <a:gd name="T3" fmla="*/ 159 h 163"/>
                <a:gd name="T4" fmla="*/ 119 w 124"/>
                <a:gd name="T5" fmla="*/ 162 h 163"/>
                <a:gd name="T6" fmla="*/ 116 w 124"/>
                <a:gd name="T7" fmla="*/ 163 h 163"/>
                <a:gd name="T8" fmla="*/ 107 w 124"/>
                <a:gd name="T9" fmla="*/ 163 h 163"/>
                <a:gd name="T10" fmla="*/ 102 w 124"/>
                <a:gd name="T11" fmla="*/ 162 h 163"/>
                <a:gd name="T12" fmla="*/ 96 w 124"/>
                <a:gd name="T13" fmla="*/ 160 h 163"/>
                <a:gd name="T14" fmla="*/ 93 w 124"/>
                <a:gd name="T15" fmla="*/ 155 h 163"/>
                <a:gd name="T16" fmla="*/ 87 w 124"/>
                <a:gd name="T17" fmla="*/ 147 h 163"/>
                <a:gd name="T18" fmla="*/ 32 w 124"/>
                <a:gd name="T19" fmla="*/ 47 h 163"/>
                <a:gd name="T20" fmla="*/ 25 w 124"/>
                <a:gd name="T21" fmla="*/ 31 h 163"/>
                <a:gd name="T22" fmla="*/ 21 w 124"/>
                <a:gd name="T23" fmla="*/ 23 h 163"/>
                <a:gd name="T24" fmla="*/ 21 w 124"/>
                <a:gd name="T25" fmla="*/ 41 h 163"/>
                <a:gd name="T26" fmla="*/ 21 w 124"/>
                <a:gd name="T27" fmla="*/ 61 h 163"/>
                <a:gd name="T28" fmla="*/ 21 w 124"/>
                <a:gd name="T29" fmla="*/ 160 h 163"/>
                <a:gd name="T30" fmla="*/ 19 w 124"/>
                <a:gd name="T31" fmla="*/ 162 h 163"/>
                <a:gd name="T32" fmla="*/ 17 w 124"/>
                <a:gd name="T33" fmla="*/ 163 h 163"/>
                <a:gd name="T34" fmla="*/ 13 w 124"/>
                <a:gd name="T35" fmla="*/ 163 h 163"/>
                <a:gd name="T36" fmla="*/ 8 w 124"/>
                <a:gd name="T37" fmla="*/ 163 h 163"/>
                <a:gd name="T38" fmla="*/ 4 w 124"/>
                <a:gd name="T39" fmla="*/ 163 h 163"/>
                <a:gd name="T40" fmla="*/ 1 w 124"/>
                <a:gd name="T41" fmla="*/ 162 h 163"/>
                <a:gd name="T42" fmla="*/ 0 w 124"/>
                <a:gd name="T43" fmla="*/ 160 h 163"/>
                <a:gd name="T44" fmla="*/ 0 w 124"/>
                <a:gd name="T45" fmla="*/ 9 h 163"/>
                <a:gd name="T46" fmla="*/ 4 w 124"/>
                <a:gd name="T47" fmla="*/ 1 h 163"/>
                <a:gd name="T48" fmla="*/ 9 w 124"/>
                <a:gd name="T49" fmla="*/ 0 h 163"/>
                <a:gd name="T50" fmla="*/ 23 w 124"/>
                <a:gd name="T51" fmla="*/ 0 h 163"/>
                <a:gd name="T52" fmla="*/ 29 w 124"/>
                <a:gd name="T53" fmla="*/ 1 h 163"/>
                <a:gd name="T54" fmla="*/ 32 w 124"/>
                <a:gd name="T55" fmla="*/ 4 h 163"/>
                <a:gd name="T56" fmla="*/ 35 w 124"/>
                <a:gd name="T57" fmla="*/ 9 h 163"/>
                <a:gd name="T58" fmla="*/ 77 w 124"/>
                <a:gd name="T59" fmla="*/ 85 h 163"/>
                <a:gd name="T60" fmla="*/ 85 w 124"/>
                <a:gd name="T61" fmla="*/ 98 h 163"/>
                <a:gd name="T62" fmla="*/ 91 w 124"/>
                <a:gd name="T63" fmla="*/ 109 h 163"/>
                <a:gd name="T64" fmla="*/ 96 w 124"/>
                <a:gd name="T65" fmla="*/ 121 h 163"/>
                <a:gd name="T66" fmla="*/ 103 w 124"/>
                <a:gd name="T67" fmla="*/ 133 h 163"/>
                <a:gd name="T68" fmla="*/ 103 w 124"/>
                <a:gd name="T69" fmla="*/ 122 h 163"/>
                <a:gd name="T70" fmla="*/ 103 w 124"/>
                <a:gd name="T71" fmla="*/ 91 h 163"/>
                <a:gd name="T72" fmla="*/ 103 w 124"/>
                <a:gd name="T73" fmla="*/ 2 h 163"/>
                <a:gd name="T74" fmla="*/ 104 w 124"/>
                <a:gd name="T75" fmla="*/ 1 h 163"/>
                <a:gd name="T76" fmla="*/ 107 w 124"/>
                <a:gd name="T77" fmla="*/ 0 h 163"/>
                <a:gd name="T78" fmla="*/ 111 w 124"/>
                <a:gd name="T79" fmla="*/ 0 h 163"/>
                <a:gd name="T80" fmla="*/ 116 w 124"/>
                <a:gd name="T81" fmla="*/ 0 h 163"/>
                <a:gd name="T82" fmla="*/ 120 w 124"/>
                <a:gd name="T83" fmla="*/ 0 h 163"/>
                <a:gd name="T84" fmla="*/ 123 w 124"/>
                <a:gd name="T85" fmla="*/ 1 h 163"/>
                <a:gd name="T86" fmla="*/ 124 w 124"/>
                <a:gd name="T87" fmla="*/ 2 h 163"/>
                <a:gd name="T88" fmla="*/ 124 w 124"/>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63">
                  <a:moveTo>
                    <a:pt x="124" y="154"/>
                  </a:moveTo>
                  <a:lnTo>
                    <a:pt x="124" y="156"/>
                  </a:lnTo>
                  <a:lnTo>
                    <a:pt x="123" y="158"/>
                  </a:lnTo>
                  <a:lnTo>
                    <a:pt x="121" y="159"/>
                  </a:lnTo>
                  <a:lnTo>
                    <a:pt x="120" y="160"/>
                  </a:lnTo>
                  <a:lnTo>
                    <a:pt x="119" y="162"/>
                  </a:lnTo>
                  <a:lnTo>
                    <a:pt x="117" y="163"/>
                  </a:lnTo>
                  <a:lnTo>
                    <a:pt x="116" y="163"/>
                  </a:lnTo>
                  <a:lnTo>
                    <a:pt x="115" y="163"/>
                  </a:lnTo>
                  <a:lnTo>
                    <a:pt x="107" y="163"/>
                  </a:lnTo>
                  <a:lnTo>
                    <a:pt x="104" y="163"/>
                  </a:lnTo>
                  <a:lnTo>
                    <a:pt x="102" y="162"/>
                  </a:lnTo>
                  <a:lnTo>
                    <a:pt x="99" y="162"/>
                  </a:lnTo>
                  <a:lnTo>
                    <a:pt x="96" y="160"/>
                  </a:lnTo>
                  <a:lnTo>
                    <a:pt x="95" y="158"/>
                  </a:lnTo>
                  <a:lnTo>
                    <a:pt x="93" y="155"/>
                  </a:lnTo>
                  <a:lnTo>
                    <a:pt x="90" y="151"/>
                  </a:lnTo>
                  <a:lnTo>
                    <a:pt x="87" y="147"/>
                  </a:lnTo>
                  <a:lnTo>
                    <a:pt x="36" y="54"/>
                  </a:lnTo>
                  <a:lnTo>
                    <a:pt x="32" y="47"/>
                  </a:lnTo>
                  <a:lnTo>
                    <a:pt x="29" y="39"/>
                  </a:lnTo>
                  <a:lnTo>
                    <a:pt x="25" y="31"/>
                  </a:lnTo>
                  <a:lnTo>
                    <a:pt x="21" y="23"/>
                  </a:lnTo>
                  <a:lnTo>
                    <a:pt x="21" y="23"/>
                  </a:lnTo>
                  <a:lnTo>
                    <a:pt x="21" y="32"/>
                  </a:lnTo>
                  <a:lnTo>
                    <a:pt x="21" y="41"/>
                  </a:lnTo>
                  <a:lnTo>
                    <a:pt x="21" y="52"/>
                  </a:lnTo>
                  <a:lnTo>
                    <a:pt x="21" y="61"/>
                  </a:lnTo>
                  <a:lnTo>
                    <a:pt x="21" y="159"/>
                  </a:lnTo>
                  <a:lnTo>
                    <a:pt x="21" y="160"/>
                  </a:lnTo>
                  <a:lnTo>
                    <a:pt x="21" y="162"/>
                  </a:lnTo>
                  <a:lnTo>
                    <a:pt x="19" y="162"/>
                  </a:lnTo>
                  <a:lnTo>
                    <a:pt x="18" y="162"/>
                  </a:lnTo>
                  <a:lnTo>
                    <a:pt x="17" y="163"/>
                  </a:lnTo>
                  <a:lnTo>
                    <a:pt x="15" y="163"/>
                  </a:lnTo>
                  <a:lnTo>
                    <a:pt x="13" y="163"/>
                  </a:lnTo>
                  <a:lnTo>
                    <a:pt x="10" y="163"/>
                  </a:lnTo>
                  <a:lnTo>
                    <a:pt x="8" y="163"/>
                  </a:lnTo>
                  <a:lnTo>
                    <a:pt x="5" y="163"/>
                  </a:lnTo>
                  <a:lnTo>
                    <a:pt x="4" y="163"/>
                  </a:lnTo>
                  <a:lnTo>
                    <a:pt x="2" y="162"/>
                  </a:lnTo>
                  <a:lnTo>
                    <a:pt x="1" y="162"/>
                  </a:lnTo>
                  <a:lnTo>
                    <a:pt x="1" y="162"/>
                  </a:lnTo>
                  <a:lnTo>
                    <a:pt x="0" y="160"/>
                  </a:lnTo>
                  <a:lnTo>
                    <a:pt x="0" y="159"/>
                  </a:lnTo>
                  <a:lnTo>
                    <a:pt x="0" y="9"/>
                  </a:lnTo>
                  <a:lnTo>
                    <a:pt x="1" y="4"/>
                  </a:lnTo>
                  <a:lnTo>
                    <a:pt x="4" y="1"/>
                  </a:lnTo>
                  <a:lnTo>
                    <a:pt x="6" y="0"/>
                  </a:lnTo>
                  <a:lnTo>
                    <a:pt x="9" y="0"/>
                  </a:lnTo>
                  <a:lnTo>
                    <a:pt x="19" y="0"/>
                  </a:lnTo>
                  <a:lnTo>
                    <a:pt x="23" y="0"/>
                  </a:lnTo>
                  <a:lnTo>
                    <a:pt x="26" y="0"/>
                  </a:lnTo>
                  <a:lnTo>
                    <a:pt x="29" y="1"/>
                  </a:lnTo>
                  <a:lnTo>
                    <a:pt x="30" y="2"/>
                  </a:lnTo>
                  <a:lnTo>
                    <a:pt x="32" y="4"/>
                  </a:lnTo>
                  <a:lnTo>
                    <a:pt x="34" y="6"/>
                  </a:lnTo>
                  <a:lnTo>
                    <a:pt x="35" y="9"/>
                  </a:lnTo>
                  <a:lnTo>
                    <a:pt x="38" y="13"/>
                  </a:lnTo>
                  <a:lnTo>
                    <a:pt x="77" y="85"/>
                  </a:lnTo>
                  <a:lnTo>
                    <a:pt x="81" y="91"/>
                  </a:lnTo>
                  <a:lnTo>
                    <a:pt x="85" y="98"/>
                  </a:lnTo>
                  <a:lnTo>
                    <a:pt x="87" y="103"/>
                  </a:lnTo>
                  <a:lnTo>
                    <a:pt x="91" y="109"/>
                  </a:lnTo>
                  <a:lnTo>
                    <a:pt x="94" y="116"/>
                  </a:lnTo>
                  <a:lnTo>
                    <a:pt x="96" y="121"/>
                  </a:lnTo>
                  <a:lnTo>
                    <a:pt x="100" y="128"/>
                  </a:lnTo>
                  <a:lnTo>
                    <a:pt x="103" y="133"/>
                  </a:lnTo>
                  <a:lnTo>
                    <a:pt x="103" y="133"/>
                  </a:lnTo>
                  <a:lnTo>
                    <a:pt x="103" y="122"/>
                  </a:lnTo>
                  <a:lnTo>
                    <a:pt x="103" y="112"/>
                  </a:lnTo>
                  <a:lnTo>
                    <a:pt x="103" y="91"/>
                  </a:lnTo>
                  <a:lnTo>
                    <a:pt x="103" y="4"/>
                  </a:lnTo>
                  <a:lnTo>
                    <a:pt x="103" y="2"/>
                  </a:lnTo>
                  <a:lnTo>
                    <a:pt x="103" y="1"/>
                  </a:lnTo>
                  <a:lnTo>
                    <a:pt x="104" y="1"/>
                  </a:lnTo>
                  <a:lnTo>
                    <a:pt x="106" y="0"/>
                  </a:lnTo>
                  <a:lnTo>
                    <a:pt x="107" y="0"/>
                  </a:lnTo>
                  <a:lnTo>
                    <a:pt x="108" y="0"/>
                  </a:lnTo>
                  <a:lnTo>
                    <a:pt x="111" y="0"/>
                  </a:lnTo>
                  <a:lnTo>
                    <a:pt x="113" y="0"/>
                  </a:lnTo>
                  <a:lnTo>
                    <a:pt x="116" y="0"/>
                  </a:lnTo>
                  <a:lnTo>
                    <a:pt x="119" y="0"/>
                  </a:lnTo>
                  <a:lnTo>
                    <a:pt x="120" y="0"/>
                  </a:lnTo>
                  <a:lnTo>
                    <a:pt x="121" y="0"/>
                  </a:lnTo>
                  <a:lnTo>
                    <a:pt x="123" y="1"/>
                  </a:lnTo>
                  <a:lnTo>
                    <a:pt x="123" y="1"/>
                  </a:lnTo>
                  <a:lnTo>
                    <a:pt x="124" y="2"/>
                  </a:lnTo>
                  <a:lnTo>
                    <a:pt x="124" y="4"/>
                  </a:lnTo>
                  <a:lnTo>
                    <a:pt x="124"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43"/>
            <p:cNvSpPr>
              <a:spLocks/>
            </p:cNvSpPr>
            <p:nvPr/>
          </p:nvSpPr>
          <p:spPr bwMode="auto">
            <a:xfrm>
              <a:off x="3761" y="784"/>
              <a:ext cx="29" cy="42"/>
            </a:xfrm>
            <a:custGeom>
              <a:avLst/>
              <a:gdLst>
                <a:gd name="T0" fmla="*/ 118 w 118"/>
                <a:gd name="T1" fmla="*/ 145 h 167"/>
                <a:gd name="T2" fmla="*/ 118 w 118"/>
                <a:gd name="T3" fmla="*/ 148 h 167"/>
                <a:gd name="T4" fmla="*/ 118 w 118"/>
                <a:gd name="T5" fmla="*/ 150 h 167"/>
                <a:gd name="T6" fmla="*/ 116 w 118"/>
                <a:gd name="T7" fmla="*/ 152 h 167"/>
                <a:gd name="T8" fmla="*/ 114 w 118"/>
                <a:gd name="T9" fmla="*/ 154 h 167"/>
                <a:gd name="T10" fmla="*/ 106 w 118"/>
                <a:gd name="T11" fmla="*/ 159 h 167"/>
                <a:gd name="T12" fmla="*/ 94 w 118"/>
                <a:gd name="T13" fmla="*/ 165 h 167"/>
                <a:gd name="T14" fmla="*/ 78 w 118"/>
                <a:gd name="T15" fmla="*/ 167 h 167"/>
                <a:gd name="T16" fmla="*/ 54 w 118"/>
                <a:gd name="T17" fmla="*/ 167 h 167"/>
                <a:gd name="T18" fmla="*/ 29 w 118"/>
                <a:gd name="T19" fmla="*/ 155 h 167"/>
                <a:gd name="T20" fmla="*/ 10 w 118"/>
                <a:gd name="T21" fmla="*/ 136 h 167"/>
                <a:gd name="T22" fmla="*/ 1 w 118"/>
                <a:gd name="T23" fmla="*/ 105 h 167"/>
                <a:gd name="T24" fmla="*/ 1 w 118"/>
                <a:gd name="T25" fmla="*/ 67 h 167"/>
                <a:gd name="T26" fmla="*/ 10 w 118"/>
                <a:gd name="T27" fmla="*/ 35 h 167"/>
                <a:gd name="T28" fmla="*/ 30 w 118"/>
                <a:gd name="T29" fmla="*/ 13 h 167"/>
                <a:gd name="T30" fmla="*/ 56 w 118"/>
                <a:gd name="T31" fmla="*/ 1 h 167"/>
                <a:gd name="T32" fmla="*/ 78 w 118"/>
                <a:gd name="T33" fmla="*/ 0 h 167"/>
                <a:gd name="T34" fmla="*/ 91 w 118"/>
                <a:gd name="T35" fmla="*/ 3 h 167"/>
                <a:gd name="T36" fmla="*/ 103 w 118"/>
                <a:gd name="T37" fmla="*/ 7 h 167"/>
                <a:gd name="T38" fmla="*/ 112 w 118"/>
                <a:gd name="T39" fmla="*/ 12 h 167"/>
                <a:gd name="T40" fmla="*/ 115 w 118"/>
                <a:gd name="T41" fmla="*/ 16 h 167"/>
                <a:gd name="T42" fmla="*/ 116 w 118"/>
                <a:gd name="T43" fmla="*/ 17 h 167"/>
                <a:gd name="T44" fmla="*/ 118 w 118"/>
                <a:gd name="T45" fmla="*/ 20 h 167"/>
                <a:gd name="T46" fmla="*/ 118 w 118"/>
                <a:gd name="T47" fmla="*/ 24 h 167"/>
                <a:gd name="T48" fmla="*/ 118 w 118"/>
                <a:gd name="T49" fmla="*/ 27 h 167"/>
                <a:gd name="T50" fmla="*/ 118 w 118"/>
                <a:gd name="T51" fmla="*/ 31 h 167"/>
                <a:gd name="T52" fmla="*/ 116 w 118"/>
                <a:gd name="T53" fmla="*/ 34 h 167"/>
                <a:gd name="T54" fmla="*/ 115 w 118"/>
                <a:gd name="T55" fmla="*/ 35 h 167"/>
                <a:gd name="T56" fmla="*/ 111 w 118"/>
                <a:gd name="T57" fmla="*/ 35 h 167"/>
                <a:gd name="T58" fmla="*/ 106 w 118"/>
                <a:gd name="T59" fmla="*/ 30 h 167"/>
                <a:gd name="T60" fmla="*/ 95 w 118"/>
                <a:gd name="T61" fmla="*/ 25 h 167"/>
                <a:gd name="T62" fmla="*/ 81 w 118"/>
                <a:gd name="T63" fmla="*/ 20 h 167"/>
                <a:gd name="T64" fmla="*/ 61 w 118"/>
                <a:gd name="T65" fmla="*/ 20 h 167"/>
                <a:gd name="T66" fmla="*/ 43 w 118"/>
                <a:gd name="T67" fmla="*/ 29 h 167"/>
                <a:gd name="T68" fmla="*/ 30 w 118"/>
                <a:gd name="T69" fmla="*/ 46 h 167"/>
                <a:gd name="T70" fmla="*/ 23 w 118"/>
                <a:gd name="T71" fmla="*/ 69 h 167"/>
                <a:gd name="T72" fmla="*/ 23 w 118"/>
                <a:gd name="T73" fmla="*/ 99 h 167"/>
                <a:gd name="T74" fmla="*/ 30 w 118"/>
                <a:gd name="T75" fmla="*/ 124 h 167"/>
                <a:gd name="T76" fmla="*/ 43 w 118"/>
                <a:gd name="T77" fmla="*/ 140 h 167"/>
                <a:gd name="T78" fmla="*/ 61 w 118"/>
                <a:gd name="T79" fmla="*/ 148 h 167"/>
                <a:gd name="T80" fmla="*/ 81 w 118"/>
                <a:gd name="T81" fmla="*/ 148 h 167"/>
                <a:gd name="T82" fmla="*/ 95 w 118"/>
                <a:gd name="T83" fmla="*/ 144 h 167"/>
                <a:gd name="T84" fmla="*/ 106 w 118"/>
                <a:gd name="T85" fmla="*/ 137 h 167"/>
                <a:gd name="T86" fmla="*/ 112 w 118"/>
                <a:gd name="T87" fmla="*/ 133 h 167"/>
                <a:gd name="T88" fmla="*/ 116 w 118"/>
                <a:gd name="T89" fmla="*/ 133 h 167"/>
                <a:gd name="T90" fmla="*/ 118 w 118"/>
                <a:gd name="T91" fmla="*/ 133 h 167"/>
                <a:gd name="T92" fmla="*/ 118 w 118"/>
                <a:gd name="T93" fmla="*/ 136 h 167"/>
                <a:gd name="T94" fmla="*/ 118 w 118"/>
                <a:gd name="T95" fmla="*/ 1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67">
                  <a:moveTo>
                    <a:pt x="118" y="142"/>
                  </a:moveTo>
                  <a:lnTo>
                    <a:pt x="118" y="145"/>
                  </a:lnTo>
                  <a:lnTo>
                    <a:pt x="118" y="146"/>
                  </a:lnTo>
                  <a:lnTo>
                    <a:pt x="118" y="148"/>
                  </a:lnTo>
                  <a:lnTo>
                    <a:pt x="118" y="149"/>
                  </a:lnTo>
                  <a:lnTo>
                    <a:pt x="118" y="150"/>
                  </a:lnTo>
                  <a:lnTo>
                    <a:pt x="116" y="150"/>
                  </a:lnTo>
                  <a:lnTo>
                    <a:pt x="116" y="152"/>
                  </a:lnTo>
                  <a:lnTo>
                    <a:pt x="115" y="153"/>
                  </a:lnTo>
                  <a:lnTo>
                    <a:pt x="114" y="154"/>
                  </a:lnTo>
                  <a:lnTo>
                    <a:pt x="110" y="157"/>
                  </a:lnTo>
                  <a:lnTo>
                    <a:pt x="106" y="159"/>
                  </a:lnTo>
                  <a:lnTo>
                    <a:pt x="99" y="162"/>
                  </a:lnTo>
                  <a:lnTo>
                    <a:pt x="94" y="165"/>
                  </a:lnTo>
                  <a:lnTo>
                    <a:pt x="86" y="166"/>
                  </a:lnTo>
                  <a:lnTo>
                    <a:pt x="78" y="167"/>
                  </a:lnTo>
                  <a:lnTo>
                    <a:pt x="69" y="167"/>
                  </a:lnTo>
                  <a:lnTo>
                    <a:pt x="54" y="167"/>
                  </a:lnTo>
                  <a:lnTo>
                    <a:pt x="40" y="162"/>
                  </a:lnTo>
                  <a:lnTo>
                    <a:pt x="29" y="155"/>
                  </a:lnTo>
                  <a:lnTo>
                    <a:pt x="18" y="146"/>
                  </a:lnTo>
                  <a:lnTo>
                    <a:pt x="10" y="136"/>
                  </a:lnTo>
                  <a:lnTo>
                    <a:pt x="5" y="121"/>
                  </a:lnTo>
                  <a:lnTo>
                    <a:pt x="1" y="105"/>
                  </a:lnTo>
                  <a:lnTo>
                    <a:pt x="0" y="86"/>
                  </a:lnTo>
                  <a:lnTo>
                    <a:pt x="1" y="67"/>
                  </a:lnTo>
                  <a:lnTo>
                    <a:pt x="5" y="50"/>
                  </a:lnTo>
                  <a:lnTo>
                    <a:pt x="10" y="35"/>
                  </a:lnTo>
                  <a:lnTo>
                    <a:pt x="20" y="24"/>
                  </a:lnTo>
                  <a:lnTo>
                    <a:pt x="30" y="13"/>
                  </a:lnTo>
                  <a:lnTo>
                    <a:pt x="42" y="7"/>
                  </a:lnTo>
                  <a:lnTo>
                    <a:pt x="56" y="1"/>
                  </a:lnTo>
                  <a:lnTo>
                    <a:pt x="72" y="0"/>
                  </a:lnTo>
                  <a:lnTo>
                    <a:pt x="78" y="0"/>
                  </a:lnTo>
                  <a:lnTo>
                    <a:pt x="85" y="1"/>
                  </a:lnTo>
                  <a:lnTo>
                    <a:pt x="91" y="3"/>
                  </a:lnTo>
                  <a:lnTo>
                    <a:pt x="98" y="5"/>
                  </a:lnTo>
                  <a:lnTo>
                    <a:pt x="103" y="7"/>
                  </a:lnTo>
                  <a:lnTo>
                    <a:pt x="107" y="9"/>
                  </a:lnTo>
                  <a:lnTo>
                    <a:pt x="112" y="12"/>
                  </a:lnTo>
                  <a:lnTo>
                    <a:pt x="114" y="14"/>
                  </a:lnTo>
                  <a:lnTo>
                    <a:pt x="115" y="16"/>
                  </a:lnTo>
                  <a:lnTo>
                    <a:pt x="116" y="17"/>
                  </a:lnTo>
                  <a:lnTo>
                    <a:pt x="116" y="17"/>
                  </a:lnTo>
                  <a:lnTo>
                    <a:pt x="116" y="18"/>
                  </a:lnTo>
                  <a:lnTo>
                    <a:pt x="118" y="20"/>
                  </a:lnTo>
                  <a:lnTo>
                    <a:pt x="118" y="21"/>
                  </a:lnTo>
                  <a:lnTo>
                    <a:pt x="118" y="24"/>
                  </a:lnTo>
                  <a:lnTo>
                    <a:pt x="118" y="25"/>
                  </a:lnTo>
                  <a:lnTo>
                    <a:pt x="118" y="27"/>
                  </a:lnTo>
                  <a:lnTo>
                    <a:pt x="118" y="30"/>
                  </a:lnTo>
                  <a:lnTo>
                    <a:pt x="118" y="31"/>
                  </a:lnTo>
                  <a:lnTo>
                    <a:pt x="116" y="33"/>
                  </a:lnTo>
                  <a:lnTo>
                    <a:pt x="116" y="34"/>
                  </a:lnTo>
                  <a:lnTo>
                    <a:pt x="115" y="34"/>
                  </a:lnTo>
                  <a:lnTo>
                    <a:pt x="115" y="35"/>
                  </a:lnTo>
                  <a:lnTo>
                    <a:pt x="114" y="35"/>
                  </a:lnTo>
                  <a:lnTo>
                    <a:pt x="111" y="35"/>
                  </a:lnTo>
                  <a:lnTo>
                    <a:pt x="108" y="33"/>
                  </a:lnTo>
                  <a:lnTo>
                    <a:pt x="106" y="30"/>
                  </a:lnTo>
                  <a:lnTo>
                    <a:pt x="101" y="27"/>
                  </a:lnTo>
                  <a:lnTo>
                    <a:pt x="95" y="25"/>
                  </a:lnTo>
                  <a:lnTo>
                    <a:pt x="89" y="22"/>
                  </a:lnTo>
                  <a:lnTo>
                    <a:pt x="81" y="20"/>
                  </a:lnTo>
                  <a:lnTo>
                    <a:pt x="72" y="20"/>
                  </a:lnTo>
                  <a:lnTo>
                    <a:pt x="61" y="20"/>
                  </a:lnTo>
                  <a:lnTo>
                    <a:pt x="52" y="24"/>
                  </a:lnTo>
                  <a:lnTo>
                    <a:pt x="43" y="29"/>
                  </a:lnTo>
                  <a:lnTo>
                    <a:pt x="37" y="37"/>
                  </a:lnTo>
                  <a:lnTo>
                    <a:pt x="30" y="46"/>
                  </a:lnTo>
                  <a:lnTo>
                    <a:pt x="26" y="57"/>
                  </a:lnTo>
                  <a:lnTo>
                    <a:pt x="23" y="69"/>
                  </a:lnTo>
                  <a:lnTo>
                    <a:pt x="23" y="85"/>
                  </a:lnTo>
                  <a:lnTo>
                    <a:pt x="23" y="99"/>
                  </a:lnTo>
                  <a:lnTo>
                    <a:pt x="26" y="112"/>
                  </a:lnTo>
                  <a:lnTo>
                    <a:pt x="30" y="124"/>
                  </a:lnTo>
                  <a:lnTo>
                    <a:pt x="37" y="132"/>
                  </a:lnTo>
                  <a:lnTo>
                    <a:pt x="43" y="140"/>
                  </a:lnTo>
                  <a:lnTo>
                    <a:pt x="51" y="144"/>
                  </a:lnTo>
                  <a:lnTo>
                    <a:pt x="61" y="148"/>
                  </a:lnTo>
                  <a:lnTo>
                    <a:pt x="72" y="149"/>
                  </a:lnTo>
                  <a:lnTo>
                    <a:pt x="81" y="148"/>
                  </a:lnTo>
                  <a:lnTo>
                    <a:pt x="89" y="146"/>
                  </a:lnTo>
                  <a:lnTo>
                    <a:pt x="95" y="144"/>
                  </a:lnTo>
                  <a:lnTo>
                    <a:pt x="102" y="141"/>
                  </a:lnTo>
                  <a:lnTo>
                    <a:pt x="106" y="137"/>
                  </a:lnTo>
                  <a:lnTo>
                    <a:pt x="110" y="136"/>
                  </a:lnTo>
                  <a:lnTo>
                    <a:pt x="112" y="133"/>
                  </a:lnTo>
                  <a:lnTo>
                    <a:pt x="115" y="133"/>
                  </a:lnTo>
                  <a:lnTo>
                    <a:pt x="116" y="133"/>
                  </a:lnTo>
                  <a:lnTo>
                    <a:pt x="116" y="133"/>
                  </a:lnTo>
                  <a:lnTo>
                    <a:pt x="118" y="133"/>
                  </a:lnTo>
                  <a:lnTo>
                    <a:pt x="118" y="135"/>
                  </a:lnTo>
                  <a:lnTo>
                    <a:pt x="118" y="136"/>
                  </a:lnTo>
                  <a:lnTo>
                    <a:pt x="118" y="137"/>
                  </a:lnTo>
                  <a:lnTo>
                    <a:pt x="118" y="140"/>
                  </a:lnTo>
                  <a:lnTo>
                    <a:pt x="118" y="14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44"/>
            <p:cNvSpPr>
              <a:spLocks/>
            </p:cNvSpPr>
            <p:nvPr/>
          </p:nvSpPr>
          <p:spPr bwMode="auto">
            <a:xfrm>
              <a:off x="3810" y="784"/>
              <a:ext cx="30" cy="42"/>
            </a:xfrm>
            <a:custGeom>
              <a:avLst/>
              <a:gdLst>
                <a:gd name="T0" fmla="*/ 119 w 119"/>
                <a:gd name="T1" fmla="*/ 145 h 167"/>
                <a:gd name="T2" fmla="*/ 118 w 119"/>
                <a:gd name="T3" fmla="*/ 148 h 167"/>
                <a:gd name="T4" fmla="*/ 118 w 119"/>
                <a:gd name="T5" fmla="*/ 150 h 167"/>
                <a:gd name="T6" fmla="*/ 116 w 119"/>
                <a:gd name="T7" fmla="*/ 152 h 167"/>
                <a:gd name="T8" fmla="*/ 114 w 119"/>
                <a:gd name="T9" fmla="*/ 154 h 167"/>
                <a:gd name="T10" fmla="*/ 106 w 119"/>
                <a:gd name="T11" fmla="*/ 159 h 167"/>
                <a:gd name="T12" fmla="*/ 94 w 119"/>
                <a:gd name="T13" fmla="*/ 165 h 167"/>
                <a:gd name="T14" fmla="*/ 78 w 119"/>
                <a:gd name="T15" fmla="*/ 167 h 167"/>
                <a:gd name="T16" fmla="*/ 54 w 119"/>
                <a:gd name="T17" fmla="*/ 167 h 167"/>
                <a:gd name="T18" fmla="*/ 29 w 119"/>
                <a:gd name="T19" fmla="*/ 155 h 167"/>
                <a:gd name="T20" fmla="*/ 10 w 119"/>
                <a:gd name="T21" fmla="*/ 136 h 167"/>
                <a:gd name="T22" fmla="*/ 1 w 119"/>
                <a:gd name="T23" fmla="*/ 105 h 167"/>
                <a:gd name="T24" fmla="*/ 1 w 119"/>
                <a:gd name="T25" fmla="*/ 67 h 167"/>
                <a:gd name="T26" fmla="*/ 12 w 119"/>
                <a:gd name="T27" fmla="*/ 35 h 167"/>
                <a:gd name="T28" fmla="*/ 30 w 119"/>
                <a:gd name="T29" fmla="*/ 13 h 167"/>
                <a:gd name="T30" fmla="*/ 56 w 119"/>
                <a:gd name="T31" fmla="*/ 1 h 167"/>
                <a:gd name="T32" fmla="*/ 78 w 119"/>
                <a:gd name="T33" fmla="*/ 0 h 167"/>
                <a:gd name="T34" fmla="*/ 91 w 119"/>
                <a:gd name="T35" fmla="*/ 3 h 167"/>
                <a:gd name="T36" fmla="*/ 103 w 119"/>
                <a:gd name="T37" fmla="*/ 7 h 167"/>
                <a:gd name="T38" fmla="*/ 112 w 119"/>
                <a:gd name="T39" fmla="*/ 12 h 167"/>
                <a:gd name="T40" fmla="*/ 115 w 119"/>
                <a:gd name="T41" fmla="*/ 16 h 167"/>
                <a:gd name="T42" fmla="*/ 116 w 119"/>
                <a:gd name="T43" fmla="*/ 17 h 167"/>
                <a:gd name="T44" fmla="*/ 118 w 119"/>
                <a:gd name="T45" fmla="*/ 20 h 167"/>
                <a:gd name="T46" fmla="*/ 118 w 119"/>
                <a:gd name="T47" fmla="*/ 24 h 167"/>
                <a:gd name="T48" fmla="*/ 118 w 119"/>
                <a:gd name="T49" fmla="*/ 27 h 167"/>
                <a:gd name="T50" fmla="*/ 118 w 119"/>
                <a:gd name="T51" fmla="*/ 31 h 167"/>
                <a:gd name="T52" fmla="*/ 116 w 119"/>
                <a:gd name="T53" fmla="*/ 34 h 167"/>
                <a:gd name="T54" fmla="*/ 115 w 119"/>
                <a:gd name="T55" fmla="*/ 35 h 167"/>
                <a:gd name="T56" fmla="*/ 112 w 119"/>
                <a:gd name="T57" fmla="*/ 35 h 167"/>
                <a:gd name="T58" fmla="*/ 106 w 119"/>
                <a:gd name="T59" fmla="*/ 30 h 167"/>
                <a:gd name="T60" fmla="*/ 95 w 119"/>
                <a:gd name="T61" fmla="*/ 25 h 167"/>
                <a:gd name="T62" fmla="*/ 81 w 119"/>
                <a:gd name="T63" fmla="*/ 20 h 167"/>
                <a:gd name="T64" fmla="*/ 61 w 119"/>
                <a:gd name="T65" fmla="*/ 20 h 167"/>
                <a:gd name="T66" fmla="*/ 43 w 119"/>
                <a:gd name="T67" fmla="*/ 29 h 167"/>
                <a:gd name="T68" fmla="*/ 31 w 119"/>
                <a:gd name="T69" fmla="*/ 46 h 167"/>
                <a:gd name="T70" fmla="*/ 24 w 119"/>
                <a:gd name="T71" fmla="*/ 69 h 167"/>
                <a:gd name="T72" fmla="*/ 24 w 119"/>
                <a:gd name="T73" fmla="*/ 99 h 167"/>
                <a:gd name="T74" fmla="*/ 30 w 119"/>
                <a:gd name="T75" fmla="*/ 124 h 167"/>
                <a:gd name="T76" fmla="*/ 43 w 119"/>
                <a:gd name="T77" fmla="*/ 140 h 167"/>
                <a:gd name="T78" fmla="*/ 61 w 119"/>
                <a:gd name="T79" fmla="*/ 148 h 167"/>
                <a:gd name="T80" fmla="*/ 81 w 119"/>
                <a:gd name="T81" fmla="*/ 148 h 167"/>
                <a:gd name="T82" fmla="*/ 97 w 119"/>
                <a:gd name="T83" fmla="*/ 144 h 167"/>
                <a:gd name="T84" fmla="*/ 106 w 119"/>
                <a:gd name="T85" fmla="*/ 137 h 167"/>
                <a:gd name="T86" fmla="*/ 112 w 119"/>
                <a:gd name="T87" fmla="*/ 133 h 167"/>
                <a:gd name="T88" fmla="*/ 116 w 119"/>
                <a:gd name="T89" fmla="*/ 133 h 167"/>
                <a:gd name="T90" fmla="*/ 118 w 119"/>
                <a:gd name="T91" fmla="*/ 133 h 167"/>
                <a:gd name="T92" fmla="*/ 118 w 119"/>
                <a:gd name="T93" fmla="*/ 136 h 167"/>
                <a:gd name="T94" fmla="*/ 119 w 119"/>
                <a:gd name="T95" fmla="*/ 1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167">
                  <a:moveTo>
                    <a:pt x="119" y="142"/>
                  </a:moveTo>
                  <a:lnTo>
                    <a:pt x="119" y="145"/>
                  </a:lnTo>
                  <a:lnTo>
                    <a:pt x="119" y="146"/>
                  </a:lnTo>
                  <a:lnTo>
                    <a:pt x="118" y="148"/>
                  </a:lnTo>
                  <a:lnTo>
                    <a:pt x="118" y="149"/>
                  </a:lnTo>
                  <a:lnTo>
                    <a:pt x="118" y="150"/>
                  </a:lnTo>
                  <a:lnTo>
                    <a:pt x="118" y="150"/>
                  </a:lnTo>
                  <a:lnTo>
                    <a:pt x="116" y="152"/>
                  </a:lnTo>
                  <a:lnTo>
                    <a:pt x="115" y="153"/>
                  </a:lnTo>
                  <a:lnTo>
                    <a:pt x="114" y="154"/>
                  </a:lnTo>
                  <a:lnTo>
                    <a:pt x="110" y="157"/>
                  </a:lnTo>
                  <a:lnTo>
                    <a:pt x="106" y="159"/>
                  </a:lnTo>
                  <a:lnTo>
                    <a:pt x="99" y="162"/>
                  </a:lnTo>
                  <a:lnTo>
                    <a:pt x="94" y="165"/>
                  </a:lnTo>
                  <a:lnTo>
                    <a:pt x="86" y="166"/>
                  </a:lnTo>
                  <a:lnTo>
                    <a:pt x="78" y="167"/>
                  </a:lnTo>
                  <a:lnTo>
                    <a:pt x="69" y="167"/>
                  </a:lnTo>
                  <a:lnTo>
                    <a:pt x="54" y="167"/>
                  </a:lnTo>
                  <a:lnTo>
                    <a:pt x="40" y="162"/>
                  </a:lnTo>
                  <a:lnTo>
                    <a:pt x="29" y="155"/>
                  </a:lnTo>
                  <a:lnTo>
                    <a:pt x="18" y="146"/>
                  </a:lnTo>
                  <a:lnTo>
                    <a:pt x="10" y="136"/>
                  </a:lnTo>
                  <a:lnTo>
                    <a:pt x="5" y="121"/>
                  </a:lnTo>
                  <a:lnTo>
                    <a:pt x="1" y="105"/>
                  </a:lnTo>
                  <a:lnTo>
                    <a:pt x="0" y="86"/>
                  </a:lnTo>
                  <a:lnTo>
                    <a:pt x="1" y="67"/>
                  </a:lnTo>
                  <a:lnTo>
                    <a:pt x="5" y="50"/>
                  </a:lnTo>
                  <a:lnTo>
                    <a:pt x="12" y="35"/>
                  </a:lnTo>
                  <a:lnTo>
                    <a:pt x="20" y="24"/>
                  </a:lnTo>
                  <a:lnTo>
                    <a:pt x="30" y="13"/>
                  </a:lnTo>
                  <a:lnTo>
                    <a:pt x="43" y="7"/>
                  </a:lnTo>
                  <a:lnTo>
                    <a:pt x="56" y="1"/>
                  </a:lnTo>
                  <a:lnTo>
                    <a:pt x="72" y="0"/>
                  </a:lnTo>
                  <a:lnTo>
                    <a:pt x="78" y="0"/>
                  </a:lnTo>
                  <a:lnTo>
                    <a:pt x="85" y="1"/>
                  </a:lnTo>
                  <a:lnTo>
                    <a:pt x="91" y="3"/>
                  </a:lnTo>
                  <a:lnTo>
                    <a:pt x="98" y="5"/>
                  </a:lnTo>
                  <a:lnTo>
                    <a:pt x="103" y="7"/>
                  </a:lnTo>
                  <a:lnTo>
                    <a:pt x="108" y="9"/>
                  </a:lnTo>
                  <a:lnTo>
                    <a:pt x="112" y="12"/>
                  </a:lnTo>
                  <a:lnTo>
                    <a:pt x="114" y="14"/>
                  </a:lnTo>
                  <a:lnTo>
                    <a:pt x="115" y="16"/>
                  </a:lnTo>
                  <a:lnTo>
                    <a:pt x="116" y="17"/>
                  </a:lnTo>
                  <a:lnTo>
                    <a:pt x="116" y="17"/>
                  </a:lnTo>
                  <a:lnTo>
                    <a:pt x="118" y="18"/>
                  </a:lnTo>
                  <a:lnTo>
                    <a:pt x="118" y="20"/>
                  </a:lnTo>
                  <a:lnTo>
                    <a:pt x="118" y="21"/>
                  </a:lnTo>
                  <a:lnTo>
                    <a:pt x="118" y="24"/>
                  </a:lnTo>
                  <a:lnTo>
                    <a:pt x="118" y="25"/>
                  </a:lnTo>
                  <a:lnTo>
                    <a:pt x="118" y="27"/>
                  </a:lnTo>
                  <a:lnTo>
                    <a:pt x="118" y="30"/>
                  </a:lnTo>
                  <a:lnTo>
                    <a:pt x="118" y="31"/>
                  </a:lnTo>
                  <a:lnTo>
                    <a:pt x="116" y="33"/>
                  </a:lnTo>
                  <a:lnTo>
                    <a:pt x="116" y="34"/>
                  </a:lnTo>
                  <a:lnTo>
                    <a:pt x="115" y="34"/>
                  </a:lnTo>
                  <a:lnTo>
                    <a:pt x="115" y="35"/>
                  </a:lnTo>
                  <a:lnTo>
                    <a:pt x="114" y="35"/>
                  </a:lnTo>
                  <a:lnTo>
                    <a:pt x="112" y="35"/>
                  </a:lnTo>
                  <a:lnTo>
                    <a:pt x="108" y="33"/>
                  </a:lnTo>
                  <a:lnTo>
                    <a:pt x="106" y="30"/>
                  </a:lnTo>
                  <a:lnTo>
                    <a:pt x="101" y="27"/>
                  </a:lnTo>
                  <a:lnTo>
                    <a:pt x="95" y="25"/>
                  </a:lnTo>
                  <a:lnTo>
                    <a:pt x="89" y="22"/>
                  </a:lnTo>
                  <a:lnTo>
                    <a:pt x="81" y="20"/>
                  </a:lnTo>
                  <a:lnTo>
                    <a:pt x="72" y="20"/>
                  </a:lnTo>
                  <a:lnTo>
                    <a:pt x="61" y="20"/>
                  </a:lnTo>
                  <a:lnTo>
                    <a:pt x="52" y="24"/>
                  </a:lnTo>
                  <a:lnTo>
                    <a:pt x="43" y="29"/>
                  </a:lnTo>
                  <a:lnTo>
                    <a:pt x="37" y="37"/>
                  </a:lnTo>
                  <a:lnTo>
                    <a:pt x="31" y="46"/>
                  </a:lnTo>
                  <a:lnTo>
                    <a:pt x="27" y="57"/>
                  </a:lnTo>
                  <a:lnTo>
                    <a:pt x="24" y="69"/>
                  </a:lnTo>
                  <a:lnTo>
                    <a:pt x="24" y="85"/>
                  </a:lnTo>
                  <a:lnTo>
                    <a:pt x="24" y="99"/>
                  </a:lnTo>
                  <a:lnTo>
                    <a:pt x="26" y="112"/>
                  </a:lnTo>
                  <a:lnTo>
                    <a:pt x="30" y="124"/>
                  </a:lnTo>
                  <a:lnTo>
                    <a:pt x="37" y="132"/>
                  </a:lnTo>
                  <a:lnTo>
                    <a:pt x="43" y="140"/>
                  </a:lnTo>
                  <a:lnTo>
                    <a:pt x="52" y="144"/>
                  </a:lnTo>
                  <a:lnTo>
                    <a:pt x="61" y="148"/>
                  </a:lnTo>
                  <a:lnTo>
                    <a:pt x="72" y="149"/>
                  </a:lnTo>
                  <a:lnTo>
                    <a:pt x="81" y="148"/>
                  </a:lnTo>
                  <a:lnTo>
                    <a:pt x="89" y="146"/>
                  </a:lnTo>
                  <a:lnTo>
                    <a:pt x="97" y="144"/>
                  </a:lnTo>
                  <a:lnTo>
                    <a:pt x="102" y="141"/>
                  </a:lnTo>
                  <a:lnTo>
                    <a:pt x="106" y="137"/>
                  </a:lnTo>
                  <a:lnTo>
                    <a:pt x="110" y="136"/>
                  </a:lnTo>
                  <a:lnTo>
                    <a:pt x="112" y="133"/>
                  </a:lnTo>
                  <a:lnTo>
                    <a:pt x="115" y="133"/>
                  </a:lnTo>
                  <a:lnTo>
                    <a:pt x="116" y="133"/>
                  </a:lnTo>
                  <a:lnTo>
                    <a:pt x="116" y="133"/>
                  </a:lnTo>
                  <a:lnTo>
                    <a:pt x="118" y="133"/>
                  </a:lnTo>
                  <a:lnTo>
                    <a:pt x="118" y="135"/>
                  </a:lnTo>
                  <a:lnTo>
                    <a:pt x="118" y="136"/>
                  </a:lnTo>
                  <a:lnTo>
                    <a:pt x="118" y="137"/>
                  </a:lnTo>
                  <a:lnTo>
                    <a:pt x="119" y="140"/>
                  </a:lnTo>
                  <a:lnTo>
                    <a:pt x="119" y="14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45"/>
            <p:cNvSpPr>
              <a:spLocks noEditPoints="1"/>
            </p:cNvSpPr>
            <p:nvPr/>
          </p:nvSpPr>
          <p:spPr bwMode="auto">
            <a:xfrm>
              <a:off x="3844" y="784"/>
              <a:ext cx="37" cy="42"/>
            </a:xfrm>
            <a:custGeom>
              <a:avLst/>
              <a:gdLst>
                <a:gd name="T0" fmla="*/ 145 w 146"/>
                <a:gd name="T1" fmla="*/ 101 h 169"/>
                <a:gd name="T2" fmla="*/ 136 w 146"/>
                <a:gd name="T3" fmla="*/ 133 h 169"/>
                <a:gd name="T4" fmla="*/ 118 w 146"/>
                <a:gd name="T5" fmla="*/ 155 h 169"/>
                <a:gd name="T6" fmla="*/ 89 w 146"/>
                <a:gd name="T7" fmla="*/ 167 h 169"/>
                <a:gd name="T8" fmla="*/ 54 w 146"/>
                <a:gd name="T9" fmla="*/ 167 h 169"/>
                <a:gd name="T10" fmla="*/ 27 w 146"/>
                <a:gd name="T11" fmla="*/ 155 h 169"/>
                <a:gd name="T12" fmla="*/ 9 w 146"/>
                <a:gd name="T13" fmla="*/ 135 h 169"/>
                <a:gd name="T14" fmla="*/ 1 w 146"/>
                <a:gd name="T15" fmla="*/ 105 h 169"/>
                <a:gd name="T16" fmla="*/ 1 w 146"/>
                <a:gd name="T17" fmla="*/ 67 h 169"/>
                <a:gd name="T18" fmla="*/ 10 w 146"/>
                <a:gd name="T19" fmla="*/ 35 h 169"/>
                <a:gd name="T20" fmla="*/ 29 w 146"/>
                <a:gd name="T21" fmla="*/ 13 h 169"/>
                <a:gd name="T22" fmla="*/ 56 w 146"/>
                <a:gd name="T23" fmla="*/ 1 h 169"/>
                <a:gd name="T24" fmla="*/ 91 w 146"/>
                <a:gd name="T25" fmla="*/ 1 h 169"/>
                <a:gd name="T26" fmla="*/ 119 w 146"/>
                <a:gd name="T27" fmla="*/ 12 h 169"/>
                <a:gd name="T28" fmla="*/ 136 w 146"/>
                <a:gd name="T29" fmla="*/ 33 h 169"/>
                <a:gd name="T30" fmla="*/ 145 w 146"/>
                <a:gd name="T31" fmla="*/ 63 h 169"/>
                <a:gd name="T32" fmla="*/ 123 w 146"/>
                <a:gd name="T33" fmla="*/ 84 h 169"/>
                <a:gd name="T34" fmla="*/ 120 w 146"/>
                <a:gd name="T35" fmla="*/ 57 h 169"/>
                <a:gd name="T36" fmla="*/ 112 w 146"/>
                <a:gd name="T37" fmla="*/ 37 h 169"/>
                <a:gd name="T38" fmla="*/ 97 w 146"/>
                <a:gd name="T39" fmla="*/ 24 h 169"/>
                <a:gd name="T40" fmla="*/ 73 w 146"/>
                <a:gd name="T41" fmla="*/ 18 h 169"/>
                <a:gd name="T42" fmla="*/ 50 w 146"/>
                <a:gd name="T43" fmla="*/ 24 h 169"/>
                <a:gd name="T44" fmla="*/ 34 w 146"/>
                <a:gd name="T45" fmla="*/ 38 h 169"/>
                <a:gd name="T46" fmla="*/ 26 w 146"/>
                <a:gd name="T47" fmla="*/ 59 h 169"/>
                <a:gd name="T48" fmla="*/ 23 w 146"/>
                <a:gd name="T49" fmla="*/ 84 h 169"/>
                <a:gd name="T50" fmla="*/ 25 w 146"/>
                <a:gd name="T51" fmla="*/ 110 h 169"/>
                <a:gd name="T52" fmla="*/ 34 w 146"/>
                <a:gd name="T53" fmla="*/ 131 h 169"/>
                <a:gd name="T54" fmla="*/ 48 w 146"/>
                <a:gd name="T55" fmla="*/ 144 h 169"/>
                <a:gd name="T56" fmla="*/ 73 w 146"/>
                <a:gd name="T57" fmla="*/ 149 h 169"/>
                <a:gd name="T58" fmla="*/ 97 w 146"/>
                <a:gd name="T59" fmla="*/ 144 h 169"/>
                <a:gd name="T60" fmla="*/ 112 w 146"/>
                <a:gd name="T61" fmla="*/ 129 h 169"/>
                <a:gd name="T62" fmla="*/ 120 w 146"/>
                <a:gd name="T63" fmla="*/ 108 h 169"/>
                <a:gd name="T64" fmla="*/ 123 w 146"/>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69">
                  <a:moveTo>
                    <a:pt x="146" y="82"/>
                  </a:moveTo>
                  <a:lnTo>
                    <a:pt x="145" y="101"/>
                  </a:lnTo>
                  <a:lnTo>
                    <a:pt x="141" y="118"/>
                  </a:lnTo>
                  <a:lnTo>
                    <a:pt x="136" y="133"/>
                  </a:lnTo>
                  <a:lnTo>
                    <a:pt x="127" y="145"/>
                  </a:lnTo>
                  <a:lnTo>
                    <a:pt x="118" y="155"/>
                  </a:lnTo>
                  <a:lnTo>
                    <a:pt x="104" y="162"/>
                  </a:lnTo>
                  <a:lnTo>
                    <a:pt x="89" y="167"/>
                  </a:lnTo>
                  <a:lnTo>
                    <a:pt x="72" y="169"/>
                  </a:lnTo>
                  <a:lnTo>
                    <a:pt x="54" y="167"/>
                  </a:lnTo>
                  <a:lnTo>
                    <a:pt x="39" y="162"/>
                  </a:lnTo>
                  <a:lnTo>
                    <a:pt x="27" y="155"/>
                  </a:lnTo>
                  <a:lnTo>
                    <a:pt x="17" y="146"/>
                  </a:lnTo>
                  <a:lnTo>
                    <a:pt x="9" y="135"/>
                  </a:lnTo>
                  <a:lnTo>
                    <a:pt x="4" y="120"/>
                  </a:lnTo>
                  <a:lnTo>
                    <a:pt x="1" y="105"/>
                  </a:lnTo>
                  <a:lnTo>
                    <a:pt x="0" y="85"/>
                  </a:lnTo>
                  <a:lnTo>
                    <a:pt x="1" y="67"/>
                  </a:lnTo>
                  <a:lnTo>
                    <a:pt x="5" y="50"/>
                  </a:lnTo>
                  <a:lnTo>
                    <a:pt x="10" y="35"/>
                  </a:lnTo>
                  <a:lnTo>
                    <a:pt x="18" y="24"/>
                  </a:lnTo>
                  <a:lnTo>
                    <a:pt x="29" y="13"/>
                  </a:lnTo>
                  <a:lnTo>
                    <a:pt x="42" y="7"/>
                  </a:lnTo>
                  <a:lnTo>
                    <a:pt x="56" y="1"/>
                  </a:lnTo>
                  <a:lnTo>
                    <a:pt x="74" y="0"/>
                  </a:lnTo>
                  <a:lnTo>
                    <a:pt x="91" y="1"/>
                  </a:lnTo>
                  <a:lnTo>
                    <a:pt x="106" y="5"/>
                  </a:lnTo>
                  <a:lnTo>
                    <a:pt x="119" y="12"/>
                  </a:lnTo>
                  <a:lnTo>
                    <a:pt x="128" y="21"/>
                  </a:lnTo>
                  <a:lnTo>
                    <a:pt x="136" y="33"/>
                  </a:lnTo>
                  <a:lnTo>
                    <a:pt x="141" y="47"/>
                  </a:lnTo>
                  <a:lnTo>
                    <a:pt x="145" y="63"/>
                  </a:lnTo>
                  <a:lnTo>
                    <a:pt x="146" y="82"/>
                  </a:lnTo>
                  <a:close/>
                  <a:moveTo>
                    <a:pt x="123" y="84"/>
                  </a:moveTo>
                  <a:lnTo>
                    <a:pt x="123" y="71"/>
                  </a:lnTo>
                  <a:lnTo>
                    <a:pt x="120" y="57"/>
                  </a:lnTo>
                  <a:lnTo>
                    <a:pt x="118" y="47"/>
                  </a:lnTo>
                  <a:lnTo>
                    <a:pt x="112" y="37"/>
                  </a:lnTo>
                  <a:lnTo>
                    <a:pt x="106" y="29"/>
                  </a:lnTo>
                  <a:lnTo>
                    <a:pt x="97" y="24"/>
                  </a:lnTo>
                  <a:lnTo>
                    <a:pt x="86" y="20"/>
                  </a:lnTo>
                  <a:lnTo>
                    <a:pt x="73" y="18"/>
                  </a:lnTo>
                  <a:lnTo>
                    <a:pt x="60" y="20"/>
                  </a:lnTo>
                  <a:lnTo>
                    <a:pt x="50" y="24"/>
                  </a:lnTo>
                  <a:lnTo>
                    <a:pt x="40" y="30"/>
                  </a:lnTo>
                  <a:lnTo>
                    <a:pt x="34" y="38"/>
                  </a:lnTo>
                  <a:lnTo>
                    <a:pt x="29" y="47"/>
                  </a:lnTo>
                  <a:lnTo>
                    <a:pt x="26" y="59"/>
                  </a:lnTo>
                  <a:lnTo>
                    <a:pt x="23" y="71"/>
                  </a:lnTo>
                  <a:lnTo>
                    <a:pt x="23" y="84"/>
                  </a:lnTo>
                  <a:lnTo>
                    <a:pt x="23" y="97"/>
                  </a:lnTo>
                  <a:lnTo>
                    <a:pt x="25" y="110"/>
                  </a:lnTo>
                  <a:lnTo>
                    <a:pt x="29" y="121"/>
                  </a:lnTo>
                  <a:lnTo>
                    <a:pt x="34" y="131"/>
                  </a:lnTo>
                  <a:lnTo>
                    <a:pt x="39" y="138"/>
                  </a:lnTo>
                  <a:lnTo>
                    <a:pt x="48" y="144"/>
                  </a:lnTo>
                  <a:lnTo>
                    <a:pt x="59" y="149"/>
                  </a:lnTo>
                  <a:lnTo>
                    <a:pt x="73" y="149"/>
                  </a:lnTo>
                  <a:lnTo>
                    <a:pt x="86" y="148"/>
                  </a:lnTo>
                  <a:lnTo>
                    <a:pt x="97" y="144"/>
                  </a:lnTo>
                  <a:lnTo>
                    <a:pt x="106" y="138"/>
                  </a:lnTo>
                  <a:lnTo>
                    <a:pt x="112" y="129"/>
                  </a:lnTo>
                  <a:lnTo>
                    <a:pt x="118" y="120"/>
                  </a:lnTo>
                  <a:lnTo>
                    <a:pt x="120" y="108"/>
                  </a:lnTo>
                  <a:lnTo>
                    <a:pt x="123" y="97"/>
                  </a:lnTo>
                  <a:lnTo>
                    <a:pt x="123" y="8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46"/>
            <p:cNvSpPr>
              <a:spLocks/>
            </p:cNvSpPr>
            <p:nvPr/>
          </p:nvSpPr>
          <p:spPr bwMode="auto">
            <a:xfrm>
              <a:off x="3889" y="785"/>
              <a:ext cx="31" cy="40"/>
            </a:xfrm>
            <a:custGeom>
              <a:avLst/>
              <a:gdLst>
                <a:gd name="T0" fmla="*/ 123 w 123"/>
                <a:gd name="T1" fmla="*/ 156 h 163"/>
                <a:gd name="T2" fmla="*/ 122 w 123"/>
                <a:gd name="T3" fmla="*/ 159 h 163"/>
                <a:gd name="T4" fmla="*/ 119 w 123"/>
                <a:gd name="T5" fmla="*/ 162 h 163"/>
                <a:gd name="T6" fmla="*/ 115 w 123"/>
                <a:gd name="T7" fmla="*/ 163 h 163"/>
                <a:gd name="T8" fmla="*/ 107 w 123"/>
                <a:gd name="T9" fmla="*/ 163 h 163"/>
                <a:gd name="T10" fmla="*/ 101 w 123"/>
                <a:gd name="T11" fmla="*/ 162 h 163"/>
                <a:gd name="T12" fmla="*/ 97 w 123"/>
                <a:gd name="T13" fmla="*/ 160 h 163"/>
                <a:gd name="T14" fmla="*/ 93 w 123"/>
                <a:gd name="T15" fmla="*/ 155 h 163"/>
                <a:gd name="T16" fmla="*/ 88 w 123"/>
                <a:gd name="T17" fmla="*/ 147 h 163"/>
                <a:gd name="T18" fmla="*/ 32 w 123"/>
                <a:gd name="T19" fmla="*/ 47 h 163"/>
                <a:gd name="T20" fmla="*/ 24 w 123"/>
                <a:gd name="T21" fmla="*/ 31 h 163"/>
                <a:gd name="T22" fmla="*/ 20 w 123"/>
                <a:gd name="T23" fmla="*/ 23 h 163"/>
                <a:gd name="T24" fmla="*/ 21 w 123"/>
                <a:gd name="T25" fmla="*/ 41 h 163"/>
                <a:gd name="T26" fmla="*/ 21 w 123"/>
                <a:gd name="T27" fmla="*/ 61 h 163"/>
                <a:gd name="T28" fmla="*/ 21 w 123"/>
                <a:gd name="T29" fmla="*/ 160 h 163"/>
                <a:gd name="T30" fmla="*/ 20 w 123"/>
                <a:gd name="T31" fmla="*/ 162 h 163"/>
                <a:gd name="T32" fmla="*/ 17 w 123"/>
                <a:gd name="T33" fmla="*/ 163 h 163"/>
                <a:gd name="T34" fmla="*/ 13 w 123"/>
                <a:gd name="T35" fmla="*/ 163 h 163"/>
                <a:gd name="T36" fmla="*/ 8 w 123"/>
                <a:gd name="T37" fmla="*/ 163 h 163"/>
                <a:gd name="T38" fmla="*/ 4 w 123"/>
                <a:gd name="T39" fmla="*/ 163 h 163"/>
                <a:gd name="T40" fmla="*/ 2 w 123"/>
                <a:gd name="T41" fmla="*/ 162 h 163"/>
                <a:gd name="T42" fmla="*/ 0 w 123"/>
                <a:gd name="T43" fmla="*/ 160 h 163"/>
                <a:gd name="T44" fmla="*/ 0 w 123"/>
                <a:gd name="T45" fmla="*/ 9 h 163"/>
                <a:gd name="T46" fmla="*/ 3 w 123"/>
                <a:gd name="T47" fmla="*/ 1 h 163"/>
                <a:gd name="T48" fmla="*/ 9 w 123"/>
                <a:gd name="T49" fmla="*/ 0 h 163"/>
                <a:gd name="T50" fmla="*/ 23 w 123"/>
                <a:gd name="T51" fmla="*/ 0 h 163"/>
                <a:gd name="T52" fmla="*/ 28 w 123"/>
                <a:gd name="T53" fmla="*/ 1 h 163"/>
                <a:gd name="T54" fmla="*/ 32 w 123"/>
                <a:gd name="T55" fmla="*/ 4 h 163"/>
                <a:gd name="T56" fmla="*/ 36 w 123"/>
                <a:gd name="T57" fmla="*/ 9 h 163"/>
                <a:gd name="T58" fmla="*/ 77 w 123"/>
                <a:gd name="T59" fmla="*/ 85 h 163"/>
                <a:gd name="T60" fmla="*/ 84 w 123"/>
                <a:gd name="T61" fmla="*/ 98 h 163"/>
                <a:gd name="T62" fmla="*/ 90 w 123"/>
                <a:gd name="T63" fmla="*/ 109 h 163"/>
                <a:gd name="T64" fmla="*/ 97 w 123"/>
                <a:gd name="T65" fmla="*/ 121 h 163"/>
                <a:gd name="T66" fmla="*/ 104 w 123"/>
                <a:gd name="T67" fmla="*/ 133 h 163"/>
                <a:gd name="T68" fmla="*/ 104 w 123"/>
                <a:gd name="T69" fmla="*/ 122 h 163"/>
                <a:gd name="T70" fmla="*/ 104 w 123"/>
                <a:gd name="T71" fmla="*/ 91 h 163"/>
                <a:gd name="T72" fmla="*/ 104 w 123"/>
                <a:gd name="T73" fmla="*/ 2 h 163"/>
                <a:gd name="T74" fmla="*/ 104 w 123"/>
                <a:gd name="T75" fmla="*/ 1 h 163"/>
                <a:gd name="T76" fmla="*/ 106 w 123"/>
                <a:gd name="T77" fmla="*/ 0 h 163"/>
                <a:gd name="T78" fmla="*/ 110 w 123"/>
                <a:gd name="T79" fmla="*/ 0 h 163"/>
                <a:gd name="T80" fmla="*/ 117 w 123"/>
                <a:gd name="T81" fmla="*/ 0 h 163"/>
                <a:gd name="T82" fmla="*/ 121 w 123"/>
                <a:gd name="T83" fmla="*/ 0 h 163"/>
                <a:gd name="T84" fmla="*/ 122 w 123"/>
                <a:gd name="T85" fmla="*/ 1 h 163"/>
                <a:gd name="T86" fmla="*/ 123 w 123"/>
                <a:gd name="T87" fmla="*/ 2 h 163"/>
                <a:gd name="T88" fmla="*/ 123 w 123"/>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63">
                  <a:moveTo>
                    <a:pt x="123" y="154"/>
                  </a:moveTo>
                  <a:lnTo>
                    <a:pt x="123" y="156"/>
                  </a:lnTo>
                  <a:lnTo>
                    <a:pt x="123" y="158"/>
                  </a:lnTo>
                  <a:lnTo>
                    <a:pt x="122" y="159"/>
                  </a:lnTo>
                  <a:lnTo>
                    <a:pt x="121" y="160"/>
                  </a:lnTo>
                  <a:lnTo>
                    <a:pt x="119" y="162"/>
                  </a:lnTo>
                  <a:lnTo>
                    <a:pt x="118" y="163"/>
                  </a:lnTo>
                  <a:lnTo>
                    <a:pt x="115" y="163"/>
                  </a:lnTo>
                  <a:lnTo>
                    <a:pt x="114" y="163"/>
                  </a:lnTo>
                  <a:lnTo>
                    <a:pt x="107" y="163"/>
                  </a:lnTo>
                  <a:lnTo>
                    <a:pt x="105" y="163"/>
                  </a:lnTo>
                  <a:lnTo>
                    <a:pt x="101" y="162"/>
                  </a:lnTo>
                  <a:lnTo>
                    <a:pt x="100" y="162"/>
                  </a:lnTo>
                  <a:lnTo>
                    <a:pt x="97" y="160"/>
                  </a:lnTo>
                  <a:lnTo>
                    <a:pt x="94" y="158"/>
                  </a:lnTo>
                  <a:lnTo>
                    <a:pt x="93" y="155"/>
                  </a:lnTo>
                  <a:lnTo>
                    <a:pt x="90" y="151"/>
                  </a:lnTo>
                  <a:lnTo>
                    <a:pt x="88" y="147"/>
                  </a:lnTo>
                  <a:lnTo>
                    <a:pt x="37" y="54"/>
                  </a:lnTo>
                  <a:lnTo>
                    <a:pt x="32" y="47"/>
                  </a:lnTo>
                  <a:lnTo>
                    <a:pt x="28" y="39"/>
                  </a:lnTo>
                  <a:lnTo>
                    <a:pt x="24" y="31"/>
                  </a:lnTo>
                  <a:lnTo>
                    <a:pt x="20" y="23"/>
                  </a:lnTo>
                  <a:lnTo>
                    <a:pt x="20" y="23"/>
                  </a:lnTo>
                  <a:lnTo>
                    <a:pt x="20" y="32"/>
                  </a:lnTo>
                  <a:lnTo>
                    <a:pt x="21" y="41"/>
                  </a:lnTo>
                  <a:lnTo>
                    <a:pt x="21" y="52"/>
                  </a:lnTo>
                  <a:lnTo>
                    <a:pt x="21" y="61"/>
                  </a:lnTo>
                  <a:lnTo>
                    <a:pt x="21" y="159"/>
                  </a:lnTo>
                  <a:lnTo>
                    <a:pt x="21" y="160"/>
                  </a:lnTo>
                  <a:lnTo>
                    <a:pt x="20" y="162"/>
                  </a:lnTo>
                  <a:lnTo>
                    <a:pt x="20" y="162"/>
                  </a:lnTo>
                  <a:lnTo>
                    <a:pt x="19" y="162"/>
                  </a:lnTo>
                  <a:lnTo>
                    <a:pt x="17" y="163"/>
                  </a:lnTo>
                  <a:lnTo>
                    <a:pt x="15" y="163"/>
                  </a:lnTo>
                  <a:lnTo>
                    <a:pt x="13" y="163"/>
                  </a:lnTo>
                  <a:lnTo>
                    <a:pt x="11" y="163"/>
                  </a:lnTo>
                  <a:lnTo>
                    <a:pt x="8" y="163"/>
                  </a:lnTo>
                  <a:lnTo>
                    <a:pt x="6" y="163"/>
                  </a:lnTo>
                  <a:lnTo>
                    <a:pt x="4" y="163"/>
                  </a:lnTo>
                  <a:lnTo>
                    <a:pt x="3" y="162"/>
                  </a:lnTo>
                  <a:lnTo>
                    <a:pt x="2" y="162"/>
                  </a:lnTo>
                  <a:lnTo>
                    <a:pt x="0" y="162"/>
                  </a:lnTo>
                  <a:lnTo>
                    <a:pt x="0" y="160"/>
                  </a:lnTo>
                  <a:lnTo>
                    <a:pt x="0" y="159"/>
                  </a:lnTo>
                  <a:lnTo>
                    <a:pt x="0" y="9"/>
                  </a:lnTo>
                  <a:lnTo>
                    <a:pt x="0" y="4"/>
                  </a:lnTo>
                  <a:lnTo>
                    <a:pt x="3" y="1"/>
                  </a:lnTo>
                  <a:lnTo>
                    <a:pt x="6" y="0"/>
                  </a:lnTo>
                  <a:lnTo>
                    <a:pt x="9" y="0"/>
                  </a:lnTo>
                  <a:lnTo>
                    <a:pt x="20" y="0"/>
                  </a:lnTo>
                  <a:lnTo>
                    <a:pt x="23" y="0"/>
                  </a:lnTo>
                  <a:lnTo>
                    <a:pt x="25" y="0"/>
                  </a:lnTo>
                  <a:lnTo>
                    <a:pt x="28" y="1"/>
                  </a:lnTo>
                  <a:lnTo>
                    <a:pt x="30" y="2"/>
                  </a:lnTo>
                  <a:lnTo>
                    <a:pt x="32" y="4"/>
                  </a:lnTo>
                  <a:lnTo>
                    <a:pt x="33" y="6"/>
                  </a:lnTo>
                  <a:lnTo>
                    <a:pt x="36" y="9"/>
                  </a:lnTo>
                  <a:lnTo>
                    <a:pt x="38" y="13"/>
                  </a:lnTo>
                  <a:lnTo>
                    <a:pt x="77" y="85"/>
                  </a:lnTo>
                  <a:lnTo>
                    <a:pt x="81" y="91"/>
                  </a:lnTo>
                  <a:lnTo>
                    <a:pt x="84" y="98"/>
                  </a:lnTo>
                  <a:lnTo>
                    <a:pt x="88" y="103"/>
                  </a:lnTo>
                  <a:lnTo>
                    <a:pt x="90" y="109"/>
                  </a:lnTo>
                  <a:lnTo>
                    <a:pt x="94" y="116"/>
                  </a:lnTo>
                  <a:lnTo>
                    <a:pt x="97" y="121"/>
                  </a:lnTo>
                  <a:lnTo>
                    <a:pt x="100" y="128"/>
                  </a:lnTo>
                  <a:lnTo>
                    <a:pt x="104" y="133"/>
                  </a:lnTo>
                  <a:lnTo>
                    <a:pt x="104" y="133"/>
                  </a:lnTo>
                  <a:lnTo>
                    <a:pt x="104" y="122"/>
                  </a:lnTo>
                  <a:lnTo>
                    <a:pt x="104" y="112"/>
                  </a:lnTo>
                  <a:lnTo>
                    <a:pt x="104" y="91"/>
                  </a:lnTo>
                  <a:lnTo>
                    <a:pt x="104" y="4"/>
                  </a:lnTo>
                  <a:lnTo>
                    <a:pt x="104" y="2"/>
                  </a:lnTo>
                  <a:lnTo>
                    <a:pt x="104" y="1"/>
                  </a:lnTo>
                  <a:lnTo>
                    <a:pt x="104" y="1"/>
                  </a:lnTo>
                  <a:lnTo>
                    <a:pt x="105" y="0"/>
                  </a:lnTo>
                  <a:lnTo>
                    <a:pt x="106" y="0"/>
                  </a:lnTo>
                  <a:lnTo>
                    <a:pt x="109" y="0"/>
                  </a:lnTo>
                  <a:lnTo>
                    <a:pt x="110" y="0"/>
                  </a:lnTo>
                  <a:lnTo>
                    <a:pt x="114" y="0"/>
                  </a:lnTo>
                  <a:lnTo>
                    <a:pt x="117" y="0"/>
                  </a:lnTo>
                  <a:lnTo>
                    <a:pt x="118" y="0"/>
                  </a:lnTo>
                  <a:lnTo>
                    <a:pt x="121" y="0"/>
                  </a:lnTo>
                  <a:lnTo>
                    <a:pt x="122" y="0"/>
                  </a:lnTo>
                  <a:lnTo>
                    <a:pt x="122" y="1"/>
                  </a:lnTo>
                  <a:lnTo>
                    <a:pt x="123" y="1"/>
                  </a:lnTo>
                  <a:lnTo>
                    <a:pt x="123" y="2"/>
                  </a:lnTo>
                  <a:lnTo>
                    <a:pt x="123" y="4"/>
                  </a:lnTo>
                  <a:lnTo>
                    <a:pt x="123"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47"/>
            <p:cNvSpPr>
              <a:spLocks/>
            </p:cNvSpPr>
            <p:nvPr/>
          </p:nvSpPr>
          <p:spPr bwMode="auto">
            <a:xfrm>
              <a:off x="3928" y="784"/>
              <a:ext cx="25" cy="42"/>
            </a:xfrm>
            <a:custGeom>
              <a:avLst/>
              <a:gdLst>
                <a:gd name="T0" fmla="*/ 99 w 100"/>
                <a:gd name="T1" fmla="*/ 131 h 169"/>
                <a:gd name="T2" fmla="*/ 91 w 100"/>
                <a:gd name="T3" fmla="*/ 149 h 169"/>
                <a:gd name="T4" fmla="*/ 75 w 100"/>
                <a:gd name="T5" fmla="*/ 161 h 169"/>
                <a:gd name="T6" fmla="*/ 56 w 100"/>
                <a:gd name="T7" fmla="*/ 167 h 169"/>
                <a:gd name="T8" fmla="*/ 36 w 100"/>
                <a:gd name="T9" fmla="*/ 167 h 169"/>
                <a:gd name="T10" fmla="*/ 22 w 100"/>
                <a:gd name="T11" fmla="*/ 165 h 169"/>
                <a:gd name="T12" fmla="*/ 11 w 100"/>
                <a:gd name="T13" fmla="*/ 161 h 169"/>
                <a:gd name="T14" fmla="*/ 3 w 100"/>
                <a:gd name="T15" fmla="*/ 157 h 169"/>
                <a:gd name="T16" fmla="*/ 1 w 100"/>
                <a:gd name="T17" fmla="*/ 154 h 169"/>
                <a:gd name="T18" fmla="*/ 0 w 100"/>
                <a:gd name="T19" fmla="*/ 149 h 169"/>
                <a:gd name="T20" fmla="*/ 0 w 100"/>
                <a:gd name="T21" fmla="*/ 142 h 169"/>
                <a:gd name="T22" fmla="*/ 0 w 100"/>
                <a:gd name="T23" fmla="*/ 138 h 169"/>
                <a:gd name="T24" fmla="*/ 1 w 100"/>
                <a:gd name="T25" fmla="*/ 137 h 169"/>
                <a:gd name="T26" fmla="*/ 2 w 100"/>
                <a:gd name="T27" fmla="*/ 136 h 169"/>
                <a:gd name="T28" fmla="*/ 6 w 100"/>
                <a:gd name="T29" fmla="*/ 136 h 169"/>
                <a:gd name="T30" fmla="*/ 11 w 100"/>
                <a:gd name="T31" fmla="*/ 140 h 169"/>
                <a:gd name="T32" fmla="*/ 22 w 100"/>
                <a:gd name="T33" fmla="*/ 145 h 169"/>
                <a:gd name="T34" fmla="*/ 36 w 100"/>
                <a:gd name="T35" fmla="*/ 149 h 169"/>
                <a:gd name="T36" fmla="*/ 52 w 100"/>
                <a:gd name="T37" fmla="*/ 149 h 169"/>
                <a:gd name="T38" fmla="*/ 64 w 100"/>
                <a:gd name="T39" fmla="*/ 145 h 169"/>
                <a:gd name="T40" fmla="*/ 73 w 100"/>
                <a:gd name="T41" fmla="*/ 138 h 169"/>
                <a:gd name="T42" fmla="*/ 77 w 100"/>
                <a:gd name="T43" fmla="*/ 128 h 169"/>
                <a:gd name="T44" fmla="*/ 77 w 100"/>
                <a:gd name="T45" fmla="*/ 115 h 169"/>
                <a:gd name="T46" fmla="*/ 70 w 100"/>
                <a:gd name="T47" fmla="*/ 106 h 169"/>
                <a:gd name="T48" fmla="*/ 60 w 100"/>
                <a:gd name="T49" fmla="*/ 98 h 169"/>
                <a:gd name="T50" fmla="*/ 47 w 100"/>
                <a:gd name="T51" fmla="*/ 91 h 169"/>
                <a:gd name="T52" fmla="*/ 34 w 100"/>
                <a:gd name="T53" fmla="*/ 85 h 169"/>
                <a:gd name="T54" fmla="*/ 20 w 100"/>
                <a:gd name="T55" fmla="*/ 77 h 169"/>
                <a:gd name="T56" fmla="*/ 10 w 100"/>
                <a:gd name="T57" fmla="*/ 67 h 169"/>
                <a:gd name="T58" fmla="*/ 3 w 100"/>
                <a:gd name="T59" fmla="*/ 52 h 169"/>
                <a:gd name="T60" fmla="*/ 3 w 100"/>
                <a:gd name="T61" fmla="*/ 33 h 169"/>
                <a:gd name="T62" fmla="*/ 11 w 100"/>
                <a:gd name="T63" fmla="*/ 17 h 169"/>
                <a:gd name="T64" fmla="*/ 24 w 100"/>
                <a:gd name="T65" fmla="*/ 7 h 169"/>
                <a:gd name="T66" fmla="*/ 43 w 100"/>
                <a:gd name="T67" fmla="*/ 0 h 169"/>
                <a:gd name="T68" fmla="*/ 58 w 100"/>
                <a:gd name="T69" fmla="*/ 0 h 169"/>
                <a:gd name="T70" fmla="*/ 69 w 100"/>
                <a:gd name="T71" fmla="*/ 3 h 169"/>
                <a:gd name="T72" fmla="*/ 79 w 100"/>
                <a:gd name="T73" fmla="*/ 5 h 169"/>
                <a:gd name="T74" fmla="*/ 86 w 100"/>
                <a:gd name="T75" fmla="*/ 9 h 169"/>
                <a:gd name="T76" fmla="*/ 88 w 100"/>
                <a:gd name="T77" fmla="*/ 12 h 169"/>
                <a:gd name="T78" fmla="*/ 90 w 100"/>
                <a:gd name="T79" fmla="*/ 13 h 169"/>
                <a:gd name="T80" fmla="*/ 90 w 100"/>
                <a:gd name="T81" fmla="*/ 14 h 169"/>
                <a:gd name="T82" fmla="*/ 91 w 100"/>
                <a:gd name="T83" fmla="*/ 18 h 169"/>
                <a:gd name="T84" fmla="*/ 91 w 100"/>
                <a:gd name="T85" fmla="*/ 22 h 169"/>
                <a:gd name="T86" fmla="*/ 90 w 100"/>
                <a:gd name="T87" fmla="*/ 26 h 169"/>
                <a:gd name="T88" fmla="*/ 90 w 100"/>
                <a:gd name="T89" fmla="*/ 29 h 169"/>
                <a:gd name="T90" fmla="*/ 88 w 100"/>
                <a:gd name="T91" fmla="*/ 30 h 169"/>
                <a:gd name="T92" fmla="*/ 86 w 100"/>
                <a:gd name="T93" fmla="*/ 29 h 169"/>
                <a:gd name="T94" fmla="*/ 79 w 100"/>
                <a:gd name="T95" fmla="*/ 26 h 169"/>
                <a:gd name="T96" fmla="*/ 71 w 100"/>
                <a:gd name="T97" fmla="*/ 22 h 169"/>
                <a:gd name="T98" fmla="*/ 60 w 100"/>
                <a:gd name="T99" fmla="*/ 18 h 169"/>
                <a:gd name="T100" fmla="*/ 45 w 100"/>
                <a:gd name="T101" fmla="*/ 18 h 169"/>
                <a:gd name="T102" fmla="*/ 36 w 100"/>
                <a:gd name="T103" fmla="*/ 22 h 169"/>
                <a:gd name="T104" fmla="*/ 30 w 100"/>
                <a:gd name="T105" fmla="*/ 27 h 169"/>
                <a:gd name="T106" fmla="*/ 26 w 100"/>
                <a:gd name="T107" fmla="*/ 37 h 169"/>
                <a:gd name="T108" fmla="*/ 26 w 100"/>
                <a:gd name="T109" fmla="*/ 47 h 169"/>
                <a:gd name="T110" fmla="*/ 32 w 100"/>
                <a:gd name="T111" fmla="*/ 57 h 169"/>
                <a:gd name="T112" fmla="*/ 43 w 100"/>
                <a:gd name="T113" fmla="*/ 65 h 169"/>
                <a:gd name="T114" fmla="*/ 56 w 100"/>
                <a:gd name="T115" fmla="*/ 72 h 169"/>
                <a:gd name="T116" fmla="*/ 70 w 100"/>
                <a:gd name="T117" fmla="*/ 78 h 169"/>
                <a:gd name="T118" fmla="*/ 83 w 100"/>
                <a:gd name="T119" fmla="*/ 86 h 169"/>
                <a:gd name="T120" fmla="*/ 94 w 100"/>
                <a:gd name="T121" fmla="*/ 97 h 169"/>
                <a:gd name="T122" fmla="*/ 99 w 100"/>
                <a:gd name="T123" fmla="*/ 1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69">
                  <a:moveTo>
                    <a:pt x="100" y="120"/>
                  </a:moveTo>
                  <a:lnTo>
                    <a:pt x="99" y="131"/>
                  </a:lnTo>
                  <a:lnTo>
                    <a:pt x="95" y="140"/>
                  </a:lnTo>
                  <a:lnTo>
                    <a:pt x="91" y="149"/>
                  </a:lnTo>
                  <a:lnTo>
                    <a:pt x="83" y="155"/>
                  </a:lnTo>
                  <a:lnTo>
                    <a:pt x="75" y="161"/>
                  </a:lnTo>
                  <a:lnTo>
                    <a:pt x="66" y="165"/>
                  </a:lnTo>
                  <a:lnTo>
                    <a:pt x="56" y="167"/>
                  </a:lnTo>
                  <a:lnTo>
                    <a:pt x="44" y="169"/>
                  </a:lnTo>
                  <a:lnTo>
                    <a:pt x="36" y="167"/>
                  </a:lnTo>
                  <a:lnTo>
                    <a:pt x="30" y="166"/>
                  </a:lnTo>
                  <a:lnTo>
                    <a:pt x="22" y="165"/>
                  </a:lnTo>
                  <a:lnTo>
                    <a:pt x="17" y="163"/>
                  </a:lnTo>
                  <a:lnTo>
                    <a:pt x="11" y="161"/>
                  </a:lnTo>
                  <a:lnTo>
                    <a:pt x="7" y="159"/>
                  </a:lnTo>
                  <a:lnTo>
                    <a:pt x="3" y="157"/>
                  </a:lnTo>
                  <a:lnTo>
                    <a:pt x="2" y="155"/>
                  </a:lnTo>
                  <a:lnTo>
                    <a:pt x="1" y="154"/>
                  </a:lnTo>
                  <a:lnTo>
                    <a:pt x="0" y="152"/>
                  </a:lnTo>
                  <a:lnTo>
                    <a:pt x="0" y="149"/>
                  </a:lnTo>
                  <a:lnTo>
                    <a:pt x="0" y="145"/>
                  </a:lnTo>
                  <a:lnTo>
                    <a:pt x="0" y="142"/>
                  </a:lnTo>
                  <a:lnTo>
                    <a:pt x="0" y="141"/>
                  </a:lnTo>
                  <a:lnTo>
                    <a:pt x="0" y="138"/>
                  </a:lnTo>
                  <a:lnTo>
                    <a:pt x="1" y="137"/>
                  </a:lnTo>
                  <a:lnTo>
                    <a:pt x="1" y="137"/>
                  </a:lnTo>
                  <a:lnTo>
                    <a:pt x="2" y="136"/>
                  </a:lnTo>
                  <a:lnTo>
                    <a:pt x="2" y="136"/>
                  </a:lnTo>
                  <a:lnTo>
                    <a:pt x="3" y="136"/>
                  </a:lnTo>
                  <a:lnTo>
                    <a:pt x="6" y="136"/>
                  </a:lnTo>
                  <a:lnTo>
                    <a:pt x="9" y="137"/>
                  </a:lnTo>
                  <a:lnTo>
                    <a:pt x="11" y="140"/>
                  </a:lnTo>
                  <a:lnTo>
                    <a:pt x="17" y="142"/>
                  </a:lnTo>
                  <a:lnTo>
                    <a:pt x="22" y="145"/>
                  </a:lnTo>
                  <a:lnTo>
                    <a:pt x="28" y="148"/>
                  </a:lnTo>
                  <a:lnTo>
                    <a:pt x="36" y="149"/>
                  </a:lnTo>
                  <a:lnTo>
                    <a:pt x="45" y="149"/>
                  </a:lnTo>
                  <a:lnTo>
                    <a:pt x="52" y="149"/>
                  </a:lnTo>
                  <a:lnTo>
                    <a:pt x="58" y="148"/>
                  </a:lnTo>
                  <a:lnTo>
                    <a:pt x="64" y="145"/>
                  </a:lnTo>
                  <a:lnTo>
                    <a:pt x="69" y="142"/>
                  </a:lnTo>
                  <a:lnTo>
                    <a:pt x="73" y="138"/>
                  </a:lnTo>
                  <a:lnTo>
                    <a:pt x="75" y="133"/>
                  </a:lnTo>
                  <a:lnTo>
                    <a:pt x="77" y="128"/>
                  </a:lnTo>
                  <a:lnTo>
                    <a:pt x="77" y="121"/>
                  </a:lnTo>
                  <a:lnTo>
                    <a:pt x="77" y="115"/>
                  </a:lnTo>
                  <a:lnTo>
                    <a:pt x="74" y="110"/>
                  </a:lnTo>
                  <a:lnTo>
                    <a:pt x="70" y="106"/>
                  </a:lnTo>
                  <a:lnTo>
                    <a:pt x="66" y="102"/>
                  </a:lnTo>
                  <a:lnTo>
                    <a:pt x="60" y="98"/>
                  </a:lnTo>
                  <a:lnTo>
                    <a:pt x="53" y="95"/>
                  </a:lnTo>
                  <a:lnTo>
                    <a:pt x="47" y="91"/>
                  </a:lnTo>
                  <a:lnTo>
                    <a:pt x="40" y="89"/>
                  </a:lnTo>
                  <a:lnTo>
                    <a:pt x="34" y="85"/>
                  </a:lnTo>
                  <a:lnTo>
                    <a:pt x="27" y="81"/>
                  </a:lnTo>
                  <a:lnTo>
                    <a:pt x="20" y="77"/>
                  </a:lnTo>
                  <a:lnTo>
                    <a:pt x="15" y="72"/>
                  </a:lnTo>
                  <a:lnTo>
                    <a:pt x="10" y="67"/>
                  </a:lnTo>
                  <a:lnTo>
                    <a:pt x="6" y="60"/>
                  </a:lnTo>
                  <a:lnTo>
                    <a:pt x="3" y="52"/>
                  </a:lnTo>
                  <a:lnTo>
                    <a:pt x="3" y="43"/>
                  </a:lnTo>
                  <a:lnTo>
                    <a:pt x="3" y="33"/>
                  </a:lnTo>
                  <a:lnTo>
                    <a:pt x="7" y="25"/>
                  </a:lnTo>
                  <a:lnTo>
                    <a:pt x="11" y="17"/>
                  </a:lnTo>
                  <a:lnTo>
                    <a:pt x="18" y="10"/>
                  </a:lnTo>
                  <a:lnTo>
                    <a:pt x="24" y="7"/>
                  </a:lnTo>
                  <a:lnTo>
                    <a:pt x="34" y="3"/>
                  </a:lnTo>
                  <a:lnTo>
                    <a:pt x="43" y="0"/>
                  </a:lnTo>
                  <a:lnTo>
                    <a:pt x="53" y="0"/>
                  </a:lnTo>
                  <a:lnTo>
                    <a:pt x="58" y="0"/>
                  </a:lnTo>
                  <a:lnTo>
                    <a:pt x="64" y="1"/>
                  </a:lnTo>
                  <a:lnTo>
                    <a:pt x="69" y="3"/>
                  </a:lnTo>
                  <a:lnTo>
                    <a:pt x="74" y="4"/>
                  </a:lnTo>
                  <a:lnTo>
                    <a:pt x="79" y="5"/>
                  </a:lnTo>
                  <a:lnTo>
                    <a:pt x="83" y="7"/>
                  </a:lnTo>
                  <a:lnTo>
                    <a:pt x="86" y="9"/>
                  </a:lnTo>
                  <a:lnTo>
                    <a:pt x="88" y="10"/>
                  </a:lnTo>
                  <a:lnTo>
                    <a:pt x="88" y="12"/>
                  </a:lnTo>
                  <a:lnTo>
                    <a:pt x="90" y="12"/>
                  </a:lnTo>
                  <a:lnTo>
                    <a:pt x="90" y="13"/>
                  </a:lnTo>
                  <a:lnTo>
                    <a:pt x="90" y="14"/>
                  </a:lnTo>
                  <a:lnTo>
                    <a:pt x="90" y="14"/>
                  </a:lnTo>
                  <a:lnTo>
                    <a:pt x="91" y="17"/>
                  </a:lnTo>
                  <a:lnTo>
                    <a:pt x="91" y="18"/>
                  </a:lnTo>
                  <a:lnTo>
                    <a:pt x="91" y="21"/>
                  </a:lnTo>
                  <a:lnTo>
                    <a:pt x="91" y="22"/>
                  </a:lnTo>
                  <a:lnTo>
                    <a:pt x="90" y="25"/>
                  </a:lnTo>
                  <a:lnTo>
                    <a:pt x="90" y="26"/>
                  </a:lnTo>
                  <a:lnTo>
                    <a:pt x="90" y="27"/>
                  </a:lnTo>
                  <a:lnTo>
                    <a:pt x="90" y="29"/>
                  </a:lnTo>
                  <a:lnTo>
                    <a:pt x="88" y="29"/>
                  </a:lnTo>
                  <a:lnTo>
                    <a:pt x="88" y="30"/>
                  </a:lnTo>
                  <a:lnTo>
                    <a:pt x="87" y="30"/>
                  </a:lnTo>
                  <a:lnTo>
                    <a:pt x="86" y="29"/>
                  </a:lnTo>
                  <a:lnTo>
                    <a:pt x="83" y="27"/>
                  </a:lnTo>
                  <a:lnTo>
                    <a:pt x="79" y="26"/>
                  </a:lnTo>
                  <a:lnTo>
                    <a:pt x="75" y="24"/>
                  </a:lnTo>
                  <a:lnTo>
                    <a:pt x="71" y="22"/>
                  </a:lnTo>
                  <a:lnTo>
                    <a:pt x="65" y="20"/>
                  </a:lnTo>
                  <a:lnTo>
                    <a:pt x="60" y="18"/>
                  </a:lnTo>
                  <a:lnTo>
                    <a:pt x="52" y="18"/>
                  </a:lnTo>
                  <a:lnTo>
                    <a:pt x="45" y="18"/>
                  </a:lnTo>
                  <a:lnTo>
                    <a:pt x="40" y="20"/>
                  </a:lnTo>
                  <a:lnTo>
                    <a:pt x="36" y="22"/>
                  </a:lnTo>
                  <a:lnTo>
                    <a:pt x="32" y="25"/>
                  </a:lnTo>
                  <a:lnTo>
                    <a:pt x="30" y="27"/>
                  </a:lnTo>
                  <a:lnTo>
                    <a:pt x="27" y="31"/>
                  </a:lnTo>
                  <a:lnTo>
                    <a:pt x="26" y="37"/>
                  </a:lnTo>
                  <a:lnTo>
                    <a:pt x="26" y="40"/>
                  </a:lnTo>
                  <a:lnTo>
                    <a:pt x="26" y="47"/>
                  </a:lnTo>
                  <a:lnTo>
                    <a:pt x="28" y="52"/>
                  </a:lnTo>
                  <a:lnTo>
                    <a:pt x="32" y="57"/>
                  </a:lnTo>
                  <a:lnTo>
                    <a:pt x="37" y="61"/>
                  </a:lnTo>
                  <a:lnTo>
                    <a:pt x="43" y="65"/>
                  </a:lnTo>
                  <a:lnTo>
                    <a:pt x="49" y="68"/>
                  </a:lnTo>
                  <a:lnTo>
                    <a:pt x="56" y="72"/>
                  </a:lnTo>
                  <a:lnTo>
                    <a:pt x="62" y="74"/>
                  </a:lnTo>
                  <a:lnTo>
                    <a:pt x="70" y="78"/>
                  </a:lnTo>
                  <a:lnTo>
                    <a:pt x="77" y="81"/>
                  </a:lnTo>
                  <a:lnTo>
                    <a:pt x="83" y="86"/>
                  </a:lnTo>
                  <a:lnTo>
                    <a:pt x="88" y="90"/>
                  </a:lnTo>
                  <a:lnTo>
                    <a:pt x="94" y="97"/>
                  </a:lnTo>
                  <a:lnTo>
                    <a:pt x="96" y="103"/>
                  </a:lnTo>
                  <a:lnTo>
                    <a:pt x="99" y="111"/>
                  </a:lnTo>
                  <a:lnTo>
                    <a:pt x="100"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48"/>
            <p:cNvSpPr>
              <a:spLocks/>
            </p:cNvSpPr>
            <p:nvPr/>
          </p:nvSpPr>
          <p:spPr bwMode="auto">
            <a:xfrm>
              <a:off x="3955" y="785"/>
              <a:ext cx="30" cy="40"/>
            </a:xfrm>
            <a:custGeom>
              <a:avLst/>
              <a:gdLst>
                <a:gd name="T0" fmla="*/ 122 w 122"/>
                <a:gd name="T1" fmla="*/ 9 h 163"/>
                <a:gd name="T2" fmla="*/ 122 w 122"/>
                <a:gd name="T3" fmla="*/ 11 h 163"/>
                <a:gd name="T4" fmla="*/ 122 w 122"/>
                <a:gd name="T5" fmla="*/ 13 h 163"/>
                <a:gd name="T6" fmla="*/ 122 w 122"/>
                <a:gd name="T7" fmla="*/ 14 h 163"/>
                <a:gd name="T8" fmla="*/ 122 w 122"/>
                <a:gd name="T9" fmla="*/ 15 h 163"/>
                <a:gd name="T10" fmla="*/ 121 w 122"/>
                <a:gd name="T11" fmla="*/ 17 h 163"/>
                <a:gd name="T12" fmla="*/ 121 w 122"/>
                <a:gd name="T13" fmla="*/ 18 h 163"/>
                <a:gd name="T14" fmla="*/ 119 w 122"/>
                <a:gd name="T15" fmla="*/ 18 h 163"/>
                <a:gd name="T16" fmla="*/ 118 w 122"/>
                <a:gd name="T17" fmla="*/ 18 h 163"/>
                <a:gd name="T18" fmla="*/ 72 w 122"/>
                <a:gd name="T19" fmla="*/ 18 h 163"/>
                <a:gd name="T20" fmla="*/ 72 w 122"/>
                <a:gd name="T21" fmla="*/ 159 h 163"/>
                <a:gd name="T22" fmla="*/ 72 w 122"/>
                <a:gd name="T23" fmla="*/ 160 h 163"/>
                <a:gd name="T24" fmla="*/ 72 w 122"/>
                <a:gd name="T25" fmla="*/ 162 h 163"/>
                <a:gd name="T26" fmla="*/ 71 w 122"/>
                <a:gd name="T27" fmla="*/ 162 h 163"/>
                <a:gd name="T28" fmla="*/ 70 w 122"/>
                <a:gd name="T29" fmla="*/ 162 h 163"/>
                <a:gd name="T30" fmla="*/ 68 w 122"/>
                <a:gd name="T31" fmla="*/ 163 h 163"/>
                <a:gd name="T32" fmla="*/ 67 w 122"/>
                <a:gd name="T33" fmla="*/ 163 h 163"/>
                <a:gd name="T34" fmla="*/ 64 w 122"/>
                <a:gd name="T35" fmla="*/ 163 h 163"/>
                <a:gd name="T36" fmla="*/ 62 w 122"/>
                <a:gd name="T37" fmla="*/ 163 h 163"/>
                <a:gd name="T38" fmla="*/ 59 w 122"/>
                <a:gd name="T39" fmla="*/ 163 h 163"/>
                <a:gd name="T40" fmla="*/ 57 w 122"/>
                <a:gd name="T41" fmla="*/ 163 h 163"/>
                <a:gd name="T42" fmla="*/ 54 w 122"/>
                <a:gd name="T43" fmla="*/ 163 h 163"/>
                <a:gd name="T44" fmla="*/ 53 w 122"/>
                <a:gd name="T45" fmla="*/ 162 h 163"/>
                <a:gd name="T46" fmla="*/ 51 w 122"/>
                <a:gd name="T47" fmla="*/ 162 h 163"/>
                <a:gd name="T48" fmla="*/ 51 w 122"/>
                <a:gd name="T49" fmla="*/ 162 h 163"/>
                <a:gd name="T50" fmla="*/ 51 w 122"/>
                <a:gd name="T51" fmla="*/ 160 h 163"/>
                <a:gd name="T52" fmla="*/ 50 w 122"/>
                <a:gd name="T53" fmla="*/ 159 h 163"/>
                <a:gd name="T54" fmla="*/ 50 w 122"/>
                <a:gd name="T55" fmla="*/ 18 h 163"/>
                <a:gd name="T56" fmla="*/ 4 w 122"/>
                <a:gd name="T57" fmla="*/ 18 h 163"/>
                <a:gd name="T58" fmla="*/ 4 w 122"/>
                <a:gd name="T59" fmla="*/ 18 h 163"/>
                <a:gd name="T60" fmla="*/ 3 w 122"/>
                <a:gd name="T61" fmla="*/ 18 h 163"/>
                <a:gd name="T62" fmla="*/ 2 w 122"/>
                <a:gd name="T63" fmla="*/ 17 h 163"/>
                <a:gd name="T64" fmla="*/ 2 w 122"/>
                <a:gd name="T65" fmla="*/ 15 h 163"/>
                <a:gd name="T66" fmla="*/ 2 w 122"/>
                <a:gd name="T67" fmla="*/ 14 h 163"/>
                <a:gd name="T68" fmla="*/ 0 w 122"/>
                <a:gd name="T69" fmla="*/ 13 h 163"/>
                <a:gd name="T70" fmla="*/ 0 w 122"/>
                <a:gd name="T71" fmla="*/ 11 h 163"/>
                <a:gd name="T72" fmla="*/ 0 w 122"/>
                <a:gd name="T73" fmla="*/ 9 h 163"/>
                <a:gd name="T74" fmla="*/ 0 w 122"/>
                <a:gd name="T75" fmla="*/ 6 h 163"/>
                <a:gd name="T76" fmla="*/ 0 w 122"/>
                <a:gd name="T77" fmla="*/ 5 h 163"/>
                <a:gd name="T78" fmla="*/ 2 w 122"/>
                <a:gd name="T79" fmla="*/ 2 h 163"/>
                <a:gd name="T80" fmla="*/ 2 w 122"/>
                <a:gd name="T81" fmla="*/ 1 h 163"/>
                <a:gd name="T82" fmla="*/ 2 w 122"/>
                <a:gd name="T83" fmla="*/ 1 h 163"/>
                <a:gd name="T84" fmla="*/ 3 w 122"/>
                <a:gd name="T85" fmla="*/ 0 h 163"/>
                <a:gd name="T86" fmla="*/ 4 w 122"/>
                <a:gd name="T87" fmla="*/ 0 h 163"/>
                <a:gd name="T88" fmla="*/ 4 w 122"/>
                <a:gd name="T89" fmla="*/ 0 h 163"/>
                <a:gd name="T90" fmla="*/ 118 w 122"/>
                <a:gd name="T91" fmla="*/ 0 h 163"/>
                <a:gd name="T92" fmla="*/ 119 w 122"/>
                <a:gd name="T93" fmla="*/ 0 h 163"/>
                <a:gd name="T94" fmla="*/ 121 w 122"/>
                <a:gd name="T95" fmla="*/ 0 h 163"/>
                <a:gd name="T96" fmla="*/ 121 w 122"/>
                <a:gd name="T97" fmla="*/ 1 h 163"/>
                <a:gd name="T98" fmla="*/ 122 w 122"/>
                <a:gd name="T99" fmla="*/ 1 h 163"/>
                <a:gd name="T100" fmla="*/ 122 w 122"/>
                <a:gd name="T101" fmla="*/ 2 h 163"/>
                <a:gd name="T102" fmla="*/ 122 w 122"/>
                <a:gd name="T103" fmla="*/ 5 h 163"/>
                <a:gd name="T104" fmla="*/ 122 w 122"/>
                <a:gd name="T105" fmla="*/ 6 h 163"/>
                <a:gd name="T106" fmla="*/ 122 w 122"/>
                <a:gd name="T107"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63">
                  <a:moveTo>
                    <a:pt x="122" y="9"/>
                  </a:moveTo>
                  <a:lnTo>
                    <a:pt x="122" y="11"/>
                  </a:lnTo>
                  <a:lnTo>
                    <a:pt x="122" y="13"/>
                  </a:lnTo>
                  <a:lnTo>
                    <a:pt x="122" y="14"/>
                  </a:lnTo>
                  <a:lnTo>
                    <a:pt x="122" y="15"/>
                  </a:lnTo>
                  <a:lnTo>
                    <a:pt x="121" y="17"/>
                  </a:lnTo>
                  <a:lnTo>
                    <a:pt x="121" y="18"/>
                  </a:lnTo>
                  <a:lnTo>
                    <a:pt x="119" y="18"/>
                  </a:lnTo>
                  <a:lnTo>
                    <a:pt x="118" y="18"/>
                  </a:lnTo>
                  <a:lnTo>
                    <a:pt x="72" y="18"/>
                  </a:lnTo>
                  <a:lnTo>
                    <a:pt x="72" y="159"/>
                  </a:lnTo>
                  <a:lnTo>
                    <a:pt x="72" y="160"/>
                  </a:lnTo>
                  <a:lnTo>
                    <a:pt x="72" y="162"/>
                  </a:lnTo>
                  <a:lnTo>
                    <a:pt x="71" y="162"/>
                  </a:lnTo>
                  <a:lnTo>
                    <a:pt x="70" y="162"/>
                  </a:lnTo>
                  <a:lnTo>
                    <a:pt x="68" y="163"/>
                  </a:lnTo>
                  <a:lnTo>
                    <a:pt x="67" y="163"/>
                  </a:lnTo>
                  <a:lnTo>
                    <a:pt x="64" y="163"/>
                  </a:lnTo>
                  <a:lnTo>
                    <a:pt x="62" y="163"/>
                  </a:lnTo>
                  <a:lnTo>
                    <a:pt x="59" y="163"/>
                  </a:lnTo>
                  <a:lnTo>
                    <a:pt x="57" y="163"/>
                  </a:lnTo>
                  <a:lnTo>
                    <a:pt x="54" y="163"/>
                  </a:lnTo>
                  <a:lnTo>
                    <a:pt x="53" y="162"/>
                  </a:lnTo>
                  <a:lnTo>
                    <a:pt x="51" y="162"/>
                  </a:lnTo>
                  <a:lnTo>
                    <a:pt x="51" y="162"/>
                  </a:lnTo>
                  <a:lnTo>
                    <a:pt x="51" y="160"/>
                  </a:lnTo>
                  <a:lnTo>
                    <a:pt x="50" y="159"/>
                  </a:lnTo>
                  <a:lnTo>
                    <a:pt x="50" y="18"/>
                  </a:lnTo>
                  <a:lnTo>
                    <a:pt x="4" y="18"/>
                  </a:lnTo>
                  <a:lnTo>
                    <a:pt x="4" y="18"/>
                  </a:lnTo>
                  <a:lnTo>
                    <a:pt x="3" y="18"/>
                  </a:lnTo>
                  <a:lnTo>
                    <a:pt x="2" y="17"/>
                  </a:lnTo>
                  <a:lnTo>
                    <a:pt x="2" y="15"/>
                  </a:lnTo>
                  <a:lnTo>
                    <a:pt x="2" y="14"/>
                  </a:lnTo>
                  <a:lnTo>
                    <a:pt x="0" y="13"/>
                  </a:lnTo>
                  <a:lnTo>
                    <a:pt x="0" y="11"/>
                  </a:lnTo>
                  <a:lnTo>
                    <a:pt x="0" y="9"/>
                  </a:lnTo>
                  <a:lnTo>
                    <a:pt x="0" y="6"/>
                  </a:lnTo>
                  <a:lnTo>
                    <a:pt x="0" y="5"/>
                  </a:lnTo>
                  <a:lnTo>
                    <a:pt x="2" y="2"/>
                  </a:lnTo>
                  <a:lnTo>
                    <a:pt x="2" y="1"/>
                  </a:lnTo>
                  <a:lnTo>
                    <a:pt x="2" y="1"/>
                  </a:lnTo>
                  <a:lnTo>
                    <a:pt x="3" y="0"/>
                  </a:lnTo>
                  <a:lnTo>
                    <a:pt x="4" y="0"/>
                  </a:lnTo>
                  <a:lnTo>
                    <a:pt x="4" y="0"/>
                  </a:lnTo>
                  <a:lnTo>
                    <a:pt x="118" y="0"/>
                  </a:lnTo>
                  <a:lnTo>
                    <a:pt x="119" y="0"/>
                  </a:lnTo>
                  <a:lnTo>
                    <a:pt x="121" y="0"/>
                  </a:lnTo>
                  <a:lnTo>
                    <a:pt x="121" y="1"/>
                  </a:lnTo>
                  <a:lnTo>
                    <a:pt x="122" y="1"/>
                  </a:lnTo>
                  <a:lnTo>
                    <a:pt x="122" y="2"/>
                  </a:lnTo>
                  <a:lnTo>
                    <a:pt x="122" y="5"/>
                  </a:lnTo>
                  <a:lnTo>
                    <a:pt x="122" y="6"/>
                  </a:lnTo>
                  <a:lnTo>
                    <a:pt x="122"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49"/>
            <p:cNvSpPr>
              <a:spLocks noEditPoints="1"/>
            </p:cNvSpPr>
            <p:nvPr/>
          </p:nvSpPr>
          <p:spPr bwMode="auto">
            <a:xfrm>
              <a:off x="3992" y="785"/>
              <a:ext cx="27" cy="40"/>
            </a:xfrm>
            <a:custGeom>
              <a:avLst/>
              <a:gdLst>
                <a:gd name="T0" fmla="*/ 108 w 108"/>
                <a:gd name="T1" fmla="*/ 160 h 163"/>
                <a:gd name="T2" fmla="*/ 107 w 108"/>
                <a:gd name="T3" fmla="*/ 162 h 163"/>
                <a:gd name="T4" fmla="*/ 104 w 108"/>
                <a:gd name="T5" fmla="*/ 163 h 163"/>
                <a:gd name="T6" fmla="*/ 100 w 108"/>
                <a:gd name="T7" fmla="*/ 163 h 163"/>
                <a:gd name="T8" fmla="*/ 94 w 108"/>
                <a:gd name="T9" fmla="*/ 163 h 163"/>
                <a:gd name="T10" fmla="*/ 89 w 108"/>
                <a:gd name="T11" fmla="*/ 163 h 163"/>
                <a:gd name="T12" fmla="*/ 87 w 108"/>
                <a:gd name="T13" fmla="*/ 162 h 163"/>
                <a:gd name="T14" fmla="*/ 85 w 108"/>
                <a:gd name="T15" fmla="*/ 159 h 163"/>
                <a:gd name="T16" fmla="*/ 70 w 108"/>
                <a:gd name="T17" fmla="*/ 120 h 163"/>
                <a:gd name="T18" fmla="*/ 64 w 108"/>
                <a:gd name="T19" fmla="*/ 108 h 163"/>
                <a:gd name="T20" fmla="*/ 57 w 108"/>
                <a:gd name="T21" fmla="*/ 98 h 163"/>
                <a:gd name="T22" fmla="*/ 48 w 108"/>
                <a:gd name="T23" fmla="*/ 92 h 163"/>
                <a:gd name="T24" fmla="*/ 35 w 108"/>
                <a:gd name="T25" fmla="*/ 90 h 163"/>
                <a:gd name="T26" fmla="*/ 21 w 108"/>
                <a:gd name="T27" fmla="*/ 159 h 163"/>
                <a:gd name="T28" fmla="*/ 21 w 108"/>
                <a:gd name="T29" fmla="*/ 162 h 163"/>
                <a:gd name="T30" fmla="*/ 18 w 108"/>
                <a:gd name="T31" fmla="*/ 162 h 163"/>
                <a:gd name="T32" fmla="*/ 15 w 108"/>
                <a:gd name="T33" fmla="*/ 163 h 163"/>
                <a:gd name="T34" fmla="*/ 10 w 108"/>
                <a:gd name="T35" fmla="*/ 163 h 163"/>
                <a:gd name="T36" fmla="*/ 5 w 108"/>
                <a:gd name="T37" fmla="*/ 163 h 163"/>
                <a:gd name="T38" fmla="*/ 1 w 108"/>
                <a:gd name="T39" fmla="*/ 162 h 163"/>
                <a:gd name="T40" fmla="*/ 0 w 108"/>
                <a:gd name="T41" fmla="*/ 162 h 163"/>
                <a:gd name="T42" fmla="*/ 0 w 108"/>
                <a:gd name="T43" fmla="*/ 159 h 163"/>
                <a:gd name="T44" fmla="*/ 0 w 108"/>
                <a:gd name="T45" fmla="*/ 4 h 163"/>
                <a:gd name="T46" fmla="*/ 5 w 108"/>
                <a:gd name="T47" fmla="*/ 0 h 163"/>
                <a:gd name="T48" fmla="*/ 42 w 108"/>
                <a:gd name="T49" fmla="*/ 0 h 163"/>
                <a:gd name="T50" fmla="*/ 52 w 108"/>
                <a:gd name="T51" fmla="*/ 0 h 163"/>
                <a:gd name="T52" fmla="*/ 60 w 108"/>
                <a:gd name="T53" fmla="*/ 1 h 163"/>
                <a:gd name="T54" fmla="*/ 77 w 108"/>
                <a:gd name="T55" fmla="*/ 6 h 163"/>
                <a:gd name="T56" fmla="*/ 89 w 108"/>
                <a:gd name="T57" fmla="*/ 14 h 163"/>
                <a:gd name="T58" fmla="*/ 96 w 108"/>
                <a:gd name="T59" fmla="*/ 27 h 163"/>
                <a:gd name="T60" fmla="*/ 99 w 108"/>
                <a:gd name="T61" fmla="*/ 43 h 163"/>
                <a:gd name="T62" fmla="*/ 96 w 108"/>
                <a:gd name="T63" fmla="*/ 57 h 163"/>
                <a:gd name="T64" fmla="*/ 90 w 108"/>
                <a:gd name="T65" fmla="*/ 69 h 163"/>
                <a:gd name="T66" fmla="*/ 79 w 108"/>
                <a:gd name="T67" fmla="*/ 77 h 163"/>
                <a:gd name="T68" fmla="*/ 66 w 108"/>
                <a:gd name="T69" fmla="*/ 83 h 163"/>
                <a:gd name="T70" fmla="*/ 74 w 108"/>
                <a:gd name="T71" fmla="*/ 88 h 163"/>
                <a:gd name="T72" fmla="*/ 81 w 108"/>
                <a:gd name="T73" fmla="*/ 94 h 163"/>
                <a:gd name="T74" fmla="*/ 86 w 108"/>
                <a:gd name="T75" fmla="*/ 103 h 163"/>
                <a:gd name="T76" fmla="*/ 91 w 108"/>
                <a:gd name="T77" fmla="*/ 115 h 163"/>
                <a:gd name="T78" fmla="*/ 107 w 108"/>
                <a:gd name="T79" fmla="*/ 154 h 163"/>
                <a:gd name="T80" fmla="*/ 108 w 108"/>
                <a:gd name="T81" fmla="*/ 158 h 163"/>
                <a:gd name="T82" fmla="*/ 76 w 108"/>
                <a:gd name="T83" fmla="*/ 44 h 163"/>
                <a:gd name="T84" fmla="*/ 72 w 108"/>
                <a:gd name="T85" fmla="*/ 28 h 163"/>
                <a:gd name="T86" fmla="*/ 57 w 108"/>
                <a:gd name="T87" fmla="*/ 19 h 163"/>
                <a:gd name="T88" fmla="*/ 49 w 108"/>
                <a:gd name="T89" fmla="*/ 18 h 163"/>
                <a:gd name="T90" fmla="*/ 39 w 108"/>
                <a:gd name="T91" fmla="*/ 18 h 163"/>
                <a:gd name="T92" fmla="*/ 21 w 108"/>
                <a:gd name="T93" fmla="*/ 73 h 163"/>
                <a:gd name="T94" fmla="*/ 51 w 108"/>
                <a:gd name="T95" fmla="*/ 71 h 163"/>
                <a:gd name="T96" fmla="*/ 62 w 108"/>
                <a:gd name="T97" fmla="*/ 68 h 163"/>
                <a:gd name="T98" fmla="*/ 72 w 108"/>
                <a:gd name="T99" fmla="*/ 61 h 163"/>
                <a:gd name="T100" fmla="*/ 76 w 108"/>
                <a:gd name="T101" fmla="*/ 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163">
                  <a:moveTo>
                    <a:pt x="108" y="159"/>
                  </a:moveTo>
                  <a:lnTo>
                    <a:pt x="108" y="160"/>
                  </a:lnTo>
                  <a:lnTo>
                    <a:pt x="108" y="162"/>
                  </a:lnTo>
                  <a:lnTo>
                    <a:pt x="107" y="162"/>
                  </a:lnTo>
                  <a:lnTo>
                    <a:pt x="106" y="162"/>
                  </a:lnTo>
                  <a:lnTo>
                    <a:pt x="104" y="163"/>
                  </a:lnTo>
                  <a:lnTo>
                    <a:pt x="103" y="163"/>
                  </a:lnTo>
                  <a:lnTo>
                    <a:pt x="100" y="163"/>
                  </a:lnTo>
                  <a:lnTo>
                    <a:pt x="96" y="163"/>
                  </a:lnTo>
                  <a:lnTo>
                    <a:pt x="94" y="163"/>
                  </a:lnTo>
                  <a:lnTo>
                    <a:pt x="91" y="163"/>
                  </a:lnTo>
                  <a:lnTo>
                    <a:pt x="89" y="163"/>
                  </a:lnTo>
                  <a:lnTo>
                    <a:pt x="87" y="162"/>
                  </a:lnTo>
                  <a:lnTo>
                    <a:pt x="87" y="162"/>
                  </a:lnTo>
                  <a:lnTo>
                    <a:pt x="86" y="160"/>
                  </a:lnTo>
                  <a:lnTo>
                    <a:pt x="85" y="159"/>
                  </a:lnTo>
                  <a:lnTo>
                    <a:pt x="85" y="158"/>
                  </a:lnTo>
                  <a:lnTo>
                    <a:pt x="70" y="120"/>
                  </a:lnTo>
                  <a:lnTo>
                    <a:pt x="66" y="113"/>
                  </a:lnTo>
                  <a:lnTo>
                    <a:pt x="64" y="108"/>
                  </a:lnTo>
                  <a:lnTo>
                    <a:pt x="61" y="103"/>
                  </a:lnTo>
                  <a:lnTo>
                    <a:pt x="57" y="98"/>
                  </a:lnTo>
                  <a:lnTo>
                    <a:pt x="53" y="95"/>
                  </a:lnTo>
                  <a:lnTo>
                    <a:pt x="48" y="92"/>
                  </a:lnTo>
                  <a:lnTo>
                    <a:pt x="43" y="90"/>
                  </a:lnTo>
                  <a:lnTo>
                    <a:pt x="35" y="90"/>
                  </a:lnTo>
                  <a:lnTo>
                    <a:pt x="21" y="90"/>
                  </a:lnTo>
                  <a:lnTo>
                    <a:pt x="21" y="159"/>
                  </a:lnTo>
                  <a:lnTo>
                    <a:pt x="21" y="160"/>
                  </a:lnTo>
                  <a:lnTo>
                    <a:pt x="21" y="162"/>
                  </a:lnTo>
                  <a:lnTo>
                    <a:pt x="19" y="162"/>
                  </a:lnTo>
                  <a:lnTo>
                    <a:pt x="18" y="162"/>
                  </a:lnTo>
                  <a:lnTo>
                    <a:pt x="17" y="163"/>
                  </a:lnTo>
                  <a:lnTo>
                    <a:pt x="15" y="163"/>
                  </a:lnTo>
                  <a:lnTo>
                    <a:pt x="13" y="163"/>
                  </a:lnTo>
                  <a:lnTo>
                    <a:pt x="10" y="163"/>
                  </a:lnTo>
                  <a:lnTo>
                    <a:pt x="8" y="163"/>
                  </a:lnTo>
                  <a:lnTo>
                    <a:pt x="5" y="163"/>
                  </a:lnTo>
                  <a:lnTo>
                    <a:pt x="2" y="163"/>
                  </a:lnTo>
                  <a:lnTo>
                    <a:pt x="1" y="162"/>
                  </a:lnTo>
                  <a:lnTo>
                    <a:pt x="1" y="162"/>
                  </a:lnTo>
                  <a:lnTo>
                    <a:pt x="0" y="162"/>
                  </a:lnTo>
                  <a:lnTo>
                    <a:pt x="0" y="160"/>
                  </a:lnTo>
                  <a:lnTo>
                    <a:pt x="0" y="159"/>
                  </a:lnTo>
                  <a:lnTo>
                    <a:pt x="0" y="9"/>
                  </a:lnTo>
                  <a:lnTo>
                    <a:pt x="0" y="4"/>
                  </a:lnTo>
                  <a:lnTo>
                    <a:pt x="2" y="1"/>
                  </a:lnTo>
                  <a:lnTo>
                    <a:pt x="5" y="0"/>
                  </a:lnTo>
                  <a:lnTo>
                    <a:pt x="8" y="0"/>
                  </a:lnTo>
                  <a:lnTo>
                    <a:pt x="42" y="0"/>
                  </a:lnTo>
                  <a:lnTo>
                    <a:pt x="48" y="0"/>
                  </a:lnTo>
                  <a:lnTo>
                    <a:pt x="52" y="0"/>
                  </a:lnTo>
                  <a:lnTo>
                    <a:pt x="56" y="0"/>
                  </a:lnTo>
                  <a:lnTo>
                    <a:pt x="60" y="1"/>
                  </a:lnTo>
                  <a:lnTo>
                    <a:pt x="69" y="2"/>
                  </a:lnTo>
                  <a:lnTo>
                    <a:pt x="77" y="6"/>
                  </a:lnTo>
                  <a:lnTo>
                    <a:pt x="83" y="10"/>
                  </a:lnTo>
                  <a:lnTo>
                    <a:pt x="89" y="14"/>
                  </a:lnTo>
                  <a:lnTo>
                    <a:pt x="93" y="21"/>
                  </a:lnTo>
                  <a:lnTo>
                    <a:pt x="96" y="27"/>
                  </a:lnTo>
                  <a:lnTo>
                    <a:pt x="98" y="34"/>
                  </a:lnTo>
                  <a:lnTo>
                    <a:pt x="99" y="43"/>
                  </a:lnTo>
                  <a:lnTo>
                    <a:pt x="98" y="51"/>
                  </a:lnTo>
                  <a:lnTo>
                    <a:pt x="96" y="57"/>
                  </a:lnTo>
                  <a:lnTo>
                    <a:pt x="94" y="64"/>
                  </a:lnTo>
                  <a:lnTo>
                    <a:pt x="90" y="69"/>
                  </a:lnTo>
                  <a:lnTo>
                    <a:pt x="86" y="73"/>
                  </a:lnTo>
                  <a:lnTo>
                    <a:pt x="79" y="77"/>
                  </a:lnTo>
                  <a:lnTo>
                    <a:pt x="74" y="81"/>
                  </a:lnTo>
                  <a:lnTo>
                    <a:pt x="66" y="83"/>
                  </a:lnTo>
                  <a:lnTo>
                    <a:pt x="70" y="86"/>
                  </a:lnTo>
                  <a:lnTo>
                    <a:pt x="74" y="88"/>
                  </a:lnTo>
                  <a:lnTo>
                    <a:pt x="77" y="91"/>
                  </a:lnTo>
                  <a:lnTo>
                    <a:pt x="81" y="94"/>
                  </a:lnTo>
                  <a:lnTo>
                    <a:pt x="83" y="99"/>
                  </a:lnTo>
                  <a:lnTo>
                    <a:pt x="86" y="103"/>
                  </a:lnTo>
                  <a:lnTo>
                    <a:pt x="89" y="108"/>
                  </a:lnTo>
                  <a:lnTo>
                    <a:pt x="91" y="115"/>
                  </a:lnTo>
                  <a:lnTo>
                    <a:pt x="106" y="150"/>
                  </a:lnTo>
                  <a:lnTo>
                    <a:pt x="107" y="154"/>
                  </a:lnTo>
                  <a:lnTo>
                    <a:pt x="108" y="156"/>
                  </a:lnTo>
                  <a:lnTo>
                    <a:pt x="108" y="158"/>
                  </a:lnTo>
                  <a:lnTo>
                    <a:pt x="108" y="159"/>
                  </a:lnTo>
                  <a:close/>
                  <a:moveTo>
                    <a:pt x="76" y="44"/>
                  </a:moveTo>
                  <a:lnTo>
                    <a:pt x="74" y="36"/>
                  </a:lnTo>
                  <a:lnTo>
                    <a:pt x="72" y="28"/>
                  </a:lnTo>
                  <a:lnTo>
                    <a:pt x="66" y="22"/>
                  </a:lnTo>
                  <a:lnTo>
                    <a:pt x="57" y="19"/>
                  </a:lnTo>
                  <a:lnTo>
                    <a:pt x="53" y="18"/>
                  </a:lnTo>
                  <a:lnTo>
                    <a:pt x="49" y="18"/>
                  </a:lnTo>
                  <a:lnTo>
                    <a:pt x="45" y="18"/>
                  </a:lnTo>
                  <a:lnTo>
                    <a:pt x="39" y="18"/>
                  </a:lnTo>
                  <a:lnTo>
                    <a:pt x="21" y="18"/>
                  </a:lnTo>
                  <a:lnTo>
                    <a:pt x="21" y="73"/>
                  </a:lnTo>
                  <a:lnTo>
                    <a:pt x="42" y="73"/>
                  </a:lnTo>
                  <a:lnTo>
                    <a:pt x="51" y="71"/>
                  </a:lnTo>
                  <a:lnTo>
                    <a:pt x="57" y="70"/>
                  </a:lnTo>
                  <a:lnTo>
                    <a:pt x="62" y="68"/>
                  </a:lnTo>
                  <a:lnTo>
                    <a:pt x="68" y="65"/>
                  </a:lnTo>
                  <a:lnTo>
                    <a:pt x="72" y="61"/>
                  </a:lnTo>
                  <a:lnTo>
                    <a:pt x="73" y="56"/>
                  </a:lnTo>
                  <a:lnTo>
                    <a:pt x="76" y="51"/>
                  </a:lnTo>
                  <a:lnTo>
                    <a:pt x="76" y="4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50"/>
            <p:cNvSpPr>
              <a:spLocks noEditPoints="1"/>
            </p:cNvSpPr>
            <p:nvPr/>
          </p:nvSpPr>
          <p:spPr bwMode="auto">
            <a:xfrm>
              <a:off x="4022" y="784"/>
              <a:ext cx="35" cy="41"/>
            </a:xfrm>
            <a:custGeom>
              <a:avLst/>
              <a:gdLst>
                <a:gd name="T0" fmla="*/ 138 w 139"/>
                <a:gd name="T1" fmla="*/ 157 h 165"/>
                <a:gd name="T2" fmla="*/ 139 w 139"/>
                <a:gd name="T3" fmla="*/ 160 h 165"/>
                <a:gd name="T4" fmla="*/ 139 w 139"/>
                <a:gd name="T5" fmla="*/ 161 h 165"/>
                <a:gd name="T6" fmla="*/ 139 w 139"/>
                <a:gd name="T7" fmla="*/ 162 h 165"/>
                <a:gd name="T8" fmla="*/ 139 w 139"/>
                <a:gd name="T9" fmla="*/ 164 h 165"/>
                <a:gd name="T10" fmla="*/ 138 w 139"/>
                <a:gd name="T11" fmla="*/ 165 h 165"/>
                <a:gd name="T12" fmla="*/ 136 w 139"/>
                <a:gd name="T13" fmla="*/ 165 h 165"/>
                <a:gd name="T14" fmla="*/ 133 w 139"/>
                <a:gd name="T15" fmla="*/ 165 h 165"/>
                <a:gd name="T16" fmla="*/ 129 w 139"/>
                <a:gd name="T17" fmla="*/ 165 h 165"/>
                <a:gd name="T18" fmla="*/ 125 w 139"/>
                <a:gd name="T19" fmla="*/ 165 h 165"/>
                <a:gd name="T20" fmla="*/ 122 w 139"/>
                <a:gd name="T21" fmla="*/ 165 h 165"/>
                <a:gd name="T22" fmla="*/ 121 w 139"/>
                <a:gd name="T23" fmla="*/ 165 h 165"/>
                <a:gd name="T24" fmla="*/ 120 w 139"/>
                <a:gd name="T25" fmla="*/ 165 h 165"/>
                <a:gd name="T26" fmla="*/ 119 w 139"/>
                <a:gd name="T27" fmla="*/ 164 h 165"/>
                <a:gd name="T28" fmla="*/ 117 w 139"/>
                <a:gd name="T29" fmla="*/ 164 h 165"/>
                <a:gd name="T30" fmla="*/ 117 w 139"/>
                <a:gd name="T31" fmla="*/ 162 h 165"/>
                <a:gd name="T32" fmla="*/ 117 w 139"/>
                <a:gd name="T33" fmla="*/ 161 h 165"/>
                <a:gd name="T34" fmla="*/ 103 w 139"/>
                <a:gd name="T35" fmla="*/ 122 h 165"/>
                <a:gd name="T36" fmla="*/ 35 w 139"/>
                <a:gd name="T37" fmla="*/ 122 h 165"/>
                <a:gd name="T38" fmla="*/ 22 w 139"/>
                <a:gd name="T39" fmla="*/ 161 h 165"/>
                <a:gd name="T40" fmla="*/ 21 w 139"/>
                <a:gd name="T41" fmla="*/ 162 h 165"/>
                <a:gd name="T42" fmla="*/ 21 w 139"/>
                <a:gd name="T43" fmla="*/ 162 h 165"/>
                <a:gd name="T44" fmla="*/ 19 w 139"/>
                <a:gd name="T45" fmla="*/ 164 h 165"/>
                <a:gd name="T46" fmla="*/ 19 w 139"/>
                <a:gd name="T47" fmla="*/ 164 h 165"/>
                <a:gd name="T48" fmla="*/ 17 w 139"/>
                <a:gd name="T49" fmla="*/ 165 h 165"/>
                <a:gd name="T50" fmla="*/ 15 w 139"/>
                <a:gd name="T51" fmla="*/ 165 h 165"/>
                <a:gd name="T52" fmla="*/ 13 w 139"/>
                <a:gd name="T53" fmla="*/ 165 h 165"/>
                <a:gd name="T54" fmla="*/ 10 w 139"/>
                <a:gd name="T55" fmla="*/ 165 h 165"/>
                <a:gd name="T56" fmla="*/ 6 w 139"/>
                <a:gd name="T57" fmla="*/ 165 h 165"/>
                <a:gd name="T58" fmla="*/ 4 w 139"/>
                <a:gd name="T59" fmla="*/ 165 h 165"/>
                <a:gd name="T60" fmla="*/ 1 w 139"/>
                <a:gd name="T61" fmla="*/ 165 h 165"/>
                <a:gd name="T62" fmla="*/ 0 w 139"/>
                <a:gd name="T63" fmla="*/ 164 h 165"/>
                <a:gd name="T64" fmla="*/ 0 w 139"/>
                <a:gd name="T65" fmla="*/ 162 h 165"/>
                <a:gd name="T66" fmla="*/ 0 w 139"/>
                <a:gd name="T67" fmla="*/ 161 h 165"/>
                <a:gd name="T68" fmla="*/ 0 w 139"/>
                <a:gd name="T69" fmla="*/ 160 h 165"/>
                <a:gd name="T70" fmla="*/ 1 w 139"/>
                <a:gd name="T71" fmla="*/ 157 h 165"/>
                <a:gd name="T72" fmla="*/ 54 w 139"/>
                <a:gd name="T73" fmla="*/ 6 h 165"/>
                <a:gd name="T74" fmla="*/ 56 w 139"/>
                <a:gd name="T75" fmla="*/ 4 h 165"/>
                <a:gd name="T76" fmla="*/ 56 w 139"/>
                <a:gd name="T77" fmla="*/ 3 h 165"/>
                <a:gd name="T78" fmla="*/ 57 w 139"/>
                <a:gd name="T79" fmla="*/ 2 h 165"/>
                <a:gd name="T80" fmla="*/ 58 w 139"/>
                <a:gd name="T81" fmla="*/ 2 h 165"/>
                <a:gd name="T82" fmla="*/ 61 w 139"/>
                <a:gd name="T83" fmla="*/ 2 h 165"/>
                <a:gd name="T84" fmla="*/ 62 w 139"/>
                <a:gd name="T85" fmla="*/ 0 h 165"/>
                <a:gd name="T86" fmla="*/ 65 w 139"/>
                <a:gd name="T87" fmla="*/ 0 h 165"/>
                <a:gd name="T88" fmla="*/ 69 w 139"/>
                <a:gd name="T89" fmla="*/ 0 h 165"/>
                <a:gd name="T90" fmla="*/ 73 w 139"/>
                <a:gd name="T91" fmla="*/ 0 h 165"/>
                <a:gd name="T92" fmla="*/ 75 w 139"/>
                <a:gd name="T93" fmla="*/ 0 h 165"/>
                <a:gd name="T94" fmla="*/ 78 w 139"/>
                <a:gd name="T95" fmla="*/ 2 h 165"/>
                <a:gd name="T96" fmla="*/ 81 w 139"/>
                <a:gd name="T97" fmla="*/ 2 h 165"/>
                <a:gd name="T98" fmla="*/ 82 w 139"/>
                <a:gd name="T99" fmla="*/ 2 h 165"/>
                <a:gd name="T100" fmla="*/ 83 w 139"/>
                <a:gd name="T101" fmla="*/ 3 h 165"/>
                <a:gd name="T102" fmla="*/ 83 w 139"/>
                <a:gd name="T103" fmla="*/ 4 h 165"/>
                <a:gd name="T104" fmla="*/ 85 w 139"/>
                <a:gd name="T105" fmla="*/ 6 h 165"/>
                <a:gd name="T106" fmla="*/ 138 w 139"/>
                <a:gd name="T107" fmla="*/ 157 h 165"/>
                <a:gd name="T108" fmla="*/ 69 w 139"/>
                <a:gd name="T109" fmla="*/ 23 h 165"/>
                <a:gd name="T110" fmla="*/ 69 w 139"/>
                <a:gd name="T111" fmla="*/ 23 h 165"/>
                <a:gd name="T112" fmla="*/ 40 w 139"/>
                <a:gd name="T113" fmla="*/ 105 h 165"/>
                <a:gd name="T114" fmla="*/ 98 w 139"/>
                <a:gd name="T115" fmla="*/ 105 h 165"/>
                <a:gd name="T116" fmla="*/ 69 w 139"/>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65">
                  <a:moveTo>
                    <a:pt x="138" y="157"/>
                  </a:moveTo>
                  <a:lnTo>
                    <a:pt x="139" y="160"/>
                  </a:lnTo>
                  <a:lnTo>
                    <a:pt x="139" y="161"/>
                  </a:lnTo>
                  <a:lnTo>
                    <a:pt x="139" y="162"/>
                  </a:lnTo>
                  <a:lnTo>
                    <a:pt x="139" y="164"/>
                  </a:lnTo>
                  <a:lnTo>
                    <a:pt x="138" y="165"/>
                  </a:lnTo>
                  <a:lnTo>
                    <a:pt x="136" y="165"/>
                  </a:lnTo>
                  <a:lnTo>
                    <a:pt x="133" y="165"/>
                  </a:lnTo>
                  <a:lnTo>
                    <a:pt x="129" y="165"/>
                  </a:lnTo>
                  <a:lnTo>
                    <a:pt x="125" y="165"/>
                  </a:lnTo>
                  <a:lnTo>
                    <a:pt x="122" y="165"/>
                  </a:lnTo>
                  <a:lnTo>
                    <a:pt x="121" y="165"/>
                  </a:lnTo>
                  <a:lnTo>
                    <a:pt x="120" y="165"/>
                  </a:lnTo>
                  <a:lnTo>
                    <a:pt x="119" y="164"/>
                  </a:lnTo>
                  <a:lnTo>
                    <a:pt x="117" y="164"/>
                  </a:lnTo>
                  <a:lnTo>
                    <a:pt x="117" y="162"/>
                  </a:lnTo>
                  <a:lnTo>
                    <a:pt x="117" y="161"/>
                  </a:lnTo>
                  <a:lnTo>
                    <a:pt x="103" y="122"/>
                  </a:lnTo>
                  <a:lnTo>
                    <a:pt x="35" y="122"/>
                  </a:lnTo>
                  <a:lnTo>
                    <a:pt x="22" y="161"/>
                  </a:lnTo>
                  <a:lnTo>
                    <a:pt x="21" y="162"/>
                  </a:lnTo>
                  <a:lnTo>
                    <a:pt x="21" y="162"/>
                  </a:lnTo>
                  <a:lnTo>
                    <a:pt x="19" y="164"/>
                  </a:lnTo>
                  <a:lnTo>
                    <a:pt x="19" y="164"/>
                  </a:lnTo>
                  <a:lnTo>
                    <a:pt x="17" y="165"/>
                  </a:lnTo>
                  <a:lnTo>
                    <a:pt x="15" y="165"/>
                  </a:lnTo>
                  <a:lnTo>
                    <a:pt x="13" y="165"/>
                  </a:lnTo>
                  <a:lnTo>
                    <a:pt x="10" y="165"/>
                  </a:lnTo>
                  <a:lnTo>
                    <a:pt x="6" y="165"/>
                  </a:lnTo>
                  <a:lnTo>
                    <a:pt x="4" y="165"/>
                  </a:lnTo>
                  <a:lnTo>
                    <a:pt x="1" y="165"/>
                  </a:lnTo>
                  <a:lnTo>
                    <a:pt x="0" y="164"/>
                  </a:lnTo>
                  <a:lnTo>
                    <a:pt x="0" y="162"/>
                  </a:lnTo>
                  <a:lnTo>
                    <a:pt x="0" y="161"/>
                  </a:lnTo>
                  <a:lnTo>
                    <a:pt x="0" y="160"/>
                  </a:lnTo>
                  <a:lnTo>
                    <a:pt x="1" y="157"/>
                  </a:lnTo>
                  <a:lnTo>
                    <a:pt x="54" y="6"/>
                  </a:lnTo>
                  <a:lnTo>
                    <a:pt x="56" y="4"/>
                  </a:lnTo>
                  <a:lnTo>
                    <a:pt x="56" y="3"/>
                  </a:lnTo>
                  <a:lnTo>
                    <a:pt x="57" y="2"/>
                  </a:lnTo>
                  <a:lnTo>
                    <a:pt x="58" y="2"/>
                  </a:lnTo>
                  <a:lnTo>
                    <a:pt x="61" y="2"/>
                  </a:lnTo>
                  <a:lnTo>
                    <a:pt x="62" y="0"/>
                  </a:lnTo>
                  <a:lnTo>
                    <a:pt x="65" y="0"/>
                  </a:lnTo>
                  <a:lnTo>
                    <a:pt x="69" y="0"/>
                  </a:lnTo>
                  <a:lnTo>
                    <a:pt x="73" y="0"/>
                  </a:lnTo>
                  <a:lnTo>
                    <a:pt x="75" y="0"/>
                  </a:lnTo>
                  <a:lnTo>
                    <a:pt x="78" y="2"/>
                  </a:lnTo>
                  <a:lnTo>
                    <a:pt x="81" y="2"/>
                  </a:lnTo>
                  <a:lnTo>
                    <a:pt x="82" y="2"/>
                  </a:lnTo>
                  <a:lnTo>
                    <a:pt x="83" y="3"/>
                  </a:lnTo>
                  <a:lnTo>
                    <a:pt x="83" y="4"/>
                  </a:lnTo>
                  <a:lnTo>
                    <a:pt x="85" y="6"/>
                  </a:lnTo>
                  <a:lnTo>
                    <a:pt x="138" y="157"/>
                  </a:lnTo>
                  <a:close/>
                  <a:moveTo>
                    <a:pt x="69" y="23"/>
                  </a:moveTo>
                  <a:lnTo>
                    <a:pt x="69" y="23"/>
                  </a:lnTo>
                  <a:lnTo>
                    <a:pt x="40" y="105"/>
                  </a:lnTo>
                  <a:lnTo>
                    <a:pt x="98" y="105"/>
                  </a:lnTo>
                  <a:lnTo>
                    <a:pt x="69" y="2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51"/>
            <p:cNvSpPr>
              <a:spLocks/>
            </p:cNvSpPr>
            <p:nvPr/>
          </p:nvSpPr>
          <p:spPr bwMode="auto">
            <a:xfrm>
              <a:off x="4064" y="784"/>
              <a:ext cx="5" cy="41"/>
            </a:xfrm>
            <a:custGeom>
              <a:avLst/>
              <a:gdLst>
                <a:gd name="T0" fmla="*/ 22 w 22"/>
                <a:gd name="T1" fmla="*/ 161 h 165"/>
                <a:gd name="T2" fmla="*/ 22 w 22"/>
                <a:gd name="T3" fmla="*/ 162 h 165"/>
                <a:gd name="T4" fmla="*/ 21 w 22"/>
                <a:gd name="T5" fmla="*/ 164 h 165"/>
                <a:gd name="T6" fmla="*/ 21 w 22"/>
                <a:gd name="T7" fmla="*/ 164 h 165"/>
                <a:gd name="T8" fmla="*/ 19 w 22"/>
                <a:gd name="T9" fmla="*/ 164 h 165"/>
                <a:gd name="T10" fmla="*/ 18 w 22"/>
                <a:gd name="T11" fmla="*/ 165 h 165"/>
                <a:gd name="T12" fmla="*/ 15 w 22"/>
                <a:gd name="T13" fmla="*/ 165 h 165"/>
                <a:gd name="T14" fmla="*/ 14 w 22"/>
                <a:gd name="T15" fmla="*/ 165 h 165"/>
                <a:gd name="T16" fmla="*/ 10 w 22"/>
                <a:gd name="T17" fmla="*/ 165 h 165"/>
                <a:gd name="T18" fmla="*/ 7 w 22"/>
                <a:gd name="T19" fmla="*/ 165 h 165"/>
                <a:gd name="T20" fmla="*/ 6 w 22"/>
                <a:gd name="T21" fmla="*/ 165 h 165"/>
                <a:gd name="T22" fmla="*/ 4 w 22"/>
                <a:gd name="T23" fmla="*/ 165 h 165"/>
                <a:gd name="T24" fmla="*/ 2 w 22"/>
                <a:gd name="T25" fmla="*/ 164 h 165"/>
                <a:gd name="T26" fmla="*/ 1 w 22"/>
                <a:gd name="T27" fmla="*/ 164 h 165"/>
                <a:gd name="T28" fmla="*/ 1 w 22"/>
                <a:gd name="T29" fmla="*/ 164 h 165"/>
                <a:gd name="T30" fmla="*/ 0 w 22"/>
                <a:gd name="T31" fmla="*/ 162 h 165"/>
                <a:gd name="T32" fmla="*/ 0 w 22"/>
                <a:gd name="T33" fmla="*/ 161 h 165"/>
                <a:gd name="T34" fmla="*/ 0 w 22"/>
                <a:gd name="T35" fmla="*/ 4 h 165"/>
                <a:gd name="T36" fmla="*/ 0 w 22"/>
                <a:gd name="T37" fmla="*/ 4 h 165"/>
                <a:gd name="T38" fmla="*/ 1 w 22"/>
                <a:gd name="T39" fmla="*/ 3 h 165"/>
                <a:gd name="T40" fmla="*/ 1 w 22"/>
                <a:gd name="T41" fmla="*/ 2 h 165"/>
                <a:gd name="T42" fmla="*/ 2 w 22"/>
                <a:gd name="T43" fmla="*/ 2 h 165"/>
                <a:gd name="T44" fmla="*/ 4 w 22"/>
                <a:gd name="T45" fmla="*/ 2 h 165"/>
                <a:gd name="T46" fmla="*/ 6 w 22"/>
                <a:gd name="T47" fmla="*/ 2 h 165"/>
                <a:gd name="T48" fmla="*/ 7 w 22"/>
                <a:gd name="T49" fmla="*/ 0 h 165"/>
                <a:gd name="T50" fmla="*/ 10 w 22"/>
                <a:gd name="T51" fmla="*/ 0 h 165"/>
                <a:gd name="T52" fmla="*/ 14 w 22"/>
                <a:gd name="T53" fmla="*/ 0 h 165"/>
                <a:gd name="T54" fmla="*/ 15 w 22"/>
                <a:gd name="T55" fmla="*/ 2 h 165"/>
                <a:gd name="T56" fmla="*/ 18 w 22"/>
                <a:gd name="T57" fmla="*/ 2 h 165"/>
                <a:gd name="T58" fmla="*/ 19 w 22"/>
                <a:gd name="T59" fmla="*/ 2 h 165"/>
                <a:gd name="T60" fmla="*/ 21 w 22"/>
                <a:gd name="T61" fmla="*/ 2 h 165"/>
                <a:gd name="T62" fmla="*/ 21 w 22"/>
                <a:gd name="T63" fmla="*/ 3 h 165"/>
                <a:gd name="T64" fmla="*/ 22 w 22"/>
                <a:gd name="T65" fmla="*/ 4 h 165"/>
                <a:gd name="T66" fmla="*/ 22 w 22"/>
                <a:gd name="T67" fmla="*/ 4 h 165"/>
                <a:gd name="T68" fmla="*/ 22 w 22"/>
                <a:gd name="T69"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165">
                  <a:moveTo>
                    <a:pt x="22" y="161"/>
                  </a:moveTo>
                  <a:lnTo>
                    <a:pt x="22" y="162"/>
                  </a:lnTo>
                  <a:lnTo>
                    <a:pt x="21" y="164"/>
                  </a:lnTo>
                  <a:lnTo>
                    <a:pt x="21" y="164"/>
                  </a:lnTo>
                  <a:lnTo>
                    <a:pt x="19" y="164"/>
                  </a:lnTo>
                  <a:lnTo>
                    <a:pt x="18" y="165"/>
                  </a:lnTo>
                  <a:lnTo>
                    <a:pt x="15" y="165"/>
                  </a:lnTo>
                  <a:lnTo>
                    <a:pt x="14" y="165"/>
                  </a:lnTo>
                  <a:lnTo>
                    <a:pt x="10" y="165"/>
                  </a:lnTo>
                  <a:lnTo>
                    <a:pt x="7" y="165"/>
                  </a:lnTo>
                  <a:lnTo>
                    <a:pt x="6" y="165"/>
                  </a:lnTo>
                  <a:lnTo>
                    <a:pt x="4" y="165"/>
                  </a:lnTo>
                  <a:lnTo>
                    <a:pt x="2" y="164"/>
                  </a:lnTo>
                  <a:lnTo>
                    <a:pt x="1" y="164"/>
                  </a:lnTo>
                  <a:lnTo>
                    <a:pt x="1" y="164"/>
                  </a:lnTo>
                  <a:lnTo>
                    <a:pt x="0" y="162"/>
                  </a:lnTo>
                  <a:lnTo>
                    <a:pt x="0" y="161"/>
                  </a:lnTo>
                  <a:lnTo>
                    <a:pt x="0" y="4"/>
                  </a:lnTo>
                  <a:lnTo>
                    <a:pt x="0" y="4"/>
                  </a:lnTo>
                  <a:lnTo>
                    <a:pt x="1" y="3"/>
                  </a:lnTo>
                  <a:lnTo>
                    <a:pt x="1" y="2"/>
                  </a:lnTo>
                  <a:lnTo>
                    <a:pt x="2" y="2"/>
                  </a:lnTo>
                  <a:lnTo>
                    <a:pt x="4" y="2"/>
                  </a:lnTo>
                  <a:lnTo>
                    <a:pt x="6" y="2"/>
                  </a:lnTo>
                  <a:lnTo>
                    <a:pt x="7" y="0"/>
                  </a:lnTo>
                  <a:lnTo>
                    <a:pt x="10" y="0"/>
                  </a:lnTo>
                  <a:lnTo>
                    <a:pt x="14" y="0"/>
                  </a:lnTo>
                  <a:lnTo>
                    <a:pt x="15" y="2"/>
                  </a:lnTo>
                  <a:lnTo>
                    <a:pt x="18" y="2"/>
                  </a:lnTo>
                  <a:lnTo>
                    <a:pt x="19" y="2"/>
                  </a:lnTo>
                  <a:lnTo>
                    <a:pt x="21" y="2"/>
                  </a:lnTo>
                  <a:lnTo>
                    <a:pt x="21" y="3"/>
                  </a:lnTo>
                  <a:lnTo>
                    <a:pt x="22" y="4"/>
                  </a:lnTo>
                  <a:lnTo>
                    <a:pt x="22" y="4"/>
                  </a:lnTo>
                  <a:lnTo>
                    <a:pt x="22" y="16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52"/>
            <p:cNvSpPr>
              <a:spLocks/>
            </p:cNvSpPr>
            <p:nvPr/>
          </p:nvSpPr>
          <p:spPr bwMode="auto">
            <a:xfrm>
              <a:off x="4080" y="785"/>
              <a:ext cx="31" cy="40"/>
            </a:xfrm>
            <a:custGeom>
              <a:avLst/>
              <a:gdLst>
                <a:gd name="T0" fmla="*/ 123 w 123"/>
                <a:gd name="T1" fmla="*/ 156 h 163"/>
                <a:gd name="T2" fmla="*/ 122 w 123"/>
                <a:gd name="T3" fmla="*/ 159 h 163"/>
                <a:gd name="T4" fmla="*/ 119 w 123"/>
                <a:gd name="T5" fmla="*/ 162 h 163"/>
                <a:gd name="T6" fmla="*/ 116 w 123"/>
                <a:gd name="T7" fmla="*/ 163 h 163"/>
                <a:gd name="T8" fmla="*/ 107 w 123"/>
                <a:gd name="T9" fmla="*/ 163 h 163"/>
                <a:gd name="T10" fmla="*/ 102 w 123"/>
                <a:gd name="T11" fmla="*/ 162 h 163"/>
                <a:gd name="T12" fmla="*/ 97 w 123"/>
                <a:gd name="T13" fmla="*/ 160 h 163"/>
                <a:gd name="T14" fmla="*/ 93 w 123"/>
                <a:gd name="T15" fmla="*/ 155 h 163"/>
                <a:gd name="T16" fmla="*/ 88 w 123"/>
                <a:gd name="T17" fmla="*/ 147 h 163"/>
                <a:gd name="T18" fmla="*/ 31 w 123"/>
                <a:gd name="T19" fmla="*/ 47 h 163"/>
                <a:gd name="T20" fmla="*/ 23 w 123"/>
                <a:gd name="T21" fmla="*/ 31 h 163"/>
                <a:gd name="T22" fmla="*/ 20 w 123"/>
                <a:gd name="T23" fmla="*/ 23 h 163"/>
                <a:gd name="T24" fmla="*/ 21 w 123"/>
                <a:gd name="T25" fmla="*/ 41 h 163"/>
                <a:gd name="T26" fmla="*/ 21 w 123"/>
                <a:gd name="T27" fmla="*/ 61 h 163"/>
                <a:gd name="T28" fmla="*/ 21 w 123"/>
                <a:gd name="T29" fmla="*/ 160 h 163"/>
                <a:gd name="T30" fmla="*/ 20 w 123"/>
                <a:gd name="T31" fmla="*/ 162 h 163"/>
                <a:gd name="T32" fmla="*/ 17 w 123"/>
                <a:gd name="T33" fmla="*/ 163 h 163"/>
                <a:gd name="T34" fmla="*/ 13 w 123"/>
                <a:gd name="T35" fmla="*/ 163 h 163"/>
                <a:gd name="T36" fmla="*/ 8 w 123"/>
                <a:gd name="T37" fmla="*/ 163 h 163"/>
                <a:gd name="T38" fmla="*/ 4 w 123"/>
                <a:gd name="T39" fmla="*/ 163 h 163"/>
                <a:gd name="T40" fmla="*/ 1 w 123"/>
                <a:gd name="T41" fmla="*/ 162 h 163"/>
                <a:gd name="T42" fmla="*/ 0 w 123"/>
                <a:gd name="T43" fmla="*/ 160 h 163"/>
                <a:gd name="T44" fmla="*/ 0 w 123"/>
                <a:gd name="T45" fmla="*/ 9 h 163"/>
                <a:gd name="T46" fmla="*/ 3 w 123"/>
                <a:gd name="T47" fmla="*/ 1 h 163"/>
                <a:gd name="T48" fmla="*/ 9 w 123"/>
                <a:gd name="T49" fmla="*/ 0 h 163"/>
                <a:gd name="T50" fmla="*/ 22 w 123"/>
                <a:gd name="T51" fmla="*/ 0 h 163"/>
                <a:gd name="T52" fmla="*/ 27 w 123"/>
                <a:gd name="T53" fmla="*/ 1 h 163"/>
                <a:gd name="T54" fmla="*/ 31 w 123"/>
                <a:gd name="T55" fmla="*/ 4 h 163"/>
                <a:gd name="T56" fmla="*/ 35 w 123"/>
                <a:gd name="T57" fmla="*/ 9 h 163"/>
                <a:gd name="T58" fmla="*/ 77 w 123"/>
                <a:gd name="T59" fmla="*/ 85 h 163"/>
                <a:gd name="T60" fmla="*/ 84 w 123"/>
                <a:gd name="T61" fmla="*/ 98 h 163"/>
                <a:gd name="T62" fmla="*/ 90 w 123"/>
                <a:gd name="T63" fmla="*/ 109 h 163"/>
                <a:gd name="T64" fmla="*/ 97 w 123"/>
                <a:gd name="T65" fmla="*/ 121 h 163"/>
                <a:gd name="T66" fmla="*/ 103 w 123"/>
                <a:gd name="T67" fmla="*/ 133 h 163"/>
                <a:gd name="T68" fmla="*/ 103 w 123"/>
                <a:gd name="T69" fmla="*/ 122 h 163"/>
                <a:gd name="T70" fmla="*/ 103 w 123"/>
                <a:gd name="T71" fmla="*/ 91 h 163"/>
                <a:gd name="T72" fmla="*/ 103 w 123"/>
                <a:gd name="T73" fmla="*/ 2 h 163"/>
                <a:gd name="T74" fmla="*/ 103 w 123"/>
                <a:gd name="T75" fmla="*/ 1 h 163"/>
                <a:gd name="T76" fmla="*/ 106 w 123"/>
                <a:gd name="T77" fmla="*/ 0 h 163"/>
                <a:gd name="T78" fmla="*/ 110 w 123"/>
                <a:gd name="T79" fmla="*/ 0 h 163"/>
                <a:gd name="T80" fmla="*/ 116 w 123"/>
                <a:gd name="T81" fmla="*/ 0 h 163"/>
                <a:gd name="T82" fmla="*/ 120 w 123"/>
                <a:gd name="T83" fmla="*/ 0 h 163"/>
                <a:gd name="T84" fmla="*/ 122 w 123"/>
                <a:gd name="T85" fmla="*/ 1 h 163"/>
                <a:gd name="T86" fmla="*/ 123 w 123"/>
                <a:gd name="T87" fmla="*/ 2 h 163"/>
                <a:gd name="T88" fmla="*/ 123 w 123"/>
                <a:gd name="T8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63">
                  <a:moveTo>
                    <a:pt x="123" y="154"/>
                  </a:moveTo>
                  <a:lnTo>
                    <a:pt x="123" y="156"/>
                  </a:lnTo>
                  <a:lnTo>
                    <a:pt x="123" y="158"/>
                  </a:lnTo>
                  <a:lnTo>
                    <a:pt x="122" y="159"/>
                  </a:lnTo>
                  <a:lnTo>
                    <a:pt x="120" y="160"/>
                  </a:lnTo>
                  <a:lnTo>
                    <a:pt x="119" y="162"/>
                  </a:lnTo>
                  <a:lnTo>
                    <a:pt x="118" y="163"/>
                  </a:lnTo>
                  <a:lnTo>
                    <a:pt x="116" y="163"/>
                  </a:lnTo>
                  <a:lnTo>
                    <a:pt x="114" y="163"/>
                  </a:lnTo>
                  <a:lnTo>
                    <a:pt x="107" y="163"/>
                  </a:lnTo>
                  <a:lnTo>
                    <a:pt x="105" y="163"/>
                  </a:lnTo>
                  <a:lnTo>
                    <a:pt x="102" y="162"/>
                  </a:lnTo>
                  <a:lnTo>
                    <a:pt x="99" y="162"/>
                  </a:lnTo>
                  <a:lnTo>
                    <a:pt x="97" y="160"/>
                  </a:lnTo>
                  <a:lnTo>
                    <a:pt x="94" y="158"/>
                  </a:lnTo>
                  <a:lnTo>
                    <a:pt x="93" y="155"/>
                  </a:lnTo>
                  <a:lnTo>
                    <a:pt x="90" y="151"/>
                  </a:lnTo>
                  <a:lnTo>
                    <a:pt x="88" y="147"/>
                  </a:lnTo>
                  <a:lnTo>
                    <a:pt x="37" y="54"/>
                  </a:lnTo>
                  <a:lnTo>
                    <a:pt x="31" y="47"/>
                  </a:lnTo>
                  <a:lnTo>
                    <a:pt x="27" y="39"/>
                  </a:lnTo>
                  <a:lnTo>
                    <a:pt x="23" y="31"/>
                  </a:lnTo>
                  <a:lnTo>
                    <a:pt x="21" y="23"/>
                  </a:lnTo>
                  <a:lnTo>
                    <a:pt x="20" y="23"/>
                  </a:lnTo>
                  <a:lnTo>
                    <a:pt x="21" y="32"/>
                  </a:lnTo>
                  <a:lnTo>
                    <a:pt x="21" y="41"/>
                  </a:lnTo>
                  <a:lnTo>
                    <a:pt x="21" y="52"/>
                  </a:lnTo>
                  <a:lnTo>
                    <a:pt x="21" y="61"/>
                  </a:lnTo>
                  <a:lnTo>
                    <a:pt x="21" y="159"/>
                  </a:lnTo>
                  <a:lnTo>
                    <a:pt x="21" y="160"/>
                  </a:lnTo>
                  <a:lnTo>
                    <a:pt x="20" y="162"/>
                  </a:lnTo>
                  <a:lnTo>
                    <a:pt x="20" y="162"/>
                  </a:lnTo>
                  <a:lnTo>
                    <a:pt x="18" y="162"/>
                  </a:lnTo>
                  <a:lnTo>
                    <a:pt x="17" y="163"/>
                  </a:lnTo>
                  <a:lnTo>
                    <a:pt x="16" y="163"/>
                  </a:lnTo>
                  <a:lnTo>
                    <a:pt x="13" y="163"/>
                  </a:lnTo>
                  <a:lnTo>
                    <a:pt x="10" y="163"/>
                  </a:lnTo>
                  <a:lnTo>
                    <a:pt x="8" y="163"/>
                  </a:lnTo>
                  <a:lnTo>
                    <a:pt x="5" y="163"/>
                  </a:lnTo>
                  <a:lnTo>
                    <a:pt x="4" y="163"/>
                  </a:lnTo>
                  <a:lnTo>
                    <a:pt x="3" y="162"/>
                  </a:lnTo>
                  <a:lnTo>
                    <a:pt x="1" y="162"/>
                  </a:lnTo>
                  <a:lnTo>
                    <a:pt x="0" y="162"/>
                  </a:lnTo>
                  <a:lnTo>
                    <a:pt x="0" y="160"/>
                  </a:lnTo>
                  <a:lnTo>
                    <a:pt x="0" y="159"/>
                  </a:lnTo>
                  <a:lnTo>
                    <a:pt x="0" y="9"/>
                  </a:lnTo>
                  <a:lnTo>
                    <a:pt x="0" y="4"/>
                  </a:lnTo>
                  <a:lnTo>
                    <a:pt x="3" y="1"/>
                  </a:lnTo>
                  <a:lnTo>
                    <a:pt x="5" y="0"/>
                  </a:lnTo>
                  <a:lnTo>
                    <a:pt x="9" y="0"/>
                  </a:lnTo>
                  <a:lnTo>
                    <a:pt x="20" y="0"/>
                  </a:lnTo>
                  <a:lnTo>
                    <a:pt x="22" y="0"/>
                  </a:lnTo>
                  <a:lnTo>
                    <a:pt x="25" y="0"/>
                  </a:lnTo>
                  <a:lnTo>
                    <a:pt x="27" y="1"/>
                  </a:lnTo>
                  <a:lnTo>
                    <a:pt x="30" y="2"/>
                  </a:lnTo>
                  <a:lnTo>
                    <a:pt x="31" y="4"/>
                  </a:lnTo>
                  <a:lnTo>
                    <a:pt x="34" y="6"/>
                  </a:lnTo>
                  <a:lnTo>
                    <a:pt x="35" y="9"/>
                  </a:lnTo>
                  <a:lnTo>
                    <a:pt x="38" y="13"/>
                  </a:lnTo>
                  <a:lnTo>
                    <a:pt x="77" y="85"/>
                  </a:lnTo>
                  <a:lnTo>
                    <a:pt x="81" y="91"/>
                  </a:lnTo>
                  <a:lnTo>
                    <a:pt x="84" y="98"/>
                  </a:lnTo>
                  <a:lnTo>
                    <a:pt x="88" y="103"/>
                  </a:lnTo>
                  <a:lnTo>
                    <a:pt x="90" y="109"/>
                  </a:lnTo>
                  <a:lnTo>
                    <a:pt x="94" y="116"/>
                  </a:lnTo>
                  <a:lnTo>
                    <a:pt x="97" y="121"/>
                  </a:lnTo>
                  <a:lnTo>
                    <a:pt x="99" y="128"/>
                  </a:lnTo>
                  <a:lnTo>
                    <a:pt x="103" y="133"/>
                  </a:lnTo>
                  <a:lnTo>
                    <a:pt x="103" y="133"/>
                  </a:lnTo>
                  <a:lnTo>
                    <a:pt x="103" y="122"/>
                  </a:lnTo>
                  <a:lnTo>
                    <a:pt x="103" y="112"/>
                  </a:lnTo>
                  <a:lnTo>
                    <a:pt x="103" y="91"/>
                  </a:lnTo>
                  <a:lnTo>
                    <a:pt x="103" y="4"/>
                  </a:lnTo>
                  <a:lnTo>
                    <a:pt x="103" y="2"/>
                  </a:lnTo>
                  <a:lnTo>
                    <a:pt x="103" y="1"/>
                  </a:lnTo>
                  <a:lnTo>
                    <a:pt x="103" y="1"/>
                  </a:lnTo>
                  <a:lnTo>
                    <a:pt x="105" y="0"/>
                  </a:lnTo>
                  <a:lnTo>
                    <a:pt x="106" y="0"/>
                  </a:lnTo>
                  <a:lnTo>
                    <a:pt x="108" y="0"/>
                  </a:lnTo>
                  <a:lnTo>
                    <a:pt x="110" y="0"/>
                  </a:lnTo>
                  <a:lnTo>
                    <a:pt x="114" y="0"/>
                  </a:lnTo>
                  <a:lnTo>
                    <a:pt x="116" y="0"/>
                  </a:lnTo>
                  <a:lnTo>
                    <a:pt x="118" y="0"/>
                  </a:lnTo>
                  <a:lnTo>
                    <a:pt x="120" y="0"/>
                  </a:lnTo>
                  <a:lnTo>
                    <a:pt x="122" y="0"/>
                  </a:lnTo>
                  <a:lnTo>
                    <a:pt x="122" y="1"/>
                  </a:lnTo>
                  <a:lnTo>
                    <a:pt x="123" y="1"/>
                  </a:lnTo>
                  <a:lnTo>
                    <a:pt x="123" y="2"/>
                  </a:lnTo>
                  <a:lnTo>
                    <a:pt x="123" y="4"/>
                  </a:lnTo>
                  <a:lnTo>
                    <a:pt x="123" y="15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53"/>
            <p:cNvSpPr>
              <a:spLocks/>
            </p:cNvSpPr>
            <p:nvPr/>
          </p:nvSpPr>
          <p:spPr bwMode="auto">
            <a:xfrm>
              <a:off x="4117" y="785"/>
              <a:ext cx="31" cy="40"/>
            </a:xfrm>
            <a:custGeom>
              <a:avLst/>
              <a:gdLst>
                <a:gd name="T0" fmla="*/ 121 w 121"/>
                <a:gd name="T1" fmla="*/ 9 h 163"/>
                <a:gd name="T2" fmla="*/ 121 w 121"/>
                <a:gd name="T3" fmla="*/ 11 h 163"/>
                <a:gd name="T4" fmla="*/ 121 w 121"/>
                <a:gd name="T5" fmla="*/ 13 h 163"/>
                <a:gd name="T6" fmla="*/ 121 w 121"/>
                <a:gd name="T7" fmla="*/ 14 h 163"/>
                <a:gd name="T8" fmla="*/ 120 w 121"/>
                <a:gd name="T9" fmla="*/ 15 h 163"/>
                <a:gd name="T10" fmla="*/ 120 w 121"/>
                <a:gd name="T11" fmla="*/ 17 h 163"/>
                <a:gd name="T12" fmla="*/ 119 w 121"/>
                <a:gd name="T13" fmla="*/ 18 h 163"/>
                <a:gd name="T14" fmla="*/ 117 w 121"/>
                <a:gd name="T15" fmla="*/ 18 h 163"/>
                <a:gd name="T16" fmla="*/ 117 w 121"/>
                <a:gd name="T17" fmla="*/ 18 h 163"/>
                <a:gd name="T18" fmla="*/ 72 w 121"/>
                <a:gd name="T19" fmla="*/ 18 h 163"/>
                <a:gd name="T20" fmla="*/ 72 w 121"/>
                <a:gd name="T21" fmla="*/ 159 h 163"/>
                <a:gd name="T22" fmla="*/ 72 w 121"/>
                <a:gd name="T23" fmla="*/ 160 h 163"/>
                <a:gd name="T24" fmla="*/ 70 w 121"/>
                <a:gd name="T25" fmla="*/ 162 h 163"/>
                <a:gd name="T26" fmla="*/ 70 w 121"/>
                <a:gd name="T27" fmla="*/ 162 h 163"/>
                <a:gd name="T28" fmla="*/ 69 w 121"/>
                <a:gd name="T29" fmla="*/ 162 h 163"/>
                <a:gd name="T30" fmla="*/ 68 w 121"/>
                <a:gd name="T31" fmla="*/ 163 h 163"/>
                <a:gd name="T32" fmla="*/ 65 w 121"/>
                <a:gd name="T33" fmla="*/ 163 h 163"/>
                <a:gd name="T34" fmla="*/ 64 w 121"/>
                <a:gd name="T35" fmla="*/ 163 h 163"/>
                <a:gd name="T36" fmla="*/ 60 w 121"/>
                <a:gd name="T37" fmla="*/ 163 h 163"/>
                <a:gd name="T38" fmla="*/ 57 w 121"/>
                <a:gd name="T39" fmla="*/ 163 h 163"/>
                <a:gd name="T40" fmla="*/ 55 w 121"/>
                <a:gd name="T41" fmla="*/ 163 h 163"/>
                <a:gd name="T42" fmla="*/ 53 w 121"/>
                <a:gd name="T43" fmla="*/ 163 h 163"/>
                <a:gd name="T44" fmla="*/ 52 w 121"/>
                <a:gd name="T45" fmla="*/ 162 h 163"/>
                <a:gd name="T46" fmla="*/ 51 w 121"/>
                <a:gd name="T47" fmla="*/ 162 h 163"/>
                <a:gd name="T48" fmla="*/ 49 w 121"/>
                <a:gd name="T49" fmla="*/ 162 h 163"/>
                <a:gd name="T50" fmla="*/ 49 w 121"/>
                <a:gd name="T51" fmla="*/ 160 h 163"/>
                <a:gd name="T52" fmla="*/ 49 w 121"/>
                <a:gd name="T53" fmla="*/ 159 h 163"/>
                <a:gd name="T54" fmla="*/ 49 w 121"/>
                <a:gd name="T55" fmla="*/ 18 h 163"/>
                <a:gd name="T56" fmla="*/ 4 w 121"/>
                <a:gd name="T57" fmla="*/ 18 h 163"/>
                <a:gd name="T58" fmla="*/ 2 w 121"/>
                <a:gd name="T59" fmla="*/ 18 h 163"/>
                <a:gd name="T60" fmla="*/ 1 w 121"/>
                <a:gd name="T61" fmla="*/ 18 h 163"/>
                <a:gd name="T62" fmla="*/ 1 w 121"/>
                <a:gd name="T63" fmla="*/ 17 h 163"/>
                <a:gd name="T64" fmla="*/ 0 w 121"/>
                <a:gd name="T65" fmla="*/ 15 h 163"/>
                <a:gd name="T66" fmla="*/ 0 w 121"/>
                <a:gd name="T67" fmla="*/ 14 h 163"/>
                <a:gd name="T68" fmla="*/ 0 w 121"/>
                <a:gd name="T69" fmla="*/ 13 h 163"/>
                <a:gd name="T70" fmla="*/ 0 w 121"/>
                <a:gd name="T71" fmla="*/ 11 h 163"/>
                <a:gd name="T72" fmla="*/ 0 w 121"/>
                <a:gd name="T73" fmla="*/ 9 h 163"/>
                <a:gd name="T74" fmla="*/ 0 w 121"/>
                <a:gd name="T75" fmla="*/ 6 h 163"/>
                <a:gd name="T76" fmla="*/ 0 w 121"/>
                <a:gd name="T77" fmla="*/ 5 h 163"/>
                <a:gd name="T78" fmla="*/ 0 w 121"/>
                <a:gd name="T79" fmla="*/ 2 h 163"/>
                <a:gd name="T80" fmla="*/ 0 w 121"/>
                <a:gd name="T81" fmla="*/ 1 h 163"/>
                <a:gd name="T82" fmla="*/ 1 w 121"/>
                <a:gd name="T83" fmla="*/ 1 h 163"/>
                <a:gd name="T84" fmla="*/ 1 w 121"/>
                <a:gd name="T85" fmla="*/ 0 h 163"/>
                <a:gd name="T86" fmla="*/ 2 w 121"/>
                <a:gd name="T87" fmla="*/ 0 h 163"/>
                <a:gd name="T88" fmla="*/ 4 w 121"/>
                <a:gd name="T89" fmla="*/ 0 h 163"/>
                <a:gd name="T90" fmla="*/ 117 w 121"/>
                <a:gd name="T91" fmla="*/ 0 h 163"/>
                <a:gd name="T92" fmla="*/ 117 w 121"/>
                <a:gd name="T93" fmla="*/ 0 h 163"/>
                <a:gd name="T94" fmla="*/ 119 w 121"/>
                <a:gd name="T95" fmla="*/ 0 h 163"/>
                <a:gd name="T96" fmla="*/ 120 w 121"/>
                <a:gd name="T97" fmla="*/ 1 h 163"/>
                <a:gd name="T98" fmla="*/ 120 w 121"/>
                <a:gd name="T99" fmla="*/ 1 h 163"/>
                <a:gd name="T100" fmla="*/ 121 w 121"/>
                <a:gd name="T101" fmla="*/ 2 h 163"/>
                <a:gd name="T102" fmla="*/ 121 w 121"/>
                <a:gd name="T103" fmla="*/ 5 h 163"/>
                <a:gd name="T104" fmla="*/ 121 w 121"/>
                <a:gd name="T105" fmla="*/ 6 h 163"/>
                <a:gd name="T106" fmla="*/ 121 w 121"/>
                <a:gd name="T107"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63">
                  <a:moveTo>
                    <a:pt x="121" y="9"/>
                  </a:moveTo>
                  <a:lnTo>
                    <a:pt x="121" y="11"/>
                  </a:lnTo>
                  <a:lnTo>
                    <a:pt x="121" y="13"/>
                  </a:lnTo>
                  <a:lnTo>
                    <a:pt x="121" y="14"/>
                  </a:lnTo>
                  <a:lnTo>
                    <a:pt x="120" y="15"/>
                  </a:lnTo>
                  <a:lnTo>
                    <a:pt x="120" y="17"/>
                  </a:lnTo>
                  <a:lnTo>
                    <a:pt x="119" y="18"/>
                  </a:lnTo>
                  <a:lnTo>
                    <a:pt x="117" y="18"/>
                  </a:lnTo>
                  <a:lnTo>
                    <a:pt x="117" y="18"/>
                  </a:lnTo>
                  <a:lnTo>
                    <a:pt x="72" y="18"/>
                  </a:lnTo>
                  <a:lnTo>
                    <a:pt x="72" y="159"/>
                  </a:lnTo>
                  <a:lnTo>
                    <a:pt x="72" y="160"/>
                  </a:lnTo>
                  <a:lnTo>
                    <a:pt x="70" y="162"/>
                  </a:lnTo>
                  <a:lnTo>
                    <a:pt x="70" y="162"/>
                  </a:lnTo>
                  <a:lnTo>
                    <a:pt x="69" y="162"/>
                  </a:lnTo>
                  <a:lnTo>
                    <a:pt x="68" y="163"/>
                  </a:lnTo>
                  <a:lnTo>
                    <a:pt x="65" y="163"/>
                  </a:lnTo>
                  <a:lnTo>
                    <a:pt x="64" y="163"/>
                  </a:lnTo>
                  <a:lnTo>
                    <a:pt x="60" y="163"/>
                  </a:lnTo>
                  <a:lnTo>
                    <a:pt x="57" y="163"/>
                  </a:lnTo>
                  <a:lnTo>
                    <a:pt x="55" y="163"/>
                  </a:lnTo>
                  <a:lnTo>
                    <a:pt x="53" y="163"/>
                  </a:lnTo>
                  <a:lnTo>
                    <a:pt x="52" y="162"/>
                  </a:lnTo>
                  <a:lnTo>
                    <a:pt x="51" y="162"/>
                  </a:lnTo>
                  <a:lnTo>
                    <a:pt x="49" y="162"/>
                  </a:lnTo>
                  <a:lnTo>
                    <a:pt x="49" y="160"/>
                  </a:lnTo>
                  <a:lnTo>
                    <a:pt x="49" y="159"/>
                  </a:lnTo>
                  <a:lnTo>
                    <a:pt x="49" y="18"/>
                  </a:lnTo>
                  <a:lnTo>
                    <a:pt x="4" y="18"/>
                  </a:lnTo>
                  <a:lnTo>
                    <a:pt x="2" y="18"/>
                  </a:lnTo>
                  <a:lnTo>
                    <a:pt x="1" y="18"/>
                  </a:lnTo>
                  <a:lnTo>
                    <a:pt x="1" y="17"/>
                  </a:lnTo>
                  <a:lnTo>
                    <a:pt x="0" y="15"/>
                  </a:lnTo>
                  <a:lnTo>
                    <a:pt x="0" y="14"/>
                  </a:lnTo>
                  <a:lnTo>
                    <a:pt x="0" y="13"/>
                  </a:lnTo>
                  <a:lnTo>
                    <a:pt x="0" y="11"/>
                  </a:lnTo>
                  <a:lnTo>
                    <a:pt x="0" y="9"/>
                  </a:lnTo>
                  <a:lnTo>
                    <a:pt x="0" y="6"/>
                  </a:lnTo>
                  <a:lnTo>
                    <a:pt x="0" y="5"/>
                  </a:lnTo>
                  <a:lnTo>
                    <a:pt x="0" y="2"/>
                  </a:lnTo>
                  <a:lnTo>
                    <a:pt x="0" y="1"/>
                  </a:lnTo>
                  <a:lnTo>
                    <a:pt x="1" y="1"/>
                  </a:lnTo>
                  <a:lnTo>
                    <a:pt x="1" y="0"/>
                  </a:lnTo>
                  <a:lnTo>
                    <a:pt x="2" y="0"/>
                  </a:lnTo>
                  <a:lnTo>
                    <a:pt x="4" y="0"/>
                  </a:lnTo>
                  <a:lnTo>
                    <a:pt x="117" y="0"/>
                  </a:lnTo>
                  <a:lnTo>
                    <a:pt x="117" y="0"/>
                  </a:lnTo>
                  <a:lnTo>
                    <a:pt x="119" y="0"/>
                  </a:lnTo>
                  <a:lnTo>
                    <a:pt x="120" y="1"/>
                  </a:lnTo>
                  <a:lnTo>
                    <a:pt x="120" y="1"/>
                  </a:lnTo>
                  <a:lnTo>
                    <a:pt x="121" y="2"/>
                  </a:lnTo>
                  <a:lnTo>
                    <a:pt x="121" y="5"/>
                  </a:lnTo>
                  <a:lnTo>
                    <a:pt x="121" y="6"/>
                  </a:lnTo>
                  <a:lnTo>
                    <a:pt x="121" y="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54"/>
            <p:cNvSpPr>
              <a:spLocks/>
            </p:cNvSpPr>
            <p:nvPr/>
          </p:nvSpPr>
          <p:spPr bwMode="auto">
            <a:xfrm>
              <a:off x="4150" y="784"/>
              <a:ext cx="25" cy="42"/>
            </a:xfrm>
            <a:custGeom>
              <a:avLst/>
              <a:gdLst>
                <a:gd name="T0" fmla="*/ 99 w 100"/>
                <a:gd name="T1" fmla="*/ 131 h 169"/>
                <a:gd name="T2" fmla="*/ 91 w 100"/>
                <a:gd name="T3" fmla="*/ 149 h 169"/>
                <a:gd name="T4" fmla="*/ 75 w 100"/>
                <a:gd name="T5" fmla="*/ 161 h 169"/>
                <a:gd name="T6" fmla="*/ 56 w 100"/>
                <a:gd name="T7" fmla="*/ 167 h 169"/>
                <a:gd name="T8" fmla="*/ 36 w 100"/>
                <a:gd name="T9" fmla="*/ 167 h 169"/>
                <a:gd name="T10" fmla="*/ 22 w 100"/>
                <a:gd name="T11" fmla="*/ 165 h 169"/>
                <a:gd name="T12" fmla="*/ 11 w 100"/>
                <a:gd name="T13" fmla="*/ 161 h 169"/>
                <a:gd name="T14" fmla="*/ 4 w 100"/>
                <a:gd name="T15" fmla="*/ 157 h 169"/>
                <a:gd name="T16" fmla="*/ 1 w 100"/>
                <a:gd name="T17" fmla="*/ 154 h 169"/>
                <a:gd name="T18" fmla="*/ 0 w 100"/>
                <a:gd name="T19" fmla="*/ 149 h 169"/>
                <a:gd name="T20" fmla="*/ 0 w 100"/>
                <a:gd name="T21" fmla="*/ 142 h 169"/>
                <a:gd name="T22" fmla="*/ 0 w 100"/>
                <a:gd name="T23" fmla="*/ 138 h 169"/>
                <a:gd name="T24" fmla="*/ 1 w 100"/>
                <a:gd name="T25" fmla="*/ 137 h 169"/>
                <a:gd name="T26" fmla="*/ 2 w 100"/>
                <a:gd name="T27" fmla="*/ 136 h 169"/>
                <a:gd name="T28" fmla="*/ 5 w 100"/>
                <a:gd name="T29" fmla="*/ 136 h 169"/>
                <a:gd name="T30" fmla="*/ 11 w 100"/>
                <a:gd name="T31" fmla="*/ 140 h 169"/>
                <a:gd name="T32" fmla="*/ 22 w 100"/>
                <a:gd name="T33" fmla="*/ 145 h 169"/>
                <a:gd name="T34" fmla="*/ 36 w 100"/>
                <a:gd name="T35" fmla="*/ 149 h 169"/>
                <a:gd name="T36" fmla="*/ 52 w 100"/>
                <a:gd name="T37" fmla="*/ 149 h 169"/>
                <a:gd name="T38" fmla="*/ 64 w 100"/>
                <a:gd name="T39" fmla="*/ 145 h 169"/>
                <a:gd name="T40" fmla="*/ 72 w 100"/>
                <a:gd name="T41" fmla="*/ 138 h 169"/>
                <a:gd name="T42" fmla="*/ 77 w 100"/>
                <a:gd name="T43" fmla="*/ 128 h 169"/>
                <a:gd name="T44" fmla="*/ 77 w 100"/>
                <a:gd name="T45" fmla="*/ 115 h 169"/>
                <a:gd name="T46" fmla="*/ 70 w 100"/>
                <a:gd name="T47" fmla="*/ 106 h 169"/>
                <a:gd name="T48" fmla="*/ 60 w 100"/>
                <a:gd name="T49" fmla="*/ 98 h 169"/>
                <a:gd name="T50" fmla="*/ 47 w 100"/>
                <a:gd name="T51" fmla="*/ 91 h 169"/>
                <a:gd name="T52" fmla="*/ 34 w 100"/>
                <a:gd name="T53" fmla="*/ 85 h 169"/>
                <a:gd name="T54" fmla="*/ 21 w 100"/>
                <a:gd name="T55" fmla="*/ 77 h 169"/>
                <a:gd name="T56" fmla="*/ 10 w 100"/>
                <a:gd name="T57" fmla="*/ 67 h 169"/>
                <a:gd name="T58" fmla="*/ 4 w 100"/>
                <a:gd name="T59" fmla="*/ 52 h 169"/>
                <a:gd name="T60" fmla="*/ 4 w 100"/>
                <a:gd name="T61" fmla="*/ 33 h 169"/>
                <a:gd name="T62" fmla="*/ 11 w 100"/>
                <a:gd name="T63" fmla="*/ 17 h 169"/>
                <a:gd name="T64" fmla="*/ 24 w 100"/>
                <a:gd name="T65" fmla="*/ 7 h 169"/>
                <a:gd name="T66" fmla="*/ 43 w 100"/>
                <a:gd name="T67" fmla="*/ 0 h 169"/>
                <a:gd name="T68" fmla="*/ 58 w 100"/>
                <a:gd name="T69" fmla="*/ 0 h 169"/>
                <a:gd name="T70" fmla="*/ 69 w 100"/>
                <a:gd name="T71" fmla="*/ 3 h 169"/>
                <a:gd name="T72" fmla="*/ 79 w 100"/>
                <a:gd name="T73" fmla="*/ 5 h 169"/>
                <a:gd name="T74" fmla="*/ 86 w 100"/>
                <a:gd name="T75" fmla="*/ 9 h 169"/>
                <a:gd name="T76" fmla="*/ 89 w 100"/>
                <a:gd name="T77" fmla="*/ 12 h 169"/>
                <a:gd name="T78" fmla="*/ 90 w 100"/>
                <a:gd name="T79" fmla="*/ 13 h 169"/>
                <a:gd name="T80" fmla="*/ 90 w 100"/>
                <a:gd name="T81" fmla="*/ 14 h 169"/>
                <a:gd name="T82" fmla="*/ 90 w 100"/>
                <a:gd name="T83" fmla="*/ 18 h 169"/>
                <a:gd name="T84" fmla="*/ 90 w 100"/>
                <a:gd name="T85" fmla="*/ 22 h 169"/>
                <a:gd name="T86" fmla="*/ 90 w 100"/>
                <a:gd name="T87" fmla="*/ 26 h 169"/>
                <a:gd name="T88" fmla="*/ 90 w 100"/>
                <a:gd name="T89" fmla="*/ 29 h 169"/>
                <a:gd name="T90" fmla="*/ 87 w 100"/>
                <a:gd name="T91" fmla="*/ 30 h 169"/>
                <a:gd name="T92" fmla="*/ 86 w 100"/>
                <a:gd name="T93" fmla="*/ 29 h 169"/>
                <a:gd name="T94" fmla="*/ 79 w 100"/>
                <a:gd name="T95" fmla="*/ 26 h 169"/>
                <a:gd name="T96" fmla="*/ 70 w 100"/>
                <a:gd name="T97" fmla="*/ 22 h 169"/>
                <a:gd name="T98" fmla="*/ 60 w 100"/>
                <a:gd name="T99" fmla="*/ 18 h 169"/>
                <a:gd name="T100" fmla="*/ 45 w 100"/>
                <a:gd name="T101" fmla="*/ 18 h 169"/>
                <a:gd name="T102" fmla="*/ 35 w 100"/>
                <a:gd name="T103" fmla="*/ 22 h 169"/>
                <a:gd name="T104" fmla="*/ 28 w 100"/>
                <a:gd name="T105" fmla="*/ 27 h 169"/>
                <a:gd name="T106" fmla="*/ 26 w 100"/>
                <a:gd name="T107" fmla="*/ 37 h 169"/>
                <a:gd name="T108" fmla="*/ 26 w 100"/>
                <a:gd name="T109" fmla="*/ 47 h 169"/>
                <a:gd name="T110" fmla="*/ 32 w 100"/>
                <a:gd name="T111" fmla="*/ 57 h 169"/>
                <a:gd name="T112" fmla="*/ 43 w 100"/>
                <a:gd name="T113" fmla="*/ 65 h 169"/>
                <a:gd name="T114" fmla="*/ 56 w 100"/>
                <a:gd name="T115" fmla="*/ 72 h 169"/>
                <a:gd name="T116" fmla="*/ 69 w 100"/>
                <a:gd name="T117" fmla="*/ 78 h 169"/>
                <a:gd name="T118" fmla="*/ 82 w 100"/>
                <a:gd name="T119" fmla="*/ 86 h 169"/>
                <a:gd name="T120" fmla="*/ 92 w 100"/>
                <a:gd name="T121" fmla="*/ 97 h 169"/>
                <a:gd name="T122" fmla="*/ 99 w 100"/>
                <a:gd name="T123" fmla="*/ 1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69">
                  <a:moveTo>
                    <a:pt x="100" y="120"/>
                  </a:moveTo>
                  <a:lnTo>
                    <a:pt x="99" y="131"/>
                  </a:lnTo>
                  <a:lnTo>
                    <a:pt x="95" y="140"/>
                  </a:lnTo>
                  <a:lnTo>
                    <a:pt x="91" y="149"/>
                  </a:lnTo>
                  <a:lnTo>
                    <a:pt x="83" y="155"/>
                  </a:lnTo>
                  <a:lnTo>
                    <a:pt x="75" y="161"/>
                  </a:lnTo>
                  <a:lnTo>
                    <a:pt x="66" y="165"/>
                  </a:lnTo>
                  <a:lnTo>
                    <a:pt x="56" y="167"/>
                  </a:lnTo>
                  <a:lnTo>
                    <a:pt x="44" y="169"/>
                  </a:lnTo>
                  <a:lnTo>
                    <a:pt x="36" y="167"/>
                  </a:lnTo>
                  <a:lnTo>
                    <a:pt x="28" y="166"/>
                  </a:lnTo>
                  <a:lnTo>
                    <a:pt x="22" y="165"/>
                  </a:lnTo>
                  <a:lnTo>
                    <a:pt x="17" y="163"/>
                  </a:lnTo>
                  <a:lnTo>
                    <a:pt x="11" y="161"/>
                  </a:lnTo>
                  <a:lnTo>
                    <a:pt x="8" y="159"/>
                  </a:lnTo>
                  <a:lnTo>
                    <a:pt x="4" y="157"/>
                  </a:lnTo>
                  <a:lnTo>
                    <a:pt x="2" y="155"/>
                  </a:lnTo>
                  <a:lnTo>
                    <a:pt x="1" y="154"/>
                  </a:lnTo>
                  <a:lnTo>
                    <a:pt x="0" y="152"/>
                  </a:lnTo>
                  <a:lnTo>
                    <a:pt x="0" y="149"/>
                  </a:lnTo>
                  <a:lnTo>
                    <a:pt x="0" y="145"/>
                  </a:lnTo>
                  <a:lnTo>
                    <a:pt x="0" y="142"/>
                  </a:lnTo>
                  <a:lnTo>
                    <a:pt x="0" y="141"/>
                  </a:lnTo>
                  <a:lnTo>
                    <a:pt x="0" y="138"/>
                  </a:lnTo>
                  <a:lnTo>
                    <a:pt x="0" y="137"/>
                  </a:lnTo>
                  <a:lnTo>
                    <a:pt x="1" y="137"/>
                  </a:lnTo>
                  <a:lnTo>
                    <a:pt x="1" y="136"/>
                  </a:lnTo>
                  <a:lnTo>
                    <a:pt x="2" y="136"/>
                  </a:lnTo>
                  <a:lnTo>
                    <a:pt x="4" y="136"/>
                  </a:lnTo>
                  <a:lnTo>
                    <a:pt x="5" y="136"/>
                  </a:lnTo>
                  <a:lnTo>
                    <a:pt x="9" y="137"/>
                  </a:lnTo>
                  <a:lnTo>
                    <a:pt x="11" y="140"/>
                  </a:lnTo>
                  <a:lnTo>
                    <a:pt x="17" y="142"/>
                  </a:lnTo>
                  <a:lnTo>
                    <a:pt x="22" y="145"/>
                  </a:lnTo>
                  <a:lnTo>
                    <a:pt x="28" y="148"/>
                  </a:lnTo>
                  <a:lnTo>
                    <a:pt x="36" y="149"/>
                  </a:lnTo>
                  <a:lnTo>
                    <a:pt x="45" y="149"/>
                  </a:lnTo>
                  <a:lnTo>
                    <a:pt x="52" y="149"/>
                  </a:lnTo>
                  <a:lnTo>
                    <a:pt x="58" y="148"/>
                  </a:lnTo>
                  <a:lnTo>
                    <a:pt x="64" y="145"/>
                  </a:lnTo>
                  <a:lnTo>
                    <a:pt x="68" y="142"/>
                  </a:lnTo>
                  <a:lnTo>
                    <a:pt x="72" y="138"/>
                  </a:lnTo>
                  <a:lnTo>
                    <a:pt x="74" y="133"/>
                  </a:lnTo>
                  <a:lnTo>
                    <a:pt x="77" y="128"/>
                  </a:lnTo>
                  <a:lnTo>
                    <a:pt x="77" y="121"/>
                  </a:lnTo>
                  <a:lnTo>
                    <a:pt x="77" y="115"/>
                  </a:lnTo>
                  <a:lnTo>
                    <a:pt x="74" y="110"/>
                  </a:lnTo>
                  <a:lnTo>
                    <a:pt x="70" y="106"/>
                  </a:lnTo>
                  <a:lnTo>
                    <a:pt x="65" y="102"/>
                  </a:lnTo>
                  <a:lnTo>
                    <a:pt x="60" y="98"/>
                  </a:lnTo>
                  <a:lnTo>
                    <a:pt x="53" y="95"/>
                  </a:lnTo>
                  <a:lnTo>
                    <a:pt x="47" y="91"/>
                  </a:lnTo>
                  <a:lnTo>
                    <a:pt x="40" y="89"/>
                  </a:lnTo>
                  <a:lnTo>
                    <a:pt x="34" y="85"/>
                  </a:lnTo>
                  <a:lnTo>
                    <a:pt x="27" y="81"/>
                  </a:lnTo>
                  <a:lnTo>
                    <a:pt x="21" y="77"/>
                  </a:lnTo>
                  <a:lnTo>
                    <a:pt x="15" y="72"/>
                  </a:lnTo>
                  <a:lnTo>
                    <a:pt x="10" y="67"/>
                  </a:lnTo>
                  <a:lnTo>
                    <a:pt x="6" y="60"/>
                  </a:lnTo>
                  <a:lnTo>
                    <a:pt x="4" y="52"/>
                  </a:lnTo>
                  <a:lnTo>
                    <a:pt x="4" y="43"/>
                  </a:lnTo>
                  <a:lnTo>
                    <a:pt x="4" y="33"/>
                  </a:lnTo>
                  <a:lnTo>
                    <a:pt x="8" y="25"/>
                  </a:lnTo>
                  <a:lnTo>
                    <a:pt x="11" y="17"/>
                  </a:lnTo>
                  <a:lnTo>
                    <a:pt x="17" y="10"/>
                  </a:lnTo>
                  <a:lnTo>
                    <a:pt x="24" y="7"/>
                  </a:lnTo>
                  <a:lnTo>
                    <a:pt x="34" y="3"/>
                  </a:lnTo>
                  <a:lnTo>
                    <a:pt x="43" y="0"/>
                  </a:lnTo>
                  <a:lnTo>
                    <a:pt x="53" y="0"/>
                  </a:lnTo>
                  <a:lnTo>
                    <a:pt x="58" y="0"/>
                  </a:lnTo>
                  <a:lnTo>
                    <a:pt x="64" y="1"/>
                  </a:lnTo>
                  <a:lnTo>
                    <a:pt x="69" y="3"/>
                  </a:lnTo>
                  <a:lnTo>
                    <a:pt x="74" y="4"/>
                  </a:lnTo>
                  <a:lnTo>
                    <a:pt x="79" y="5"/>
                  </a:lnTo>
                  <a:lnTo>
                    <a:pt x="83" y="7"/>
                  </a:lnTo>
                  <a:lnTo>
                    <a:pt x="86" y="9"/>
                  </a:lnTo>
                  <a:lnTo>
                    <a:pt x="87" y="10"/>
                  </a:lnTo>
                  <a:lnTo>
                    <a:pt x="89" y="12"/>
                  </a:lnTo>
                  <a:lnTo>
                    <a:pt x="90" y="12"/>
                  </a:lnTo>
                  <a:lnTo>
                    <a:pt x="90" y="13"/>
                  </a:lnTo>
                  <a:lnTo>
                    <a:pt x="90" y="14"/>
                  </a:lnTo>
                  <a:lnTo>
                    <a:pt x="90" y="14"/>
                  </a:lnTo>
                  <a:lnTo>
                    <a:pt x="90" y="17"/>
                  </a:lnTo>
                  <a:lnTo>
                    <a:pt x="90" y="18"/>
                  </a:lnTo>
                  <a:lnTo>
                    <a:pt x="90" y="21"/>
                  </a:lnTo>
                  <a:lnTo>
                    <a:pt x="90" y="22"/>
                  </a:lnTo>
                  <a:lnTo>
                    <a:pt x="90" y="25"/>
                  </a:lnTo>
                  <a:lnTo>
                    <a:pt x="90" y="26"/>
                  </a:lnTo>
                  <a:lnTo>
                    <a:pt x="90" y="27"/>
                  </a:lnTo>
                  <a:lnTo>
                    <a:pt x="90" y="29"/>
                  </a:lnTo>
                  <a:lnTo>
                    <a:pt x="89" y="29"/>
                  </a:lnTo>
                  <a:lnTo>
                    <a:pt x="87" y="30"/>
                  </a:lnTo>
                  <a:lnTo>
                    <a:pt x="87" y="30"/>
                  </a:lnTo>
                  <a:lnTo>
                    <a:pt x="86" y="29"/>
                  </a:lnTo>
                  <a:lnTo>
                    <a:pt x="82" y="27"/>
                  </a:lnTo>
                  <a:lnTo>
                    <a:pt x="79" y="26"/>
                  </a:lnTo>
                  <a:lnTo>
                    <a:pt x="75" y="24"/>
                  </a:lnTo>
                  <a:lnTo>
                    <a:pt x="70" y="22"/>
                  </a:lnTo>
                  <a:lnTo>
                    <a:pt x="65" y="20"/>
                  </a:lnTo>
                  <a:lnTo>
                    <a:pt x="60" y="18"/>
                  </a:lnTo>
                  <a:lnTo>
                    <a:pt x="52" y="18"/>
                  </a:lnTo>
                  <a:lnTo>
                    <a:pt x="45" y="18"/>
                  </a:lnTo>
                  <a:lnTo>
                    <a:pt x="40" y="20"/>
                  </a:lnTo>
                  <a:lnTo>
                    <a:pt x="35" y="22"/>
                  </a:lnTo>
                  <a:lnTo>
                    <a:pt x="32" y="25"/>
                  </a:lnTo>
                  <a:lnTo>
                    <a:pt x="28" y="27"/>
                  </a:lnTo>
                  <a:lnTo>
                    <a:pt x="27" y="31"/>
                  </a:lnTo>
                  <a:lnTo>
                    <a:pt x="26" y="37"/>
                  </a:lnTo>
                  <a:lnTo>
                    <a:pt x="26" y="40"/>
                  </a:lnTo>
                  <a:lnTo>
                    <a:pt x="26" y="47"/>
                  </a:lnTo>
                  <a:lnTo>
                    <a:pt x="28" y="52"/>
                  </a:lnTo>
                  <a:lnTo>
                    <a:pt x="32" y="57"/>
                  </a:lnTo>
                  <a:lnTo>
                    <a:pt x="36" y="61"/>
                  </a:lnTo>
                  <a:lnTo>
                    <a:pt x="43" y="65"/>
                  </a:lnTo>
                  <a:lnTo>
                    <a:pt x="49" y="68"/>
                  </a:lnTo>
                  <a:lnTo>
                    <a:pt x="56" y="72"/>
                  </a:lnTo>
                  <a:lnTo>
                    <a:pt x="62" y="74"/>
                  </a:lnTo>
                  <a:lnTo>
                    <a:pt x="69" y="78"/>
                  </a:lnTo>
                  <a:lnTo>
                    <a:pt x="75" y="81"/>
                  </a:lnTo>
                  <a:lnTo>
                    <a:pt x="82" y="86"/>
                  </a:lnTo>
                  <a:lnTo>
                    <a:pt x="89" y="90"/>
                  </a:lnTo>
                  <a:lnTo>
                    <a:pt x="92" y="97"/>
                  </a:lnTo>
                  <a:lnTo>
                    <a:pt x="96" y="103"/>
                  </a:lnTo>
                  <a:lnTo>
                    <a:pt x="99" y="111"/>
                  </a:lnTo>
                  <a:lnTo>
                    <a:pt x="100" y="1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Line 55"/>
            <p:cNvSpPr>
              <a:spLocks noChangeShapeType="1"/>
            </p:cNvSpPr>
            <p:nvPr/>
          </p:nvSpPr>
          <p:spPr bwMode="auto">
            <a:xfrm>
              <a:off x="1834" y="2457"/>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56"/>
            <p:cNvSpPr>
              <a:spLocks noChangeShapeType="1"/>
            </p:cNvSpPr>
            <p:nvPr/>
          </p:nvSpPr>
          <p:spPr bwMode="auto">
            <a:xfrm>
              <a:off x="1834" y="2373"/>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57"/>
            <p:cNvSpPr>
              <a:spLocks noChangeShapeType="1"/>
            </p:cNvSpPr>
            <p:nvPr/>
          </p:nvSpPr>
          <p:spPr bwMode="auto">
            <a:xfrm>
              <a:off x="1834" y="2290"/>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58"/>
            <p:cNvSpPr>
              <a:spLocks noChangeShapeType="1"/>
            </p:cNvSpPr>
            <p:nvPr/>
          </p:nvSpPr>
          <p:spPr bwMode="auto">
            <a:xfrm>
              <a:off x="1834" y="2207"/>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59"/>
            <p:cNvSpPr>
              <a:spLocks noChangeShapeType="1"/>
            </p:cNvSpPr>
            <p:nvPr/>
          </p:nvSpPr>
          <p:spPr bwMode="auto">
            <a:xfrm>
              <a:off x="1834" y="2123"/>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60"/>
            <p:cNvSpPr>
              <a:spLocks noChangeShapeType="1"/>
            </p:cNvSpPr>
            <p:nvPr/>
          </p:nvSpPr>
          <p:spPr bwMode="auto">
            <a:xfrm>
              <a:off x="1834" y="2039"/>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61"/>
            <p:cNvSpPr>
              <a:spLocks noChangeShapeType="1"/>
            </p:cNvSpPr>
            <p:nvPr/>
          </p:nvSpPr>
          <p:spPr bwMode="auto">
            <a:xfrm>
              <a:off x="1834" y="1956"/>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62"/>
            <p:cNvSpPr>
              <a:spLocks noChangeShapeType="1"/>
            </p:cNvSpPr>
            <p:nvPr/>
          </p:nvSpPr>
          <p:spPr bwMode="auto">
            <a:xfrm>
              <a:off x="1834" y="1872"/>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63"/>
            <p:cNvSpPr>
              <a:spLocks noChangeShapeType="1"/>
            </p:cNvSpPr>
            <p:nvPr/>
          </p:nvSpPr>
          <p:spPr bwMode="auto">
            <a:xfrm>
              <a:off x="1834" y="1789"/>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64"/>
            <p:cNvSpPr>
              <a:spLocks noEditPoints="1"/>
            </p:cNvSpPr>
            <p:nvPr/>
          </p:nvSpPr>
          <p:spPr bwMode="auto">
            <a:xfrm>
              <a:off x="1945" y="2342"/>
              <a:ext cx="1859" cy="198"/>
            </a:xfrm>
            <a:custGeom>
              <a:avLst/>
              <a:gdLst>
                <a:gd name="T0" fmla="*/ 0 w 7433"/>
                <a:gd name="T1" fmla="*/ 526 h 790"/>
                <a:gd name="T2" fmla="*/ 410 w 7433"/>
                <a:gd name="T3" fmla="*/ 526 h 790"/>
                <a:gd name="T4" fmla="*/ 410 w 7433"/>
                <a:gd name="T5" fmla="*/ 790 h 790"/>
                <a:gd name="T6" fmla="*/ 0 w 7433"/>
                <a:gd name="T7" fmla="*/ 790 h 790"/>
                <a:gd name="T8" fmla="*/ 0 w 7433"/>
                <a:gd name="T9" fmla="*/ 526 h 790"/>
                <a:gd name="T10" fmla="*/ 2342 w 7433"/>
                <a:gd name="T11" fmla="*/ 395 h 790"/>
                <a:gd name="T12" fmla="*/ 2752 w 7433"/>
                <a:gd name="T13" fmla="*/ 395 h 790"/>
                <a:gd name="T14" fmla="*/ 2752 w 7433"/>
                <a:gd name="T15" fmla="*/ 790 h 790"/>
                <a:gd name="T16" fmla="*/ 2342 w 7433"/>
                <a:gd name="T17" fmla="*/ 790 h 790"/>
                <a:gd name="T18" fmla="*/ 2342 w 7433"/>
                <a:gd name="T19" fmla="*/ 395 h 790"/>
                <a:gd name="T20" fmla="*/ 4684 w 7433"/>
                <a:gd name="T21" fmla="*/ 240 h 790"/>
                <a:gd name="T22" fmla="*/ 5091 w 7433"/>
                <a:gd name="T23" fmla="*/ 240 h 790"/>
                <a:gd name="T24" fmla="*/ 5091 w 7433"/>
                <a:gd name="T25" fmla="*/ 790 h 790"/>
                <a:gd name="T26" fmla="*/ 4684 w 7433"/>
                <a:gd name="T27" fmla="*/ 790 h 790"/>
                <a:gd name="T28" fmla="*/ 4684 w 7433"/>
                <a:gd name="T29" fmla="*/ 240 h 790"/>
                <a:gd name="T30" fmla="*/ 7027 w 7433"/>
                <a:gd name="T31" fmla="*/ 0 h 790"/>
                <a:gd name="T32" fmla="*/ 7433 w 7433"/>
                <a:gd name="T33" fmla="*/ 0 h 790"/>
                <a:gd name="T34" fmla="*/ 7433 w 7433"/>
                <a:gd name="T35" fmla="*/ 790 h 790"/>
                <a:gd name="T36" fmla="*/ 7027 w 7433"/>
                <a:gd name="T37" fmla="*/ 790 h 790"/>
                <a:gd name="T38" fmla="*/ 7027 w 7433"/>
                <a:gd name="T3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3" h="790">
                  <a:moveTo>
                    <a:pt x="0" y="526"/>
                  </a:moveTo>
                  <a:lnTo>
                    <a:pt x="410" y="526"/>
                  </a:lnTo>
                  <a:lnTo>
                    <a:pt x="410" y="790"/>
                  </a:lnTo>
                  <a:lnTo>
                    <a:pt x="0" y="790"/>
                  </a:lnTo>
                  <a:lnTo>
                    <a:pt x="0" y="526"/>
                  </a:lnTo>
                  <a:close/>
                  <a:moveTo>
                    <a:pt x="2342" y="395"/>
                  </a:moveTo>
                  <a:lnTo>
                    <a:pt x="2752" y="395"/>
                  </a:lnTo>
                  <a:lnTo>
                    <a:pt x="2752" y="790"/>
                  </a:lnTo>
                  <a:lnTo>
                    <a:pt x="2342" y="790"/>
                  </a:lnTo>
                  <a:lnTo>
                    <a:pt x="2342" y="395"/>
                  </a:lnTo>
                  <a:close/>
                  <a:moveTo>
                    <a:pt x="4684" y="240"/>
                  </a:moveTo>
                  <a:lnTo>
                    <a:pt x="5091" y="240"/>
                  </a:lnTo>
                  <a:lnTo>
                    <a:pt x="5091" y="790"/>
                  </a:lnTo>
                  <a:lnTo>
                    <a:pt x="4684" y="790"/>
                  </a:lnTo>
                  <a:lnTo>
                    <a:pt x="4684" y="240"/>
                  </a:lnTo>
                  <a:close/>
                  <a:moveTo>
                    <a:pt x="7027" y="0"/>
                  </a:moveTo>
                  <a:lnTo>
                    <a:pt x="7433" y="0"/>
                  </a:lnTo>
                  <a:lnTo>
                    <a:pt x="7433" y="790"/>
                  </a:lnTo>
                  <a:lnTo>
                    <a:pt x="7027" y="790"/>
                  </a:lnTo>
                  <a:lnTo>
                    <a:pt x="7027"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65"/>
            <p:cNvSpPr>
              <a:spLocks noEditPoints="1"/>
            </p:cNvSpPr>
            <p:nvPr/>
          </p:nvSpPr>
          <p:spPr bwMode="auto">
            <a:xfrm>
              <a:off x="2075" y="2048"/>
              <a:ext cx="1859" cy="492"/>
            </a:xfrm>
            <a:custGeom>
              <a:avLst/>
              <a:gdLst>
                <a:gd name="T0" fmla="*/ 0 w 7433"/>
                <a:gd name="T1" fmla="*/ 1331 h 1966"/>
                <a:gd name="T2" fmla="*/ 409 w 7433"/>
                <a:gd name="T3" fmla="*/ 1331 h 1966"/>
                <a:gd name="T4" fmla="*/ 409 w 7433"/>
                <a:gd name="T5" fmla="*/ 1966 h 1966"/>
                <a:gd name="T6" fmla="*/ 0 w 7433"/>
                <a:gd name="T7" fmla="*/ 1966 h 1966"/>
                <a:gd name="T8" fmla="*/ 0 w 7433"/>
                <a:gd name="T9" fmla="*/ 1331 h 1966"/>
                <a:gd name="T10" fmla="*/ 2342 w 7433"/>
                <a:gd name="T11" fmla="*/ 970 h 1966"/>
                <a:gd name="T12" fmla="*/ 2749 w 7433"/>
                <a:gd name="T13" fmla="*/ 970 h 1966"/>
                <a:gd name="T14" fmla="*/ 2749 w 7433"/>
                <a:gd name="T15" fmla="*/ 1966 h 1966"/>
                <a:gd name="T16" fmla="*/ 2342 w 7433"/>
                <a:gd name="T17" fmla="*/ 1966 h 1966"/>
                <a:gd name="T18" fmla="*/ 2342 w 7433"/>
                <a:gd name="T19" fmla="*/ 970 h 1966"/>
                <a:gd name="T20" fmla="*/ 4681 w 7433"/>
                <a:gd name="T21" fmla="*/ 614 h 1966"/>
                <a:gd name="T22" fmla="*/ 5091 w 7433"/>
                <a:gd name="T23" fmla="*/ 614 h 1966"/>
                <a:gd name="T24" fmla="*/ 5091 w 7433"/>
                <a:gd name="T25" fmla="*/ 1966 h 1966"/>
                <a:gd name="T26" fmla="*/ 4681 w 7433"/>
                <a:gd name="T27" fmla="*/ 1966 h 1966"/>
                <a:gd name="T28" fmla="*/ 4681 w 7433"/>
                <a:gd name="T29" fmla="*/ 614 h 1966"/>
                <a:gd name="T30" fmla="*/ 7023 w 7433"/>
                <a:gd name="T31" fmla="*/ 0 h 1966"/>
                <a:gd name="T32" fmla="*/ 7433 w 7433"/>
                <a:gd name="T33" fmla="*/ 0 h 1966"/>
                <a:gd name="T34" fmla="*/ 7433 w 7433"/>
                <a:gd name="T35" fmla="*/ 1966 h 1966"/>
                <a:gd name="T36" fmla="*/ 7023 w 7433"/>
                <a:gd name="T37" fmla="*/ 1966 h 1966"/>
                <a:gd name="T38" fmla="*/ 7023 w 7433"/>
                <a:gd name="T39" fmla="*/ 0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3" h="1966">
                  <a:moveTo>
                    <a:pt x="0" y="1331"/>
                  </a:moveTo>
                  <a:lnTo>
                    <a:pt x="409" y="1331"/>
                  </a:lnTo>
                  <a:lnTo>
                    <a:pt x="409" y="1966"/>
                  </a:lnTo>
                  <a:lnTo>
                    <a:pt x="0" y="1966"/>
                  </a:lnTo>
                  <a:lnTo>
                    <a:pt x="0" y="1331"/>
                  </a:lnTo>
                  <a:close/>
                  <a:moveTo>
                    <a:pt x="2342" y="970"/>
                  </a:moveTo>
                  <a:lnTo>
                    <a:pt x="2749" y="970"/>
                  </a:lnTo>
                  <a:lnTo>
                    <a:pt x="2749" y="1966"/>
                  </a:lnTo>
                  <a:lnTo>
                    <a:pt x="2342" y="1966"/>
                  </a:lnTo>
                  <a:lnTo>
                    <a:pt x="2342" y="970"/>
                  </a:lnTo>
                  <a:close/>
                  <a:moveTo>
                    <a:pt x="4681" y="614"/>
                  </a:moveTo>
                  <a:lnTo>
                    <a:pt x="5091" y="614"/>
                  </a:lnTo>
                  <a:lnTo>
                    <a:pt x="5091" y="1966"/>
                  </a:lnTo>
                  <a:lnTo>
                    <a:pt x="4681" y="1966"/>
                  </a:lnTo>
                  <a:lnTo>
                    <a:pt x="4681" y="614"/>
                  </a:lnTo>
                  <a:close/>
                  <a:moveTo>
                    <a:pt x="7023" y="0"/>
                  </a:moveTo>
                  <a:lnTo>
                    <a:pt x="7433" y="0"/>
                  </a:lnTo>
                  <a:lnTo>
                    <a:pt x="7433" y="1966"/>
                  </a:lnTo>
                  <a:lnTo>
                    <a:pt x="7023" y="1966"/>
                  </a:lnTo>
                  <a:lnTo>
                    <a:pt x="7023" y="0"/>
                  </a:lnTo>
                  <a:close/>
                </a:path>
              </a:pathLst>
            </a:custGeom>
            <a:solidFill>
              <a:srgbClr val="EB6C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66"/>
            <p:cNvSpPr>
              <a:spLocks noEditPoints="1"/>
            </p:cNvSpPr>
            <p:nvPr/>
          </p:nvSpPr>
          <p:spPr bwMode="auto">
            <a:xfrm>
              <a:off x="2206" y="2250"/>
              <a:ext cx="1857" cy="290"/>
            </a:xfrm>
            <a:custGeom>
              <a:avLst/>
              <a:gdLst>
                <a:gd name="T0" fmla="*/ 0 w 7430"/>
                <a:gd name="T1" fmla="*/ 773 h 1161"/>
                <a:gd name="T2" fmla="*/ 407 w 7430"/>
                <a:gd name="T3" fmla="*/ 773 h 1161"/>
                <a:gd name="T4" fmla="*/ 407 w 7430"/>
                <a:gd name="T5" fmla="*/ 1161 h 1161"/>
                <a:gd name="T6" fmla="*/ 0 w 7430"/>
                <a:gd name="T7" fmla="*/ 1161 h 1161"/>
                <a:gd name="T8" fmla="*/ 0 w 7430"/>
                <a:gd name="T9" fmla="*/ 773 h 1161"/>
                <a:gd name="T10" fmla="*/ 2339 w 7430"/>
                <a:gd name="T11" fmla="*/ 606 h 1161"/>
                <a:gd name="T12" fmla="*/ 2749 w 7430"/>
                <a:gd name="T13" fmla="*/ 606 h 1161"/>
                <a:gd name="T14" fmla="*/ 2749 w 7430"/>
                <a:gd name="T15" fmla="*/ 1161 h 1161"/>
                <a:gd name="T16" fmla="*/ 2339 w 7430"/>
                <a:gd name="T17" fmla="*/ 1161 h 1161"/>
                <a:gd name="T18" fmla="*/ 2339 w 7430"/>
                <a:gd name="T19" fmla="*/ 606 h 1161"/>
                <a:gd name="T20" fmla="*/ 4681 w 7430"/>
                <a:gd name="T21" fmla="*/ 402 h 1161"/>
                <a:gd name="T22" fmla="*/ 5091 w 7430"/>
                <a:gd name="T23" fmla="*/ 402 h 1161"/>
                <a:gd name="T24" fmla="*/ 5091 w 7430"/>
                <a:gd name="T25" fmla="*/ 1161 h 1161"/>
                <a:gd name="T26" fmla="*/ 4681 w 7430"/>
                <a:gd name="T27" fmla="*/ 1161 h 1161"/>
                <a:gd name="T28" fmla="*/ 4681 w 7430"/>
                <a:gd name="T29" fmla="*/ 402 h 1161"/>
                <a:gd name="T30" fmla="*/ 7023 w 7430"/>
                <a:gd name="T31" fmla="*/ 0 h 1161"/>
                <a:gd name="T32" fmla="*/ 7430 w 7430"/>
                <a:gd name="T33" fmla="*/ 0 h 1161"/>
                <a:gd name="T34" fmla="*/ 7430 w 7430"/>
                <a:gd name="T35" fmla="*/ 1161 h 1161"/>
                <a:gd name="T36" fmla="*/ 7023 w 7430"/>
                <a:gd name="T37" fmla="*/ 1161 h 1161"/>
                <a:gd name="T38" fmla="*/ 7023 w 7430"/>
                <a:gd name="T3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0" h="1161">
                  <a:moveTo>
                    <a:pt x="0" y="773"/>
                  </a:moveTo>
                  <a:lnTo>
                    <a:pt x="407" y="773"/>
                  </a:lnTo>
                  <a:lnTo>
                    <a:pt x="407" y="1161"/>
                  </a:lnTo>
                  <a:lnTo>
                    <a:pt x="0" y="1161"/>
                  </a:lnTo>
                  <a:lnTo>
                    <a:pt x="0" y="773"/>
                  </a:lnTo>
                  <a:close/>
                  <a:moveTo>
                    <a:pt x="2339" y="606"/>
                  </a:moveTo>
                  <a:lnTo>
                    <a:pt x="2749" y="606"/>
                  </a:lnTo>
                  <a:lnTo>
                    <a:pt x="2749" y="1161"/>
                  </a:lnTo>
                  <a:lnTo>
                    <a:pt x="2339" y="1161"/>
                  </a:lnTo>
                  <a:lnTo>
                    <a:pt x="2339" y="606"/>
                  </a:lnTo>
                  <a:close/>
                  <a:moveTo>
                    <a:pt x="4681" y="402"/>
                  </a:moveTo>
                  <a:lnTo>
                    <a:pt x="5091" y="402"/>
                  </a:lnTo>
                  <a:lnTo>
                    <a:pt x="5091" y="1161"/>
                  </a:lnTo>
                  <a:lnTo>
                    <a:pt x="4681" y="1161"/>
                  </a:lnTo>
                  <a:lnTo>
                    <a:pt x="4681" y="402"/>
                  </a:lnTo>
                  <a:close/>
                  <a:moveTo>
                    <a:pt x="7023" y="0"/>
                  </a:moveTo>
                  <a:lnTo>
                    <a:pt x="7430" y="0"/>
                  </a:lnTo>
                  <a:lnTo>
                    <a:pt x="7430" y="1161"/>
                  </a:lnTo>
                  <a:lnTo>
                    <a:pt x="7023" y="1161"/>
                  </a:lnTo>
                  <a:lnTo>
                    <a:pt x="7023" y="0"/>
                  </a:lnTo>
                  <a:close/>
                </a:path>
              </a:pathLst>
            </a:custGeom>
            <a:solidFill>
              <a:srgbClr val="2E7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Line 67"/>
            <p:cNvSpPr>
              <a:spLocks noChangeShapeType="1"/>
            </p:cNvSpPr>
            <p:nvPr/>
          </p:nvSpPr>
          <p:spPr bwMode="auto">
            <a:xfrm>
              <a:off x="1834" y="2540"/>
              <a:ext cx="2341"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68"/>
            <p:cNvSpPr>
              <a:spLocks noEditPoints="1"/>
            </p:cNvSpPr>
            <p:nvPr/>
          </p:nvSpPr>
          <p:spPr bwMode="auto">
            <a:xfrm>
              <a:off x="1743" y="2517"/>
              <a:ext cx="29" cy="42"/>
            </a:xfrm>
            <a:custGeom>
              <a:avLst/>
              <a:gdLst>
                <a:gd name="T0" fmla="*/ 112 w 114"/>
                <a:gd name="T1" fmla="*/ 102 h 168"/>
                <a:gd name="T2" fmla="*/ 107 w 114"/>
                <a:gd name="T3" fmla="*/ 134 h 168"/>
                <a:gd name="T4" fmla="*/ 93 w 114"/>
                <a:gd name="T5" fmla="*/ 156 h 168"/>
                <a:gd name="T6" fmla="*/ 71 w 114"/>
                <a:gd name="T7" fmla="*/ 168 h 168"/>
                <a:gd name="T8" fmla="*/ 40 w 114"/>
                <a:gd name="T9" fmla="*/ 168 h 168"/>
                <a:gd name="T10" fmla="*/ 20 w 114"/>
                <a:gd name="T11" fmla="*/ 156 h 168"/>
                <a:gd name="T12" fmla="*/ 6 w 114"/>
                <a:gd name="T13" fmla="*/ 135 h 168"/>
                <a:gd name="T14" fmla="*/ 1 w 114"/>
                <a:gd name="T15" fmla="*/ 104 h 168"/>
                <a:gd name="T16" fmla="*/ 1 w 114"/>
                <a:gd name="T17" fmla="*/ 67 h 168"/>
                <a:gd name="T18" fmla="*/ 6 w 114"/>
                <a:gd name="T19" fmla="*/ 36 h 168"/>
                <a:gd name="T20" fmla="*/ 21 w 114"/>
                <a:gd name="T21" fmla="*/ 13 h 168"/>
                <a:gd name="T22" fmla="*/ 43 w 114"/>
                <a:gd name="T23" fmla="*/ 2 h 168"/>
                <a:gd name="T24" fmla="*/ 73 w 114"/>
                <a:gd name="T25" fmla="*/ 2 h 168"/>
                <a:gd name="T26" fmla="*/ 94 w 114"/>
                <a:gd name="T27" fmla="*/ 12 h 168"/>
                <a:gd name="T28" fmla="*/ 107 w 114"/>
                <a:gd name="T29" fmla="*/ 33 h 168"/>
                <a:gd name="T30" fmla="*/ 112 w 114"/>
                <a:gd name="T31" fmla="*/ 64 h 168"/>
                <a:gd name="T32" fmla="*/ 91 w 114"/>
                <a:gd name="T33" fmla="*/ 85 h 168"/>
                <a:gd name="T34" fmla="*/ 90 w 114"/>
                <a:gd name="T35" fmla="*/ 63 h 168"/>
                <a:gd name="T36" fmla="*/ 88 w 114"/>
                <a:gd name="T37" fmla="*/ 46 h 168"/>
                <a:gd name="T38" fmla="*/ 84 w 114"/>
                <a:gd name="T39" fmla="*/ 33 h 168"/>
                <a:gd name="T40" fmla="*/ 77 w 114"/>
                <a:gd name="T41" fmla="*/ 25 h 168"/>
                <a:gd name="T42" fmla="*/ 68 w 114"/>
                <a:gd name="T43" fmla="*/ 20 h 168"/>
                <a:gd name="T44" fmla="*/ 57 w 114"/>
                <a:gd name="T45" fmla="*/ 19 h 168"/>
                <a:gd name="T46" fmla="*/ 39 w 114"/>
                <a:gd name="T47" fmla="*/ 23 h 168"/>
                <a:gd name="T48" fmla="*/ 29 w 114"/>
                <a:gd name="T49" fmla="*/ 37 h 168"/>
                <a:gd name="T50" fmla="*/ 23 w 114"/>
                <a:gd name="T51" fmla="*/ 58 h 168"/>
                <a:gd name="T52" fmla="*/ 22 w 114"/>
                <a:gd name="T53" fmla="*/ 83 h 168"/>
                <a:gd name="T54" fmla="*/ 25 w 114"/>
                <a:gd name="T55" fmla="*/ 114 h 168"/>
                <a:gd name="T56" fmla="*/ 30 w 114"/>
                <a:gd name="T57" fmla="*/ 135 h 168"/>
                <a:gd name="T58" fmla="*/ 40 w 114"/>
                <a:gd name="T59" fmla="*/ 147 h 168"/>
                <a:gd name="T60" fmla="*/ 56 w 114"/>
                <a:gd name="T61" fmla="*/ 151 h 168"/>
                <a:gd name="T62" fmla="*/ 69 w 114"/>
                <a:gd name="T63" fmla="*/ 148 h 168"/>
                <a:gd name="T64" fmla="*/ 78 w 114"/>
                <a:gd name="T65" fmla="*/ 141 h 168"/>
                <a:gd name="T66" fmla="*/ 84 w 114"/>
                <a:gd name="T67" fmla="*/ 131 h 168"/>
                <a:gd name="T68" fmla="*/ 89 w 114"/>
                <a:gd name="T69" fmla="*/ 118 h 168"/>
                <a:gd name="T70" fmla="*/ 90 w 114"/>
                <a:gd name="T71" fmla="*/ 104 h 168"/>
                <a:gd name="T72" fmla="*/ 91 w 114"/>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4"/>
                  </a:moveTo>
                  <a:lnTo>
                    <a:pt x="112" y="102"/>
                  </a:lnTo>
                  <a:lnTo>
                    <a:pt x="110" y="118"/>
                  </a:lnTo>
                  <a:lnTo>
                    <a:pt x="107" y="134"/>
                  </a:lnTo>
                  <a:lnTo>
                    <a:pt x="101" y="145"/>
                  </a:lnTo>
                  <a:lnTo>
                    <a:pt x="93" y="156"/>
                  </a:lnTo>
                  <a:lnTo>
                    <a:pt x="82" y="162"/>
                  </a:lnTo>
                  <a:lnTo>
                    <a:pt x="71" y="168"/>
                  </a:lnTo>
                  <a:lnTo>
                    <a:pt x="55" y="168"/>
                  </a:lnTo>
                  <a:lnTo>
                    <a:pt x="40" y="168"/>
                  </a:lnTo>
                  <a:lnTo>
                    <a:pt x="29" y="162"/>
                  </a:lnTo>
                  <a:lnTo>
                    <a:pt x="20" y="156"/>
                  </a:lnTo>
                  <a:lnTo>
                    <a:pt x="12" y="147"/>
                  </a:lnTo>
                  <a:lnTo>
                    <a:pt x="6" y="135"/>
                  </a:lnTo>
                  <a:lnTo>
                    <a:pt x="3" y="121"/>
                  </a:lnTo>
                  <a:lnTo>
                    <a:pt x="1" y="104"/>
                  </a:lnTo>
                  <a:lnTo>
                    <a:pt x="0" y="85"/>
                  </a:lnTo>
                  <a:lnTo>
                    <a:pt x="1" y="67"/>
                  </a:lnTo>
                  <a:lnTo>
                    <a:pt x="4" y="50"/>
                  </a:lnTo>
                  <a:lnTo>
                    <a:pt x="6" y="36"/>
                  </a:lnTo>
                  <a:lnTo>
                    <a:pt x="13" y="24"/>
                  </a:lnTo>
                  <a:lnTo>
                    <a:pt x="21" y="13"/>
                  </a:lnTo>
                  <a:lnTo>
                    <a:pt x="31" y="7"/>
                  </a:lnTo>
                  <a:lnTo>
                    <a:pt x="43" y="2"/>
                  </a:lnTo>
                  <a:lnTo>
                    <a:pt x="59" y="0"/>
                  </a:lnTo>
                  <a:lnTo>
                    <a:pt x="73" y="2"/>
                  </a:lnTo>
                  <a:lnTo>
                    <a:pt x="84" y="6"/>
                  </a:lnTo>
                  <a:lnTo>
                    <a:pt x="94" y="12"/>
                  </a:lnTo>
                  <a:lnTo>
                    <a:pt x="102" y="23"/>
                  </a:lnTo>
                  <a:lnTo>
                    <a:pt x="107" y="33"/>
                  </a:lnTo>
                  <a:lnTo>
                    <a:pt x="110" y="49"/>
                  </a:lnTo>
                  <a:lnTo>
                    <a:pt x="112" y="64"/>
                  </a:lnTo>
                  <a:lnTo>
                    <a:pt x="114" y="84"/>
                  </a:lnTo>
                  <a:close/>
                  <a:moveTo>
                    <a:pt x="91" y="85"/>
                  </a:moveTo>
                  <a:lnTo>
                    <a:pt x="90" y="74"/>
                  </a:lnTo>
                  <a:lnTo>
                    <a:pt x="90" y="63"/>
                  </a:lnTo>
                  <a:lnTo>
                    <a:pt x="89" y="54"/>
                  </a:lnTo>
                  <a:lnTo>
                    <a:pt x="88" y="46"/>
                  </a:lnTo>
                  <a:lnTo>
                    <a:pt x="86" y="40"/>
                  </a:lnTo>
                  <a:lnTo>
                    <a:pt x="84" y="33"/>
                  </a:lnTo>
                  <a:lnTo>
                    <a:pt x="80" y="29"/>
                  </a:lnTo>
                  <a:lnTo>
                    <a:pt x="77" y="25"/>
                  </a:lnTo>
                  <a:lnTo>
                    <a:pt x="73" y="21"/>
                  </a:lnTo>
                  <a:lnTo>
                    <a:pt x="68" y="20"/>
                  </a:lnTo>
                  <a:lnTo>
                    <a:pt x="63" y="19"/>
                  </a:lnTo>
                  <a:lnTo>
                    <a:pt x="57" y="19"/>
                  </a:lnTo>
                  <a:lnTo>
                    <a:pt x="47" y="19"/>
                  </a:lnTo>
                  <a:lnTo>
                    <a:pt x="39" y="23"/>
                  </a:lnTo>
                  <a:lnTo>
                    <a:pt x="34" y="29"/>
                  </a:lnTo>
                  <a:lnTo>
                    <a:pt x="29" y="37"/>
                  </a:lnTo>
                  <a:lnTo>
                    <a:pt x="26" y="46"/>
                  </a:lnTo>
                  <a:lnTo>
                    <a:pt x="23" y="58"/>
                  </a:lnTo>
                  <a:lnTo>
                    <a:pt x="22" y="70"/>
                  </a:lnTo>
                  <a:lnTo>
                    <a:pt x="22" y="83"/>
                  </a:lnTo>
                  <a:lnTo>
                    <a:pt x="22" y="101"/>
                  </a:lnTo>
                  <a:lnTo>
                    <a:pt x="25" y="114"/>
                  </a:lnTo>
                  <a:lnTo>
                    <a:pt x="26" y="126"/>
                  </a:lnTo>
                  <a:lnTo>
                    <a:pt x="30" y="135"/>
                  </a:lnTo>
                  <a:lnTo>
                    <a:pt x="35" y="143"/>
                  </a:lnTo>
                  <a:lnTo>
                    <a:pt x="40" y="147"/>
                  </a:lnTo>
                  <a:lnTo>
                    <a:pt x="47" y="149"/>
                  </a:lnTo>
                  <a:lnTo>
                    <a:pt x="56" y="151"/>
                  </a:lnTo>
                  <a:lnTo>
                    <a:pt x="63" y="151"/>
                  </a:lnTo>
                  <a:lnTo>
                    <a:pt x="69" y="148"/>
                  </a:lnTo>
                  <a:lnTo>
                    <a:pt x="73" y="145"/>
                  </a:lnTo>
                  <a:lnTo>
                    <a:pt x="78" y="141"/>
                  </a:lnTo>
                  <a:lnTo>
                    <a:pt x="81" y="138"/>
                  </a:lnTo>
                  <a:lnTo>
                    <a:pt x="84" y="131"/>
                  </a:lnTo>
                  <a:lnTo>
                    <a:pt x="86" y="126"/>
                  </a:lnTo>
                  <a:lnTo>
                    <a:pt x="89" y="118"/>
                  </a:lnTo>
                  <a:lnTo>
                    <a:pt x="90" y="111"/>
                  </a:lnTo>
                  <a:lnTo>
                    <a:pt x="90" y="104"/>
                  </a:lnTo>
                  <a:lnTo>
                    <a:pt x="91"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69"/>
            <p:cNvSpPr>
              <a:spLocks/>
            </p:cNvSpPr>
            <p:nvPr/>
          </p:nvSpPr>
          <p:spPr bwMode="auto">
            <a:xfrm>
              <a:off x="1712" y="2433"/>
              <a:ext cx="26" cy="42"/>
            </a:xfrm>
            <a:custGeom>
              <a:avLst/>
              <a:gdLst>
                <a:gd name="T0" fmla="*/ 102 w 102"/>
                <a:gd name="T1" fmla="*/ 159 h 166"/>
                <a:gd name="T2" fmla="*/ 102 w 102"/>
                <a:gd name="T3" fmla="*/ 162 h 166"/>
                <a:gd name="T4" fmla="*/ 101 w 102"/>
                <a:gd name="T5" fmla="*/ 165 h 166"/>
                <a:gd name="T6" fmla="*/ 100 w 102"/>
                <a:gd name="T7" fmla="*/ 166 h 166"/>
                <a:gd name="T8" fmla="*/ 8 w 102"/>
                <a:gd name="T9" fmla="*/ 166 h 166"/>
                <a:gd name="T10" fmla="*/ 4 w 102"/>
                <a:gd name="T11" fmla="*/ 166 h 166"/>
                <a:gd name="T12" fmla="*/ 3 w 102"/>
                <a:gd name="T13" fmla="*/ 165 h 166"/>
                <a:gd name="T14" fmla="*/ 2 w 102"/>
                <a:gd name="T15" fmla="*/ 161 h 166"/>
                <a:gd name="T16" fmla="*/ 0 w 102"/>
                <a:gd name="T17" fmla="*/ 157 h 166"/>
                <a:gd name="T18" fmla="*/ 0 w 102"/>
                <a:gd name="T19" fmla="*/ 153 h 166"/>
                <a:gd name="T20" fmla="*/ 2 w 102"/>
                <a:gd name="T21" fmla="*/ 149 h 166"/>
                <a:gd name="T22" fmla="*/ 3 w 102"/>
                <a:gd name="T23" fmla="*/ 146 h 166"/>
                <a:gd name="T24" fmla="*/ 6 w 102"/>
                <a:gd name="T25" fmla="*/ 142 h 166"/>
                <a:gd name="T26" fmla="*/ 48 w 102"/>
                <a:gd name="T27" fmla="*/ 98 h 166"/>
                <a:gd name="T28" fmla="*/ 61 w 102"/>
                <a:gd name="T29" fmla="*/ 80 h 166"/>
                <a:gd name="T30" fmla="*/ 68 w 102"/>
                <a:gd name="T31" fmla="*/ 64 h 166"/>
                <a:gd name="T32" fmla="*/ 71 w 102"/>
                <a:gd name="T33" fmla="*/ 52 h 166"/>
                <a:gd name="T34" fmla="*/ 71 w 102"/>
                <a:gd name="T35" fmla="*/ 42 h 166"/>
                <a:gd name="T36" fmla="*/ 67 w 102"/>
                <a:gd name="T37" fmla="*/ 31 h 166"/>
                <a:gd name="T38" fmla="*/ 61 w 102"/>
                <a:gd name="T39" fmla="*/ 25 h 166"/>
                <a:gd name="T40" fmla="*/ 50 w 102"/>
                <a:gd name="T41" fmla="*/ 20 h 166"/>
                <a:gd name="T42" fmla="*/ 37 w 102"/>
                <a:gd name="T43" fmla="*/ 20 h 166"/>
                <a:gd name="T44" fmla="*/ 25 w 102"/>
                <a:gd name="T45" fmla="*/ 23 h 166"/>
                <a:gd name="T46" fmla="*/ 15 w 102"/>
                <a:gd name="T47" fmla="*/ 29 h 166"/>
                <a:gd name="T48" fmla="*/ 10 w 102"/>
                <a:gd name="T49" fmla="*/ 33 h 166"/>
                <a:gd name="T50" fmla="*/ 7 w 102"/>
                <a:gd name="T51" fmla="*/ 33 h 166"/>
                <a:gd name="T52" fmla="*/ 6 w 102"/>
                <a:gd name="T53" fmla="*/ 33 h 166"/>
                <a:gd name="T54" fmla="*/ 4 w 102"/>
                <a:gd name="T55" fmla="*/ 30 h 166"/>
                <a:gd name="T56" fmla="*/ 4 w 102"/>
                <a:gd name="T57" fmla="*/ 26 h 166"/>
                <a:gd name="T58" fmla="*/ 4 w 102"/>
                <a:gd name="T59" fmla="*/ 22 h 166"/>
                <a:gd name="T60" fmla="*/ 4 w 102"/>
                <a:gd name="T61" fmla="*/ 20 h 166"/>
                <a:gd name="T62" fmla="*/ 4 w 102"/>
                <a:gd name="T63" fmla="*/ 17 h 166"/>
                <a:gd name="T64" fmla="*/ 6 w 102"/>
                <a:gd name="T65" fmla="*/ 16 h 166"/>
                <a:gd name="T66" fmla="*/ 10 w 102"/>
                <a:gd name="T67" fmla="*/ 13 h 166"/>
                <a:gd name="T68" fmla="*/ 16 w 102"/>
                <a:gd name="T69" fmla="*/ 8 h 166"/>
                <a:gd name="T70" fmla="*/ 28 w 102"/>
                <a:gd name="T71" fmla="*/ 4 h 166"/>
                <a:gd name="T72" fmla="*/ 41 w 102"/>
                <a:gd name="T73" fmla="*/ 1 h 166"/>
                <a:gd name="T74" fmla="*/ 59 w 102"/>
                <a:gd name="T75" fmla="*/ 1 h 166"/>
                <a:gd name="T76" fmla="*/ 78 w 102"/>
                <a:gd name="T77" fmla="*/ 8 h 166"/>
                <a:gd name="T78" fmla="*/ 89 w 102"/>
                <a:gd name="T79" fmla="*/ 20 h 166"/>
                <a:gd name="T80" fmla="*/ 95 w 102"/>
                <a:gd name="T81" fmla="*/ 34 h 166"/>
                <a:gd name="T82" fmla="*/ 96 w 102"/>
                <a:gd name="T83" fmla="*/ 51 h 166"/>
                <a:gd name="T84" fmla="*/ 92 w 102"/>
                <a:gd name="T85" fmla="*/ 67 h 166"/>
                <a:gd name="T86" fmla="*/ 83 w 102"/>
                <a:gd name="T87" fmla="*/ 85 h 166"/>
                <a:gd name="T88" fmla="*/ 66 w 102"/>
                <a:gd name="T89" fmla="*/ 107 h 166"/>
                <a:gd name="T90" fmla="*/ 27 w 102"/>
                <a:gd name="T91" fmla="*/ 148 h 166"/>
                <a:gd name="T92" fmla="*/ 98 w 102"/>
                <a:gd name="T93" fmla="*/ 148 h 166"/>
                <a:gd name="T94" fmla="*/ 101 w 102"/>
                <a:gd name="T95" fmla="*/ 149 h 166"/>
                <a:gd name="T96" fmla="*/ 102 w 102"/>
                <a:gd name="T97" fmla="*/ 152 h 166"/>
                <a:gd name="T98" fmla="*/ 102 w 102"/>
                <a:gd name="T99" fmla="*/ 15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166">
                  <a:moveTo>
                    <a:pt x="102" y="157"/>
                  </a:moveTo>
                  <a:lnTo>
                    <a:pt x="102" y="159"/>
                  </a:lnTo>
                  <a:lnTo>
                    <a:pt x="102" y="161"/>
                  </a:lnTo>
                  <a:lnTo>
                    <a:pt x="102" y="162"/>
                  </a:lnTo>
                  <a:lnTo>
                    <a:pt x="101" y="163"/>
                  </a:lnTo>
                  <a:lnTo>
                    <a:pt x="101" y="165"/>
                  </a:lnTo>
                  <a:lnTo>
                    <a:pt x="100" y="166"/>
                  </a:lnTo>
                  <a:lnTo>
                    <a:pt x="100" y="166"/>
                  </a:lnTo>
                  <a:lnTo>
                    <a:pt x="98" y="166"/>
                  </a:lnTo>
                  <a:lnTo>
                    <a:pt x="8" y="166"/>
                  </a:lnTo>
                  <a:lnTo>
                    <a:pt x="6" y="166"/>
                  </a:lnTo>
                  <a:lnTo>
                    <a:pt x="4" y="166"/>
                  </a:lnTo>
                  <a:lnTo>
                    <a:pt x="3" y="165"/>
                  </a:lnTo>
                  <a:lnTo>
                    <a:pt x="3" y="165"/>
                  </a:lnTo>
                  <a:lnTo>
                    <a:pt x="2" y="163"/>
                  </a:lnTo>
                  <a:lnTo>
                    <a:pt x="2" y="161"/>
                  </a:lnTo>
                  <a:lnTo>
                    <a:pt x="0" y="159"/>
                  </a:lnTo>
                  <a:lnTo>
                    <a:pt x="0" y="157"/>
                  </a:lnTo>
                  <a:lnTo>
                    <a:pt x="0" y="154"/>
                  </a:lnTo>
                  <a:lnTo>
                    <a:pt x="0" y="153"/>
                  </a:lnTo>
                  <a:lnTo>
                    <a:pt x="2" y="150"/>
                  </a:lnTo>
                  <a:lnTo>
                    <a:pt x="2" y="149"/>
                  </a:lnTo>
                  <a:lnTo>
                    <a:pt x="3" y="148"/>
                  </a:lnTo>
                  <a:lnTo>
                    <a:pt x="3" y="146"/>
                  </a:lnTo>
                  <a:lnTo>
                    <a:pt x="4" y="145"/>
                  </a:lnTo>
                  <a:lnTo>
                    <a:pt x="6" y="142"/>
                  </a:lnTo>
                  <a:lnTo>
                    <a:pt x="37" y="110"/>
                  </a:lnTo>
                  <a:lnTo>
                    <a:pt x="48" y="98"/>
                  </a:lnTo>
                  <a:lnTo>
                    <a:pt x="55" y="89"/>
                  </a:lnTo>
                  <a:lnTo>
                    <a:pt x="61" y="80"/>
                  </a:lnTo>
                  <a:lnTo>
                    <a:pt x="66" y="72"/>
                  </a:lnTo>
                  <a:lnTo>
                    <a:pt x="68" y="64"/>
                  </a:lnTo>
                  <a:lnTo>
                    <a:pt x="70" y="57"/>
                  </a:lnTo>
                  <a:lnTo>
                    <a:pt x="71" y="52"/>
                  </a:lnTo>
                  <a:lnTo>
                    <a:pt x="71" y="47"/>
                  </a:lnTo>
                  <a:lnTo>
                    <a:pt x="71" y="42"/>
                  </a:lnTo>
                  <a:lnTo>
                    <a:pt x="70" y="37"/>
                  </a:lnTo>
                  <a:lnTo>
                    <a:pt x="67" y="31"/>
                  </a:lnTo>
                  <a:lnTo>
                    <a:pt x="65" y="27"/>
                  </a:lnTo>
                  <a:lnTo>
                    <a:pt x="61" y="25"/>
                  </a:lnTo>
                  <a:lnTo>
                    <a:pt x="55" y="22"/>
                  </a:lnTo>
                  <a:lnTo>
                    <a:pt x="50" y="20"/>
                  </a:lnTo>
                  <a:lnTo>
                    <a:pt x="45" y="20"/>
                  </a:lnTo>
                  <a:lnTo>
                    <a:pt x="37" y="20"/>
                  </a:lnTo>
                  <a:lnTo>
                    <a:pt x="31" y="22"/>
                  </a:lnTo>
                  <a:lnTo>
                    <a:pt x="25" y="23"/>
                  </a:lnTo>
                  <a:lnTo>
                    <a:pt x="20" y="26"/>
                  </a:lnTo>
                  <a:lnTo>
                    <a:pt x="15" y="29"/>
                  </a:lnTo>
                  <a:lnTo>
                    <a:pt x="12" y="31"/>
                  </a:lnTo>
                  <a:lnTo>
                    <a:pt x="10" y="33"/>
                  </a:lnTo>
                  <a:lnTo>
                    <a:pt x="7" y="34"/>
                  </a:lnTo>
                  <a:lnTo>
                    <a:pt x="7" y="33"/>
                  </a:lnTo>
                  <a:lnTo>
                    <a:pt x="6" y="33"/>
                  </a:lnTo>
                  <a:lnTo>
                    <a:pt x="6" y="33"/>
                  </a:lnTo>
                  <a:lnTo>
                    <a:pt x="4" y="31"/>
                  </a:lnTo>
                  <a:lnTo>
                    <a:pt x="4" y="30"/>
                  </a:lnTo>
                  <a:lnTo>
                    <a:pt x="4" y="29"/>
                  </a:lnTo>
                  <a:lnTo>
                    <a:pt x="4" y="26"/>
                  </a:lnTo>
                  <a:lnTo>
                    <a:pt x="4" y="23"/>
                  </a:lnTo>
                  <a:lnTo>
                    <a:pt x="4" y="22"/>
                  </a:lnTo>
                  <a:lnTo>
                    <a:pt x="4" y="21"/>
                  </a:lnTo>
                  <a:lnTo>
                    <a:pt x="4" y="20"/>
                  </a:lnTo>
                  <a:lnTo>
                    <a:pt x="4" y="18"/>
                  </a:lnTo>
                  <a:lnTo>
                    <a:pt x="4" y="17"/>
                  </a:lnTo>
                  <a:lnTo>
                    <a:pt x="6" y="16"/>
                  </a:lnTo>
                  <a:lnTo>
                    <a:pt x="6" y="16"/>
                  </a:lnTo>
                  <a:lnTo>
                    <a:pt x="7" y="14"/>
                  </a:lnTo>
                  <a:lnTo>
                    <a:pt x="10" y="13"/>
                  </a:lnTo>
                  <a:lnTo>
                    <a:pt x="12" y="10"/>
                  </a:lnTo>
                  <a:lnTo>
                    <a:pt x="16" y="8"/>
                  </a:lnTo>
                  <a:lnTo>
                    <a:pt x="21" y="7"/>
                  </a:lnTo>
                  <a:lnTo>
                    <a:pt x="28" y="4"/>
                  </a:lnTo>
                  <a:lnTo>
                    <a:pt x="34" y="3"/>
                  </a:lnTo>
                  <a:lnTo>
                    <a:pt x="41" y="1"/>
                  </a:lnTo>
                  <a:lnTo>
                    <a:pt x="49" y="0"/>
                  </a:lnTo>
                  <a:lnTo>
                    <a:pt x="59" y="1"/>
                  </a:lnTo>
                  <a:lnTo>
                    <a:pt x="68" y="4"/>
                  </a:lnTo>
                  <a:lnTo>
                    <a:pt x="78" y="8"/>
                  </a:lnTo>
                  <a:lnTo>
                    <a:pt x="84" y="13"/>
                  </a:lnTo>
                  <a:lnTo>
                    <a:pt x="89" y="20"/>
                  </a:lnTo>
                  <a:lnTo>
                    <a:pt x="93" y="26"/>
                  </a:lnTo>
                  <a:lnTo>
                    <a:pt x="95" y="34"/>
                  </a:lnTo>
                  <a:lnTo>
                    <a:pt x="96" y="43"/>
                  </a:lnTo>
                  <a:lnTo>
                    <a:pt x="96" y="51"/>
                  </a:lnTo>
                  <a:lnTo>
                    <a:pt x="95" y="59"/>
                  </a:lnTo>
                  <a:lnTo>
                    <a:pt x="92" y="67"/>
                  </a:lnTo>
                  <a:lnTo>
                    <a:pt x="88" y="76"/>
                  </a:lnTo>
                  <a:lnTo>
                    <a:pt x="83" y="85"/>
                  </a:lnTo>
                  <a:lnTo>
                    <a:pt x="75" y="95"/>
                  </a:lnTo>
                  <a:lnTo>
                    <a:pt x="66" y="107"/>
                  </a:lnTo>
                  <a:lnTo>
                    <a:pt x="53" y="120"/>
                  </a:lnTo>
                  <a:lnTo>
                    <a:pt x="27" y="148"/>
                  </a:lnTo>
                  <a:lnTo>
                    <a:pt x="98" y="148"/>
                  </a:lnTo>
                  <a:lnTo>
                    <a:pt x="98" y="148"/>
                  </a:lnTo>
                  <a:lnTo>
                    <a:pt x="100" y="149"/>
                  </a:lnTo>
                  <a:lnTo>
                    <a:pt x="101" y="149"/>
                  </a:lnTo>
                  <a:lnTo>
                    <a:pt x="101" y="150"/>
                  </a:lnTo>
                  <a:lnTo>
                    <a:pt x="102" y="152"/>
                  </a:lnTo>
                  <a:lnTo>
                    <a:pt x="102" y="153"/>
                  </a:lnTo>
                  <a:lnTo>
                    <a:pt x="102" y="154"/>
                  </a:lnTo>
                  <a:lnTo>
                    <a:pt x="102"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70"/>
            <p:cNvSpPr>
              <a:spLocks noEditPoints="1"/>
            </p:cNvSpPr>
            <p:nvPr/>
          </p:nvSpPr>
          <p:spPr bwMode="auto">
            <a:xfrm>
              <a:off x="1743" y="2433"/>
              <a:ext cx="29" cy="43"/>
            </a:xfrm>
            <a:custGeom>
              <a:avLst/>
              <a:gdLst>
                <a:gd name="T0" fmla="*/ 112 w 114"/>
                <a:gd name="T1" fmla="*/ 102 h 168"/>
                <a:gd name="T2" fmla="*/ 107 w 114"/>
                <a:gd name="T3" fmla="*/ 133 h 168"/>
                <a:gd name="T4" fmla="*/ 93 w 114"/>
                <a:gd name="T5" fmla="*/ 155 h 168"/>
                <a:gd name="T6" fmla="*/ 71 w 114"/>
                <a:gd name="T7" fmla="*/ 167 h 168"/>
                <a:gd name="T8" fmla="*/ 40 w 114"/>
                <a:gd name="T9" fmla="*/ 167 h 168"/>
                <a:gd name="T10" fmla="*/ 20 w 114"/>
                <a:gd name="T11" fmla="*/ 157 h 168"/>
                <a:gd name="T12" fmla="*/ 6 w 114"/>
                <a:gd name="T13" fmla="*/ 136 h 168"/>
                <a:gd name="T14" fmla="*/ 1 w 114"/>
                <a:gd name="T15" fmla="*/ 104 h 168"/>
                <a:gd name="T16" fmla="*/ 1 w 114"/>
                <a:gd name="T17" fmla="*/ 67 h 168"/>
                <a:gd name="T18" fmla="*/ 6 w 114"/>
                <a:gd name="T19" fmla="*/ 35 h 168"/>
                <a:gd name="T20" fmla="*/ 21 w 114"/>
                <a:gd name="T21" fmla="*/ 13 h 168"/>
                <a:gd name="T22" fmla="*/ 43 w 114"/>
                <a:gd name="T23" fmla="*/ 1 h 168"/>
                <a:gd name="T24" fmla="*/ 73 w 114"/>
                <a:gd name="T25" fmla="*/ 1 h 168"/>
                <a:gd name="T26" fmla="*/ 94 w 114"/>
                <a:gd name="T27" fmla="*/ 13 h 168"/>
                <a:gd name="T28" fmla="*/ 107 w 114"/>
                <a:gd name="T29" fmla="*/ 34 h 168"/>
                <a:gd name="T30" fmla="*/ 112 w 114"/>
                <a:gd name="T31" fmla="*/ 65 h 168"/>
                <a:gd name="T32" fmla="*/ 91 w 114"/>
                <a:gd name="T33" fmla="*/ 86 h 168"/>
                <a:gd name="T34" fmla="*/ 90 w 114"/>
                <a:gd name="T35" fmla="*/ 64 h 168"/>
                <a:gd name="T36" fmla="*/ 88 w 114"/>
                <a:gd name="T37" fmla="*/ 47 h 168"/>
                <a:gd name="T38" fmla="*/ 84 w 114"/>
                <a:gd name="T39" fmla="*/ 34 h 168"/>
                <a:gd name="T40" fmla="*/ 77 w 114"/>
                <a:gd name="T41" fmla="*/ 25 h 168"/>
                <a:gd name="T42" fmla="*/ 68 w 114"/>
                <a:gd name="T43" fmla="*/ 20 h 168"/>
                <a:gd name="T44" fmla="*/ 57 w 114"/>
                <a:gd name="T45" fmla="*/ 18 h 168"/>
                <a:gd name="T46" fmla="*/ 39 w 114"/>
                <a:gd name="T47" fmla="*/ 23 h 168"/>
                <a:gd name="T48" fmla="*/ 29 w 114"/>
                <a:gd name="T49" fmla="*/ 38 h 168"/>
                <a:gd name="T50" fmla="*/ 23 w 114"/>
                <a:gd name="T51" fmla="*/ 57 h 168"/>
                <a:gd name="T52" fmla="*/ 22 w 114"/>
                <a:gd name="T53" fmla="*/ 84 h 168"/>
                <a:gd name="T54" fmla="*/ 25 w 114"/>
                <a:gd name="T55" fmla="*/ 115 h 168"/>
                <a:gd name="T56" fmla="*/ 30 w 114"/>
                <a:gd name="T57" fmla="*/ 136 h 168"/>
                <a:gd name="T58" fmla="*/ 40 w 114"/>
                <a:gd name="T59" fmla="*/ 148 h 168"/>
                <a:gd name="T60" fmla="*/ 56 w 114"/>
                <a:gd name="T61" fmla="*/ 150 h 168"/>
                <a:gd name="T62" fmla="*/ 69 w 114"/>
                <a:gd name="T63" fmla="*/ 149 h 168"/>
                <a:gd name="T64" fmla="*/ 78 w 114"/>
                <a:gd name="T65" fmla="*/ 142 h 168"/>
                <a:gd name="T66" fmla="*/ 84 w 114"/>
                <a:gd name="T67" fmla="*/ 132 h 168"/>
                <a:gd name="T68" fmla="*/ 89 w 114"/>
                <a:gd name="T69" fmla="*/ 119 h 168"/>
                <a:gd name="T70" fmla="*/ 90 w 114"/>
                <a:gd name="T71" fmla="*/ 103 h 168"/>
                <a:gd name="T72" fmla="*/ 91 w 114"/>
                <a:gd name="T73" fmla="*/ 8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4"/>
                  </a:moveTo>
                  <a:lnTo>
                    <a:pt x="112" y="102"/>
                  </a:lnTo>
                  <a:lnTo>
                    <a:pt x="110" y="119"/>
                  </a:lnTo>
                  <a:lnTo>
                    <a:pt x="107" y="133"/>
                  </a:lnTo>
                  <a:lnTo>
                    <a:pt x="101" y="145"/>
                  </a:lnTo>
                  <a:lnTo>
                    <a:pt x="93" y="155"/>
                  </a:lnTo>
                  <a:lnTo>
                    <a:pt x="82" y="162"/>
                  </a:lnTo>
                  <a:lnTo>
                    <a:pt x="71" y="167"/>
                  </a:lnTo>
                  <a:lnTo>
                    <a:pt x="55" y="168"/>
                  </a:lnTo>
                  <a:lnTo>
                    <a:pt x="40" y="167"/>
                  </a:lnTo>
                  <a:lnTo>
                    <a:pt x="29" y="163"/>
                  </a:lnTo>
                  <a:lnTo>
                    <a:pt x="20" y="157"/>
                  </a:lnTo>
                  <a:lnTo>
                    <a:pt x="12" y="146"/>
                  </a:lnTo>
                  <a:lnTo>
                    <a:pt x="6" y="136"/>
                  </a:lnTo>
                  <a:lnTo>
                    <a:pt x="3" y="120"/>
                  </a:lnTo>
                  <a:lnTo>
                    <a:pt x="1" y="104"/>
                  </a:lnTo>
                  <a:lnTo>
                    <a:pt x="0" y="85"/>
                  </a:lnTo>
                  <a:lnTo>
                    <a:pt x="1" y="67"/>
                  </a:lnTo>
                  <a:lnTo>
                    <a:pt x="4" y="51"/>
                  </a:lnTo>
                  <a:lnTo>
                    <a:pt x="6" y="35"/>
                  </a:lnTo>
                  <a:lnTo>
                    <a:pt x="13" y="23"/>
                  </a:lnTo>
                  <a:lnTo>
                    <a:pt x="21" y="13"/>
                  </a:lnTo>
                  <a:lnTo>
                    <a:pt x="31" y="7"/>
                  </a:lnTo>
                  <a:lnTo>
                    <a:pt x="43" y="1"/>
                  </a:lnTo>
                  <a:lnTo>
                    <a:pt x="59" y="0"/>
                  </a:lnTo>
                  <a:lnTo>
                    <a:pt x="73" y="1"/>
                  </a:lnTo>
                  <a:lnTo>
                    <a:pt x="84" y="7"/>
                  </a:lnTo>
                  <a:lnTo>
                    <a:pt x="94" y="13"/>
                  </a:lnTo>
                  <a:lnTo>
                    <a:pt x="102" y="22"/>
                  </a:lnTo>
                  <a:lnTo>
                    <a:pt x="107" y="34"/>
                  </a:lnTo>
                  <a:lnTo>
                    <a:pt x="110" y="48"/>
                  </a:lnTo>
                  <a:lnTo>
                    <a:pt x="112" y="65"/>
                  </a:lnTo>
                  <a:lnTo>
                    <a:pt x="114" y="84"/>
                  </a:lnTo>
                  <a:close/>
                  <a:moveTo>
                    <a:pt x="91" y="86"/>
                  </a:moveTo>
                  <a:lnTo>
                    <a:pt x="90" y="74"/>
                  </a:lnTo>
                  <a:lnTo>
                    <a:pt x="90" y="64"/>
                  </a:lnTo>
                  <a:lnTo>
                    <a:pt x="89" y="55"/>
                  </a:lnTo>
                  <a:lnTo>
                    <a:pt x="88" y="47"/>
                  </a:lnTo>
                  <a:lnTo>
                    <a:pt x="86" y="39"/>
                  </a:lnTo>
                  <a:lnTo>
                    <a:pt x="84" y="34"/>
                  </a:lnTo>
                  <a:lnTo>
                    <a:pt x="80" y="29"/>
                  </a:lnTo>
                  <a:lnTo>
                    <a:pt x="77" y="25"/>
                  </a:lnTo>
                  <a:lnTo>
                    <a:pt x="73" y="22"/>
                  </a:lnTo>
                  <a:lnTo>
                    <a:pt x="68" y="20"/>
                  </a:lnTo>
                  <a:lnTo>
                    <a:pt x="63" y="18"/>
                  </a:lnTo>
                  <a:lnTo>
                    <a:pt x="57" y="18"/>
                  </a:lnTo>
                  <a:lnTo>
                    <a:pt x="47" y="20"/>
                  </a:lnTo>
                  <a:lnTo>
                    <a:pt x="39" y="23"/>
                  </a:lnTo>
                  <a:lnTo>
                    <a:pt x="34" y="29"/>
                  </a:lnTo>
                  <a:lnTo>
                    <a:pt x="29" y="38"/>
                  </a:lnTo>
                  <a:lnTo>
                    <a:pt x="26" y="47"/>
                  </a:lnTo>
                  <a:lnTo>
                    <a:pt x="23" y="57"/>
                  </a:lnTo>
                  <a:lnTo>
                    <a:pt x="22" y="71"/>
                  </a:lnTo>
                  <a:lnTo>
                    <a:pt x="22" y="84"/>
                  </a:lnTo>
                  <a:lnTo>
                    <a:pt x="22" y="101"/>
                  </a:lnTo>
                  <a:lnTo>
                    <a:pt x="25" y="115"/>
                  </a:lnTo>
                  <a:lnTo>
                    <a:pt x="26" y="127"/>
                  </a:lnTo>
                  <a:lnTo>
                    <a:pt x="30" y="136"/>
                  </a:lnTo>
                  <a:lnTo>
                    <a:pt x="35" y="142"/>
                  </a:lnTo>
                  <a:lnTo>
                    <a:pt x="40" y="148"/>
                  </a:lnTo>
                  <a:lnTo>
                    <a:pt x="47" y="150"/>
                  </a:lnTo>
                  <a:lnTo>
                    <a:pt x="56" y="150"/>
                  </a:lnTo>
                  <a:lnTo>
                    <a:pt x="63" y="150"/>
                  </a:lnTo>
                  <a:lnTo>
                    <a:pt x="69" y="149"/>
                  </a:lnTo>
                  <a:lnTo>
                    <a:pt x="73" y="146"/>
                  </a:lnTo>
                  <a:lnTo>
                    <a:pt x="78" y="142"/>
                  </a:lnTo>
                  <a:lnTo>
                    <a:pt x="81" y="137"/>
                  </a:lnTo>
                  <a:lnTo>
                    <a:pt x="84" y="132"/>
                  </a:lnTo>
                  <a:lnTo>
                    <a:pt x="86" y="125"/>
                  </a:lnTo>
                  <a:lnTo>
                    <a:pt x="89" y="119"/>
                  </a:lnTo>
                  <a:lnTo>
                    <a:pt x="90" y="111"/>
                  </a:lnTo>
                  <a:lnTo>
                    <a:pt x="90" y="103"/>
                  </a:lnTo>
                  <a:lnTo>
                    <a:pt x="91" y="94"/>
                  </a:lnTo>
                  <a:lnTo>
                    <a:pt x="91"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71"/>
            <p:cNvSpPr>
              <a:spLocks noEditPoints="1"/>
            </p:cNvSpPr>
            <p:nvPr/>
          </p:nvSpPr>
          <p:spPr bwMode="auto">
            <a:xfrm>
              <a:off x="1710" y="2351"/>
              <a:ext cx="30" cy="41"/>
            </a:xfrm>
            <a:custGeom>
              <a:avLst/>
              <a:gdLst>
                <a:gd name="T0" fmla="*/ 117 w 117"/>
                <a:gd name="T1" fmla="*/ 122 h 165"/>
                <a:gd name="T2" fmla="*/ 115 w 117"/>
                <a:gd name="T3" fmla="*/ 127 h 165"/>
                <a:gd name="T4" fmla="*/ 94 w 117"/>
                <a:gd name="T5" fmla="*/ 127 h 165"/>
                <a:gd name="T6" fmla="*/ 94 w 117"/>
                <a:gd name="T7" fmla="*/ 162 h 165"/>
                <a:gd name="T8" fmla="*/ 92 w 117"/>
                <a:gd name="T9" fmla="*/ 163 h 165"/>
                <a:gd name="T10" fmla="*/ 90 w 117"/>
                <a:gd name="T11" fmla="*/ 165 h 165"/>
                <a:gd name="T12" fmla="*/ 86 w 117"/>
                <a:gd name="T13" fmla="*/ 165 h 165"/>
                <a:gd name="T14" fmla="*/ 81 w 117"/>
                <a:gd name="T15" fmla="*/ 165 h 165"/>
                <a:gd name="T16" fmla="*/ 75 w 117"/>
                <a:gd name="T17" fmla="*/ 165 h 165"/>
                <a:gd name="T18" fmla="*/ 74 w 117"/>
                <a:gd name="T19" fmla="*/ 163 h 165"/>
                <a:gd name="T20" fmla="*/ 73 w 117"/>
                <a:gd name="T21" fmla="*/ 162 h 165"/>
                <a:gd name="T22" fmla="*/ 73 w 117"/>
                <a:gd name="T23" fmla="*/ 127 h 165"/>
                <a:gd name="T24" fmla="*/ 4 w 117"/>
                <a:gd name="T25" fmla="*/ 127 h 165"/>
                <a:gd name="T26" fmla="*/ 2 w 117"/>
                <a:gd name="T27" fmla="*/ 126 h 165"/>
                <a:gd name="T28" fmla="*/ 0 w 117"/>
                <a:gd name="T29" fmla="*/ 124 h 165"/>
                <a:gd name="T30" fmla="*/ 0 w 117"/>
                <a:gd name="T31" fmla="*/ 120 h 165"/>
                <a:gd name="T32" fmla="*/ 0 w 117"/>
                <a:gd name="T33" fmla="*/ 115 h 165"/>
                <a:gd name="T34" fmla="*/ 0 w 117"/>
                <a:gd name="T35" fmla="*/ 111 h 165"/>
                <a:gd name="T36" fmla="*/ 1 w 117"/>
                <a:gd name="T37" fmla="*/ 107 h 165"/>
                <a:gd name="T38" fmla="*/ 2 w 117"/>
                <a:gd name="T39" fmla="*/ 105 h 165"/>
                <a:gd name="T40" fmla="*/ 61 w 117"/>
                <a:gd name="T41" fmla="*/ 4 h 165"/>
                <a:gd name="T42" fmla="*/ 64 w 117"/>
                <a:gd name="T43" fmla="*/ 3 h 165"/>
                <a:gd name="T44" fmla="*/ 66 w 117"/>
                <a:gd name="T45" fmla="*/ 1 h 165"/>
                <a:gd name="T46" fmla="*/ 72 w 117"/>
                <a:gd name="T47" fmla="*/ 0 h 165"/>
                <a:gd name="T48" fmla="*/ 78 w 117"/>
                <a:gd name="T49" fmla="*/ 0 h 165"/>
                <a:gd name="T50" fmla="*/ 85 w 117"/>
                <a:gd name="T51" fmla="*/ 0 h 165"/>
                <a:gd name="T52" fmla="*/ 90 w 117"/>
                <a:gd name="T53" fmla="*/ 1 h 165"/>
                <a:gd name="T54" fmla="*/ 92 w 117"/>
                <a:gd name="T55" fmla="*/ 3 h 165"/>
                <a:gd name="T56" fmla="*/ 94 w 117"/>
                <a:gd name="T57" fmla="*/ 4 h 165"/>
                <a:gd name="T58" fmla="*/ 112 w 117"/>
                <a:gd name="T59" fmla="*/ 109 h 165"/>
                <a:gd name="T60" fmla="*/ 116 w 117"/>
                <a:gd name="T61" fmla="*/ 111 h 165"/>
                <a:gd name="T62" fmla="*/ 117 w 117"/>
                <a:gd name="T63" fmla="*/ 118 h 165"/>
                <a:gd name="T64" fmla="*/ 73 w 117"/>
                <a:gd name="T65" fmla="*/ 20 h 165"/>
                <a:gd name="T66" fmla="*/ 73 w 117"/>
                <a:gd name="T67"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65">
                  <a:moveTo>
                    <a:pt x="117" y="118"/>
                  </a:moveTo>
                  <a:lnTo>
                    <a:pt x="117" y="122"/>
                  </a:lnTo>
                  <a:lnTo>
                    <a:pt x="116" y="124"/>
                  </a:lnTo>
                  <a:lnTo>
                    <a:pt x="115" y="127"/>
                  </a:lnTo>
                  <a:lnTo>
                    <a:pt x="112" y="127"/>
                  </a:lnTo>
                  <a:lnTo>
                    <a:pt x="94" y="127"/>
                  </a:lnTo>
                  <a:lnTo>
                    <a:pt x="94" y="161"/>
                  </a:lnTo>
                  <a:lnTo>
                    <a:pt x="94" y="162"/>
                  </a:lnTo>
                  <a:lnTo>
                    <a:pt x="94" y="162"/>
                  </a:lnTo>
                  <a:lnTo>
                    <a:pt x="92" y="163"/>
                  </a:lnTo>
                  <a:lnTo>
                    <a:pt x="91" y="163"/>
                  </a:lnTo>
                  <a:lnTo>
                    <a:pt x="90" y="165"/>
                  </a:lnTo>
                  <a:lnTo>
                    <a:pt x="88" y="165"/>
                  </a:lnTo>
                  <a:lnTo>
                    <a:pt x="86" y="165"/>
                  </a:lnTo>
                  <a:lnTo>
                    <a:pt x="83" y="165"/>
                  </a:lnTo>
                  <a:lnTo>
                    <a:pt x="81" y="165"/>
                  </a:lnTo>
                  <a:lnTo>
                    <a:pt x="78" y="165"/>
                  </a:lnTo>
                  <a:lnTo>
                    <a:pt x="75" y="165"/>
                  </a:lnTo>
                  <a:lnTo>
                    <a:pt x="74" y="163"/>
                  </a:lnTo>
                  <a:lnTo>
                    <a:pt x="74" y="163"/>
                  </a:lnTo>
                  <a:lnTo>
                    <a:pt x="73" y="162"/>
                  </a:lnTo>
                  <a:lnTo>
                    <a:pt x="73" y="162"/>
                  </a:lnTo>
                  <a:lnTo>
                    <a:pt x="73" y="161"/>
                  </a:lnTo>
                  <a:lnTo>
                    <a:pt x="73" y="127"/>
                  </a:lnTo>
                  <a:lnTo>
                    <a:pt x="5" y="127"/>
                  </a:lnTo>
                  <a:lnTo>
                    <a:pt x="4" y="127"/>
                  </a:lnTo>
                  <a:lnTo>
                    <a:pt x="2" y="127"/>
                  </a:lnTo>
                  <a:lnTo>
                    <a:pt x="2" y="126"/>
                  </a:lnTo>
                  <a:lnTo>
                    <a:pt x="1" y="124"/>
                  </a:lnTo>
                  <a:lnTo>
                    <a:pt x="0" y="124"/>
                  </a:lnTo>
                  <a:lnTo>
                    <a:pt x="0" y="122"/>
                  </a:lnTo>
                  <a:lnTo>
                    <a:pt x="0" y="120"/>
                  </a:lnTo>
                  <a:lnTo>
                    <a:pt x="0" y="116"/>
                  </a:lnTo>
                  <a:lnTo>
                    <a:pt x="0" y="115"/>
                  </a:lnTo>
                  <a:lnTo>
                    <a:pt x="0" y="113"/>
                  </a:lnTo>
                  <a:lnTo>
                    <a:pt x="0" y="111"/>
                  </a:lnTo>
                  <a:lnTo>
                    <a:pt x="0" y="110"/>
                  </a:lnTo>
                  <a:lnTo>
                    <a:pt x="1" y="107"/>
                  </a:lnTo>
                  <a:lnTo>
                    <a:pt x="1" y="106"/>
                  </a:lnTo>
                  <a:lnTo>
                    <a:pt x="2" y="105"/>
                  </a:lnTo>
                  <a:lnTo>
                    <a:pt x="2" y="103"/>
                  </a:lnTo>
                  <a:lnTo>
                    <a:pt x="61" y="4"/>
                  </a:lnTo>
                  <a:lnTo>
                    <a:pt x="62" y="3"/>
                  </a:lnTo>
                  <a:lnTo>
                    <a:pt x="64" y="3"/>
                  </a:lnTo>
                  <a:lnTo>
                    <a:pt x="65" y="1"/>
                  </a:lnTo>
                  <a:lnTo>
                    <a:pt x="66" y="1"/>
                  </a:lnTo>
                  <a:lnTo>
                    <a:pt x="69" y="0"/>
                  </a:lnTo>
                  <a:lnTo>
                    <a:pt x="72" y="0"/>
                  </a:lnTo>
                  <a:lnTo>
                    <a:pt x="74" y="0"/>
                  </a:lnTo>
                  <a:lnTo>
                    <a:pt x="78" y="0"/>
                  </a:lnTo>
                  <a:lnTo>
                    <a:pt x="82" y="0"/>
                  </a:lnTo>
                  <a:lnTo>
                    <a:pt x="85" y="0"/>
                  </a:lnTo>
                  <a:lnTo>
                    <a:pt x="87" y="1"/>
                  </a:lnTo>
                  <a:lnTo>
                    <a:pt x="90" y="1"/>
                  </a:lnTo>
                  <a:lnTo>
                    <a:pt x="91" y="1"/>
                  </a:lnTo>
                  <a:lnTo>
                    <a:pt x="92" y="3"/>
                  </a:lnTo>
                  <a:lnTo>
                    <a:pt x="94" y="4"/>
                  </a:lnTo>
                  <a:lnTo>
                    <a:pt x="94" y="4"/>
                  </a:lnTo>
                  <a:lnTo>
                    <a:pt x="94" y="109"/>
                  </a:lnTo>
                  <a:lnTo>
                    <a:pt x="112" y="109"/>
                  </a:lnTo>
                  <a:lnTo>
                    <a:pt x="115" y="109"/>
                  </a:lnTo>
                  <a:lnTo>
                    <a:pt x="116" y="111"/>
                  </a:lnTo>
                  <a:lnTo>
                    <a:pt x="117" y="114"/>
                  </a:lnTo>
                  <a:lnTo>
                    <a:pt x="117" y="118"/>
                  </a:lnTo>
                  <a:close/>
                  <a:moveTo>
                    <a:pt x="73" y="20"/>
                  </a:moveTo>
                  <a:lnTo>
                    <a:pt x="73" y="20"/>
                  </a:lnTo>
                  <a:lnTo>
                    <a:pt x="19" y="109"/>
                  </a:lnTo>
                  <a:lnTo>
                    <a:pt x="73" y="109"/>
                  </a:lnTo>
                  <a:lnTo>
                    <a:pt x="73"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72"/>
            <p:cNvSpPr>
              <a:spLocks noEditPoints="1"/>
            </p:cNvSpPr>
            <p:nvPr/>
          </p:nvSpPr>
          <p:spPr bwMode="auto">
            <a:xfrm>
              <a:off x="1743" y="2350"/>
              <a:ext cx="29" cy="42"/>
            </a:xfrm>
            <a:custGeom>
              <a:avLst/>
              <a:gdLst>
                <a:gd name="T0" fmla="*/ 112 w 114"/>
                <a:gd name="T1" fmla="*/ 102 h 167"/>
                <a:gd name="T2" fmla="*/ 107 w 114"/>
                <a:gd name="T3" fmla="*/ 132 h 167"/>
                <a:gd name="T4" fmla="*/ 93 w 114"/>
                <a:gd name="T5" fmla="*/ 154 h 167"/>
                <a:gd name="T6" fmla="*/ 71 w 114"/>
                <a:gd name="T7" fmla="*/ 167 h 167"/>
                <a:gd name="T8" fmla="*/ 40 w 114"/>
                <a:gd name="T9" fmla="*/ 167 h 167"/>
                <a:gd name="T10" fmla="*/ 20 w 114"/>
                <a:gd name="T11" fmla="*/ 155 h 167"/>
                <a:gd name="T12" fmla="*/ 6 w 114"/>
                <a:gd name="T13" fmla="*/ 134 h 167"/>
                <a:gd name="T14" fmla="*/ 1 w 114"/>
                <a:gd name="T15" fmla="*/ 103 h 167"/>
                <a:gd name="T16" fmla="*/ 1 w 114"/>
                <a:gd name="T17" fmla="*/ 65 h 167"/>
                <a:gd name="T18" fmla="*/ 6 w 114"/>
                <a:gd name="T19" fmla="*/ 35 h 167"/>
                <a:gd name="T20" fmla="*/ 21 w 114"/>
                <a:gd name="T21" fmla="*/ 13 h 167"/>
                <a:gd name="T22" fmla="*/ 43 w 114"/>
                <a:gd name="T23" fmla="*/ 1 h 167"/>
                <a:gd name="T24" fmla="*/ 73 w 114"/>
                <a:gd name="T25" fmla="*/ 1 h 167"/>
                <a:gd name="T26" fmla="*/ 94 w 114"/>
                <a:gd name="T27" fmla="*/ 12 h 167"/>
                <a:gd name="T28" fmla="*/ 107 w 114"/>
                <a:gd name="T29" fmla="*/ 33 h 167"/>
                <a:gd name="T30" fmla="*/ 112 w 114"/>
                <a:gd name="T31" fmla="*/ 64 h 167"/>
                <a:gd name="T32" fmla="*/ 91 w 114"/>
                <a:gd name="T33" fmla="*/ 85 h 167"/>
                <a:gd name="T34" fmla="*/ 90 w 114"/>
                <a:gd name="T35" fmla="*/ 63 h 167"/>
                <a:gd name="T36" fmla="*/ 88 w 114"/>
                <a:gd name="T37" fmla="*/ 46 h 167"/>
                <a:gd name="T38" fmla="*/ 84 w 114"/>
                <a:gd name="T39" fmla="*/ 33 h 167"/>
                <a:gd name="T40" fmla="*/ 77 w 114"/>
                <a:gd name="T41" fmla="*/ 25 h 167"/>
                <a:gd name="T42" fmla="*/ 68 w 114"/>
                <a:gd name="T43" fmla="*/ 19 h 167"/>
                <a:gd name="T44" fmla="*/ 57 w 114"/>
                <a:gd name="T45" fmla="*/ 17 h 167"/>
                <a:gd name="T46" fmla="*/ 39 w 114"/>
                <a:gd name="T47" fmla="*/ 22 h 167"/>
                <a:gd name="T48" fmla="*/ 29 w 114"/>
                <a:gd name="T49" fmla="*/ 36 h 167"/>
                <a:gd name="T50" fmla="*/ 23 w 114"/>
                <a:gd name="T51" fmla="*/ 57 h 167"/>
                <a:gd name="T52" fmla="*/ 22 w 114"/>
                <a:gd name="T53" fmla="*/ 82 h 167"/>
                <a:gd name="T54" fmla="*/ 25 w 114"/>
                <a:gd name="T55" fmla="*/ 114 h 167"/>
                <a:gd name="T56" fmla="*/ 30 w 114"/>
                <a:gd name="T57" fmla="*/ 134 h 167"/>
                <a:gd name="T58" fmla="*/ 40 w 114"/>
                <a:gd name="T59" fmla="*/ 146 h 167"/>
                <a:gd name="T60" fmla="*/ 56 w 114"/>
                <a:gd name="T61" fmla="*/ 150 h 167"/>
                <a:gd name="T62" fmla="*/ 69 w 114"/>
                <a:gd name="T63" fmla="*/ 147 h 167"/>
                <a:gd name="T64" fmla="*/ 78 w 114"/>
                <a:gd name="T65" fmla="*/ 141 h 167"/>
                <a:gd name="T66" fmla="*/ 84 w 114"/>
                <a:gd name="T67" fmla="*/ 131 h 167"/>
                <a:gd name="T68" fmla="*/ 89 w 114"/>
                <a:gd name="T69" fmla="*/ 117 h 167"/>
                <a:gd name="T70" fmla="*/ 90 w 114"/>
                <a:gd name="T71" fmla="*/ 102 h 167"/>
                <a:gd name="T72" fmla="*/ 91 w 114"/>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7">
                  <a:moveTo>
                    <a:pt x="114" y="83"/>
                  </a:moveTo>
                  <a:lnTo>
                    <a:pt x="112" y="102"/>
                  </a:lnTo>
                  <a:lnTo>
                    <a:pt x="110" y="117"/>
                  </a:lnTo>
                  <a:lnTo>
                    <a:pt x="107" y="132"/>
                  </a:lnTo>
                  <a:lnTo>
                    <a:pt x="101" y="144"/>
                  </a:lnTo>
                  <a:lnTo>
                    <a:pt x="93" y="154"/>
                  </a:lnTo>
                  <a:lnTo>
                    <a:pt x="82" y="162"/>
                  </a:lnTo>
                  <a:lnTo>
                    <a:pt x="71" y="167"/>
                  </a:lnTo>
                  <a:lnTo>
                    <a:pt x="55" y="167"/>
                  </a:lnTo>
                  <a:lnTo>
                    <a:pt x="40" y="167"/>
                  </a:lnTo>
                  <a:lnTo>
                    <a:pt x="29" y="162"/>
                  </a:lnTo>
                  <a:lnTo>
                    <a:pt x="20" y="155"/>
                  </a:lnTo>
                  <a:lnTo>
                    <a:pt x="12" y="146"/>
                  </a:lnTo>
                  <a:lnTo>
                    <a:pt x="6" y="134"/>
                  </a:lnTo>
                  <a:lnTo>
                    <a:pt x="3" y="120"/>
                  </a:lnTo>
                  <a:lnTo>
                    <a:pt x="1" y="103"/>
                  </a:lnTo>
                  <a:lnTo>
                    <a:pt x="0" y="83"/>
                  </a:lnTo>
                  <a:lnTo>
                    <a:pt x="1" y="65"/>
                  </a:lnTo>
                  <a:lnTo>
                    <a:pt x="4" y="50"/>
                  </a:lnTo>
                  <a:lnTo>
                    <a:pt x="6" y="35"/>
                  </a:lnTo>
                  <a:lnTo>
                    <a:pt x="13" y="23"/>
                  </a:lnTo>
                  <a:lnTo>
                    <a:pt x="21" y="13"/>
                  </a:lnTo>
                  <a:lnTo>
                    <a:pt x="31" y="6"/>
                  </a:lnTo>
                  <a:lnTo>
                    <a:pt x="43" y="1"/>
                  </a:lnTo>
                  <a:lnTo>
                    <a:pt x="59" y="0"/>
                  </a:lnTo>
                  <a:lnTo>
                    <a:pt x="73" y="1"/>
                  </a:lnTo>
                  <a:lnTo>
                    <a:pt x="84" y="5"/>
                  </a:lnTo>
                  <a:lnTo>
                    <a:pt x="94" y="12"/>
                  </a:lnTo>
                  <a:lnTo>
                    <a:pt x="102" y="21"/>
                  </a:lnTo>
                  <a:lnTo>
                    <a:pt x="107" y="33"/>
                  </a:lnTo>
                  <a:lnTo>
                    <a:pt x="110" y="47"/>
                  </a:lnTo>
                  <a:lnTo>
                    <a:pt x="112" y="64"/>
                  </a:lnTo>
                  <a:lnTo>
                    <a:pt x="114" y="83"/>
                  </a:lnTo>
                  <a:close/>
                  <a:moveTo>
                    <a:pt x="91" y="85"/>
                  </a:moveTo>
                  <a:lnTo>
                    <a:pt x="90" y="73"/>
                  </a:lnTo>
                  <a:lnTo>
                    <a:pt x="90" y="63"/>
                  </a:lnTo>
                  <a:lnTo>
                    <a:pt x="89" y="53"/>
                  </a:lnTo>
                  <a:lnTo>
                    <a:pt x="88" y="46"/>
                  </a:lnTo>
                  <a:lnTo>
                    <a:pt x="86" y="39"/>
                  </a:lnTo>
                  <a:lnTo>
                    <a:pt x="84" y="33"/>
                  </a:lnTo>
                  <a:lnTo>
                    <a:pt x="80" y="27"/>
                  </a:lnTo>
                  <a:lnTo>
                    <a:pt x="77" y="25"/>
                  </a:lnTo>
                  <a:lnTo>
                    <a:pt x="73" y="21"/>
                  </a:lnTo>
                  <a:lnTo>
                    <a:pt x="68" y="19"/>
                  </a:lnTo>
                  <a:lnTo>
                    <a:pt x="63" y="18"/>
                  </a:lnTo>
                  <a:lnTo>
                    <a:pt x="57" y="17"/>
                  </a:lnTo>
                  <a:lnTo>
                    <a:pt x="47" y="18"/>
                  </a:lnTo>
                  <a:lnTo>
                    <a:pt x="39" y="22"/>
                  </a:lnTo>
                  <a:lnTo>
                    <a:pt x="34" y="29"/>
                  </a:lnTo>
                  <a:lnTo>
                    <a:pt x="29" y="36"/>
                  </a:lnTo>
                  <a:lnTo>
                    <a:pt x="26" y="46"/>
                  </a:lnTo>
                  <a:lnTo>
                    <a:pt x="23" y="57"/>
                  </a:lnTo>
                  <a:lnTo>
                    <a:pt x="22" y="69"/>
                  </a:lnTo>
                  <a:lnTo>
                    <a:pt x="22" y="82"/>
                  </a:lnTo>
                  <a:lnTo>
                    <a:pt x="22" y="99"/>
                  </a:lnTo>
                  <a:lnTo>
                    <a:pt x="25" y="114"/>
                  </a:lnTo>
                  <a:lnTo>
                    <a:pt x="26" y="125"/>
                  </a:lnTo>
                  <a:lnTo>
                    <a:pt x="30" y="134"/>
                  </a:lnTo>
                  <a:lnTo>
                    <a:pt x="35" y="142"/>
                  </a:lnTo>
                  <a:lnTo>
                    <a:pt x="40" y="146"/>
                  </a:lnTo>
                  <a:lnTo>
                    <a:pt x="47" y="149"/>
                  </a:lnTo>
                  <a:lnTo>
                    <a:pt x="56" y="150"/>
                  </a:lnTo>
                  <a:lnTo>
                    <a:pt x="63" y="149"/>
                  </a:lnTo>
                  <a:lnTo>
                    <a:pt x="69" y="147"/>
                  </a:lnTo>
                  <a:lnTo>
                    <a:pt x="73" y="145"/>
                  </a:lnTo>
                  <a:lnTo>
                    <a:pt x="78" y="141"/>
                  </a:lnTo>
                  <a:lnTo>
                    <a:pt x="81" y="137"/>
                  </a:lnTo>
                  <a:lnTo>
                    <a:pt x="84" y="131"/>
                  </a:lnTo>
                  <a:lnTo>
                    <a:pt x="86" y="125"/>
                  </a:lnTo>
                  <a:lnTo>
                    <a:pt x="89" y="117"/>
                  </a:lnTo>
                  <a:lnTo>
                    <a:pt x="90" y="111"/>
                  </a:lnTo>
                  <a:lnTo>
                    <a:pt x="90" y="102"/>
                  </a:lnTo>
                  <a:lnTo>
                    <a:pt x="91"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73"/>
            <p:cNvSpPr>
              <a:spLocks noEditPoints="1"/>
            </p:cNvSpPr>
            <p:nvPr/>
          </p:nvSpPr>
          <p:spPr bwMode="auto">
            <a:xfrm>
              <a:off x="1712" y="2267"/>
              <a:ext cx="27" cy="42"/>
            </a:xfrm>
            <a:custGeom>
              <a:avLst/>
              <a:gdLst>
                <a:gd name="T0" fmla="*/ 106 w 108"/>
                <a:gd name="T1" fmla="*/ 123 h 167"/>
                <a:gd name="T2" fmla="*/ 100 w 108"/>
                <a:gd name="T3" fmla="*/ 142 h 167"/>
                <a:gd name="T4" fmla="*/ 87 w 108"/>
                <a:gd name="T5" fmla="*/ 158 h 167"/>
                <a:gd name="T6" fmla="*/ 66 w 108"/>
                <a:gd name="T7" fmla="*/ 167 h 167"/>
                <a:gd name="T8" fmla="*/ 42 w 108"/>
                <a:gd name="T9" fmla="*/ 167 h 167"/>
                <a:gd name="T10" fmla="*/ 27 w 108"/>
                <a:gd name="T11" fmla="*/ 162 h 167"/>
                <a:gd name="T12" fmla="*/ 15 w 108"/>
                <a:gd name="T13" fmla="*/ 153 h 167"/>
                <a:gd name="T14" fmla="*/ 7 w 108"/>
                <a:gd name="T15" fmla="*/ 138 h 167"/>
                <a:gd name="T16" fmla="*/ 2 w 108"/>
                <a:gd name="T17" fmla="*/ 121 h 167"/>
                <a:gd name="T18" fmla="*/ 0 w 108"/>
                <a:gd name="T19" fmla="*/ 100 h 167"/>
                <a:gd name="T20" fmla="*/ 0 w 108"/>
                <a:gd name="T21" fmla="*/ 78 h 167"/>
                <a:gd name="T22" fmla="*/ 3 w 108"/>
                <a:gd name="T23" fmla="*/ 57 h 167"/>
                <a:gd name="T24" fmla="*/ 8 w 108"/>
                <a:gd name="T25" fmla="*/ 38 h 167"/>
                <a:gd name="T26" fmla="*/ 19 w 108"/>
                <a:gd name="T27" fmla="*/ 21 h 167"/>
                <a:gd name="T28" fmla="*/ 33 w 108"/>
                <a:gd name="T29" fmla="*/ 8 h 167"/>
                <a:gd name="T30" fmla="*/ 54 w 108"/>
                <a:gd name="T31" fmla="*/ 0 h 167"/>
                <a:gd name="T32" fmla="*/ 72 w 108"/>
                <a:gd name="T33" fmla="*/ 0 h 167"/>
                <a:gd name="T34" fmla="*/ 81 w 108"/>
                <a:gd name="T35" fmla="*/ 1 h 167"/>
                <a:gd name="T36" fmla="*/ 89 w 108"/>
                <a:gd name="T37" fmla="*/ 2 h 167"/>
                <a:gd name="T38" fmla="*/ 96 w 108"/>
                <a:gd name="T39" fmla="*/ 5 h 167"/>
                <a:gd name="T40" fmla="*/ 97 w 108"/>
                <a:gd name="T41" fmla="*/ 6 h 167"/>
                <a:gd name="T42" fmla="*/ 98 w 108"/>
                <a:gd name="T43" fmla="*/ 8 h 167"/>
                <a:gd name="T44" fmla="*/ 98 w 108"/>
                <a:gd name="T45" fmla="*/ 10 h 167"/>
                <a:gd name="T46" fmla="*/ 98 w 108"/>
                <a:gd name="T47" fmla="*/ 12 h 167"/>
                <a:gd name="T48" fmla="*/ 98 w 108"/>
                <a:gd name="T49" fmla="*/ 15 h 167"/>
                <a:gd name="T50" fmla="*/ 98 w 108"/>
                <a:gd name="T51" fmla="*/ 19 h 167"/>
                <a:gd name="T52" fmla="*/ 98 w 108"/>
                <a:gd name="T53" fmla="*/ 21 h 167"/>
                <a:gd name="T54" fmla="*/ 97 w 108"/>
                <a:gd name="T55" fmla="*/ 22 h 167"/>
                <a:gd name="T56" fmla="*/ 95 w 108"/>
                <a:gd name="T57" fmla="*/ 22 h 167"/>
                <a:gd name="T58" fmla="*/ 89 w 108"/>
                <a:gd name="T59" fmla="*/ 21 h 167"/>
                <a:gd name="T60" fmla="*/ 83 w 108"/>
                <a:gd name="T61" fmla="*/ 18 h 167"/>
                <a:gd name="T62" fmla="*/ 72 w 108"/>
                <a:gd name="T63" fmla="*/ 17 h 167"/>
                <a:gd name="T64" fmla="*/ 55 w 108"/>
                <a:gd name="T65" fmla="*/ 18 h 167"/>
                <a:gd name="T66" fmla="*/ 38 w 108"/>
                <a:gd name="T67" fmla="*/ 27 h 167"/>
                <a:gd name="T68" fmla="*/ 28 w 108"/>
                <a:gd name="T69" fmla="*/ 43 h 167"/>
                <a:gd name="T70" fmla="*/ 23 w 108"/>
                <a:gd name="T71" fmla="*/ 64 h 167"/>
                <a:gd name="T72" fmla="*/ 25 w 108"/>
                <a:gd name="T73" fmla="*/ 73 h 167"/>
                <a:gd name="T74" fmla="*/ 33 w 108"/>
                <a:gd name="T75" fmla="*/ 70 h 167"/>
                <a:gd name="T76" fmla="*/ 42 w 108"/>
                <a:gd name="T77" fmla="*/ 66 h 167"/>
                <a:gd name="T78" fmla="*/ 54 w 108"/>
                <a:gd name="T79" fmla="*/ 65 h 167"/>
                <a:gd name="T80" fmla="*/ 72 w 108"/>
                <a:gd name="T81" fmla="*/ 65 h 167"/>
                <a:gd name="T82" fmla="*/ 91 w 108"/>
                <a:gd name="T83" fmla="*/ 73 h 167"/>
                <a:gd name="T84" fmla="*/ 102 w 108"/>
                <a:gd name="T85" fmla="*/ 85 h 167"/>
                <a:gd name="T86" fmla="*/ 106 w 108"/>
                <a:gd name="T87" fmla="*/ 102 h 167"/>
                <a:gd name="T88" fmla="*/ 85 w 108"/>
                <a:gd name="T89" fmla="*/ 113 h 167"/>
                <a:gd name="T90" fmla="*/ 84 w 108"/>
                <a:gd name="T91" fmla="*/ 100 h 167"/>
                <a:gd name="T92" fmla="*/ 79 w 108"/>
                <a:gd name="T93" fmla="*/ 90 h 167"/>
                <a:gd name="T94" fmla="*/ 70 w 108"/>
                <a:gd name="T95" fmla="*/ 85 h 167"/>
                <a:gd name="T96" fmla="*/ 55 w 108"/>
                <a:gd name="T97" fmla="*/ 82 h 167"/>
                <a:gd name="T98" fmla="*/ 46 w 108"/>
                <a:gd name="T99" fmla="*/ 83 h 167"/>
                <a:gd name="T100" fmla="*/ 37 w 108"/>
                <a:gd name="T101" fmla="*/ 85 h 167"/>
                <a:gd name="T102" fmla="*/ 29 w 108"/>
                <a:gd name="T103" fmla="*/ 89 h 167"/>
                <a:gd name="T104" fmla="*/ 21 w 108"/>
                <a:gd name="T105" fmla="*/ 93 h 167"/>
                <a:gd name="T106" fmla="*/ 24 w 108"/>
                <a:gd name="T107" fmla="*/ 120 h 167"/>
                <a:gd name="T108" fmla="*/ 31 w 108"/>
                <a:gd name="T109" fmla="*/ 137 h 167"/>
                <a:gd name="T110" fmla="*/ 40 w 108"/>
                <a:gd name="T111" fmla="*/ 147 h 167"/>
                <a:gd name="T112" fmla="*/ 54 w 108"/>
                <a:gd name="T113" fmla="*/ 150 h 167"/>
                <a:gd name="T114" fmla="*/ 68 w 108"/>
                <a:gd name="T115" fmla="*/ 146 h 167"/>
                <a:gd name="T116" fmla="*/ 78 w 108"/>
                <a:gd name="T117" fmla="*/ 138 h 167"/>
                <a:gd name="T118" fmla="*/ 83 w 108"/>
                <a:gd name="T119" fmla="*/ 126 h 167"/>
                <a:gd name="T120" fmla="*/ 85 w 108"/>
                <a:gd name="T121" fmla="*/ 11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67">
                  <a:moveTo>
                    <a:pt x="108" y="112"/>
                  </a:moveTo>
                  <a:lnTo>
                    <a:pt x="106" y="123"/>
                  </a:lnTo>
                  <a:lnTo>
                    <a:pt x="104" y="133"/>
                  </a:lnTo>
                  <a:lnTo>
                    <a:pt x="100" y="142"/>
                  </a:lnTo>
                  <a:lnTo>
                    <a:pt x="93" y="150"/>
                  </a:lnTo>
                  <a:lnTo>
                    <a:pt x="87" y="158"/>
                  </a:lnTo>
                  <a:lnTo>
                    <a:pt x="76" y="163"/>
                  </a:lnTo>
                  <a:lnTo>
                    <a:pt x="66" y="167"/>
                  </a:lnTo>
                  <a:lnTo>
                    <a:pt x="51" y="167"/>
                  </a:lnTo>
                  <a:lnTo>
                    <a:pt x="42" y="167"/>
                  </a:lnTo>
                  <a:lnTo>
                    <a:pt x="33" y="164"/>
                  </a:lnTo>
                  <a:lnTo>
                    <a:pt x="27" y="162"/>
                  </a:lnTo>
                  <a:lnTo>
                    <a:pt x="20" y="158"/>
                  </a:lnTo>
                  <a:lnTo>
                    <a:pt x="15" y="153"/>
                  </a:lnTo>
                  <a:lnTo>
                    <a:pt x="11" y="146"/>
                  </a:lnTo>
                  <a:lnTo>
                    <a:pt x="7" y="138"/>
                  </a:lnTo>
                  <a:lnTo>
                    <a:pt x="4" y="130"/>
                  </a:lnTo>
                  <a:lnTo>
                    <a:pt x="2" y="121"/>
                  </a:lnTo>
                  <a:lnTo>
                    <a:pt x="0" y="112"/>
                  </a:lnTo>
                  <a:lnTo>
                    <a:pt x="0" y="100"/>
                  </a:lnTo>
                  <a:lnTo>
                    <a:pt x="0" y="90"/>
                  </a:lnTo>
                  <a:lnTo>
                    <a:pt x="0" y="78"/>
                  </a:lnTo>
                  <a:lnTo>
                    <a:pt x="0" y="68"/>
                  </a:lnTo>
                  <a:lnTo>
                    <a:pt x="3" y="57"/>
                  </a:lnTo>
                  <a:lnTo>
                    <a:pt x="6" y="47"/>
                  </a:lnTo>
                  <a:lnTo>
                    <a:pt x="8" y="38"/>
                  </a:lnTo>
                  <a:lnTo>
                    <a:pt x="14" y="29"/>
                  </a:lnTo>
                  <a:lnTo>
                    <a:pt x="19" y="21"/>
                  </a:lnTo>
                  <a:lnTo>
                    <a:pt x="25" y="14"/>
                  </a:lnTo>
                  <a:lnTo>
                    <a:pt x="33" y="8"/>
                  </a:lnTo>
                  <a:lnTo>
                    <a:pt x="44" y="4"/>
                  </a:lnTo>
                  <a:lnTo>
                    <a:pt x="54" y="0"/>
                  </a:lnTo>
                  <a:lnTo>
                    <a:pt x="68" y="0"/>
                  </a:lnTo>
                  <a:lnTo>
                    <a:pt x="72" y="0"/>
                  </a:lnTo>
                  <a:lnTo>
                    <a:pt x="78" y="0"/>
                  </a:lnTo>
                  <a:lnTo>
                    <a:pt x="81" y="1"/>
                  </a:lnTo>
                  <a:lnTo>
                    <a:pt x="87" y="1"/>
                  </a:lnTo>
                  <a:lnTo>
                    <a:pt x="89" y="2"/>
                  </a:lnTo>
                  <a:lnTo>
                    <a:pt x="93" y="4"/>
                  </a:lnTo>
                  <a:lnTo>
                    <a:pt x="96" y="5"/>
                  </a:lnTo>
                  <a:lnTo>
                    <a:pt x="97" y="5"/>
                  </a:lnTo>
                  <a:lnTo>
                    <a:pt x="97" y="6"/>
                  </a:lnTo>
                  <a:lnTo>
                    <a:pt x="97" y="8"/>
                  </a:lnTo>
                  <a:lnTo>
                    <a:pt x="98" y="8"/>
                  </a:lnTo>
                  <a:lnTo>
                    <a:pt x="98" y="9"/>
                  </a:lnTo>
                  <a:lnTo>
                    <a:pt x="98" y="10"/>
                  </a:lnTo>
                  <a:lnTo>
                    <a:pt x="98" y="12"/>
                  </a:lnTo>
                  <a:lnTo>
                    <a:pt x="98" y="12"/>
                  </a:lnTo>
                  <a:lnTo>
                    <a:pt x="98" y="14"/>
                  </a:lnTo>
                  <a:lnTo>
                    <a:pt x="98" y="15"/>
                  </a:lnTo>
                  <a:lnTo>
                    <a:pt x="98" y="18"/>
                  </a:lnTo>
                  <a:lnTo>
                    <a:pt x="98" y="19"/>
                  </a:lnTo>
                  <a:lnTo>
                    <a:pt x="98" y="21"/>
                  </a:lnTo>
                  <a:lnTo>
                    <a:pt x="98" y="21"/>
                  </a:lnTo>
                  <a:lnTo>
                    <a:pt x="97" y="22"/>
                  </a:lnTo>
                  <a:lnTo>
                    <a:pt x="97" y="22"/>
                  </a:lnTo>
                  <a:lnTo>
                    <a:pt x="96" y="22"/>
                  </a:lnTo>
                  <a:lnTo>
                    <a:pt x="95" y="22"/>
                  </a:lnTo>
                  <a:lnTo>
                    <a:pt x="92" y="22"/>
                  </a:lnTo>
                  <a:lnTo>
                    <a:pt x="89" y="21"/>
                  </a:lnTo>
                  <a:lnTo>
                    <a:pt x="85" y="19"/>
                  </a:lnTo>
                  <a:lnTo>
                    <a:pt x="83" y="18"/>
                  </a:lnTo>
                  <a:lnTo>
                    <a:pt x="78" y="18"/>
                  </a:lnTo>
                  <a:lnTo>
                    <a:pt x="72" y="17"/>
                  </a:lnTo>
                  <a:lnTo>
                    <a:pt x="66" y="17"/>
                  </a:lnTo>
                  <a:lnTo>
                    <a:pt x="55" y="18"/>
                  </a:lnTo>
                  <a:lnTo>
                    <a:pt x="46" y="22"/>
                  </a:lnTo>
                  <a:lnTo>
                    <a:pt x="38" y="27"/>
                  </a:lnTo>
                  <a:lnTo>
                    <a:pt x="32" y="34"/>
                  </a:lnTo>
                  <a:lnTo>
                    <a:pt x="28" y="43"/>
                  </a:lnTo>
                  <a:lnTo>
                    <a:pt x="24" y="53"/>
                  </a:lnTo>
                  <a:lnTo>
                    <a:pt x="23" y="64"/>
                  </a:lnTo>
                  <a:lnTo>
                    <a:pt x="21" y="76"/>
                  </a:lnTo>
                  <a:lnTo>
                    <a:pt x="25" y="73"/>
                  </a:lnTo>
                  <a:lnTo>
                    <a:pt x="29" y="72"/>
                  </a:lnTo>
                  <a:lnTo>
                    <a:pt x="33" y="70"/>
                  </a:lnTo>
                  <a:lnTo>
                    <a:pt x="38" y="68"/>
                  </a:lnTo>
                  <a:lnTo>
                    <a:pt x="42" y="66"/>
                  </a:lnTo>
                  <a:lnTo>
                    <a:pt x="48" y="65"/>
                  </a:lnTo>
                  <a:lnTo>
                    <a:pt x="54" y="65"/>
                  </a:lnTo>
                  <a:lnTo>
                    <a:pt x="59" y="65"/>
                  </a:lnTo>
                  <a:lnTo>
                    <a:pt x="72" y="65"/>
                  </a:lnTo>
                  <a:lnTo>
                    <a:pt x="81" y="69"/>
                  </a:lnTo>
                  <a:lnTo>
                    <a:pt x="91" y="73"/>
                  </a:lnTo>
                  <a:lnTo>
                    <a:pt x="97" y="78"/>
                  </a:lnTo>
                  <a:lnTo>
                    <a:pt x="102" y="85"/>
                  </a:lnTo>
                  <a:lnTo>
                    <a:pt x="105" y="94"/>
                  </a:lnTo>
                  <a:lnTo>
                    <a:pt x="106" y="102"/>
                  </a:lnTo>
                  <a:lnTo>
                    <a:pt x="108" y="112"/>
                  </a:lnTo>
                  <a:close/>
                  <a:moveTo>
                    <a:pt x="85" y="113"/>
                  </a:moveTo>
                  <a:lnTo>
                    <a:pt x="85" y="107"/>
                  </a:lnTo>
                  <a:lnTo>
                    <a:pt x="84" y="100"/>
                  </a:lnTo>
                  <a:lnTo>
                    <a:pt x="81" y="95"/>
                  </a:lnTo>
                  <a:lnTo>
                    <a:pt x="79" y="90"/>
                  </a:lnTo>
                  <a:lnTo>
                    <a:pt x="75" y="87"/>
                  </a:lnTo>
                  <a:lnTo>
                    <a:pt x="70" y="85"/>
                  </a:lnTo>
                  <a:lnTo>
                    <a:pt x="63" y="82"/>
                  </a:lnTo>
                  <a:lnTo>
                    <a:pt x="55" y="82"/>
                  </a:lnTo>
                  <a:lnTo>
                    <a:pt x="51" y="82"/>
                  </a:lnTo>
                  <a:lnTo>
                    <a:pt x="46" y="83"/>
                  </a:lnTo>
                  <a:lnTo>
                    <a:pt x="42" y="83"/>
                  </a:lnTo>
                  <a:lnTo>
                    <a:pt x="37" y="85"/>
                  </a:lnTo>
                  <a:lnTo>
                    <a:pt x="33" y="86"/>
                  </a:lnTo>
                  <a:lnTo>
                    <a:pt x="29" y="89"/>
                  </a:lnTo>
                  <a:lnTo>
                    <a:pt x="25" y="90"/>
                  </a:lnTo>
                  <a:lnTo>
                    <a:pt x="21" y="93"/>
                  </a:lnTo>
                  <a:lnTo>
                    <a:pt x="23" y="108"/>
                  </a:lnTo>
                  <a:lnTo>
                    <a:pt x="24" y="120"/>
                  </a:lnTo>
                  <a:lnTo>
                    <a:pt x="27" y="130"/>
                  </a:lnTo>
                  <a:lnTo>
                    <a:pt x="31" y="137"/>
                  </a:lnTo>
                  <a:lnTo>
                    <a:pt x="34" y="143"/>
                  </a:lnTo>
                  <a:lnTo>
                    <a:pt x="40" y="147"/>
                  </a:lnTo>
                  <a:lnTo>
                    <a:pt x="46" y="149"/>
                  </a:lnTo>
                  <a:lnTo>
                    <a:pt x="54" y="150"/>
                  </a:lnTo>
                  <a:lnTo>
                    <a:pt x="62" y="149"/>
                  </a:lnTo>
                  <a:lnTo>
                    <a:pt x="68" y="146"/>
                  </a:lnTo>
                  <a:lnTo>
                    <a:pt x="74" y="143"/>
                  </a:lnTo>
                  <a:lnTo>
                    <a:pt x="78" y="138"/>
                  </a:lnTo>
                  <a:lnTo>
                    <a:pt x="81" y="133"/>
                  </a:lnTo>
                  <a:lnTo>
                    <a:pt x="83" y="126"/>
                  </a:lnTo>
                  <a:lnTo>
                    <a:pt x="85" y="121"/>
                  </a:lnTo>
                  <a:lnTo>
                    <a:pt x="85" y="11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74"/>
            <p:cNvSpPr>
              <a:spLocks noEditPoints="1"/>
            </p:cNvSpPr>
            <p:nvPr/>
          </p:nvSpPr>
          <p:spPr bwMode="auto">
            <a:xfrm>
              <a:off x="1743" y="2267"/>
              <a:ext cx="29" cy="42"/>
            </a:xfrm>
            <a:custGeom>
              <a:avLst/>
              <a:gdLst>
                <a:gd name="T0" fmla="*/ 112 w 114"/>
                <a:gd name="T1" fmla="*/ 102 h 167"/>
                <a:gd name="T2" fmla="*/ 107 w 114"/>
                <a:gd name="T3" fmla="*/ 132 h 167"/>
                <a:gd name="T4" fmla="*/ 93 w 114"/>
                <a:gd name="T5" fmla="*/ 154 h 167"/>
                <a:gd name="T6" fmla="*/ 71 w 114"/>
                <a:gd name="T7" fmla="*/ 166 h 167"/>
                <a:gd name="T8" fmla="*/ 40 w 114"/>
                <a:gd name="T9" fmla="*/ 166 h 167"/>
                <a:gd name="T10" fmla="*/ 20 w 114"/>
                <a:gd name="T11" fmla="*/ 155 h 167"/>
                <a:gd name="T12" fmla="*/ 6 w 114"/>
                <a:gd name="T13" fmla="*/ 134 h 167"/>
                <a:gd name="T14" fmla="*/ 1 w 114"/>
                <a:gd name="T15" fmla="*/ 103 h 167"/>
                <a:gd name="T16" fmla="*/ 1 w 114"/>
                <a:gd name="T17" fmla="*/ 65 h 167"/>
                <a:gd name="T18" fmla="*/ 6 w 114"/>
                <a:gd name="T19" fmla="*/ 35 h 167"/>
                <a:gd name="T20" fmla="*/ 21 w 114"/>
                <a:gd name="T21" fmla="*/ 13 h 167"/>
                <a:gd name="T22" fmla="*/ 43 w 114"/>
                <a:gd name="T23" fmla="*/ 0 h 167"/>
                <a:gd name="T24" fmla="*/ 73 w 114"/>
                <a:gd name="T25" fmla="*/ 0 h 167"/>
                <a:gd name="T26" fmla="*/ 94 w 114"/>
                <a:gd name="T27" fmla="*/ 12 h 167"/>
                <a:gd name="T28" fmla="*/ 107 w 114"/>
                <a:gd name="T29" fmla="*/ 32 h 167"/>
                <a:gd name="T30" fmla="*/ 112 w 114"/>
                <a:gd name="T31" fmla="*/ 64 h 167"/>
                <a:gd name="T32" fmla="*/ 91 w 114"/>
                <a:gd name="T33" fmla="*/ 85 h 167"/>
                <a:gd name="T34" fmla="*/ 90 w 114"/>
                <a:gd name="T35" fmla="*/ 62 h 167"/>
                <a:gd name="T36" fmla="*/ 88 w 114"/>
                <a:gd name="T37" fmla="*/ 46 h 167"/>
                <a:gd name="T38" fmla="*/ 84 w 114"/>
                <a:gd name="T39" fmla="*/ 32 h 167"/>
                <a:gd name="T40" fmla="*/ 77 w 114"/>
                <a:gd name="T41" fmla="*/ 23 h 167"/>
                <a:gd name="T42" fmla="*/ 68 w 114"/>
                <a:gd name="T43" fmla="*/ 18 h 167"/>
                <a:gd name="T44" fmla="*/ 57 w 114"/>
                <a:gd name="T45" fmla="*/ 17 h 167"/>
                <a:gd name="T46" fmla="*/ 39 w 114"/>
                <a:gd name="T47" fmla="*/ 22 h 167"/>
                <a:gd name="T48" fmla="*/ 29 w 114"/>
                <a:gd name="T49" fmla="*/ 36 h 167"/>
                <a:gd name="T50" fmla="*/ 23 w 114"/>
                <a:gd name="T51" fmla="*/ 57 h 167"/>
                <a:gd name="T52" fmla="*/ 22 w 114"/>
                <a:gd name="T53" fmla="*/ 82 h 167"/>
                <a:gd name="T54" fmla="*/ 25 w 114"/>
                <a:gd name="T55" fmla="*/ 113 h 167"/>
                <a:gd name="T56" fmla="*/ 30 w 114"/>
                <a:gd name="T57" fmla="*/ 134 h 167"/>
                <a:gd name="T58" fmla="*/ 40 w 114"/>
                <a:gd name="T59" fmla="*/ 146 h 167"/>
                <a:gd name="T60" fmla="*/ 56 w 114"/>
                <a:gd name="T61" fmla="*/ 150 h 167"/>
                <a:gd name="T62" fmla="*/ 69 w 114"/>
                <a:gd name="T63" fmla="*/ 147 h 167"/>
                <a:gd name="T64" fmla="*/ 78 w 114"/>
                <a:gd name="T65" fmla="*/ 141 h 167"/>
                <a:gd name="T66" fmla="*/ 84 w 114"/>
                <a:gd name="T67" fmla="*/ 130 h 167"/>
                <a:gd name="T68" fmla="*/ 89 w 114"/>
                <a:gd name="T69" fmla="*/ 117 h 167"/>
                <a:gd name="T70" fmla="*/ 90 w 114"/>
                <a:gd name="T71" fmla="*/ 102 h 167"/>
                <a:gd name="T72" fmla="*/ 91 w 114"/>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7">
                  <a:moveTo>
                    <a:pt x="114" y="83"/>
                  </a:moveTo>
                  <a:lnTo>
                    <a:pt x="112" y="102"/>
                  </a:lnTo>
                  <a:lnTo>
                    <a:pt x="110" y="117"/>
                  </a:lnTo>
                  <a:lnTo>
                    <a:pt x="107" y="132"/>
                  </a:lnTo>
                  <a:lnTo>
                    <a:pt x="101" y="143"/>
                  </a:lnTo>
                  <a:lnTo>
                    <a:pt x="93" y="154"/>
                  </a:lnTo>
                  <a:lnTo>
                    <a:pt x="82" y="162"/>
                  </a:lnTo>
                  <a:lnTo>
                    <a:pt x="71" y="166"/>
                  </a:lnTo>
                  <a:lnTo>
                    <a:pt x="55" y="167"/>
                  </a:lnTo>
                  <a:lnTo>
                    <a:pt x="40" y="166"/>
                  </a:lnTo>
                  <a:lnTo>
                    <a:pt x="29" y="162"/>
                  </a:lnTo>
                  <a:lnTo>
                    <a:pt x="20" y="155"/>
                  </a:lnTo>
                  <a:lnTo>
                    <a:pt x="12" y="146"/>
                  </a:lnTo>
                  <a:lnTo>
                    <a:pt x="6" y="134"/>
                  </a:lnTo>
                  <a:lnTo>
                    <a:pt x="3" y="120"/>
                  </a:lnTo>
                  <a:lnTo>
                    <a:pt x="1" y="103"/>
                  </a:lnTo>
                  <a:lnTo>
                    <a:pt x="0" y="83"/>
                  </a:lnTo>
                  <a:lnTo>
                    <a:pt x="1" y="65"/>
                  </a:lnTo>
                  <a:lnTo>
                    <a:pt x="4" y="49"/>
                  </a:lnTo>
                  <a:lnTo>
                    <a:pt x="6" y="35"/>
                  </a:lnTo>
                  <a:lnTo>
                    <a:pt x="13" y="23"/>
                  </a:lnTo>
                  <a:lnTo>
                    <a:pt x="21" y="13"/>
                  </a:lnTo>
                  <a:lnTo>
                    <a:pt x="31" y="5"/>
                  </a:lnTo>
                  <a:lnTo>
                    <a:pt x="43" y="0"/>
                  </a:lnTo>
                  <a:lnTo>
                    <a:pt x="59" y="0"/>
                  </a:lnTo>
                  <a:lnTo>
                    <a:pt x="73" y="0"/>
                  </a:lnTo>
                  <a:lnTo>
                    <a:pt x="84" y="5"/>
                  </a:lnTo>
                  <a:lnTo>
                    <a:pt x="94" y="12"/>
                  </a:lnTo>
                  <a:lnTo>
                    <a:pt x="102" y="21"/>
                  </a:lnTo>
                  <a:lnTo>
                    <a:pt x="107" y="32"/>
                  </a:lnTo>
                  <a:lnTo>
                    <a:pt x="110" y="47"/>
                  </a:lnTo>
                  <a:lnTo>
                    <a:pt x="112" y="64"/>
                  </a:lnTo>
                  <a:lnTo>
                    <a:pt x="114" y="83"/>
                  </a:lnTo>
                  <a:close/>
                  <a:moveTo>
                    <a:pt x="91" y="85"/>
                  </a:moveTo>
                  <a:lnTo>
                    <a:pt x="90" y="73"/>
                  </a:lnTo>
                  <a:lnTo>
                    <a:pt x="90" y="62"/>
                  </a:lnTo>
                  <a:lnTo>
                    <a:pt x="89" y="53"/>
                  </a:lnTo>
                  <a:lnTo>
                    <a:pt x="88" y="46"/>
                  </a:lnTo>
                  <a:lnTo>
                    <a:pt x="86" y="38"/>
                  </a:lnTo>
                  <a:lnTo>
                    <a:pt x="84" y="32"/>
                  </a:lnTo>
                  <a:lnTo>
                    <a:pt x="80" y="27"/>
                  </a:lnTo>
                  <a:lnTo>
                    <a:pt x="77" y="23"/>
                  </a:lnTo>
                  <a:lnTo>
                    <a:pt x="73" y="21"/>
                  </a:lnTo>
                  <a:lnTo>
                    <a:pt x="68" y="18"/>
                  </a:lnTo>
                  <a:lnTo>
                    <a:pt x="63" y="17"/>
                  </a:lnTo>
                  <a:lnTo>
                    <a:pt x="57" y="17"/>
                  </a:lnTo>
                  <a:lnTo>
                    <a:pt x="47" y="18"/>
                  </a:lnTo>
                  <a:lnTo>
                    <a:pt x="39" y="22"/>
                  </a:lnTo>
                  <a:lnTo>
                    <a:pt x="34" y="27"/>
                  </a:lnTo>
                  <a:lnTo>
                    <a:pt x="29" y="36"/>
                  </a:lnTo>
                  <a:lnTo>
                    <a:pt x="26" y="46"/>
                  </a:lnTo>
                  <a:lnTo>
                    <a:pt x="23" y="57"/>
                  </a:lnTo>
                  <a:lnTo>
                    <a:pt x="22" y="69"/>
                  </a:lnTo>
                  <a:lnTo>
                    <a:pt x="22" y="82"/>
                  </a:lnTo>
                  <a:lnTo>
                    <a:pt x="22" y="99"/>
                  </a:lnTo>
                  <a:lnTo>
                    <a:pt x="25" y="113"/>
                  </a:lnTo>
                  <a:lnTo>
                    <a:pt x="26" y="125"/>
                  </a:lnTo>
                  <a:lnTo>
                    <a:pt x="30" y="134"/>
                  </a:lnTo>
                  <a:lnTo>
                    <a:pt x="35" y="141"/>
                  </a:lnTo>
                  <a:lnTo>
                    <a:pt x="40" y="146"/>
                  </a:lnTo>
                  <a:lnTo>
                    <a:pt x="47" y="149"/>
                  </a:lnTo>
                  <a:lnTo>
                    <a:pt x="56" y="150"/>
                  </a:lnTo>
                  <a:lnTo>
                    <a:pt x="63" y="149"/>
                  </a:lnTo>
                  <a:lnTo>
                    <a:pt x="69" y="147"/>
                  </a:lnTo>
                  <a:lnTo>
                    <a:pt x="73" y="145"/>
                  </a:lnTo>
                  <a:lnTo>
                    <a:pt x="78" y="141"/>
                  </a:lnTo>
                  <a:lnTo>
                    <a:pt x="81" y="136"/>
                  </a:lnTo>
                  <a:lnTo>
                    <a:pt x="84" y="130"/>
                  </a:lnTo>
                  <a:lnTo>
                    <a:pt x="86" y="124"/>
                  </a:lnTo>
                  <a:lnTo>
                    <a:pt x="89" y="117"/>
                  </a:lnTo>
                  <a:lnTo>
                    <a:pt x="90" y="110"/>
                  </a:lnTo>
                  <a:lnTo>
                    <a:pt x="90" y="102"/>
                  </a:lnTo>
                  <a:lnTo>
                    <a:pt x="91"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75"/>
            <p:cNvSpPr>
              <a:spLocks noEditPoints="1"/>
            </p:cNvSpPr>
            <p:nvPr/>
          </p:nvSpPr>
          <p:spPr bwMode="auto">
            <a:xfrm>
              <a:off x="1711" y="2183"/>
              <a:ext cx="28" cy="42"/>
            </a:xfrm>
            <a:custGeom>
              <a:avLst/>
              <a:gdLst>
                <a:gd name="T0" fmla="*/ 109 w 109"/>
                <a:gd name="T1" fmla="*/ 134 h 168"/>
                <a:gd name="T2" fmla="*/ 101 w 109"/>
                <a:gd name="T3" fmla="*/ 151 h 168"/>
                <a:gd name="T4" fmla="*/ 87 w 109"/>
                <a:gd name="T5" fmla="*/ 162 h 168"/>
                <a:gd name="T6" fmla="*/ 66 w 109"/>
                <a:gd name="T7" fmla="*/ 168 h 168"/>
                <a:gd name="T8" fmla="*/ 41 w 109"/>
                <a:gd name="T9" fmla="*/ 168 h 168"/>
                <a:gd name="T10" fmla="*/ 22 w 109"/>
                <a:gd name="T11" fmla="*/ 162 h 168"/>
                <a:gd name="T12" fmla="*/ 7 w 109"/>
                <a:gd name="T13" fmla="*/ 152 h 168"/>
                <a:gd name="T14" fmla="*/ 1 w 109"/>
                <a:gd name="T15" fmla="*/ 138 h 168"/>
                <a:gd name="T16" fmla="*/ 1 w 109"/>
                <a:gd name="T17" fmla="*/ 121 h 168"/>
                <a:gd name="T18" fmla="*/ 5 w 109"/>
                <a:gd name="T19" fmla="*/ 107 h 168"/>
                <a:gd name="T20" fmla="*/ 15 w 109"/>
                <a:gd name="T21" fmla="*/ 97 h 168"/>
                <a:gd name="T22" fmla="*/ 28 w 109"/>
                <a:gd name="T23" fmla="*/ 87 h 168"/>
                <a:gd name="T24" fmla="*/ 30 w 109"/>
                <a:gd name="T25" fmla="*/ 79 h 168"/>
                <a:gd name="T26" fmla="*/ 18 w 109"/>
                <a:gd name="T27" fmla="*/ 70 h 168"/>
                <a:gd name="T28" fmla="*/ 10 w 109"/>
                <a:gd name="T29" fmla="*/ 59 h 168"/>
                <a:gd name="T30" fmla="*/ 6 w 109"/>
                <a:gd name="T31" fmla="*/ 49 h 168"/>
                <a:gd name="T32" fmla="*/ 6 w 109"/>
                <a:gd name="T33" fmla="*/ 33 h 168"/>
                <a:gd name="T34" fmla="*/ 13 w 109"/>
                <a:gd name="T35" fmla="*/ 19 h 168"/>
                <a:gd name="T36" fmla="*/ 24 w 109"/>
                <a:gd name="T37" fmla="*/ 7 h 168"/>
                <a:gd name="T38" fmla="*/ 44 w 109"/>
                <a:gd name="T39" fmla="*/ 0 h 168"/>
                <a:gd name="T40" fmla="*/ 68 w 109"/>
                <a:gd name="T41" fmla="*/ 0 h 168"/>
                <a:gd name="T42" fmla="*/ 86 w 109"/>
                <a:gd name="T43" fmla="*/ 7 h 168"/>
                <a:gd name="T44" fmla="*/ 98 w 109"/>
                <a:gd name="T45" fmla="*/ 17 h 168"/>
                <a:gd name="T46" fmla="*/ 104 w 109"/>
                <a:gd name="T47" fmla="*/ 30 h 168"/>
                <a:gd name="T48" fmla="*/ 104 w 109"/>
                <a:gd name="T49" fmla="*/ 45 h 168"/>
                <a:gd name="T50" fmla="*/ 99 w 109"/>
                <a:gd name="T51" fmla="*/ 57 h 168"/>
                <a:gd name="T52" fmla="*/ 91 w 109"/>
                <a:gd name="T53" fmla="*/ 67 h 168"/>
                <a:gd name="T54" fmla="*/ 79 w 109"/>
                <a:gd name="T55" fmla="*/ 76 h 168"/>
                <a:gd name="T56" fmla="*/ 81 w 109"/>
                <a:gd name="T57" fmla="*/ 85 h 168"/>
                <a:gd name="T58" fmla="*/ 95 w 109"/>
                <a:gd name="T59" fmla="*/ 94 h 168"/>
                <a:gd name="T60" fmla="*/ 104 w 109"/>
                <a:gd name="T61" fmla="*/ 105 h 168"/>
                <a:gd name="T62" fmla="*/ 109 w 109"/>
                <a:gd name="T63" fmla="*/ 117 h 168"/>
                <a:gd name="T64" fmla="*/ 82 w 109"/>
                <a:gd name="T65" fmla="*/ 41 h 168"/>
                <a:gd name="T66" fmla="*/ 81 w 109"/>
                <a:gd name="T67" fmla="*/ 30 h 168"/>
                <a:gd name="T68" fmla="*/ 75 w 109"/>
                <a:gd name="T69" fmla="*/ 24 h 168"/>
                <a:gd name="T70" fmla="*/ 66 w 109"/>
                <a:gd name="T71" fmla="*/ 19 h 168"/>
                <a:gd name="T72" fmla="*/ 54 w 109"/>
                <a:gd name="T73" fmla="*/ 17 h 168"/>
                <a:gd name="T74" fmla="*/ 34 w 109"/>
                <a:gd name="T75" fmla="*/ 24 h 168"/>
                <a:gd name="T76" fmla="*/ 27 w 109"/>
                <a:gd name="T77" fmla="*/ 41 h 168"/>
                <a:gd name="T78" fmla="*/ 28 w 109"/>
                <a:gd name="T79" fmla="*/ 50 h 168"/>
                <a:gd name="T80" fmla="*/ 34 w 109"/>
                <a:gd name="T81" fmla="*/ 58 h 168"/>
                <a:gd name="T82" fmla="*/ 43 w 109"/>
                <a:gd name="T83" fmla="*/ 64 h 168"/>
                <a:gd name="T84" fmla="*/ 56 w 109"/>
                <a:gd name="T85" fmla="*/ 72 h 168"/>
                <a:gd name="T86" fmla="*/ 75 w 109"/>
                <a:gd name="T87" fmla="*/ 58 h 168"/>
                <a:gd name="T88" fmla="*/ 82 w 109"/>
                <a:gd name="T89" fmla="*/ 41 h 168"/>
                <a:gd name="T90" fmla="*/ 87 w 109"/>
                <a:gd name="T91" fmla="*/ 121 h 168"/>
                <a:gd name="T92" fmla="*/ 83 w 109"/>
                <a:gd name="T93" fmla="*/ 111 h 168"/>
                <a:gd name="T94" fmla="*/ 74 w 109"/>
                <a:gd name="T95" fmla="*/ 102 h 168"/>
                <a:gd name="T96" fmla="*/ 61 w 109"/>
                <a:gd name="T97" fmla="*/ 94 h 168"/>
                <a:gd name="T98" fmla="*/ 45 w 109"/>
                <a:gd name="T99" fmla="*/ 94 h 168"/>
                <a:gd name="T100" fmla="*/ 34 w 109"/>
                <a:gd name="T101" fmla="*/ 102 h 168"/>
                <a:gd name="T102" fmla="*/ 26 w 109"/>
                <a:gd name="T103" fmla="*/ 111 h 168"/>
                <a:gd name="T104" fmla="*/ 22 w 109"/>
                <a:gd name="T105" fmla="*/ 121 h 168"/>
                <a:gd name="T106" fmla="*/ 23 w 109"/>
                <a:gd name="T107" fmla="*/ 138 h 168"/>
                <a:gd name="T108" fmla="*/ 40 w 109"/>
                <a:gd name="T109" fmla="*/ 151 h 168"/>
                <a:gd name="T110" fmla="*/ 70 w 109"/>
                <a:gd name="T111" fmla="*/ 151 h 168"/>
                <a:gd name="T112" fmla="*/ 86 w 109"/>
                <a:gd name="T113" fmla="*/ 13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68">
                  <a:moveTo>
                    <a:pt x="109" y="124"/>
                  </a:moveTo>
                  <a:lnTo>
                    <a:pt x="109" y="134"/>
                  </a:lnTo>
                  <a:lnTo>
                    <a:pt x="105" y="143"/>
                  </a:lnTo>
                  <a:lnTo>
                    <a:pt x="101" y="151"/>
                  </a:lnTo>
                  <a:lnTo>
                    <a:pt x="95" y="157"/>
                  </a:lnTo>
                  <a:lnTo>
                    <a:pt x="87" y="162"/>
                  </a:lnTo>
                  <a:lnTo>
                    <a:pt x="78" y="165"/>
                  </a:lnTo>
                  <a:lnTo>
                    <a:pt x="66" y="168"/>
                  </a:lnTo>
                  <a:lnTo>
                    <a:pt x="53" y="168"/>
                  </a:lnTo>
                  <a:lnTo>
                    <a:pt x="41" y="168"/>
                  </a:lnTo>
                  <a:lnTo>
                    <a:pt x="31" y="165"/>
                  </a:lnTo>
                  <a:lnTo>
                    <a:pt x="22" y="162"/>
                  </a:lnTo>
                  <a:lnTo>
                    <a:pt x="14" y="157"/>
                  </a:lnTo>
                  <a:lnTo>
                    <a:pt x="7" y="152"/>
                  </a:lnTo>
                  <a:lnTo>
                    <a:pt x="3" y="145"/>
                  </a:lnTo>
                  <a:lnTo>
                    <a:pt x="1" y="138"/>
                  </a:lnTo>
                  <a:lnTo>
                    <a:pt x="0" y="128"/>
                  </a:lnTo>
                  <a:lnTo>
                    <a:pt x="1" y="121"/>
                  </a:lnTo>
                  <a:lnTo>
                    <a:pt x="2" y="114"/>
                  </a:lnTo>
                  <a:lnTo>
                    <a:pt x="5" y="107"/>
                  </a:lnTo>
                  <a:lnTo>
                    <a:pt x="10" y="102"/>
                  </a:lnTo>
                  <a:lnTo>
                    <a:pt x="15" y="97"/>
                  </a:lnTo>
                  <a:lnTo>
                    <a:pt x="22" y="92"/>
                  </a:lnTo>
                  <a:lnTo>
                    <a:pt x="28" y="87"/>
                  </a:lnTo>
                  <a:lnTo>
                    <a:pt x="37" y="83"/>
                  </a:lnTo>
                  <a:lnTo>
                    <a:pt x="30" y="79"/>
                  </a:lnTo>
                  <a:lnTo>
                    <a:pt x="23" y="75"/>
                  </a:lnTo>
                  <a:lnTo>
                    <a:pt x="18" y="70"/>
                  </a:lnTo>
                  <a:lnTo>
                    <a:pt x="14" y="64"/>
                  </a:lnTo>
                  <a:lnTo>
                    <a:pt x="10" y="59"/>
                  </a:lnTo>
                  <a:lnTo>
                    <a:pt x="7" y="54"/>
                  </a:lnTo>
                  <a:lnTo>
                    <a:pt x="6" y="49"/>
                  </a:lnTo>
                  <a:lnTo>
                    <a:pt x="6" y="41"/>
                  </a:lnTo>
                  <a:lnTo>
                    <a:pt x="6" y="33"/>
                  </a:lnTo>
                  <a:lnTo>
                    <a:pt x="9" y="25"/>
                  </a:lnTo>
                  <a:lnTo>
                    <a:pt x="13" y="19"/>
                  </a:lnTo>
                  <a:lnTo>
                    <a:pt x="18" y="12"/>
                  </a:lnTo>
                  <a:lnTo>
                    <a:pt x="24" y="7"/>
                  </a:lnTo>
                  <a:lnTo>
                    <a:pt x="34" y="3"/>
                  </a:lnTo>
                  <a:lnTo>
                    <a:pt x="44" y="0"/>
                  </a:lnTo>
                  <a:lnTo>
                    <a:pt x="56" y="0"/>
                  </a:lnTo>
                  <a:lnTo>
                    <a:pt x="68" y="0"/>
                  </a:lnTo>
                  <a:lnTo>
                    <a:pt x="78" y="3"/>
                  </a:lnTo>
                  <a:lnTo>
                    <a:pt x="86" y="7"/>
                  </a:lnTo>
                  <a:lnTo>
                    <a:pt x="92" y="11"/>
                  </a:lnTo>
                  <a:lnTo>
                    <a:pt x="98" y="17"/>
                  </a:lnTo>
                  <a:lnTo>
                    <a:pt x="101" y="24"/>
                  </a:lnTo>
                  <a:lnTo>
                    <a:pt x="104" y="30"/>
                  </a:lnTo>
                  <a:lnTo>
                    <a:pt x="104" y="38"/>
                  </a:lnTo>
                  <a:lnTo>
                    <a:pt x="104" y="45"/>
                  </a:lnTo>
                  <a:lnTo>
                    <a:pt x="101" y="50"/>
                  </a:lnTo>
                  <a:lnTo>
                    <a:pt x="99" y="57"/>
                  </a:lnTo>
                  <a:lnTo>
                    <a:pt x="96" y="62"/>
                  </a:lnTo>
                  <a:lnTo>
                    <a:pt x="91" y="67"/>
                  </a:lnTo>
                  <a:lnTo>
                    <a:pt x="86" y="72"/>
                  </a:lnTo>
                  <a:lnTo>
                    <a:pt x="79" y="76"/>
                  </a:lnTo>
                  <a:lnTo>
                    <a:pt x="73" y="80"/>
                  </a:lnTo>
                  <a:lnTo>
                    <a:pt x="81" y="85"/>
                  </a:lnTo>
                  <a:lnTo>
                    <a:pt x="88" y="89"/>
                  </a:lnTo>
                  <a:lnTo>
                    <a:pt x="95" y="94"/>
                  </a:lnTo>
                  <a:lnTo>
                    <a:pt x="100" y="100"/>
                  </a:lnTo>
                  <a:lnTo>
                    <a:pt x="104" y="105"/>
                  </a:lnTo>
                  <a:lnTo>
                    <a:pt x="107" y="111"/>
                  </a:lnTo>
                  <a:lnTo>
                    <a:pt x="109" y="117"/>
                  </a:lnTo>
                  <a:lnTo>
                    <a:pt x="109" y="124"/>
                  </a:lnTo>
                  <a:close/>
                  <a:moveTo>
                    <a:pt x="82" y="41"/>
                  </a:moveTo>
                  <a:lnTo>
                    <a:pt x="82" y="36"/>
                  </a:lnTo>
                  <a:lnTo>
                    <a:pt x="81" y="30"/>
                  </a:lnTo>
                  <a:lnTo>
                    <a:pt x="78" y="27"/>
                  </a:lnTo>
                  <a:lnTo>
                    <a:pt x="75" y="24"/>
                  </a:lnTo>
                  <a:lnTo>
                    <a:pt x="71" y="21"/>
                  </a:lnTo>
                  <a:lnTo>
                    <a:pt x="66" y="19"/>
                  </a:lnTo>
                  <a:lnTo>
                    <a:pt x="61" y="17"/>
                  </a:lnTo>
                  <a:lnTo>
                    <a:pt x="54" y="17"/>
                  </a:lnTo>
                  <a:lnTo>
                    <a:pt x="43" y="19"/>
                  </a:lnTo>
                  <a:lnTo>
                    <a:pt x="34" y="24"/>
                  </a:lnTo>
                  <a:lnTo>
                    <a:pt x="28" y="30"/>
                  </a:lnTo>
                  <a:lnTo>
                    <a:pt x="27" y="41"/>
                  </a:lnTo>
                  <a:lnTo>
                    <a:pt x="27" y="45"/>
                  </a:lnTo>
                  <a:lnTo>
                    <a:pt x="28" y="50"/>
                  </a:lnTo>
                  <a:lnTo>
                    <a:pt x="31" y="54"/>
                  </a:lnTo>
                  <a:lnTo>
                    <a:pt x="34" y="58"/>
                  </a:lnTo>
                  <a:lnTo>
                    <a:pt x="37" y="62"/>
                  </a:lnTo>
                  <a:lnTo>
                    <a:pt x="43" y="64"/>
                  </a:lnTo>
                  <a:lnTo>
                    <a:pt x="49" y="68"/>
                  </a:lnTo>
                  <a:lnTo>
                    <a:pt x="56" y="72"/>
                  </a:lnTo>
                  <a:lnTo>
                    <a:pt x="68" y="66"/>
                  </a:lnTo>
                  <a:lnTo>
                    <a:pt x="75" y="58"/>
                  </a:lnTo>
                  <a:lnTo>
                    <a:pt x="82" y="50"/>
                  </a:lnTo>
                  <a:lnTo>
                    <a:pt x="82" y="41"/>
                  </a:lnTo>
                  <a:close/>
                  <a:moveTo>
                    <a:pt x="88" y="126"/>
                  </a:moveTo>
                  <a:lnTo>
                    <a:pt x="87" y="121"/>
                  </a:lnTo>
                  <a:lnTo>
                    <a:pt x="86" y="115"/>
                  </a:lnTo>
                  <a:lnTo>
                    <a:pt x="83" y="111"/>
                  </a:lnTo>
                  <a:lnTo>
                    <a:pt x="79" y="107"/>
                  </a:lnTo>
                  <a:lnTo>
                    <a:pt x="74" y="102"/>
                  </a:lnTo>
                  <a:lnTo>
                    <a:pt x="69" y="100"/>
                  </a:lnTo>
                  <a:lnTo>
                    <a:pt x="61" y="94"/>
                  </a:lnTo>
                  <a:lnTo>
                    <a:pt x="53" y="91"/>
                  </a:lnTo>
                  <a:lnTo>
                    <a:pt x="45" y="94"/>
                  </a:lnTo>
                  <a:lnTo>
                    <a:pt x="39" y="98"/>
                  </a:lnTo>
                  <a:lnTo>
                    <a:pt x="34" y="102"/>
                  </a:lnTo>
                  <a:lnTo>
                    <a:pt x="30" y="106"/>
                  </a:lnTo>
                  <a:lnTo>
                    <a:pt x="26" y="111"/>
                  </a:lnTo>
                  <a:lnTo>
                    <a:pt x="23" y="115"/>
                  </a:lnTo>
                  <a:lnTo>
                    <a:pt x="22" y="121"/>
                  </a:lnTo>
                  <a:lnTo>
                    <a:pt x="22" y="126"/>
                  </a:lnTo>
                  <a:lnTo>
                    <a:pt x="23" y="138"/>
                  </a:lnTo>
                  <a:lnTo>
                    <a:pt x="30" y="144"/>
                  </a:lnTo>
                  <a:lnTo>
                    <a:pt x="40" y="151"/>
                  </a:lnTo>
                  <a:lnTo>
                    <a:pt x="56" y="152"/>
                  </a:lnTo>
                  <a:lnTo>
                    <a:pt x="70" y="151"/>
                  </a:lnTo>
                  <a:lnTo>
                    <a:pt x="79" y="144"/>
                  </a:lnTo>
                  <a:lnTo>
                    <a:pt x="86" y="138"/>
                  </a:lnTo>
                  <a:lnTo>
                    <a:pt x="88" y="12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76"/>
            <p:cNvSpPr>
              <a:spLocks noEditPoints="1"/>
            </p:cNvSpPr>
            <p:nvPr/>
          </p:nvSpPr>
          <p:spPr bwMode="auto">
            <a:xfrm>
              <a:off x="1743" y="2183"/>
              <a:ext cx="29" cy="42"/>
            </a:xfrm>
            <a:custGeom>
              <a:avLst/>
              <a:gdLst>
                <a:gd name="T0" fmla="*/ 112 w 114"/>
                <a:gd name="T1" fmla="*/ 102 h 168"/>
                <a:gd name="T2" fmla="*/ 107 w 114"/>
                <a:gd name="T3" fmla="*/ 134 h 168"/>
                <a:gd name="T4" fmla="*/ 93 w 114"/>
                <a:gd name="T5" fmla="*/ 156 h 168"/>
                <a:gd name="T6" fmla="*/ 71 w 114"/>
                <a:gd name="T7" fmla="*/ 168 h 168"/>
                <a:gd name="T8" fmla="*/ 40 w 114"/>
                <a:gd name="T9" fmla="*/ 168 h 168"/>
                <a:gd name="T10" fmla="*/ 20 w 114"/>
                <a:gd name="T11" fmla="*/ 156 h 168"/>
                <a:gd name="T12" fmla="*/ 6 w 114"/>
                <a:gd name="T13" fmla="*/ 135 h 168"/>
                <a:gd name="T14" fmla="*/ 1 w 114"/>
                <a:gd name="T15" fmla="*/ 104 h 168"/>
                <a:gd name="T16" fmla="*/ 1 w 114"/>
                <a:gd name="T17" fmla="*/ 67 h 168"/>
                <a:gd name="T18" fmla="*/ 6 w 114"/>
                <a:gd name="T19" fmla="*/ 36 h 168"/>
                <a:gd name="T20" fmla="*/ 21 w 114"/>
                <a:gd name="T21" fmla="*/ 13 h 168"/>
                <a:gd name="T22" fmla="*/ 43 w 114"/>
                <a:gd name="T23" fmla="*/ 2 h 168"/>
                <a:gd name="T24" fmla="*/ 73 w 114"/>
                <a:gd name="T25" fmla="*/ 2 h 168"/>
                <a:gd name="T26" fmla="*/ 94 w 114"/>
                <a:gd name="T27" fmla="*/ 12 h 168"/>
                <a:gd name="T28" fmla="*/ 107 w 114"/>
                <a:gd name="T29" fmla="*/ 33 h 168"/>
                <a:gd name="T30" fmla="*/ 112 w 114"/>
                <a:gd name="T31" fmla="*/ 64 h 168"/>
                <a:gd name="T32" fmla="*/ 91 w 114"/>
                <a:gd name="T33" fmla="*/ 85 h 168"/>
                <a:gd name="T34" fmla="*/ 90 w 114"/>
                <a:gd name="T35" fmla="*/ 63 h 168"/>
                <a:gd name="T36" fmla="*/ 88 w 114"/>
                <a:gd name="T37" fmla="*/ 46 h 168"/>
                <a:gd name="T38" fmla="*/ 84 w 114"/>
                <a:gd name="T39" fmla="*/ 33 h 168"/>
                <a:gd name="T40" fmla="*/ 77 w 114"/>
                <a:gd name="T41" fmla="*/ 25 h 168"/>
                <a:gd name="T42" fmla="*/ 68 w 114"/>
                <a:gd name="T43" fmla="*/ 20 h 168"/>
                <a:gd name="T44" fmla="*/ 57 w 114"/>
                <a:gd name="T45" fmla="*/ 19 h 168"/>
                <a:gd name="T46" fmla="*/ 39 w 114"/>
                <a:gd name="T47" fmla="*/ 23 h 168"/>
                <a:gd name="T48" fmla="*/ 29 w 114"/>
                <a:gd name="T49" fmla="*/ 37 h 168"/>
                <a:gd name="T50" fmla="*/ 23 w 114"/>
                <a:gd name="T51" fmla="*/ 58 h 168"/>
                <a:gd name="T52" fmla="*/ 22 w 114"/>
                <a:gd name="T53" fmla="*/ 83 h 168"/>
                <a:gd name="T54" fmla="*/ 25 w 114"/>
                <a:gd name="T55" fmla="*/ 114 h 168"/>
                <a:gd name="T56" fmla="*/ 30 w 114"/>
                <a:gd name="T57" fmla="*/ 135 h 168"/>
                <a:gd name="T58" fmla="*/ 40 w 114"/>
                <a:gd name="T59" fmla="*/ 147 h 168"/>
                <a:gd name="T60" fmla="*/ 56 w 114"/>
                <a:gd name="T61" fmla="*/ 151 h 168"/>
                <a:gd name="T62" fmla="*/ 69 w 114"/>
                <a:gd name="T63" fmla="*/ 148 h 168"/>
                <a:gd name="T64" fmla="*/ 78 w 114"/>
                <a:gd name="T65" fmla="*/ 141 h 168"/>
                <a:gd name="T66" fmla="*/ 84 w 114"/>
                <a:gd name="T67" fmla="*/ 131 h 168"/>
                <a:gd name="T68" fmla="*/ 89 w 114"/>
                <a:gd name="T69" fmla="*/ 118 h 168"/>
                <a:gd name="T70" fmla="*/ 90 w 114"/>
                <a:gd name="T71" fmla="*/ 104 h 168"/>
                <a:gd name="T72" fmla="*/ 91 w 114"/>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4"/>
                  </a:moveTo>
                  <a:lnTo>
                    <a:pt x="112" y="102"/>
                  </a:lnTo>
                  <a:lnTo>
                    <a:pt x="110" y="118"/>
                  </a:lnTo>
                  <a:lnTo>
                    <a:pt x="107" y="134"/>
                  </a:lnTo>
                  <a:lnTo>
                    <a:pt x="101" y="145"/>
                  </a:lnTo>
                  <a:lnTo>
                    <a:pt x="93" y="156"/>
                  </a:lnTo>
                  <a:lnTo>
                    <a:pt x="82" y="162"/>
                  </a:lnTo>
                  <a:lnTo>
                    <a:pt x="71" y="168"/>
                  </a:lnTo>
                  <a:lnTo>
                    <a:pt x="55" y="168"/>
                  </a:lnTo>
                  <a:lnTo>
                    <a:pt x="40" y="168"/>
                  </a:lnTo>
                  <a:lnTo>
                    <a:pt x="29" y="162"/>
                  </a:lnTo>
                  <a:lnTo>
                    <a:pt x="20" y="156"/>
                  </a:lnTo>
                  <a:lnTo>
                    <a:pt x="12" y="147"/>
                  </a:lnTo>
                  <a:lnTo>
                    <a:pt x="6" y="135"/>
                  </a:lnTo>
                  <a:lnTo>
                    <a:pt x="3" y="121"/>
                  </a:lnTo>
                  <a:lnTo>
                    <a:pt x="1" y="104"/>
                  </a:lnTo>
                  <a:lnTo>
                    <a:pt x="0" y="85"/>
                  </a:lnTo>
                  <a:lnTo>
                    <a:pt x="1" y="67"/>
                  </a:lnTo>
                  <a:lnTo>
                    <a:pt x="4" y="50"/>
                  </a:lnTo>
                  <a:lnTo>
                    <a:pt x="6" y="36"/>
                  </a:lnTo>
                  <a:lnTo>
                    <a:pt x="13" y="24"/>
                  </a:lnTo>
                  <a:lnTo>
                    <a:pt x="21" y="13"/>
                  </a:lnTo>
                  <a:lnTo>
                    <a:pt x="31" y="7"/>
                  </a:lnTo>
                  <a:lnTo>
                    <a:pt x="43" y="2"/>
                  </a:lnTo>
                  <a:lnTo>
                    <a:pt x="59" y="0"/>
                  </a:lnTo>
                  <a:lnTo>
                    <a:pt x="73" y="2"/>
                  </a:lnTo>
                  <a:lnTo>
                    <a:pt x="84" y="6"/>
                  </a:lnTo>
                  <a:lnTo>
                    <a:pt x="94" y="12"/>
                  </a:lnTo>
                  <a:lnTo>
                    <a:pt x="102" y="23"/>
                  </a:lnTo>
                  <a:lnTo>
                    <a:pt x="107" y="33"/>
                  </a:lnTo>
                  <a:lnTo>
                    <a:pt x="110" y="49"/>
                  </a:lnTo>
                  <a:lnTo>
                    <a:pt x="112" y="64"/>
                  </a:lnTo>
                  <a:lnTo>
                    <a:pt x="114" y="84"/>
                  </a:lnTo>
                  <a:close/>
                  <a:moveTo>
                    <a:pt x="91" y="85"/>
                  </a:moveTo>
                  <a:lnTo>
                    <a:pt x="90" y="74"/>
                  </a:lnTo>
                  <a:lnTo>
                    <a:pt x="90" y="63"/>
                  </a:lnTo>
                  <a:lnTo>
                    <a:pt x="89" y="54"/>
                  </a:lnTo>
                  <a:lnTo>
                    <a:pt x="88" y="46"/>
                  </a:lnTo>
                  <a:lnTo>
                    <a:pt x="86" y="40"/>
                  </a:lnTo>
                  <a:lnTo>
                    <a:pt x="84" y="33"/>
                  </a:lnTo>
                  <a:lnTo>
                    <a:pt x="80" y="29"/>
                  </a:lnTo>
                  <a:lnTo>
                    <a:pt x="77" y="25"/>
                  </a:lnTo>
                  <a:lnTo>
                    <a:pt x="73" y="21"/>
                  </a:lnTo>
                  <a:lnTo>
                    <a:pt x="68" y="20"/>
                  </a:lnTo>
                  <a:lnTo>
                    <a:pt x="63" y="19"/>
                  </a:lnTo>
                  <a:lnTo>
                    <a:pt x="57" y="19"/>
                  </a:lnTo>
                  <a:lnTo>
                    <a:pt x="47" y="19"/>
                  </a:lnTo>
                  <a:lnTo>
                    <a:pt x="39" y="23"/>
                  </a:lnTo>
                  <a:lnTo>
                    <a:pt x="34" y="29"/>
                  </a:lnTo>
                  <a:lnTo>
                    <a:pt x="29" y="37"/>
                  </a:lnTo>
                  <a:lnTo>
                    <a:pt x="26" y="46"/>
                  </a:lnTo>
                  <a:lnTo>
                    <a:pt x="23" y="58"/>
                  </a:lnTo>
                  <a:lnTo>
                    <a:pt x="22" y="70"/>
                  </a:lnTo>
                  <a:lnTo>
                    <a:pt x="22" y="83"/>
                  </a:lnTo>
                  <a:lnTo>
                    <a:pt x="22" y="101"/>
                  </a:lnTo>
                  <a:lnTo>
                    <a:pt x="25" y="114"/>
                  </a:lnTo>
                  <a:lnTo>
                    <a:pt x="26" y="126"/>
                  </a:lnTo>
                  <a:lnTo>
                    <a:pt x="30" y="135"/>
                  </a:lnTo>
                  <a:lnTo>
                    <a:pt x="35" y="143"/>
                  </a:lnTo>
                  <a:lnTo>
                    <a:pt x="40" y="147"/>
                  </a:lnTo>
                  <a:lnTo>
                    <a:pt x="47" y="149"/>
                  </a:lnTo>
                  <a:lnTo>
                    <a:pt x="56" y="151"/>
                  </a:lnTo>
                  <a:lnTo>
                    <a:pt x="63" y="151"/>
                  </a:lnTo>
                  <a:lnTo>
                    <a:pt x="69" y="148"/>
                  </a:lnTo>
                  <a:lnTo>
                    <a:pt x="73" y="145"/>
                  </a:lnTo>
                  <a:lnTo>
                    <a:pt x="78" y="141"/>
                  </a:lnTo>
                  <a:lnTo>
                    <a:pt x="81" y="138"/>
                  </a:lnTo>
                  <a:lnTo>
                    <a:pt x="84" y="131"/>
                  </a:lnTo>
                  <a:lnTo>
                    <a:pt x="86" y="126"/>
                  </a:lnTo>
                  <a:lnTo>
                    <a:pt x="89" y="118"/>
                  </a:lnTo>
                  <a:lnTo>
                    <a:pt x="90" y="111"/>
                  </a:lnTo>
                  <a:lnTo>
                    <a:pt x="90" y="104"/>
                  </a:lnTo>
                  <a:lnTo>
                    <a:pt x="91"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77"/>
            <p:cNvSpPr>
              <a:spLocks/>
            </p:cNvSpPr>
            <p:nvPr/>
          </p:nvSpPr>
          <p:spPr bwMode="auto">
            <a:xfrm>
              <a:off x="1681" y="2100"/>
              <a:ext cx="24" cy="41"/>
            </a:xfrm>
            <a:custGeom>
              <a:avLst/>
              <a:gdLst>
                <a:gd name="T0" fmla="*/ 94 w 95"/>
                <a:gd name="T1" fmla="*/ 158 h 165"/>
                <a:gd name="T2" fmla="*/ 94 w 95"/>
                <a:gd name="T3" fmla="*/ 162 h 165"/>
                <a:gd name="T4" fmla="*/ 92 w 95"/>
                <a:gd name="T5" fmla="*/ 164 h 165"/>
                <a:gd name="T6" fmla="*/ 91 w 95"/>
                <a:gd name="T7" fmla="*/ 165 h 165"/>
                <a:gd name="T8" fmla="*/ 5 w 95"/>
                <a:gd name="T9" fmla="*/ 165 h 165"/>
                <a:gd name="T10" fmla="*/ 2 w 95"/>
                <a:gd name="T11" fmla="*/ 165 h 165"/>
                <a:gd name="T12" fmla="*/ 1 w 95"/>
                <a:gd name="T13" fmla="*/ 164 h 165"/>
                <a:gd name="T14" fmla="*/ 0 w 95"/>
                <a:gd name="T15" fmla="*/ 161 h 165"/>
                <a:gd name="T16" fmla="*/ 0 w 95"/>
                <a:gd name="T17" fmla="*/ 157 h 165"/>
                <a:gd name="T18" fmla="*/ 0 w 95"/>
                <a:gd name="T19" fmla="*/ 153 h 165"/>
                <a:gd name="T20" fmla="*/ 1 w 95"/>
                <a:gd name="T21" fmla="*/ 150 h 165"/>
                <a:gd name="T22" fmla="*/ 2 w 95"/>
                <a:gd name="T23" fmla="*/ 148 h 165"/>
                <a:gd name="T24" fmla="*/ 5 w 95"/>
                <a:gd name="T25" fmla="*/ 148 h 165"/>
                <a:gd name="T26" fmla="*/ 39 w 95"/>
                <a:gd name="T27" fmla="*/ 24 h 165"/>
                <a:gd name="T28" fmla="*/ 5 w 95"/>
                <a:gd name="T29" fmla="*/ 43 h 165"/>
                <a:gd name="T30" fmla="*/ 2 w 95"/>
                <a:gd name="T31" fmla="*/ 43 h 165"/>
                <a:gd name="T32" fmla="*/ 0 w 95"/>
                <a:gd name="T33" fmla="*/ 42 h 165"/>
                <a:gd name="T34" fmla="*/ 0 w 95"/>
                <a:gd name="T35" fmla="*/ 38 h 165"/>
                <a:gd name="T36" fmla="*/ 0 w 95"/>
                <a:gd name="T37" fmla="*/ 33 h 165"/>
                <a:gd name="T38" fmla="*/ 0 w 95"/>
                <a:gd name="T39" fmla="*/ 30 h 165"/>
                <a:gd name="T40" fmla="*/ 1 w 95"/>
                <a:gd name="T41" fmla="*/ 29 h 165"/>
                <a:gd name="T42" fmla="*/ 2 w 95"/>
                <a:gd name="T43" fmla="*/ 26 h 165"/>
                <a:gd name="T44" fmla="*/ 40 w 95"/>
                <a:gd name="T45" fmla="*/ 2 h 165"/>
                <a:gd name="T46" fmla="*/ 41 w 95"/>
                <a:gd name="T47" fmla="*/ 2 h 165"/>
                <a:gd name="T48" fmla="*/ 44 w 95"/>
                <a:gd name="T49" fmla="*/ 0 h 165"/>
                <a:gd name="T50" fmla="*/ 47 w 95"/>
                <a:gd name="T51" fmla="*/ 0 h 165"/>
                <a:gd name="T52" fmla="*/ 51 w 95"/>
                <a:gd name="T53" fmla="*/ 0 h 165"/>
                <a:gd name="T54" fmla="*/ 56 w 95"/>
                <a:gd name="T55" fmla="*/ 0 h 165"/>
                <a:gd name="T56" fmla="*/ 58 w 95"/>
                <a:gd name="T57" fmla="*/ 2 h 165"/>
                <a:gd name="T58" fmla="*/ 60 w 95"/>
                <a:gd name="T59" fmla="*/ 3 h 165"/>
                <a:gd name="T60" fmla="*/ 60 w 95"/>
                <a:gd name="T61" fmla="*/ 4 h 165"/>
                <a:gd name="T62" fmla="*/ 90 w 95"/>
                <a:gd name="T63" fmla="*/ 148 h 165"/>
                <a:gd name="T64" fmla="*/ 91 w 95"/>
                <a:gd name="T65" fmla="*/ 148 h 165"/>
                <a:gd name="T66" fmla="*/ 94 w 95"/>
                <a:gd name="T67" fmla="*/ 150 h 165"/>
                <a:gd name="T68" fmla="*/ 94 w 95"/>
                <a:gd name="T69" fmla="*/ 153 h 165"/>
                <a:gd name="T70" fmla="*/ 95 w 95"/>
                <a:gd name="T71" fmla="*/ 15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5">
                  <a:moveTo>
                    <a:pt x="95" y="157"/>
                  </a:moveTo>
                  <a:lnTo>
                    <a:pt x="94" y="158"/>
                  </a:lnTo>
                  <a:lnTo>
                    <a:pt x="94" y="161"/>
                  </a:lnTo>
                  <a:lnTo>
                    <a:pt x="94" y="162"/>
                  </a:lnTo>
                  <a:lnTo>
                    <a:pt x="92" y="164"/>
                  </a:lnTo>
                  <a:lnTo>
                    <a:pt x="92" y="164"/>
                  </a:lnTo>
                  <a:lnTo>
                    <a:pt x="91" y="165"/>
                  </a:lnTo>
                  <a:lnTo>
                    <a:pt x="91" y="165"/>
                  </a:lnTo>
                  <a:lnTo>
                    <a:pt x="90" y="165"/>
                  </a:lnTo>
                  <a:lnTo>
                    <a:pt x="5" y="165"/>
                  </a:lnTo>
                  <a:lnTo>
                    <a:pt x="4" y="165"/>
                  </a:lnTo>
                  <a:lnTo>
                    <a:pt x="2" y="165"/>
                  </a:lnTo>
                  <a:lnTo>
                    <a:pt x="2" y="164"/>
                  </a:lnTo>
                  <a:lnTo>
                    <a:pt x="1" y="164"/>
                  </a:lnTo>
                  <a:lnTo>
                    <a:pt x="1" y="162"/>
                  </a:lnTo>
                  <a:lnTo>
                    <a:pt x="0" y="161"/>
                  </a:lnTo>
                  <a:lnTo>
                    <a:pt x="0" y="158"/>
                  </a:lnTo>
                  <a:lnTo>
                    <a:pt x="0" y="157"/>
                  </a:lnTo>
                  <a:lnTo>
                    <a:pt x="0" y="154"/>
                  </a:lnTo>
                  <a:lnTo>
                    <a:pt x="0" y="153"/>
                  </a:lnTo>
                  <a:lnTo>
                    <a:pt x="1" y="150"/>
                  </a:lnTo>
                  <a:lnTo>
                    <a:pt x="1" y="150"/>
                  </a:lnTo>
                  <a:lnTo>
                    <a:pt x="2" y="149"/>
                  </a:lnTo>
                  <a:lnTo>
                    <a:pt x="2" y="148"/>
                  </a:lnTo>
                  <a:lnTo>
                    <a:pt x="4" y="148"/>
                  </a:lnTo>
                  <a:lnTo>
                    <a:pt x="5" y="148"/>
                  </a:lnTo>
                  <a:lnTo>
                    <a:pt x="39" y="148"/>
                  </a:lnTo>
                  <a:lnTo>
                    <a:pt x="39" y="24"/>
                  </a:lnTo>
                  <a:lnTo>
                    <a:pt x="7" y="42"/>
                  </a:lnTo>
                  <a:lnTo>
                    <a:pt x="5" y="43"/>
                  </a:lnTo>
                  <a:lnTo>
                    <a:pt x="4" y="43"/>
                  </a:lnTo>
                  <a:lnTo>
                    <a:pt x="2" y="43"/>
                  </a:lnTo>
                  <a:lnTo>
                    <a:pt x="1" y="43"/>
                  </a:lnTo>
                  <a:lnTo>
                    <a:pt x="0" y="42"/>
                  </a:lnTo>
                  <a:lnTo>
                    <a:pt x="0" y="41"/>
                  </a:lnTo>
                  <a:lnTo>
                    <a:pt x="0" y="38"/>
                  </a:lnTo>
                  <a:lnTo>
                    <a:pt x="0" y="36"/>
                  </a:lnTo>
                  <a:lnTo>
                    <a:pt x="0" y="33"/>
                  </a:lnTo>
                  <a:lnTo>
                    <a:pt x="0" y="32"/>
                  </a:lnTo>
                  <a:lnTo>
                    <a:pt x="0" y="30"/>
                  </a:lnTo>
                  <a:lnTo>
                    <a:pt x="0" y="29"/>
                  </a:lnTo>
                  <a:lnTo>
                    <a:pt x="1" y="29"/>
                  </a:lnTo>
                  <a:lnTo>
                    <a:pt x="1" y="28"/>
                  </a:lnTo>
                  <a:lnTo>
                    <a:pt x="2" y="26"/>
                  </a:lnTo>
                  <a:lnTo>
                    <a:pt x="4" y="26"/>
                  </a:lnTo>
                  <a:lnTo>
                    <a:pt x="40" y="2"/>
                  </a:lnTo>
                  <a:lnTo>
                    <a:pt x="41" y="2"/>
                  </a:lnTo>
                  <a:lnTo>
                    <a:pt x="41" y="2"/>
                  </a:lnTo>
                  <a:lnTo>
                    <a:pt x="43" y="2"/>
                  </a:lnTo>
                  <a:lnTo>
                    <a:pt x="44" y="0"/>
                  </a:lnTo>
                  <a:lnTo>
                    <a:pt x="45" y="0"/>
                  </a:lnTo>
                  <a:lnTo>
                    <a:pt x="47" y="0"/>
                  </a:lnTo>
                  <a:lnTo>
                    <a:pt x="48" y="0"/>
                  </a:lnTo>
                  <a:lnTo>
                    <a:pt x="51" y="0"/>
                  </a:lnTo>
                  <a:lnTo>
                    <a:pt x="53" y="0"/>
                  </a:lnTo>
                  <a:lnTo>
                    <a:pt x="56" y="0"/>
                  </a:lnTo>
                  <a:lnTo>
                    <a:pt x="57" y="2"/>
                  </a:lnTo>
                  <a:lnTo>
                    <a:pt x="58" y="2"/>
                  </a:lnTo>
                  <a:lnTo>
                    <a:pt x="60" y="2"/>
                  </a:lnTo>
                  <a:lnTo>
                    <a:pt x="60" y="3"/>
                  </a:lnTo>
                  <a:lnTo>
                    <a:pt x="60" y="3"/>
                  </a:lnTo>
                  <a:lnTo>
                    <a:pt x="60" y="4"/>
                  </a:lnTo>
                  <a:lnTo>
                    <a:pt x="60" y="148"/>
                  </a:lnTo>
                  <a:lnTo>
                    <a:pt x="90" y="148"/>
                  </a:lnTo>
                  <a:lnTo>
                    <a:pt x="91" y="148"/>
                  </a:lnTo>
                  <a:lnTo>
                    <a:pt x="91" y="148"/>
                  </a:lnTo>
                  <a:lnTo>
                    <a:pt x="92" y="149"/>
                  </a:lnTo>
                  <a:lnTo>
                    <a:pt x="94" y="150"/>
                  </a:lnTo>
                  <a:lnTo>
                    <a:pt x="94" y="150"/>
                  </a:lnTo>
                  <a:lnTo>
                    <a:pt x="94" y="153"/>
                  </a:lnTo>
                  <a:lnTo>
                    <a:pt x="94" y="154"/>
                  </a:lnTo>
                  <a:lnTo>
                    <a:pt x="95"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78"/>
            <p:cNvSpPr>
              <a:spLocks noEditPoints="1"/>
            </p:cNvSpPr>
            <p:nvPr/>
          </p:nvSpPr>
          <p:spPr bwMode="auto">
            <a:xfrm>
              <a:off x="1711" y="2100"/>
              <a:ext cx="28" cy="42"/>
            </a:xfrm>
            <a:custGeom>
              <a:avLst/>
              <a:gdLst>
                <a:gd name="T0" fmla="*/ 113 w 114"/>
                <a:gd name="T1" fmla="*/ 102 h 168"/>
                <a:gd name="T2" fmla="*/ 107 w 114"/>
                <a:gd name="T3" fmla="*/ 133 h 168"/>
                <a:gd name="T4" fmla="*/ 93 w 114"/>
                <a:gd name="T5" fmla="*/ 155 h 168"/>
                <a:gd name="T6" fmla="*/ 71 w 114"/>
                <a:gd name="T7" fmla="*/ 167 h 168"/>
                <a:gd name="T8" fmla="*/ 41 w 114"/>
                <a:gd name="T9" fmla="*/ 167 h 168"/>
                <a:gd name="T10" fmla="*/ 20 w 114"/>
                <a:gd name="T11" fmla="*/ 157 h 168"/>
                <a:gd name="T12" fmla="*/ 7 w 114"/>
                <a:gd name="T13" fmla="*/ 136 h 168"/>
                <a:gd name="T14" fmla="*/ 2 w 114"/>
                <a:gd name="T15" fmla="*/ 104 h 168"/>
                <a:gd name="T16" fmla="*/ 2 w 114"/>
                <a:gd name="T17" fmla="*/ 67 h 168"/>
                <a:gd name="T18" fmla="*/ 7 w 114"/>
                <a:gd name="T19" fmla="*/ 35 h 168"/>
                <a:gd name="T20" fmla="*/ 21 w 114"/>
                <a:gd name="T21" fmla="*/ 13 h 168"/>
                <a:gd name="T22" fmla="*/ 43 w 114"/>
                <a:gd name="T23" fmla="*/ 1 h 168"/>
                <a:gd name="T24" fmla="*/ 73 w 114"/>
                <a:gd name="T25" fmla="*/ 1 h 168"/>
                <a:gd name="T26" fmla="*/ 94 w 114"/>
                <a:gd name="T27" fmla="*/ 12 h 168"/>
                <a:gd name="T28" fmla="*/ 107 w 114"/>
                <a:gd name="T29" fmla="*/ 34 h 168"/>
                <a:gd name="T30" fmla="*/ 113 w 114"/>
                <a:gd name="T31" fmla="*/ 64 h 168"/>
                <a:gd name="T32" fmla="*/ 92 w 114"/>
                <a:gd name="T33" fmla="*/ 85 h 168"/>
                <a:gd name="T34" fmla="*/ 90 w 114"/>
                <a:gd name="T35" fmla="*/ 64 h 168"/>
                <a:gd name="T36" fmla="*/ 88 w 114"/>
                <a:gd name="T37" fmla="*/ 47 h 168"/>
                <a:gd name="T38" fmla="*/ 84 w 114"/>
                <a:gd name="T39" fmla="*/ 34 h 168"/>
                <a:gd name="T40" fmla="*/ 77 w 114"/>
                <a:gd name="T41" fmla="*/ 25 h 168"/>
                <a:gd name="T42" fmla="*/ 68 w 114"/>
                <a:gd name="T43" fmla="*/ 20 h 168"/>
                <a:gd name="T44" fmla="*/ 58 w 114"/>
                <a:gd name="T45" fmla="*/ 18 h 168"/>
                <a:gd name="T46" fmla="*/ 39 w 114"/>
                <a:gd name="T47" fmla="*/ 23 h 168"/>
                <a:gd name="T48" fmla="*/ 29 w 114"/>
                <a:gd name="T49" fmla="*/ 37 h 168"/>
                <a:gd name="T50" fmla="*/ 24 w 114"/>
                <a:gd name="T51" fmla="*/ 57 h 168"/>
                <a:gd name="T52" fmla="*/ 22 w 114"/>
                <a:gd name="T53" fmla="*/ 84 h 168"/>
                <a:gd name="T54" fmla="*/ 25 w 114"/>
                <a:gd name="T55" fmla="*/ 115 h 168"/>
                <a:gd name="T56" fmla="*/ 30 w 114"/>
                <a:gd name="T57" fmla="*/ 136 h 168"/>
                <a:gd name="T58" fmla="*/ 41 w 114"/>
                <a:gd name="T59" fmla="*/ 148 h 168"/>
                <a:gd name="T60" fmla="*/ 56 w 114"/>
                <a:gd name="T61" fmla="*/ 150 h 168"/>
                <a:gd name="T62" fmla="*/ 70 w 114"/>
                <a:gd name="T63" fmla="*/ 149 h 168"/>
                <a:gd name="T64" fmla="*/ 79 w 114"/>
                <a:gd name="T65" fmla="*/ 142 h 168"/>
                <a:gd name="T66" fmla="*/ 85 w 114"/>
                <a:gd name="T67" fmla="*/ 132 h 168"/>
                <a:gd name="T68" fmla="*/ 89 w 114"/>
                <a:gd name="T69" fmla="*/ 119 h 168"/>
                <a:gd name="T70" fmla="*/ 90 w 114"/>
                <a:gd name="T71" fmla="*/ 103 h 168"/>
                <a:gd name="T72" fmla="*/ 92 w 114"/>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4"/>
                  </a:moveTo>
                  <a:lnTo>
                    <a:pt x="113" y="102"/>
                  </a:lnTo>
                  <a:lnTo>
                    <a:pt x="110" y="119"/>
                  </a:lnTo>
                  <a:lnTo>
                    <a:pt x="107" y="133"/>
                  </a:lnTo>
                  <a:lnTo>
                    <a:pt x="101" y="145"/>
                  </a:lnTo>
                  <a:lnTo>
                    <a:pt x="93" y="155"/>
                  </a:lnTo>
                  <a:lnTo>
                    <a:pt x="83" y="162"/>
                  </a:lnTo>
                  <a:lnTo>
                    <a:pt x="71" y="167"/>
                  </a:lnTo>
                  <a:lnTo>
                    <a:pt x="55" y="168"/>
                  </a:lnTo>
                  <a:lnTo>
                    <a:pt x="41" y="167"/>
                  </a:lnTo>
                  <a:lnTo>
                    <a:pt x="29" y="163"/>
                  </a:lnTo>
                  <a:lnTo>
                    <a:pt x="20" y="157"/>
                  </a:lnTo>
                  <a:lnTo>
                    <a:pt x="12" y="146"/>
                  </a:lnTo>
                  <a:lnTo>
                    <a:pt x="7" y="136"/>
                  </a:lnTo>
                  <a:lnTo>
                    <a:pt x="3" y="120"/>
                  </a:lnTo>
                  <a:lnTo>
                    <a:pt x="2" y="104"/>
                  </a:lnTo>
                  <a:lnTo>
                    <a:pt x="0" y="85"/>
                  </a:lnTo>
                  <a:lnTo>
                    <a:pt x="2" y="67"/>
                  </a:lnTo>
                  <a:lnTo>
                    <a:pt x="4" y="51"/>
                  </a:lnTo>
                  <a:lnTo>
                    <a:pt x="7" y="35"/>
                  </a:lnTo>
                  <a:lnTo>
                    <a:pt x="13" y="23"/>
                  </a:lnTo>
                  <a:lnTo>
                    <a:pt x="21" y="13"/>
                  </a:lnTo>
                  <a:lnTo>
                    <a:pt x="32" y="7"/>
                  </a:lnTo>
                  <a:lnTo>
                    <a:pt x="43" y="1"/>
                  </a:lnTo>
                  <a:lnTo>
                    <a:pt x="59" y="0"/>
                  </a:lnTo>
                  <a:lnTo>
                    <a:pt x="73" y="1"/>
                  </a:lnTo>
                  <a:lnTo>
                    <a:pt x="85" y="5"/>
                  </a:lnTo>
                  <a:lnTo>
                    <a:pt x="94" y="12"/>
                  </a:lnTo>
                  <a:lnTo>
                    <a:pt x="102" y="22"/>
                  </a:lnTo>
                  <a:lnTo>
                    <a:pt x="107" y="34"/>
                  </a:lnTo>
                  <a:lnTo>
                    <a:pt x="111" y="48"/>
                  </a:lnTo>
                  <a:lnTo>
                    <a:pt x="113" y="64"/>
                  </a:lnTo>
                  <a:lnTo>
                    <a:pt x="114" y="84"/>
                  </a:lnTo>
                  <a:close/>
                  <a:moveTo>
                    <a:pt x="92" y="85"/>
                  </a:moveTo>
                  <a:lnTo>
                    <a:pt x="92" y="73"/>
                  </a:lnTo>
                  <a:lnTo>
                    <a:pt x="90" y="64"/>
                  </a:lnTo>
                  <a:lnTo>
                    <a:pt x="89" y="54"/>
                  </a:lnTo>
                  <a:lnTo>
                    <a:pt x="88" y="47"/>
                  </a:lnTo>
                  <a:lnTo>
                    <a:pt x="86" y="39"/>
                  </a:lnTo>
                  <a:lnTo>
                    <a:pt x="84" y="34"/>
                  </a:lnTo>
                  <a:lnTo>
                    <a:pt x="80" y="29"/>
                  </a:lnTo>
                  <a:lnTo>
                    <a:pt x="77" y="25"/>
                  </a:lnTo>
                  <a:lnTo>
                    <a:pt x="73" y="22"/>
                  </a:lnTo>
                  <a:lnTo>
                    <a:pt x="68" y="20"/>
                  </a:lnTo>
                  <a:lnTo>
                    <a:pt x="63" y="18"/>
                  </a:lnTo>
                  <a:lnTo>
                    <a:pt x="58" y="18"/>
                  </a:lnTo>
                  <a:lnTo>
                    <a:pt x="47" y="18"/>
                  </a:lnTo>
                  <a:lnTo>
                    <a:pt x="39" y="23"/>
                  </a:lnTo>
                  <a:lnTo>
                    <a:pt x="34" y="29"/>
                  </a:lnTo>
                  <a:lnTo>
                    <a:pt x="29" y="37"/>
                  </a:lnTo>
                  <a:lnTo>
                    <a:pt x="26" y="47"/>
                  </a:lnTo>
                  <a:lnTo>
                    <a:pt x="24" y="57"/>
                  </a:lnTo>
                  <a:lnTo>
                    <a:pt x="22" y="71"/>
                  </a:lnTo>
                  <a:lnTo>
                    <a:pt x="22" y="84"/>
                  </a:lnTo>
                  <a:lnTo>
                    <a:pt x="24" y="101"/>
                  </a:lnTo>
                  <a:lnTo>
                    <a:pt x="25" y="115"/>
                  </a:lnTo>
                  <a:lnTo>
                    <a:pt x="26" y="127"/>
                  </a:lnTo>
                  <a:lnTo>
                    <a:pt x="30" y="136"/>
                  </a:lnTo>
                  <a:lnTo>
                    <a:pt x="36" y="142"/>
                  </a:lnTo>
                  <a:lnTo>
                    <a:pt x="41" y="148"/>
                  </a:lnTo>
                  <a:lnTo>
                    <a:pt x="49" y="150"/>
                  </a:lnTo>
                  <a:lnTo>
                    <a:pt x="56" y="150"/>
                  </a:lnTo>
                  <a:lnTo>
                    <a:pt x="63" y="150"/>
                  </a:lnTo>
                  <a:lnTo>
                    <a:pt x="70" y="149"/>
                  </a:lnTo>
                  <a:lnTo>
                    <a:pt x="75" y="146"/>
                  </a:lnTo>
                  <a:lnTo>
                    <a:pt x="79" y="142"/>
                  </a:lnTo>
                  <a:lnTo>
                    <a:pt x="83" y="137"/>
                  </a:lnTo>
                  <a:lnTo>
                    <a:pt x="85" y="132"/>
                  </a:lnTo>
                  <a:lnTo>
                    <a:pt x="86" y="125"/>
                  </a:lnTo>
                  <a:lnTo>
                    <a:pt x="89" y="119"/>
                  </a:lnTo>
                  <a:lnTo>
                    <a:pt x="90" y="111"/>
                  </a:lnTo>
                  <a:lnTo>
                    <a:pt x="90" y="103"/>
                  </a:lnTo>
                  <a:lnTo>
                    <a:pt x="92" y="94"/>
                  </a:lnTo>
                  <a:lnTo>
                    <a:pt x="92"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79"/>
            <p:cNvSpPr>
              <a:spLocks noEditPoints="1"/>
            </p:cNvSpPr>
            <p:nvPr/>
          </p:nvSpPr>
          <p:spPr bwMode="auto">
            <a:xfrm>
              <a:off x="1744" y="2100"/>
              <a:ext cx="28" cy="42"/>
            </a:xfrm>
            <a:custGeom>
              <a:avLst/>
              <a:gdLst>
                <a:gd name="T0" fmla="*/ 113 w 113"/>
                <a:gd name="T1" fmla="*/ 102 h 168"/>
                <a:gd name="T2" fmla="*/ 106 w 113"/>
                <a:gd name="T3" fmla="*/ 133 h 168"/>
                <a:gd name="T4" fmla="*/ 93 w 113"/>
                <a:gd name="T5" fmla="*/ 155 h 168"/>
                <a:gd name="T6" fmla="*/ 70 w 113"/>
                <a:gd name="T7" fmla="*/ 167 h 168"/>
                <a:gd name="T8" fmla="*/ 39 w 113"/>
                <a:gd name="T9" fmla="*/ 167 h 168"/>
                <a:gd name="T10" fmla="*/ 19 w 113"/>
                <a:gd name="T11" fmla="*/ 157 h 168"/>
                <a:gd name="T12" fmla="*/ 5 w 113"/>
                <a:gd name="T13" fmla="*/ 136 h 168"/>
                <a:gd name="T14" fmla="*/ 0 w 113"/>
                <a:gd name="T15" fmla="*/ 104 h 168"/>
                <a:gd name="T16" fmla="*/ 0 w 113"/>
                <a:gd name="T17" fmla="*/ 67 h 168"/>
                <a:gd name="T18" fmla="*/ 7 w 113"/>
                <a:gd name="T19" fmla="*/ 35 h 168"/>
                <a:gd name="T20" fmla="*/ 20 w 113"/>
                <a:gd name="T21" fmla="*/ 13 h 168"/>
                <a:gd name="T22" fmla="*/ 42 w 113"/>
                <a:gd name="T23" fmla="*/ 1 h 168"/>
                <a:gd name="T24" fmla="*/ 72 w 113"/>
                <a:gd name="T25" fmla="*/ 1 h 168"/>
                <a:gd name="T26" fmla="*/ 94 w 113"/>
                <a:gd name="T27" fmla="*/ 12 h 168"/>
                <a:gd name="T28" fmla="*/ 107 w 113"/>
                <a:gd name="T29" fmla="*/ 34 h 168"/>
                <a:gd name="T30" fmla="*/ 113 w 113"/>
                <a:gd name="T31" fmla="*/ 64 h 168"/>
                <a:gd name="T32" fmla="*/ 90 w 113"/>
                <a:gd name="T33" fmla="*/ 85 h 168"/>
                <a:gd name="T34" fmla="*/ 89 w 113"/>
                <a:gd name="T35" fmla="*/ 64 h 168"/>
                <a:gd name="T36" fmla="*/ 87 w 113"/>
                <a:gd name="T37" fmla="*/ 47 h 168"/>
                <a:gd name="T38" fmla="*/ 83 w 113"/>
                <a:gd name="T39" fmla="*/ 34 h 168"/>
                <a:gd name="T40" fmla="*/ 76 w 113"/>
                <a:gd name="T41" fmla="*/ 25 h 168"/>
                <a:gd name="T42" fmla="*/ 67 w 113"/>
                <a:gd name="T43" fmla="*/ 20 h 168"/>
                <a:gd name="T44" fmla="*/ 56 w 113"/>
                <a:gd name="T45" fmla="*/ 18 h 168"/>
                <a:gd name="T46" fmla="*/ 39 w 113"/>
                <a:gd name="T47" fmla="*/ 23 h 168"/>
                <a:gd name="T48" fmla="*/ 29 w 113"/>
                <a:gd name="T49" fmla="*/ 37 h 168"/>
                <a:gd name="T50" fmla="*/ 24 w 113"/>
                <a:gd name="T51" fmla="*/ 57 h 168"/>
                <a:gd name="T52" fmla="*/ 22 w 113"/>
                <a:gd name="T53" fmla="*/ 84 h 168"/>
                <a:gd name="T54" fmla="*/ 24 w 113"/>
                <a:gd name="T55" fmla="*/ 115 h 168"/>
                <a:gd name="T56" fmla="*/ 30 w 113"/>
                <a:gd name="T57" fmla="*/ 136 h 168"/>
                <a:gd name="T58" fmla="*/ 41 w 113"/>
                <a:gd name="T59" fmla="*/ 148 h 168"/>
                <a:gd name="T60" fmla="*/ 56 w 113"/>
                <a:gd name="T61" fmla="*/ 150 h 168"/>
                <a:gd name="T62" fmla="*/ 68 w 113"/>
                <a:gd name="T63" fmla="*/ 149 h 168"/>
                <a:gd name="T64" fmla="*/ 77 w 113"/>
                <a:gd name="T65" fmla="*/ 142 h 168"/>
                <a:gd name="T66" fmla="*/ 84 w 113"/>
                <a:gd name="T67" fmla="*/ 132 h 168"/>
                <a:gd name="T68" fmla="*/ 88 w 113"/>
                <a:gd name="T69" fmla="*/ 119 h 168"/>
                <a:gd name="T70" fmla="*/ 90 w 113"/>
                <a:gd name="T71" fmla="*/ 103 h 168"/>
                <a:gd name="T72" fmla="*/ 90 w 113"/>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8">
                  <a:moveTo>
                    <a:pt x="113" y="84"/>
                  </a:moveTo>
                  <a:lnTo>
                    <a:pt x="113" y="102"/>
                  </a:lnTo>
                  <a:lnTo>
                    <a:pt x="110" y="119"/>
                  </a:lnTo>
                  <a:lnTo>
                    <a:pt x="106" y="133"/>
                  </a:lnTo>
                  <a:lnTo>
                    <a:pt x="100" y="145"/>
                  </a:lnTo>
                  <a:lnTo>
                    <a:pt x="93" y="155"/>
                  </a:lnTo>
                  <a:lnTo>
                    <a:pt x="83" y="162"/>
                  </a:lnTo>
                  <a:lnTo>
                    <a:pt x="70" y="167"/>
                  </a:lnTo>
                  <a:lnTo>
                    <a:pt x="55" y="168"/>
                  </a:lnTo>
                  <a:lnTo>
                    <a:pt x="39" y="167"/>
                  </a:lnTo>
                  <a:lnTo>
                    <a:pt x="29" y="163"/>
                  </a:lnTo>
                  <a:lnTo>
                    <a:pt x="19" y="157"/>
                  </a:lnTo>
                  <a:lnTo>
                    <a:pt x="12" y="146"/>
                  </a:lnTo>
                  <a:lnTo>
                    <a:pt x="5" y="136"/>
                  </a:lnTo>
                  <a:lnTo>
                    <a:pt x="3" y="120"/>
                  </a:lnTo>
                  <a:lnTo>
                    <a:pt x="0" y="104"/>
                  </a:lnTo>
                  <a:lnTo>
                    <a:pt x="0" y="85"/>
                  </a:lnTo>
                  <a:lnTo>
                    <a:pt x="0" y="67"/>
                  </a:lnTo>
                  <a:lnTo>
                    <a:pt x="3" y="51"/>
                  </a:lnTo>
                  <a:lnTo>
                    <a:pt x="7" y="35"/>
                  </a:lnTo>
                  <a:lnTo>
                    <a:pt x="13" y="23"/>
                  </a:lnTo>
                  <a:lnTo>
                    <a:pt x="20" y="13"/>
                  </a:lnTo>
                  <a:lnTo>
                    <a:pt x="30" y="7"/>
                  </a:lnTo>
                  <a:lnTo>
                    <a:pt x="42" y="1"/>
                  </a:lnTo>
                  <a:lnTo>
                    <a:pt x="58" y="0"/>
                  </a:lnTo>
                  <a:lnTo>
                    <a:pt x="72" y="1"/>
                  </a:lnTo>
                  <a:lnTo>
                    <a:pt x="84" y="5"/>
                  </a:lnTo>
                  <a:lnTo>
                    <a:pt x="94" y="12"/>
                  </a:lnTo>
                  <a:lnTo>
                    <a:pt x="101" y="22"/>
                  </a:lnTo>
                  <a:lnTo>
                    <a:pt x="107" y="34"/>
                  </a:lnTo>
                  <a:lnTo>
                    <a:pt x="110" y="48"/>
                  </a:lnTo>
                  <a:lnTo>
                    <a:pt x="113" y="64"/>
                  </a:lnTo>
                  <a:lnTo>
                    <a:pt x="113" y="84"/>
                  </a:lnTo>
                  <a:close/>
                  <a:moveTo>
                    <a:pt x="90" y="85"/>
                  </a:moveTo>
                  <a:lnTo>
                    <a:pt x="90" y="73"/>
                  </a:lnTo>
                  <a:lnTo>
                    <a:pt x="89" y="64"/>
                  </a:lnTo>
                  <a:lnTo>
                    <a:pt x="89" y="54"/>
                  </a:lnTo>
                  <a:lnTo>
                    <a:pt x="87" y="47"/>
                  </a:lnTo>
                  <a:lnTo>
                    <a:pt x="85" y="39"/>
                  </a:lnTo>
                  <a:lnTo>
                    <a:pt x="83" y="34"/>
                  </a:lnTo>
                  <a:lnTo>
                    <a:pt x="80" y="29"/>
                  </a:lnTo>
                  <a:lnTo>
                    <a:pt x="76" y="25"/>
                  </a:lnTo>
                  <a:lnTo>
                    <a:pt x="72" y="22"/>
                  </a:lnTo>
                  <a:lnTo>
                    <a:pt x="67" y="20"/>
                  </a:lnTo>
                  <a:lnTo>
                    <a:pt x="63" y="18"/>
                  </a:lnTo>
                  <a:lnTo>
                    <a:pt x="56" y="18"/>
                  </a:lnTo>
                  <a:lnTo>
                    <a:pt x="46" y="18"/>
                  </a:lnTo>
                  <a:lnTo>
                    <a:pt x="39" y="23"/>
                  </a:lnTo>
                  <a:lnTo>
                    <a:pt x="33" y="29"/>
                  </a:lnTo>
                  <a:lnTo>
                    <a:pt x="29" y="37"/>
                  </a:lnTo>
                  <a:lnTo>
                    <a:pt x="25" y="47"/>
                  </a:lnTo>
                  <a:lnTo>
                    <a:pt x="24" y="57"/>
                  </a:lnTo>
                  <a:lnTo>
                    <a:pt x="22" y="71"/>
                  </a:lnTo>
                  <a:lnTo>
                    <a:pt x="22" y="84"/>
                  </a:lnTo>
                  <a:lnTo>
                    <a:pt x="22" y="101"/>
                  </a:lnTo>
                  <a:lnTo>
                    <a:pt x="24" y="115"/>
                  </a:lnTo>
                  <a:lnTo>
                    <a:pt x="26" y="127"/>
                  </a:lnTo>
                  <a:lnTo>
                    <a:pt x="30" y="136"/>
                  </a:lnTo>
                  <a:lnTo>
                    <a:pt x="34" y="142"/>
                  </a:lnTo>
                  <a:lnTo>
                    <a:pt x="41" y="148"/>
                  </a:lnTo>
                  <a:lnTo>
                    <a:pt x="47" y="150"/>
                  </a:lnTo>
                  <a:lnTo>
                    <a:pt x="56" y="150"/>
                  </a:lnTo>
                  <a:lnTo>
                    <a:pt x="63" y="150"/>
                  </a:lnTo>
                  <a:lnTo>
                    <a:pt x="68" y="149"/>
                  </a:lnTo>
                  <a:lnTo>
                    <a:pt x="73" y="146"/>
                  </a:lnTo>
                  <a:lnTo>
                    <a:pt x="77" y="142"/>
                  </a:lnTo>
                  <a:lnTo>
                    <a:pt x="81" y="137"/>
                  </a:lnTo>
                  <a:lnTo>
                    <a:pt x="84" y="132"/>
                  </a:lnTo>
                  <a:lnTo>
                    <a:pt x="87" y="125"/>
                  </a:lnTo>
                  <a:lnTo>
                    <a:pt x="88" y="119"/>
                  </a:lnTo>
                  <a:lnTo>
                    <a:pt x="89" y="111"/>
                  </a:lnTo>
                  <a:lnTo>
                    <a:pt x="90" y="103"/>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80"/>
            <p:cNvSpPr>
              <a:spLocks/>
            </p:cNvSpPr>
            <p:nvPr/>
          </p:nvSpPr>
          <p:spPr bwMode="auto">
            <a:xfrm>
              <a:off x="1681" y="2017"/>
              <a:ext cx="24" cy="41"/>
            </a:xfrm>
            <a:custGeom>
              <a:avLst/>
              <a:gdLst>
                <a:gd name="T0" fmla="*/ 94 w 94"/>
                <a:gd name="T1" fmla="*/ 158 h 165"/>
                <a:gd name="T2" fmla="*/ 94 w 94"/>
                <a:gd name="T3" fmla="*/ 162 h 165"/>
                <a:gd name="T4" fmla="*/ 92 w 94"/>
                <a:gd name="T5" fmla="*/ 163 h 165"/>
                <a:gd name="T6" fmla="*/ 91 w 94"/>
                <a:gd name="T7" fmla="*/ 165 h 165"/>
                <a:gd name="T8" fmla="*/ 5 w 94"/>
                <a:gd name="T9" fmla="*/ 165 h 165"/>
                <a:gd name="T10" fmla="*/ 2 w 94"/>
                <a:gd name="T11" fmla="*/ 165 h 165"/>
                <a:gd name="T12" fmla="*/ 1 w 94"/>
                <a:gd name="T13" fmla="*/ 162 h 165"/>
                <a:gd name="T14" fmla="*/ 0 w 94"/>
                <a:gd name="T15" fmla="*/ 160 h 165"/>
                <a:gd name="T16" fmla="*/ 0 w 94"/>
                <a:gd name="T17" fmla="*/ 156 h 165"/>
                <a:gd name="T18" fmla="*/ 0 w 94"/>
                <a:gd name="T19" fmla="*/ 152 h 165"/>
                <a:gd name="T20" fmla="*/ 1 w 94"/>
                <a:gd name="T21" fmla="*/ 149 h 165"/>
                <a:gd name="T22" fmla="*/ 2 w 94"/>
                <a:gd name="T23" fmla="*/ 148 h 165"/>
                <a:gd name="T24" fmla="*/ 5 w 94"/>
                <a:gd name="T25" fmla="*/ 148 h 165"/>
                <a:gd name="T26" fmla="*/ 39 w 94"/>
                <a:gd name="T27" fmla="*/ 24 h 165"/>
                <a:gd name="T28" fmla="*/ 5 w 94"/>
                <a:gd name="T29" fmla="*/ 43 h 165"/>
                <a:gd name="T30" fmla="*/ 2 w 94"/>
                <a:gd name="T31" fmla="*/ 43 h 165"/>
                <a:gd name="T32" fmla="*/ 0 w 94"/>
                <a:gd name="T33" fmla="*/ 42 h 165"/>
                <a:gd name="T34" fmla="*/ 0 w 94"/>
                <a:gd name="T35" fmla="*/ 38 h 165"/>
                <a:gd name="T36" fmla="*/ 0 w 94"/>
                <a:gd name="T37" fmla="*/ 33 h 165"/>
                <a:gd name="T38" fmla="*/ 0 w 94"/>
                <a:gd name="T39" fmla="*/ 30 h 165"/>
                <a:gd name="T40" fmla="*/ 1 w 94"/>
                <a:gd name="T41" fmla="*/ 28 h 165"/>
                <a:gd name="T42" fmla="*/ 2 w 94"/>
                <a:gd name="T43" fmla="*/ 26 h 165"/>
                <a:gd name="T44" fmla="*/ 40 w 94"/>
                <a:gd name="T45" fmla="*/ 1 h 165"/>
                <a:gd name="T46" fmla="*/ 41 w 94"/>
                <a:gd name="T47" fmla="*/ 1 h 165"/>
                <a:gd name="T48" fmla="*/ 44 w 94"/>
                <a:gd name="T49" fmla="*/ 0 h 165"/>
                <a:gd name="T50" fmla="*/ 47 w 94"/>
                <a:gd name="T51" fmla="*/ 0 h 165"/>
                <a:gd name="T52" fmla="*/ 51 w 94"/>
                <a:gd name="T53" fmla="*/ 0 h 165"/>
                <a:gd name="T54" fmla="*/ 54 w 94"/>
                <a:gd name="T55" fmla="*/ 0 h 165"/>
                <a:gd name="T56" fmla="*/ 58 w 94"/>
                <a:gd name="T57" fmla="*/ 1 h 165"/>
                <a:gd name="T58" fmla="*/ 60 w 94"/>
                <a:gd name="T59" fmla="*/ 3 h 165"/>
                <a:gd name="T60" fmla="*/ 60 w 94"/>
                <a:gd name="T61" fmla="*/ 4 h 165"/>
                <a:gd name="T62" fmla="*/ 90 w 94"/>
                <a:gd name="T63" fmla="*/ 148 h 165"/>
                <a:gd name="T64" fmla="*/ 91 w 94"/>
                <a:gd name="T65" fmla="*/ 148 h 165"/>
                <a:gd name="T66" fmla="*/ 92 w 94"/>
                <a:gd name="T67" fmla="*/ 149 h 165"/>
                <a:gd name="T68" fmla="*/ 94 w 94"/>
                <a:gd name="T69" fmla="*/ 152 h 165"/>
                <a:gd name="T70" fmla="*/ 94 w 94"/>
                <a:gd name="T71"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65">
                  <a:moveTo>
                    <a:pt x="94" y="156"/>
                  </a:moveTo>
                  <a:lnTo>
                    <a:pt x="94" y="158"/>
                  </a:lnTo>
                  <a:lnTo>
                    <a:pt x="94" y="160"/>
                  </a:lnTo>
                  <a:lnTo>
                    <a:pt x="94" y="162"/>
                  </a:lnTo>
                  <a:lnTo>
                    <a:pt x="92" y="162"/>
                  </a:lnTo>
                  <a:lnTo>
                    <a:pt x="92" y="163"/>
                  </a:lnTo>
                  <a:lnTo>
                    <a:pt x="91" y="165"/>
                  </a:lnTo>
                  <a:lnTo>
                    <a:pt x="91" y="165"/>
                  </a:lnTo>
                  <a:lnTo>
                    <a:pt x="90" y="165"/>
                  </a:lnTo>
                  <a:lnTo>
                    <a:pt x="5" y="165"/>
                  </a:lnTo>
                  <a:lnTo>
                    <a:pt x="4" y="165"/>
                  </a:lnTo>
                  <a:lnTo>
                    <a:pt x="2" y="165"/>
                  </a:lnTo>
                  <a:lnTo>
                    <a:pt x="2" y="163"/>
                  </a:lnTo>
                  <a:lnTo>
                    <a:pt x="1" y="162"/>
                  </a:lnTo>
                  <a:lnTo>
                    <a:pt x="1" y="162"/>
                  </a:lnTo>
                  <a:lnTo>
                    <a:pt x="0" y="160"/>
                  </a:lnTo>
                  <a:lnTo>
                    <a:pt x="0" y="158"/>
                  </a:lnTo>
                  <a:lnTo>
                    <a:pt x="0" y="156"/>
                  </a:lnTo>
                  <a:lnTo>
                    <a:pt x="0" y="154"/>
                  </a:lnTo>
                  <a:lnTo>
                    <a:pt x="0" y="152"/>
                  </a:lnTo>
                  <a:lnTo>
                    <a:pt x="1" y="150"/>
                  </a:lnTo>
                  <a:lnTo>
                    <a:pt x="1" y="149"/>
                  </a:lnTo>
                  <a:lnTo>
                    <a:pt x="2" y="148"/>
                  </a:lnTo>
                  <a:lnTo>
                    <a:pt x="2" y="148"/>
                  </a:lnTo>
                  <a:lnTo>
                    <a:pt x="4" y="148"/>
                  </a:lnTo>
                  <a:lnTo>
                    <a:pt x="5" y="148"/>
                  </a:lnTo>
                  <a:lnTo>
                    <a:pt x="39" y="148"/>
                  </a:lnTo>
                  <a:lnTo>
                    <a:pt x="39" y="24"/>
                  </a:lnTo>
                  <a:lnTo>
                    <a:pt x="7" y="42"/>
                  </a:lnTo>
                  <a:lnTo>
                    <a:pt x="5" y="43"/>
                  </a:lnTo>
                  <a:lnTo>
                    <a:pt x="4" y="43"/>
                  </a:lnTo>
                  <a:lnTo>
                    <a:pt x="2" y="43"/>
                  </a:lnTo>
                  <a:lnTo>
                    <a:pt x="1" y="43"/>
                  </a:lnTo>
                  <a:lnTo>
                    <a:pt x="0" y="42"/>
                  </a:lnTo>
                  <a:lnTo>
                    <a:pt x="0" y="41"/>
                  </a:lnTo>
                  <a:lnTo>
                    <a:pt x="0" y="38"/>
                  </a:lnTo>
                  <a:lnTo>
                    <a:pt x="0" y="35"/>
                  </a:lnTo>
                  <a:lnTo>
                    <a:pt x="0" y="33"/>
                  </a:lnTo>
                  <a:lnTo>
                    <a:pt x="0" y="32"/>
                  </a:lnTo>
                  <a:lnTo>
                    <a:pt x="0" y="30"/>
                  </a:lnTo>
                  <a:lnTo>
                    <a:pt x="0" y="29"/>
                  </a:lnTo>
                  <a:lnTo>
                    <a:pt x="1" y="28"/>
                  </a:lnTo>
                  <a:lnTo>
                    <a:pt x="1" y="28"/>
                  </a:lnTo>
                  <a:lnTo>
                    <a:pt x="2" y="26"/>
                  </a:lnTo>
                  <a:lnTo>
                    <a:pt x="2" y="26"/>
                  </a:lnTo>
                  <a:lnTo>
                    <a:pt x="40" y="1"/>
                  </a:lnTo>
                  <a:lnTo>
                    <a:pt x="41" y="1"/>
                  </a:lnTo>
                  <a:lnTo>
                    <a:pt x="41" y="1"/>
                  </a:lnTo>
                  <a:lnTo>
                    <a:pt x="43" y="1"/>
                  </a:lnTo>
                  <a:lnTo>
                    <a:pt x="44" y="0"/>
                  </a:lnTo>
                  <a:lnTo>
                    <a:pt x="45" y="0"/>
                  </a:lnTo>
                  <a:lnTo>
                    <a:pt x="47" y="0"/>
                  </a:lnTo>
                  <a:lnTo>
                    <a:pt x="48" y="0"/>
                  </a:lnTo>
                  <a:lnTo>
                    <a:pt x="51" y="0"/>
                  </a:lnTo>
                  <a:lnTo>
                    <a:pt x="53" y="0"/>
                  </a:lnTo>
                  <a:lnTo>
                    <a:pt x="54" y="0"/>
                  </a:lnTo>
                  <a:lnTo>
                    <a:pt x="57" y="1"/>
                  </a:lnTo>
                  <a:lnTo>
                    <a:pt x="58" y="1"/>
                  </a:lnTo>
                  <a:lnTo>
                    <a:pt x="60" y="1"/>
                  </a:lnTo>
                  <a:lnTo>
                    <a:pt x="60" y="3"/>
                  </a:lnTo>
                  <a:lnTo>
                    <a:pt x="60" y="3"/>
                  </a:lnTo>
                  <a:lnTo>
                    <a:pt x="60" y="4"/>
                  </a:lnTo>
                  <a:lnTo>
                    <a:pt x="60" y="148"/>
                  </a:lnTo>
                  <a:lnTo>
                    <a:pt x="90" y="148"/>
                  </a:lnTo>
                  <a:lnTo>
                    <a:pt x="91" y="148"/>
                  </a:lnTo>
                  <a:lnTo>
                    <a:pt x="91" y="148"/>
                  </a:lnTo>
                  <a:lnTo>
                    <a:pt x="92" y="148"/>
                  </a:lnTo>
                  <a:lnTo>
                    <a:pt x="92" y="149"/>
                  </a:lnTo>
                  <a:lnTo>
                    <a:pt x="94" y="150"/>
                  </a:lnTo>
                  <a:lnTo>
                    <a:pt x="94" y="152"/>
                  </a:lnTo>
                  <a:lnTo>
                    <a:pt x="94" y="154"/>
                  </a:lnTo>
                  <a:lnTo>
                    <a:pt x="94"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81"/>
            <p:cNvSpPr>
              <a:spLocks/>
            </p:cNvSpPr>
            <p:nvPr/>
          </p:nvSpPr>
          <p:spPr bwMode="auto">
            <a:xfrm>
              <a:off x="1712" y="2016"/>
              <a:ext cx="26" cy="42"/>
            </a:xfrm>
            <a:custGeom>
              <a:avLst/>
              <a:gdLst>
                <a:gd name="T0" fmla="*/ 102 w 102"/>
                <a:gd name="T1" fmla="*/ 158 h 166"/>
                <a:gd name="T2" fmla="*/ 102 w 102"/>
                <a:gd name="T3" fmla="*/ 162 h 166"/>
                <a:gd name="T4" fmla="*/ 101 w 102"/>
                <a:gd name="T5" fmla="*/ 164 h 166"/>
                <a:gd name="T6" fmla="*/ 100 w 102"/>
                <a:gd name="T7" fmla="*/ 166 h 166"/>
                <a:gd name="T8" fmla="*/ 8 w 102"/>
                <a:gd name="T9" fmla="*/ 166 h 166"/>
                <a:gd name="T10" fmla="*/ 4 w 102"/>
                <a:gd name="T11" fmla="*/ 166 h 166"/>
                <a:gd name="T12" fmla="*/ 3 w 102"/>
                <a:gd name="T13" fmla="*/ 163 h 166"/>
                <a:gd name="T14" fmla="*/ 2 w 102"/>
                <a:gd name="T15" fmla="*/ 161 h 166"/>
                <a:gd name="T16" fmla="*/ 0 w 102"/>
                <a:gd name="T17" fmla="*/ 157 h 166"/>
                <a:gd name="T18" fmla="*/ 0 w 102"/>
                <a:gd name="T19" fmla="*/ 151 h 166"/>
                <a:gd name="T20" fmla="*/ 2 w 102"/>
                <a:gd name="T21" fmla="*/ 149 h 166"/>
                <a:gd name="T22" fmla="*/ 3 w 102"/>
                <a:gd name="T23" fmla="*/ 145 h 166"/>
                <a:gd name="T24" fmla="*/ 6 w 102"/>
                <a:gd name="T25" fmla="*/ 142 h 166"/>
                <a:gd name="T26" fmla="*/ 48 w 102"/>
                <a:gd name="T27" fmla="*/ 98 h 166"/>
                <a:gd name="T28" fmla="*/ 61 w 102"/>
                <a:gd name="T29" fmla="*/ 80 h 166"/>
                <a:gd name="T30" fmla="*/ 68 w 102"/>
                <a:gd name="T31" fmla="*/ 64 h 166"/>
                <a:gd name="T32" fmla="*/ 71 w 102"/>
                <a:gd name="T33" fmla="*/ 52 h 166"/>
                <a:gd name="T34" fmla="*/ 71 w 102"/>
                <a:gd name="T35" fmla="*/ 40 h 166"/>
                <a:gd name="T36" fmla="*/ 67 w 102"/>
                <a:gd name="T37" fmla="*/ 31 h 166"/>
                <a:gd name="T38" fmla="*/ 61 w 102"/>
                <a:gd name="T39" fmla="*/ 23 h 166"/>
                <a:gd name="T40" fmla="*/ 50 w 102"/>
                <a:gd name="T41" fmla="*/ 19 h 166"/>
                <a:gd name="T42" fmla="*/ 37 w 102"/>
                <a:gd name="T43" fmla="*/ 19 h 166"/>
                <a:gd name="T44" fmla="*/ 25 w 102"/>
                <a:gd name="T45" fmla="*/ 23 h 166"/>
                <a:gd name="T46" fmla="*/ 15 w 102"/>
                <a:gd name="T47" fmla="*/ 29 h 166"/>
                <a:gd name="T48" fmla="*/ 10 w 102"/>
                <a:gd name="T49" fmla="*/ 33 h 166"/>
                <a:gd name="T50" fmla="*/ 7 w 102"/>
                <a:gd name="T51" fmla="*/ 33 h 166"/>
                <a:gd name="T52" fmla="*/ 6 w 102"/>
                <a:gd name="T53" fmla="*/ 31 h 166"/>
                <a:gd name="T54" fmla="*/ 4 w 102"/>
                <a:gd name="T55" fmla="*/ 30 h 166"/>
                <a:gd name="T56" fmla="*/ 4 w 102"/>
                <a:gd name="T57" fmla="*/ 26 h 166"/>
                <a:gd name="T58" fmla="*/ 4 w 102"/>
                <a:gd name="T59" fmla="*/ 21 h 166"/>
                <a:gd name="T60" fmla="*/ 4 w 102"/>
                <a:gd name="T61" fmla="*/ 18 h 166"/>
                <a:gd name="T62" fmla="*/ 4 w 102"/>
                <a:gd name="T63" fmla="*/ 17 h 166"/>
                <a:gd name="T64" fmla="*/ 6 w 102"/>
                <a:gd name="T65" fmla="*/ 14 h 166"/>
                <a:gd name="T66" fmla="*/ 10 w 102"/>
                <a:gd name="T67" fmla="*/ 12 h 166"/>
                <a:gd name="T68" fmla="*/ 16 w 102"/>
                <a:gd name="T69" fmla="*/ 8 h 166"/>
                <a:gd name="T70" fmla="*/ 28 w 102"/>
                <a:gd name="T71" fmla="*/ 4 h 166"/>
                <a:gd name="T72" fmla="*/ 41 w 102"/>
                <a:gd name="T73" fmla="*/ 0 h 166"/>
                <a:gd name="T74" fmla="*/ 59 w 102"/>
                <a:gd name="T75" fmla="*/ 1 h 166"/>
                <a:gd name="T76" fmla="*/ 78 w 102"/>
                <a:gd name="T77" fmla="*/ 8 h 166"/>
                <a:gd name="T78" fmla="*/ 89 w 102"/>
                <a:gd name="T79" fmla="*/ 18 h 166"/>
                <a:gd name="T80" fmla="*/ 95 w 102"/>
                <a:gd name="T81" fmla="*/ 34 h 166"/>
                <a:gd name="T82" fmla="*/ 96 w 102"/>
                <a:gd name="T83" fmla="*/ 51 h 166"/>
                <a:gd name="T84" fmla="*/ 92 w 102"/>
                <a:gd name="T85" fmla="*/ 66 h 166"/>
                <a:gd name="T86" fmla="*/ 83 w 102"/>
                <a:gd name="T87" fmla="*/ 83 h 166"/>
                <a:gd name="T88" fmla="*/ 66 w 102"/>
                <a:gd name="T89" fmla="*/ 107 h 166"/>
                <a:gd name="T90" fmla="*/ 27 w 102"/>
                <a:gd name="T91" fmla="*/ 147 h 166"/>
                <a:gd name="T92" fmla="*/ 98 w 102"/>
                <a:gd name="T93" fmla="*/ 147 h 166"/>
                <a:gd name="T94" fmla="*/ 101 w 102"/>
                <a:gd name="T95" fmla="*/ 149 h 166"/>
                <a:gd name="T96" fmla="*/ 102 w 102"/>
                <a:gd name="T97" fmla="*/ 150 h 166"/>
                <a:gd name="T98" fmla="*/ 102 w 102"/>
                <a:gd name="T99" fmla="*/ 15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166">
                  <a:moveTo>
                    <a:pt x="102" y="157"/>
                  </a:moveTo>
                  <a:lnTo>
                    <a:pt x="102" y="158"/>
                  </a:lnTo>
                  <a:lnTo>
                    <a:pt x="102" y="161"/>
                  </a:lnTo>
                  <a:lnTo>
                    <a:pt x="102" y="162"/>
                  </a:lnTo>
                  <a:lnTo>
                    <a:pt x="101" y="163"/>
                  </a:lnTo>
                  <a:lnTo>
                    <a:pt x="101" y="164"/>
                  </a:lnTo>
                  <a:lnTo>
                    <a:pt x="100" y="164"/>
                  </a:lnTo>
                  <a:lnTo>
                    <a:pt x="100" y="166"/>
                  </a:lnTo>
                  <a:lnTo>
                    <a:pt x="98" y="166"/>
                  </a:lnTo>
                  <a:lnTo>
                    <a:pt x="8" y="166"/>
                  </a:lnTo>
                  <a:lnTo>
                    <a:pt x="6" y="166"/>
                  </a:lnTo>
                  <a:lnTo>
                    <a:pt x="4" y="166"/>
                  </a:lnTo>
                  <a:lnTo>
                    <a:pt x="3" y="164"/>
                  </a:lnTo>
                  <a:lnTo>
                    <a:pt x="3" y="163"/>
                  </a:lnTo>
                  <a:lnTo>
                    <a:pt x="2" y="162"/>
                  </a:lnTo>
                  <a:lnTo>
                    <a:pt x="2" y="161"/>
                  </a:lnTo>
                  <a:lnTo>
                    <a:pt x="0" y="159"/>
                  </a:lnTo>
                  <a:lnTo>
                    <a:pt x="0" y="157"/>
                  </a:lnTo>
                  <a:lnTo>
                    <a:pt x="0" y="154"/>
                  </a:lnTo>
                  <a:lnTo>
                    <a:pt x="0" y="151"/>
                  </a:lnTo>
                  <a:lnTo>
                    <a:pt x="2" y="150"/>
                  </a:lnTo>
                  <a:lnTo>
                    <a:pt x="2" y="149"/>
                  </a:lnTo>
                  <a:lnTo>
                    <a:pt x="3" y="147"/>
                  </a:lnTo>
                  <a:lnTo>
                    <a:pt x="3" y="145"/>
                  </a:lnTo>
                  <a:lnTo>
                    <a:pt x="4" y="144"/>
                  </a:lnTo>
                  <a:lnTo>
                    <a:pt x="6" y="142"/>
                  </a:lnTo>
                  <a:lnTo>
                    <a:pt x="37" y="108"/>
                  </a:lnTo>
                  <a:lnTo>
                    <a:pt x="48" y="98"/>
                  </a:lnTo>
                  <a:lnTo>
                    <a:pt x="55" y="87"/>
                  </a:lnTo>
                  <a:lnTo>
                    <a:pt x="61" y="80"/>
                  </a:lnTo>
                  <a:lnTo>
                    <a:pt x="66" y="72"/>
                  </a:lnTo>
                  <a:lnTo>
                    <a:pt x="68" y="64"/>
                  </a:lnTo>
                  <a:lnTo>
                    <a:pt x="70" y="57"/>
                  </a:lnTo>
                  <a:lnTo>
                    <a:pt x="71" y="52"/>
                  </a:lnTo>
                  <a:lnTo>
                    <a:pt x="71" y="46"/>
                  </a:lnTo>
                  <a:lnTo>
                    <a:pt x="71" y="40"/>
                  </a:lnTo>
                  <a:lnTo>
                    <a:pt x="70" y="35"/>
                  </a:lnTo>
                  <a:lnTo>
                    <a:pt x="67" y="31"/>
                  </a:lnTo>
                  <a:lnTo>
                    <a:pt x="65" y="27"/>
                  </a:lnTo>
                  <a:lnTo>
                    <a:pt x="61" y="23"/>
                  </a:lnTo>
                  <a:lnTo>
                    <a:pt x="55" y="21"/>
                  </a:lnTo>
                  <a:lnTo>
                    <a:pt x="50" y="19"/>
                  </a:lnTo>
                  <a:lnTo>
                    <a:pt x="45" y="19"/>
                  </a:lnTo>
                  <a:lnTo>
                    <a:pt x="37" y="19"/>
                  </a:lnTo>
                  <a:lnTo>
                    <a:pt x="31" y="21"/>
                  </a:lnTo>
                  <a:lnTo>
                    <a:pt x="25" y="23"/>
                  </a:lnTo>
                  <a:lnTo>
                    <a:pt x="20" y="26"/>
                  </a:lnTo>
                  <a:lnTo>
                    <a:pt x="15" y="29"/>
                  </a:lnTo>
                  <a:lnTo>
                    <a:pt x="12" y="31"/>
                  </a:lnTo>
                  <a:lnTo>
                    <a:pt x="10" y="33"/>
                  </a:lnTo>
                  <a:lnTo>
                    <a:pt x="7" y="33"/>
                  </a:lnTo>
                  <a:lnTo>
                    <a:pt x="7" y="33"/>
                  </a:lnTo>
                  <a:lnTo>
                    <a:pt x="6" y="33"/>
                  </a:lnTo>
                  <a:lnTo>
                    <a:pt x="6" y="31"/>
                  </a:lnTo>
                  <a:lnTo>
                    <a:pt x="4" y="31"/>
                  </a:lnTo>
                  <a:lnTo>
                    <a:pt x="4" y="30"/>
                  </a:lnTo>
                  <a:lnTo>
                    <a:pt x="4" y="27"/>
                  </a:lnTo>
                  <a:lnTo>
                    <a:pt x="4" y="26"/>
                  </a:lnTo>
                  <a:lnTo>
                    <a:pt x="4" y="23"/>
                  </a:lnTo>
                  <a:lnTo>
                    <a:pt x="4" y="21"/>
                  </a:lnTo>
                  <a:lnTo>
                    <a:pt x="4" y="19"/>
                  </a:lnTo>
                  <a:lnTo>
                    <a:pt x="4" y="18"/>
                  </a:lnTo>
                  <a:lnTo>
                    <a:pt x="4" y="17"/>
                  </a:lnTo>
                  <a:lnTo>
                    <a:pt x="4" y="17"/>
                  </a:lnTo>
                  <a:lnTo>
                    <a:pt x="6" y="16"/>
                  </a:lnTo>
                  <a:lnTo>
                    <a:pt x="6" y="14"/>
                  </a:lnTo>
                  <a:lnTo>
                    <a:pt x="7" y="13"/>
                  </a:lnTo>
                  <a:lnTo>
                    <a:pt x="10" y="12"/>
                  </a:lnTo>
                  <a:lnTo>
                    <a:pt x="12" y="10"/>
                  </a:lnTo>
                  <a:lnTo>
                    <a:pt x="16" y="8"/>
                  </a:lnTo>
                  <a:lnTo>
                    <a:pt x="21" y="5"/>
                  </a:lnTo>
                  <a:lnTo>
                    <a:pt x="28" y="4"/>
                  </a:lnTo>
                  <a:lnTo>
                    <a:pt x="34" y="1"/>
                  </a:lnTo>
                  <a:lnTo>
                    <a:pt x="41" y="0"/>
                  </a:lnTo>
                  <a:lnTo>
                    <a:pt x="49" y="0"/>
                  </a:lnTo>
                  <a:lnTo>
                    <a:pt x="59" y="1"/>
                  </a:lnTo>
                  <a:lnTo>
                    <a:pt x="68" y="4"/>
                  </a:lnTo>
                  <a:lnTo>
                    <a:pt x="78" y="8"/>
                  </a:lnTo>
                  <a:lnTo>
                    <a:pt x="84" y="13"/>
                  </a:lnTo>
                  <a:lnTo>
                    <a:pt x="89" y="18"/>
                  </a:lnTo>
                  <a:lnTo>
                    <a:pt x="93" y="26"/>
                  </a:lnTo>
                  <a:lnTo>
                    <a:pt x="95" y="34"/>
                  </a:lnTo>
                  <a:lnTo>
                    <a:pt x="96" y="43"/>
                  </a:lnTo>
                  <a:lnTo>
                    <a:pt x="96" y="51"/>
                  </a:lnTo>
                  <a:lnTo>
                    <a:pt x="95" y="59"/>
                  </a:lnTo>
                  <a:lnTo>
                    <a:pt x="92" y="66"/>
                  </a:lnTo>
                  <a:lnTo>
                    <a:pt x="88" y="74"/>
                  </a:lnTo>
                  <a:lnTo>
                    <a:pt x="83" y="83"/>
                  </a:lnTo>
                  <a:lnTo>
                    <a:pt x="75" y="95"/>
                  </a:lnTo>
                  <a:lnTo>
                    <a:pt x="66" y="107"/>
                  </a:lnTo>
                  <a:lnTo>
                    <a:pt x="53" y="120"/>
                  </a:lnTo>
                  <a:lnTo>
                    <a:pt x="27" y="147"/>
                  </a:lnTo>
                  <a:lnTo>
                    <a:pt x="98" y="147"/>
                  </a:lnTo>
                  <a:lnTo>
                    <a:pt x="98" y="147"/>
                  </a:lnTo>
                  <a:lnTo>
                    <a:pt x="100" y="147"/>
                  </a:lnTo>
                  <a:lnTo>
                    <a:pt x="101" y="149"/>
                  </a:lnTo>
                  <a:lnTo>
                    <a:pt x="101" y="149"/>
                  </a:lnTo>
                  <a:lnTo>
                    <a:pt x="102" y="150"/>
                  </a:lnTo>
                  <a:lnTo>
                    <a:pt x="102" y="153"/>
                  </a:lnTo>
                  <a:lnTo>
                    <a:pt x="102" y="154"/>
                  </a:lnTo>
                  <a:lnTo>
                    <a:pt x="102"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82"/>
            <p:cNvSpPr>
              <a:spLocks noEditPoints="1"/>
            </p:cNvSpPr>
            <p:nvPr/>
          </p:nvSpPr>
          <p:spPr bwMode="auto">
            <a:xfrm>
              <a:off x="1744" y="2016"/>
              <a:ext cx="28" cy="43"/>
            </a:xfrm>
            <a:custGeom>
              <a:avLst/>
              <a:gdLst>
                <a:gd name="T0" fmla="*/ 113 w 113"/>
                <a:gd name="T1" fmla="*/ 102 h 168"/>
                <a:gd name="T2" fmla="*/ 106 w 113"/>
                <a:gd name="T3" fmla="*/ 133 h 168"/>
                <a:gd name="T4" fmla="*/ 92 w 113"/>
                <a:gd name="T5" fmla="*/ 155 h 168"/>
                <a:gd name="T6" fmla="*/ 70 w 113"/>
                <a:gd name="T7" fmla="*/ 167 h 168"/>
                <a:gd name="T8" fmla="*/ 39 w 113"/>
                <a:gd name="T9" fmla="*/ 167 h 168"/>
                <a:gd name="T10" fmla="*/ 19 w 113"/>
                <a:gd name="T11" fmla="*/ 157 h 168"/>
                <a:gd name="T12" fmla="*/ 5 w 113"/>
                <a:gd name="T13" fmla="*/ 134 h 168"/>
                <a:gd name="T14" fmla="*/ 0 w 113"/>
                <a:gd name="T15" fmla="*/ 104 h 168"/>
                <a:gd name="T16" fmla="*/ 0 w 113"/>
                <a:gd name="T17" fmla="*/ 66 h 168"/>
                <a:gd name="T18" fmla="*/ 7 w 113"/>
                <a:gd name="T19" fmla="*/ 35 h 168"/>
                <a:gd name="T20" fmla="*/ 20 w 113"/>
                <a:gd name="T21" fmla="*/ 13 h 168"/>
                <a:gd name="T22" fmla="*/ 42 w 113"/>
                <a:gd name="T23" fmla="*/ 1 h 168"/>
                <a:gd name="T24" fmla="*/ 72 w 113"/>
                <a:gd name="T25" fmla="*/ 1 h 168"/>
                <a:gd name="T26" fmla="*/ 93 w 113"/>
                <a:gd name="T27" fmla="*/ 12 h 168"/>
                <a:gd name="T28" fmla="*/ 106 w 113"/>
                <a:gd name="T29" fmla="*/ 33 h 168"/>
                <a:gd name="T30" fmla="*/ 113 w 113"/>
                <a:gd name="T31" fmla="*/ 64 h 168"/>
                <a:gd name="T32" fmla="*/ 90 w 113"/>
                <a:gd name="T33" fmla="*/ 85 h 168"/>
                <a:gd name="T34" fmla="*/ 89 w 113"/>
                <a:gd name="T35" fmla="*/ 63 h 168"/>
                <a:gd name="T36" fmla="*/ 87 w 113"/>
                <a:gd name="T37" fmla="*/ 46 h 168"/>
                <a:gd name="T38" fmla="*/ 83 w 113"/>
                <a:gd name="T39" fmla="*/ 34 h 168"/>
                <a:gd name="T40" fmla="*/ 76 w 113"/>
                <a:gd name="T41" fmla="*/ 25 h 168"/>
                <a:gd name="T42" fmla="*/ 67 w 113"/>
                <a:gd name="T43" fmla="*/ 19 h 168"/>
                <a:gd name="T44" fmla="*/ 56 w 113"/>
                <a:gd name="T45" fmla="*/ 18 h 168"/>
                <a:gd name="T46" fmla="*/ 39 w 113"/>
                <a:gd name="T47" fmla="*/ 23 h 168"/>
                <a:gd name="T48" fmla="*/ 29 w 113"/>
                <a:gd name="T49" fmla="*/ 36 h 168"/>
                <a:gd name="T50" fmla="*/ 24 w 113"/>
                <a:gd name="T51" fmla="*/ 57 h 168"/>
                <a:gd name="T52" fmla="*/ 22 w 113"/>
                <a:gd name="T53" fmla="*/ 83 h 168"/>
                <a:gd name="T54" fmla="*/ 24 w 113"/>
                <a:gd name="T55" fmla="*/ 114 h 168"/>
                <a:gd name="T56" fmla="*/ 30 w 113"/>
                <a:gd name="T57" fmla="*/ 134 h 168"/>
                <a:gd name="T58" fmla="*/ 41 w 113"/>
                <a:gd name="T59" fmla="*/ 146 h 168"/>
                <a:gd name="T60" fmla="*/ 55 w 113"/>
                <a:gd name="T61" fmla="*/ 150 h 168"/>
                <a:gd name="T62" fmla="*/ 68 w 113"/>
                <a:gd name="T63" fmla="*/ 147 h 168"/>
                <a:gd name="T64" fmla="*/ 77 w 113"/>
                <a:gd name="T65" fmla="*/ 141 h 168"/>
                <a:gd name="T66" fmla="*/ 84 w 113"/>
                <a:gd name="T67" fmla="*/ 132 h 168"/>
                <a:gd name="T68" fmla="*/ 88 w 113"/>
                <a:gd name="T69" fmla="*/ 119 h 168"/>
                <a:gd name="T70" fmla="*/ 90 w 113"/>
                <a:gd name="T71" fmla="*/ 103 h 168"/>
                <a:gd name="T72" fmla="*/ 90 w 113"/>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8">
                  <a:moveTo>
                    <a:pt x="113" y="83"/>
                  </a:moveTo>
                  <a:lnTo>
                    <a:pt x="113" y="102"/>
                  </a:lnTo>
                  <a:lnTo>
                    <a:pt x="110" y="117"/>
                  </a:lnTo>
                  <a:lnTo>
                    <a:pt x="106" y="133"/>
                  </a:lnTo>
                  <a:lnTo>
                    <a:pt x="100" y="145"/>
                  </a:lnTo>
                  <a:lnTo>
                    <a:pt x="92" y="155"/>
                  </a:lnTo>
                  <a:lnTo>
                    <a:pt x="81" y="162"/>
                  </a:lnTo>
                  <a:lnTo>
                    <a:pt x="70" y="167"/>
                  </a:lnTo>
                  <a:lnTo>
                    <a:pt x="55" y="168"/>
                  </a:lnTo>
                  <a:lnTo>
                    <a:pt x="39" y="167"/>
                  </a:lnTo>
                  <a:lnTo>
                    <a:pt x="29" y="163"/>
                  </a:lnTo>
                  <a:lnTo>
                    <a:pt x="19" y="157"/>
                  </a:lnTo>
                  <a:lnTo>
                    <a:pt x="12" y="146"/>
                  </a:lnTo>
                  <a:lnTo>
                    <a:pt x="5" y="134"/>
                  </a:lnTo>
                  <a:lnTo>
                    <a:pt x="3" y="120"/>
                  </a:lnTo>
                  <a:lnTo>
                    <a:pt x="0" y="104"/>
                  </a:lnTo>
                  <a:lnTo>
                    <a:pt x="0" y="85"/>
                  </a:lnTo>
                  <a:lnTo>
                    <a:pt x="0" y="66"/>
                  </a:lnTo>
                  <a:lnTo>
                    <a:pt x="3" y="51"/>
                  </a:lnTo>
                  <a:lnTo>
                    <a:pt x="7" y="35"/>
                  </a:lnTo>
                  <a:lnTo>
                    <a:pt x="12" y="23"/>
                  </a:lnTo>
                  <a:lnTo>
                    <a:pt x="20" y="13"/>
                  </a:lnTo>
                  <a:lnTo>
                    <a:pt x="30" y="6"/>
                  </a:lnTo>
                  <a:lnTo>
                    <a:pt x="42" y="1"/>
                  </a:lnTo>
                  <a:lnTo>
                    <a:pt x="58" y="0"/>
                  </a:lnTo>
                  <a:lnTo>
                    <a:pt x="72" y="1"/>
                  </a:lnTo>
                  <a:lnTo>
                    <a:pt x="84" y="5"/>
                  </a:lnTo>
                  <a:lnTo>
                    <a:pt x="93" y="12"/>
                  </a:lnTo>
                  <a:lnTo>
                    <a:pt x="101" y="22"/>
                  </a:lnTo>
                  <a:lnTo>
                    <a:pt x="106" y="33"/>
                  </a:lnTo>
                  <a:lnTo>
                    <a:pt x="110" y="48"/>
                  </a:lnTo>
                  <a:lnTo>
                    <a:pt x="113" y="64"/>
                  </a:lnTo>
                  <a:lnTo>
                    <a:pt x="113" y="83"/>
                  </a:lnTo>
                  <a:close/>
                  <a:moveTo>
                    <a:pt x="90" y="85"/>
                  </a:moveTo>
                  <a:lnTo>
                    <a:pt x="90" y="73"/>
                  </a:lnTo>
                  <a:lnTo>
                    <a:pt x="89" y="63"/>
                  </a:lnTo>
                  <a:lnTo>
                    <a:pt x="89" y="53"/>
                  </a:lnTo>
                  <a:lnTo>
                    <a:pt x="87" y="46"/>
                  </a:lnTo>
                  <a:lnTo>
                    <a:pt x="85" y="39"/>
                  </a:lnTo>
                  <a:lnTo>
                    <a:pt x="83" y="34"/>
                  </a:lnTo>
                  <a:lnTo>
                    <a:pt x="80" y="29"/>
                  </a:lnTo>
                  <a:lnTo>
                    <a:pt x="76" y="25"/>
                  </a:lnTo>
                  <a:lnTo>
                    <a:pt x="72" y="21"/>
                  </a:lnTo>
                  <a:lnTo>
                    <a:pt x="67" y="19"/>
                  </a:lnTo>
                  <a:lnTo>
                    <a:pt x="63" y="18"/>
                  </a:lnTo>
                  <a:lnTo>
                    <a:pt x="56" y="18"/>
                  </a:lnTo>
                  <a:lnTo>
                    <a:pt x="46" y="18"/>
                  </a:lnTo>
                  <a:lnTo>
                    <a:pt x="39" y="23"/>
                  </a:lnTo>
                  <a:lnTo>
                    <a:pt x="33" y="29"/>
                  </a:lnTo>
                  <a:lnTo>
                    <a:pt x="29" y="36"/>
                  </a:lnTo>
                  <a:lnTo>
                    <a:pt x="25" y="46"/>
                  </a:lnTo>
                  <a:lnTo>
                    <a:pt x="24" y="57"/>
                  </a:lnTo>
                  <a:lnTo>
                    <a:pt x="22" y="69"/>
                  </a:lnTo>
                  <a:lnTo>
                    <a:pt x="22" y="83"/>
                  </a:lnTo>
                  <a:lnTo>
                    <a:pt x="22" y="100"/>
                  </a:lnTo>
                  <a:lnTo>
                    <a:pt x="24" y="114"/>
                  </a:lnTo>
                  <a:lnTo>
                    <a:pt x="26" y="127"/>
                  </a:lnTo>
                  <a:lnTo>
                    <a:pt x="30" y="134"/>
                  </a:lnTo>
                  <a:lnTo>
                    <a:pt x="34" y="142"/>
                  </a:lnTo>
                  <a:lnTo>
                    <a:pt x="41" y="146"/>
                  </a:lnTo>
                  <a:lnTo>
                    <a:pt x="47" y="150"/>
                  </a:lnTo>
                  <a:lnTo>
                    <a:pt x="55" y="150"/>
                  </a:lnTo>
                  <a:lnTo>
                    <a:pt x="63" y="150"/>
                  </a:lnTo>
                  <a:lnTo>
                    <a:pt x="68" y="147"/>
                  </a:lnTo>
                  <a:lnTo>
                    <a:pt x="73" y="145"/>
                  </a:lnTo>
                  <a:lnTo>
                    <a:pt x="77" y="141"/>
                  </a:lnTo>
                  <a:lnTo>
                    <a:pt x="81" y="137"/>
                  </a:lnTo>
                  <a:lnTo>
                    <a:pt x="84" y="132"/>
                  </a:lnTo>
                  <a:lnTo>
                    <a:pt x="87" y="125"/>
                  </a:lnTo>
                  <a:lnTo>
                    <a:pt x="88" y="119"/>
                  </a:lnTo>
                  <a:lnTo>
                    <a:pt x="89" y="111"/>
                  </a:lnTo>
                  <a:lnTo>
                    <a:pt x="90" y="103"/>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83"/>
            <p:cNvSpPr>
              <a:spLocks/>
            </p:cNvSpPr>
            <p:nvPr/>
          </p:nvSpPr>
          <p:spPr bwMode="auto">
            <a:xfrm>
              <a:off x="1681" y="1934"/>
              <a:ext cx="24" cy="40"/>
            </a:xfrm>
            <a:custGeom>
              <a:avLst/>
              <a:gdLst>
                <a:gd name="T0" fmla="*/ 94 w 94"/>
                <a:gd name="T1" fmla="*/ 157 h 163"/>
                <a:gd name="T2" fmla="*/ 94 w 94"/>
                <a:gd name="T3" fmla="*/ 161 h 163"/>
                <a:gd name="T4" fmla="*/ 92 w 94"/>
                <a:gd name="T5" fmla="*/ 163 h 163"/>
                <a:gd name="T6" fmla="*/ 91 w 94"/>
                <a:gd name="T7" fmla="*/ 163 h 163"/>
                <a:gd name="T8" fmla="*/ 5 w 94"/>
                <a:gd name="T9" fmla="*/ 163 h 163"/>
                <a:gd name="T10" fmla="*/ 2 w 94"/>
                <a:gd name="T11" fmla="*/ 163 h 163"/>
                <a:gd name="T12" fmla="*/ 1 w 94"/>
                <a:gd name="T13" fmla="*/ 162 h 163"/>
                <a:gd name="T14" fmla="*/ 0 w 94"/>
                <a:gd name="T15" fmla="*/ 159 h 163"/>
                <a:gd name="T16" fmla="*/ 0 w 94"/>
                <a:gd name="T17" fmla="*/ 156 h 163"/>
                <a:gd name="T18" fmla="*/ 0 w 94"/>
                <a:gd name="T19" fmla="*/ 152 h 163"/>
                <a:gd name="T20" fmla="*/ 1 w 94"/>
                <a:gd name="T21" fmla="*/ 149 h 163"/>
                <a:gd name="T22" fmla="*/ 2 w 94"/>
                <a:gd name="T23" fmla="*/ 146 h 163"/>
                <a:gd name="T24" fmla="*/ 5 w 94"/>
                <a:gd name="T25" fmla="*/ 146 h 163"/>
                <a:gd name="T26" fmla="*/ 39 w 94"/>
                <a:gd name="T27" fmla="*/ 22 h 163"/>
                <a:gd name="T28" fmla="*/ 5 w 94"/>
                <a:gd name="T29" fmla="*/ 42 h 163"/>
                <a:gd name="T30" fmla="*/ 2 w 94"/>
                <a:gd name="T31" fmla="*/ 43 h 163"/>
                <a:gd name="T32" fmla="*/ 0 w 94"/>
                <a:gd name="T33" fmla="*/ 41 h 163"/>
                <a:gd name="T34" fmla="*/ 0 w 94"/>
                <a:gd name="T35" fmla="*/ 38 h 163"/>
                <a:gd name="T36" fmla="*/ 0 w 94"/>
                <a:gd name="T37" fmla="*/ 33 h 163"/>
                <a:gd name="T38" fmla="*/ 0 w 94"/>
                <a:gd name="T39" fmla="*/ 30 h 163"/>
                <a:gd name="T40" fmla="*/ 1 w 94"/>
                <a:gd name="T41" fmla="*/ 28 h 163"/>
                <a:gd name="T42" fmla="*/ 2 w 94"/>
                <a:gd name="T43" fmla="*/ 26 h 163"/>
                <a:gd name="T44" fmla="*/ 40 w 94"/>
                <a:gd name="T45" fmla="*/ 1 h 163"/>
                <a:gd name="T46" fmla="*/ 41 w 94"/>
                <a:gd name="T47" fmla="*/ 0 h 163"/>
                <a:gd name="T48" fmla="*/ 44 w 94"/>
                <a:gd name="T49" fmla="*/ 0 h 163"/>
                <a:gd name="T50" fmla="*/ 47 w 94"/>
                <a:gd name="T51" fmla="*/ 0 h 163"/>
                <a:gd name="T52" fmla="*/ 51 w 94"/>
                <a:gd name="T53" fmla="*/ 0 h 163"/>
                <a:gd name="T54" fmla="*/ 54 w 94"/>
                <a:gd name="T55" fmla="*/ 0 h 163"/>
                <a:gd name="T56" fmla="*/ 58 w 94"/>
                <a:gd name="T57" fmla="*/ 0 h 163"/>
                <a:gd name="T58" fmla="*/ 60 w 94"/>
                <a:gd name="T59" fmla="*/ 1 h 163"/>
                <a:gd name="T60" fmla="*/ 60 w 94"/>
                <a:gd name="T61" fmla="*/ 3 h 163"/>
                <a:gd name="T62" fmla="*/ 90 w 94"/>
                <a:gd name="T63" fmla="*/ 146 h 163"/>
                <a:gd name="T64" fmla="*/ 91 w 94"/>
                <a:gd name="T65" fmla="*/ 146 h 163"/>
                <a:gd name="T66" fmla="*/ 92 w 94"/>
                <a:gd name="T67" fmla="*/ 149 h 163"/>
                <a:gd name="T68" fmla="*/ 94 w 94"/>
                <a:gd name="T69" fmla="*/ 152 h 163"/>
                <a:gd name="T70" fmla="*/ 94 w 94"/>
                <a:gd name="T71" fmla="*/ 1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63">
                  <a:moveTo>
                    <a:pt x="94" y="156"/>
                  </a:moveTo>
                  <a:lnTo>
                    <a:pt x="94" y="157"/>
                  </a:lnTo>
                  <a:lnTo>
                    <a:pt x="94" y="159"/>
                  </a:lnTo>
                  <a:lnTo>
                    <a:pt x="94" y="161"/>
                  </a:lnTo>
                  <a:lnTo>
                    <a:pt x="92" y="162"/>
                  </a:lnTo>
                  <a:lnTo>
                    <a:pt x="92" y="163"/>
                  </a:lnTo>
                  <a:lnTo>
                    <a:pt x="91" y="163"/>
                  </a:lnTo>
                  <a:lnTo>
                    <a:pt x="91" y="163"/>
                  </a:lnTo>
                  <a:lnTo>
                    <a:pt x="90" y="163"/>
                  </a:lnTo>
                  <a:lnTo>
                    <a:pt x="5" y="163"/>
                  </a:lnTo>
                  <a:lnTo>
                    <a:pt x="4" y="163"/>
                  </a:lnTo>
                  <a:lnTo>
                    <a:pt x="2" y="163"/>
                  </a:lnTo>
                  <a:lnTo>
                    <a:pt x="2" y="163"/>
                  </a:lnTo>
                  <a:lnTo>
                    <a:pt x="1" y="162"/>
                  </a:lnTo>
                  <a:lnTo>
                    <a:pt x="1" y="161"/>
                  </a:lnTo>
                  <a:lnTo>
                    <a:pt x="0" y="159"/>
                  </a:lnTo>
                  <a:lnTo>
                    <a:pt x="0" y="157"/>
                  </a:lnTo>
                  <a:lnTo>
                    <a:pt x="0" y="156"/>
                  </a:lnTo>
                  <a:lnTo>
                    <a:pt x="0" y="153"/>
                  </a:lnTo>
                  <a:lnTo>
                    <a:pt x="0" y="152"/>
                  </a:lnTo>
                  <a:lnTo>
                    <a:pt x="1" y="150"/>
                  </a:lnTo>
                  <a:lnTo>
                    <a:pt x="1" y="149"/>
                  </a:lnTo>
                  <a:lnTo>
                    <a:pt x="2" y="148"/>
                  </a:lnTo>
                  <a:lnTo>
                    <a:pt x="2" y="146"/>
                  </a:lnTo>
                  <a:lnTo>
                    <a:pt x="4" y="146"/>
                  </a:lnTo>
                  <a:lnTo>
                    <a:pt x="5" y="146"/>
                  </a:lnTo>
                  <a:lnTo>
                    <a:pt x="39" y="146"/>
                  </a:lnTo>
                  <a:lnTo>
                    <a:pt x="39" y="22"/>
                  </a:lnTo>
                  <a:lnTo>
                    <a:pt x="7" y="41"/>
                  </a:lnTo>
                  <a:lnTo>
                    <a:pt x="5" y="42"/>
                  </a:lnTo>
                  <a:lnTo>
                    <a:pt x="4" y="43"/>
                  </a:lnTo>
                  <a:lnTo>
                    <a:pt x="2" y="43"/>
                  </a:lnTo>
                  <a:lnTo>
                    <a:pt x="1" y="42"/>
                  </a:lnTo>
                  <a:lnTo>
                    <a:pt x="0" y="41"/>
                  </a:lnTo>
                  <a:lnTo>
                    <a:pt x="0" y="39"/>
                  </a:lnTo>
                  <a:lnTo>
                    <a:pt x="0" y="38"/>
                  </a:lnTo>
                  <a:lnTo>
                    <a:pt x="0" y="34"/>
                  </a:lnTo>
                  <a:lnTo>
                    <a:pt x="0" y="33"/>
                  </a:lnTo>
                  <a:lnTo>
                    <a:pt x="0" y="31"/>
                  </a:lnTo>
                  <a:lnTo>
                    <a:pt x="0" y="30"/>
                  </a:lnTo>
                  <a:lnTo>
                    <a:pt x="0" y="29"/>
                  </a:lnTo>
                  <a:lnTo>
                    <a:pt x="1" y="28"/>
                  </a:lnTo>
                  <a:lnTo>
                    <a:pt x="1" y="26"/>
                  </a:lnTo>
                  <a:lnTo>
                    <a:pt x="2" y="26"/>
                  </a:lnTo>
                  <a:lnTo>
                    <a:pt x="2" y="25"/>
                  </a:lnTo>
                  <a:lnTo>
                    <a:pt x="40" y="1"/>
                  </a:lnTo>
                  <a:lnTo>
                    <a:pt x="41" y="0"/>
                  </a:lnTo>
                  <a:lnTo>
                    <a:pt x="41" y="0"/>
                  </a:lnTo>
                  <a:lnTo>
                    <a:pt x="43" y="0"/>
                  </a:lnTo>
                  <a:lnTo>
                    <a:pt x="44" y="0"/>
                  </a:lnTo>
                  <a:lnTo>
                    <a:pt x="45" y="0"/>
                  </a:lnTo>
                  <a:lnTo>
                    <a:pt x="47" y="0"/>
                  </a:lnTo>
                  <a:lnTo>
                    <a:pt x="48" y="0"/>
                  </a:lnTo>
                  <a:lnTo>
                    <a:pt x="51" y="0"/>
                  </a:lnTo>
                  <a:lnTo>
                    <a:pt x="53" y="0"/>
                  </a:lnTo>
                  <a:lnTo>
                    <a:pt x="54" y="0"/>
                  </a:lnTo>
                  <a:lnTo>
                    <a:pt x="57" y="0"/>
                  </a:lnTo>
                  <a:lnTo>
                    <a:pt x="58" y="0"/>
                  </a:lnTo>
                  <a:lnTo>
                    <a:pt x="60" y="1"/>
                  </a:lnTo>
                  <a:lnTo>
                    <a:pt x="60" y="1"/>
                  </a:lnTo>
                  <a:lnTo>
                    <a:pt x="60" y="3"/>
                  </a:lnTo>
                  <a:lnTo>
                    <a:pt x="60" y="3"/>
                  </a:lnTo>
                  <a:lnTo>
                    <a:pt x="60" y="146"/>
                  </a:lnTo>
                  <a:lnTo>
                    <a:pt x="90" y="146"/>
                  </a:lnTo>
                  <a:lnTo>
                    <a:pt x="91" y="146"/>
                  </a:lnTo>
                  <a:lnTo>
                    <a:pt x="91" y="146"/>
                  </a:lnTo>
                  <a:lnTo>
                    <a:pt x="92" y="148"/>
                  </a:lnTo>
                  <a:lnTo>
                    <a:pt x="92" y="149"/>
                  </a:lnTo>
                  <a:lnTo>
                    <a:pt x="94" y="150"/>
                  </a:lnTo>
                  <a:lnTo>
                    <a:pt x="94" y="152"/>
                  </a:lnTo>
                  <a:lnTo>
                    <a:pt x="94" y="153"/>
                  </a:lnTo>
                  <a:lnTo>
                    <a:pt x="94"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84"/>
            <p:cNvSpPr>
              <a:spLocks noEditPoints="1"/>
            </p:cNvSpPr>
            <p:nvPr/>
          </p:nvSpPr>
          <p:spPr bwMode="auto">
            <a:xfrm>
              <a:off x="1710" y="1934"/>
              <a:ext cx="30" cy="41"/>
            </a:xfrm>
            <a:custGeom>
              <a:avLst/>
              <a:gdLst>
                <a:gd name="T0" fmla="*/ 117 w 117"/>
                <a:gd name="T1" fmla="*/ 122 h 165"/>
                <a:gd name="T2" fmla="*/ 115 w 117"/>
                <a:gd name="T3" fmla="*/ 125 h 165"/>
                <a:gd name="T4" fmla="*/ 94 w 117"/>
                <a:gd name="T5" fmla="*/ 127 h 165"/>
                <a:gd name="T6" fmla="*/ 94 w 117"/>
                <a:gd name="T7" fmla="*/ 162 h 165"/>
                <a:gd name="T8" fmla="*/ 92 w 117"/>
                <a:gd name="T9" fmla="*/ 163 h 165"/>
                <a:gd name="T10" fmla="*/ 90 w 117"/>
                <a:gd name="T11" fmla="*/ 163 h 165"/>
                <a:gd name="T12" fmla="*/ 86 w 117"/>
                <a:gd name="T13" fmla="*/ 165 h 165"/>
                <a:gd name="T14" fmla="*/ 81 w 117"/>
                <a:gd name="T15" fmla="*/ 165 h 165"/>
                <a:gd name="T16" fmla="*/ 75 w 117"/>
                <a:gd name="T17" fmla="*/ 163 h 165"/>
                <a:gd name="T18" fmla="*/ 74 w 117"/>
                <a:gd name="T19" fmla="*/ 163 h 165"/>
                <a:gd name="T20" fmla="*/ 73 w 117"/>
                <a:gd name="T21" fmla="*/ 162 h 165"/>
                <a:gd name="T22" fmla="*/ 73 w 117"/>
                <a:gd name="T23" fmla="*/ 127 h 165"/>
                <a:gd name="T24" fmla="*/ 4 w 117"/>
                <a:gd name="T25" fmla="*/ 127 h 165"/>
                <a:gd name="T26" fmla="*/ 2 w 117"/>
                <a:gd name="T27" fmla="*/ 125 h 165"/>
                <a:gd name="T28" fmla="*/ 0 w 117"/>
                <a:gd name="T29" fmla="*/ 123 h 165"/>
                <a:gd name="T30" fmla="*/ 0 w 117"/>
                <a:gd name="T31" fmla="*/ 120 h 165"/>
                <a:gd name="T32" fmla="*/ 0 w 117"/>
                <a:gd name="T33" fmla="*/ 115 h 165"/>
                <a:gd name="T34" fmla="*/ 0 w 117"/>
                <a:gd name="T35" fmla="*/ 111 h 165"/>
                <a:gd name="T36" fmla="*/ 1 w 117"/>
                <a:gd name="T37" fmla="*/ 107 h 165"/>
                <a:gd name="T38" fmla="*/ 2 w 117"/>
                <a:gd name="T39" fmla="*/ 105 h 165"/>
                <a:gd name="T40" fmla="*/ 61 w 117"/>
                <a:gd name="T41" fmla="*/ 4 h 165"/>
                <a:gd name="T42" fmla="*/ 64 w 117"/>
                <a:gd name="T43" fmla="*/ 3 h 165"/>
                <a:gd name="T44" fmla="*/ 66 w 117"/>
                <a:gd name="T45" fmla="*/ 1 h 165"/>
                <a:gd name="T46" fmla="*/ 72 w 117"/>
                <a:gd name="T47" fmla="*/ 0 h 165"/>
                <a:gd name="T48" fmla="*/ 78 w 117"/>
                <a:gd name="T49" fmla="*/ 0 h 165"/>
                <a:gd name="T50" fmla="*/ 85 w 117"/>
                <a:gd name="T51" fmla="*/ 0 h 165"/>
                <a:gd name="T52" fmla="*/ 90 w 117"/>
                <a:gd name="T53" fmla="*/ 1 h 165"/>
                <a:gd name="T54" fmla="*/ 92 w 117"/>
                <a:gd name="T55" fmla="*/ 3 h 165"/>
                <a:gd name="T56" fmla="*/ 94 w 117"/>
                <a:gd name="T57" fmla="*/ 4 h 165"/>
                <a:gd name="T58" fmla="*/ 112 w 117"/>
                <a:gd name="T59" fmla="*/ 108 h 165"/>
                <a:gd name="T60" fmla="*/ 116 w 117"/>
                <a:gd name="T61" fmla="*/ 111 h 165"/>
                <a:gd name="T62" fmla="*/ 117 w 117"/>
                <a:gd name="T63" fmla="*/ 118 h 165"/>
                <a:gd name="T64" fmla="*/ 73 w 117"/>
                <a:gd name="T65" fmla="*/ 18 h 165"/>
                <a:gd name="T66" fmla="*/ 73 w 117"/>
                <a:gd name="T67" fmla="*/ 10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65">
                  <a:moveTo>
                    <a:pt x="117" y="118"/>
                  </a:moveTo>
                  <a:lnTo>
                    <a:pt x="117" y="122"/>
                  </a:lnTo>
                  <a:lnTo>
                    <a:pt x="116" y="124"/>
                  </a:lnTo>
                  <a:lnTo>
                    <a:pt x="115" y="125"/>
                  </a:lnTo>
                  <a:lnTo>
                    <a:pt x="112" y="127"/>
                  </a:lnTo>
                  <a:lnTo>
                    <a:pt x="94" y="127"/>
                  </a:lnTo>
                  <a:lnTo>
                    <a:pt x="94" y="161"/>
                  </a:lnTo>
                  <a:lnTo>
                    <a:pt x="94" y="162"/>
                  </a:lnTo>
                  <a:lnTo>
                    <a:pt x="94" y="162"/>
                  </a:lnTo>
                  <a:lnTo>
                    <a:pt x="92" y="163"/>
                  </a:lnTo>
                  <a:lnTo>
                    <a:pt x="91" y="163"/>
                  </a:lnTo>
                  <a:lnTo>
                    <a:pt x="90" y="163"/>
                  </a:lnTo>
                  <a:lnTo>
                    <a:pt x="88" y="165"/>
                  </a:lnTo>
                  <a:lnTo>
                    <a:pt x="86" y="165"/>
                  </a:lnTo>
                  <a:lnTo>
                    <a:pt x="83" y="165"/>
                  </a:lnTo>
                  <a:lnTo>
                    <a:pt x="81" y="165"/>
                  </a:lnTo>
                  <a:lnTo>
                    <a:pt x="78" y="165"/>
                  </a:lnTo>
                  <a:lnTo>
                    <a:pt x="75" y="163"/>
                  </a:lnTo>
                  <a:lnTo>
                    <a:pt x="74" y="163"/>
                  </a:lnTo>
                  <a:lnTo>
                    <a:pt x="74" y="163"/>
                  </a:lnTo>
                  <a:lnTo>
                    <a:pt x="73" y="162"/>
                  </a:lnTo>
                  <a:lnTo>
                    <a:pt x="73" y="162"/>
                  </a:lnTo>
                  <a:lnTo>
                    <a:pt x="73" y="161"/>
                  </a:lnTo>
                  <a:lnTo>
                    <a:pt x="73" y="127"/>
                  </a:lnTo>
                  <a:lnTo>
                    <a:pt x="5" y="127"/>
                  </a:lnTo>
                  <a:lnTo>
                    <a:pt x="4" y="127"/>
                  </a:lnTo>
                  <a:lnTo>
                    <a:pt x="2" y="125"/>
                  </a:lnTo>
                  <a:lnTo>
                    <a:pt x="2" y="125"/>
                  </a:lnTo>
                  <a:lnTo>
                    <a:pt x="1" y="124"/>
                  </a:lnTo>
                  <a:lnTo>
                    <a:pt x="0" y="123"/>
                  </a:lnTo>
                  <a:lnTo>
                    <a:pt x="0" y="122"/>
                  </a:lnTo>
                  <a:lnTo>
                    <a:pt x="0" y="120"/>
                  </a:lnTo>
                  <a:lnTo>
                    <a:pt x="0" y="116"/>
                  </a:lnTo>
                  <a:lnTo>
                    <a:pt x="0" y="115"/>
                  </a:lnTo>
                  <a:lnTo>
                    <a:pt x="0" y="112"/>
                  </a:lnTo>
                  <a:lnTo>
                    <a:pt x="0" y="111"/>
                  </a:lnTo>
                  <a:lnTo>
                    <a:pt x="0" y="108"/>
                  </a:lnTo>
                  <a:lnTo>
                    <a:pt x="1" y="107"/>
                  </a:lnTo>
                  <a:lnTo>
                    <a:pt x="1" y="106"/>
                  </a:lnTo>
                  <a:lnTo>
                    <a:pt x="2" y="105"/>
                  </a:lnTo>
                  <a:lnTo>
                    <a:pt x="2" y="103"/>
                  </a:lnTo>
                  <a:lnTo>
                    <a:pt x="61" y="4"/>
                  </a:lnTo>
                  <a:lnTo>
                    <a:pt x="62" y="3"/>
                  </a:lnTo>
                  <a:lnTo>
                    <a:pt x="64" y="3"/>
                  </a:lnTo>
                  <a:lnTo>
                    <a:pt x="65" y="1"/>
                  </a:lnTo>
                  <a:lnTo>
                    <a:pt x="66" y="1"/>
                  </a:lnTo>
                  <a:lnTo>
                    <a:pt x="69" y="0"/>
                  </a:lnTo>
                  <a:lnTo>
                    <a:pt x="72" y="0"/>
                  </a:lnTo>
                  <a:lnTo>
                    <a:pt x="74" y="0"/>
                  </a:lnTo>
                  <a:lnTo>
                    <a:pt x="78" y="0"/>
                  </a:lnTo>
                  <a:lnTo>
                    <a:pt x="82" y="0"/>
                  </a:lnTo>
                  <a:lnTo>
                    <a:pt x="85" y="0"/>
                  </a:lnTo>
                  <a:lnTo>
                    <a:pt x="87" y="0"/>
                  </a:lnTo>
                  <a:lnTo>
                    <a:pt x="90" y="1"/>
                  </a:lnTo>
                  <a:lnTo>
                    <a:pt x="91" y="1"/>
                  </a:lnTo>
                  <a:lnTo>
                    <a:pt x="92" y="3"/>
                  </a:lnTo>
                  <a:lnTo>
                    <a:pt x="94" y="3"/>
                  </a:lnTo>
                  <a:lnTo>
                    <a:pt x="94" y="4"/>
                  </a:lnTo>
                  <a:lnTo>
                    <a:pt x="94" y="108"/>
                  </a:lnTo>
                  <a:lnTo>
                    <a:pt x="112" y="108"/>
                  </a:lnTo>
                  <a:lnTo>
                    <a:pt x="115" y="108"/>
                  </a:lnTo>
                  <a:lnTo>
                    <a:pt x="116" y="111"/>
                  </a:lnTo>
                  <a:lnTo>
                    <a:pt x="117" y="114"/>
                  </a:lnTo>
                  <a:lnTo>
                    <a:pt x="117" y="118"/>
                  </a:lnTo>
                  <a:close/>
                  <a:moveTo>
                    <a:pt x="73" y="18"/>
                  </a:moveTo>
                  <a:lnTo>
                    <a:pt x="73" y="18"/>
                  </a:lnTo>
                  <a:lnTo>
                    <a:pt x="19" y="108"/>
                  </a:lnTo>
                  <a:lnTo>
                    <a:pt x="73" y="108"/>
                  </a:lnTo>
                  <a:lnTo>
                    <a:pt x="73" y="1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85"/>
            <p:cNvSpPr>
              <a:spLocks noEditPoints="1"/>
            </p:cNvSpPr>
            <p:nvPr/>
          </p:nvSpPr>
          <p:spPr bwMode="auto">
            <a:xfrm>
              <a:off x="1744" y="1933"/>
              <a:ext cx="28" cy="42"/>
            </a:xfrm>
            <a:custGeom>
              <a:avLst/>
              <a:gdLst>
                <a:gd name="T0" fmla="*/ 113 w 113"/>
                <a:gd name="T1" fmla="*/ 102 h 167"/>
                <a:gd name="T2" fmla="*/ 106 w 113"/>
                <a:gd name="T3" fmla="*/ 132 h 167"/>
                <a:gd name="T4" fmla="*/ 92 w 113"/>
                <a:gd name="T5" fmla="*/ 154 h 167"/>
                <a:gd name="T6" fmla="*/ 70 w 113"/>
                <a:gd name="T7" fmla="*/ 166 h 167"/>
                <a:gd name="T8" fmla="*/ 39 w 113"/>
                <a:gd name="T9" fmla="*/ 166 h 167"/>
                <a:gd name="T10" fmla="*/ 19 w 113"/>
                <a:gd name="T11" fmla="*/ 155 h 167"/>
                <a:gd name="T12" fmla="*/ 5 w 113"/>
                <a:gd name="T13" fmla="*/ 134 h 167"/>
                <a:gd name="T14" fmla="*/ 0 w 113"/>
                <a:gd name="T15" fmla="*/ 103 h 167"/>
                <a:gd name="T16" fmla="*/ 0 w 113"/>
                <a:gd name="T17" fmla="*/ 65 h 167"/>
                <a:gd name="T18" fmla="*/ 7 w 113"/>
                <a:gd name="T19" fmla="*/ 35 h 167"/>
                <a:gd name="T20" fmla="*/ 20 w 113"/>
                <a:gd name="T21" fmla="*/ 13 h 167"/>
                <a:gd name="T22" fmla="*/ 42 w 113"/>
                <a:gd name="T23" fmla="*/ 0 h 167"/>
                <a:gd name="T24" fmla="*/ 72 w 113"/>
                <a:gd name="T25" fmla="*/ 0 h 167"/>
                <a:gd name="T26" fmla="*/ 93 w 113"/>
                <a:gd name="T27" fmla="*/ 12 h 167"/>
                <a:gd name="T28" fmla="*/ 106 w 113"/>
                <a:gd name="T29" fmla="*/ 32 h 167"/>
                <a:gd name="T30" fmla="*/ 113 w 113"/>
                <a:gd name="T31" fmla="*/ 64 h 167"/>
                <a:gd name="T32" fmla="*/ 90 w 113"/>
                <a:gd name="T33" fmla="*/ 85 h 167"/>
                <a:gd name="T34" fmla="*/ 89 w 113"/>
                <a:gd name="T35" fmla="*/ 62 h 167"/>
                <a:gd name="T36" fmla="*/ 87 w 113"/>
                <a:gd name="T37" fmla="*/ 45 h 167"/>
                <a:gd name="T38" fmla="*/ 83 w 113"/>
                <a:gd name="T39" fmla="*/ 32 h 167"/>
                <a:gd name="T40" fmla="*/ 76 w 113"/>
                <a:gd name="T41" fmla="*/ 23 h 167"/>
                <a:gd name="T42" fmla="*/ 67 w 113"/>
                <a:gd name="T43" fmla="*/ 18 h 167"/>
                <a:gd name="T44" fmla="*/ 56 w 113"/>
                <a:gd name="T45" fmla="*/ 17 h 167"/>
                <a:gd name="T46" fmla="*/ 39 w 113"/>
                <a:gd name="T47" fmla="*/ 22 h 167"/>
                <a:gd name="T48" fmla="*/ 29 w 113"/>
                <a:gd name="T49" fmla="*/ 36 h 167"/>
                <a:gd name="T50" fmla="*/ 24 w 113"/>
                <a:gd name="T51" fmla="*/ 57 h 167"/>
                <a:gd name="T52" fmla="*/ 22 w 113"/>
                <a:gd name="T53" fmla="*/ 82 h 167"/>
                <a:gd name="T54" fmla="*/ 24 w 113"/>
                <a:gd name="T55" fmla="*/ 113 h 167"/>
                <a:gd name="T56" fmla="*/ 30 w 113"/>
                <a:gd name="T57" fmla="*/ 134 h 167"/>
                <a:gd name="T58" fmla="*/ 41 w 113"/>
                <a:gd name="T59" fmla="*/ 146 h 167"/>
                <a:gd name="T60" fmla="*/ 55 w 113"/>
                <a:gd name="T61" fmla="*/ 150 h 167"/>
                <a:gd name="T62" fmla="*/ 68 w 113"/>
                <a:gd name="T63" fmla="*/ 147 h 167"/>
                <a:gd name="T64" fmla="*/ 77 w 113"/>
                <a:gd name="T65" fmla="*/ 141 h 167"/>
                <a:gd name="T66" fmla="*/ 84 w 113"/>
                <a:gd name="T67" fmla="*/ 130 h 167"/>
                <a:gd name="T68" fmla="*/ 88 w 113"/>
                <a:gd name="T69" fmla="*/ 117 h 167"/>
                <a:gd name="T70" fmla="*/ 90 w 113"/>
                <a:gd name="T71" fmla="*/ 102 h 167"/>
                <a:gd name="T72" fmla="*/ 90 w 113"/>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7">
                  <a:moveTo>
                    <a:pt x="113" y="83"/>
                  </a:moveTo>
                  <a:lnTo>
                    <a:pt x="113" y="102"/>
                  </a:lnTo>
                  <a:lnTo>
                    <a:pt x="110" y="117"/>
                  </a:lnTo>
                  <a:lnTo>
                    <a:pt x="106" y="132"/>
                  </a:lnTo>
                  <a:lnTo>
                    <a:pt x="100" y="143"/>
                  </a:lnTo>
                  <a:lnTo>
                    <a:pt x="92" y="154"/>
                  </a:lnTo>
                  <a:lnTo>
                    <a:pt x="81" y="162"/>
                  </a:lnTo>
                  <a:lnTo>
                    <a:pt x="70" y="166"/>
                  </a:lnTo>
                  <a:lnTo>
                    <a:pt x="55" y="167"/>
                  </a:lnTo>
                  <a:lnTo>
                    <a:pt x="39" y="166"/>
                  </a:lnTo>
                  <a:lnTo>
                    <a:pt x="29" y="162"/>
                  </a:lnTo>
                  <a:lnTo>
                    <a:pt x="19" y="155"/>
                  </a:lnTo>
                  <a:lnTo>
                    <a:pt x="12" y="146"/>
                  </a:lnTo>
                  <a:lnTo>
                    <a:pt x="5" y="134"/>
                  </a:lnTo>
                  <a:lnTo>
                    <a:pt x="3" y="120"/>
                  </a:lnTo>
                  <a:lnTo>
                    <a:pt x="0" y="103"/>
                  </a:lnTo>
                  <a:lnTo>
                    <a:pt x="0" y="83"/>
                  </a:lnTo>
                  <a:lnTo>
                    <a:pt x="0" y="65"/>
                  </a:lnTo>
                  <a:lnTo>
                    <a:pt x="3" y="49"/>
                  </a:lnTo>
                  <a:lnTo>
                    <a:pt x="7" y="35"/>
                  </a:lnTo>
                  <a:lnTo>
                    <a:pt x="12" y="23"/>
                  </a:lnTo>
                  <a:lnTo>
                    <a:pt x="20" y="13"/>
                  </a:lnTo>
                  <a:lnTo>
                    <a:pt x="30" y="5"/>
                  </a:lnTo>
                  <a:lnTo>
                    <a:pt x="42" y="0"/>
                  </a:lnTo>
                  <a:lnTo>
                    <a:pt x="58" y="0"/>
                  </a:lnTo>
                  <a:lnTo>
                    <a:pt x="72" y="0"/>
                  </a:lnTo>
                  <a:lnTo>
                    <a:pt x="84" y="5"/>
                  </a:lnTo>
                  <a:lnTo>
                    <a:pt x="93" y="12"/>
                  </a:lnTo>
                  <a:lnTo>
                    <a:pt x="101" y="21"/>
                  </a:lnTo>
                  <a:lnTo>
                    <a:pt x="106" y="32"/>
                  </a:lnTo>
                  <a:lnTo>
                    <a:pt x="110" y="47"/>
                  </a:lnTo>
                  <a:lnTo>
                    <a:pt x="113" y="64"/>
                  </a:lnTo>
                  <a:lnTo>
                    <a:pt x="113" y="83"/>
                  </a:lnTo>
                  <a:close/>
                  <a:moveTo>
                    <a:pt x="90" y="85"/>
                  </a:moveTo>
                  <a:lnTo>
                    <a:pt x="90" y="73"/>
                  </a:lnTo>
                  <a:lnTo>
                    <a:pt x="89" y="62"/>
                  </a:lnTo>
                  <a:lnTo>
                    <a:pt x="89" y="53"/>
                  </a:lnTo>
                  <a:lnTo>
                    <a:pt x="87" y="45"/>
                  </a:lnTo>
                  <a:lnTo>
                    <a:pt x="85" y="38"/>
                  </a:lnTo>
                  <a:lnTo>
                    <a:pt x="83" y="32"/>
                  </a:lnTo>
                  <a:lnTo>
                    <a:pt x="80" y="27"/>
                  </a:lnTo>
                  <a:lnTo>
                    <a:pt x="76" y="23"/>
                  </a:lnTo>
                  <a:lnTo>
                    <a:pt x="72" y="21"/>
                  </a:lnTo>
                  <a:lnTo>
                    <a:pt x="67" y="18"/>
                  </a:lnTo>
                  <a:lnTo>
                    <a:pt x="63" y="17"/>
                  </a:lnTo>
                  <a:lnTo>
                    <a:pt x="56" y="17"/>
                  </a:lnTo>
                  <a:lnTo>
                    <a:pt x="46" y="18"/>
                  </a:lnTo>
                  <a:lnTo>
                    <a:pt x="39" y="22"/>
                  </a:lnTo>
                  <a:lnTo>
                    <a:pt x="33" y="27"/>
                  </a:lnTo>
                  <a:lnTo>
                    <a:pt x="29" y="36"/>
                  </a:lnTo>
                  <a:lnTo>
                    <a:pt x="25" y="45"/>
                  </a:lnTo>
                  <a:lnTo>
                    <a:pt x="24" y="57"/>
                  </a:lnTo>
                  <a:lnTo>
                    <a:pt x="22" y="69"/>
                  </a:lnTo>
                  <a:lnTo>
                    <a:pt x="22" y="82"/>
                  </a:lnTo>
                  <a:lnTo>
                    <a:pt x="22" y="99"/>
                  </a:lnTo>
                  <a:lnTo>
                    <a:pt x="24" y="113"/>
                  </a:lnTo>
                  <a:lnTo>
                    <a:pt x="26" y="125"/>
                  </a:lnTo>
                  <a:lnTo>
                    <a:pt x="30" y="134"/>
                  </a:lnTo>
                  <a:lnTo>
                    <a:pt x="34" y="141"/>
                  </a:lnTo>
                  <a:lnTo>
                    <a:pt x="41" y="146"/>
                  </a:lnTo>
                  <a:lnTo>
                    <a:pt x="47" y="149"/>
                  </a:lnTo>
                  <a:lnTo>
                    <a:pt x="55" y="150"/>
                  </a:lnTo>
                  <a:lnTo>
                    <a:pt x="63" y="149"/>
                  </a:lnTo>
                  <a:lnTo>
                    <a:pt x="68" y="147"/>
                  </a:lnTo>
                  <a:lnTo>
                    <a:pt x="73" y="145"/>
                  </a:lnTo>
                  <a:lnTo>
                    <a:pt x="77" y="141"/>
                  </a:lnTo>
                  <a:lnTo>
                    <a:pt x="81" y="136"/>
                  </a:lnTo>
                  <a:lnTo>
                    <a:pt x="84" y="130"/>
                  </a:lnTo>
                  <a:lnTo>
                    <a:pt x="87" y="124"/>
                  </a:lnTo>
                  <a:lnTo>
                    <a:pt x="88" y="117"/>
                  </a:lnTo>
                  <a:lnTo>
                    <a:pt x="89" y="109"/>
                  </a:lnTo>
                  <a:lnTo>
                    <a:pt x="90" y="102"/>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86"/>
            <p:cNvSpPr>
              <a:spLocks/>
            </p:cNvSpPr>
            <p:nvPr/>
          </p:nvSpPr>
          <p:spPr bwMode="auto">
            <a:xfrm>
              <a:off x="1681" y="1850"/>
              <a:ext cx="24" cy="41"/>
            </a:xfrm>
            <a:custGeom>
              <a:avLst/>
              <a:gdLst>
                <a:gd name="T0" fmla="*/ 94 w 95"/>
                <a:gd name="T1" fmla="*/ 158 h 164"/>
                <a:gd name="T2" fmla="*/ 94 w 95"/>
                <a:gd name="T3" fmla="*/ 160 h 164"/>
                <a:gd name="T4" fmla="*/ 92 w 95"/>
                <a:gd name="T5" fmla="*/ 163 h 164"/>
                <a:gd name="T6" fmla="*/ 91 w 95"/>
                <a:gd name="T7" fmla="*/ 164 h 164"/>
                <a:gd name="T8" fmla="*/ 5 w 95"/>
                <a:gd name="T9" fmla="*/ 164 h 164"/>
                <a:gd name="T10" fmla="*/ 2 w 95"/>
                <a:gd name="T11" fmla="*/ 163 h 164"/>
                <a:gd name="T12" fmla="*/ 1 w 95"/>
                <a:gd name="T13" fmla="*/ 162 h 164"/>
                <a:gd name="T14" fmla="*/ 0 w 95"/>
                <a:gd name="T15" fmla="*/ 159 h 164"/>
                <a:gd name="T16" fmla="*/ 0 w 95"/>
                <a:gd name="T17" fmla="*/ 155 h 164"/>
                <a:gd name="T18" fmla="*/ 0 w 95"/>
                <a:gd name="T19" fmla="*/ 151 h 164"/>
                <a:gd name="T20" fmla="*/ 1 w 95"/>
                <a:gd name="T21" fmla="*/ 149 h 164"/>
                <a:gd name="T22" fmla="*/ 2 w 95"/>
                <a:gd name="T23" fmla="*/ 147 h 164"/>
                <a:gd name="T24" fmla="*/ 5 w 95"/>
                <a:gd name="T25" fmla="*/ 146 h 164"/>
                <a:gd name="T26" fmla="*/ 39 w 95"/>
                <a:gd name="T27" fmla="*/ 22 h 164"/>
                <a:gd name="T28" fmla="*/ 5 w 95"/>
                <a:gd name="T29" fmla="*/ 41 h 164"/>
                <a:gd name="T30" fmla="*/ 2 w 95"/>
                <a:gd name="T31" fmla="*/ 43 h 164"/>
                <a:gd name="T32" fmla="*/ 0 w 95"/>
                <a:gd name="T33" fmla="*/ 41 h 164"/>
                <a:gd name="T34" fmla="*/ 0 w 95"/>
                <a:gd name="T35" fmla="*/ 38 h 164"/>
                <a:gd name="T36" fmla="*/ 0 w 95"/>
                <a:gd name="T37" fmla="*/ 32 h 164"/>
                <a:gd name="T38" fmla="*/ 0 w 95"/>
                <a:gd name="T39" fmla="*/ 30 h 164"/>
                <a:gd name="T40" fmla="*/ 1 w 95"/>
                <a:gd name="T41" fmla="*/ 27 h 164"/>
                <a:gd name="T42" fmla="*/ 2 w 95"/>
                <a:gd name="T43" fmla="*/ 26 h 164"/>
                <a:gd name="T44" fmla="*/ 40 w 95"/>
                <a:gd name="T45" fmla="*/ 1 h 164"/>
                <a:gd name="T46" fmla="*/ 41 w 95"/>
                <a:gd name="T47" fmla="*/ 0 h 164"/>
                <a:gd name="T48" fmla="*/ 44 w 95"/>
                <a:gd name="T49" fmla="*/ 0 h 164"/>
                <a:gd name="T50" fmla="*/ 47 w 95"/>
                <a:gd name="T51" fmla="*/ 0 h 164"/>
                <a:gd name="T52" fmla="*/ 51 w 95"/>
                <a:gd name="T53" fmla="*/ 0 h 164"/>
                <a:gd name="T54" fmla="*/ 56 w 95"/>
                <a:gd name="T55" fmla="*/ 0 h 164"/>
                <a:gd name="T56" fmla="*/ 58 w 95"/>
                <a:gd name="T57" fmla="*/ 0 h 164"/>
                <a:gd name="T58" fmla="*/ 60 w 95"/>
                <a:gd name="T59" fmla="*/ 1 h 164"/>
                <a:gd name="T60" fmla="*/ 60 w 95"/>
                <a:gd name="T61" fmla="*/ 2 h 164"/>
                <a:gd name="T62" fmla="*/ 90 w 95"/>
                <a:gd name="T63" fmla="*/ 146 h 164"/>
                <a:gd name="T64" fmla="*/ 91 w 95"/>
                <a:gd name="T65" fmla="*/ 147 h 164"/>
                <a:gd name="T66" fmla="*/ 94 w 95"/>
                <a:gd name="T67" fmla="*/ 149 h 164"/>
                <a:gd name="T68" fmla="*/ 94 w 95"/>
                <a:gd name="T69" fmla="*/ 151 h 164"/>
                <a:gd name="T70" fmla="*/ 95 w 95"/>
                <a:gd name="T7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4">
                  <a:moveTo>
                    <a:pt x="95" y="155"/>
                  </a:moveTo>
                  <a:lnTo>
                    <a:pt x="94" y="158"/>
                  </a:lnTo>
                  <a:lnTo>
                    <a:pt x="94" y="159"/>
                  </a:lnTo>
                  <a:lnTo>
                    <a:pt x="94" y="160"/>
                  </a:lnTo>
                  <a:lnTo>
                    <a:pt x="92" y="162"/>
                  </a:lnTo>
                  <a:lnTo>
                    <a:pt x="92" y="163"/>
                  </a:lnTo>
                  <a:lnTo>
                    <a:pt x="91" y="163"/>
                  </a:lnTo>
                  <a:lnTo>
                    <a:pt x="91" y="164"/>
                  </a:lnTo>
                  <a:lnTo>
                    <a:pt x="90" y="164"/>
                  </a:lnTo>
                  <a:lnTo>
                    <a:pt x="5" y="164"/>
                  </a:lnTo>
                  <a:lnTo>
                    <a:pt x="4" y="164"/>
                  </a:lnTo>
                  <a:lnTo>
                    <a:pt x="2" y="163"/>
                  </a:lnTo>
                  <a:lnTo>
                    <a:pt x="2" y="163"/>
                  </a:lnTo>
                  <a:lnTo>
                    <a:pt x="1" y="162"/>
                  </a:lnTo>
                  <a:lnTo>
                    <a:pt x="1" y="160"/>
                  </a:lnTo>
                  <a:lnTo>
                    <a:pt x="0" y="159"/>
                  </a:lnTo>
                  <a:lnTo>
                    <a:pt x="0" y="158"/>
                  </a:lnTo>
                  <a:lnTo>
                    <a:pt x="0" y="155"/>
                  </a:lnTo>
                  <a:lnTo>
                    <a:pt x="0" y="153"/>
                  </a:lnTo>
                  <a:lnTo>
                    <a:pt x="0" y="151"/>
                  </a:lnTo>
                  <a:lnTo>
                    <a:pt x="1" y="150"/>
                  </a:lnTo>
                  <a:lnTo>
                    <a:pt x="1" y="149"/>
                  </a:lnTo>
                  <a:lnTo>
                    <a:pt x="2" y="147"/>
                  </a:lnTo>
                  <a:lnTo>
                    <a:pt x="2" y="147"/>
                  </a:lnTo>
                  <a:lnTo>
                    <a:pt x="4" y="146"/>
                  </a:lnTo>
                  <a:lnTo>
                    <a:pt x="5" y="146"/>
                  </a:lnTo>
                  <a:lnTo>
                    <a:pt x="39" y="146"/>
                  </a:lnTo>
                  <a:lnTo>
                    <a:pt x="39" y="22"/>
                  </a:lnTo>
                  <a:lnTo>
                    <a:pt x="7" y="41"/>
                  </a:lnTo>
                  <a:lnTo>
                    <a:pt x="5" y="41"/>
                  </a:lnTo>
                  <a:lnTo>
                    <a:pt x="4" y="43"/>
                  </a:lnTo>
                  <a:lnTo>
                    <a:pt x="2" y="43"/>
                  </a:lnTo>
                  <a:lnTo>
                    <a:pt x="1" y="41"/>
                  </a:lnTo>
                  <a:lnTo>
                    <a:pt x="0" y="41"/>
                  </a:lnTo>
                  <a:lnTo>
                    <a:pt x="0" y="39"/>
                  </a:lnTo>
                  <a:lnTo>
                    <a:pt x="0" y="38"/>
                  </a:lnTo>
                  <a:lnTo>
                    <a:pt x="0" y="35"/>
                  </a:lnTo>
                  <a:lnTo>
                    <a:pt x="0" y="32"/>
                  </a:lnTo>
                  <a:lnTo>
                    <a:pt x="0" y="31"/>
                  </a:lnTo>
                  <a:lnTo>
                    <a:pt x="0" y="30"/>
                  </a:lnTo>
                  <a:lnTo>
                    <a:pt x="0" y="28"/>
                  </a:lnTo>
                  <a:lnTo>
                    <a:pt x="1" y="27"/>
                  </a:lnTo>
                  <a:lnTo>
                    <a:pt x="1" y="26"/>
                  </a:lnTo>
                  <a:lnTo>
                    <a:pt x="2" y="26"/>
                  </a:lnTo>
                  <a:lnTo>
                    <a:pt x="4" y="24"/>
                  </a:lnTo>
                  <a:lnTo>
                    <a:pt x="40" y="1"/>
                  </a:lnTo>
                  <a:lnTo>
                    <a:pt x="41" y="1"/>
                  </a:lnTo>
                  <a:lnTo>
                    <a:pt x="41" y="0"/>
                  </a:lnTo>
                  <a:lnTo>
                    <a:pt x="43" y="0"/>
                  </a:lnTo>
                  <a:lnTo>
                    <a:pt x="44" y="0"/>
                  </a:lnTo>
                  <a:lnTo>
                    <a:pt x="45" y="0"/>
                  </a:lnTo>
                  <a:lnTo>
                    <a:pt x="47" y="0"/>
                  </a:lnTo>
                  <a:lnTo>
                    <a:pt x="48" y="0"/>
                  </a:lnTo>
                  <a:lnTo>
                    <a:pt x="51" y="0"/>
                  </a:lnTo>
                  <a:lnTo>
                    <a:pt x="53" y="0"/>
                  </a:lnTo>
                  <a:lnTo>
                    <a:pt x="56" y="0"/>
                  </a:lnTo>
                  <a:lnTo>
                    <a:pt x="57" y="0"/>
                  </a:lnTo>
                  <a:lnTo>
                    <a:pt x="58" y="0"/>
                  </a:lnTo>
                  <a:lnTo>
                    <a:pt x="60" y="1"/>
                  </a:lnTo>
                  <a:lnTo>
                    <a:pt x="60" y="1"/>
                  </a:lnTo>
                  <a:lnTo>
                    <a:pt x="60" y="2"/>
                  </a:lnTo>
                  <a:lnTo>
                    <a:pt x="60" y="2"/>
                  </a:lnTo>
                  <a:lnTo>
                    <a:pt x="60" y="146"/>
                  </a:lnTo>
                  <a:lnTo>
                    <a:pt x="90" y="146"/>
                  </a:lnTo>
                  <a:lnTo>
                    <a:pt x="91" y="146"/>
                  </a:lnTo>
                  <a:lnTo>
                    <a:pt x="91" y="147"/>
                  </a:lnTo>
                  <a:lnTo>
                    <a:pt x="92" y="147"/>
                  </a:lnTo>
                  <a:lnTo>
                    <a:pt x="94" y="149"/>
                  </a:lnTo>
                  <a:lnTo>
                    <a:pt x="94" y="150"/>
                  </a:lnTo>
                  <a:lnTo>
                    <a:pt x="94" y="151"/>
                  </a:lnTo>
                  <a:lnTo>
                    <a:pt x="94" y="153"/>
                  </a:lnTo>
                  <a:lnTo>
                    <a:pt x="95" y="15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87"/>
            <p:cNvSpPr>
              <a:spLocks noEditPoints="1"/>
            </p:cNvSpPr>
            <p:nvPr/>
          </p:nvSpPr>
          <p:spPr bwMode="auto">
            <a:xfrm>
              <a:off x="1712" y="1850"/>
              <a:ext cx="27" cy="41"/>
            </a:xfrm>
            <a:custGeom>
              <a:avLst/>
              <a:gdLst>
                <a:gd name="T0" fmla="*/ 106 w 108"/>
                <a:gd name="T1" fmla="*/ 123 h 168"/>
                <a:gd name="T2" fmla="*/ 100 w 108"/>
                <a:gd name="T3" fmla="*/ 143 h 168"/>
                <a:gd name="T4" fmla="*/ 87 w 108"/>
                <a:gd name="T5" fmla="*/ 158 h 168"/>
                <a:gd name="T6" fmla="*/ 66 w 108"/>
                <a:gd name="T7" fmla="*/ 168 h 168"/>
                <a:gd name="T8" fmla="*/ 42 w 108"/>
                <a:gd name="T9" fmla="*/ 168 h 168"/>
                <a:gd name="T10" fmla="*/ 27 w 108"/>
                <a:gd name="T11" fmla="*/ 162 h 168"/>
                <a:gd name="T12" fmla="*/ 15 w 108"/>
                <a:gd name="T13" fmla="*/ 153 h 168"/>
                <a:gd name="T14" fmla="*/ 7 w 108"/>
                <a:gd name="T15" fmla="*/ 140 h 168"/>
                <a:gd name="T16" fmla="*/ 2 w 108"/>
                <a:gd name="T17" fmla="*/ 122 h 168"/>
                <a:gd name="T18" fmla="*/ 0 w 108"/>
                <a:gd name="T19" fmla="*/ 102 h 168"/>
                <a:gd name="T20" fmla="*/ 0 w 108"/>
                <a:gd name="T21" fmla="*/ 80 h 168"/>
                <a:gd name="T22" fmla="*/ 3 w 108"/>
                <a:gd name="T23" fmla="*/ 58 h 168"/>
                <a:gd name="T24" fmla="*/ 8 w 108"/>
                <a:gd name="T25" fmla="*/ 38 h 168"/>
                <a:gd name="T26" fmla="*/ 19 w 108"/>
                <a:gd name="T27" fmla="*/ 21 h 168"/>
                <a:gd name="T28" fmla="*/ 33 w 108"/>
                <a:gd name="T29" fmla="*/ 8 h 168"/>
                <a:gd name="T30" fmla="*/ 54 w 108"/>
                <a:gd name="T31" fmla="*/ 0 h 168"/>
                <a:gd name="T32" fmla="*/ 72 w 108"/>
                <a:gd name="T33" fmla="*/ 0 h 168"/>
                <a:gd name="T34" fmla="*/ 81 w 108"/>
                <a:gd name="T35" fmla="*/ 2 h 168"/>
                <a:gd name="T36" fmla="*/ 91 w 108"/>
                <a:gd name="T37" fmla="*/ 3 h 168"/>
                <a:gd name="T38" fmla="*/ 96 w 108"/>
                <a:gd name="T39" fmla="*/ 6 h 168"/>
                <a:gd name="T40" fmla="*/ 97 w 108"/>
                <a:gd name="T41" fmla="*/ 7 h 168"/>
                <a:gd name="T42" fmla="*/ 98 w 108"/>
                <a:gd name="T43" fmla="*/ 8 h 168"/>
                <a:gd name="T44" fmla="*/ 98 w 108"/>
                <a:gd name="T45" fmla="*/ 11 h 168"/>
                <a:gd name="T46" fmla="*/ 100 w 108"/>
                <a:gd name="T47" fmla="*/ 13 h 168"/>
                <a:gd name="T48" fmla="*/ 100 w 108"/>
                <a:gd name="T49" fmla="*/ 16 h 168"/>
                <a:gd name="T50" fmla="*/ 98 w 108"/>
                <a:gd name="T51" fmla="*/ 20 h 168"/>
                <a:gd name="T52" fmla="*/ 98 w 108"/>
                <a:gd name="T53" fmla="*/ 23 h 168"/>
                <a:gd name="T54" fmla="*/ 97 w 108"/>
                <a:gd name="T55" fmla="*/ 23 h 168"/>
                <a:gd name="T56" fmla="*/ 95 w 108"/>
                <a:gd name="T57" fmla="*/ 23 h 168"/>
                <a:gd name="T58" fmla="*/ 89 w 108"/>
                <a:gd name="T59" fmla="*/ 21 h 168"/>
                <a:gd name="T60" fmla="*/ 83 w 108"/>
                <a:gd name="T61" fmla="*/ 19 h 168"/>
                <a:gd name="T62" fmla="*/ 72 w 108"/>
                <a:gd name="T63" fmla="*/ 17 h 168"/>
                <a:gd name="T64" fmla="*/ 55 w 108"/>
                <a:gd name="T65" fmla="*/ 19 h 168"/>
                <a:gd name="T66" fmla="*/ 38 w 108"/>
                <a:gd name="T67" fmla="*/ 28 h 168"/>
                <a:gd name="T68" fmla="*/ 28 w 108"/>
                <a:gd name="T69" fmla="*/ 43 h 168"/>
                <a:gd name="T70" fmla="*/ 23 w 108"/>
                <a:gd name="T71" fmla="*/ 64 h 168"/>
                <a:gd name="T72" fmla="*/ 25 w 108"/>
                <a:gd name="T73" fmla="*/ 75 h 168"/>
                <a:gd name="T74" fmla="*/ 33 w 108"/>
                <a:gd name="T75" fmla="*/ 71 h 168"/>
                <a:gd name="T76" fmla="*/ 42 w 108"/>
                <a:gd name="T77" fmla="*/ 67 h 168"/>
                <a:gd name="T78" fmla="*/ 54 w 108"/>
                <a:gd name="T79" fmla="*/ 66 h 168"/>
                <a:gd name="T80" fmla="*/ 72 w 108"/>
                <a:gd name="T81" fmla="*/ 66 h 168"/>
                <a:gd name="T82" fmla="*/ 91 w 108"/>
                <a:gd name="T83" fmla="*/ 74 h 168"/>
                <a:gd name="T84" fmla="*/ 102 w 108"/>
                <a:gd name="T85" fmla="*/ 85 h 168"/>
                <a:gd name="T86" fmla="*/ 108 w 108"/>
                <a:gd name="T87" fmla="*/ 104 h 168"/>
                <a:gd name="T88" fmla="*/ 85 w 108"/>
                <a:gd name="T89" fmla="*/ 115 h 168"/>
                <a:gd name="T90" fmla="*/ 84 w 108"/>
                <a:gd name="T91" fmla="*/ 102 h 168"/>
                <a:gd name="T92" fmla="*/ 79 w 108"/>
                <a:gd name="T93" fmla="*/ 92 h 168"/>
                <a:gd name="T94" fmla="*/ 70 w 108"/>
                <a:gd name="T95" fmla="*/ 85 h 168"/>
                <a:gd name="T96" fmla="*/ 55 w 108"/>
                <a:gd name="T97" fmla="*/ 83 h 168"/>
                <a:gd name="T98" fmla="*/ 46 w 108"/>
                <a:gd name="T99" fmla="*/ 84 h 168"/>
                <a:gd name="T100" fmla="*/ 37 w 108"/>
                <a:gd name="T101" fmla="*/ 85 h 168"/>
                <a:gd name="T102" fmla="*/ 29 w 108"/>
                <a:gd name="T103" fmla="*/ 89 h 168"/>
                <a:gd name="T104" fmla="*/ 21 w 108"/>
                <a:gd name="T105" fmla="*/ 93 h 168"/>
                <a:gd name="T106" fmla="*/ 24 w 108"/>
                <a:gd name="T107" fmla="*/ 121 h 168"/>
                <a:gd name="T108" fmla="*/ 31 w 108"/>
                <a:gd name="T109" fmla="*/ 139 h 168"/>
                <a:gd name="T110" fmla="*/ 40 w 108"/>
                <a:gd name="T111" fmla="*/ 148 h 168"/>
                <a:gd name="T112" fmla="*/ 54 w 108"/>
                <a:gd name="T113" fmla="*/ 151 h 168"/>
                <a:gd name="T114" fmla="*/ 68 w 108"/>
                <a:gd name="T115" fmla="*/ 148 h 168"/>
                <a:gd name="T116" fmla="*/ 78 w 108"/>
                <a:gd name="T117" fmla="*/ 140 h 168"/>
                <a:gd name="T118" fmla="*/ 84 w 108"/>
                <a:gd name="T119" fmla="*/ 128 h 168"/>
                <a:gd name="T120" fmla="*/ 85 w 108"/>
                <a:gd name="T121"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68">
                  <a:moveTo>
                    <a:pt x="108" y="113"/>
                  </a:moveTo>
                  <a:lnTo>
                    <a:pt x="106" y="123"/>
                  </a:lnTo>
                  <a:lnTo>
                    <a:pt x="104" y="134"/>
                  </a:lnTo>
                  <a:lnTo>
                    <a:pt x="100" y="143"/>
                  </a:lnTo>
                  <a:lnTo>
                    <a:pt x="95" y="152"/>
                  </a:lnTo>
                  <a:lnTo>
                    <a:pt x="87" y="158"/>
                  </a:lnTo>
                  <a:lnTo>
                    <a:pt x="76" y="164"/>
                  </a:lnTo>
                  <a:lnTo>
                    <a:pt x="66" y="168"/>
                  </a:lnTo>
                  <a:lnTo>
                    <a:pt x="51" y="168"/>
                  </a:lnTo>
                  <a:lnTo>
                    <a:pt x="42" y="168"/>
                  </a:lnTo>
                  <a:lnTo>
                    <a:pt x="34" y="166"/>
                  </a:lnTo>
                  <a:lnTo>
                    <a:pt x="27" y="162"/>
                  </a:lnTo>
                  <a:lnTo>
                    <a:pt x="20" y="158"/>
                  </a:lnTo>
                  <a:lnTo>
                    <a:pt x="15" y="153"/>
                  </a:lnTo>
                  <a:lnTo>
                    <a:pt x="11" y="147"/>
                  </a:lnTo>
                  <a:lnTo>
                    <a:pt x="7" y="140"/>
                  </a:lnTo>
                  <a:lnTo>
                    <a:pt x="4" y="131"/>
                  </a:lnTo>
                  <a:lnTo>
                    <a:pt x="2" y="122"/>
                  </a:lnTo>
                  <a:lnTo>
                    <a:pt x="0" y="113"/>
                  </a:lnTo>
                  <a:lnTo>
                    <a:pt x="0" y="102"/>
                  </a:lnTo>
                  <a:lnTo>
                    <a:pt x="0" y="90"/>
                  </a:lnTo>
                  <a:lnTo>
                    <a:pt x="0" y="80"/>
                  </a:lnTo>
                  <a:lnTo>
                    <a:pt x="0" y="70"/>
                  </a:lnTo>
                  <a:lnTo>
                    <a:pt x="3" y="58"/>
                  </a:lnTo>
                  <a:lnTo>
                    <a:pt x="6" y="49"/>
                  </a:lnTo>
                  <a:lnTo>
                    <a:pt x="8" y="38"/>
                  </a:lnTo>
                  <a:lnTo>
                    <a:pt x="14" y="29"/>
                  </a:lnTo>
                  <a:lnTo>
                    <a:pt x="19" y="21"/>
                  </a:lnTo>
                  <a:lnTo>
                    <a:pt x="25" y="15"/>
                  </a:lnTo>
                  <a:lnTo>
                    <a:pt x="33" y="8"/>
                  </a:lnTo>
                  <a:lnTo>
                    <a:pt x="44" y="4"/>
                  </a:lnTo>
                  <a:lnTo>
                    <a:pt x="54" y="0"/>
                  </a:lnTo>
                  <a:lnTo>
                    <a:pt x="68" y="0"/>
                  </a:lnTo>
                  <a:lnTo>
                    <a:pt x="72" y="0"/>
                  </a:lnTo>
                  <a:lnTo>
                    <a:pt x="78" y="0"/>
                  </a:lnTo>
                  <a:lnTo>
                    <a:pt x="81" y="2"/>
                  </a:lnTo>
                  <a:lnTo>
                    <a:pt x="87" y="2"/>
                  </a:lnTo>
                  <a:lnTo>
                    <a:pt x="91" y="3"/>
                  </a:lnTo>
                  <a:lnTo>
                    <a:pt x="93" y="4"/>
                  </a:lnTo>
                  <a:lnTo>
                    <a:pt x="96" y="6"/>
                  </a:lnTo>
                  <a:lnTo>
                    <a:pt x="97" y="6"/>
                  </a:lnTo>
                  <a:lnTo>
                    <a:pt x="97" y="7"/>
                  </a:lnTo>
                  <a:lnTo>
                    <a:pt x="98" y="8"/>
                  </a:lnTo>
                  <a:lnTo>
                    <a:pt x="98" y="8"/>
                  </a:lnTo>
                  <a:lnTo>
                    <a:pt x="98" y="10"/>
                  </a:lnTo>
                  <a:lnTo>
                    <a:pt x="98" y="11"/>
                  </a:lnTo>
                  <a:lnTo>
                    <a:pt x="100" y="12"/>
                  </a:lnTo>
                  <a:lnTo>
                    <a:pt x="100" y="13"/>
                  </a:lnTo>
                  <a:lnTo>
                    <a:pt x="100" y="15"/>
                  </a:lnTo>
                  <a:lnTo>
                    <a:pt x="100" y="16"/>
                  </a:lnTo>
                  <a:lnTo>
                    <a:pt x="100" y="19"/>
                  </a:lnTo>
                  <a:lnTo>
                    <a:pt x="98" y="20"/>
                  </a:lnTo>
                  <a:lnTo>
                    <a:pt x="98" y="21"/>
                  </a:lnTo>
                  <a:lnTo>
                    <a:pt x="98" y="23"/>
                  </a:lnTo>
                  <a:lnTo>
                    <a:pt x="97" y="23"/>
                  </a:lnTo>
                  <a:lnTo>
                    <a:pt x="97" y="23"/>
                  </a:lnTo>
                  <a:lnTo>
                    <a:pt x="96" y="23"/>
                  </a:lnTo>
                  <a:lnTo>
                    <a:pt x="95" y="23"/>
                  </a:lnTo>
                  <a:lnTo>
                    <a:pt x="92" y="23"/>
                  </a:lnTo>
                  <a:lnTo>
                    <a:pt x="89" y="21"/>
                  </a:lnTo>
                  <a:lnTo>
                    <a:pt x="87" y="20"/>
                  </a:lnTo>
                  <a:lnTo>
                    <a:pt x="83" y="19"/>
                  </a:lnTo>
                  <a:lnTo>
                    <a:pt x="78" y="19"/>
                  </a:lnTo>
                  <a:lnTo>
                    <a:pt x="72" y="17"/>
                  </a:lnTo>
                  <a:lnTo>
                    <a:pt x="67" y="17"/>
                  </a:lnTo>
                  <a:lnTo>
                    <a:pt x="55" y="19"/>
                  </a:lnTo>
                  <a:lnTo>
                    <a:pt x="46" y="23"/>
                  </a:lnTo>
                  <a:lnTo>
                    <a:pt x="38" y="28"/>
                  </a:lnTo>
                  <a:lnTo>
                    <a:pt x="32" y="36"/>
                  </a:lnTo>
                  <a:lnTo>
                    <a:pt x="28" y="43"/>
                  </a:lnTo>
                  <a:lnTo>
                    <a:pt x="24" y="54"/>
                  </a:lnTo>
                  <a:lnTo>
                    <a:pt x="23" y="64"/>
                  </a:lnTo>
                  <a:lnTo>
                    <a:pt x="21" y="76"/>
                  </a:lnTo>
                  <a:lnTo>
                    <a:pt x="25" y="75"/>
                  </a:lnTo>
                  <a:lnTo>
                    <a:pt x="29" y="72"/>
                  </a:lnTo>
                  <a:lnTo>
                    <a:pt x="33" y="71"/>
                  </a:lnTo>
                  <a:lnTo>
                    <a:pt x="38" y="70"/>
                  </a:lnTo>
                  <a:lnTo>
                    <a:pt x="42" y="67"/>
                  </a:lnTo>
                  <a:lnTo>
                    <a:pt x="49" y="67"/>
                  </a:lnTo>
                  <a:lnTo>
                    <a:pt x="54" y="66"/>
                  </a:lnTo>
                  <a:lnTo>
                    <a:pt x="59" y="66"/>
                  </a:lnTo>
                  <a:lnTo>
                    <a:pt x="72" y="66"/>
                  </a:lnTo>
                  <a:lnTo>
                    <a:pt x="83" y="70"/>
                  </a:lnTo>
                  <a:lnTo>
                    <a:pt x="91" y="74"/>
                  </a:lnTo>
                  <a:lnTo>
                    <a:pt x="97" y="79"/>
                  </a:lnTo>
                  <a:lnTo>
                    <a:pt x="102" y="85"/>
                  </a:lnTo>
                  <a:lnTo>
                    <a:pt x="105" y="94"/>
                  </a:lnTo>
                  <a:lnTo>
                    <a:pt x="108" y="104"/>
                  </a:lnTo>
                  <a:lnTo>
                    <a:pt x="108" y="113"/>
                  </a:lnTo>
                  <a:close/>
                  <a:moveTo>
                    <a:pt x="85" y="115"/>
                  </a:moveTo>
                  <a:lnTo>
                    <a:pt x="85" y="107"/>
                  </a:lnTo>
                  <a:lnTo>
                    <a:pt x="84" y="102"/>
                  </a:lnTo>
                  <a:lnTo>
                    <a:pt x="83" y="96"/>
                  </a:lnTo>
                  <a:lnTo>
                    <a:pt x="79" y="92"/>
                  </a:lnTo>
                  <a:lnTo>
                    <a:pt x="75" y="88"/>
                  </a:lnTo>
                  <a:lnTo>
                    <a:pt x="70" y="85"/>
                  </a:lnTo>
                  <a:lnTo>
                    <a:pt x="65" y="83"/>
                  </a:lnTo>
                  <a:lnTo>
                    <a:pt x="55" y="83"/>
                  </a:lnTo>
                  <a:lnTo>
                    <a:pt x="51" y="83"/>
                  </a:lnTo>
                  <a:lnTo>
                    <a:pt x="46" y="84"/>
                  </a:lnTo>
                  <a:lnTo>
                    <a:pt x="42" y="84"/>
                  </a:lnTo>
                  <a:lnTo>
                    <a:pt x="37" y="85"/>
                  </a:lnTo>
                  <a:lnTo>
                    <a:pt x="33" y="88"/>
                  </a:lnTo>
                  <a:lnTo>
                    <a:pt x="29" y="89"/>
                  </a:lnTo>
                  <a:lnTo>
                    <a:pt x="25" y="92"/>
                  </a:lnTo>
                  <a:lnTo>
                    <a:pt x="21" y="93"/>
                  </a:lnTo>
                  <a:lnTo>
                    <a:pt x="23" y="109"/>
                  </a:lnTo>
                  <a:lnTo>
                    <a:pt x="24" y="121"/>
                  </a:lnTo>
                  <a:lnTo>
                    <a:pt x="27" y="131"/>
                  </a:lnTo>
                  <a:lnTo>
                    <a:pt x="31" y="139"/>
                  </a:lnTo>
                  <a:lnTo>
                    <a:pt x="34" y="144"/>
                  </a:lnTo>
                  <a:lnTo>
                    <a:pt x="40" y="148"/>
                  </a:lnTo>
                  <a:lnTo>
                    <a:pt x="46" y="151"/>
                  </a:lnTo>
                  <a:lnTo>
                    <a:pt x="54" y="151"/>
                  </a:lnTo>
                  <a:lnTo>
                    <a:pt x="62" y="151"/>
                  </a:lnTo>
                  <a:lnTo>
                    <a:pt x="68" y="148"/>
                  </a:lnTo>
                  <a:lnTo>
                    <a:pt x="74" y="144"/>
                  </a:lnTo>
                  <a:lnTo>
                    <a:pt x="78" y="140"/>
                  </a:lnTo>
                  <a:lnTo>
                    <a:pt x="81" y="134"/>
                  </a:lnTo>
                  <a:lnTo>
                    <a:pt x="84" y="128"/>
                  </a:lnTo>
                  <a:lnTo>
                    <a:pt x="85" y="122"/>
                  </a:lnTo>
                  <a:lnTo>
                    <a:pt x="85" y="11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88"/>
            <p:cNvSpPr>
              <a:spLocks noEditPoints="1"/>
            </p:cNvSpPr>
            <p:nvPr/>
          </p:nvSpPr>
          <p:spPr bwMode="auto">
            <a:xfrm>
              <a:off x="1744" y="1850"/>
              <a:ext cx="28" cy="41"/>
            </a:xfrm>
            <a:custGeom>
              <a:avLst/>
              <a:gdLst>
                <a:gd name="T0" fmla="*/ 113 w 113"/>
                <a:gd name="T1" fmla="*/ 102 h 168"/>
                <a:gd name="T2" fmla="*/ 106 w 113"/>
                <a:gd name="T3" fmla="*/ 132 h 168"/>
                <a:gd name="T4" fmla="*/ 93 w 113"/>
                <a:gd name="T5" fmla="*/ 155 h 168"/>
                <a:gd name="T6" fmla="*/ 70 w 113"/>
                <a:gd name="T7" fmla="*/ 168 h 168"/>
                <a:gd name="T8" fmla="*/ 39 w 113"/>
                <a:gd name="T9" fmla="*/ 168 h 168"/>
                <a:gd name="T10" fmla="*/ 19 w 113"/>
                <a:gd name="T11" fmla="*/ 156 h 168"/>
                <a:gd name="T12" fmla="*/ 5 w 113"/>
                <a:gd name="T13" fmla="*/ 135 h 168"/>
                <a:gd name="T14" fmla="*/ 0 w 113"/>
                <a:gd name="T15" fmla="*/ 104 h 168"/>
                <a:gd name="T16" fmla="*/ 0 w 113"/>
                <a:gd name="T17" fmla="*/ 66 h 168"/>
                <a:gd name="T18" fmla="*/ 7 w 113"/>
                <a:gd name="T19" fmla="*/ 36 h 168"/>
                <a:gd name="T20" fmla="*/ 20 w 113"/>
                <a:gd name="T21" fmla="*/ 13 h 168"/>
                <a:gd name="T22" fmla="*/ 42 w 113"/>
                <a:gd name="T23" fmla="*/ 2 h 168"/>
                <a:gd name="T24" fmla="*/ 72 w 113"/>
                <a:gd name="T25" fmla="*/ 0 h 168"/>
                <a:gd name="T26" fmla="*/ 94 w 113"/>
                <a:gd name="T27" fmla="*/ 12 h 168"/>
                <a:gd name="T28" fmla="*/ 107 w 113"/>
                <a:gd name="T29" fmla="*/ 33 h 168"/>
                <a:gd name="T30" fmla="*/ 113 w 113"/>
                <a:gd name="T31" fmla="*/ 64 h 168"/>
                <a:gd name="T32" fmla="*/ 90 w 113"/>
                <a:gd name="T33" fmla="*/ 85 h 168"/>
                <a:gd name="T34" fmla="*/ 89 w 113"/>
                <a:gd name="T35" fmla="*/ 63 h 168"/>
                <a:gd name="T36" fmla="*/ 87 w 113"/>
                <a:gd name="T37" fmla="*/ 46 h 168"/>
                <a:gd name="T38" fmla="*/ 83 w 113"/>
                <a:gd name="T39" fmla="*/ 33 h 168"/>
                <a:gd name="T40" fmla="*/ 76 w 113"/>
                <a:gd name="T41" fmla="*/ 24 h 168"/>
                <a:gd name="T42" fmla="*/ 67 w 113"/>
                <a:gd name="T43" fmla="*/ 20 h 168"/>
                <a:gd name="T44" fmla="*/ 56 w 113"/>
                <a:gd name="T45" fmla="*/ 17 h 168"/>
                <a:gd name="T46" fmla="*/ 39 w 113"/>
                <a:gd name="T47" fmla="*/ 23 h 168"/>
                <a:gd name="T48" fmla="*/ 29 w 113"/>
                <a:gd name="T49" fmla="*/ 37 h 168"/>
                <a:gd name="T50" fmla="*/ 24 w 113"/>
                <a:gd name="T51" fmla="*/ 58 h 168"/>
                <a:gd name="T52" fmla="*/ 22 w 113"/>
                <a:gd name="T53" fmla="*/ 83 h 168"/>
                <a:gd name="T54" fmla="*/ 24 w 113"/>
                <a:gd name="T55" fmla="*/ 114 h 168"/>
                <a:gd name="T56" fmla="*/ 30 w 113"/>
                <a:gd name="T57" fmla="*/ 135 h 168"/>
                <a:gd name="T58" fmla="*/ 41 w 113"/>
                <a:gd name="T59" fmla="*/ 147 h 168"/>
                <a:gd name="T60" fmla="*/ 56 w 113"/>
                <a:gd name="T61" fmla="*/ 151 h 168"/>
                <a:gd name="T62" fmla="*/ 68 w 113"/>
                <a:gd name="T63" fmla="*/ 148 h 168"/>
                <a:gd name="T64" fmla="*/ 77 w 113"/>
                <a:gd name="T65" fmla="*/ 141 h 168"/>
                <a:gd name="T66" fmla="*/ 84 w 113"/>
                <a:gd name="T67" fmla="*/ 131 h 168"/>
                <a:gd name="T68" fmla="*/ 88 w 113"/>
                <a:gd name="T69" fmla="*/ 118 h 168"/>
                <a:gd name="T70" fmla="*/ 90 w 113"/>
                <a:gd name="T71" fmla="*/ 102 h 168"/>
                <a:gd name="T72" fmla="*/ 90 w 113"/>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8">
                  <a:moveTo>
                    <a:pt x="113" y="84"/>
                  </a:moveTo>
                  <a:lnTo>
                    <a:pt x="113" y="102"/>
                  </a:lnTo>
                  <a:lnTo>
                    <a:pt x="110" y="118"/>
                  </a:lnTo>
                  <a:lnTo>
                    <a:pt x="106" y="132"/>
                  </a:lnTo>
                  <a:lnTo>
                    <a:pt x="100" y="145"/>
                  </a:lnTo>
                  <a:lnTo>
                    <a:pt x="93" y="155"/>
                  </a:lnTo>
                  <a:lnTo>
                    <a:pt x="83" y="162"/>
                  </a:lnTo>
                  <a:lnTo>
                    <a:pt x="70" y="168"/>
                  </a:lnTo>
                  <a:lnTo>
                    <a:pt x="55" y="168"/>
                  </a:lnTo>
                  <a:lnTo>
                    <a:pt x="39" y="168"/>
                  </a:lnTo>
                  <a:lnTo>
                    <a:pt x="29" y="162"/>
                  </a:lnTo>
                  <a:lnTo>
                    <a:pt x="19" y="156"/>
                  </a:lnTo>
                  <a:lnTo>
                    <a:pt x="12" y="147"/>
                  </a:lnTo>
                  <a:lnTo>
                    <a:pt x="5" y="135"/>
                  </a:lnTo>
                  <a:lnTo>
                    <a:pt x="3" y="121"/>
                  </a:lnTo>
                  <a:lnTo>
                    <a:pt x="0" y="104"/>
                  </a:lnTo>
                  <a:lnTo>
                    <a:pt x="0" y="84"/>
                  </a:lnTo>
                  <a:lnTo>
                    <a:pt x="0" y="66"/>
                  </a:lnTo>
                  <a:lnTo>
                    <a:pt x="3" y="50"/>
                  </a:lnTo>
                  <a:lnTo>
                    <a:pt x="7" y="36"/>
                  </a:lnTo>
                  <a:lnTo>
                    <a:pt x="13" y="24"/>
                  </a:lnTo>
                  <a:lnTo>
                    <a:pt x="20" y="13"/>
                  </a:lnTo>
                  <a:lnTo>
                    <a:pt x="30" y="6"/>
                  </a:lnTo>
                  <a:lnTo>
                    <a:pt x="42" y="2"/>
                  </a:lnTo>
                  <a:lnTo>
                    <a:pt x="58" y="0"/>
                  </a:lnTo>
                  <a:lnTo>
                    <a:pt x="72" y="0"/>
                  </a:lnTo>
                  <a:lnTo>
                    <a:pt x="84" y="6"/>
                  </a:lnTo>
                  <a:lnTo>
                    <a:pt x="94" y="12"/>
                  </a:lnTo>
                  <a:lnTo>
                    <a:pt x="101" y="21"/>
                  </a:lnTo>
                  <a:lnTo>
                    <a:pt x="107" y="33"/>
                  </a:lnTo>
                  <a:lnTo>
                    <a:pt x="110" y="47"/>
                  </a:lnTo>
                  <a:lnTo>
                    <a:pt x="113" y="64"/>
                  </a:lnTo>
                  <a:lnTo>
                    <a:pt x="113" y="84"/>
                  </a:lnTo>
                  <a:close/>
                  <a:moveTo>
                    <a:pt x="90" y="85"/>
                  </a:moveTo>
                  <a:lnTo>
                    <a:pt x="90" y="74"/>
                  </a:lnTo>
                  <a:lnTo>
                    <a:pt x="89" y="63"/>
                  </a:lnTo>
                  <a:lnTo>
                    <a:pt x="89" y="54"/>
                  </a:lnTo>
                  <a:lnTo>
                    <a:pt x="87" y="46"/>
                  </a:lnTo>
                  <a:lnTo>
                    <a:pt x="85" y="40"/>
                  </a:lnTo>
                  <a:lnTo>
                    <a:pt x="83" y="33"/>
                  </a:lnTo>
                  <a:lnTo>
                    <a:pt x="80" y="28"/>
                  </a:lnTo>
                  <a:lnTo>
                    <a:pt x="76" y="24"/>
                  </a:lnTo>
                  <a:lnTo>
                    <a:pt x="72" y="21"/>
                  </a:lnTo>
                  <a:lnTo>
                    <a:pt x="67" y="20"/>
                  </a:lnTo>
                  <a:lnTo>
                    <a:pt x="63" y="19"/>
                  </a:lnTo>
                  <a:lnTo>
                    <a:pt x="56" y="17"/>
                  </a:lnTo>
                  <a:lnTo>
                    <a:pt x="46" y="19"/>
                  </a:lnTo>
                  <a:lnTo>
                    <a:pt x="39" y="23"/>
                  </a:lnTo>
                  <a:lnTo>
                    <a:pt x="33" y="29"/>
                  </a:lnTo>
                  <a:lnTo>
                    <a:pt x="29" y="37"/>
                  </a:lnTo>
                  <a:lnTo>
                    <a:pt x="25" y="46"/>
                  </a:lnTo>
                  <a:lnTo>
                    <a:pt x="24" y="58"/>
                  </a:lnTo>
                  <a:lnTo>
                    <a:pt x="22" y="70"/>
                  </a:lnTo>
                  <a:lnTo>
                    <a:pt x="22" y="83"/>
                  </a:lnTo>
                  <a:lnTo>
                    <a:pt x="22" y="101"/>
                  </a:lnTo>
                  <a:lnTo>
                    <a:pt x="24" y="114"/>
                  </a:lnTo>
                  <a:lnTo>
                    <a:pt x="26" y="126"/>
                  </a:lnTo>
                  <a:lnTo>
                    <a:pt x="30" y="135"/>
                  </a:lnTo>
                  <a:lnTo>
                    <a:pt x="34" y="143"/>
                  </a:lnTo>
                  <a:lnTo>
                    <a:pt x="41" y="147"/>
                  </a:lnTo>
                  <a:lnTo>
                    <a:pt x="47" y="149"/>
                  </a:lnTo>
                  <a:lnTo>
                    <a:pt x="56" y="151"/>
                  </a:lnTo>
                  <a:lnTo>
                    <a:pt x="63" y="151"/>
                  </a:lnTo>
                  <a:lnTo>
                    <a:pt x="68" y="148"/>
                  </a:lnTo>
                  <a:lnTo>
                    <a:pt x="73" y="145"/>
                  </a:lnTo>
                  <a:lnTo>
                    <a:pt x="77" y="141"/>
                  </a:lnTo>
                  <a:lnTo>
                    <a:pt x="81" y="138"/>
                  </a:lnTo>
                  <a:lnTo>
                    <a:pt x="84" y="131"/>
                  </a:lnTo>
                  <a:lnTo>
                    <a:pt x="87" y="126"/>
                  </a:lnTo>
                  <a:lnTo>
                    <a:pt x="88" y="118"/>
                  </a:lnTo>
                  <a:lnTo>
                    <a:pt x="89" y="111"/>
                  </a:lnTo>
                  <a:lnTo>
                    <a:pt x="90" y="102"/>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89"/>
            <p:cNvSpPr>
              <a:spLocks/>
            </p:cNvSpPr>
            <p:nvPr/>
          </p:nvSpPr>
          <p:spPr bwMode="auto">
            <a:xfrm>
              <a:off x="1681" y="1767"/>
              <a:ext cx="24" cy="40"/>
            </a:xfrm>
            <a:custGeom>
              <a:avLst/>
              <a:gdLst>
                <a:gd name="T0" fmla="*/ 94 w 94"/>
                <a:gd name="T1" fmla="*/ 158 h 163"/>
                <a:gd name="T2" fmla="*/ 94 w 94"/>
                <a:gd name="T3" fmla="*/ 160 h 163"/>
                <a:gd name="T4" fmla="*/ 92 w 94"/>
                <a:gd name="T5" fmla="*/ 163 h 163"/>
                <a:gd name="T6" fmla="*/ 91 w 94"/>
                <a:gd name="T7" fmla="*/ 163 h 163"/>
                <a:gd name="T8" fmla="*/ 5 w 94"/>
                <a:gd name="T9" fmla="*/ 163 h 163"/>
                <a:gd name="T10" fmla="*/ 2 w 94"/>
                <a:gd name="T11" fmla="*/ 163 h 163"/>
                <a:gd name="T12" fmla="*/ 1 w 94"/>
                <a:gd name="T13" fmla="*/ 162 h 163"/>
                <a:gd name="T14" fmla="*/ 0 w 94"/>
                <a:gd name="T15" fmla="*/ 159 h 163"/>
                <a:gd name="T16" fmla="*/ 0 w 94"/>
                <a:gd name="T17" fmla="*/ 155 h 163"/>
                <a:gd name="T18" fmla="*/ 0 w 94"/>
                <a:gd name="T19" fmla="*/ 151 h 163"/>
                <a:gd name="T20" fmla="*/ 1 w 94"/>
                <a:gd name="T21" fmla="*/ 148 h 163"/>
                <a:gd name="T22" fmla="*/ 2 w 94"/>
                <a:gd name="T23" fmla="*/ 147 h 163"/>
                <a:gd name="T24" fmla="*/ 5 w 94"/>
                <a:gd name="T25" fmla="*/ 146 h 163"/>
                <a:gd name="T26" fmla="*/ 39 w 94"/>
                <a:gd name="T27" fmla="*/ 22 h 163"/>
                <a:gd name="T28" fmla="*/ 5 w 94"/>
                <a:gd name="T29" fmla="*/ 41 h 163"/>
                <a:gd name="T30" fmla="*/ 2 w 94"/>
                <a:gd name="T31" fmla="*/ 43 h 163"/>
                <a:gd name="T32" fmla="*/ 0 w 94"/>
                <a:gd name="T33" fmla="*/ 41 h 163"/>
                <a:gd name="T34" fmla="*/ 0 w 94"/>
                <a:gd name="T35" fmla="*/ 37 h 163"/>
                <a:gd name="T36" fmla="*/ 0 w 94"/>
                <a:gd name="T37" fmla="*/ 32 h 163"/>
                <a:gd name="T38" fmla="*/ 0 w 94"/>
                <a:gd name="T39" fmla="*/ 30 h 163"/>
                <a:gd name="T40" fmla="*/ 1 w 94"/>
                <a:gd name="T41" fmla="*/ 27 h 163"/>
                <a:gd name="T42" fmla="*/ 2 w 94"/>
                <a:gd name="T43" fmla="*/ 26 h 163"/>
                <a:gd name="T44" fmla="*/ 40 w 94"/>
                <a:gd name="T45" fmla="*/ 1 h 163"/>
                <a:gd name="T46" fmla="*/ 41 w 94"/>
                <a:gd name="T47" fmla="*/ 0 h 163"/>
                <a:gd name="T48" fmla="*/ 44 w 94"/>
                <a:gd name="T49" fmla="*/ 0 h 163"/>
                <a:gd name="T50" fmla="*/ 47 w 94"/>
                <a:gd name="T51" fmla="*/ 0 h 163"/>
                <a:gd name="T52" fmla="*/ 51 w 94"/>
                <a:gd name="T53" fmla="*/ 0 h 163"/>
                <a:gd name="T54" fmla="*/ 54 w 94"/>
                <a:gd name="T55" fmla="*/ 0 h 163"/>
                <a:gd name="T56" fmla="*/ 58 w 94"/>
                <a:gd name="T57" fmla="*/ 1 h 163"/>
                <a:gd name="T58" fmla="*/ 60 w 94"/>
                <a:gd name="T59" fmla="*/ 1 h 163"/>
                <a:gd name="T60" fmla="*/ 60 w 94"/>
                <a:gd name="T61" fmla="*/ 2 h 163"/>
                <a:gd name="T62" fmla="*/ 90 w 94"/>
                <a:gd name="T63" fmla="*/ 146 h 163"/>
                <a:gd name="T64" fmla="*/ 91 w 94"/>
                <a:gd name="T65" fmla="*/ 147 h 163"/>
                <a:gd name="T66" fmla="*/ 92 w 94"/>
                <a:gd name="T67" fmla="*/ 148 h 163"/>
                <a:gd name="T68" fmla="*/ 94 w 94"/>
                <a:gd name="T69" fmla="*/ 151 h 163"/>
                <a:gd name="T70" fmla="*/ 94 w 94"/>
                <a:gd name="T71" fmla="*/ 15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63">
                  <a:moveTo>
                    <a:pt x="94" y="155"/>
                  </a:moveTo>
                  <a:lnTo>
                    <a:pt x="94" y="158"/>
                  </a:lnTo>
                  <a:lnTo>
                    <a:pt x="94" y="159"/>
                  </a:lnTo>
                  <a:lnTo>
                    <a:pt x="94" y="160"/>
                  </a:lnTo>
                  <a:lnTo>
                    <a:pt x="92" y="162"/>
                  </a:lnTo>
                  <a:lnTo>
                    <a:pt x="92" y="163"/>
                  </a:lnTo>
                  <a:lnTo>
                    <a:pt x="91" y="163"/>
                  </a:lnTo>
                  <a:lnTo>
                    <a:pt x="91" y="163"/>
                  </a:lnTo>
                  <a:lnTo>
                    <a:pt x="90" y="163"/>
                  </a:lnTo>
                  <a:lnTo>
                    <a:pt x="5" y="163"/>
                  </a:lnTo>
                  <a:lnTo>
                    <a:pt x="4" y="163"/>
                  </a:lnTo>
                  <a:lnTo>
                    <a:pt x="2" y="163"/>
                  </a:lnTo>
                  <a:lnTo>
                    <a:pt x="2" y="163"/>
                  </a:lnTo>
                  <a:lnTo>
                    <a:pt x="1" y="162"/>
                  </a:lnTo>
                  <a:lnTo>
                    <a:pt x="1" y="160"/>
                  </a:lnTo>
                  <a:lnTo>
                    <a:pt x="0" y="159"/>
                  </a:lnTo>
                  <a:lnTo>
                    <a:pt x="0" y="158"/>
                  </a:lnTo>
                  <a:lnTo>
                    <a:pt x="0" y="155"/>
                  </a:lnTo>
                  <a:lnTo>
                    <a:pt x="0" y="152"/>
                  </a:lnTo>
                  <a:lnTo>
                    <a:pt x="0" y="151"/>
                  </a:lnTo>
                  <a:lnTo>
                    <a:pt x="1" y="150"/>
                  </a:lnTo>
                  <a:lnTo>
                    <a:pt x="1" y="148"/>
                  </a:lnTo>
                  <a:lnTo>
                    <a:pt x="2" y="147"/>
                  </a:lnTo>
                  <a:lnTo>
                    <a:pt x="2" y="147"/>
                  </a:lnTo>
                  <a:lnTo>
                    <a:pt x="4" y="146"/>
                  </a:lnTo>
                  <a:lnTo>
                    <a:pt x="5" y="146"/>
                  </a:lnTo>
                  <a:lnTo>
                    <a:pt x="39" y="146"/>
                  </a:lnTo>
                  <a:lnTo>
                    <a:pt x="39" y="22"/>
                  </a:lnTo>
                  <a:lnTo>
                    <a:pt x="7" y="41"/>
                  </a:lnTo>
                  <a:lnTo>
                    <a:pt x="5" y="41"/>
                  </a:lnTo>
                  <a:lnTo>
                    <a:pt x="4" y="43"/>
                  </a:lnTo>
                  <a:lnTo>
                    <a:pt x="2" y="43"/>
                  </a:lnTo>
                  <a:lnTo>
                    <a:pt x="1" y="41"/>
                  </a:lnTo>
                  <a:lnTo>
                    <a:pt x="0" y="41"/>
                  </a:lnTo>
                  <a:lnTo>
                    <a:pt x="0" y="39"/>
                  </a:lnTo>
                  <a:lnTo>
                    <a:pt x="0" y="37"/>
                  </a:lnTo>
                  <a:lnTo>
                    <a:pt x="0" y="35"/>
                  </a:lnTo>
                  <a:lnTo>
                    <a:pt x="0" y="32"/>
                  </a:lnTo>
                  <a:lnTo>
                    <a:pt x="0" y="31"/>
                  </a:lnTo>
                  <a:lnTo>
                    <a:pt x="0" y="30"/>
                  </a:lnTo>
                  <a:lnTo>
                    <a:pt x="0" y="28"/>
                  </a:lnTo>
                  <a:lnTo>
                    <a:pt x="1" y="27"/>
                  </a:lnTo>
                  <a:lnTo>
                    <a:pt x="1" y="27"/>
                  </a:lnTo>
                  <a:lnTo>
                    <a:pt x="2" y="26"/>
                  </a:lnTo>
                  <a:lnTo>
                    <a:pt x="2" y="24"/>
                  </a:lnTo>
                  <a:lnTo>
                    <a:pt x="40" y="1"/>
                  </a:lnTo>
                  <a:lnTo>
                    <a:pt x="41" y="1"/>
                  </a:lnTo>
                  <a:lnTo>
                    <a:pt x="41" y="0"/>
                  </a:lnTo>
                  <a:lnTo>
                    <a:pt x="43" y="0"/>
                  </a:lnTo>
                  <a:lnTo>
                    <a:pt x="44" y="0"/>
                  </a:lnTo>
                  <a:lnTo>
                    <a:pt x="45" y="0"/>
                  </a:lnTo>
                  <a:lnTo>
                    <a:pt x="47" y="0"/>
                  </a:lnTo>
                  <a:lnTo>
                    <a:pt x="48" y="0"/>
                  </a:lnTo>
                  <a:lnTo>
                    <a:pt x="51" y="0"/>
                  </a:lnTo>
                  <a:lnTo>
                    <a:pt x="53" y="0"/>
                  </a:lnTo>
                  <a:lnTo>
                    <a:pt x="54" y="0"/>
                  </a:lnTo>
                  <a:lnTo>
                    <a:pt x="57" y="0"/>
                  </a:lnTo>
                  <a:lnTo>
                    <a:pt x="58" y="1"/>
                  </a:lnTo>
                  <a:lnTo>
                    <a:pt x="60" y="1"/>
                  </a:lnTo>
                  <a:lnTo>
                    <a:pt x="60" y="1"/>
                  </a:lnTo>
                  <a:lnTo>
                    <a:pt x="60" y="2"/>
                  </a:lnTo>
                  <a:lnTo>
                    <a:pt x="60" y="2"/>
                  </a:lnTo>
                  <a:lnTo>
                    <a:pt x="60" y="146"/>
                  </a:lnTo>
                  <a:lnTo>
                    <a:pt x="90" y="146"/>
                  </a:lnTo>
                  <a:lnTo>
                    <a:pt x="91" y="146"/>
                  </a:lnTo>
                  <a:lnTo>
                    <a:pt x="91" y="147"/>
                  </a:lnTo>
                  <a:lnTo>
                    <a:pt x="92" y="147"/>
                  </a:lnTo>
                  <a:lnTo>
                    <a:pt x="92" y="148"/>
                  </a:lnTo>
                  <a:lnTo>
                    <a:pt x="94" y="150"/>
                  </a:lnTo>
                  <a:lnTo>
                    <a:pt x="94" y="151"/>
                  </a:lnTo>
                  <a:lnTo>
                    <a:pt x="94" y="152"/>
                  </a:lnTo>
                  <a:lnTo>
                    <a:pt x="94" y="15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90"/>
            <p:cNvSpPr>
              <a:spLocks noEditPoints="1"/>
            </p:cNvSpPr>
            <p:nvPr/>
          </p:nvSpPr>
          <p:spPr bwMode="auto">
            <a:xfrm>
              <a:off x="1711" y="1766"/>
              <a:ext cx="28" cy="42"/>
            </a:xfrm>
            <a:custGeom>
              <a:avLst/>
              <a:gdLst>
                <a:gd name="T0" fmla="*/ 109 w 109"/>
                <a:gd name="T1" fmla="*/ 134 h 167"/>
                <a:gd name="T2" fmla="*/ 101 w 109"/>
                <a:gd name="T3" fmla="*/ 150 h 167"/>
                <a:gd name="T4" fmla="*/ 87 w 109"/>
                <a:gd name="T5" fmla="*/ 162 h 167"/>
                <a:gd name="T6" fmla="*/ 66 w 109"/>
                <a:gd name="T7" fmla="*/ 167 h 167"/>
                <a:gd name="T8" fmla="*/ 41 w 109"/>
                <a:gd name="T9" fmla="*/ 167 h 167"/>
                <a:gd name="T10" fmla="*/ 22 w 109"/>
                <a:gd name="T11" fmla="*/ 162 h 167"/>
                <a:gd name="T12" fmla="*/ 7 w 109"/>
                <a:gd name="T13" fmla="*/ 152 h 167"/>
                <a:gd name="T14" fmla="*/ 1 w 109"/>
                <a:gd name="T15" fmla="*/ 137 h 167"/>
                <a:gd name="T16" fmla="*/ 1 w 109"/>
                <a:gd name="T17" fmla="*/ 120 h 167"/>
                <a:gd name="T18" fmla="*/ 5 w 109"/>
                <a:gd name="T19" fmla="*/ 107 h 167"/>
                <a:gd name="T20" fmla="*/ 15 w 109"/>
                <a:gd name="T21" fmla="*/ 96 h 167"/>
                <a:gd name="T22" fmla="*/ 28 w 109"/>
                <a:gd name="T23" fmla="*/ 86 h 167"/>
                <a:gd name="T24" fmla="*/ 30 w 109"/>
                <a:gd name="T25" fmla="*/ 79 h 167"/>
                <a:gd name="T26" fmla="*/ 18 w 109"/>
                <a:gd name="T27" fmla="*/ 69 h 167"/>
                <a:gd name="T28" fmla="*/ 10 w 109"/>
                <a:gd name="T29" fmla="*/ 59 h 167"/>
                <a:gd name="T30" fmla="*/ 6 w 109"/>
                <a:gd name="T31" fmla="*/ 47 h 167"/>
                <a:gd name="T32" fmla="*/ 6 w 109"/>
                <a:gd name="T33" fmla="*/ 33 h 167"/>
                <a:gd name="T34" fmla="*/ 13 w 109"/>
                <a:gd name="T35" fmla="*/ 17 h 167"/>
                <a:gd name="T36" fmla="*/ 24 w 109"/>
                <a:gd name="T37" fmla="*/ 7 h 167"/>
                <a:gd name="T38" fmla="*/ 44 w 109"/>
                <a:gd name="T39" fmla="*/ 0 h 167"/>
                <a:gd name="T40" fmla="*/ 68 w 109"/>
                <a:gd name="T41" fmla="*/ 0 h 167"/>
                <a:gd name="T42" fmla="*/ 86 w 109"/>
                <a:gd name="T43" fmla="*/ 7 h 167"/>
                <a:gd name="T44" fmla="*/ 98 w 109"/>
                <a:gd name="T45" fmla="*/ 16 h 167"/>
                <a:gd name="T46" fmla="*/ 104 w 109"/>
                <a:gd name="T47" fmla="*/ 30 h 167"/>
                <a:gd name="T48" fmla="*/ 104 w 109"/>
                <a:gd name="T49" fmla="*/ 45 h 167"/>
                <a:gd name="T50" fmla="*/ 99 w 109"/>
                <a:gd name="T51" fmla="*/ 56 h 167"/>
                <a:gd name="T52" fmla="*/ 91 w 109"/>
                <a:gd name="T53" fmla="*/ 67 h 167"/>
                <a:gd name="T54" fmla="*/ 79 w 109"/>
                <a:gd name="T55" fmla="*/ 76 h 167"/>
                <a:gd name="T56" fmla="*/ 81 w 109"/>
                <a:gd name="T57" fmla="*/ 84 h 167"/>
                <a:gd name="T58" fmla="*/ 95 w 109"/>
                <a:gd name="T59" fmla="*/ 94 h 167"/>
                <a:gd name="T60" fmla="*/ 104 w 109"/>
                <a:gd name="T61" fmla="*/ 105 h 167"/>
                <a:gd name="T62" fmla="*/ 109 w 109"/>
                <a:gd name="T63" fmla="*/ 117 h 167"/>
                <a:gd name="T64" fmla="*/ 82 w 109"/>
                <a:gd name="T65" fmla="*/ 39 h 167"/>
                <a:gd name="T66" fmla="*/ 81 w 109"/>
                <a:gd name="T67" fmla="*/ 30 h 167"/>
                <a:gd name="T68" fmla="*/ 75 w 109"/>
                <a:gd name="T69" fmla="*/ 22 h 167"/>
                <a:gd name="T70" fmla="*/ 66 w 109"/>
                <a:gd name="T71" fmla="*/ 19 h 167"/>
                <a:gd name="T72" fmla="*/ 54 w 109"/>
                <a:gd name="T73" fmla="*/ 17 h 167"/>
                <a:gd name="T74" fmla="*/ 34 w 109"/>
                <a:gd name="T75" fmla="*/ 22 h 167"/>
                <a:gd name="T76" fmla="*/ 27 w 109"/>
                <a:gd name="T77" fmla="*/ 39 h 167"/>
                <a:gd name="T78" fmla="*/ 28 w 109"/>
                <a:gd name="T79" fmla="*/ 49 h 167"/>
                <a:gd name="T80" fmla="*/ 34 w 109"/>
                <a:gd name="T81" fmla="*/ 58 h 167"/>
                <a:gd name="T82" fmla="*/ 43 w 109"/>
                <a:gd name="T83" fmla="*/ 64 h 167"/>
                <a:gd name="T84" fmla="*/ 56 w 109"/>
                <a:gd name="T85" fmla="*/ 72 h 167"/>
                <a:gd name="T86" fmla="*/ 75 w 109"/>
                <a:gd name="T87" fmla="*/ 58 h 167"/>
                <a:gd name="T88" fmla="*/ 82 w 109"/>
                <a:gd name="T89" fmla="*/ 39 h 167"/>
                <a:gd name="T90" fmla="*/ 87 w 109"/>
                <a:gd name="T91" fmla="*/ 120 h 167"/>
                <a:gd name="T92" fmla="*/ 83 w 109"/>
                <a:gd name="T93" fmla="*/ 111 h 167"/>
                <a:gd name="T94" fmla="*/ 74 w 109"/>
                <a:gd name="T95" fmla="*/ 102 h 167"/>
                <a:gd name="T96" fmla="*/ 61 w 109"/>
                <a:gd name="T97" fmla="*/ 94 h 167"/>
                <a:gd name="T98" fmla="*/ 45 w 109"/>
                <a:gd name="T99" fmla="*/ 94 h 167"/>
                <a:gd name="T100" fmla="*/ 34 w 109"/>
                <a:gd name="T101" fmla="*/ 102 h 167"/>
                <a:gd name="T102" fmla="*/ 26 w 109"/>
                <a:gd name="T103" fmla="*/ 111 h 167"/>
                <a:gd name="T104" fmla="*/ 22 w 109"/>
                <a:gd name="T105" fmla="*/ 120 h 167"/>
                <a:gd name="T106" fmla="*/ 23 w 109"/>
                <a:gd name="T107" fmla="*/ 136 h 167"/>
                <a:gd name="T108" fmla="*/ 40 w 109"/>
                <a:gd name="T109" fmla="*/ 150 h 167"/>
                <a:gd name="T110" fmla="*/ 70 w 109"/>
                <a:gd name="T111" fmla="*/ 150 h 167"/>
                <a:gd name="T112" fmla="*/ 86 w 109"/>
                <a:gd name="T113" fmla="*/ 13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67">
                  <a:moveTo>
                    <a:pt x="109" y="123"/>
                  </a:moveTo>
                  <a:lnTo>
                    <a:pt x="109" y="134"/>
                  </a:lnTo>
                  <a:lnTo>
                    <a:pt x="105" y="143"/>
                  </a:lnTo>
                  <a:lnTo>
                    <a:pt x="101" y="150"/>
                  </a:lnTo>
                  <a:lnTo>
                    <a:pt x="95" y="157"/>
                  </a:lnTo>
                  <a:lnTo>
                    <a:pt x="87" y="162"/>
                  </a:lnTo>
                  <a:lnTo>
                    <a:pt x="78" y="165"/>
                  </a:lnTo>
                  <a:lnTo>
                    <a:pt x="66" y="167"/>
                  </a:lnTo>
                  <a:lnTo>
                    <a:pt x="53" y="167"/>
                  </a:lnTo>
                  <a:lnTo>
                    <a:pt x="41" y="167"/>
                  </a:lnTo>
                  <a:lnTo>
                    <a:pt x="31" y="165"/>
                  </a:lnTo>
                  <a:lnTo>
                    <a:pt x="22" y="162"/>
                  </a:lnTo>
                  <a:lnTo>
                    <a:pt x="14" y="157"/>
                  </a:lnTo>
                  <a:lnTo>
                    <a:pt x="7" y="152"/>
                  </a:lnTo>
                  <a:lnTo>
                    <a:pt x="3" y="145"/>
                  </a:lnTo>
                  <a:lnTo>
                    <a:pt x="1" y="137"/>
                  </a:lnTo>
                  <a:lnTo>
                    <a:pt x="0" y="127"/>
                  </a:lnTo>
                  <a:lnTo>
                    <a:pt x="1" y="120"/>
                  </a:lnTo>
                  <a:lnTo>
                    <a:pt x="2" y="114"/>
                  </a:lnTo>
                  <a:lnTo>
                    <a:pt x="5" y="107"/>
                  </a:lnTo>
                  <a:lnTo>
                    <a:pt x="10" y="101"/>
                  </a:lnTo>
                  <a:lnTo>
                    <a:pt x="15" y="96"/>
                  </a:lnTo>
                  <a:lnTo>
                    <a:pt x="22" y="92"/>
                  </a:lnTo>
                  <a:lnTo>
                    <a:pt x="28" y="86"/>
                  </a:lnTo>
                  <a:lnTo>
                    <a:pt x="37" y="83"/>
                  </a:lnTo>
                  <a:lnTo>
                    <a:pt x="30" y="79"/>
                  </a:lnTo>
                  <a:lnTo>
                    <a:pt x="23" y="75"/>
                  </a:lnTo>
                  <a:lnTo>
                    <a:pt x="18" y="69"/>
                  </a:lnTo>
                  <a:lnTo>
                    <a:pt x="14" y="64"/>
                  </a:lnTo>
                  <a:lnTo>
                    <a:pt x="10" y="59"/>
                  </a:lnTo>
                  <a:lnTo>
                    <a:pt x="7" y="54"/>
                  </a:lnTo>
                  <a:lnTo>
                    <a:pt x="6" y="47"/>
                  </a:lnTo>
                  <a:lnTo>
                    <a:pt x="6" y="41"/>
                  </a:lnTo>
                  <a:lnTo>
                    <a:pt x="6" y="33"/>
                  </a:lnTo>
                  <a:lnTo>
                    <a:pt x="9" y="25"/>
                  </a:lnTo>
                  <a:lnTo>
                    <a:pt x="13" y="17"/>
                  </a:lnTo>
                  <a:lnTo>
                    <a:pt x="18" y="12"/>
                  </a:lnTo>
                  <a:lnTo>
                    <a:pt x="24" y="7"/>
                  </a:lnTo>
                  <a:lnTo>
                    <a:pt x="34" y="3"/>
                  </a:lnTo>
                  <a:lnTo>
                    <a:pt x="44" y="0"/>
                  </a:lnTo>
                  <a:lnTo>
                    <a:pt x="56" y="0"/>
                  </a:lnTo>
                  <a:lnTo>
                    <a:pt x="68" y="0"/>
                  </a:lnTo>
                  <a:lnTo>
                    <a:pt x="78" y="3"/>
                  </a:lnTo>
                  <a:lnTo>
                    <a:pt x="86" y="7"/>
                  </a:lnTo>
                  <a:lnTo>
                    <a:pt x="92" y="11"/>
                  </a:lnTo>
                  <a:lnTo>
                    <a:pt x="98" y="16"/>
                  </a:lnTo>
                  <a:lnTo>
                    <a:pt x="101" y="22"/>
                  </a:lnTo>
                  <a:lnTo>
                    <a:pt x="104" y="30"/>
                  </a:lnTo>
                  <a:lnTo>
                    <a:pt x="104" y="38"/>
                  </a:lnTo>
                  <a:lnTo>
                    <a:pt x="104" y="45"/>
                  </a:lnTo>
                  <a:lnTo>
                    <a:pt x="101" y="50"/>
                  </a:lnTo>
                  <a:lnTo>
                    <a:pt x="99" y="56"/>
                  </a:lnTo>
                  <a:lnTo>
                    <a:pt x="96" y="62"/>
                  </a:lnTo>
                  <a:lnTo>
                    <a:pt x="91" y="67"/>
                  </a:lnTo>
                  <a:lnTo>
                    <a:pt x="86" y="72"/>
                  </a:lnTo>
                  <a:lnTo>
                    <a:pt x="79" y="76"/>
                  </a:lnTo>
                  <a:lnTo>
                    <a:pt x="73" y="80"/>
                  </a:lnTo>
                  <a:lnTo>
                    <a:pt x="81" y="84"/>
                  </a:lnTo>
                  <a:lnTo>
                    <a:pt x="88" y="89"/>
                  </a:lnTo>
                  <a:lnTo>
                    <a:pt x="95" y="94"/>
                  </a:lnTo>
                  <a:lnTo>
                    <a:pt x="100" y="100"/>
                  </a:lnTo>
                  <a:lnTo>
                    <a:pt x="104" y="105"/>
                  </a:lnTo>
                  <a:lnTo>
                    <a:pt x="107" y="110"/>
                  </a:lnTo>
                  <a:lnTo>
                    <a:pt x="109" y="117"/>
                  </a:lnTo>
                  <a:lnTo>
                    <a:pt x="109" y="123"/>
                  </a:lnTo>
                  <a:close/>
                  <a:moveTo>
                    <a:pt x="82" y="39"/>
                  </a:moveTo>
                  <a:lnTo>
                    <a:pt x="82" y="34"/>
                  </a:lnTo>
                  <a:lnTo>
                    <a:pt x="81" y="30"/>
                  </a:lnTo>
                  <a:lnTo>
                    <a:pt x="78" y="26"/>
                  </a:lnTo>
                  <a:lnTo>
                    <a:pt x="75" y="22"/>
                  </a:lnTo>
                  <a:lnTo>
                    <a:pt x="71" y="20"/>
                  </a:lnTo>
                  <a:lnTo>
                    <a:pt x="66" y="19"/>
                  </a:lnTo>
                  <a:lnTo>
                    <a:pt x="61" y="17"/>
                  </a:lnTo>
                  <a:lnTo>
                    <a:pt x="54" y="17"/>
                  </a:lnTo>
                  <a:lnTo>
                    <a:pt x="43" y="19"/>
                  </a:lnTo>
                  <a:lnTo>
                    <a:pt x="34" y="22"/>
                  </a:lnTo>
                  <a:lnTo>
                    <a:pt x="28" y="30"/>
                  </a:lnTo>
                  <a:lnTo>
                    <a:pt x="27" y="39"/>
                  </a:lnTo>
                  <a:lnTo>
                    <a:pt x="27" y="45"/>
                  </a:lnTo>
                  <a:lnTo>
                    <a:pt x="28" y="49"/>
                  </a:lnTo>
                  <a:lnTo>
                    <a:pt x="31" y="54"/>
                  </a:lnTo>
                  <a:lnTo>
                    <a:pt x="34" y="58"/>
                  </a:lnTo>
                  <a:lnTo>
                    <a:pt x="37" y="60"/>
                  </a:lnTo>
                  <a:lnTo>
                    <a:pt x="43" y="64"/>
                  </a:lnTo>
                  <a:lnTo>
                    <a:pt x="49" y="68"/>
                  </a:lnTo>
                  <a:lnTo>
                    <a:pt x="56" y="72"/>
                  </a:lnTo>
                  <a:lnTo>
                    <a:pt x="68" y="66"/>
                  </a:lnTo>
                  <a:lnTo>
                    <a:pt x="75" y="58"/>
                  </a:lnTo>
                  <a:lnTo>
                    <a:pt x="82" y="50"/>
                  </a:lnTo>
                  <a:lnTo>
                    <a:pt x="82" y="39"/>
                  </a:lnTo>
                  <a:close/>
                  <a:moveTo>
                    <a:pt x="88" y="126"/>
                  </a:moveTo>
                  <a:lnTo>
                    <a:pt x="87" y="120"/>
                  </a:lnTo>
                  <a:lnTo>
                    <a:pt x="86" y="115"/>
                  </a:lnTo>
                  <a:lnTo>
                    <a:pt x="83" y="111"/>
                  </a:lnTo>
                  <a:lnTo>
                    <a:pt x="79" y="106"/>
                  </a:lnTo>
                  <a:lnTo>
                    <a:pt x="74" y="102"/>
                  </a:lnTo>
                  <a:lnTo>
                    <a:pt x="69" y="98"/>
                  </a:lnTo>
                  <a:lnTo>
                    <a:pt x="61" y="94"/>
                  </a:lnTo>
                  <a:lnTo>
                    <a:pt x="53" y="90"/>
                  </a:lnTo>
                  <a:lnTo>
                    <a:pt x="45" y="94"/>
                  </a:lnTo>
                  <a:lnTo>
                    <a:pt x="39" y="98"/>
                  </a:lnTo>
                  <a:lnTo>
                    <a:pt x="34" y="102"/>
                  </a:lnTo>
                  <a:lnTo>
                    <a:pt x="30" y="106"/>
                  </a:lnTo>
                  <a:lnTo>
                    <a:pt x="26" y="111"/>
                  </a:lnTo>
                  <a:lnTo>
                    <a:pt x="23" y="115"/>
                  </a:lnTo>
                  <a:lnTo>
                    <a:pt x="22" y="120"/>
                  </a:lnTo>
                  <a:lnTo>
                    <a:pt x="22" y="126"/>
                  </a:lnTo>
                  <a:lnTo>
                    <a:pt x="23" y="136"/>
                  </a:lnTo>
                  <a:lnTo>
                    <a:pt x="30" y="144"/>
                  </a:lnTo>
                  <a:lnTo>
                    <a:pt x="40" y="150"/>
                  </a:lnTo>
                  <a:lnTo>
                    <a:pt x="56" y="150"/>
                  </a:lnTo>
                  <a:lnTo>
                    <a:pt x="70" y="150"/>
                  </a:lnTo>
                  <a:lnTo>
                    <a:pt x="79" y="144"/>
                  </a:lnTo>
                  <a:lnTo>
                    <a:pt x="86" y="136"/>
                  </a:lnTo>
                  <a:lnTo>
                    <a:pt x="88" y="12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91"/>
            <p:cNvSpPr>
              <a:spLocks noEditPoints="1"/>
            </p:cNvSpPr>
            <p:nvPr/>
          </p:nvSpPr>
          <p:spPr bwMode="auto">
            <a:xfrm>
              <a:off x="1744" y="1766"/>
              <a:ext cx="28" cy="42"/>
            </a:xfrm>
            <a:custGeom>
              <a:avLst/>
              <a:gdLst>
                <a:gd name="T0" fmla="*/ 113 w 113"/>
                <a:gd name="T1" fmla="*/ 102 h 167"/>
                <a:gd name="T2" fmla="*/ 106 w 113"/>
                <a:gd name="T3" fmla="*/ 132 h 167"/>
                <a:gd name="T4" fmla="*/ 92 w 113"/>
                <a:gd name="T5" fmla="*/ 154 h 167"/>
                <a:gd name="T6" fmla="*/ 70 w 113"/>
                <a:gd name="T7" fmla="*/ 167 h 167"/>
                <a:gd name="T8" fmla="*/ 39 w 113"/>
                <a:gd name="T9" fmla="*/ 167 h 167"/>
                <a:gd name="T10" fmla="*/ 19 w 113"/>
                <a:gd name="T11" fmla="*/ 156 h 167"/>
                <a:gd name="T12" fmla="*/ 5 w 113"/>
                <a:gd name="T13" fmla="*/ 135 h 167"/>
                <a:gd name="T14" fmla="*/ 0 w 113"/>
                <a:gd name="T15" fmla="*/ 103 h 167"/>
                <a:gd name="T16" fmla="*/ 0 w 113"/>
                <a:gd name="T17" fmla="*/ 66 h 167"/>
                <a:gd name="T18" fmla="*/ 7 w 113"/>
                <a:gd name="T19" fmla="*/ 36 h 167"/>
                <a:gd name="T20" fmla="*/ 20 w 113"/>
                <a:gd name="T21" fmla="*/ 13 h 167"/>
                <a:gd name="T22" fmla="*/ 42 w 113"/>
                <a:gd name="T23" fmla="*/ 2 h 167"/>
                <a:gd name="T24" fmla="*/ 72 w 113"/>
                <a:gd name="T25" fmla="*/ 2 h 167"/>
                <a:gd name="T26" fmla="*/ 93 w 113"/>
                <a:gd name="T27" fmla="*/ 12 h 167"/>
                <a:gd name="T28" fmla="*/ 106 w 113"/>
                <a:gd name="T29" fmla="*/ 33 h 167"/>
                <a:gd name="T30" fmla="*/ 113 w 113"/>
                <a:gd name="T31" fmla="*/ 64 h 167"/>
                <a:gd name="T32" fmla="*/ 90 w 113"/>
                <a:gd name="T33" fmla="*/ 85 h 167"/>
                <a:gd name="T34" fmla="*/ 89 w 113"/>
                <a:gd name="T35" fmla="*/ 63 h 167"/>
                <a:gd name="T36" fmla="*/ 87 w 113"/>
                <a:gd name="T37" fmla="*/ 46 h 167"/>
                <a:gd name="T38" fmla="*/ 83 w 113"/>
                <a:gd name="T39" fmla="*/ 33 h 167"/>
                <a:gd name="T40" fmla="*/ 76 w 113"/>
                <a:gd name="T41" fmla="*/ 25 h 167"/>
                <a:gd name="T42" fmla="*/ 67 w 113"/>
                <a:gd name="T43" fmla="*/ 20 h 167"/>
                <a:gd name="T44" fmla="*/ 56 w 113"/>
                <a:gd name="T45" fmla="*/ 17 h 167"/>
                <a:gd name="T46" fmla="*/ 39 w 113"/>
                <a:gd name="T47" fmla="*/ 22 h 167"/>
                <a:gd name="T48" fmla="*/ 29 w 113"/>
                <a:gd name="T49" fmla="*/ 37 h 167"/>
                <a:gd name="T50" fmla="*/ 24 w 113"/>
                <a:gd name="T51" fmla="*/ 58 h 167"/>
                <a:gd name="T52" fmla="*/ 22 w 113"/>
                <a:gd name="T53" fmla="*/ 83 h 167"/>
                <a:gd name="T54" fmla="*/ 24 w 113"/>
                <a:gd name="T55" fmla="*/ 114 h 167"/>
                <a:gd name="T56" fmla="*/ 30 w 113"/>
                <a:gd name="T57" fmla="*/ 135 h 167"/>
                <a:gd name="T58" fmla="*/ 41 w 113"/>
                <a:gd name="T59" fmla="*/ 147 h 167"/>
                <a:gd name="T60" fmla="*/ 55 w 113"/>
                <a:gd name="T61" fmla="*/ 150 h 167"/>
                <a:gd name="T62" fmla="*/ 68 w 113"/>
                <a:gd name="T63" fmla="*/ 148 h 167"/>
                <a:gd name="T64" fmla="*/ 77 w 113"/>
                <a:gd name="T65" fmla="*/ 141 h 167"/>
                <a:gd name="T66" fmla="*/ 84 w 113"/>
                <a:gd name="T67" fmla="*/ 131 h 167"/>
                <a:gd name="T68" fmla="*/ 88 w 113"/>
                <a:gd name="T69" fmla="*/ 118 h 167"/>
                <a:gd name="T70" fmla="*/ 90 w 113"/>
                <a:gd name="T71" fmla="*/ 102 h 167"/>
                <a:gd name="T72" fmla="*/ 90 w 113"/>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7">
                  <a:moveTo>
                    <a:pt x="113" y="84"/>
                  </a:moveTo>
                  <a:lnTo>
                    <a:pt x="113" y="102"/>
                  </a:lnTo>
                  <a:lnTo>
                    <a:pt x="110" y="118"/>
                  </a:lnTo>
                  <a:lnTo>
                    <a:pt x="106" y="132"/>
                  </a:lnTo>
                  <a:lnTo>
                    <a:pt x="100" y="144"/>
                  </a:lnTo>
                  <a:lnTo>
                    <a:pt x="92" y="154"/>
                  </a:lnTo>
                  <a:lnTo>
                    <a:pt x="81" y="162"/>
                  </a:lnTo>
                  <a:lnTo>
                    <a:pt x="70" y="167"/>
                  </a:lnTo>
                  <a:lnTo>
                    <a:pt x="55" y="167"/>
                  </a:lnTo>
                  <a:lnTo>
                    <a:pt x="39" y="167"/>
                  </a:lnTo>
                  <a:lnTo>
                    <a:pt x="29" y="162"/>
                  </a:lnTo>
                  <a:lnTo>
                    <a:pt x="19" y="156"/>
                  </a:lnTo>
                  <a:lnTo>
                    <a:pt x="12" y="147"/>
                  </a:lnTo>
                  <a:lnTo>
                    <a:pt x="5" y="135"/>
                  </a:lnTo>
                  <a:lnTo>
                    <a:pt x="3" y="120"/>
                  </a:lnTo>
                  <a:lnTo>
                    <a:pt x="0" y="103"/>
                  </a:lnTo>
                  <a:lnTo>
                    <a:pt x="0" y="84"/>
                  </a:lnTo>
                  <a:lnTo>
                    <a:pt x="0" y="66"/>
                  </a:lnTo>
                  <a:lnTo>
                    <a:pt x="3" y="50"/>
                  </a:lnTo>
                  <a:lnTo>
                    <a:pt x="7" y="36"/>
                  </a:lnTo>
                  <a:lnTo>
                    <a:pt x="12" y="24"/>
                  </a:lnTo>
                  <a:lnTo>
                    <a:pt x="20" y="13"/>
                  </a:lnTo>
                  <a:lnTo>
                    <a:pt x="30" y="7"/>
                  </a:lnTo>
                  <a:lnTo>
                    <a:pt x="42" y="2"/>
                  </a:lnTo>
                  <a:lnTo>
                    <a:pt x="58" y="0"/>
                  </a:lnTo>
                  <a:lnTo>
                    <a:pt x="72" y="2"/>
                  </a:lnTo>
                  <a:lnTo>
                    <a:pt x="84" y="5"/>
                  </a:lnTo>
                  <a:lnTo>
                    <a:pt x="93" y="12"/>
                  </a:lnTo>
                  <a:lnTo>
                    <a:pt x="101" y="21"/>
                  </a:lnTo>
                  <a:lnTo>
                    <a:pt x="106" y="33"/>
                  </a:lnTo>
                  <a:lnTo>
                    <a:pt x="110" y="47"/>
                  </a:lnTo>
                  <a:lnTo>
                    <a:pt x="113" y="64"/>
                  </a:lnTo>
                  <a:lnTo>
                    <a:pt x="113" y="84"/>
                  </a:lnTo>
                  <a:close/>
                  <a:moveTo>
                    <a:pt x="90" y="85"/>
                  </a:moveTo>
                  <a:lnTo>
                    <a:pt x="90" y="73"/>
                  </a:lnTo>
                  <a:lnTo>
                    <a:pt x="89" y="63"/>
                  </a:lnTo>
                  <a:lnTo>
                    <a:pt x="89" y="54"/>
                  </a:lnTo>
                  <a:lnTo>
                    <a:pt x="87" y="46"/>
                  </a:lnTo>
                  <a:lnTo>
                    <a:pt x="85" y="39"/>
                  </a:lnTo>
                  <a:lnTo>
                    <a:pt x="83" y="33"/>
                  </a:lnTo>
                  <a:lnTo>
                    <a:pt x="80" y="28"/>
                  </a:lnTo>
                  <a:lnTo>
                    <a:pt x="76" y="25"/>
                  </a:lnTo>
                  <a:lnTo>
                    <a:pt x="72" y="21"/>
                  </a:lnTo>
                  <a:lnTo>
                    <a:pt x="67" y="20"/>
                  </a:lnTo>
                  <a:lnTo>
                    <a:pt x="63" y="19"/>
                  </a:lnTo>
                  <a:lnTo>
                    <a:pt x="56" y="17"/>
                  </a:lnTo>
                  <a:lnTo>
                    <a:pt x="46" y="19"/>
                  </a:lnTo>
                  <a:lnTo>
                    <a:pt x="39" y="22"/>
                  </a:lnTo>
                  <a:lnTo>
                    <a:pt x="33" y="29"/>
                  </a:lnTo>
                  <a:lnTo>
                    <a:pt x="29" y="37"/>
                  </a:lnTo>
                  <a:lnTo>
                    <a:pt x="25" y="46"/>
                  </a:lnTo>
                  <a:lnTo>
                    <a:pt x="24" y="58"/>
                  </a:lnTo>
                  <a:lnTo>
                    <a:pt x="22" y="69"/>
                  </a:lnTo>
                  <a:lnTo>
                    <a:pt x="22" y="83"/>
                  </a:lnTo>
                  <a:lnTo>
                    <a:pt x="22" y="100"/>
                  </a:lnTo>
                  <a:lnTo>
                    <a:pt x="24" y="114"/>
                  </a:lnTo>
                  <a:lnTo>
                    <a:pt x="26" y="126"/>
                  </a:lnTo>
                  <a:lnTo>
                    <a:pt x="30" y="135"/>
                  </a:lnTo>
                  <a:lnTo>
                    <a:pt x="34" y="143"/>
                  </a:lnTo>
                  <a:lnTo>
                    <a:pt x="41" y="147"/>
                  </a:lnTo>
                  <a:lnTo>
                    <a:pt x="47" y="149"/>
                  </a:lnTo>
                  <a:lnTo>
                    <a:pt x="55" y="150"/>
                  </a:lnTo>
                  <a:lnTo>
                    <a:pt x="63" y="149"/>
                  </a:lnTo>
                  <a:lnTo>
                    <a:pt x="68" y="148"/>
                  </a:lnTo>
                  <a:lnTo>
                    <a:pt x="73" y="145"/>
                  </a:lnTo>
                  <a:lnTo>
                    <a:pt x="77" y="141"/>
                  </a:lnTo>
                  <a:lnTo>
                    <a:pt x="81" y="137"/>
                  </a:lnTo>
                  <a:lnTo>
                    <a:pt x="84" y="131"/>
                  </a:lnTo>
                  <a:lnTo>
                    <a:pt x="87" y="126"/>
                  </a:lnTo>
                  <a:lnTo>
                    <a:pt x="88" y="118"/>
                  </a:lnTo>
                  <a:lnTo>
                    <a:pt x="89" y="111"/>
                  </a:lnTo>
                  <a:lnTo>
                    <a:pt x="90" y="102"/>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92"/>
            <p:cNvSpPr>
              <a:spLocks noEditPoints="1"/>
            </p:cNvSpPr>
            <p:nvPr/>
          </p:nvSpPr>
          <p:spPr bwMode="auto">
            <a:xfrm>
              <a:off x="1589" y="2320"/>
              <a:ext cx="46" cy="42"/>
            </a:xfrm>
            <a:custGeom>
              <a:avLst/>
              <a:gdLst>
                <a:gd name="T0" fmla="*/ 169 w 183"/>
                <a:gd name="T1" fmla="*/ 2 h 166"/>
                <a:gd name="T2" fmla="*/ 173 w 183"/>
                <a:gd name="T3" fmla="*/ 1 h 166"/>
                <a:gd name="T4" fmla="*/ 176 w 183"/>
                <a:gd name="T5" fmla="*/ 0 h 166"/>
                <a:gd name="T6" fmla="*/ 179 w 183"/>
                <a:gd name="T7" fmla="*/ 0 h 166"/>
                <a:gd name="T8" fmla="*/ 180 w 183"/>
                <a:gd name="T9" fmla="*/ 1 h 166"/>
                <a:gd name="T10" fmla="*/ 182 w 183"/>
                <a:gd name="T11" fmla="*/ 4 h 166"/>
                <a:gd name="T12" fmla="*/ 183 w 183"/>
                <a:gd name="T13" fmla="*/ 6 h 166"/>
                <a:gd name="T14" fmla="*/ 183 w 183"/>
                <a:gd name="T15" fmla="*/ 11 h 166"/>
                <a:gd name="T16" fmla="*/ 183 w 183"/>
                <a:gd name="T17" fmla="*/ 17 h 166"/>
                <a:gd name="T18" fmla="*/ 183 w 183"/>
                <a:gd name="T19" fmla="*/ 25 h 166"/>
                <a:gd name="T20" fmla="*/ 183 w 183"/>
                <a:gd name="T21" fmla="*/ 28 h 166"/>
                <a:gd name="T22" fmla="*/ 183 w 183"/>
                <a:gd name="T23" fmla="*/ 32 h 166"/>
                <a:gd name="T24" fmla="*/ 182 w 183"/>
                <a:gd name="T25" fmla="*/ 35 h 166"/>
                <a:gd name="T26" fmla="*/ 182 w 183"/>
                <a:gd name="T27" fmla="*/ 36 h 166"/>
                <a:gd name="T28" fmla="*/ 180 w 183"/>
                <a:gd name="T29" fmla="*/ 38 h 166"/>
                <a:gd name="T30" fmla="*/ 179 w 183"/>
                <a:gd name="T31" fmla="*/ 38 h 166"/>
                <a:gd name="T32" fmla="*/ 178 w 183"/>
                <a:gd name="T33" fmla="*/ 39 h 166"/>
                <a:gd name="T34" fmla="*/ 141 w 183"/>
                <a:gd name="T35" fmla="*/ 51 h 166"/>
                <a:gd name="T36" fmla="*/ 141 w 183"/>
                <a:gd name="T37" fmla="*/ 119 h 166"/>
                <a:gd name="T38" fmla="*/ 176 w 183"/>
                <a:gd name="T39" fmla="*/ 130 h 166"/>
                <a:gd name="T40" fmla="*/ 178 w 183"/>
                <a:gd name="T41" fmla="*/ 130 h 166"/>
                <a:gd name="T42" fmla="*/ 179 w 183"/>
                <a:gd name="T43" fmla="*/ 132 h 166"/>
                <a:gd name="T44" fmla="*/ 180 w 183"/>
                <a:gd name="T45" fmla="*/ 133 h 166"/>
                <a:gd name="T46" fmla="*/ 182 w 183"/>
                <a:gd name="T47" fmla="*/ 134 h 166"/>
                <a:gd name="T48" fmla="*/ 182 w 183"/>
                <a:gd name="T49" fmla="*/ 137 h 166"/>
                <a:gd name="T50" fmla="*/ 183 w 183"/>
                <a:gd name="T51" fmla="*/ 141 h 166"/>
                <a:gd name="T52" fmla="*/ 183 w 183"/>
                <a:gd name="T53" fmla="*/ 145 h 166"/>
                <a:gd name="T54" fmla="*/ 183 w 183"/>
                <a:gd name="T55" fmla="*/ 150 h 166"/>
                <a:gd name="T56" fmla="*/ 183 w 183"/>
                <a:gd name="T57" fmla="*/ 156 h 166"/>
                <a:gd name="T58" fmla="*/ 183 w 183"/>
                <a:gd name="T59" fmla="*/ 160 h 166"/>
                <a:gd name="T60" fmla="*/ 182 w 183"/>
                <a:gd name="T61" fmla="*/ 163 h 166"/>
                <a:gd name="T62" fmla="*/ 180 w 183"/>
                <a:gd name="T63" fmla="*/ 166 h 166"/>
                <a:gd name="T64" fmla="*/ 179 w 183"/>
                <a:gd name="T65" fmla="*/ 166 h 166"/>
                <a:gd name="T66" fmla="*/ 176 w 183"/>
                <a:gd name="T67" fmla="*/ 166 h 166"/>
                <a:gd name="T68" fmla="*/ 173 w 183"/>
                <a:gd name="T69" fmla="*/ 166 h 166"/>
                <a:gd name="T70" fmla="*/ 169 w 183"/>
                <a:gd name="T71" fmla="*/ 164 h 166"/>
                <a:gd name="T72" fmla="*/ 8 w 183"/>
                <a:gd name="T73" fmla="*/ 108 h 166"/>
                <a:gd name="T74" fmla="*/ 5 w 183"/>
                <a:gd name="T75" fmla="*/ 107 h 166"/>
                <a:gd name="T76" fmla="*/ 4 w 183"/>
                <a:gd name="T77" fmla="*/ 107 h 166"/>
                <a:gd name="T78" fmla="*/ 3 w 183"/>
                <a:gd name="T79" fmla="*/ 106 h 166"/>
                <a:gd name="T80" fmla="*/ 1 w 183"/>
                <a:gd name="T81" fmla="*/ 103 h 166"/>
                <a:gd name="T82" fmla="*/ 1 w 183"/>
                <a:gd name="T83" fmla="*/ 100 h 166"/>
                <a:gd name="T84" fmla="*/ 1 w 183"/>
                <a:gd name="T85" fmla="*/ 96 h 166"/>
                <a:gd name="T86" fmla="*/ 0 w 183"/>
                <a:gd name="T87" fmla="*/ 91 h 166"/>
                <a:gd name="T88" fmla="*/ 0 w 183"/>
                <a:gd name="T89" fmla="*/ 85 h 166"/>
                <a:gd name="T90" fmla="*/ 0 w 183"/>
                <a:gd name="T91" fmla="*/ 77 h 166"/>
                <a:gd name="T92" fmla="*/ 1 w 183"/>
                <a:gd name="T93" fmla="*/ 72 h 166"/>
                <a:gd name="T94" fmla="*/ 1 w 183"/>
                <a:gd name="T95" fmla="*/ 66 h 166"/>
                <a:gd name="T96" fmla="*/ 1 w 183"/>
                <a:gd name="T97" fmla="*/ 64 h 166"/>
                <a:gd name="T98" fmla="*/ 3 w 183"/>
                <a:gd name="T99" fmla="*/ 61 h 166"/>
                <a:gd name="T100" fmla="*/ 4 w 183"/>
                <a:gd name="T101" fmla="*/ 60 h 166"/>
                <a:gd name="T102" fmla="*/ 5 w 183"/>
                <a:gd name="T103" fmla="*/ 58 h 166"/>
                <a:gd name="T104" fmla="*/ 8 w 183"/>
                <a:gd name="T105" fmla="*/ 58 h 166"/>
                <a:gd name="T106" fmla="*/ 169 w 183"/>
                <a:gd name="T107" fmla="*/ 2 h 166"/>
                <a:gd name="T108" fmla="*/ 35 w 183"/>
                <a:gd name="T109" fmla="*/ 85 h 166"/>
                <a:gd name="T110" fmla="*/ 35 w 183"/>
                <a:gd name="T111" fmla="*/ 85 h 166"/>
                <a:gd name="T112" fmla="*/ 112 w 183"/>
                <a:gd name="T113" fmla="*/ 111 h 166"/>
                <a:gd name="T114" fmla="*/ 112 w 183"/>
                <a:gd name="T115" fmla="*/ 60 h 166"/>
                <a:gd name="T116" fmla="*/ 35 w 183"/>
                <a:gd name="T117" fmla="*/ 8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166">
                  <a:moveTo>
                    <a:pt x="169" y="2"/>
                  </a:moveTo>
                  <a:lnTo>
                    <a:pt x="173" y="1"/>
                  </a:lnTo>
                  <a:lnTo>
                    <a:pt x="176" y="0"/>
                  </a:lnTo>
                  <a:lnTo>
                    <a:pt x="179" y="0"/>
                  </a:lnTo>
                  <a:lnTo>
                    <a:pt x="180" y="1"/>
                  </a:lnTo>
                  <a:lnTo>
                    <a:pt x="182" y="4"/>
                  </a:lnTo>
                  <a:lnTo>
                    <a:pt x="183" y="6"/>
                  </a:lnTo>
                  <a:lnTo>
                    <a:pt x="183" y="11"/>
                  </a:lnTo>
                  <a:lnTo>
                    <a:pt x="183" y="17"/>
                  </a:lnTo>
                  <a:lnTo>
                    <a:pt x="183" y="25"/>
                  </a:lnTo>
                  <a:lnTo>
                    <a:pt x="183" y="28"/>
                  </a:lnTo>
                  <a:lnTo>
                    <a:pt x="183" y="32"/>
                  </a:lnTo>
                  <a:lnTo>
                    <a:pt x="182" y="35"/>
                  </a:lnTo>
                  <a:lnTo>
                    <a:pt x="182" y="36"/>
                  </a:lnTo>
                  <a:lnTo>
                    <a:pt x="180" y="38"/>
                  </a:lnTo>
                  <a:lnTo>
                    <a:pt x="179" y="38"/>
                  </a:lnTo>
                  <a:lnTo>
                    <a:pt x="178" y="39"/>
                  </a:lnTo>
                  <a:lnTo>
                    <a:pt x="141" y="51"/>
                  </a:lnTo>
                  <a:lnTo>
                    <a:pt x="141" y="119"/>
                  </a:lnTo>
                  <a:lnTo>
                    <a:pt x="176" y="130"/>
                  </a:lnTo>
                  <a:lnTo>
                    <a:pt x="178" y="130"/>
                  </a:lnTo>
                  <a:lnTo>
                    <a:pt x="179" y="132"/>
                  </a:lnTo>
                  <a:lnTo>
                    <a:pt x="180" y="133"/>
                  </a:lnTo>
                  <a:lnTo>
                    <a:pt x="182" y="134"/>
                  </a:lnTo>
                  <a:lnTo>
                    <a:pt x="182" y="137"/>
                  </a:lnTo>
                  <a:lnTo>
                    <a:pt x="183" y="141"/>
                  </a:lnTo>
                  <a:lnTo>
                    <a:pt x="183" y="145"/>
                  </a:lnTo>
                  <a:lnTo>
                    <a:pt x="183" y="150"/>
                  </a:lnTo>
                  <a:lnTo>
                    <a:pt x="183" y="156"/>
                  </a:lnTo>
                  <a:lnTo>
                    <a:pt x="183" y="160"/>
                  </a:lnTo>
                  <a:lnTo>
                    <a:pt x="182" y="163"/>
                  </a:lnTo>
                  <a:lnTo>
                    <a:pt x="180" y="166"/>
                  </a:lnTo>
                  <a:lnTo>
                    <a:pt x="179" y="166"/>
                  </a:lnTo>
                  <a:lnTo>
                    <a:pt x="176" y="166"/>
                  </a:lnTo>
                  <a:lnTo>
                    <a:pt x="173" y="166"/>
                  </a:lnTo>
                  <a:lnTo>
                    <a:pt x="169" y="164"/>
                  </a:lnTo>
                  <a:lnTo>
                    <a:pt x="8" y="108"/>
                  </a:lnTo>
                  <a:lnTo>
                    <a:pt x="5" y="107"/>
                  </a:lnTo>
                  <a:lnTo>
                    <a:pt x="4" y="107"/>
                  </a:lnTo>
                  <a:lnTo>
                    <a:pt x="3" y="106"/>
                  </a:lnTo>
                  <a:lnTo>
                    <a:pt x="1" y="103"/>
                  </a:lnTo>
                  <a:lnTo>
                    <a:pt x="1" y="100"/>
                  </a:lnTo>
                  <a:lnTo>
                    <a:pt x="1" y="96"/>
                  </a:lnTo>
                  <a:lnTo>
                    <a:pt x="0" y="91"/>
                  </a:lnTo>
                  <a:lnTo>
                    <a:pt x="0" y="85"/>
                  </a:lnTo>
                  <a:lnTo>
                    <a:pt x="0" y="77"/>
                  </a:lnTo>
                  <a:lnTo>
                    <a:pt x="1" y="72"/>
                  </a:lnTo>
                  <a:lnTo>
                    <a:pt x="1" y="66"/>
                  </a:lnTo>
                  <a:lnTo>
                    <a:pt x="1" y="64"/>
                  </a:lnTo>
                  <a:lnTo>
                    <a:pt x="3" y="61"/>
                  </a:lnTo>
                  <a:lnTo>
                    <a:pt x="4" y="60"/>
                  </a:lnTo>
                  <a:lnTo>
                    <a:pt x="5" y="58"/>
                  </a:lnTo>
                  <a:lnTo>
                    <a:pt x="8" y="58"/>
                  </a:lnTo>
                  <a:lnTo>
                    <a:pt x="169" y="2"/>
                  </a:lnTo>
                  <a:close/>
                  <a:moveTo>
                    <a:pt x="35" y="85"/>
                  </a:moveTo>
                  <a:lnTo>
                    <a:pt x="35" y="85"/>
                  </a:lnTo>
                  <a:lnTo>
                    <a:pt x="112" y="111"/>
                  </a:lnTo>
                  <a:lnTo>
                    <a:pt x="112" y="60"/>
                  </a:lnTo>
                  <a:lnTo>
                    <a:pt x="35"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93"/>
            <p:cNvSpPr>
              <a:spLocks/>
            </p:cNvSpPr>
            <p:nvPr/>
          </p:nvSpPr>
          <p:spPr bwMode="auto">
            <a:xfrm>
              <a:off x="1589" y="2291"/>
              <a:ext cx="46" cy="25"/>
            </a:xfrm>
            <a:custGeom>
              <a:avLst/>
              <a:gdLst>
                <a:gd name="T0" fmla="*/ 167 w 182"/>
                <a:gd name="T1" fmla="*/ 0 h 99"/>
                <a:gd name="T2" fmla="*/ 171 w 182"/>
                <a:gd name="T3" fmla="*/ 0 h 99"/>
                <a:gd name="T4" fmla="*/ 174 w 182"/>
                <a:gd name="T5" fmla="*/ 1 h 99"/>
                <a:gd name="T6" fmla="*/ 176 w 182"/>
                <a:gd name="T7" fmla="*/ 1 h 99"/>
                <a:gd name="T8" fmla="*/ 179 w 182"/>
                <a:gd name="T9" fmla="*/ 2 h 99"/>
                <a:gd name="T10" fmla="*/ 180 w 182"/>
                <a:gd name="T11" fmla="*/ 2 h 99"/>
                <a:gd name="T12" fmla="*/ 182 w 182"/>
                <a:gd name="T13" fmla="*/ 4 h 99"/>
                <a:gd name="T14" fmla="*/ 182 w 182"/>
                <a:gd name="T15" fmla="*/ 5 h 99"/>
                <a:gd name="T16" fmla="*/ 182 w 182"/>
                <a:gd name="T17" fmla="*/ 6 h 99"/>
                <a:gd name="T18" fmla="*/ 182 w 182"/>
                <a:gd name="T19" fmla="*/ 89 h 99"/>
                <a:gd name="T20" fmla="*/ 182 w 182"/>
                <a:gd name="T21" fmla="*/ 92 h 99"/>
                <a:gd name="T22" fmla="*/ 179 w 182"/>
                <a:gd name="T23" fmla="*/ 96 h 99"/>
                <a:gd name="T24" fmla="*/ 176 w 182"/>
                <a:gd name="T25" fmla="*/ 99 h 99"/>
                <a:gd name="T26" fmla="*/ 170 w 182"/>
                <a:gd name="T27" fmla="*/ 99 h 99"/>
                <a:gd name="T28" fmla="*/ 7 w 182"/>
                <a:gd name="T29" fmla="*/ 99 h 99"/>
                <a:gd name="T30" fmla="*/ 5 w 182"/>
                <a:gd name="T31" fmla="*/ 99 h 99"/>
                <a:gd name="T32" fmla="*/ 4 w 182"/>
                <a:gd name="T33" fmla="*/ 99 h 99"/>
                <a:gd name="T34" fmla="*/ 3 w 182"/>
                <a:gd name="T35" fmla="*/ 98 h 99"/>
                <a:gd name="T36" fmla="*/ 3 w 182"/>
                <a:gd name="T37" fmla="*/ 95 h 99"/>
                <a:gd name="T38" fmla="*/ 1 w 182"/>
                <a:gd name="T39" fmla="*/ 94 h 99"/>
                <a:gd name="T40" fmla="*/ 1 w 182"/>
                <a:gd name="T41" fmla="*/ 90 h 99"/>
                <a:gd name="T42" fmla="*/ 0 w 182"/>
                <a:gd name="T43" fmla="*/ 86 h 99"/>
                <a:gd name="T44" fmla="*/ 0 w 182"/>
                <a:gd name="T45" fmla="*/ 81 h 99"/>
                <a:gd name="T46" fmla="*/ 0 w 182"/>
                <a:gd name="T47" fmla="*/ 76 h 99"/>
                <a:gd name="T48" fmla="*/ 1 w 182"/>
                <a:gd name="T49" fmla="*/ 72 h 99"/>
                <a:gd name="T50" fmla="*/ 1 w 182"/>
                <a:gd name="T51" fmla="*/ 69 h 99"/>
                <a:gd name="T52" fmla="*/ 3 w 182"/>
                <a:gd name="T53" fmla="*/ 66 h 99"/>
                <a:gd name="T54" fmla="*/ 3 w 182"/>
                <a:gd name="T55" fmla="*/ 65 h 99"/>
                <a:gd name="T56" fmla="*/ 4 w 182"/>
                <a:gd name="T57" fmla="*/ 64 h 99"/>
                <a:gd name="T58" fmla="*/ 5 w 182"/>
                <a:gd name="T59" fmla="*/ 62 h 99"/>
                <a:gd name="T60" fmla="*/ 7 w 182"/>
                <a:gd name="T61" fmla="*/ 62 h 99"/>
                <a:gd name="T62" fmla="*/ 152 w 182"/>
                <a:gd name="T63" fmla="*/ 62 h 99"/>
                <a:gd name="T64" fmla="*/ 152 w 182"/>
                <a:gd name="T65" fmla="*/ 6 h 99"/>
                <a:gd name="T66" fmla="*/ 152 w 182"/>
                <a:gd name="T67" fmla="*/ 5 h 99"/>
                <a:gd name="T68" fmla="*/ 153 w 182"/>
                <a:gd name="T69" fmla="*/ 4 h 99"/>
                <a:gd name="T70" fmla="*/ 153 w 182"/>
                <a:gd name="T71" fmla="*/ 2 h 99"/>
                <a:gd name="T72" fmla="*/ 156 w 182"/>
                <a:gd name="T73" fmla="*/ 2 h 99"/>
                <a:gd name="T74" fmla="*/ 157 w 182"/>
                <a:gd name="T75" fmla="*/ 1 h 99"/>
                <a:gd name="T76" fmla="*/ 159 w 182"/>
                <a:gd name="T77" fmla="*/ 1 h 99"/>
                <a:gd name="T78" fmla="*/ 163 w 182"/>
                <a:gd name="T79" fmla="*/ 0 h 99"/>
                <a:gd name="T80" fmla="*/ 167 w 182"/>
                <a:gd name="T8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 h="99">
                  <a:moveTo>
                    <a:pt x="167" y="0"/>
                  </a:moveTo>
                  <a:lnTo>
                    <a:pt x="171" y="0"/>
                  </a:lnTo>
                  <a:lnTo>
                    <a:pt x="174" y="1"/>
                  </a:lnTo>
                  <a:lnTo>
                    <a:pt x="176" y="1"/>
                  </a:lnTo>
                  <a:lnTo>
                    <a:pt x="179" y="2"/>
                  </a:lnTo>
                  <a:lnTo>
                    <a:pt x="180" y="2"/>
                  </a:lnTo>
                  <a:lnTo>
                    <a:pt x="182" y="4"/>
                  </a:lnTo>
                  <a:lnTo>
                    <a:pt x="182" y="5"/>
                  </a:lnTo>
                  <a:lnTo>
                    <a:pt x="182" y="6"/>
                  </a:lnTo>
                  <a:lnTo>
                    <a:pt x="182" y="89"/>
                  </a:lnTo>
                  <a:lnTo>
                    <a:pt x="182" y="92"/>
                  </a:lnTo>
                  <a:lnTo>
                    <a:pt x="179" y="96"/>
                  </a:lnTo>
                  <a:lnTo>
                    <a:pt x="176" y="99"/>
                  </a:lnTo>
                  <a:lnTo>
                    <a:pt x="170" y="99"/>
                  </a:lnTo>
                  <a:lnTo>
                    <a:pt x="7" y="99"/>
                  </a:lnTo>
                  <a:lnTo>
                    <a:pt x="5" y="99"/>
                  </a:lnTo>
                  <a:lnTo>
                    <a:pt x="4" y="99"/>
                  </a:lnTo>
                  <a:lnTo>
                    <a:pt x="3" y="98"/>
                  </a:lnTo>
                  <a:lnTo>
                    <a:pt x="3" y="95"/>
                  </a:lnTo>
                  <a:lnTo>
                    <a:pt x="1" y="94"/>
                  </a:lnTo>
                  <a:lnTo>
                    <a:pt x="1" y="90"/>
                  </a:lnTo>
                  <a:lnTo>
                    <a:pt x="0" y="86"/>
                  </a:lnTo>
                  <a:lnTo>
                    <a:pt x="0" y="81"/>
                  </a:lnTo>
                  <a:lnTo>
                    <a:pt x="0" y="76"/>
                  </a:lnTo>
                  <a:lnTo>
                    <a:pt x="1" y="72"/>
                  </a:lnTo>
                  <a:lnTo>
                    <a:pt x="1" y="69"/>
                  </a:lnTo>
                  <a:lnTo>
                    <a:pt x="3" y="66"/>
                  </a:lnTo>
                  <a:lnTo>
                    <a:pt x="3" y="65"/>
                  </a:lnTo>
                  <a:lnTo>
                    <a:pt x="4" y="64"/>
                  </a:lnTo>
                  <a:lnTo>
                    <a:pt x="5" y="62"/>
                  </a:lnTo>
                  <a:lnTo>
                    <a:pt x="7" y="62"/>
                  </a:lnTo>
                  <a:lnTo>
                    <a:pt x="152" y="62"/>
                  </a:lnTo>
                  <a:lnTo>
                    <a:pt x="152" y="6"/>
                  </a:lnTo>
                  <a:lnTo>
                    <a:pt x="152" y="5"/>
                  </a:lnTo>
                  <a:lnTo>
                    <a:pt x="153" y="4"/>
                  </a:lnTo>
                  <a:lnTo>
                    <a:pt x="153" y="2"/>
                  </a:lnTo>
                  <a:lnTo>
                    <a:pt x="156" y="2"/>
                  </a:lnTo>
                  <a:lnTo>
                    <a:pt x="157" y="1"/>
                  </a:lnTo>
                  <a:lnTo>
                    <a:pt x="159" y="1"/>
                  </a:lnTo>
                  <a:lnTo>
                    <a:pt x="163" y="0"/>
                  </a:lnTo>
                  <a:lnTo>
                    <a:pt x="167"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94"/>
            <p:cNvSpPr>
              <a:spLocks/>
            </p:cNvSpPr>
            <p:nvPr/>
          </p:nvSpPr>
          <p:spPr bwMode="auto">
            <a:xfrm>
              <a:off x="1590" y="2234"/>
              <a:ext cx="45" cy="53"/>
            </a:xfrm>
            <a:custGeom>
              <a:avLst/>
              <a:gdLst>
                <a:gd name="T0" fmla="*/ 177 w 182"/>
                <a:gd name="T1" fmla="*/ 1 h 211"/>
                <a:gd name="T2" fmla="*/ 179 w 182"/>
                <a:gd name="T3" fmla="*/ 2 h 211"/>
                <a:gd name="T4" fmla="*/ 181 w 182"/>
                <a:gd name="T5" fmla="*/ 6 h 211"/>
                <a:gd name="T6" fmla="*/ 182 w 182"/>
                <a:gd name="T7" fmla="*/ 13 h 211"/>
                <a:gd name="T8" fmla="*/ 182 w 182"/>
                <a:gd name="T9" fmla="*/ 22 h 211"/>
                <a:gd name="T10" fmla="*/ 181 w 182"/>
                <a:gd name="T11" fmla="*/ 30 h 211"/>
                <a:gd name="T12" fmla="*/ 179 w 182"/>
                <a:gd name="T13" fmla="*/ 34 h 211"/>
                <a:gd name="T14" fmla="*/ 177 w 182"/>
                <a:gd name="T15" fmla="*/ 35 h 211"/>
                <a:gd name="T16" fmla="*/ 29 w 182"/>
                <a:gd name="T17" fmla="*/ 35 h 211"/>
                <a:gd name="T18" fmla="*/ 175 w 182"/>
                <a:gd name="T19" fmla="*/ 87 h 211"/>
                <a:gd name="T20" fmla="*/ 179 w 182"/>
                <a:gd name="T21" fmla="*/ 90 h 211"/>
                <a:gd name="T22" fmla="*/ 181 w 182"/>
                <a:gd name="T23" fmla="*/ 92 h 211"/>
                <a:gd name="T24" fmla="*/ 182 w 182"/>
                <a:gd name="T25" fmla="*/ 99 h 211"/>
                <a:gd name="T26" fmla="*/ 182 w 182"/>
                <a:gd name="T27" fmla="*/ 107 h 211"/>
                <a:gd name="T28" fmla="*/ 182 w 182"/>
                <a:gd name="T29" fmla="*/ 114 h 211"/>
                <a:gd name="T30" fmla="*/ 181 w 182"/>
                <a:gd name="T31" fmla="*/ 120 h 211"/>
                <a:gd name="T32" fmla="*/ 178 w 182"/>
                <a:gd name="T33" fmla="*/ 124 h 211"/>
                <a:gd name="T34" fmla="*/ 175 w 182"/>
                <a:gd name="T35" fmla="*/ 125 h 211"/>
                <a:gd name="T36" fmla="*/ 29 w 182"/>
                <a:gd name="T37" fmla="*/ 176 h 211"/>
                <a:gd name="T38" fmla="*/ 177 w 182"/>
                <a:gd name="T39" fmla="*/ 176 h 211"/>
                <a:gd name="T40" fmla="*/ 179 w 182"/>
                <a:gd name="T41" fmla="*/ 177 h 211"/>
                <a:gd name="T42" fmla="*/ 181 w 182"/>
                <a:gd name="T43" fmla="*/ 181 h 211"/>
                <a:gd name="T44" fmla="*/ 182 w 182"/>
                <a:gd name="T45" fmla="*/ 189 h 211"/>
                <a:gd name="T46" fmla="*/ 182 w 182"/>
                <a:gd name="T47" fmla="*/ 198 h 211"/>
                <a:gd name="T48" fmla="*/ 181 w 182"/>
                <a:gd name="T49" fmla="*/ 205 h 211"/>
                <a:gd name="T50" fmla="*/ 179 w 182"/>
                <a:gd name="T51" fmla="*/ 209 h 211"/>
                <a:gd name="T52" fmla="*/ 177 w 182"/>
                <a:gd name="T53" fmla="*/ 210 h 211"/>
                <a:gd name="T54" fmla="*/ 15 w 182"/>
                <a:gd name="T55" fmla="*/ 211 h 211"/>
                <a:gd name="T56" fmla="*/ 4 w 182"/>
                <a:gd name="T57" fmla="*/ 207 h 211"/>
                <a:gd name="T58" fmla="*/ 0 w 182"/>
                <a:gd name="T59" fmla="*/ 197 h 211"/>
                <a:gd name="T60" fmla="*/ 0 w 182"/>
                <a:gd name="T61" fmla="*/ 167 h 211"/>
                <a:gd name="T62" fmla="*/ 3 w 182"/>
                <a:gd name="T63" fmla="*/ 158 h 211"/>
                <a:gd name="T64" fmla="*/ 8 w 182"/>
                <a:gd name="T65" fmla="*/ 151 h 211"/>
                <a:gd name="T66" fmla="*/ 16 w 182"/>
                <a:gd name="T67" fmla="*/ 146 h 211"/>
                <a:gd name="T68" fmla="*/ 128 w 182"/>
                <a:gd name="T69" fmla="*/ 105 h 211"/>
                <a:gd name="T70" fmla="*/ 21 w 182"/>
                <a:gd name="T71" fmla="*/ 64 h 211"/>
                <a:gd name="T72" fmla="*/ 12 w 182"/>
                <a:gd name="T73" fmla="*/ 60 h 211"/>
                <a:gd name="T74" fmla="*/ 6 w 182"/>
                <a:gd name="T75" fmla="*/ 56 h 211"/>
                <a:gd name="T76" fmla="*/ 2 w 182"/>
                <a:gd name="T77" fmla="*/ 48 h 211"/>
                <a:gd name="T78" fmla="*/ 0 w 182"/>
                <a:gd name="T79" fmla="*/ 39 h 211"/>
                <a:gd name="T80" fmla="*/ 0 w 182"/>
                <a:gd name="T81" fmla="*/ 11 h 211"/>
                <a:gd name="T82" fmla="*/ 3 w 182"/>
                <a:gd name="T83" fmla="*/ 6 h 211"/>
                <a:gd name="T84" fmla="*/ 7 w 182"/>
                <a:gd name="T85" fmla="*/ 2 h 211"/>
                <a:gd name="T86" fmla="*/ 12 w 182"/>
                <a:gd name="T87" fmla="*/ 1 h 211"/>
                <a:gd name="T88" fmla="*/ 175 w 182"/>
                <a:gd name="T8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211">
                  <a:moveTo>
                    <a:pt x="175" y="0"/>
                  </a:moveTo>
                  <a:lnTo>
                    <a:pt x="177" y="1"/>
                  </a:lnTo>
                  <a:lnTo>
                    <a:pt x="178" y="1"/>
                  </a:lnTo>
                  <a:lnTo>
                    <a:pt x="179" y="2"/>
                  </a:lnTo>
                  <a:lnTo>
                    <a:pt x="181" y="3"/>
                  </a:lnTo>
                  <a:lnTo>
                    <a:pt x="181" y="6"/>
                  </a:lnTo>
                  <a:lnTo>
                    <a:pt x="182" y="9"/>
                  </a:lnTo>
                  <a:lnTo>
                    <a:pt x="182" y="13"/>
                  </a:lnTo>
                  <a:lnTo>
                    <a:pt x="182" y="18"/>
                  </a:lnTo>
                  <a:lnTo>
                    <a:pt x="182" y="22"/>
                  </a:lnTo>
                  <a:lnTo>
                    <a:pt x="182" y="26"/>
                  </a:lnTo>
                  <a:lnTo>
                    <a:pt x="181" y="30"/>
                  </a:lnTo>
                  <a:lnTo>
                    <a:pt x="181" y="31"/>
                  </a:lnTo>
                  <a:lnTo>
                    <a:pt x="179" y="34"/>
                  </a:lnTo>
                  <a:lnTo>
                    <a:pt x="178" y="34"/>
                  </a:lnTo>
                  <a:lnTo>
                    <a:pt x="177" y="35"/>
                  </a:lnTo>
                  <a:lnTo>
                    <a:pt x="175" y="35"/>
                  </a:lnTo>
                  <a:lnTo>
                    <a:pt x="29" y="35"/>
                  </a:lnTo>
                  <a:lnTo>
                    <a:pt x="29" y="35"/>
                  </a:lnTo>
                  <a:lnTo>
                    <a:pt x="175" y="87"/>
                  </a:lnTo>
                  <a:lnTo>
                    <a:pt x="178" y="88"/>
                  </a:lnTo>
                  <a:lnTo>
                    <a:pt x="179" y="90"/>
                  </a:lnTo>
                  <a:lnTo>
                    <a:pt x="179" y="91"/>
                  </a:lnTo>
                  <a:lnTo>
                    <a:pt x="181" y="92"/>
                  </a:lnTo>
                  <a:lnTo>
                    <a:pt x="182" y="95"/>
                  </a:lnTo>
                  <a:lnTo>
                    <a:pt x="182" y="99"/>
                  </a:lnTo>
                  <a:lnTo>
                    <a:pt x="182" y="101"/>
                  </a:lnTo>
                  <a:lnTo>
                    <a:pt x="182" y="107"/>
                  </a:lnTo>
                  <a:lnTo>
                    <a:pt x="182" y="111"/>
                  </a:lnTo>
                  <a:lnTo>
                    <a:pt x="182" y="114"/>
                  </a:lnTo>
                  <a:lnTo>
                    <a:pt x="181" y="117"/>
                  </a:lnTo>
                  <a:lnTo>
                    <a:pt x="181" y="120"/>
                  </a:lnTo>
                  <a:lnTo>
                    <a:pt x="179" y="122"/>
                  </a:lnTo>
                  <a:lnTo>
                    <a:pt x="178" y="124"/>
                  </a:lnTo>
                  <a:lnTo>
                    <a:pt x="177" y="125"/>
                  </a:lnTo>
                  <a:lnTo>
                    <a:pt x="175" y="125"/>
                  </a:lnTo>
                  <a:lnTo>
                    <a:pt x="29" y="176"/>
                  </a:lnTo>
                  <a:lnTo>
                    <a:pt x="29" y="176"/>
                  </a:lnTo>
                  <a:lnTo>
                    <a:pt x="175" y="176"/>
                  </a:lnTo>
                  <a:lnTo>
                    <a:pt x="177" y="176"/>
                  </a:lnTo>
                  <a:lnTo>
                    <a:pt x="178" y="177"/>
                  </a:lnTo>
                  <a:lnTo>
                    <a:pt x="179" y="177"/>
                  </a:lnTo>
                  <a:lnTo>
                    <a:pt x="181" y="180"/>
                  </a:lnTo>
                  <a:lnTo>
                    <a:pt x="181" y="181"/>
                  </a:lnTo>
                  <a:lnTo>
                    <a:pt x="182" y="185"/>
                  </a:lnTo>
                  <a:lnTo>
                    <a:pt x="182" y="189"/>
                  </a:lnTo>
                  <a:lnTo>
                    <a:pt x="182" y="193"/>
                  </a:lnTo>
                  <a:lnTo>
                    <a:pt x="182" y="198"/>
                  </a:lnTo>
                  <a:lnTo>
                    <a:pt x="182" y="202"/>
                  </a:lnTo>
                  <a:lnTo>
                    <a:pt x="181" y="205"/>
                  </a:lnTo>
                  <a:lnTo>
                    <a:pt x="181" y="207"/>
                  </a:lnTo>
                  <a:lnTo>
                    <a:pt x="179" y="209"/>
                  </a:lnTo>
                  <a:lnTo>
                    <a:pt x="178" y="210"/>
                  </a:lnTo>
                  <a:lnTo>
                    <a:pt x="177" y="210"/>
                  </a:lnTo>
                  <a:lnTo>
                    <a:pt x="175" y="211"/>
                  </a:lnTo>
                  <a:lnTo>
                    <a:pt x="15" y="211"/>
                  </a:lnTo>
                  <a:lnTo>
                    <a:pt x="8" y="210"/>
                  </a:lnTo>
                  <a:lnTo>
                    <a:pt x="4" y="207"/>
                  </a:lnTo>
                  <a:lnTo>
                    <a:pt x="2" y="202"/>
                  </a:lnTo>
                  <a:lnTo>
                    <a:pt x="0" y="197"/>
                  </a:lnTo>
                  <a:lnTo>
                    <a:pt x="0" y="173"/>
                  </a:lnTo>
                  <a:lnTo>
                    <a:pt x="0" y="167"/>
                  </a:lnTo>
                  <a:lnTo>
                    <a:pt x="2" y="162"/>
                  </a:lnTo>
                  <a:lnTo>
                    <a:pt x="3" y="158"/>
                  </a:lnTo>
                  <a:lnTo>
                    <a:pt x="6" y="154"/>
                  </a:lnTo>
                  <a:lnTo>
                    <a:pt x="8" y="151"/>
                  </a:lnTo>
                  <a:lnTo>
                    <a:pt x="11" y="148"/>
                  </a:lnTo>
                  <a:lnTo>
                    <a:pt x="16" y="146"/>
                  </a:lnTo>
                  <a:lnTo>
                    <a:pt x="21" y="145"/>
                  </a:lnTo>
                  <a:lnTo>
                    <a:pt x="128" y="105"/>
                  </a:lnTo>
                  <a:lnTo>
                    <a:pt x="128" y="104"/>
                  </a:lnTo>
                  <a:lnTo>
                    <a:pt x="21" y="64"/>
                  </a:lnTo>
                  <a:lnTo>
                    <a:pt x="16" y="62"/>
                  </a:lnTo>
                  <a:lnTo>
                    <a:pt x="12" y="60"/>
                  </a:lnTo>
                  <a:lnTo>
                    <a:pt x="8" y="58"/>
                  </a:lnTo>
                  <a:lnTo>
                    <a:pt x="6" y="56"/>
                  </a:lnTo>
                  <a:lnTo>
                    <a:pt x="3" y="52"/>
                  </a:lnTo>
                  <a:lnTo>
                    <a:pt x="2" y="48"/>
                  </a:lnTo>
                  <a:lnTo>
                    <a:pt x="0" y="44"/>
                  </a:lnTo>
                  <a:lnTo>
                    <a:pt x="0" y="39"/>
                  </a:lnTo>
                  <a:lnTo>
                    <a:pt x="0" y="15"/>
                  </a:lnTo>
                  <a:lnTo>
                    <a:pt x="0" y="11"/>
                  </a:lnTo>
                  <a:lnTo>
                    <a:pt x="2" y="9"/>
                  </a:lnTo>
                  <a:lnTo>
                    <a:pt x="3" y="6"/>
                  </a:lnTo>
                  <a:lnTo>
                    <a:pt x="4" y="3"/>
                  </a:lnTo>
                  <a:lnTo>
                    <a:pt x="7" y="2"/>
                  </a:lnTo>
                  <a:lnTo>
                    <a:pt x="9" y="1"/>
                  </a:lnTo>
                  <a:lnTo>
                    <a:pt x="12" y="1"/>
                  </a:lnTo>
                  <a:lnTo>
                    <a:pt x="15" y="0"/>
                  </a:lnTo>
                  <a:lnTo>
                    <a:pt x="175"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95"/>
            <p:cNvSpPr>
              <a:spLocks/>
            </p:cNvSpPr>
            <p:nvPr/>
          </p:nvSpPr>
          <p:spPr bwMode="auto">
            <a:xfrm>
              <a:off x="1600" y="2204"/>
              <a:ext cx="36" cy="24"/>
            </a:xfrm>
            <a:custGeom>
              <a:avLst/>
              <a:gdLst>
                <a:gd name="T0" fmla="*/ 109 w 142"/>
                <a:gd name="T1" fmla="*/ 0 h 95"/>
                <a:gd name="T2" fmla="*/ 125 w 142"/>
                <a:gd name="T3" fmla="*/ 8 h 95"/>
                <a:gd name="T4" fmla="*/ 135 w 142"/>
                <a:gd name="T5" fmla="*/ 22 h 95"/>
                <a:gd name="T6" fmla="*/ 140 w 142"/>
                <a:gd name="T7" fmla="*/ 43 h 95"/>
                <a:gd name="T8" fmla="*/ 142 w 142"/>
                <a:gd name="T9" fmla="*/ 60 h 95"/>
                <a:gd name="T10" fmla="*/ 139 w 142"/>
                <a:gd name="T11" fmla="*/ 73 h 95"/>
                <a:gd name="T12" fmla="*/ 136 w 142"/>
                <a:gd name="T13" fmla="*/ 83 h 95"/>
                <a:gd name="T14" fmla="*/ 132 w 142"/>
                <a:gd name="T15" fmla="*/ 90 h 95"/>
                <a:gd name="T16" fmla="*/ 130 w 142"/>
                <a:gd name="T17" fmla="*/ 92 h 95"/>
                <a:gd name="T18" fmla="*/ 123 w 142"/>
                <a:gd name="T19" fmla="*/ 95 h 95"/>
                <a:gd name="T20" fmla="*/ 113 w 142"/>
                <a:gd name="T21" fmla="*/ 95 h 95"/>
                <a:gd name="T22" fmla="*/ 109 w 142"/>
                <a:gd name="T23" fmla="*/ 94 h 95"/>
                <a:gd name="T24" fmla="*/ 105 w 142"/>
                <a:gd name="T25" fmla="*/ 92 h 95"/>
                <a:gd name="T26" fmla="*/ 105 w 142"/>
                <a:gd name="T27" fmla="*/ 91 h 95"/>
                <a:gd name="T28" fmla="*/ 105 w 142"/>
                <a:gd name="T29" fmla="*/ 88 h 95"/>
                <a:gd name="T30" fmla="*/ 108 w 142"/>
                <a:gd name="T31" fmla="*/ 82 h 95"/>
                <a:gd name="T32" fmla="*/ 112 w 142"/>
                <a:gd name="T33" fmla="*/ 73 h 95"/>
                <a:gd name="T34" fmla="*/ 115 w 142"/>
                <a:gd name="T35" fmla="*/ 61 h 95"/>
                <a:gd name="T36" fmla="*/ 115 w 142"/>
                <a:gd name="T37" fmla="*/ 49 h 95"/>
                <a:gd name="T38" fmla="*/ 114 w 142"/>
                <a:gd name="T39" fmla="*/ 43 h 95"/>
                <a:gd name="T40" fmla="*/ 110 w 142"/>
                <a:gd name="T41" fmla="*/ 36 h 95"/>
                <a:gd name="T42" fmla="*/ 105 w 142"/>
                <a:gd name="T43" fmla="*/ 34 h 95"/>
                <a:gd name="T44" fmla="*/ 97 w 142"/>
                <a:gd name="T45" fmla="*/ 34 h 95"/>
                <a:gd name="T46" fmla="*/ 91 w 142"/>
                <a:gd name="T47" fmla="*/ 39 h 95"/>
                <a:gd name="T48" fmla="*/ 87 w 142"/>
                <a:gd name="T49" fmla="*/ 48 h 95"/>
                <a:gd name="T50" fmla="*/ 83 w 142"/>
                <a:gd name="T51" fmla="*/ 58 h 95"/>
                <a:gd name="T52" fmla="*/ 78 w 142"/>
                <a:gd name="T53" fmla="*/ 69 h 95"/>
                <a:gd name="T54" fmla="*/ 71 w 142"/>
                <a:gd name="T55" fmla="*/ 81 h 95"/>
                <a:gd name="T56" fmla="*/ 62 w 142"/>
                <a:gd name="T57" fmla="*/ 88 h 95"/>
                <a:gd name="T58" fmla="*/ 50 w 142"/>
                <a:gd name="T59" fmla="*/ 94 h 95"/>
                <a:gd name="T60" fmla="*/ 32 w 142"/>
                <a:gd name="T61" fmla="*/ 94 h 95"/>
                <a:gd name="T62" fmla="*/ 17 w 142"/>
                <a:gd name="T63" fmla="*/ 86 h 95"/>
                <a:gd name="T64" fmla="*/ 7 w 142"/>
                <a:gd name="T65" fmla="*/ 73 h 95"/>
                <a:gd name="T66" fmla="*/ 2 w 142"/>
                <a:gd name="T67" fmla="*/ 55 h 95"/>
                <a:gd name="T68" fmla="*/ 0 w 142"/>
                <a:gd name="T69" fmla="*/ 38 h 95"/>
                <a:gd name="T70" fmla="*/ 3 w 142"/>
                <a:gd name="T71" fmla="*/ 27 h 95"/>
                <a:gd name="T72" fmla="*/ 6 w 142"/>
                <a:gd name="T73" fmla="*/ 18 h 95"/>
                <a:gd name="T74" fmla="*/ 8 w 142"/>
                <a:gd name="T75" fmla="*/ 11 h 95"/>
                <a:gd name="T76" fmla="*/ 10 w 142"/>
                <a:gd name="T77" fmla="*/ 9 h 95"/>
                <a:gd name="T78" fmla="*/ 12 w 142"/>
                <a:gd name="T79" fmla="*/ 8 h 95"/>
                <a:gd name="T80" fmla="*/ 15 w 142"/>
                <a:gd name="T81" fmla="*/ 8 h 95"/>
                <a:gd name="T82" fmla="*/ 20 w 142"/>
                <a:gd name="T83" fmla="*/ 6 h 95"/>
                <a:gd name="T84" fmla="*/ 27 w 142"/>
                <a:gd name="T85" fmla="*/ 6 h 95"/>
                <a:gd name="T86" fmla="*/ 30 w 142"/>
                <a:gd name="T87" fmla="*/ 8 h 95"/>
                <a:gd name="T88" fmla="*/ 33 w 142"/>
                <a:gd name="T89" fmla="*/ 8 h 95"/>
                <a:gd name="T90" fmla="*/ 34 w 142"/>
                <a:gd name="T91" fmla="*/ 10 h 95"/>
                <a:gd name="T92" fmla="*/ 34 w 142"/>
                <a:gd name="T93" fmla="*/ 13 h 95"/>
                <a:gd name="T94" fmla="*/ 32 w 142"/>
                <a:gd name="T95" fmla="*/ 18 h 95"/>
                <a:gd name="T96" fmla="*/ 29 w 142"/>
                <a:gd name="T97" fmla="*/ 26 h 95"/>
                <a:gd name="T98" fmla="*/ 25 w 142"/>
                <a:gd name="T99" fmla="*/ 36 h 95"/>
                <a:gd name="T100" fmla="*/ 25 w 142"/>
                <a:gd name="T101" fmla="*/ 47 h 95"/>
                <a:gd name="T102" fmla="*/ 28 w 142"/>
                <a:gd name="T103" fmla="*/ 55 h 95"/>
                <a:gd name="T104" fmla="*/ 32 w 142"/>
                <a:gd name="T105" fmla="*/ 58 h 95"/>
                <a:gd name="T106" fmla="*/ 36 w 142"/>
                <a:gd name="T107" fmla="*/ 61 h 95"/>
                <a:gd name="T108" fmla="*/ 44 w 142"/>
                <a:gd name="T109" fmla="*/ 61 h 95"/>
                <a:gd name="T110" fmla="*/ 49 w 142"/>
                <a:gd name="T111" fmla="*/ 56 h 95"/>
                <a:gd name="T112" fmla="*/ 54 w 142"/>
                <a:gd name="T113" fmla="*/ 47 h 95"/>
                <a:gd name="T114" fmla="*/ 58 w 142"/>
                <a:gd name="T115" fmla="*/ 36 h 95"/>
                <a:gd name="T116" fmla="*/ 62 w 142"/>
                <a:gd name="T117" fmla="*/ 24 h 95"/>
                <a:gd name="T118" fmla="*/ 68 w 142"/>
                <a:gd name="T119" fmla="*/ 14 h 95"/>
                <a:gd name="T120" fmla="*/ 78 w 142"/>
                <a:gd name="T121" fmla="*/ 5 h 95"/>
                <a:gd name="T122" fmla="*/ 91 w 142"/>
                <a:gd name="T1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95">
                  <a:moveTo>
                    <a:pt x="98" y="0"/>
                  </a:moveTo>
                  <a:lnTo>
                    <a:pt x="109" y="0"/>
                  </a:lnTo>
                  <a:lnTo>
                    <a:pt x="117" y="4"/>
                  </a:lnTo>
                  <a:lnTo>
                    <a:pt x="125" y="8"/>
                  </a:lnTo>
                  <a:lnTo>
                    <a:pt x="130" y="15"/>
                  </a:lnTo>
                  <a:lnTo>
                    <a:pt x="135" y="22"/>
                  </a:lnTo>
                  <a:lnTo>
                    <a:pt x="139" y="32"/>
                  </a:lnTo>
                  <a:lnTo>
                    <a:pt x="140" y="43"/>
                  </a:lnTo>
                  <a:lnTo>
                    <a:pt x="142" y="53"/>
                  </a:lnTo>
                  <a:lnTo>
                    <a:pt x="142" y="60"/>
                  </a:lnTo>
                  <a:lnTo>
                    <a:pt x="140" y="66"/>
                  </a:lnTo>
                  <a:lnTo>
                    <a:pt x="139" y="73"/>
                  </a:lnTo>
                  <a:lnTo>
                    <a:pt x="138" y="78"/>
                  </a:lnTo>
                  <a:lnTo>
                    <a:pt x="136" y="83"/>
                  </a:lnTo>
                  <a:lnTo>
                    <a:pt x="134" y="87"/>
                  </a:lnTo>
                  <a:lnTo>
                    <a:pt x="132" y="90"/>
                  </a:lnTo>
                  <a:lnTo>
                    <a:pt x="131" y="91"/>
                  </a:lnTo>
                  <a:lnTo>
                    <a:pt x="130" y="92"/>
                  </a:lnTo>
                  <a:lnTo>
                    <a:pt x="127" y="94"/>
                  </a:lnTo>
                  <a:lnTo>
                    <a:pt x="123" y="95"/>
                  </a:lnTo>
                  <a:lnTo>
                    <a:pt x="117" y="95"/>
                  </a:lnTo>
                  <a:lnTo>
                    <a:pt x="113" y="95"/>
                  </a:lnTo>
                  <a:lnTo>
                    <a:pt x="110" y="94"/>
                  </a:lnTo>
                  <a:lnTo>
                    <a:pt x="109" y="94"/>
                  </a:lnTo>
                  <a:lnTo>
                    <a:pt x="106" y="94"/>
                  </a:lnTo>
                  <a:lnTo>
                    <a:pt x="105" y="92"/>
                  </a:lnTo>
                  <a:lnTo>
                    <a:pt x="105" y="92"/>
                  </a:lnTo>
                  <a:lnTo>
                    <a:pt x="105" y="91"/>
                  </a:lnTo>
                  <a:lnTo>
                    <a:pt x="105" y="90"/>
                  </a:lnTo>
                  <a:lnTo>
                    <a:pt x="105" y="88"/>
                  </a:lnTo>
                  <a:lnTo>
                    <a:pt x="106" y="86"/>
                  </a:lnTo>
                  <a:lnTo>
                    <a:pt x="108" y="82"/>
                  </a:lnTo>
                  <a:lnTo>
                    <a:pt x="110" y="78"/>
                  </a:lnTo>
                  <a:lnTo>
                    <a:pt x="112" y="73"/>
                  </a:lnTo>
                  <a:lnTo>
                    <a:pt x="114" y="68"/>
                  </a:lnTo>
                  <a:lnTo>
                    <a:pt x="115" y="61"/>
                  </a:lnTo>
                  <a:lnTo>
                    <a:pt x="115" y="55"/>
                  </a:lnTo>
                  <a:lnTo>
                    <a:pt x="115" y="49"/>
                  </a:lnTo>
                  <a:lnTo>
                    <a:pt x="114" y="45"/>
                  </a:lnTo>
                  <a:lnTo>
                    <a:pt x="114" y="43"/>
                  </a:lnTo>
                  <a:lnTo>
                    <a:pt x="112" y="39"/>
                  </a:lnTo>
                  <a:lnTo>
                    <a:pt x="110" y="36"/>
                  </a:lnTo>
                  <a:lnTo>
                    <a:pt x="108" y="35"/>
                  </a:lnTo>
                  <a:lnTo>
                    <a:pt x="105" y="34"/>
                  </a:lnTo>
                  <a:lnTo>
                    <a:pt x="101" y="34"/>
                  </a:lnTo>
                  <a:lnTo>
                    <a:pt x="97" y="34"/>
                  </a:lnTo>
                  <a:lnTo>
                    <a:pt x="93" y="36"/>
                  </a:lnTo>
                  <a:lnTo>
                    <a:pt x="91" y="39"/>
                  </a:lnTo>
                  <a:lnTo>
                    <a:pt x="88" y="43"/>
                  </a:lnTo>
                  <a:lnTo>
                    <a:pt x="87" y="48"/>
                  </a:lnTo>
                  <a:lnTo>
                    <a:pt x="84" y="53"/>
                  </a:lnTo>
                  <a:lnTo>
                    <a:pt x="83" y="58"/>
                  </a:lnTo>
                  <a:lnTo>
                    <a:pt x="80" y="64"/>
                  </a:lnTo>
                  <a:lnTo>
                    <a:pt x="78" y="69"/>
                  </a:lnTo>
                  <a:lnTo>
                    <a:pt x="75" y="75"/>
                  </a:lnTo>
                  <a:lnTo>
                    <a:pt x="71" y="81"/>
                  </a:lnTo>
                  <a:lnTo>
                    <a:pt x="67" y="85"/>
                  </a:lnTo>
                  <a:lnTo>
                    <a:pt x="62" y="88"/>
                  </a:lnTo>
                  <a:lnTo>
                    <a:pt x="57" y="91"/>
                  </a:lnTo>
                  <a:lnTo>
                    <a:pt x="50" y="94"/>
                  </a:lnTo>
                  <a:lnTo>
                    <a:pt x="41" y="94"/>
                  </a:lnTo>
                  <a:lnTo>
                    <a:pt x="32" y="94"/>
                  </a:lnTo>
                  <a:lnTo>
                    <a:pt x="25" y="90"/>
                  </a:lnTo>
                  <a:lnTo>
                    <a:pt x="17" y="86"/>
                  </a:lnTo>
                  <a:lnTo>
                    <a:pt x="12" y="81"/>
                  </a:lnTo>
                  <a:lnTo>
                    <a:pt x="7" y="73"/>
                  </a:lnTo>
                  <a:lnTo>
                    <a:pt x="4" y="65"/>
                  </a:lnTo>
                  <a:lnTo>
                    <a:pt x="2" y="55"/>
                  </a:lnTo>
                  <a:lnTo>
                    <a:pt x="0" y="43"/>
                  </a:lnTo>
                  <a:lnTo>
                    <a:pt x="0" y="38"/>
                  </a:lnTo>
                  <a:lnTo>
                    <a:pt x="2" y="32"/>
                  </a:lnTo>
                  <a:lnTo>
                    <a:pt x="3" y="27"/>
                  </a:lnTo>
                  <a:lnTo>
                    <a:pt x="4" y="22"/>
                  </a:lnTo>
                  <a:lnTo>
                    <a:pt x="6" y="18"/>
                  </a:lnTo>
                  <a:lnTo>
                    <a:pt x="7" y="14"/>
                  </a:lnTo>
                  <a:lnTo>
                    <a:pt x="8" y="11"/>
                  </a:lnTo>
                  <a:lnTo>
                    <a:pt x="10" y="10"/>
                  </a:lnTo>
                  <a:lnTo>
                    <a:pt x="10" y="9"/>
                  </a:lnTo>
                  <a:lnTo>
                    <a:pt x="11" y="8"/>
                  </a:lnTo>
                  <a:lnTo>
                    <a:pt x="12" y="8"/>
                  </a:lnTo>
                  <a:lnTo>
                    <a:pt x="14" y="8"/>
                  </a:lnTo>
                  <a:lnTo>
                    <a:pt x="15" y="8"/>
                  </a:lnTo>
                  <a:lnTo>
                    <a:pt x="17" y="6"/>
                  </a:lnTo>
                  <a:lnTo>
                    <a:pt x="20" y="6"/>
                  </a:lnTo>
                  <a:lnTo>
                    <a:pt x="23" y="6"/>
                  </a:lnTo>
                  <a:lnTo>
                    <a:pt x="27" y="6"/>
                  </a:lnTo>
                  <a:lnTo>
                    <a:pt x="29" y="6"/>
                  </a:lnTo>
                  <a:lnTo>
                    <a:pt x="30" y="8"/>
                  </a:lnTo>
                  <a:lnTo>
                    <a:pt x="33" y="8"/>
                  </a:lnTo>
                  <a:lnTo>
                    <a:pt x="33" y="8"/>
                  </a:lnTo>
                  <a:lnTo>
                    <a:pt x="34" y="9"/>
                  </a:lnTo>
                  <a:lnTo>
                    <a:pt x="34" y="10"/>
                  </a:lnTo>
                  <a:lnTo>
                    <a:pt x="34" y="10"/>
                  </a:lnTo>
                  <a:lnTo>
                    <a:pt x="34" y="13"/>
                  </a:lnTo>
                  <a:lnTo>
                    <a:pt x="33" y="14"/>
                  </a:lnTo>
                  <a:lnTo>
                    <a:pt x="32" y="18"/>
                  </a:lnTo>
                  <a:lnTo>
                    <a:pt x="30" y="22"/>
                  </a:lnTo>
                  <a:lnTo>
                    <a:pt x="29" y="26"/>
                  </a:lnTo>
                  <a:lnTo>
                    <a:pt x="27" y="31"/>
                  </a:lnTo>
                  <a:lnTo>
                    <a:pt x="25" y="36"/>
                  </a:lnTo>
                  <a:lnTo>
                    <a:pt x="25" y="43"/>
                  </a:lnTo>
                  <a:lnTo>
                    <a:pt x="25" y="47"/>
                  </a:lnTo>
                  <a:lnTo>
                    <a:pt x="27" y="51"/>
                  </a:lnTo>
                  <a:lnTo>
                    <a:pt x="28" y="55"/>
                  </a:lnTo>
                  <a:lnTo>
                    <a:pt x="29" y="56"/>
                  </a:lnTo>
                  <a:lnTo>
                    <a:pt x="32" y="58"/>
                  </a:lnTo>
                  <a:lnTo>
                    <a:pt x="33" y="60"/>
                  </a:lnTo>
                  <a:lnTo>
                    <a:pt x="36" y="61"/>
                  </a:lnTo>
                  <a:lnTo>
                    <a:pt x="38" y="61"/>
                  </a:lnTo>
                  <a:lnTo>
                    <a:pt x="44" y="61"/>
                  </a:lnTo>
                  <a:lnTo>
                    <a:pt x="46" y="58"/>
                  </a:lnTo>
                  <a:lnTo>
                    <a:pt x="49" y="56"/>
                  </a:lnTo>
                  <a:lnTo>
                    <a:pt x="51" y="51"/>
                  </a:lnTo>
                  <a:lnTo>
                    <a:pt x="54" y="47"/>
                  </a:lnTo>
                  <a:lnTo>
                    <a:pt x="55" y="41"/>
                  </a:lnTo>
                  <a:lnTo>
                    <a:pt x="58" y="36"/>
                  </a:lnTo>
                  <a:lnTo>
                    <a:pt x="59" y="30"/>
                  </a:lnTo>
                  <a:lnTo>
                    <a:pt x="62" y="24"/>
                  </a:lnTo>
                  <a:lnTo>
                    <a:pt x="66" y="19"/>
                  </a:lnTo>
                  <a:lnTo>
                    <a:pt x="68" y="14"/>
                  </a:lnTo>
                  <a:lnTo>
                    <a:pt x="72" y="9"/>
                  </a:lnTo>
                  <a:lnTo>
                    <a:pt x="78" y="5"/>
                  </a:lnTo>
                  <a:lnTo>
                    <a:pt x="84" y="2"/>
                  </a:lnTo>
                  <a:lnTo>
                    <a:pt x="91" y="0"/>
                  </a:lnTo>
                  <a:lnTo>
                    <a:pt x="98"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96"/>
            <p:cNvSpPr>
              <a:spLocks/>
            </p:cNvSpPr>
            <p:nvPr/>
          </p:nvSpPr>
          <p:spPr bwMode="auto">
            <a:xfrm>
              <a:off x="1585" y="2168"/>
              <a:ext cx="62" cy="15"/>
            </a:xfrm>
            <a:custGeom>
              <a:avLst/>
              <a:gdLst>
                <a:gd name="T0" fmla="*/ 8 w 248"/>
                <a:gd name="T1" fmla="*/ 0 h 60"/>
                <a:gd name="T2" fmla="*/ 35 w 248"/>
                <a:gd name="T3" fmla="*/ 10 h 60"/>
                <a:gd name="T4" fmla="*/ 64 w 248"/>
                <a:gd name="T5" fmla="*/ 18 h 60"/>
                <a:gd name="T6" fmla="*/ 93 w 248"/>
                <a:gd name="T7" fmla="*/ 22 h 60"/>
                <a:gd name="T8" fmla="*/ 124 w 248"/>
                <a:gd name="T9" fmla="*/ 23 h 60"/>
                <a:gd name="T10" fmla="*/ 154 w 248"/>
                <a:gd name="T11" fmla="*/ 22 h 60"/>
                <a:gd name="T12" fmla="*/ 183 w 248"/>
                <a:gd name="T13" fmla="*/ 18 h 60"/>
                <a:gd name="T14" fmla="*/ 212 w 248"/>
                <a:gd name="T15" fmla="*/ 10 h 60"/>
                <a:gd name="T16" fmla="*/ 239 w 248"/>
                <a:gd name="T17" fmla="*/ 0 h 60"/>
                <a:gd name="T18" fmla="*/ 242 w 248"/>
                <a:gd name="T19" fmla="*/ 0 h 60"/>
                <a:gd name="T20" fmla="*/ 243 w 248"/>
                <a:gd name="T21" fmla="*/ 0 h 60"/>
                <a:gd name="T22" fmla="*/ 244 w 248"/>
                <a:gd name="T23" fmla="*/ 0 h 60"/>
                <a:gd name="T24" fmla="*/ 246 w 248"/>
                <a:gd name="T25" fmla="*/ 1 h 60"/>
                <a:gd name="T26" fmla="*/ 247 w 248"/>
                <a:gd name="T27" fmla="*/ 2 h 60"/>
                <a:gd name="T28" fmla="*/ 248 w 248"/>
                <a:gd name="T29" fmla="*/ 5 h 60"/>
                <a:gd name="T30" fmla="*/ 248 w 248"/>
                <a:gd name="T31" fmla="*/ 9 h 60"/>
                <a:gd name="T32" fmla="*/ 248 w 248"/>
                <a:gd name="T33" fmla="*/ 14 h 60"/>
                <a:gd name="T34" fmla="*/ 248 w 248"/>
                <a:gd name="T35" fmla="*/ 18 h 60"/>
                <a:gd name="T36" fmla="*/ 248 w 248"/>
                <a:gd name="T37" fmla="*/ 21 h 60"/>
                <a:gd name="T38" fmla="*/ 248 w 248"/>
                <a:gd name="T39" fmla="*/ 23 h 60"/>
                <a:gd name="T40" fmla="*/ 247 w 248"/>
                <a:gd name="T41" fmla="*/ 26 h 60"/>
                <a:gd name="T42" fmla="*/ 247 w 248"/>
                <a:gd name="T43" fmla="*/ 27 h 60"/>
                <a:gd name="T44" fmla="*/ 246 w 248"/>
                <a:gd name="T45" fmla="*/ 28 h 60"/>
                <a:gd name="T46" fmla="*/ 246 w 248"/>
                <a:gd name="T47" fmla="*/ 30 h 60"/>
                <a:gd name="T48" fmla="*/ 244 w 248"/>
                <a:gd name="T49" fmla="*/ 30 h 60"/>
                <a:gd name="T50" fmla="*/ 230 w 248"/>
                <a:gd name="T51" fmla="*/ 38 h 60"/>
                <a:gd name="T52" fmla="*/ 214 w 248"/>
                <a:gd name="T53" fmla="*/ 43 h 60"/>
                <a:gd name="T54" fmla="*/ 200 w 248"/>
                <a:gd name="T55" fmla="*/ 48 h 60"/>
                <a:gd name="T56" fmla="*/ 186 w 248"/>
                <a:gd name="T57" fmla="*/ 52 h 60"/>
                <a:gd name="T58" fmla="*/ 170 w 248"/>
                <a:gd name="T59" fmla="*/ 56 h 60"/>
                <a:gd name="T60" fmla="*/ 156 w 248"/>
                <a:gd name="T61" fmla="*/ 57 h 60"/>
                <a:gd name="T62" fmla="*/ 140 w 248"/>
                <a:gd name="T63" fmla="*/ 60 h 60"/>
                <a:gd name="T64" fmla="*/ 124 w 248"/>
                <a:gd name="T65" fmla="*/ 60 h 60"/>
                <a:gd name="T66" fmla="*/ 108 w 248"/>
                <a:gd name="T67" fmla="*/ 60 h 60"/>
                <a:gd name="T68" fmla="*/ 93 w 248"/>
                <a:gd name="T69" fmla="*/ 57 h 60"/>
                <a:gd name="T70" fmla="*/ 77 w 248"/>
                <a:gd name="T71" fmla="*/ 56 h 60"/>
                <a:gd name="T72" fmla="*/ 63 w 248"/>
                <a:gd name="T73" fmla="*/ 52 h 60"/>
                <a:gd name="T74" fmla="*/ 48 w 248"/>
                <a:gd name="T75" fmla="*/ 48 h 60"/>
                <a:gd name="T76" fmla="*/ 33 w 248"/>
                <a:gd name="T77" fmla="*/ 43 h 60"/>
                <a:gd name="T78" fmla="*/ 18 w 248"/>
                <a:gd name="T79" fmla="*/ 36 h 60"/>
                <a:gd name="T80" fmla="*/ 4 w 248"/>
                <a:gd name="T81" fmla="*/ 30 h 60"/>
                <a:gd name="T82" fmla="*/ 3 w 248"/>
                <a:gd name="T83" fmla="*/ 30 h 60"/>
                <a:gd name="T84" fmla="*/ 3 w 248"/>
                <a:gd name="T85" fmla="*/ 28 h 60"/>
                <a:gd name="T86" fmla="*/ 1 w 248"/>
                <a:gd name="T87" fmla="*/ 27 h 60"/>
                <a:gd name="T88" fmla="*/ 1 w 248"/>
                <a:gd name="T89" fmla="*/ 26 h 60"/>
                <a:gd name="T90" fmla="*/ 1 w 248"/>
                <a:gd name="T91" fmla="*/ 24 h 60"/>
                <a:gd name="T92" fmla="*/ 0 w 248"/>
                <a:gd name="T93" fmla="*/ 22 h 60"/>
                <a:gd name="T94" fmla="*/ 0 w 248"/>
                <a:gd name="T95" fmla="*/ 18 h 60"/>
                <a:gd name="T96" fmla="*/ 0 w 248"/>
                <a:gd name="T97" fmla="*/ 14 h 60"/>
                <a:gd name="T98" fmla="*/ 0 w 248"/>
                <a:gd name="T99" fmla="*/ 10 h 60"/>
                <a:gd name="T100" fmla="*/ 1 w 248"/>
                <a:gd name="T101" fmla="*/ 6 h 60"/>
                <a:gd name="T102" fmla="*/ 1 w 248"/>
                <a:gd name="T103" fmla="*/ 4 h 60"/>
                <a:gd name="T104" fmla="*/ 3 w 248"/>
                <a:gd name="T105" fmla="*/ 1 h 60"/>
                <a:gd name="T106" fmla="*/ 3 w 248"/>
                <a:gd name="T107" fmla="*/ 0 h 60"/>
                <a:gd name="T108" fmla="*/ 5 w 248"/>
                <a:gd name="T109" fmla="*/ 0 h 60"/>
                <a:gd name="T110" fmla="*/ 7 w 248"/>
                <a:gd name="T111" fmla="*/ 0 h 60"/>
                <a:gd name="T112" fmla="*/ 8 w 248"/>
                <a:gd name="T11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60">
                  <a:moveTo>
                    <a:pt x="8" y="0"/>
                  </a:moveTo>
                  <a:lnTo>
                    <a:pt x="35" y="10"/>
                  </a:lnTo>
                  <a:lnTo>
                    <a:pt x="64" y="18"/>
                  </a:lnTo>
                  <a:lnTo>
                    <a:pt x="93" y="22"/>
                  </a:lnTo>
                  <a:lnTo>
                    <a:pt x="124" y="23"/>
                  </a:lnTo>
                  <a:lnTo>
                    <a:pt x="154" y="22"/>
                  </a:lnTo>
                  <a:lnTo>
                    <a:pt x="183" y="18"/>
                  </a:lnTo>
                  <a:lnTo>
                    <a:pt x="212" y="10"/>
                  </a:lnTo>
                  <a:lnTo>
                    <a:pt x="239" y="0"/>
                  </a:lnTo>
                  <a:lnTo>
                    <a:pt x="242" y="0"/>
                  </a:lnTo>
                  <a:lnTo>
                    <a:pt x="243" y="0"/>
                  </a:lnTo>
                  <a:lnTo>
                    <a:pt x="244" y="0"/>
                  </a:lnTo>
                  <a:lnTo>
                    <a:pt x="246" y="1"/>
                  </a:lnTo>
                  <a:lnTo>
                    <a:pt x="247" y="2"/>
                  </a:lnTo>
                  <a:lnTo>
                    <a:pt x="248" y="5"/>
                  </a:lnTo>
                  <a:lnTo>
                    <a:pt x="248" y="9"/>
                  </a:lnTo>
                  <a:lnTo>
                    <a:pt x="248" y="14"/>
                  </a:lnTo>
                  <a:lnTo>
                    <a:pt x="248" y="18"/>
                  </a:lnTo>
                  <a:lnTo>
                    <a:pt x="248" y="21"/>
                  </a:lnTo>
                  <a:lnTo>
                    <a:pt x="248" y="23"/>
                  </a:lnTo>
                  <a:lnTo>
                    <a:pt x="247" y="26"/>
                  </a:lnTo>
                  <a:lnTo>
                    <a:pt x="247" y="27"/>
                  </a:lnTo>
                  <a:lnTo>
                    <a:pt x="246" y="28"/>
                  </a:lnTo>
                  <a:lnTo>
                    <a:pt x="246" y="30"/>
                  </a:lnTo>
                  <a:lnTo>
                    <a:pt x="244" y="30"/>
                  </a:lnTo>
                  <a:lnTo>
                    <a:pt x="230" y="38"/>
                  </a:lnTo>
                  <a:lnTo>
                    <a:pt x="214" y="43"/>
                  </a:lnTo>
                  <a:lnTo>
                    <a:pt x="200" y="48"/>
                  </a:lnTo>
                  <a:lnTo>
                    <a:pt x="186" y="52"/>
                  </a:lnTo>
                  <a:lnTo>
                    <a:pt x="170" y="56"/>
                  </a:lnTo>
                  <a:lnTo>
                    <a:pt x="156" y="57"/>
                  </a:lnTo>
                  <a:lnTo>
                    <a:pt x="140" y="60"/>
                  </a:lnTo>
                  <a:lnTo>
                    <a:pt x="124" y="60"/>
                  </a:lnTo>
                  <a:lnTo>
                    <a:pt x="108" y="60"/>
                  </a:lnTo>
                  <a:lnTo>
                    <a:pt x="93" y="57"/>
                  </a:lnTo>
                  <a:lnTo>
                    <a:pt x="77" y="56"/>
                  </a:lnTo>
                  <a:lnTo>
                    <a:pt x="63" y="52"/>
                  </a:lnTo>
                  <a:lnTo>
                    <a:pt x="48" y="48"/>
                  </a:lnTo>
                  <a:lnTo>
                    <a:pt x="33" y="43"/>
                  </a:lnTo>
                  <a:lnTo>
                    <a:pt x="18" y="36"/>
                  </a:lnTo>
                  <a:lnTo>
                    <a:pt x="4" y="30"/>
                  </a:lnTo>
                  <a:lnTo>
                    <a:pt x="3" y="30"/>
                  </a:lnTo>
                  <a:lnTo>
                    <a:pt x="3" y="28"/>
                  </a:lnTo>
                  <a:lnTo>
                    <a:pt x="1" y="27"/>
                  </a:lnTo>
                  <a:lnTo>
                    <a:pt x="1" y="26"/>
                  </a:lnTo>
                  <a:lnTo>
                    <a:pt x="1" y="24"/>
                  </a:lnTo>
                  <a:lnTo>
                    <a:pt x="0" y="22"/>
                  </a:lnTo>
                  <a:lnTo>
                    <a:pt x="0" y="18"/>
                  </a:lnTo>
                  <a:lnTo>
                    <a:pt x="0" y="14"/>
                  </a:lnTo>
                  <a:lnTo>
                    <a:pt x="0" y="10"/>
                  </a:lnTo>
                  <a:lnTo>
                    <a:pt x="1" y="6"/>
                  </a:lnTo>
                  <a:lnTo>
                    <a:pt x="1" y="4"/>
                  </a:lnTo>
                  <a:lnTo>
                    <a:pt x="3" y="1"/>
                  </a:lnTo>
                  <a:lnTo>
                    <a:pt x="3" y="0"/>
                  </a:lnTo>
                  <a:lnTo>
                    <a:pt x="5" y="0"/>
                  </a:lnTo>
                  <a:lnTo>
                    <a:pt x="7" y="0"/>
                  </a:lnTo>
                  <a:lnTo>
                    <a:pt x="8"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97"/>
            <p:cNvSpPr>
              <a:spLocks/>
            </p:cNvSpPr>
            <p:nvPr/>
          </p:nvSpPr>
          <p:spPr bwMode="auto">
            <a:xfrm>
              <a:off x="1589" y="2131"/>
              <a:ext cx="46" cy="28"/>
            </a:xfrm>
            <a:custGeom>
              <a:avLst/>
              <a:gdLst>
                <a:gd name="T0" fmla="*/ 171 w 182"/>
                <a:gd name="T1" fmla="*/ 0 h 111"/>
                <a:gd name="T2" fmla="*/ 178 w 182"/>
                <a:gd name="T3" fmla="*/ 2 h 111"/>
                <a:gd name="T4" fmla="*/ 180 w 182"/>
                <a:gd name="T5" fmla="*/ 3 h 111"/>
                <a:gd name="T6" fmla="*/ 182 w 182"/>
                <a:gd name="T7" fmla="*/ 4 h 111"/>
                <a:gd name="T8" fmla="*/ 182 w 182"/>
                <a:gd name="T9" fmla="*/ 106 h 111"/>
                <a:gd name="T10" fmla="*/ 182 w 182"/>
                <a:gd name="T11" fmla="*/ 107 h 111"/>
                <a:gd name="T12" fmla="*/ 179 w 182"/>
                <a:gd name="T13" fmla="*/ 110 h 111"/>
                <a:gd name="T14" fmla="*/ 175 w 182"/>
                <a:gd name="T15" fmla="*/ 110 h 111"/>
                <a:gd name="T16" fmla="*/ 169 w 182"/>
                <a:gd name="T17" fmla="*/ 111 h 111"/>
                <a:gd name="T18" fmla="*/ 161 w 182"/>
                <a:gd name="T19" fmla="*/ 111 h 111"/>
                <a:gd name="T20" fmla="*/ 157 w 182"/>
                <a:gd name="T21" fmla="*/ 110 h 111"/>
                <a:gd name="T22" fmla="*/ 154 w 182"/>
                <a:gd name="T23" fmla="*/ 107 h 111"/>
                <a:gd name="T24" fmla="*/ 154 w 182"/>
                <a:gd name="T25" fmla="*/ 106 h 111"/>
                <a:gd name="T26" fmla="*/ 37 w 182"/>
                <a:gd name="T27" fmla="*/ 72 h 111"/>
                <a:gd name="T28" fmla="*/ 54 w 182"/>
                <a:gd name="T29" fmla="*/ 104 h 111"/>
                <a:gd name="T30" fmla="*/ 54 w 182"/>
                <a:gd name="T31" fmla="*/ 109 h 111"/>
                <a:gd name="T32" fmla="*/ 52 w 182"/>
                <a:gd name="T33" fmla="*/ 110 h 111"/>
                <a:gd name="T34" fmla="*/ 46 w 182"/>
                <a:gd name="T35" fmla="*/ 111 h 111"/>
                <a:gd name="T36" fmla="*/ 38 w 182"/>
                <a:gd name="T37" fmla="*/ 111 h 111"/>
                <a:gd name="T38" fmla="*/ 33 w 182"/>
                <a:gd name="T39" fmla="*/ 111 h 111"/>
                <a:gd name="T40" fmla="*/ 30 w 182"/>
                <a:gd name="T41" fmla="*/ 110 h 111"/>
                <a:gd name="T42" fmla="*/ 29 w 182"/>
                <a:gd name="T43" fmla="*/ 107 h 111"/>
                <a:gd name="T44" fmla="*/ 1 w 182"/>
                <a:gd name="T45" fmla="*/ 68 h 111"/>
                <a:gd name="T46" fmla="*/ 1 w 182"/>
                <a:gd name="T47" fmla="*/ 66 h 111"/>
                <a:gd name="T48" fmla="*/ 0 w 182"/>
                <a:gd name="T49" fmla="*/ 63 h 111"/>
                <a:gd name="T50" fmla="*/ 0 w 182"/>
                <a:gd name="T51" fmla="*/ 59 h 111"/>
                <a:gd name="T52" fmla="*/ 0 w 182"/>
                <a:gd name="T53" fmla="*/ 51 h 111"/>
                <a:gd name="T54" fmla="*/ 0 w 182"/>
                <a:gd name="T55" fmla="*/ 43 h 111"/>
                <a:gd name="T56" fmla="*/ 1 w 182"/>
                <a:gd name="T57" fmla="*/ 38 h 111"/>
                <a:gd name="T58" fmla="*/ 3 w 182"/>
                <a:gd name="T59" fmla="*/ 36 h 111"/>
                <a:gd name="T60" fmla="*/ 4 w 182"/>
                <a:gd name="T61" fmla="*/ 36 h 111"/>
                <a:gd name="T62" fmla="*/ 154 w 182"/>
                <a:gd name="T63" fmla="*/ 6 h 111"/>
                <a:gd name="T64" fmla="*/ 154 w 182"/>
                <a:gd name="T65" fmla="*/ 4 h 111"/>
                <a:gd name="T66" fmla="*/ 157 w 182"/>
                <a:gd name="T67" fmla="*/ 2 h 111"/>
                <a:gd name="T68" fmla="*/ 161 w 182"/>
                <a:gd name="T69" fmla="*/ 0 h 111"/>
                <a:gd name="T70" fmla="*/ 169 w 182"/>
                <a:gd name="T7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11">
                  <a:moveTo>
                    <a:pt x="169" y="0"/>
                  </a:moveTo>
                  <a:lnTo>
                    <a:pt x="171" y="0"/>
                  </a:lnTo>
                  <a:lnTo>
                    <a:pt x="175" y="0"/>
                  </a:lnTo>
                  <a:lnTo>
                    <a:pt x="178" y="2"/>
                  </a:lnTo>
                  <a:lnTo>
                    <a:pt x="179" y="2"/>
                  </a:lnTo>
                  <a:lnTo>
                    <a:pt x="180" y="3"/>
                  </a:lnTo>
                  <a:lnTo>
                    <a:pt x="182" y="4"/>
                  </a:lnTo>
                  <a:lnTo>
                    <a:pt x="182" y="4"/>
                  </a:lnTo>
                  <a:lnTo>
                    <a:pt x="182" y="6"/>
                  </a:lnTo>
                  <a:lnTo>
                    <a:pt x="182" y="106"/>
                  </a:lnTo>
                  <a:lnTo>
                    <a:pt x="182" y="106"/>
                  </a:lnTo>
                  <a:lnTo>
                    <a:pt x="182" y="107"/>
                  </a:lnTo>
                  <a:lnTo>
                    <a:pt x="180" y="109"/>
                  </a:lnTo>
                  <a:lnTo>
                    <a:pt x="179" y="110"/>
                  </a:lnTo>
                  <a:lnTo>
                    <a:pt x="178" y="110"/>
                  </a:lnTo>
                  <a:lnTo>
                    <a:pt x="175" y="110"/>
                  </a:lnTo>
                  <a:lnTo>
                    <a:pt x="171" y="111"/>
                  </a:lnTo>
                  <a:lnTo>
                    <a:pt x="169" y="111"/>
                  </a:lnTo>
                  <a:lnTo>
                    <a:pt x="165" y="111"/>
                  </a:lnTo>
                  <a:lnTo>
                    <a:pt x="161" y="111"/>
                  </a:lnTo>
                  <a:lnTo>
                    <a:pt x="158" y="110"/>
                  </a:lnTo>
                  <a:lnTo>
                    <a:pt x="157" y="110"/>
                  </a:lnTo>
                  <a:lnTo>
                    <a:pt x="156" y="109"/>
                  </a:lnTo>
                  <a:lnTo>
                    <a:pt x="154" y="107"/>
                  </a:lnTo>
                  <a:lnTo>
                    <a:pt x="154" y="107"/>
                  </a:lnTo>
                  <a:lnTo>
                    <a:pt x="154" y="106"/>
                  </a:lnTo>
                  <a:lnTo>
                    <a:pt x="154" y="72"/>
                  </a:lnTo>
                  <a:lnTo>
                    <a:pt x="37" y="72"/>
                  </a:lnTo>
                  <a:lnTo>
                    <a:pt x="52" y="101"/>
                  </a:lnTo>
                  <a:lnTo>
                    <a:pt x="54" y="104"/>
                  </a:lnTo>
                  <a:lnTo>
                    <a:pt x="54" y="106"/>
                  </a:lnTo>
                  <a:lnTo>
                    <a:pt x="54" y="109"/>
                  </a:lnTo>
                  <a:lnTo>
                    <a:pt x="54" y="110"/>
                  </a:lnTo>
                  <a:lnTo>
                    <a:pt x="52" y="110"/>
                  </a:lnTo>
                  <a:lnTo>
                    <a:pt x="50" y="111"/>
                  </a:lnTo>
                  <a:lnTo>
                    <a:pt x="46" y="111"/>
                  </a:lnTo>
                  <a:lnTo>
                    <a:pt x="41" y="111"/>
                  </a:lnTo>
                  <a:lnTo>
                    <a:pt x="38" y="111"/>
                  </a:lnTo>
                  <a:lnTo>
                    <a:pt x="35" y="111"/>
                  </a:lnTo>
                  <a:lnTo>
                    <a:pt x="33" y="111"/>
                  </a:lnTo>
                  <a:lnTo>
                    <a:pt x="31" y="110"/>
                  </a:lnTo>
                  <a:lnTo>
                    <a:pt x="30" y="110"/>
                  </a:lnTo>
                  <a:lnTo>
                    <a:pt x="29" y="109"/>
                  </a:lnTo>
                  <a:lnTo>
                    <a:pt x="29" y="107"/>
                  </a:lnTo>
                  <a:lnTo>
                    <a:pt x="27" y="106"/>
                  </a:lnTo>
                  <a:lnTo>
                    <a:pt x="1" y="68"/>
                  </a:lnTo>
                  <a:lnTo>
                    <a:pt x="1" y="67"/>
                  </a:lnTo>
                  <a:lnTo>
                    <a:pt x="1" y="66"/>
                  </a:lnTo>
                  <a:lnTo>
                    <a:pt x="1" y="64"/>
                  </a:lnTo>
                  <a:lnTo>
                    <a:pt x="0" y="63"/>
                  </a:lnTo>
                  <a:lnTo>
                    <a:pt x="0" y="62"/>
                  </a:lnTo>
                  <a:lnTo>
                    <a:pt x="0" y="59"/>
                  </a:lnTo>
                  <a:lnTo>
                    <a:pt x="0" y="55"/>
                  </a:lnTo>
                  <a:lnTo>
                    <a:pt x="0" y="51"/>
                  </a:lnTo>
                  <a:lnTo>
                    <a:pt x="0" y="47"/>
                  </a:lnTo>
                  <a:lnTo>
                    <a:pt x="0" y="43"/>
                  </a:lnTo>
                  <a:lnTo>
                    <a:pt x="0" y="40"/>
                  </a:lnTo>
                  <a:lnTo>
                    <a:pt x="1" y="38"/>
                  </a:lnTo>
                  <a:lnTo>
                    <a:pt x="1" y="37"/>
                  </a:lnTo>
                  <a:lnTo>
                    <a:pt x="3" y="36"/>
                  </a:lnTo>
                  <a:lnTo>
                    <a:pt x="3" y="36"/>
                  </a:lnTo>
                  <a:lnTo>
                    <a:pt x="4" y="36"/>
                  </a:lnTo>
                  <a:lnTo>
                    <a:pt x="154" y="36"/>
                  </a:lnTo>
                  <a:lnTo>
                    <a:pt x="154" y="6"/>
                  </a:lnTo>
                  <a:lnTo>
                    <a:pt x="154" y="4"/>
                  </a:lnTo>
                  <a:lnTo>
                    <a:pt x="154" y="4"/>
                  </a:lnTo>
                  <a:lnTo>
                    <a:pt x="156" y="3"/>
                  </a:lnTo>
                  <a:lnTo>
                    <a:pt x="157" y="2"/>
                  </a:lnTo>
                  <a:lnTo>
                    <a:pt x="158" y="2"/>
                  </a:lnTo>
                  <a:lnTo>
                    <a:pt x="161" y="0"/>
                  </a:lnTo>
                  <a:lnTo>
                    <a:pt x="165" y="0"/>
                  </a:lnTo>
                  <a:lnTo>
                    <a:pt x="169"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98"/>
            <p:cNvSpPr>
              <a:spLocks noEditPoints="1"/>
            </p:cNvSpPr>
            <p:nvPr/>
          </p:nvSpPr>
          <p:spPr bwMode="auto">
            <a:xfrm>
              <a:off x="1589" y="2094"/>
              <a:ext cx="47" cy="32"/>
            </a:xfrm>
            <a:custGeom>
              <a:avLst/>
              <a:gdLst>
                <a:gd name="T0" fmla="*/ 113 w 187"/>
                <a:gd name="T1" fmla="*/ 0 h 129"/>
                <a:gd name="T2" fmla="*/ 147 w 187"/>
                <a:gd name="T3" fmla="*/ 8 h 129"/>
                <a:gd name="T4" fmla="*/ 172 w 187"/>
                <a:gd name="T5" fmla="*/ 24 h 129"/>
                <a:gd name="T6" fmla="*/ 185 w 187"/>
                <a:gd name="T7" fmla="*/ 48 h 129"/>
                <a:gd name="T8" fmla="*/ 185 w 187"/>
                <a:gd name="T9" fmla="*/ 84 h 129"/>
                <a:gd name="T10" fmla="*/ 172 w 187"/>
                <a:gd name="T11" fmla="*/ 109 h 129"/>
                <a:gd name="T12" fmla="*/ 149 w 187"/>
                <a:gd name="T13" fmla="*/ 123 h 129"/>
                <a:gd name="T14" fmla="*/ 115 w 187"/>
                <a:gd name="T15" fmla="*/ 128 h 129"/>
                <a:gd name="T16" fmla="*/ 73 w 187"/>
                <a:gd name="T17" fmla="*/ 128 h 129"/>
                <a:gd name="T18" fmla="*/ 38 w 187"/>
                <a:gd name="T19" fmla="*/ 122 h 129"/>
                <a:gd name="T20" fmla="*/ 13 w 187"/>
                <a:gd name="T21" fmla="*/ 106 h 129"/>
                <a:gd name="T22" fmla="*/ 0 w 187"/>
                <a:gd name="T23" fmla="*/ 80 h 129"/>
                <a:gd name="T24" fmla="*/ 0 w 187"/>
                <a:gd name="T25" fmla="*/ 46 h 129"/>
                <a:gd name="T26" fmla="*/ 13 w 187"/>
                <a:gd name="T27" fmla="*/ 21 h 129"/>
                <a:gd name="T28" fmla="*/ 36 w 187"/>
                <a:gd name="T29" fmla="*/ 7 h 129"/>
                <a:gd name="T30" fmla="*/ 72 w 187"/>
                <a:gd name="T31" fmla="*/ 0 h 129"/>
                <a:gd name="T32" fmla="*/ 94 w 187"/>
                <a:gd name="T33" fmla="*/ 37 h 129"/>
                <a:gd name="T34" fmla="*/ 72 w 187"/>
                <a:gd name="T35" fmla="*/ 38 h 129"/>
                <a:gd name="T36" fmla="*/ 55 w 187"/>
                <a:gd name="T37" fmla="*/ 39 h 129"/>
                <a:gd name="T38" fmla="*/ 42 w 187"/>
                <a:gd name="T39" fmla="*/ 43 h 129"/>
                <a:gd name="T40" fmla="*/ 34 w 187"/>
                <a:gd name="T41" fmla="*/ 48 h 129"/>
                <a:gd name="T42" fmla="*/ 30 w 187"/>
                <a:gd name="T43" fmla="*/ 55 h 129"/>
                <a:gd name="T44" fmla="*/ 28 w 187"/>
                <a:gd name="T45" fmla="*/ 64 h 129"/>
                <a:gd name="T46" fmla="*/ 32 w 187"/>
                <a:gd name="T47" fmla="*/ 79 h 129"/>
                <a:gd name="T48" fmla="*/ 44 w 187"/>
                <a:gd name="T49" fmla="*/ 86 h 129"/>
                <a:gd name="T50" fmla="*/ 64 w 187"/>
                <a:gd name="T51" fmla="*/ 90 h 129"/>
                <a:gd name="T52" fmla="*/ 91 w 187"/>
                <a:gd name="T53" fmla="*/ 92 h 129"/>
                <a:gd name="T54" fmla="*/ 124 w 187"/>
                <a:gd name="T55" fmla="*/ 90 h 129"/>
                <a:gd name="T56" fmla="*/ 143 w 187"/>
                <a:gd name="T57" fmla="*/ 86 h 129"/>
                <a:gd name="T58" fmla="*/ 154 w 187"/>
                <a:gd name="T59" fmla="*/ 77 h 129"/>
                <a:gd name="T60" fmla="*/ 157 w 187"/>
                <a:gd name="T61" fmla="*/ 65 h 129"/>
                <a:gd name="T62" fmla="*/ 155 w 187"/>
                <a:gd name="T63" fmla="*/ 55 h 129"/>
                <a:gd name="T64" fmla="*/ 150 w 187"/>
                <a:gd name="T65" fmla="*/ 48 h 129"/>
                <a:gd name="T66" fmla="*/ 141 w 187"/>
                <a:gd name="T67" fmla="*/ 43 h 129"/>
                <a:gd name="T68" fmla="*/ 129 w 187"/>
                <a:gd name="T69" fmla="*/ 39 h 129"/>
                <a:gd name="T70" fmla="*/ 113 w 187"/>
                <a:gd name="T71" fmla="*/ 38 h 129"/>
                <a:gd name="T72" fmla="*/ 94 w 187"/>
                <a:gd name="T73"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29">
                  <a:moveTo>
                    <a:pt x="92" y="0"/>
                  </a:moveTo>
                  <a:lnTo>
                    <a:pt x="113" y="0"/>
                  </a:lnTo>
                  <a:lnTo>
                    <a:pt x="132" y="4"/>
                  </a:lnTo>
                  <a:lnTo>
                    <a:pt x="147" y="8"/>
                  </a:lnTo>
                  <a:lnTo>
                    <a:pt x="160" y="15"/>
                  </a:lnTo>
                  <a:lnTo>
                    <a:pt x="172" y="24"/>
                  </a:lnTo>
                  <a:lnTo>
                    <a:pt x="180" y="35"/>
                  </a:lnTo>
                  <a:lnTo>
                    <a:pt x="185" y="48"/>
                  </a:lnTo>
                  <a:lnTo>
                    <a:pt x="187" y="67"/>
                  </a:lnTo>
                  <a:lnTo>
                    <a:pt x="185" y="84"/>
                  </a:lnTo>
                  <a:lnTo>
                    <a:pt x="180" y="97"/>
                  </a:lnTo>
                  <a:lnTo>
                    <a:pt x="172" y="109"/>
                  </a:lnTo>
                  <a:lnTo>
                    <a:pt x="162" y="116"/>
                  </a:lnTo>
                  <a:lnTo>
                    <a:pt x="149" y="123"/>
                  </a:lnTo>
                  <a:lnTo>
                    <a:pt x="133" y="127"/>
                  </a:lnTo>
                  <a:lnTo>
                    <a:pt x="115" y="128"/>
                  </a:lnTo>
                  <a:lnTo>
                    <a:pt x="94" y="129"/>
                  </a:lnTo>
                  <a:lnTo>
                    <a:pt x="73" y="128"/>
                  </a:lnTo>
                  <a:lnTo>
                    <a:pt x="55" y="126"/>
                  </a:lnTo>
                  <a:lnTo>
                    <a:pt x="38" y="122"/>
                  </a:lnTo>
                  <a:lnTo>
                    <a:pt x="25" y="114"/>
                  </a:lnTo>
                  <a:lnTo>
                    <a:pt x="13" y="106"/>
                  </a:lnTo>
                  <a:lnTo>
                    <a:pt x="6" y="94"/>
                  </a:lnTo>
                  <a:lnTo>
                    <a:pt x="0" y="80"/>
                  </a:lnTo>
                  <a:lnTo>
                    <a:pt x="0" y="63"/>
                  </a:lnTo>
                  <a:lnTo>
                    <a:pt x="0" y="46"/>
                  </a:lnTo>
                  <a:lnTo>
                    <a:pt x="5" y="32"/>
                  </a:lnTo>
                  <a:lnTo>
                    <a:pt x="13" y="21"/>
                  </a:lnTo>
                  <a:lnTo>
                    <a:pt x="23" y="13"/>
                  </a:lnTo>
                  <a:lnTo>
                    <a:pt x="36" y="7"/>
                  </a:lnTo>
                  <a:lnTo>
                    <a:pt x="53" y="3"/>
                  </a:lnTo>
                  <a:lnTo>
                    <a:pt x="72" y="0"/>
                  </a:lnTo>
                  <a:lnTo>
                    <a:pt x="92" y="0"/>
                  </a:lnTo>
                  <a:close/>
                  <a:moveTo>
                    <a:pt x="94" y="37"/>
                  </a:moveTo>
                  <a:lnTo>
                    <a:pt x="82" y="37"/>
                  </a:lnTo>
                  <a:lnTo>
                    <a:pt x="72" y="38"/>
                  </a:lnTo>
                  <a:lnTo>
                    <a:pt x="61" y="38"/>
                  </a:lnTo>
                  <a:lnTo>
                    <a:pt x="55" y="39"/>
                  </a:lnTo>
                  <a:lnTo>
                    <a:pt x="47" y="42"/>
                  </a:lnTo>
                  <a:lnTo>
                    <a:pt x="42" y="43"/>
                  </a:lnTo>
                  <a:lnTo>
                    <a:pt x="38" y="46"/>
                  </a:lnTo>
                  <a:lnTo>
                    <a:pt x="34" y="48"/>
                  </a:lnTo>
                  <a:lnTo>
                    <a:pt x="31" y="52"/>
                  </a:lnTo>
                  <a:lnTo>
                    <a:pt x="30" y="55"/>
                  </a:lnTo>
                  <a:lnTo>
                    <a:pt x="28" y="60"/>
                  </a:lnTo>
                  <a:lnTo>
                    <a:pt x="28" y="64"/>
                  </a:lnTo>
                  <a:lnTo>
                    <a:pt x="28" y="72"/>
                  </a:lnTo>
                  <a:lnTo>
                    <a:pt x="32" y="79"/>
                  </a:lnTo>
                  <a:lnTo>
                    <a:pt x="36" y="82"/>
                  </a:lnTo>
                  <a:lnTo>
                    <a:pt x="44" y="86"/>
                  </a:lnTo>
                  <a:lnTo>
                    <a:pt x="53" y="89"/>
                  </a:lnTo>
                  <a:lnTo>
                    <a:pt x="64" y="90"/>
                  </a:lnTo>
                  <a:lnTo>
                    <a:pt x="77" y="92"/>
                  </a:lnTo>
                  <a:lnTo>
                    <a:pt x="91" y="92"/>
                  </a:lnTo>
                  <a:lnTo>
                    <a:pt x="109" y="92"/>
                  </a:lnTo>
                  <a:lnTo>
                    <a:pt x="124" y="90"/>
                  </a:lnTo>
                  <a:lnTo>
                    <a:pt x="136" y="89"/>
                  </a:lnTo>
                  <a:lnTo>
                    <a:pt x="143" y="86"/>
                  </a:lnTo>
                  <a:lnTo>
                    <a:pt x="150" y="82"/>
                  </a:lnTo>
                  <a:lnTo>
                    <a:pt x="154" y="77"/>
                  </a:lnTo>
                  <a:lnTo>
                    <a:pt x="157" y="72"/>
                  </a:lnTo>
                  <a:lnTo>
                    <a:pt x="157" y="65"/>
                  </a:lnTo>
                  <a:lnTo>
                    <a:pt x="157" y="60"/>
                  </a:lnTo>
                  <a:lnTo>
                    <a:pt x="155" y="55"/>
                  </a:lnTo>
                  <a:lnTo>
                    <a:pt x="154" y="51"/>
                  </a:lnTo>
                  <a:lnTo>
                    <a:pt x="150" y="48"/>
                  </a:lnTo>
                  <a:lnTo>
                    <a:pt x="146" y="45"/>
                  </a:lnTo>
                  <a:lnTo>
                    <a:pt x="141" y="43"/>
                  </a:lnTo>
                  <a:lnTo>
                    <a:pt x="136" y="41"/>
                  </a:lnTo>
                  <a:lnTo>
                    <a:pt x="129" y="39"/>
                  </a:lnTo>
                  <a:lnTo>
                    <a:pt x="121" y="38"/>
                  </a:lnTo>
                  <a:lnTo>
                    <a:pt x="113" y="38"/>
                  </a:lnTo>
                  <a:lnTo>
                    <a:pt x="104" y="37"/>
                  </a:lnTo>
                  <a:lnTo>
                    <a:pt x="94" y="3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99"/>
            <p:cNvSpPr>
              <a:spLocks noEditPoints="1"/>
            </p:cNvSpPr>
            <p:nvPr/>
          </p:nvSpPr>
          <p:spPr bwMode="auto">
            <a:xfrm>
              <a:off x="1589" y="2057"/>
              <a:ext cx="47" cy="33"/>
            </a:xfrm>
            <a:custGeom>
              <a:avLst/>
              <a:gdLst>
                <a:gd name="T0" fmla="*/ 113 w 187"/>
                <a:gd name="T1" fmla="*/ 0 h 129"/>
                <a:gd name="T2" fmla="*/ 147 w 187"/>
                <a:gd name="T3" fmla="*/ 8 h 129"/>
                <a:gd name="T4" fmla="*/ 172 w 187"/>
                <a:gd name="T5" fmla="*/ 24 h 129"/>
                <a:gd name="T6" fmla="*/ 185 w 187"/>
                <a:gd name="T7" fmla="*/ 48 h 129"/>
                <a:gd name="T8" fmla="*/ 185 w 187"/>
                <a:gd name="T9" fmla="*/ 84 h 129"/>
                <a:gd name="T10" fmla="*/ 172 w 187"/>
                <a:gd name="T11" fmla="*/ 109 h 129"/>
                <a:gd name="T12" fmla="*/ 149 w 187"/>
                <a:gd name="T13" fmla="*/ 123 h 129"/>
                <a:gd name="T14" fmla="*/ 115 w 187"/>
                <a:gd name="T15" fmla="*/ 128 h 129"/>
                <a:gd name="T16" fmla="*/ 73 w 187"/>
                <a:gd name="T17" fmla="*/ 128 h 129"/>
                <a:gd name="T18" fmla="*/ 38 w 187"/>
                <a:gd name="T19" fmla="*/ 122 h 129"/>
                <a:gd name="T20" fmla="*/ 13 w 187"/>
                <a:gd name="T21" fmla="*/ 105 h 129"/>
                <a:gd name="T22" fmla="*/ 0 w 187"/>
                <a:gd name="T23" fmla="*/ 80 h 129"/>
                <a:gd name="T24" fmla="*/ 0 w 187"/>
                <a:gd name="T25" fmla="*/ 45 h 129"/>
                <a:gd name="T26" fmla="*/ 13 w 187"/>
                <a:gd name="T27" fmla="*/ 21 h 129"/>
                <a:gd name="T28" fmla="*/ 36 w 187"/>
                <a:gd name="T29" fmla="*/ 7 h 129"/>
                <a:gd name="T30" fmla="*/ 72 w 187"/>
                <a:gd name="T31" fmla="*/ 0 h 129"/>
                <a:gd name="T32" fmla="*/ 94 w 187"/>
                <a:gd name="T33" fmla="*/ 37 h 129"/>
                <a:gd name="T34" fmla="*/ 72 w 187"/>
                <a:gd name="T35" fmla="*/ 38 h 129"/>
                <a:gd name="T36" fmla="*/ 55 w 187"/>
                <a:gd name="T37" fmla="*/ 39 h 129"/>
                <a:gd name="T38" fmla="*/ 42 w 187"/>
                <a:gd name="T39" fmla="*/ 43 h 129"/>
                <a:gd name="T40" fmla="*/ 34 w 187"/>
                <a:gd name="T41" fmla="*/ 48 h 129"/>
                <a:gd name="T42" fmla="*/ 30 w 187"/>
                <a:gd name="T43" fmla="*/ 55 h 129"/>
                <a:gd name="T44" fmla="*/ 28 w 187"/>
                <a:gd name="T45" fmla="*/ 64 h 129"/>
                <a:gd name="T46" fmla="*/ 32 w 187"/>
                <a:gd name="T47" fmla="*/ 77 h 129"/>
                <a:gd name="T48" fmla="*/ 44 w 187"/>
                <a:gd name="T49" fmla="*/ 86 h 129"/>
                <a:gd name="T50" fmla="*/ 64 w 187"/>
                <a:gd name="T51" fmla="*/ 90 h 129"/>
                <a:gd name="T52" fmla="*/ 91 w 187"/>
                <a:gd name="T53" fmla="*/ 92 h 129"/>
                <a:gd name="T54" fmla="*/ 124 w 187"/>
                <a:gd name="T55" fmla="*/ 90 h 129"/>
                <a:gd name="T56" fmla="*/ 143 w 187"/>
                <a:gd name="T57" fmla="*/ 85 h 129"/>
                <a:gd name="T58" fmla="*/ 154 w 187"/>
                <a:gd name="T59" fmla="*/ 77 h 129"/>
                <a:gd name="T60" fmla="*/ 157 w 187"/>
                <a:gd name="T61" fmla="*/ 64 h 129"/>
                <a:gd name="T62" fmla="*/ 155 w 187"/>
                <a:gd name="T63" fmla="*/ 55 h 129"/>
                <a:gd name="T64" fmla="*/ 150 w 187"/>
                <a:gd name="T65" fmla="*/ 47 h 129"/>
                <a:gd name="T66" fmla="*/ 141 w 187"/>
                <a:gd name="T67" fmla="*/ 42 h 129"/>
                <a:gd name="T68" fmla="*/ 129 w 187"/>
                <a:gd name="T69" fmla="*/ 39 h 129"/>
                <a:gd name="T70" fmla="*/ 113 w 187"/>
                <a:gd name="T71" fmla="*/ 37 h 129"/>
                <a:gd name="T72" fmla="*/ 94 w 187"/>
                <a:gd name="T73"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29">
                  <a:moveTo>
                    <a:pt x="92" y="0"/>
                  </a:moveTo>
                  <a:lnTo>
                    <a:pt x="113" y="0"/>
                  </a:lnTo>
                  <a:lnTo>
                    <a:pt x="132" y="3"/>
                  </a:lnTo>
                  <a:lnTo>
                    <a:pt x="147" y="8"/>
                  </a:lnTo>
                  <a:lnTo>
                    <a:pt x="160" y="15"/>
                  </a:lnTo>
                  <a:lnTo>
                    <a:pt x="172" y="24"/>
                  </a:lnTo>
                  <a:lnTo>
                    <a:pt x="180" y="35"/>
                  </a:lnTo>
                  <a:lnTo>
                    <a:pt x="185" y="48"/>
                  </a:lnTo>
                  <a:lnTo>
                    <a:pt x="187" y="65"/>
                  </a:lnTo>
                  <a:lnTo>
                    <a:pt x="185" y="84"/>
                  </a:lnTo>
                  <a:lnTo>
                    <a:pt x="180" y="97"/>
                  </a:lnTo>
                  <a:lnTo>
                    <a:pt x="172" y="109"/>
                  </a:lnTo>
                  <a:lnTo>
                    <a:pt x="162" y="116"/>
                  </a:lnTo>
                  <a:lnTo>
                    <a:pt x="149" y="123"/>
                  </a:lnTo>
                  <a:lnTo>
                    <a:pt x="133" y="126"/>
                  </a:lnTo>
                  <a:lnTo>
                    <a:pt x="115" y="128"/>
                  </a:lnTo>
                  <a:lnTo>
                    <a:pt x="94" y="129"/>
                  </a:lnTo>
                  <a:lnTo>
                    <a:pt x="73" y="128"/>
                  </a:lnTo>
                  <a:lnTo>
                    <a:pt x="55" y="126"/>
                  </a:lnTo>
                  <a:lnTo>
                    <a:pt x="38" y="122"/>
                  </a:lnTo>
                  <a:lnTo>
                    <a:pt x="25" y="114"/>
                  </a:lnTo>
                  <a:lnTo>
                    <a:pt x="13" y="105"/>
                  </a:lnTo>
                  <a:lnTo>
                    <a:pt x="6" y="93"/>
                  </a:lnTo>
                  <a:lnTo>
                    <a:pt x="0" y="80"/>
                  </a:lnTo>
                  <a:lnTo>
                    <a:pt x="0" y="63"/>
                  </a:lnTo>
                  <a:lnTo>
                    <a:pt x="0" y="45"/>
                  </a:lnTo>
                  <a:lnTo>
                    <a:pt x="5" y="32"/>
                  </a:lnTo>
                  <a:lnTo>
                    <a:pt x="13" y="21"/>
                  </a:lnTo>
                  <a:lnTo>
                    <a:pt x="23" y="12"/>
                  </a:lnTo>
                  <a:lnTo>
                    <a:pt x="36" y="7"/>
                  </a:lnTo>
                  <a:lnTo>
                    <a:pt x="53" y="3"/>
                  </a:lnTo>
                  <a:lnTo>
                    <a:pt x="72" y="0"/>
                  </a:lnTo>
                  <a:lnTo>
                    <a:pt x="92" y="0"/>
                  </a:lnTo>
                  <a:close/>
                  <a:moveTo>
                    <a:pt x="94" y="37"/>
                  </a:moveTo>
                  <a:lnTo>
                    <a:pt x="82" y="37"/>
                  </a:lnTo>
                  <a:lnTo>
                    <a:pt x="72" y="38"/>
                  </a:lnTo>
                  <a:lnTo>
                    <a:pt x="61" y="38"/>
                  </a:lnTo>
                  <a:lnTo>
                    <a:pt x="55" y="39"/>
                  </a:lnTo>
                  <a:lnTo>
                    <a:pt x="47" y="41"/>
                  </a:lnTo>
                  <a:lnTo>
                    <a:pt x="42" y="43"/>
                  </a:lnTo>
                  <a:lnTo>
                    <a:pt x="38" y="46"/>
                  </a:lnTo>
                  <a:lnTo>
                    <a:pt x="34" y="48"/>
                  </a:lnTo>
                  <a:lnTo>
                    <a:pt x="31" y="51"/>
                  </a:lnTo>
                  <a:lnTo>
                    <a:pt x="30" y="55"/>
                  </a:lnTo>
                  <a:lnTo>
                    <a:pt x="28" y="59"/>
                  </a:lnTo>
                  <a:lnTo>
                    <a:pt x="28" y="64"/>
                  </a:lnTo>
                  <a:lnTo>
                    <a:pt x="28" y="72"/>
                  </a:lnTo>
                  <a:lnTo>
                    <a:pt x="32" y="77"/>
                  </a:lnTo>
                  <a:lnTo>
                    <a:pt x="36" y="82"/>
                  </a:lnTo>
                  <a:lnTo>
                    <a:pt x="44" y="86"/>
                  </a:lnTo>
                  <a:lnTo>
                    <a:pt x="53" y="89"/>
                  </a:lnTo>
                  <a:lnTo>
                    <a:pt x="64" y="90"/>
                  </a:lnTo>
                  <a:lnTo>
                    <a:pt x="77" y="92"/>
                  </a:lnTo>
                  <a:lnTo>
                    <a:pt x="91" y="92"/>
                  </a:lnTo>
                  <a:lnTo>
                    <a:pt x="109" y="92"/>
                  </a:lnTo>
                  <a:lnTo>
                    <a:pt x="124" y="90"/>
                  </a:lnTo>
                  <a:lnTo>
                    <a:pt x="136" y="89"/>
                  </a:lnTo>
                  <a:lnTo>
                    <a:pt x="143" y="85"/>
                  </a:lnTo>
                  <a:lnTo>
                    <a:pt x="150" y="82"/>
                  </a:lnTo>
                  <a:lnTo>
                    <a:pt x="154" y="77"/>
                  </a:lnTo>
                  <a:lnTo>
                    <a:pt x="157" y="72"/>
                  </a:lnTo>
                  <a:lnTo>
                    <a:pt x="157" y="64"/>
                  </a:lnTo>
                  <a:lnTo>
                    <a:pt x="157" y="59"/>
                  </a:lnTo>
                  <a:lnTo>
                    <a:pt x="155" y="55"/>
                  </a:lnTo>
                  <a:lnTo>
                    <a:pt x="154" y="51"/>
                  </a:lnTo>
                  <a:lnTo>
                    <a:pt x="150" y="47"/>
                  </a:lnTo>
                  <a:lnTo>
                    <a:pt x="146" y="45"/>
                  </a:lnTo>
                  <a:lnTo>
                    <a:pt x="141" y="42"/>
                  </a:lnTo>
                  <a:lnTo>
                    <a:pt x="136" y="41"/>
                  </a:lnTo>
                  <a:lnTo>
                    <a:pt x="129" y="39"/>
                  </a:lnTo>
                  <a:lnTo>
                    <a:pt x="121" y="38"/>
                  </a:lnTo>
                  <a:lnTo>
                    <a:pt x="113" y="37"/>
                  </a:lnTo>
                  <a:lnTo>
                    <a:pt x="104" y="37"/>
                  </a:lnTo>
                  <a:lnTo>
                    <a:pt x="94" y="3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00"/>
            <p:cNvSpPr>
              <a:spLocks noEditPoints="1"/>
            </p:cNvSpPr>
            <p:nvPr/>
          </p:nvSpPr>
          <p:spPr bwMode="auto">
            <a:xfrm>
              <a:off x="1589" y="2021"/>
              <a:ext cx="47" cy="32"/>
            </a:xfrm>
            <a:custGeom>
              <a:avLst/>
              <a:gdLst>
                <a:gd name="T0" fmla="*/ 113 w 187"/>
                <a:gd name="T1" fmla="*/ 0 h 128"/>
                <a:gd name="T2" fmla="*/ 147 w 187"/>
                <a:gd name="T3" fmla="*/ 8 h 128"/>
                <a:gd name="T4" fmla="*/ 172 w 187"/>
                <a:gd name="T5" fmla="*/ 24 h 128"/>
                <a:gd name="T6" fmla="*/ 185 w 187"/>
                <a:gd name="T7" fmla="*/ 48 h 128"/>
                <a:gd name="T8" fmla="*/ 185 w 187"/>
                <a:gd name="T9" fmla="*/ 84 h 128"/>
                <a:gd name="T10" fmla="*/ 172 w 187"/>
                <a:gd name="T11" fmla="*/ 109 h 128"/>
                <a:gd name="T12" fmla="*/ 149 w 187"/>
                <a:gd name="T13" fmla="*/ 123 h 128"/>
                <a:gd name="T14" fmla="*/ 115 w 187"/>
                <a:gd name="T15" fmla="*/ 128 h 128"/>
                <a:gd name="T16" fmla="*/ 73 w 187"/>
                <a:gd name="T17" fmla="*/ 128 h 128"/>
                <a:gd name="T18" fmla="*/ 38 w 187"/>
                <a:gd name="T19" fmla="*/ 120 h 128"/>
                <a:gd name="T20" fmla="*/ 13 w 187"/>
                <a:gd name="T21" fmla="*/ 105 h 128"/>
                <a:gd name="T22" fmla="*/ 0 w 187"/>
                <a:gd name="T23" fmla="*/ 80 h 128"/>
                <a:gd name="T24" fmla="*/ 0 w 187"/>
                <a:gd name="T25" fmla="*/ 45 h 128"/>
                <a:gd name="T26" fmla="*/ 13 w 187"/>
                <a:gd name="T27" fmla="*/ 20 h 128"/>
                <a:gd name="T28" fmla="*/ 36 w 187"/>
                <a:gd name="T29" fmla="*/ 5 h 128"/>
                <a:gd name="T30" fmla="*/ 72 w 187"/>
                <a:gd name="T31" fmla="*/ 0 h 128"/>
                <a:gd name="T32" fmla="*/ 94 w 187"/>
                <a:gd name="T33" fmla="*/ 37 h 128"/>
                <a:gd name="T34" fmla="*/ 72 w 187"/>
                <a:gd name="T35" fmla="*/ 37 h 128"/>
                <a:gd name="T36" fmla="*/ 55 w 187"/>
                <a:gd name="T37" fmla="*/ 39 h 128"/>
                <a:gd name="T38" fmla="*/ 42 w 187"/>
                <a:gd name="T39" fmla="*/ 43 h 128"/>
                <a:gd name="T40" fmla="*/ 34 w 187"/>
                <a:gd name="T41" fmla="*/ 48 h 128"/>
                <a:gd name="T42" fmla="*/ 30 w 187"/>
                <a:gd name="T43" fmla="*/ 55 h 128"/>
                <a:gd name="T44" fmla="*/ 28 w 187"/>
                <a:gd name="T45" fmla="*/ 64 h 128"/>
                <a:gd name="T46" fmla="*/ 32 w 187"/>
                <a:gd name="T47" fmla="*/ 77 h 128"/>
                <a:gd name="T48" fmla="*/ 44 w 187"/>
                <a:gd name="T49" fmla="*/ 86 h 128"/>
                <a:gd name="T50" fmla="*/ 64 w 187"/>
                <a:gd name="T51" fmla="*/ 90 h 128"/>
                <a:gd name="T52" fmla="*/ 91 w 187"/>
                <a:gd name="T53" fmla="*/ 92 h 128"/>
                <a:gd name="T54" fmla="*/ 124 w 187"/>
                <a:gd name="T55" fmla="*/ 90 h 128"/>
                <a:gd name="T56" fmla="*/ 143 w 187"/>
                <a:gd name="T57" fmla="*/ 85 h 128"/>
                <a:gd name="T58" fmla="*/ 154 w 187"/>
                <a:gd name="T59" fmla="*/ 77 h 128"/>
                <a:gd name="T60" fmla="*/ 157 w 187"/>
                <a:gd name="T61" fmla="*/ 64 h 128"/>
                <a:gd name="T62" fmla="*/ 155 w 187"/>
                <a:gd name="T63" fmla="*/ 55 h 128"/>
                <a:gd name="T64" fmla="*/ 150 w 187"/>
                <a:gd name="T65" fmla="*/ 47 h 128"/>
                <a:gd name="T66" fmla="*/ 141 w 187"/>
                <a:gd name="T67" fmla="*/ 42 h 128"/>
                <a:gd name="T68" fmla="*/ 129 w 187"/>
                <a:gd name="T69" fmla="*/ 39 h 128"/>
                <a:gd name="T70" fmla="*/ 113 w 187"/>
                <a:gd name="T71" fmla="*/ 37 h 128"/>
                <a:gd name="T72" fmla="*/ 94 w 187"/>
                <a:gd name="T73" fmla="*/ 3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28">
                  <a:moveTo>
                    <a:pt x="92" y="0"/>
                  </a:moveTo>
                  <a:lnTo>
                    <a:pt x="113" y="0"/>
                  </a:lnTo>
                  <a:lnTo>
                    <a:pt x="132" y="3"/>
                  </a:lnTo>
                  <a:lnTo>
                    <a:pt x="147" y="8"/>
                  </a:lnTo>
                  <a:lnTo>
                    <a:pt x="160" y="15"/>
                  </a:lnTo>
                  <a:lnTo>
                    <a:pt x="172" y="24"/>
                  </a:lnTo>
                  <a:lnTo>
                    <a:pt x="180" y="35"/>
                  </a:lnTo>
                  <a:lnTo>
                    <a:pt x="185" y="48"/>
                  </a:lnTo>
                  <a:lnTo>
                    <a:pt x="187" y="65"/>
                  </a:lnTo>
                  <a:lnTo>
                    <a:pt x="185" y="84"/>
                  </a:lnTo>
                  <a:lnTo>
                    <a:pt x="180" y="97"/>
                  </a:lnTo>
                  <a:lnTo>
                    <a:pt x="172" y="109"/>
                  </a:lnTo>
                  <a:lnTo>
                    <a:pt x="162" y="116"/>
                  </a:lnTo>
                  <a:lnTo>
                    <a:pt x="149" y="123"/>
                  </a:lnTo>
                  <a:lnTo>
                    <a:pt x="133" y="126"/>
                  </a:lnTo>
                  <a:lnTo>
                    <a:pt x="115" y="128"/>
                  </a:lnTo>
                  <a:lnTo>
                    <a:pt x="94" y="128"/>
                  </a:lnTo>
                  <a:lnTo>
                    <a:pt x="73" y="128"/>
                  </a:lnTo>
                  <a:lnTo>
                    <a:pt x="55" y="126"/>
                  </a:lnTo>
                  <a:lnTo>
                    <a:pt x="38" y="120"/>
                  </a:lnTo>
                  <a:lnTo>
                    <a:pt x="25" y="114"/>
                  </a:lnTo>
                  <a:lnTo>
                    <a:pt x="13" y="105"/>
                  </a:lnTo>
                  <a:lnTo>
                    <a:pt x="6" y="93"/>
                  </a:lnTo>
                  <a:lnTo>
                    <a:pt x="0" y="80"/>
                  </a:lnTo>
                  <a:lnTo>
                    <a:pt x="0" y="63"/>
                  </a:lnTo>
                  <a:lnTo>
                    <a:pt x="0" y="45"/>
                  </a:lnTo>
                  <a:lnTo>
                    <a:pt x="5" y="32"/>
                  </a:lnTo>
                  <a:lnTo>
                    <a:pt x="13" y="20"/>
                  </a:lnTo>
                  <a:lnTo>
                    <a:pt x="23" y="12"/>
                  </a:lnTo>
                  <a:lnTo>
                    <a:pt x="36" y="5"/>
                  </a:lnTo>
                  <a:lnTo>
                    <a:pt x="53" y="3"/>
                  </a:lnTo>
                  <a:lnTo>
                    <a:pt x="72" y="0"/>
                  </a:lnTo>
                  <a:lnTo>
                    <a:pt x="92" y="0"/>
                  </a:lnTo>
                  <a:close/>
                  <a:moveTo>
                    <a:pt x="94" y="37"/>
                  </a:moveTo>
                  <a:lnTo>
                    <a:pt x="82" y="37"/>
                  </a:lnTo>
                  <a:lnTo>
                    <a:pt x="72" y="37"/>
                  </a:lnTo>
                  <a:lnTo>
                    <a:pt x="61" y="38"/>
                  </a:lnTo>
                  <a:lnTo>
                    <a:pt x="55" y="39"/>
                  </a:lnTo>
                  <a:lnTo>
                    <a:pt x="47" y="41"/>
                  </a:lnTo>
                  <a:lnTo>
                    <a:pt x="42" y="43"/>
                  </a:lnTo>
                  <a:lnTo>
                    <a:pt x="38" y="46"/>
                  </a:lnTo>
                  <a:lnTo>
                    <a:pt x="34" y="48"/>
                  </a:lnTo>
                  <a:lnTo>
                    <a:pt x="31" y="51"/>
                  </a:lnTo>
                  <a:lnTo>
                    <a:pt x="30" y="55"/>
                  </a:lnTo>
                  <a:lnTo>
                    <a:pt x="28" y="59"/>
                  </a:lnTo>
                  <a:lnTo>
                    <a:pt x="28" y="64"/>
                  </a:lnTo>
                  <a:lnTo>
                    <a:pt x="28" y="72"/>
                  </a:lnTo>
                  <a:lnTo>
                    <a:pt x="32" y="77"/>
                  </a:lnTo>
                  <a:lnTo>
                    <a:pt x="36" y="82"/>
                  </a:lnTo>
                  <a:lnTo>
                    <a:pt x="44" y="86"/>
                  </a:lnTo>
                  <a:lnTo>
                    <a:pt x="53" y="89"/>
                  </a:lnTo>
                  <a:lnTo>
                    <a:pt x="64" y="90"/>
                  </a:lnTo>
                  <a:lnTo>
                    <a:pt x="77" y="92"/>
                  </a:lnTo>
                  <a:lnTo>
                    <a:pt x="91" y="92"/>
                  </a:lnTo>
                  <a:lnTo>
                    <a:pt x="109" y="92"/>
                  </a:lnTo>
                  <a:lnTo>
                    <a:pt x="124" y="90"/>
                  </a:lnTo>
                  <a:lnTo>
                    <a:pt x="136" y="89"/>
                  </a:lnTo>
                  <a:lnTo>
                    <a:pt x="143" y="85"/>
                  </a:lnTo>
                  <a:lnTo>
                    <a:pt x="150" y="82"/>
                  </a:lnTo>
                  <a:lnTo>
                    <a:pt x="154" y="77"/>
                  </a:lnTo>
                  <a:lnTo>
                    <a:pt x="157" y="72"/>
                  </a:lnTo>
                  <a:lnTo>
                    <a:pt x="157" y="64"/>
                  </a:lnTo>
                  <a:lnTo>
                    <a:pt x="157" y="59"/>
                  </a:lnTo>
                  <a:lnTo>
                    <a:pt x="155" y="55"/>
                  </a:lnTo>
                  <a:lnTo>
                    <a:pt x="154" y="51"/>
                  </a:lnTo>
                  <a:lnTo>
                    <a:pt x="150" y="47"/>
                  </a:lnTo>
                  <a:lnTo>
                    <a:pt x="146" y="45"/>
                  </a:lnTo>
                  <a:lnTo>
                    <a:pt x="141" y="42"/>
                  </a:lnTo>
                  <a:lnTo>
                    <a:pt x="136" y="41"/>
                  </a:lnTo>
                  <a:lnTo>
                    <a:pt x="129" y="39"/>
                  </a:lnTo>
                  <a:lnTo>
                    <a:pt x="121" y="38"/>
                  </a:lnTo>
                  <a:lnTo>
                    <a:pt x="113" y="37"/>
                  </a:lnTo>
                  <a:lnTo>
                    <a:pt x="104" y="37"/>
                  </a:lnTo>
                  <a:lnTo>
                    <a:pt x="94" y="3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01"/>
            <p:cNvSpPr>
              <a:spLocks/>
            </p:cNvSpPr>
            <p:nvPr/>
          </p:nvSpPr>
          <p:spPr bwMode="auto">
            <a:xfrm>
              <a:off x="1600" y="1993"/>
              <a:ext cx="36" cy="23"/>
            </a:xfrm>
            <a:custGeom>
              <a:avLst/>
              <a:gdLst>
                <a:gd name="T0" fmla="*/ 109 w 142"/>
                <a:gd name="T1" fmla="*/ 0 h 95"/>
                <a:gd name="T2" fmla="*/ 125 w 142"/>
                <a:gd name="T3" fmla="*/ 7 h 95"/>
                <a:gd name="T4" fmla="*/ 135 w 142"/>
                <a:gd name="T5" fmla="*/ 22 h 95"/>
                <a:gd name="T6" fmla="*/ 140 w 142"/>
                <a:gd name="T7" fmla="*/ 41 h 95"/>
                <a:gd name="T8" fmla="*/ 142 w 142"/>
                <a:gd name="T9" fmla="*/ 60 h 95"/>
                <a:gd name="T10" fmla="*/ 139 w 142"/>
                <a:gd name="T11" fmla="*/ 73 h 95"/>
                <a:gd name="T12" fmla="*/ 136 w 142"/>
                <a:gd name="T13" fmla="*/ 83 h 95"/>
                <a:gd name="T14" fmla="*/ 132 w 142"/>
                <a:gd name="T15" fmla="*/ 90 h 95"/>
                <a:gd name="T16" fmla="*/ 130 w 142"/>
                <a:gd name="T17" fmla="*/ 92 h 95"/>
                <a:gd name="T18" fmla="*/ 123 w 142"/>
                <a:gd name="T19" fmla="*/ 95 h 95"/>
                <a:gd name="T20" fmla="*/ 113 w 142"/>
                <a:gd name="T21" fmla="*/ 95 h 95"/>
                <a:gd name="T22" fmla="*/ 109 w 142"/>
                <a:gd name="T23" fmla="*/ 94 h 95"/>
                <a:gd name="T24" fmla="*/ 105 w 142"/>
                <a:gd name="T25" fmla="*/ 92 h 95"/>
                <a:gd name="T26" fmla="*/ 105 w 142"/>
                <a:gd name="T27" fmla="*/ 91 h 95"/>
                <a:gd name="T28" fmla="*/ 105 w 142"/>
                <a:gd name="T29" fmla="*/ 88 h 95"/>
                <a:gd name="T30" fmla="*/ 108 w 142"/>
                <a:gd name="T31" fmla="*/ 82 h 95"/>
                <a:gd name="T32" fmla="*/ 112 w 142"/>
                <a:gd name="T33" fmla="*/ 73 h 95"/>
                <a:gd name="T34" fmla="*/ 115 w 142"/>
                <a:gd name="T35" fmla="*/ 61 h 95"/>
                <a:gd name="T36" fmla="*/ 115 w 142"/>
                <a:gd name="T37" fmla="*/ 49 h 95"/>
                <a:gd name="T38" fmla="*/ 114 w 142"/>
                <a:gd name="T39" fmla="*/ 43 h 95"/>
                <a:gd name="T40" fmla="*/ 110 w 142"/>
                <a:gd name="T41" fmla="*/ 36 h 95"/>
                <a:gd name="T42" fmla="*/ 105 w 142"/>
                <a:gd name="T43" fmla="*/ 33 h 95"/>
                <a:gd name="T44" fmla="*/ 97 w 142"/>
                <a:gd name="T45" fmla="*/ 33 h 95"/>
                <a:gd name="T46" fmla="*/ 91 w 142"/>
                <a:gd name="T47" fmla="*/ 39 h 95"/>
                <a:gd name="T48" fmla="*/ 87 w 142"/>
                <a:gd name="T49" fmla="*/ 48 h 95"/>
                <a:gd name="T50" fmla="*/ 83 w 142"/>
                <a:gd name="T51" fmla="*/ 58 h 95"/>
                <a:gd name="T52" fmla="*/ 78 w 142"/>
                <a:gd name="T53" fmla="*/ 69 h 95"/>
                <a:gd name="T54" fmla="*/ 71 w 142"/>
                <a:gd name="T55" fmla="*/ 81 h 95"/>
                <a:gd name="T56" fmla="*/ 62 w 142"/>
                <a:gd name="T57" fmla="*/ 88 h 95"/>
                <a:gd name="T58" fmla="*/ 50 w 142"/>
                <a:gd name="T59" fmla="*/ 94 h 95"/>
                <a:gd name="T60" fmla="*/ 32 w 142"/>
                <a:gd name="T61" fmla="*/ 94 h 95"/>
                <a:gd name="T62" fmla="*/ 17 w 142"/>
                <a:gd name="T63" fmla="*/ 86 h 95"/>
                <a:gd name="T64" fmla="*/ 7 w 142"/>
                <a:gd name="T65" fmla="*/ 73 h 95"/>
                <a:gd name="T66" fmla="*/ 2 w 142"/>
                <a:gd name="T67" fmla="*/ 54 h 95"/>
                <a:gd name="T68" fmla="*/ 0 w 142"/>
                <a:gd name="T69" fmla="*/ 37 h 95"/>
                <a:gd name="T70" fmla="*/ 3 w 142"/>
                <a:gd name="T71" fmla="*/ 27 h 95"/>
                <a:gd name="T72" fmla="*/ 6 w 142"/>
                <a:gd name="T73" fmla="*/ 18 h 95"/>
                <a:gd name="T74" fmla="*/ 8 w 142"/>
                <a:gd name="T75" fmla="*/ 11 h 95"/>
                <a:gd name="T76" fmla="*/ 10 w 142"/>
                <a:gd name="T77" fmla="*/ 9 h 95"/>
                <a:gd name="T78" fmla="*/ 12 w 142"/>
                <a:gd name="T79" fmla="*/ 7 h 95"/>
                <a:gd name="T80" fmla="*/ 15 w 142"/>
                <a:gd name="T81" fmla="*/ 7 h 95"/>
                <a:gd name="T82" fmla="*/ 20 w 142"/>
                <a:gd name="T83" fmla="*/ 6 h 95"/>
                <a:gd name="T84" fmla="*/ 27 w 142"/>
                <a:gd name="T85" fmla="*/ 6 h 95"/>
                <a:gd name="T86" fmla="*/ 30 w 142"/>
                <a:gd name="T87" fmla="*/ 7 h 95"/>
                <a:gd name="T88" fmla="*/ 33 w 142"/>
                <a:gd name="T89" fmla="*/ 7 h 95"/>
                <a:gd name="T90" fmla="*/ 34 w 142"/>
                <a:gd name="T91" fmla="*/ 10 h 95"/>
                <a:gd name="T92" fmla="*/ 34 w 142"/>
                <a:gd name="T93" fmla="*/ 13 h 95"/>
                <a:gd name="T94" fmla="*/ 32 w 142"/>
                <a:gd name="T95" fmla="*/ 18 h 95"/>
                <a:gd name="T96" fmla="*/ 29 w 142"/>
                <a:gd name="T97" fmla="*/ 26 h 95"/>
                <a:gd name="T98" fmla="*/ 25 w 142"/>
                <a:gd name="T99" fmla="*/ 36 h 95"/>
                <a:gd name="T100" fmla="*/ 25 w 142"/>
                <a:gd name="T101" fmla="*/ 47 h 95"/>
                <a:gd name="T102" fmla="*/ 28 w 142"/>
                <a:gd name="T103" fmla="*/ 53 h 95"/>
                <a:gd name="T104" fmla="*/ 32 w 142"/>
                <a:gd name="T105" fmla="*/ 58 h 95"/>
                <a:gd name="T106" fmla="*/ 36 w 142"/>
                <a:gd name="T107" fmla="*/ 61 h 95"/>
                <a:gd name="T108" fmla="*/ 44 w 142"/>
                <a:gd name="T109" fmla="*/ 60 h 95"/>
                <a:gd name="T110" fmla="*/ 49 w 142"/>
                <a:gd name="T111" fmla="*/ 56 h 95"/>
                <a:gd name="T112" fmla="*/ 54 w 142"/>
                <a:gd name="T113" fmla="*/ 47 h 95"/>
                <a:gd name="T114" fmla="*/ 58 w 142"/>
                <a:gd name="T115" fmla="*/ 36 h 95"/>
                <a:gd name="T116" fmla="*/ 62 w 142"/>
                <a:gd name="T117" fmla="*/ 24 h 95"/>
                <a:gd name="T118" fmla="*/ 68 w 142"/>
                <a:gd name="T119" fmla="*/ 14 h 95"/>
                <a:gd name="T120" fmla="*/ 78 w 142"/>
                <a:gd name="T121" fmla="*/ 5 h 95"/>
                <a:gd name="T122" fmla="*/ 91 w 142"/>
                <a:gd name="T1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95">
                  <a:moveTo>
                    <a:pt x="98" y="0"/>
                  </a:moveTo>
                  <a:lnTo>
                    <a:pt x="109" y="0"/>
                  </a:lnTo>
                  <a:lnTo>
                    <a:pt x="117" y="3"/>
                  </a:lnTo>
                  <a:lnTo>
                    <a:pt x="125" y="7"/>
                  </a:lnTo>
                  <a:lnTo>
                    <a:pt x="130" y="15"/>
                  </a:lnTo>
                  <a:lnTo>
                    <a:pt x="135" y="22"/>
                  </a:lnTo>
                  <a:lnTo>
                    <a:pt x="139" y="32"/>
                  </a:lnTo>
                  <a:lnTo>
                    <a:pt x="140" y="41"/>
                  </a:lnTo>
                  <a:lnTo>
                    <a:pt x="142" y="53"/>
                  </a:lnTo>
                  <a:lnTo>
                    <a:pt x="142" y="60"/>
                  </a:lnTo>
                  <a:lnTo>
                    <a:pt x="140" y="66"/>
                  </a:lnTo>
                  <a:lnTo>
                    <a:pt x="139" y="73"/>
                  </a:lnTo>
                  <a:lnTo>
                    <a:pt x="138" y="78"/>
                  </a:lnTo>
                  <a:lnTo>
                    <a:pt x="136" y="83"/>
                  </a:lnTo>
                  <a:lnTo>
                    <a:pt x="134" y="86"/>
                  </a:lnTo>
                  <a:lnTo>
                    <a:pt x="132" y="90"/>
                  </a:lnTo>
                  <a:lnTo>
                    <a:pt x="131" y="91"/>
                  </a:lnTo>
                  <a:lnTo>
                    <a:pt x="130" y="92"/>
                  </a:lnTo>
                  <a:lnTo>
                    <a:pt x="127" y="94"/>
                  </a:lnTo>
                  <a:lnTo>
                    <a:pt x="123" y="95"/>
                  </a:lnTo>
                  <a:lnTo>
                    <a:pt x="117" y="95"/>
                  </a:lnTo>
                  <a:lnTo>
                    <a:pt x="113" y="95"/>
                  </a:lnTo>
                  <a:lnTo>
                    <a:pt x="110" y="94"/>
                  </a:lnTo>
                  <a:lnTo>
                    <a:pt x="109" y="94"/>
                  </a:lnTo>
                  <a:lnTo>
                    <a:pt x="106" y="94"/>
                  </a:lnTo>
                  <a:lnTo>
                    <a:pt x="105" y="92"/>
                  </a:lnTo>
                  <a:lnTo>
                    <a:pt x="105" y="92"/>
                  </a:lnTo>
                  <a:lnTo>
                    <a:pt x="105" y="91"/>
                  </a:lnTo>
                  <a:lnTo>
                    <a:pt x="105" y="90"/>
                  </a:lnTo>
                  <a:lnTo>
                    <a:pt x="105" y="88"/>
                  </a:lnTo>
                  <a:lnTo>
                    <a:pt x="106" y="86"/>
                  </a:lnTo>
                  <a:lnTo>
                    <a:pt x="108" y="82"/>
                  </a:lnTo>
                  <a:lnTo>
                    <a:pt x="110" y="78"/>
                  </a:lnTo>
                  <a:lnTo>
                    <a:pt x="112" y="73"/>
                  </a:lnTo>
                  <a:lnTo>
                    <a:pt x="114" y="67"/>
                  </a:lnTo>
                  <a:lnTo>
                    <a:pt x="115" y="61"/>
                  </a:lnTo>
                  <a:lnTo>
                    <a:pt x="115" y="54"/>
                  </a:lnTo>
                  <a:lnTo>
                    <a:pt x="115" y="49"/>
                  </a:lnTo>
                  <a:lnTo>
                    <a:pt x="114" y="45"/>
                  </a:lnTo>
                  <a:lnTo>
                    <a:pt x="114" y="43"/>
                  </a:lnTo>
                  <a:lnTo>
                    <a:pt x="112" y="39"/>
                  </a:lnTo>
                  <a:lnTo>
                    <a:pt x="110" y="36"/>
                  </a:lnTo>
                  <a:lnTo>
                    <a:pt x="108" y="35"/>
                  </a:lnTo>
                  <a:lnTo>
                    <a:pt x="105" y="33"/>
                  </a:lnTo>
                  <a:lnTo>
                    <a:pt x="101" y="33"/>
                  </a:lnTo>
                  <a:lnTo>
                    <a:pt x="97" y="33"/>
                  </a:lnTo>
                  <a:lnTo>
                    <a:pt x="93" y="36"/>
                  </a:lnTo>
                  <a:lnTo>
                    <a:pt x="91" y="39"/>
                  </a:lnTo>
                  <a:lnTo>
                    <a:pt x="88" y="43"/>
                  </a:lnTo>
                  <a:lnTo>
                    <a:pt x="87" y="48"/>
                  </a:lnTo>
                  <a:lnTo>
                    <a:pt x="84" y="53"/>
                  </a:lnTo>
                  <a:lnTo>
                    <a:pt x="83" y="58"/>
                  </a:lnTo>
                  <a:lnTo>
                    <a:pt x="80" y="64"/>
                  </a:lnTo>
                  <a:lnTo>
                    <a:pt x="78" y="69"/>
                  </a:lnTo>
                  <a:lnTo>
                    <a:pt x="75" y="75"/>
                  </a:lnTo>
                  <a:lnTo>
                    <a:pt x="71" y="81"/>
                  </a:lnTo>
                  <a:lnTo>
                    <a:pt x="67" y="84"/>
                  </a:lnTo>
                  <a:lnTo>
                    <a:pt x="62" y="88"/>
                  </a:lnTo>
                  <a:lnTo>
                    <a:pt x="57" y="91"/>
                  </a:lnTo>
                  <a:lnTo>
                    <a:pt x="50" y="94"/>
                  </a:lnTo>
                  <a:lnTo>
                    <a:pt x="41" y="94"/>
                  </a:lnTo>
                  <a:lnTo>
                    <a:pt x="32" y="94"/>
                  </a:lnTo>
                  <a:lnTo>
                    <a:pt x="25" y="90"/>
                  </a:lnTo>
                  <a:lnTo>
                    <a:pt x="17" y="86"/>
                  </a:lnTo>
                  <a:lnTo>
                    <a:pt x="12" y="81"/>
                  </a:lnTo>
                  <a:lnTo>
                    <a:pt x="7" y="73"/>
                  </a:lnTo>
                  <a:lnTo>
                    <a:pt x="4" y="65"/>
                  </a:lnTo>
                  <a:lnTo>
                    <a:pt x="2" y="54"/>
                  </a:lnTo>
                  <a:lnTo>
                    <a:pt x="0" y="43"/>
                  </a:lnTo>
                  <a:lnTo>
                    <a:pt x="0" y="37"/>
                  </a:lnTo>
                  <a:lnTo>
                    <a:pt x="2" y="32"/>
                  </a:lnTo>
                  <a:lnTo>
                    <a:pt x="3" y="27"/>
                  </a:lnTo>
                  <a:lnTo>
                    <a:pt x="4" y="22"/>
                  </a:lnTo>
                  <a:lnTo>
                    <a:pt x="6" y="18"/>
                  </a:lnTo>
                  <a:lnTo>
                    <a:pt x="7" y="14"/>
                  </a:lnTo>
                  <a:lnTo>
                    <a:pt x="8" y="11"/>
                  </a:lnTo>
                  <a:lnTo>
                    <a:pt x="10" y="10"/>
                  </a:lnTo>
                  <a:lnTo>
                    <a:pt x="10" y="9"/>
                  </a:lnTo>
                  <a:lnTo>
                    <a:pt x="11" y="7"/>
                  </a:lnTo>
                  <a:lnTo>
                    <a:pt x="12" y="7"/>
                  </a:lnTo>
                  <a:lnTo>
                    <a:pt x="14" y="7"/>
                  </a:lnTo>
                  <a:lnTo>
                    <a:pt x="15" y="7"/>
                  </a:lnTo>
                  <a:lnTo>
                    <a:pt x="17" y="6"/>
                  </a:lnTo>
                  <a:lnTo>
                    <a:pt x="20" y="6"/>
                  </a:lnTo>
                  <a:lnTo>
                    <a:pt x="23" y="6"/>
                  </a:lnTo>
                  <a:lnTo>
                    <a:pt x="27" y="6"/>
                  </a:lnTo>
                  <a:lnTo>
                    <a:pt x="29" y="6"/>
                  </a:lnTo>
                  <a:lnTo>
                    <a:pt x="30" y="7"/>
                  </a:lnTo>
                  <a:lnTo>
                    <a:pt x="33" y="7"/>
                  </a:lnTo>
                  <a:lnTo>
                    <a:pt x="33" y="7"/>
                  </a:lnTo>
                  <a:lnTo>
                    <a:pt x="34" y="9"/>
                  </a:lnTo>
                  <a:lnTo>
                    <a:pt x="34" y="10"/>
                  </a:lnTo>
                  <a:lnTo>
                    <a:pt x="34" y="10"/>
                  </a:lnTo>
                  <a:lnTo>
                    <a:pt x="34" y="13"/>
                  </a:lnTo>
                  <a:lnTo>
                    <a:pt x="33" y="14"/>
                  </a:lnTo>
                  <a:lnTo>
                    <a:pt x="32" y="18"/>
                  </a:lnTo>
                  <a:lnTo>
                    <a:pt x="30" y="22"/>
                  </a:lnTo>
                  <a:lnTo>
                    <a:pt x="29" y="26"/>
                  </a:lnTo>
                  <a:lnTo>
                    <a:pt x="27" y="31"/>
                  </a:lnTo>
                  <a:lnTo>
                    <a:pt x="25" y="36"/>
                  </a:lnTo>
                  <a:lnTo>
                    <a:pt x="25" y="43"/>
                  </a:lnTo>
                  <a:lnTo>
                    <a:pt x="25" y="47"/>
                  </a:lnTo>
                  <a:lnTo>
                    <a:pt x="27" y="50"/>
                  </a:lnTo>
                  <a:lnTo>
                    <a:pt x="28" y="53"/>
                  </a:lnTo>
                  <a:lnTo>
                    <a:pt x="29" y="56"/>
                  </a:lnTo>
                  <a:lnTo>
                    <a:pt x="32" y="58"/>
                  </a:lnTo>
                  <a:lnTo>
                    <a:pt x="33" y="60"/>
                  </a:lnTo>
                  <a:lnTo>
                    <a:pt x="36" y="61"/>
                  </a:lnTo>
                  <a:lnTo>
                    <a:pt x="38" y="61"/>
                  </a:lnTo>
                  <a:lnTo>
                    <a:pt x="44" y="60"/>
                  </a:lnTo>
                  <a:lnTo>
                    <a:pt x="46" y="58"/>
                  </a:lnTo>
                  <a:lnTo>
                    <a:pt x="49" y="56"/>
                  </a:lnTo>
                  <a:lnTo>
                    <a:pt x="51" y="50"/>
                  </a:lnTo>
                  <a:lnTo>
                    <a:pt x="54" y="47"/>
                  </a:lnTo>
                  <a:lnTo>
                    <a:pt x="55" y="41"/>
                  </a:lnTo>
                  <a:lnTo>
                    <a:pt x="58" y="36"/>
                  </a:lnTo>
                  <a:lnTo>
                    <a:pt x="59" y="30"/>
                  </a:lnTo>
                  <a:lnTo>
                    <a:pt x="62" y="24"/>
                  </a:lnTo>
                  <a:lnTo>
                    <a:pt x="66" y="19"/>
                  </a:lnTo>
                  <a:lnTo>
                    <a:pt x="68" y="14"/>
                  </a:lnTo>
                  <a:lnTo>
                    <a:pt x="72" y="9"/>
                  </a:lnTo>
                  <a:lnTo>
                    <a:pt x="78" y="5"/>
                  </a:lnTo>
                  <a:lnTo>
                    <a:pt x="84" y="2"/>
                  </a:lnTo>
                  <a:lnTo>
                    <a:pt x="91" y="0"/>
                  </a:lnTo>
                  <a:lnTo>
                    <a:pt x="98"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02"/>
            <p:cNvSpPr>
              <a:spLocks/>
            </p:cNvSpPr>
            <p:nvPr/>
          </p:nvSpPr>
          <p:spPr bwMode="auto">
            <a:xfrm>
              <a:off x="1585" y="1972"/>
              <a:ext cx="62" cy="15"/>
            </a:xfrm>
            <a:custGeom>
              <a:avLst/>
              <a:gdLst>
                <a:gd name="T0" fmla="*/ 124 w 248"/>
                <a:gd name="T1" fmla="*/ 0 h 60"/>
                <a:gd name="T2" fmla="*/ 140 w 248"/>
                <a:gd name="T3" fmla="*/ 0 h 60"/>
                <a:gd name="T4" fmla="*/ 156 w 248"/>
                <a:gd name="T5" fmla="*/ 2 h 60"/>
                <a:gd name="T6" fmla="*/ 170 w 248"/>
                <a:gd name="T7" fmla="*/ 4 h 60"/>
                <a:gd name="T8" fmla="*/ 186 w 248"/>
                <a:gd name="T9" fmla="*/ 7 h 60"/>
                <a:gd name="T10" fmla="*/ 200 w 248"/>
                <a:gd name="T11" fmla="*/ 11 h 60"/>
                <a:gd name="T12" fmla="*/ 214 w 248"/>
                <a:gd name="T13" fmla="*/ 16 h 60"/>
                <a:gd name="T14" fmla="*/ 230 w 248"/>
                <a:gd name="T15" fmla="*/ 22 h 60"/>
                <a:gd name="T16" fmla="*/ 244 w 248"/>
                <a:gd name="T17" fmla="*/ 29 h 60"/>
                <a:gd name="T18" fmla="*/ 246 w 248"/>
                <a:gd name="T19" fmla="*/ 30 h 60"/>
                <a:gd name="T20" fmla="*/ 246 w 248"/>
                <a:gd name="T21" fmla="*/ 30 h 60"/>
                <a:gd name="T22" fmla="*/ 247 w 248"/>
                <a:gd name="T23" fmla="*/ 32 h 60"/>
                <a:gd name="T24" fmla="*/ 247 w 248"/>
                <a:gd name="T25" fmla="*/ 34 h 60"/>
                <a:gd name="T26" fmla="*/ 248 w 248"/>
                <a:gd name="T27" fmla="*/ 35 h 60"/>
                <a:gd name="T28" fmla="*/ 248 w 248"/>
                <a:gd name="T29" fmla="*/ 38 h 60"/>
                <a:gd name="T30" fmla="*/ 248 w 248"/>
                <a:gd name="T31" fmla="*/ 42 h 60"/>
                <a:gd name="T32" fmla="*/ 248 w 248"/>
                <a:gd name="T33" fmla="*/ 45 h 60"/>
                <a:gd name="T34" fmla="*/ 248 w 248"/>
                <a:gd name="T35" fmla="*/ 50 h 60"/>
                <a:gd name="T36" fmla="*/ 248 w 248"/>
                <a:gd name="T37" fmla="*/ 54 h 60"/>
                <a:gd name="T38" fmla="*/ 247 w 248"/>
                <a:gd name="T39" fmla="*/ 56 h 60"/>
                <a:gd name="T40" fmla="*/ 246 w 248"/>
                <a:gd name="T41" fmla="*/ 59 h 60"/>
                <a:gd name="T42" fmla="*/ 244 w 248"/>
                <a:gd name="T43" fmla="*/ 60 h 60"/>
                <a:gd name="T44" fmla="*/ 243 w 248"/>
                <a:gd name="T45" fmla="*/ 60 h 60"/>
                <a:gd name="T46" fmla="*/ 242 w 248"/>
                <a:gd name="T47" fmla="*/ 60 h 60"/>
                <a:gd name="T48" fmla="*/ 239 w 248"/>
                <a:gd name="T49" fmla="*/ 59 h 60"/>
                <a:gd name="T50" fmla="*/ 212 w 248"/>
                <a:gd name="T51" fmla="*/ 49 h 60"/>
                <a:gd name="T52" fmla="*/ 183 w 248"/>
                <a:gd name="T53" fmla="*/ 42 h 60"/>
                <a:gd name="T54" fmla="*/ 154 w 248"/>
                <a:gd name="T55" fmla="*/ 37 h 60"/>
                <a:gd name="T56" fmla="*/ 124 w 248"/>
                <a:gd name="T57" fmla="*/ 35 h 60"/>
                <a:gd name="T58" fmla="*/ 93 w 248"/>
                <a:gd name="T59" fmla="*/ 37 h 60"/>
                <a:gd name="T60" fmla="*/ 64 w 248"/>
                <a:gd name="T61" fmla="*/ 42 h 60"/>
                <a:gd name="T62" fmla="*/ 35 w 248"/>
                <a:gd name="T63" fmla="*/ 49 h 60"/>
                <a:gd name="T64" fmla="*/ 8 w 248"/>
                <a:gd name="T65" fmla="*/ 59 h 60"/>
                <a:gd name="T66" fmla="*/ 7 w 248"/>
                <a:gd name="T67" fmla="*/ 60 h 60"/>
                <a:gd name="T68" fmla="*/ 5 w 248"/>
                <a:gd name="T69" fmla="*/ 60 h 60"/>
                <a:gd name="T70" fmla="*/ 3 w 248"/>
                <a:gd name="T71" fmla="*/ 59 h 60"/>
                <a:gd name="T72" fmla="*/ 3 w 248"/>
                <a:gd name="T73" fmla="*/ 58 h 60"/>
                <a:gd name="T74" fmla="*/ 1 w 248"/>
                <a:gd name="T75" fmla="*/ 56 h 60"/>
                <a:gd name="T76" fmla="*/ 1 w 248"/>
                <a:gd name="T77" fmla="*/ 54 h 60"/>
                <a:gd name="T78" fmla="*/ 0 w 248"/>
                <a:gd name="T79" fmla="*/ 50 h 60"/>
                <a:gd name="T80" fmla="*/ 0 w 248"/>
                <a:gd name="T81" fmla="*/ 45 h 60"/>
                <a:gd name="T82" fmla="*/ 0 w 248"/>
                <a:gd name="T83" fmla="*/ 41 h 60"/>
                <a:gd name="T84" fmla="*/ 0 w 248"/>
                <a:gd name="T85" fmla="*/ 38 h 60"/>
                <a:gd name="T86" fmla="*/ 1 w 248"/>
                <a:gd name="T87" fmla="*/ 35 h 60"/>
                <a:gd name="T88" fmla="*/ 1 w 248"/>
                <a:gd name="T89" fmla="*/ 33 h 60"/>
                <a:gd name="T90" fmla="*/ 1 w 248"/>
                <a:gd name="T91" fmla="*/ 32 h 60"/>
                <a:gd name="T92" fmla="*/ 3 w 248"/>
                <a:gd name="T93" fmla="*/ 30 h 60"/>
                <a:gd name="T94" fmla="*/ 3 w 248"/>
                <a:gd name="T95" fmla="*/ 30 h 60"/>
                <a:gd name="T96" fmla="*/ 4 w 248"/>
                <a:gd name="T97" fmla="*/ 29 h 60"/>
                <a:gd name="T98" fmla="*/ 33 w 248"/>
                <a:gd name="T99" fmla="*/ 16 h 60"/>
                <a:gd name="T100" fmla="*/ 63 w 248"/>
                <a:gd name="T101" fmla="*/ 7 h 60"/>
                <a:gd name="T102" fmla="*/ 93 w 248"/>
                <a:gd name="T103" fmla="*/ 2 h 60"/>
                <a:gd name="T104" fmla="*/ 124 w 248"/>
                <a:gd name="T10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8" h="60">
                  <a:moveTo>
                    <a:pt x="124" y="0"/>
                  </a:moveTo>
                  <a:lnTo>
                    <a:pt x="140" y="0"/>
                  </a:lnTo>
                  <a:lnTo>
                    <a:pt x="156" y="2"/>
                  </a:lnTo>
                  <a:lnTo>
                    <a:pt x="170" y="4"/>
                  </a:lnTo>
                  <a:lnTo>
                    <a:pt x="186" y="7"/>
                  </a:lnTo>
                  <a:lnTo>
                    <a:pt x="200" y="11"/>
                  </a:lnTo>
                  <a:lnTo>
                    <a:pt x="214" y="16"/>
                  </a:lnTo>
                  <a:lnTo>
                    <a:pt x="230" y="22"/>
                  </a:lnTo>
                  <a:lnTo>
                    <a:pt x="244" y="29"/>
                  </a:lnTo>
                  <a:lnTo>
                    <a:pt x="246" y="30"/>
                  </a:lnTo>
                  <a:lnTo>
                    <a:pt x="246" y="30"/>
                  </a:lnTo>
                  <a:lnTo>
                    <a:pt x="247" y="32"/>
                  </a:lnTo>
                  <a:lnTo>
                    <a:pt x="247" y="34"/>
                  </a:lnTo>
                  <a:lnTo>
                    <a:pt x="248" y="35"/>
                  </a:lnTo>
                  <a:lnTo>
                    <a:pt x="248" y="38"/>
                  </a:lnTo>
                  <a:lnTo>
                    <a:pt x="248" y="42"/>
                  </a:lnTo>
                  <a:lnTo>
                    <a:pt x="248" y="45"/>
                  </a:lnTo>
                  <a:lnTo>
                    <a:pt x="248" y="50"/>
                  </a:lnTo>
                  <a:lnTo>
                    <a:pt x="248" y="54"/>
                  </a:lnTo>
                  <a:lnTo>
                    <a:pt x="247" y="56"/>
                  </a:lnTo>
                  <a:lnTo>
                    <a:pt x="246" y="59"/>
                  </a:lnTo>
                  <a:lnTo>
                    <a:pt x="244" y="60"/>
                  </a:lnTo>
                  <a:lnTo>
                    <a:pt x="243" y="60"/>
                  </a:lnTo>
                  <a:lnTo>
                    <a:pt x="242" y="60"/>
                  </a:lnTo>
                  <a:lnTo>
                    <a:pt x="239" y="59"/>
                  </a:lnTo>
                  <a:lnTo>
                    <a:pt x="212" y="49"/>
                  </a:lnTo>
                  <a:lnTo>
                    <a:pt x="183" y="42"/>
                  </a:lnTo>
                  <a:lnTo>
                    <a:pt x="154" y="37"/>
                  </a:lnTo>
                  <a:lnTo>
                    <a:pt x="124" y="35"/>
                  </a:lnTo>
                  <a:lnTo>
                    <a:pt x="93" y="37"/>
                  </a:lnTo>
                  <a:lnTo>
                    <a:pt x="64" y="42"/>
                  </a:lnTo>
                  <a:lnTo>
                    <a:pt x="35" y="49"/>
                  </a:lnTo>
                  <a:lnTo>
                    <a:pt x="8" y="59"/>
                  </a:lnTo>
                  <a:lnTo>
                    <a:pt x="7" y="60"/>
                  </a:lnTo>
                  <a:lnTo>
                    <a:pt x="5" y="60"/>
                  </a:lnTo>
                  <a:lnTo>
                    <a:pt x="3" y="59"/>
                  </a:lnTo>
                  <a:lnTo>
                    <a:pt x="3" y="58"/>
                  </a:lnTo>
                  <a:lnTo>
                    <a:pt x="1" y="56"/>
                  </a:lnTo>
                  <a:lnTo>
                    <a:pt x="1" y="54"/>
                  </a:lnTo>
                  <a:lnTo>
                    <a:pt x="0" y="50"/>
                  </a:lnTo>
                  <a:lnTo>
                    <a:pt x="0" y="45"/>
                  </a:lnTo>
                  <a:lnTo>
                    <a:pt x="0" y="41"/>
                  </a:lnTo>
                  <a:lnTo>
                    <a:pt x="0" y="38"/>
                  </a:lnTo>
                  <a:lnTo>
                    <a:pt x="1" y="35"/>
                  </a:lnTo>
                  <a:lnTo>
                    <a:pt x="1" y="33"/>
                  </a:lnTo>
                  <a:lnTo>
                    <a:pt x="1" y="32"/>
                  </a:lnTo>
                  <a:lnTo>
                    <a:pt x="3" y="30"/>
                  </a:lnTo>
                  <a:lnTo>
                    <a:pt x="3" y="30"/>
                  </a:lnTo>
                  <a:lnTo>
                    <a:pt x="4" y="29"/>
                  </a:lnTo>
                  <a:lnTo>
                    <a:pt x="33" y="16"/>
                  </a:lnTo>
                  <a:lnTo>
                    <a:pt x="63" y="7"/>
                  </a:lnTo>
                  <a:lnTo>
                    <a:pt x="93" y="2"/>
                  </a:lnTo>
                  <a:lnTo>
                    <a:pt x="124"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03"/>
            <p:cNvSpPr>
              <a:spLocks/>
            </p:cNvSpPr>
            <p:nvPr/>
          </p:nvSpPr>
          <p:spPr bwMode="auto">
            <a:xfrm>
              <a:off x="1944" y="2393"/>
              <a:ext cx="25" cy="41"/>
            </a:xfrm>
            <a:custGeom>
              <a:avLst/>
              <a:gdLst>
                <a:gd name="T0" fmla="*/ 100 w 100"/>
                <a:gd name="T1" fmla="*/ 156 h 165"/>
                <a:gd name="T2" fmla="*/ 100 w 100"/>
                <a:gd name="T3" fmla="*/ 161 h 165"/>
                <a:gd name="T4" fmla="*/ 99 w 100"/>
                <a:gd name="T5" fmla="*/ 164 h 165"/>
                <a:gd name="T6" fmla="*/ 96 w 100"/>
                <a:gd name="T7" fmla="*/ 165 h 165"/>
                <a:gd name="T8" fmla="*/ 6 w 100"/>
                <a:gd name="T9" fmla="*/ 165 h 165"/>
                <a:gd name="T10" fmla="*/ 3 w 100"/>
                <a:gd name="T11" fmla="*/ 165 h 165"/>
                <a:gd name="T12" fmla="*/ 2 w 100"/>
                <a:gd name="T13" fmla="*/ 162 h 165"/>
                <a:gd name="T14" fmla="*/ 0 w 100"/>
                <a:gd name="T15" fmla="*/ 158 h 165"/>
                <a:gd name="T16" fmla="*/ 0 w 100"/>
                <a:gd name="T17" fmla="*/ 153 h 165"/>
                <a:gd name="T18" fmla="*/ 0 w 100"/>
                <a:gd name="T19" fmla="*/ 147 h 165"/>
                <a:gd name="T20" fmla="*/ 2 w 100"/>
                <a:gd name="T21" fmla="*/ 143 h 165"/>
                <a:gd name="T22" fmla="*/ 3 w 100"/>
                <a:gd name="T23" fmla="*/ 140 h 165"/>
                <a:gd name="T24" fmla="*/ 6 w 100"/>
                <a:gd name="T25" fmla="*/ 140 h 165"/>
                <a:gd name="T26" fmla="*/ 36 w 100"/>
                <a:gd name="T27" fmla="*/ 33 h 165"/>
                <a:gd name="T28" fmla="*/ 7 w 100"/>
                <a:gd name="T29" fmla="*/ 49 h 165"/>
                <a:gd name="T30" fmla="*/ 3 w 100"/>
                <a:gd name="T31" fmla="*/ 50 h 165"/>
                <a:gd name="T32" fmla="*/ 0 w 100"/>
                <a:gd name="T33" fmla="*/ 47 h 165"/>
                <a:gd name="T34" fmla="*/ 0 w 100"/>
                <a:gd name="T35" fmla="*/ 42 h 165"/>
                <a:gd name="T36" fmla="*/ 0 w 100"/>
                <a:gd name="T37" fmla="*/ 34 h 165"/>
                <a:gd name="T38" fmla="*/ 0 w 100"/>
                <a:gd name="T39" fmla="*/ 30 h 165"/>
                <a:gd name="T40" fmla="*/ 2 w 100"/>
                <a:gd name="T41" fmla="*/ 28 h 165"/>
                <a:gd name="T42" fmla="*/ 3 w 100"/>
                <a:gd name="T43" fmla="*/ 26 h 165"/>
                <a:gd name="T44" fmla="*/ 40 w 100"/>
                <a:gd name="T45" fmla="*/ 3 h 165"/>
                <a:gd name="T46" fmla="*/ 41 w 100"/>
                <a:gd name="T47" fmla="*/ 2 h 165"/>
                <a:gd name="T48" fmla="*/ 44 w 100"/>
                <a:gd name="T49" fmla="*/ 2 h 165"/>
                <a:gd name="T50" fmla="*/ 48 w 100"/>
                <a:gd name="T51" fmla="*/ 2 h 165"/>
                <a:gd name="T52" fmla="*/ 54 w 100"/>
                <a:gd name="T53" fmla="*/ 0 h 165"/>
                <a:gd name="T54" fmla="*/ 62 w 100"/>
                <a:gd name="T55" fmla="*/ 2 h 165"/>
                <a:gd name="T56" fmla="*/ 66 w 100"/>
                <a:gd name="T57" fmla="*/ 2 h 165"/>
                <a:gd name="T58" fmla="*/ 68 w 100"/>
                <a:gd name="T59" fmla="*/ 3 h 165"/>
                <a:gd name="T60" fmla="*/ 68 w 100"/>
                <a:gd name="T61" fmla="*/ 4 h 165"/>
                <a:gd name="T62" fmla="*/ 96 w 100"/>
                <a:gd name="T63" fmla="*/ 140 h 165"/>
                <a:gd name="T64" fmla="*/ 97 w 100"/>
                <a:gd name="T65" fmla="*/ 140 h 165"/>
                <a:gd name="T66" fmla="*/ 99 w 100"/>
                <a:gd name="T67" fmla="*/ 143 h 165"/>
                <a:gd name="T68" fmla="*/ 100 w 100"/>
                <a:gd name="T69" fmla="*/ 147 h 165"/>
                <a:gd name="T70" fmla="*/ 100 w 100"/>
                <a:gd name="T71" fmla="*/ 1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5">
                  <a:moveTo>
                    <a:pt x="100" y="153"/>
                  </a:moveTo>
                  <a:lnTo>
                    <a:pt x="100" y="156"/>
                  </a:lnTo>
                  <a:lnTo>
                    <a:pt x="100" y="158"/>
                  </a:lnTo>
                  <a:lnTo>
                    <a:pt x="100" y="161"/>
                  </a:lnTo>
                  <a:lnTo>
                    <a:pt x="99" y="162"/>
                  </a:lnTo>
                  <a:lnTo>
                    <a:pt x="99" y="164"/>
                  </a:lnTo>
                  <a:lnTo>
                    <a:pt x="97" y="165"/>
                  </a:lnTo>
                  <a:lnTo>
                    <a:pt x="96" y="165"/>
                  </a:lnTo>
                  <a:lnTo>
                    <a:pt x="96" y="165"/>
                  </a:lnTo>
                  <a:lnTo>
                    <a:pt x="6" y="165"/>
                  </a:lnTo>
                  <a:lnTo>
                    <a:pt x="4" y="165"/>
                  </a:lnTo>
                  <a:lnTo>
                    <a:pt x="3" y="165"/>
                  </a:lnTo>
                  <a:lnTo>
                    <a:pt x="3" y="164"/>
                  </a:lnTo>
                  <a:lnTo>
                    <a:pt x="2" y="162"/>
                  </a:lnTo>
                  <a:lnTo>
                    <a:pt x="0" y="161"/>
                  </a:lnTo>
                  <a:lnTo>
                    <a:pt x="0" y="158"/>
                  </a:lnTo>
                  <a:lnTo>
                    <a:pt x="0" y="156"/>
                  </a:lnTo>
                  <a:lnTo>
                    <a:pt x="0" y="153"/>
                  </a:lnTo>
                  <a:lnTo>
                    <a:pt x="0" y="149"/>
                  </a:lnTo>
                  <a:lnTo>
                    <a:pt x="0" y="147"/>
                  </a:lnTo>
                  <a:lnTo>
                    <a:pt x="0" y="144"/>
                  </a:lnTo>
                  <a:lnTo>
                    <a:pt x="2" y="143"/>
                  </a:lnTo>
                  <a:lnTo>
                    <a:pt x="2" y="141"/>
                  </a:lnTo>
                  <a:lnTo>
                    <a:pt x="3" y="140"/>
                  </a:lnTo>
                  <a:lnTo>
                    <a:pt x="4" y="140"/>
                  </a:lnTo>
                  <a:lnTo>
                    <a:pt x="6" y="140"/>
                  </a:lnTo>
                  <a:lnTo>
                    <a:pt x="36" y="140"/>
                  </a:lnTo>
                  <a:lnTo>
                    <a:pt x="36" y="33"/>
                  </a:lnTo>
                  <a:lnTo>
                    <a:pt x="10" y="47"/>
                  </a:lnTo>
                  <a:lnTo>
                    <a:pt x="7" y="49"/>
                  </a:lnTo>
                  <a:lnTo>
                    <a:pt x="4" y="50"/>
                  </a:lnTo>
                  <a:lnTo>
                    <a:pt x="3" y="50"/>
                  </a:lnTo>
                  <a:lnTo>
                    <a:pt x="2" y="49"/>
                  </a:lnTo>
                  <a:lnTo>
                    <a:pt x="0" y="47"/>
                  </a:lnTo>
                  <a:lnTo>
                    <a:pt x="0" y="45"/>
                  </a:lnTo>
                  <a:lnTo>
                    <a:pt x="0" y="42"/>
                  </a:lnTo>
                  <a:lnTo>
                    <a:pt x="0" y="38"/>
                  </a:lnTo>
                  <a:lnTo>
                    <a:pt x="0" y="34"/>
                  </a:lnTo>
                  <a:lnTo>
                    <a:pt x="0" y="33"/>
                  </a:lnTo>
                  <a:lnTo>
                    <a:pt x="0" y="30"/>
                  </a:lnTo>
                  <a:lnTo>
                    <a:pt x="0" y="29"/>
                  </a:lnTo>
                  <a:lnTo>
                    <a:pt x="2" y="28"/>
                  </a:lnTo>
                  <a:lnTo>
                    <a:pt x="2" y="28"/>
                  </a:lnTo>
                  <a:lnTo>
                    <a:pt x="3" y="26"/>
                  </a:lnTo>
                  <a:lnTo>
                    <a:pt x="4" y="25"/>
                  </a:lnTo>
                  <a:lnTo>
                    <a:pt x="40" y="3"/>
                  </a:lnTo>
                  <a:lnTo>
                    <a:pt x="40" y="2"/>
                  </a:lnTo>
                  <a:lnTo>
                    <a:pt x="41" y="2"/>
                  </a:lnTo>
                  <a:lnTo>
                    <a:pt x="42" y="2"/>
                  </a:lnTo>
                  <a:lnTo>
                    <a:pt x="44" y="2"/>
                  </a:lnTo>
                  <a:lnTo>
                    <a:pt x="45" y="2"/>
                  </a:lnTo>
                  <a:lnTo>
                    <a:pt x="48" y="2"/>
                  </a:lnTo>
                  <a:lnTo>
                    <a:pt x="50" y="0"/>
                  </a:lnTo>
                  <a:lnTo>
                    <a:pt x="54" y="0"/>
                  </a:lnTo>
                  <a:lnTo>
                    <a:pt x="58" y="0"/>
                  </a:lnTo>
                  <a:lnTo>
                    <a:pt x="62" y="2"/>
                  </a:lnTo>
                  <a:lnTo>
                    <a:pt x="65" y="2"/>
                  </a:lnTo>
                  <a:lnTo>
                    <a:pt x="66" y="2"/>
                  </a:lnTo>
                  <a:lnTo>
                    <a:pt x="67" y="2"/>
                  </a:lnTo>
                  <a:lnTo>
                    <a:pt x="68" y="3"/>
                  </a:lnTo>
                  <a:lnTo>
                    <a:pt x="68" y="4"/>
                  </a:lnTo>
                  <a:lnTo>
                    <a:pt x="68" y="4"/>
                  </a:lnTo>
                  <a:lnTo>
                    <a:pt x="68" y="140"/>
                  </a:lnTo>
                  <a:lnTo>
                    <a:pt x="96" y="140"/>
                  </a:lnTo>
                  <a:lnTo>
                    <a:pt x="96" y="140"/>
                  </a:lnTo>
                  <a:lnTo>
                    <a:pt x="97" y="140"/>
                  </a:lnTo>
                  <a:lnTo>
                    <a:pt x="99" y="141"/>
                  </a:lnTo>
                  <a:lnTo>
                    <a:pt x="99" y="143"/>
                  </a:lnTo>
                  <a:lnTo>
                    <a:pt x="100" y="144"/>
                  </a:lnTo>
                  <a:lnTo>
                    <a:pt x="100" y="147"/>
                  </a:lnTo>
                  <a:lnTo>
                    <a:pt x="100" y="149"/>
                  </a:lnTo>
                  <a:lnTo>
                    <a:pt x="10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04"/>
            <p:cNvSpPr>
              <a:spLocks/>
            </p:cNvSpPr>
            <p:nvPr/>
          </p:nvSpPr>
          <p:spPr bwMode="auto">
            <a:xfrm>
              <a:off x="1976" y="2425"/>
              <a:ext cx="9" cy="10"/>
            </a:xfrm>
            <a:custGeom>
              <a:avLst/>
              <a:gdLst>
                <a:gd name="T0" fmla="*/ 36 w 36"/>
                <a:gd name="T1" fmla="*/ 19 h 38"/>
                <a:gd name="T2" fmla="*/ 36 w 36"/>
                <a:gd name="T3" fmla="*/ 29 h 38"/>
                <a:gd name="T4" fmla="*/ 32 w 36"/>
                <a:gd name="T5" fmla="*/ 34 h 38"/>
                <a:gd name="T6" fmla="*/ 27 w 36"/>
                <a:gd name="T7" fmla="*/ 38 h 38"/>
                <a:gd name="T8" fmla="*/ 18 w 36"/>
                <a:gd name="T9" fmla="*/ 38 h 38"/>
                <a:gd name="T10" fmla="*/ 9 w 36"/>
                <a:gd name="T11" fmla="*/ 38 h 38"/>
                <a:gd name="T12" fmla="*/ 4 w 36"/>
                <a:gd name="T13" fmla="*/ 34 h 38"/>
                <a:gd name="T14" fmla="*/ 0 w 36"/>
                <a:gd name="T15" fmla="*/ 29 h 38"/>
                <a:gd name="T16" fmla="*/ 0 w 36"/>
                <a:gd name="T17" fmla="*/ 20 h 38"/>
                <a:gd name="T18" fmla="*/ 0 w 36"/>
                <a:gd name="T19" fmla="*/ 9 h 38"/>
                <a:gd name="T20" fmla="*/ 4 w 36"/>
                <a:gd name="T21" fmla="*/ 4 h 38"/>
                <a:gd name="T22" fmla="*/ 9 w 36"/>
                <a:gd name="T23" fmla="*/ 0 h 38"/>
                <a:gd name="T24" fmla="*/ 18 w 36"/>
                <a:gd name="T25" fmla="*/ 0 h 38"/>
                <a:gd name="T26" fmla="*/ 27 w 36"/>
                <a:gd name="T27" fmla="*/ 0 h 38"/>
                <a:gd name="T28" fmla="*/ 32 w 36"/>
                <a:gd name="T29" fmla="*/ 4 h 38"/>
                <a:gd name="T30" fmla="*/ 36 w 36"/>
                <a:gd name="T31" fmla="*/ 9 h 38"/>
                <a:gd name="T32" fmla="*/ 36 w 36"/>
                <a:gd name="T3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36" y="19"/>
                  </a:moveTo>
                  <a:lnTo>
                    <a:pt x="36" y="29"/>
                  </a:lnTo>
                  <a:lnTo>
                    <a:pt x="32" y="34"/>
                  </a:lnTo>
                  <a:lnTo>
                    <a:pt x="27" y="38"/>
                  </a:lnTo>
                  <a:lnTo>
                    <a:pt x="18" y="38"/>
                  </a:lnTo>
                  <a:lnTo>
                    <a:pt x="9" y="38"/>
                  </a:lnTo>
                  <a:lnTo>
                    <a:pt x="4" y="34"/>
                  </a:lnTo>
                  <a:lnTo>
                    <a:pt x="0" y="29"/>
                  </a:lnTo>
                  <a:lnTo>
                    <a:pt x="0" y="20"/>
                  </a:lnTo>
                  <a:lnTo>
                    <a:pt x="0" y="9"/>
                  </a:lnTo>
                  <a:lnTo>
                    <a:pt x="4" y="4"/>
                  </a:lnTo>
                  <a:lnTo>
                    <a:pt x="9" y="0"/>
                  </a:lnTo>
                  <a:lnTo>
                    <a:pt x="18" y="0"/>
                  </a:lnTo>
                  <a:lnTo>
                    <a:pt x="27" y="0"/>
                  </a:lnTo>
                  <a:lnTo>
                    <a:pt x="32" y="4"/>
                  </a:lnTo>
                  <a:lnTo>
                    <a:pt x="36" y="9"/>
                  </a:lnTo>
                  <a:lnTo>
                    <a:pt x="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05"/>
            <p:cNvSpPr>
              <a:spLocks/>
            </p:cNvSpPr>
            <p:nvPr/>
          </p:nvSpPr>
          <p:spPr bwMode="auto">
            <a:xfrm>
              <a:off x="1992" y="2394"/>
              <a:ext cx="27" cy="41"/>
            </a:xfrm>
            <a:custGeom>
              <a:avLst/>
              <a:gdLst>
                <a:gd name="T0" fmla="*/ 106 w 107"/>
                <a:gd name="T1" fmla="*/ 122 h 166"/>
                <a:gd name="T2" fmla="*/ 97 w 107"/>
                <a:gd name="T3" fmla="*/ 143 h 166"/>
                <a:gd name="T4" fmla="*/ 80 w 107"/>
                <a:gd name="T5" fmla="*/ 158 h 166"/>
                <a:gd name="T6" fmla="*/ 56 w 107"/>
                <a:gd name="T7" fmla="*/ 166 h 166"/>
                <a:gd name="T8" fmla="*/ 35 w 107"/>
                <a:gd name="T9" fmla="*/ 166 h 166"/>
                <a:gd name="T10" fmla="*/ 22 w 107"/>
                <a:gd name="T11" fmla="*/ 164 h 166"/>
                <a:gd name="T12" fmla="*/ 10 w 107"/>
                <a:gd name="T13" fmla="*/ 162 h 166"/>
                <a:gd name="T14" fmla="*/ 4 w 107"/>
                <a:gd name="T15" fmla="*/ 159 h 166"/>
                <a:gd name="T16" fmla="*/ 1 w 107"/>
                <a:gd name="T17" fmla="*/ 156 h 166"/>
                <a:gd name="T18" fmla="*/ 0 w 107"/>
                <a:gd name="T19" fmla="*/ 154 h 166"/>
                <a:gd name="T20" fmla="*/ 0 w 107"/>
                <a:gd name="T21" fmla="*/ 151 h 166"/>
                <a:gd name="T22" fmla="*/ 0 w 107"/>
                <a:gd name="T23" fmla="*/ 146 h 166"/>
                <a:gd name="T24" fmla="*/ 0 w 107"/>
                <a:gd name="T25" fmla="*/ 139 h 166"/>
                <a:gd name="T26" fmla="*/ 0 w 107"/>
                <a:gd name="T27" fmla="*/ 134 h 166"/>
                <a:gd name="T28" fmla="*/ 1 w 107"/>
                <a:gd name="T29" fmla="*/ 132 h 166"/>
                <a:gd name="T30" fmla="*/ 3 w 107"/>
                <a:gd name="T31" fmla="*/ 130 h 166"/>
                <a:gd name="T32" fmla="*/ 5 w 107"/>
                <a:gd name="T33" fmla="*/ 130 h 166"/>
                <a:gd name="T34" fmla="*/ 10 w 107"/>
                <a:gd name="T35" fmla="*/ 133 h 166"/>
                <a:gd name="T36" fmla="*/ 20 w 107"/>
                <a:gd name="T37" fmla="*/ 137 h 166"/>
                <a:gd name="T38" fmla="*/ 31 w 107"/>
                <a:gd name="T39" fmla="*/ 139 h 166"/>
                <a:gd name="T40" fmla="*/ 46 w 107"/>
                <a:gd name="T41" fmla="*/ 139 h 166"/>
                <a:gd name="T42" fmla="*/ 59 w 107"/>
                <a:gd name="T43" fmla="*/ 137 h 166"/>
                <a:gd name="T44" fmla="*/ 67 w 107"/>
                <a:gd name="T45" fmla="*/ 129 h 166"/>
                <a:gd name="T46" fmla="*/ 71 w 107"/>
                <a:gd name="T47" fmla="*/ 120 h 166"/>
                <a:gd name="T48" fmla="*/ 71 w 107"/>
                <a:gd name="T49" fmla="*/ 107 h 166"/>
                <a:gd name="T50" fmla="*/ 68 w 107"/>
                <a:gd name="T51" fmla="*/ 98 h 166"/>
                <a:gd name="T52" fmla="*/ 59 w 107"/>
                <a:gd name="T53" fmla="*/ 91 h 166"/>
                <a:gd name="T54" fmla="*/ 46 w 107"/>
                <a:gd name="T55" fmla="*/ 87 h 166"/>
                <a:gd name="T56" fmla="*/ 30 w 107"/>
                <a:gd name="T57" fmla="*/ 87 h 166"/>
                <a:gd name="T58" fmla="*/ 18 w 107"/>
                <a:gd name="T59" fmla="*/ 88 h 166"/>
                <a:gd name="T60" fmla="*/ 9 w 107"/>
                <a:gd name="T61" fmla="*/ 88 h 166"/>
                <a:gd name="T62" fmla="*/ 6 w 107"/>
                <a:gd name="T63" fmla="*/ 85 h 166"/>
                <a:gd name="T64" fmla="*/ 6 w 107"/>
                <a:gd name="T65" fmla="*/ 10 h 166"/>
                <a:gd name="T66" fmla="*/ 8 w 107"/>
                <a:gd name="T67" fmla="*/ 2 h 166"/>
                <a:gd name="T68" fmla="*/ 14 w 107"/>
                <a:gd name="T69" fmla="*/ 0 h 166"/>
                <a:gd name="T70" fmla="*/ 93 w 107"/>
                <a:gd name="T71" fmla="*/ 0 h 166"/>
                <a:gd name="T72" fmla="*/ 94 w 107"/>
                <a:gd name="T73" fmla="*/ 2 h 166"/>
                <a:gd name="T74" fmla="*/ 97 w 107"/>
                <a:gd name="T75" fmla="*/ 5 h 166"/>
                <a:gd name="T76" fmla="*/ 97 w 107"/>
                <a:gd name="T77" fmla="*/ 10 h 166"/>
                <a:gd name="T78" fmla="*/ 97 w 107"/>
                <a:gd name="T79" fmla="*/ 21 h 166"/>
                <a:gd name="T80" fmla="*/ 94 w 107"/>
                <a:gd name="T81" fmla="*/ 28 h 166"/>
                <a:gd name="T82" fmla="*/ 34 w 107"/>
                <a:gd name="T83" fmla="*/ 28 h 166"/>
                <a:gd name="T84" fmla="*/ 38 w 107"/>
                <a:gd name="T85" fmla="*/ 62 h 166"/>
                <a:gd name="T86" fmla="*/ 47 w 107"/>
                <a:gd name="T87" fmla="*/ 62 h 166"/>
                <a:gd name="T88" fmla="*/ 64 w 107"/>
                <a:gd name="T89" fmla="*/ 64 h 166"/>
                <a:gd name="T90" fmla="*/ 85 w 107"/>
                <a:gd name="T91" fmla="*/ 69 h 166"/>
                <a:gd name="T92" fmla="*/ 99 w 107"/>
                <a:gd name="T93" fmla="*/ 81 h 166"/>
                <a:gd name="T94" fmla="*/ 106 w 107"/>
                <a:gd name="T95"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66">
                  <a:moveTo>
                    <a:pt x="107" y="111"/>
                  </a:moveTo>
                  <a:lnTo>
                    <a:pt x="106" y="122"/>
                  </a:lnTo>
                  <a:lnTo>
                    <a:pt x="102" y="134"/>
                  </a:lnTo>
                  <a:lnTo>
                    <a:pt x="97" y="143"/>
                  </a:lnTo>
                  <a:lnTo>
                    <a:pt x="89" y="151"/>
                  </a:lnTo>
                  <a:lnTo>
                    <a:pt x="80" y="158"/>
                  </a:lnTo>
                  <a:lnTo>
                    <a:pt x="69" y="162"/>
                  </a:lnTo>
                  <a:lnTo>
                    <a:pt x="56" y="166"/>
                  </a:lnTo>
                  <a:lnTo>
                    <a:pt x="43" y="166"/>
                  </a:lnTo>
                  <a:lnTo>
                    <a:pt x="35" y="166"/>
                  </a:lnTo>
                  <a:lnTo>
                    <a:pt x="29" y="166"/>
                  </a:lnTo>
                  <a:lnTo>
                    <a:pt x="22" y="164"/>
                  </a:lnTo>
                  <a:lnTo>
                    <a:pt x="16" y="163"/>
                  </a:lnTo>
                  <a:lnTo>
                    <a:pt x="10" y="162"/>
                  </a:lnTo>
                  <a:lnTo>
                    <a:pt x="6" y="160"/>
                  </a:lnTo>
                  <a:lnTo>
                    <a:pt x="4" y="159"/>
                  </a:lnTo>
                  <a:lnTo>
                    <a:pt x="3" y="158"/>
                  </a:lnTo>
                  <a:lnTo>
                    <a:pt x="1" y="156"/>
                  </a:lnTo>
                  <a:lnTo>
                    <a:pt x="1" y="155"/>
                  </a:lnTo>
                  <a:lnTo>
                    <a:pt x="0" y="154"/>
                  </a:lnTo>
                  <a:lnTo>
                    <a:pt x="0" y="152"/>
                  </a:lnTo>
                  <a:lnTo>
                    <a:pt x="0" y="151"/>
                  </a:lnTo>
                  <a:lnTo>
                    <a:pt x="0" y="149"/>
                  </a:lnTo>
                  <a:lnTo>
                    <a:pt x="0" y="146"/>
                  </a:lnTo>
                  <a:lnTo>
                    <a:pt x="0" y="143"/>
                  </a:lnTo>
                  <a:lnTo>
                    <a:pt x="0" y="139"/>
                  </a:lnTo>
                  <a:lnTo>
                    <a:pt x="0" y="137"/>
                  </a:lnTo>
                  <a:lnTo>
                    <a:pt x="0" y="134"/>
                  </a:lnTo>
                  <a:lnTo>
                    <a:pt x="1" y="133"/>
                  </a:lnTo>
                  <a:lnTo>
                    <a:pt x="1" y="132"/>
                  </a:lnTo>
                  <a:lnTo>
                    <a:pt x="3" y="130"/>
                  </a:lnTo>
                  <a:lnTo>
                    <a:pt x="3" y="130"/>
                  </a:lnTo>
                  <a:lnTo>
                    <a:pt x="4" y="130"/>
                  </a:lnTo>
                  <a:lnTo>
                    <a:pt x="5" y="130"/>
                  </a:lnTo>
                  <a:lnTo>
                    <a:pt x="8" y="132"/>
                  </a:lnTo>
                  <a:lnTo>
                    <a:pt x="10" y="133"/>
                  </a:lnTo>
                  <a:lnTo>
                    <a:pt x="14" y="135"/>
                  </a:lnTo>
                  <a:lnTo>
                    <a:pt x="20" y="137"/>
                  </a:lnTo>
                  <a:lnTo>
                    <a:pt x="25" y="138"/>
                  </a:lnTo>
                  <a:lnTo>
                    <a:pt x="31" y="139"/>
                  </a:lnTo>
                  <a:lnTo>
                    <a:pt x="39" y="139"/>
                  </a:lnTo>
                  <a:lnTo>
                    <a:pt x="46" y="139"/>
                  </a:lnTo>
                  <a:lnTo>
                    <a:pt x="52" y="138"/>
                  </a:lnTo>
                  <a:lnTo>
                    <a:pt x="59" y="137"/>
                  </a:lnTo>
                  <a:lnTo>
                    <a:pt x="63" y="133"/>
                  </a:lnTo>
                  <a:lnTo>
                    <a:pt x="67" y="129"/>
                  </a:lnTo>
                  <a:lnTo>
                    <a:pt x="69" y="125"/>
                  </a:lnTo>
                  <a:lnTo>
                    <a:pt x="71" y="120"/>
                  </a:lnTo>
                  <a:lnTo>
                    <a:pt x="72" y="113"/>
                  </a:lnTo>
                  <a:lnTo>
                    <a:pt x="71" y="107"/>
                  </a:lnTo>
                  <a:lnTo>
                    <a:pt x="69" y="102"/>
                  </a:lnTo>
                  <a:lnTo>
                    <a:pt x="68" y="98"/>
                  </a:lnTo>
                  <a:lnTo>
                    <a:pt x="64" y="94"/>
                  </a:lnTo>
                  <a:lnTo>
                    <a:pt x="59" y="91"/>
                  </a:lnTo>
                  <a:lnTo>
                    <a:pt x="54" y="88"/>
                  </a:lnTo>
                  <a:lnTo>
                    <a:pt x="46" y="87"/>
                  </a:lnTo>
                  <a:lnTo>
                    <a:pt x="38" y="87"/>
                  </a:lnTo>
                  <a:lnTo>
                    <a:pt x="30" y="87"/>
                  </a:lnTo>
                  <a:lnTo>
                    <a:pt x="23" y="88"/>
                  </a:lnTo>
                  <a:lnTo>
                    <a:pt x="18" y="88"/>
                  </a:lnTo>
                  <a:lnTo>
                    <a:pt x="13" y="88"/>
                  </a:lnTo>
                  <a:lnTo>
                    <a:pt x="9" y="88"/>
                  </a:lnTo>
                  <a:lnTo>
                    <a:pt x="8" y="87"/>
                  </a:lnTo>
                  <a:lnTo>
                    <a:pt x="6" y="85"/>
                  </a:lnTo>
                  <a:lnTo>
                    <a:pt x="6" y="81"/>
                  </a:lnTo>
                  <a:lnTo>
                    <a:pt x="6" y="10"/>
                  </a:lnTo>
                  <a:lnTo>
                    <a:pt x="6" y="5"/>
                  </a:lnTo>
                  <a:lnTo>
                    <a:pt x="8" y="2"/>
                  </a:lnTo>
                  <a:lnTo>
                    <a:pt x="10" y="1"/>
                  </a:lnTo>
                  <a:lnTo>
                    <a:pt x="14" y="0"/>
                  </a:lnTo>
                  <a:lnTo>
                    <a:pt x="91" y="0"/>
                  </a:lnTo>
                  <a:lnTo>
                    <a:pt x="93" y="0"/>
                  </a:lnTo>
                  <a:lnTo>
                    <a:pt x="94" y="1"/>
                  </a:lnTo>
                  <a:lnTo>
                    <a:pt x="94" y="2"/>
                  </a:lnTo>
                  <a:lnTo>
                    <a:pt x="95" y="4"/>
                  </a:lnTo>
                  <a:lnTo>
                    <a:pt x="97" y="5"/>
                  </a:lnTo>
                  <a:lnTo>
                    <a:pt x="97" y="7"/>
                  </a:lnTo>
                  <a:lnTo>
                    <a:pt x="97" y="10"/>
                  </a:lnTo>
                  <a:lnTo>
                    <a:pt x="97" y="14"/>
                  </a:lnTo>
                  <a:lnTo>
                    <a:pt x="97" y="21"/>
                  </a:lnTo>
                  <a:lnTo>
                    <a:pt x="95" y="24"/>
                  </a:lnTo>
                  <a:lnTo>
                    <a:pt x="94" y="28"/>
                  </a:lnTo>
                  <a:lnTo>
                    <a:pt x="91" y="28"/>
                  </a:lnTo>
                  <a:lnTo>
                    <a:pt x="34" y="28"/>
                  </a:lnTo>
                  <a:lnTo>
                    <a:pt x="34" y="64"/>
                  </a:lnTo>
                  <a:lnTo>
                    <a:pt x="38" y="62"/>
                  </a:lnTo>
                  <a:lnTo>
                    <a:pt x="42" y="62"/>
                  </a:lnTo>
                  <a:lnTo>
                    <a:pt x="47" y="62"/>
                  </a:lnTo>
                  <a:lnTo>
                    <a:pt x="51" y="62"/>
                  </a:lnTo>
                  <a:lnTo>
                    <a:pt x="64" y="64"/>
                  </a:lnTo>
                  <a:lnTo>
                    <a:pt x="74" y="66"/>
                  </a:lnTo>
                  <a:lnTo>
                    <a:pt x="85" y="69"/>
                  </a:lnTo>
                  <a:lnTo>
                    <a:pt x="93" y="75"/>
                  </a:lnTo>
                  <a:lnTo>
                    <a:pt x="99" y="81"/>
                  </a:lnTo>
                  <a:lnTo>
                    <a:pt x="103" y="90"/>
                  </a:lnTo>
                  <a:lnTo>
                    <a:pt x="106" y="99"/>
                  </a:lnTo>
                  <a:lnTo>
                    <a:pt x="107"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06"/>
            <p:cNvSpPr>
              <a:spLocks/>
            </p:cNvSpPr>
            <p:nvPr/>
          </p:nvSpPr>
          <p:spPr bwMode="auto">
            <a:xfrm>
              <a:off x="2027" y="2393"/>
              <a:ext cx="25" cy="41"/>
            </a:xfrm>
            <a:custGeom>
              <a:avLst/>
              <a:gdLst>
                <a:gd name="T0" fmla="*/ 101 w 101"/>
                <a:gd name="T1" fmla="*/ 156 h 165"/>
                <a:gd name="T2" fmla="*/ 100 w 101"/>
                <a:gd name="T3" fmla="*/ 161 h 165"/>
                <a:gd name="T4" fmla="*/ 98 w 101"/>
                <a:gd name="T5" fmla="*/ 164 h 165"/>
                <a:gd name="T6" fmla="*/ 97 w 101"/>
                <a:gd name="T7" fmla="*/ 165 h 165"/>
                <a:gd name="T8" fmla="*/ 5 w 101"/>
                <a:gd name="T9" fmla="*/ 165 h 165"/>
                <a:gd name="T10" fmla="*/ 4 w 101"/>
                <a:gd name="T11" fmla="*/ 165 h 165"/>
                <a:gd name="T12" fmla="*/ 1 w 101"/>
                <a:gd name="T13" fmla="*/ 162 h 165"/>
                <a:gd name="T14" fmla="*/ 1 w 101"/>
                <a:gd name="T15" fmla="*/ 158 h 165"/>
                <a:gd name="T16" fmla="*/ 0 w 101"/>
                <a:gd name="T17" fmla="*/ 153 h 165"/>
                <a:gd name="T18" fmla="*/ 1 w 101"/>
                <a:gd name="T19" fmla="*/ 147 h 165"/>
                <a:gd name="T20" fmla="*/ 1 w 101"/>
                <a:gd name="T21" fmla="*/ 143 h 165"/>
                <a:gd name="T22" fmla="*/ 4 w 101"/>
                <a:gd name="T23" fmla="*/ 140 h 165"/>
                <a:gd name="T24" fmla="*/ 5 w 101"/>
                <a:gd name="T25" fmla="*/ 140 h 165"/>
                <a:gd name="T26" fmla="*/ 35 w 101"/>
                <a:gd name="T27" fmla="*/ 33 h 165"/>
                <a:gd name="T28" fmla="*/ 7 w 101"/>
                <a:gd name="T29" fmla="*/ 49 h 165"/>
                <a:gd name="T30" fmla="*/ 3 w 101"/>
                <a:gd name="T31" fmla="*/ 50 h 165"/>
                <a:gd name="T32" fmla="*/ 1 w 101"/>
                <a:gd name="T33" fmla="*/ 47 h 165"/>
                <a:gd name="T34" fmla="*/ 0 w 101"/>
                <a:gd name="T35" fmla="*/ 42 h 165"/>
                <a:gd name="T36" fmla="*/ 0 w 101"/>
                <a:gd name="T37" fmla="*/ 34 h 165"/>
                <a:gd name="T38" fmla="*/ 0 w 101"/>
                <a:gd name="T39" fmla="*/ 30 h 165"/>
                <a:gd name="T40" fmla="*/ 1 w 101"/>
                <a:gd name="T41" fmla="*/ 28 h 165"/>
                <a:gd name="T42" fmla="*/ 4 w 101"/>
                <a:gd name="T43" fmla="*/ 26 h 165"/>
                <a:gd name="T44" fmla="*/ 39 w 101"/>
                <a:gd name="T45" fmla="*/ 3 h 165"/>
                <a:gd name="T46" fmla="*/ 42 w 101"/>
                <a:gd name="T47" fmla="*/ 2 h 165"/>
                <a:gd name="T48" fmla="*/ 45 w 101"/>
                <a:gd name="T49" fmla="*/ 2 h 165"/>
                <a:gd name="T50" fmla="*/ 49 w 101"/>
                <a:gd name="T51" fmla="*/ 2 h 165"/>
                <a:gd name="T52" fmla="*/ 54 w 101"/>
                <a:gd name="T53" fmla="*/ 0 h 165"/>
                <a:gd name="T54" fmla="*/ 62 w 101"/>
                <a:gd name="T55" fmla="*/ 2 h 165"/>
                <a:gd name="T56" fmla="*/ 67 w 101"/>
                <a:gd name="T57" fmla="*/ 2 h 165"/>
                <a:gd name="T58" fmla="*/ 68 w 101"/>
                <a:gd name="T59" fmla="*/ 3 h 165"/>
                <a:gd name="T60" fmla="*/ 69 w 101"/>
                <a:gd name="T61" fmla="*/ 4 h 165"/>
                <a:gd name="T62" fmla="*/ 96 w 101"/>
                <a:gd name="T63" fmla="*/ 140 h 165"/>
                <a:gd name="T64" fmla="*/ 98 w 101"/>
                <a:gd name="T65" fmla="*/ 140 h 165"/>
                <a:gd name="T66" fmla="*/ 100 w 101"/>
                <a:gd name="T67" fmla="*/ 143 h 165"/>
                <a:gd name="T68" fmla="*/ 101 w 101"/>
                <a:gd name="T69" fmla="*/ 147 h 165"/>
                <a:gd name="T70" fmla="*/ 101 w 101"/>
                <a:gd name="T71" fmla="*/ 1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65">
                  <a:moveTo>
                    <a:pt x="101" y="153"/>
                  </a:moveTo>
                  <a:lnTo>
                    <a:pt x="101" y="156"/>
                  </a:lnTo>
                  <a:lnTo>
                    <a:pt x="101" y="158"/>
                  </a:lnTo>
                  <a:lnTo>
                    <a:pt x="100" y="161"/>
                  </a:lnTo>
                  <a:lnTo>
                    <a:pt x="100" y="162"/>
                  </a:lnTo>
                  <a:lnTo>
                    <a:pt x="98" y="164"/>
                  </a:lnTo>
                  <a:lnTo>
                    <a:pt x="98" y="165"/>
                  </a:lnTo>
                  <a:lnTo>
                    <a:pt x="97" y="165"/>
                  </a:lnTo>
                  <a:lnTo>
                    <a:pt x="96" y="165"/>
                  </a:lnTo>
                  <a:lnTo>
                    <a:pt x="5" y="165"/>
                  </a:lnTo>
                  <a:lnTo>
                    <a:pt x="4" y="165"/>
                  </a:lnTo>
                  <a:lnTo>
                    <a:pt x="4" y="165"/>
                  </a:lnTo>
                  <a:lnTo>
                    <a:pt x="3" y="164"/>
                  </a:lnTo>
                  <a:lnTo>
                    <a:pt x="1" y="162"/>
                  </a:lnTo>
                  <a:lnTo>
                    <a:pt x="1" y="161"/>
                  </a:lnTo>
                  <a:lnTo>
                    <a:pt x="1" y="158"/>
                  </a:lnTo>
                  <a:lnTo>
                    <a:pt x="0" y="156"/>
                  </a:lnTo>
                  <a:lnTo>
                    <a:pt x="0" y="153"/>
                  </a:lnTo>
                  <a:lnTo>
                    <a:pt x="0" y="149"/>
                  </a:lnTo>
                  <a:lnTo>
                    <a:pt x="1" y="147"/>
                  </a:lnTo>
                  <a:lnTo>
                    <a:pt x="1" y="144"/>
                  </a:lnTo>
                  <a:lnTo>
                    <a:pt x="1" y="143"/>
                  </a:lnTo>
                  <a:lnTo>
                    <a:pt x="3" y="141"/>
                  </a:lnTo>
                  <a:lnTo>
                    <a:pt x="4" y="140"/>
                  </a:lnTo>
                  <a:lnTo>
                    <a:pt x="4" y="140"/>
                  </a:lnTo>
                  <a:lnTo>
                    <a:pt x="5" y="140"/>
                  </a:lnTo>
                  <a:lnTo>
                    <a:pt x="35" y="140"/>
                  </a:lnTo>
                  <a:lnTo>
                    <a:pt x="35" y="33"/>
                  </a:lnTo>
                  <a:lnTo>
                    <a:pt x="9" y="47"/>
                  </a:lnTo>
                  <a:lnTo>
                    <a:pt x="7" y="49"/>
                  </a:lnTo>
                  <a:lnTo>
                    <a:pt x="5" y="50"/>
                  </a:lnTo>
                  <a:lnTo>
                    <a:pt x="3" y="50"/>
                  </a:lnTo>
                  <a:lnTo>
                    <a:pt x="1" y="49"/>
                  </a:lnTo>
                  <a:lnTo>
                    <a:pt x="1" y="47"/>
                  </a:lnTo>
                  <a:lnTo>
                    <a:pt x="0" y="45"/>
                  </a:lnTo>
                  <a:lnTo>
                    <a:pt x="0" y="42"/>
                  </a:lnTo>
                  <a:lnTo>
                    <a:pt x="0" y="38"/>
                  </a:lnTo>
                  <a:lnTo>
                    <a:pt x="0" y="34"/>
                  </a:lnTo>
                  <a:lnTo>
                    <a:pt x="0" y="33"/>
                  </a:lnTo>
                  <a:lnTo>
                    <a:pt x="0" y="30"/>
                  </a:lnTo>
                  <a:lnTo>
                    <a:pt x="1" y="29"/>
                  </a:lnTo>
                  <a:lnTo>
                    <a:pt x="1" y="28"/>
                  </a:lnTo>
                  <a:lnTo>
                    <a:pt x="3" y="28"/>
                  </a:lnTo>
                  <a:lnTo>
                    <a:pt x="4" y="26"/>
                  </a:lnTo>
                  <a:lnTo>
                    <a:pt x="5" y="25"/>
                  </a:lnTo>
                  <a:lnTo>
                    <a:pt x="39" y="3"/>
                  </a:lnTo>
                  <a:lnTo>
                    <a:pt x="41" y="2"/>
                  </a:lnTo>
                  <a:lnTo>
                    <a:pt x="42" y="2"/>
                  </a:lnTo>
                  <a:lnTo>
                    <a:pt x="42" y="2"/>
                  </a:lnTo>
                  <a:lnTo>
                    <a:pt x="45" y="2"/>
                  </a:lnTo>
                  <a:lnTo>
                    <a:pt x="46" y="2"/>
                  </a:lnTo>
                  <a:lnTo>
                    <a:pt x="49" y="2"/>
                  </a:lnTo>
                  <a:lnTo>
                    <a:pt x="51" y="0"/>
                  </a:lnTo>
                  <a:lnTo>
                    <a:pt x="54" y="0"/>
                  </a:lnTo>
                  <a:lnTo>
                    <a:pt x="59" y="0"/>
                  </a:lnTo>
                  <a:lnTo>
                    <a:pt x="62" y="2"/>
                  </a:lnTo>
                  <a:lnTo>
                    <a:pt x="64" y="2"/>
                  </a:lnTo>
                  <a:lnTo>
                    <a:pt x="67" y="2"/>
                  </a:lnTo>
                  <a:lnTo>
                    <a:pt x="68" y="2"/>
                  </a:lnTo>
                  <a:lnTo>
                    <a:pt x="68" y="3"/>
                  </a:lnTo>
                  <a:lnTo>
                    <a:pt x="69" y="4"/>
                  </a:lnTo>
                  <a:lnTo>
                    <a:pt x="69" y="4"/>
                  </a:lnTo>
                  <a:lnTo>
                    <a:pt x="69" y="140"/>
                  </a:lnTo>
                  <a:lnTo>
                    <a:pt x="96" y="140"/>
                  </a:lnTo>
                  <a:lnTo>
                    <a:pt x="97" y="140"/>
                  </a:lnTo>
                  <a:lnTo>
                    <a:pt x="98" y="140"/>
                  </a:lnTo>
                  <a:lnTo>
                    <a:pt x="98" y="141"/>
                  </a:lnTo>
                  <a:lnTo>
                    <a:pt x="100" y="143"/>
                  </a:lnTo>
                  <a:lnTo>
                    <a:pt x="100" y="144"/>
                  </a:lnTo>
                  <a:lnTo>
                    <a:pt x="101" y="147"/>
                  </a:lnTo>
                  <a:lnTo>
                    <a:pt x="101" y="149"/>
                  </a:lnTo>
                  <a:lnTo>
                    <a:pt x="101"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Line 107"/>
            <p:cNvSpPr>
              <a:spLocks noChangeShapeType="1"/>
            </p:cNvSpPr>
            <p:nvPr/>
          </p:nvSpPr>
          <p:spPr bwMode="auto">
            <a:xfrm>
              <a:off x="2075" y="2382"/>
              <a:ext cx="10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108"/>
            <p:cNvSpPr>
              <a:spLocks noChangeShapeType="1"/>
            </p:cNvSpPr>
            <p:nvPr/>
          </p:nvSpPr>
          <p:spPr bwMode="auto">
            <a:xfrm>
              <a:off x="2126" y="2382"/>
              <a:ext cx="0" cy="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Freeform 109"/>
            <p:cNvSpPr>
              <a:spLocks/>
            </p:cNvSpPr>
            <p:nvPr/>
          </p:nvSpPr>
          <p:spPr bwMode="auto">
            <a:xfrm>
              <a:off x="2117" y="2427"/>
              <a:ext cx="18" cy="15"/>
            </a:xfrm>
            <a:custGeom>
              <a:avLst/>
              <a:gdLst>
                <a:gd name="T0" fmla="*/ 36 w 70"/>
                <a:gd name="T1" fmla="*/ 60 h 60"/>
                <a:gd name="T2" fmla="*/ 0 w 70"/>
                <a:gd name="T3" fmla="*/ 0 h 60"/>
                <a:gd name="T4" fmla="*/ 70 w 70"/>
                <a:gd name="T5" fmla="*/ 0 h 60"/>
                <a:gd name="T6" fmla="*/ 36 w 70"/>
                <a:gd name="T7" fmla="*/ 60 h 60"/>
              </a:gdLst>
              <a:ahLst/>
              <a:cxnLst>
                <a:cxn ang="0">
                  <a:pos x="T0" y="T1"/>
                </a:cxn>
                <a:cxn ang="0">
                  <a:pos x="T2" y="T3"/>
                </a:cxn>
                <a:cxn ang="0">
                  <a:pos x="T4" y="T5"/>
                </a:cxn>
                <a:cxn ang="0">
                  <a:pos x="T6" y="T7"/>
                </a:cxn>
              </a:cxnLst>
              <a:rect l="0" t="0" r="r" b="b"/>
              <a:pathLst>
                <a:path w="70" h="60">
                  <a:moveTo>
                    <a:pt x="36" y="60"/>
                  </a:moveTo>
                  <a:lnTo>
                    <a:pt x="0" y="0"/>
                  </a:lnTo>
                  <a:lnTo>
                    <a:pt x="70" y="0"/>
                  </a:lnTo>
                  <a:lnTo>
                    <a:pt x="36" y="60"/>
                  </a:lnTo>
                  <a:close/>
                </a:path>
              </a:pathLst>
            </a:custGeom>
            <a:solidFill>
              <a:srgbClr val="000000"/>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Line 110"/>
            <p:cNvSpPr>
              <a:spLocks noChangeShapeType="1"/>
            </p:cNvSpPr>
            <p:nvPr/>
          </p:nvSpPr>
          <p:spPr bwMode="auto">
            <a:xfrm>
              <a:off x="1945" y="2443"/>
              <a:ext cx="3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Freeform 111"/>
            <p:cNvSpPr>
              <a:spLocks noEditPoints="1"/>
            </p:cNvSpPr>
            <p:nvPr/>
          </p:nvSpPr>
          <p:spPr bwMode="auto">
            <a:xfrm>
              <a:off x="2070" y="2330"/>
              <a:ext cx="29" cy="42"/>
            </a:xfrm>
            <a:custGeom>
              <a:avLst/>
              <a:gdLst>
                <a:gd name="T0" fmla="*/ 116 w 117"/>
                <a:gd name="T1" fmla="*/ 103 h 170"/>
                <a:gd name="T2" fmla="*/ 110 w 117"/>
                <a:gd name="T3" fmla="*/ 134 h 170"/>
                <a:gd name="T4" fmla="*/ 95 w 117"/>
                <a:gd name="T5" fmla="*/ 157 h 170"/>
                <a:gd name="T6" fmla="*/ 73 w 117"/>
                <a:gd name="T7" fmla="*/ 168 h 170"/>
                <a:gd name="T8" fmla="*/ 42 w 117"/>
                <a:gd name="T9" fmla="*/ 168 h 170"/>
                <a:gd name="T10" fmla="*/ 19 w 117"/>
                <a:gd name="T11" fmla="*/ 157 h 170"/>
                <a:gd name="T12" fmla="*/ 6 w 117"/>
                <a:gd name="T13" fmla="*/ 136 h 170"/>
                <a:gd name="T14" fmla="*/ 1 w 117"/>
                <a:gd name="T15" fmla="*/ 104 h 170"/>
                <a:gd name="T16" fmla="*/ 1 w 117"/>
                <a:gd name="T17" fmla="*/ 67 h 170"/>
                <a:gd name="T18" fmla="*/ 8 w 117"/>
                <a:gd name="T19" fmla="*/ 35 h 170"/>
                <a:gd name="T20" fmla="*/ 22 w 117"/>
                <a:gd name="T21" fmla="*/ 13 h 170"/>
                <a:gd name="T22" fmla="*/ 44 w 117"/>
                <a:gd name="T23" fmla="*/ 1 h 170"/>
                <a:gd name="T24" fmla="*/ 76 w 117"/>
                <a:gd name="T25" fmla="*/ 1 h 170"/>
                <a:gd name="T26" fmla="*/ 98 w 117"/>
                <a:gd name="T27" fmla="*/ 13 h 170"/>
                <a:gd name="T28" fmla="*/ 111 w 117"/>
                <a:gd name="T29" fmla="*/ 34 h 170"/>
                <a:gd name="T30" fmla="*/ 116 w 117"/>
                <a:gd name="T31" fmla="*/ 65 h 170"/>
                <a:gd name="T32" fmla="*/ 83 w 117"/>
                <a:gd name="T33" fmla="*/ 86 h 170"/>
                <a:gd name="T34" fmla="*/ 83 w 117"/>
                <a:gd name="T35" fmla="*/ 65 h 170"/>
                <a:gd name="T36" fmla="*/ 81 w 117"/>
                <a:gd name="T37" fmla="*/ 50 h 170"/>
                <a:gd name="T38" fmla="*/ 78 w 117"/>
                <a:gd name="T39" fmla="*/ 39 h 170"/>
                <a:gd name="T40" fmla="*/ 73 w 117"/>
                <a:gd name="T41" fmla="*/ 31 h 170"/>
                <a:gd name="T42" fmla="*/ 66 w 117"/>
                <a:gd name="T43" fmla="*/ 27 h 170"/>
                <a:gd name="T44" fmla="*/ 59 w 117"/>
                <a:gd name="T45" fmla="*/ 26 h 170"/>
                <a:gd name="T46" fmla="*/ 47 w 117"/>
                <a:gd name="T47" fmla="*/ 30 h 170"/>
                <a:gd name="T48" fmla="*/ 39 w 117"/>
                <a:gd name="T49" fmla="*/ 40 h 170"/>
                <a:gd name="T50" fmla="*/ 35 w 117"/>
                <a:gd name="T51" fmla="*/ 59 h 170"/>
                <a:gd name="T52" fmla="*/ 34 w 117"/>
                <a:gd name="T53" fmla="*/ 83 h 170"/>
                <a:gd name="T54" fmla="*/ 35 w 117"/>
                <a:gd name="T55" fmla="*/ 112 h 170"/>
                <a:gd name="T56" fmla="*/ 39 w 117"/>
                <a:gd name="T57" fmla="*/ 131 h 170"/>
                <a:gd name="T58" fmla="*/ 47 w 117"/>
                <a:gd name="T59" fmla="*/ 140 h 170"/>
                <a:gd name="T60" fmla="*/ 59 w 117"/>
                <a:gd name="T61" fmla="*/ 142 h 170"/>
                <a:gd name="T62" fmla="*/ 66 w 117"/>
                <a:gd name="T63" fmla="*/ 141 h 170"/>
                <a:gd name="T64" fmla="*/ 73 w 117"/>
                <a:gd name="T65" fmla="*/ 137 h 170"/>
                <a:gd name="T66" fmla="*/ 78 w 117"/>
                <a:gd name="T67" fmla="*/ 128 h 170"/>
                <a:gd name="T68" fmla="*/ 81 w 117"/>
                <a:gd name="T69" fmla="*/ 117 h 170"/>
                <a:gd name="T70" fmla="*/ 83 w 117"/>
                <a:gd name="T71" fmla="*/ 103 h 170"/>
                <a:gd name="T72" fmla="*/ 83 w 117"/>
                <a:gd name="T73" fmla="*/ 8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70">
                  <a:moveTo>
                    <a:pt x="117" y="83"/>
                  </a:moveTo>
                  <a:lnTo>
                    <a:pt x="116" y="103"/>
                  </a:lnTo>
                  <a:lnTo>
                    <a:pt x="113" y="119"/>
                  </a:lnTo>
                  <a:lnTo>
                    <a:pt x="110" y="134"/>
                  </a:lnTo>
                  <a:lnTo>
                    <a:pt x="103" y="146"/>
                  </a:lnTo>
                  <a:lnTo>
                    <a:pt x="95" y="157"/>
                  </a:lnTo>
                  <a:lnTo>
                    <a:pt x="85" y="163"/>
                  </a:lnTo>
                  <a:lnTo>
                    <a:pt x="73" y="168"/>
                  </a:lnTo>
                  <a:lnTo>
                    <a:pt x="57" y="170"/>
                  </a:lnTo>
                  <a:lnTo>
                    <a:pt x="42" y="168"/>
                  </a:lnTo>
                  <a:lnTo>
                    <a:pt x="30" y="163"/>
                  </a:lnTo>
                  <a:lnTo>
                    <a:pt x="19" y="157"/>
                  </a:lnTo>
                  <a:lnTo>
                    <a:pt x="11" y="148"/>
                  </a:lnTo>
                  <a:lnTo>
                    <a:pt x="6" y="136"/>
                  </a:lnTo>
                  <a:lnTo>
                    <a:pt x="2" y="120"/>
                  </a:lnTo>
                  <a:lnTo>
                    <a:pt x="1" y="104"/>
                  </a:lnTo>
                  <a:lnTo>
                    <a:pt x="0" y="85"/>
                  </a:lnTo>
                  <a:lnTo>
                    <a:pt x="1" y="67"/>
                  </a:lnTo>
                  <a:lnTo>
                    <a:pt x="4" y="50"/>
                  </a:lnTo>
                  <a:lnTo>
                    <a:pt x="8" y="35"/>
                  </a:lnTo>
                  <a:lnTo>
                    <a:pt x="14" y="23"/>
                  </a:lnTo>
                  <a:lnTo>
                    <a:pt x="22" y="13"/>
                  </a:lnTo>
                  <a:lnTo>
                    <a:pt x="32" y="6"/>
                  </a:lnTo>
                  <a:lnTo>
                    <a:pt x="44" y="1"/>
                  </a:lnTo>
                  <a:lnTo>
                    <a:pt x="60" y="0"/>
                  </a:lnTo>
                  <a:lnTo>
                    <a:pt x="76" y="1"/>
                  </a:lnTo>
                  <a:lnTo>
                    <a:pt x="87" y="6"/>
                  </a:lnTo>
                  <a:lnTo>
                    <a:pt x="98" y="13"/>
                  </a:lnTo>
                  <a:lnTo>
                    <a:pt x="106" y="22"/>
                  </a:lnTo>
                  <a:lnTo>
                    <a:pt x="111" y="34"/>
                  </a:lnTo>
                  <a:lnTo>
                    <a:pt x="115" y="48"/>
                  </a:lnTo>
                  <a:lnTo>
                    <a:pt x="116" y="65"/>
                  </a:lnTo>
                  <a:lnTo>
                    <a:pt x="117" y="83"/>
                  </a:lnTo>
                  <a:close/>
                  <a:moveTo>
                    <a:pt x="83" y="86"/>
                  </a:moveTo>
                  <a:lnTo>
                    <a:pt x="83" y="74"/>
                  </a:lnTo>
                  <a:lnTo>
                    <a:pt x="83" y="65"/>
                  </a:lnTo>
                  <a:lnTo>
                    <a:pt x="82" y="56"/>
                  </a:lnTo>
                  <a:lnTo>
                    <a:pt x="81" y="50"/>
                  </a:lnTo>
                  <a:lnTo>
                    <a:pt x="79" y="43"/>
                  </a:lnTo>
                  <a:lnTo>
                    <a:pt x="78" y="39"/>
                  </a:lnTo>
                  <a:lnTo>
                    <a:pt x="76" y="34"/>
                  </a:lnTo>
                  <a:lnTo>
                    <a:pt x="73" y="31"/>
                  </a:lnTo>
                  <a:lnTo>
                    <a:pt x="70" y="29"/>
                  </a:lnTo>
                  <a:lnTo>
                    <a:pt x="66" y="27"/>
                  </a:lnTo>
                  <a:lnTo>
                    <a:pt x="62" y="26"/>
                  </a:lnTo>
                  <a:lnTo>
                    <a:pt x="59" y="26"/>
                  </a:lnTo>
                  <a:lnTo>
                    <a:pt x="52" y="27"/>
                  </a:lnTo>
                  <a:lnTo>
                    <a:pt x="47" y="30"/>
                  </a:lnTo>
                  <a:lnTo>
                    <a:pt x="42" y="34"/>
                  </a:lnTo>
                  <a:lnTo>
                    <a:pt x="39" y="40"/>
                  </a:lnTo>
                  <a:lnTo>
                    <a:pt x="36" y="48"/>
                  </a:lnTo>
                  <a:lnTo>
                    <a:pt x="35" y="59"/>
                  </a:lnTo>
                  <a:lnTo>
                    <a:pt x="34" y="70"/>
                  </a:lnTo>
                  <a:lnTo>
                    <a:pt x="34" y="83"/>
                  </a:lnTo>
                  <a:lnTo>
                    <a:pt x="34" y="100"/>
                  </a:lnTo>
                  <a:lnTo>
                    <a:pt x="35" y="112"/>
                  </a:lnTo>
                  <a:lnTo>
                    <a:pt x="36" y="123"/>
                  </a:lnTo>
                  <a:lnTo>
                    <a:pt x="39" y="131"/>
                  </a:lnTo>
                  <a:lnTo>
                    <a:pt x="43" y="137"/>
                  </a:lnTo>
                  <a:lnTo>
                    <a:pt x="47" y="140"/>
                  </a:lnTo>
                  <a:lnTo>
                    <a:pt x="52" y="142"/>
                  </a:lnTo>
                  <a:lnTo>
                    <a:pt x="59" y="142"/>
                  </a:lnTo>
                  <a:lnTo>
                    <a:pt x="62" y="142"/>
                  </a:lnTo>
                  <a:lnTo>
                    <a:pt x="66" y="141"/>
                  </a:lnTo>
                  <a:lnTo>
                    <a:pt x="70" y="140"/>
                  </a:lnTo>
                  <a:lnTo>
                    <a:pt x="73" y="137"/>
                  </a:lnTo>
                  <a:lnTo>
                    <a:pt x="77" y="133"/>
                  </a:lnTo>
                  <a:lnTo>
                    <a:pt x="78" y="128"/>
                  </a:lnTo>
                  <a:lnTo>
                    <a:pt x="79" y="124"/>
                  </a:lnTo>
                  <a:lnTo>
                    <a:pt x="81" y="117"/>
                  </a:lnTo>
                  <a:lnTo>
                    <a:pt x="82" y="111"/>
                  </a:lnTo>
                  <a:lnTo>
                    <a:pt x="83" y="103"/>
                  </a:lnTo>
                  <a:lnTo>
                    <a:pt x="83" y="95"/>
                  </a:lnTo>
                  <a:lnTo>
                    <a:pt x="8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12"/>
            <p:cNvSpPr>
              <a:spLocks/>
            </p:cNvSpPr>
            <p:nvPr/>
          </p:nvSpPr>
          <p:spPr bwMode="auto">
            <a:xfrm>
              <a:off x="2105" y="2362"/>
              <a:ext cx="9" cy="10"/>
            </a:xfrm>
            <a:custGeom>
              <a:avLst/>
              <a:gdLst>
                <a:gd name="T0" fmla="*/ 37 w 37"/>
                <a:gd name="T1" fmla="*/ 19 h 39"/>
                <a:gd name="T2" fmla="*/ 36 w 37"/>
                <a:gd name="T3" fmla="*/ 29 h 39"/>
                <a:gd name="T4" fmla="*/ 34 w 37"/>
                <a:gd name="T5" fmla="*/ 34 h 39"/>
                <a:gd name="T6" fmla="*/ 28 w 37"/>
                <a:gd name="T7" fmla="*/ 38 h 39"/>
                <a:gd name="T8" fmla="*/ 19 w 37"/>
                <a:gd name="T9" fmla="*/ 39 h 39"/>
                <a:gd name="T10" fmla="*/ 9 w 37"/>
                <a:gd name="T11" fmla="*/ 38 h 39"/>
                <a:gd name="T12" fmla="*/ 4 w 37"/>
                <a:gd name="T13" fmla="*/ 35 h 39"/>
                <a:gd name="T14" fmla="*/ 1 w 37"/>
                <a:gd name="T15" fmla="*/ 30 h 39"/>
                <a:gd name="T16" fmla="*/ 0 w 37"/>
                <a:gd name="T17" fmla="*/ 20 h 39"/>
                <a:gd name="T18" fmla="*/ 1 w 37"/>
                <a:gd name="T19" fmla="*/ 9 h 39"/>
                <a:gd name="T20" fmla="*/ 4 w 37"/>
                <a:gd name="T21" fmla="*/ 4 h 39"/>
                <a:gd name="T22" fmla="*/ 9 w 37"/>
                <a:gd name="T23" fmla="*/ 0 h 39"/>
                <a:gd name="T24" fmla="*/ 19 w 37"/>
                <a:gd name="T25" fmla="*/ 0 h 39"/>
                <a:gd name="T26" fmla="*/ 28 w 37"/>
                <a:gd name="T27" fmla="*/ 0 h 39"/>
                <a:gd name="T28" fmla="*/ 34 w 37"/>
                <a:gd name="T29" fmla="*/ 4 h 39"/>
                <a:gd name="T30" fmla="*/ 36 w 37"/>
                <a:gd name="T31" fmla="*/ 9 h 39"/>
                <a:gd name="T32" fmla="*/ 37 w 37"/>
                <a:gd name="T3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9">
                  <a:moveTo>
                    <a:pt x="37" y="19"/>
                  </a:moveTo>
                  <a:lnTo>
                    <a:pt x="36" y="29"/>
                  </a:lnTo>
                  <a:lnTo>
                    <a:pt x="34" y="34"/>
                  </a:lnTo>
                  <a:lnTo>
                    <a:pt x="28" y="38"/>
                  </a:lnTo>
                  <a:lnTo>
                    <a:pt x="19" y="39"/>
                  </a:lnTo>
                  <a:lnTo>
                    <a:pt x="9" y="38"/>
                  </a:lnTo>
                  <a:lnTo>
                    <a:pt x="4" y="35"/>
                  </a:lnTo>
                  <a:lnTo>
                    <a:pt x="1" y="30"/>
                  </a:lnTo>
                  <a:lnTo>
                    <a:pt x="0" y="20"/>
                  </a:lnTo>
                  <a:lnTo>
                    <a:pt x="1" y="9"/>
                  </a:lnTo>
                  <a:lnTo>
                    <a:pt x="4" y="4"/>
                  </a:lnTo>
                  <a:lnTo>
                    <a:pt x="9" y="0"/>
                  </a:lnTo>
                  <a:lnTo>
                    <a:pt x="19" y="0"/>
                  </a:lnTo>
                  <a:lnTo>
                    <a:pt x="28" y="0"/>
                  </a:lnTo>
                  <a:lnTo>
                    <a:pt x="34" y="4"/>
                  </a:lnTo>
                  <a:lnTo>
                    <a:pt x="36" y="9"/>
                  </a:lnTo>
                  <a:lnTo>
                    <a:pt x="3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13"/>
            <p:cNvSpPr>
              <a:spLocks/>
            </p:cNvSpPr>
            <p:nvPr/>
          </p:nvSpPr>
          <p:spPr bwMode="auto">
            <a:xfrm>
              <a:off x="2121" y="2331"/>
              <a:ext cx="27" cy="41"/>
            </a:xfrm>
            <a:custGeom>
              <a:avLst/>
              <a:gdLst>
                <a:gd name="T0" fmla="*/ 107 w 107"/>
                <a:gd name="T1" fmla="*/ 124 h 167"/>
                <a:gd name="T2" fmla="*/ 98 w 107"/>
                <a:gd name="T3" fmla="*/ 143 h 167"/>
                <a:gd name="T4" fmla="*/ 81 w 107"/>
                <a:gd name="T5" fmla="*/ 158 h 167"/>
                <a:gd name="T6" fmla="*/ 57 w 107"/>
                <a:gd name="T7" fmla="*/ 165 h 167"/>
                <a:gd name="T8" fmla="*/ 37 w 107"/>
                <a:gd name="T9" fmla="*/ 165 h 167"/>
                <a:gd name="T10" fmla="*/ 22 w 107"/>
                <a:gd name="T11" fmla="*/ 164 h 167"/>
                <a:gd name="T12" fmla="*/ 12 w 107"/>
                <a:gd name="T13" fmla="*/ 161 h 167"/>
                <a:gd name="T14" fmla="*/ 5 w 107"/>
                <a:gd name="T15" fmla="*/ 159 h 167"/>
                <a:gd name="T16" fmla="*/ 3 w 107"/>
                <a:gd name="T17" fmla="*/ 156 h 167"/>
                <a:gd name="T18" fmla="*/ 1 w 107"/>
                <a:gd name="T19" fmla="*/ 154 h 167"/>
                <a:gd name="T20" fmla="*/ 1 w 107"/>
                <a:gd name="T21" fmla="*/ 151 h 167"/>
                <a:gd name="T22" fmla="*/ 0 w 107"/>
                <a:gd name="T23" fmla="*/ 146 h 167"/>
                <a:gd name="T24" fmla="*/ 0 w 107"/>
                <a:gd name="T25" fmla="*/ 139 h 167"/>
                <a:gd name="T26" fmla="*/ 1 w 107"/>
                <a:gd name="T27" fmla="*/ 135 h 167"/>
                <a:gd name="T28" fmla="*/ 3 w 107"/>
                <a:gd name="T29" fmla="*/ 131 h 167"/>
                <a:gd name="T30" fmla="*/ 4 w 107"/>
                <a:gd name="T31" fmla="*/ 130 h 167"/>
                <a:gd name="T32" fmla="*/ 6 w 107"/>
                <a:gd name="T33" fmla="*/ 130 h 167"/>
                <a:gd name="T34" fmla="*/ 12 w 107"/>
                <a:gd name="T35" fmla="*/ 133 h 167"/>
                <a:gd name="T36" fmla="*/ 20 w 107"/>
                <a:gd name="T37" fmla="*/ 137 h 167"/>
                <a:gd name="T38" fmla="*/ 31 w 107"/>
                <a:gd name="T39" fmla="*/ 139 h 167"/>
                <a:gd name="T40" fmla="*/ 47 w 107"/>
                <a:gd name="T41" fmla="*/ 139 h 167"/>
                <a:gd name="T42" fmla="*/ 59 w 107"/>
                <a:gd name="T43" fmla="*/ 137 h 167"/>
                <a:gd name="T44" fmla="*/ 68 w 107"/>
                <a:gd name="T45" fmla="*/ 130 h 167"/>
                <a:gd name="T46" fmla="*/ 72 w 107"/>
                <a:gd name="T47" fmla="*/ 120 h 167"/>
                <a:gd name="T48" fmla="*/ 72 w 107"/>
                <a:gd name="T49" fmla="*/ 107 h 167"/>
                <a:gd name="T50" fmla="*/ 68 w 107"/>
                <a:gd name="T51" fmla="*/ 97 h 167"/>
                <a:gd name="T52" fmla="*/ 60 w 107"/>
                <a:gd name="T53" fmla="*/ 91 h 167"/>
                <a:gd name="T54" fmla="*/ 47 w 107"/>
                <a:gd name="T55" fmla="*/ 88 h 167"/>
                <a:gd name="T56" fmla="*/ 31 w 107"/>
                <a:gd name="T57" fmla="*/ 87 h 167"/>
                <a:gd name="T58" fmla="*/ 20 w 107"/>
                <a:gd name="T59" fmla="*/ 88 h 167"/>
                <a:gd name="T60" fmla="*/ 10 w 107"/>
                <a:gd name="T61" fmla="*/ 88 h 167"/>
                <a:gd name="T62" fmla="*/ 6 w 107"/>
                <a:gd name="T63" fmla="*/ 84 h 167"/>
                <a:gd name="T64" fmla="*/ 6 w 107"/>
                <a:gd name="T65" fmla="*/ 10 h 167"/>
                <a:gd name="T66" fmla="*/ 9 w 107"/>
                <a:gd name="T67" fmla="*/ 2 h 167"/>
                <a:gd name="T68" fmla="*/ 16 w 107"/>
                <a:gd name="T69" fmla="*/ 0 h 167"/>
                <a:gd name="T70" fmla="*/ 94 w 107"/>
                <a:gd name="T71" fmla="*/ 1 h 167"/>
                <a:gd name="T72" fmla="*/ 95 w 107"/>
                <a:gd name="T73" fmla="*/ 2 h 167"/>
                <a:gd name="T74" fmla="*/ 97 w 107"/>
                <a:gd name="T75" fmla="*/ 5 h 167"/>
                <a:gd name="T76" fmla="*/ 98 w 107"/>
                <a:gd name="T77" fmla="*/ 10 h 167"/>
                <a:gd name="T78" fmla="*/ 97 w 107"/>
                <a:gd name="T79" fmla="*/ 20 h 167"/>
                <a:gd name="T80" fmla="*/ 94 w 107"/>
                <a:gd name="T81" fmla="*/ 28 h 167"/>
                <a:gd name="T82" fmla="*/ 34 w 107"/>
                <a:gd name="T83" fmla="*/ 28 h 167"/>
                <a:gd name="T84" fmla="*/ 39 w 107"/>
                <a:gd name="T85" fmla="*/ 64 h 167"/>
                <a:gd name="T86" fmla="*/ 47 w 107"/>
                <a:gd name="T87" fmla="*/ 62 h 167"/>
                <a:gd name="T88" fmla="*/ 65 w 107"/>
                <a:gd name="T89" fmla="*/ 64 h 167"/>
                <a:gd name="T90" fmla="*/ 85 w 107"/>
                <a:gd name="T91" fmla="*/ 69 h 167"/>
                <a:gd name="T92" fmla="*/ 99 w 107"/>
                <a:gd name="T93" fmla="*/ 82 h 167"/>
                <a:gd name="T94" fmla="*/ 107 w 107"/>
                <a:gd name="T95" fmla="*/ 9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67">
                  <a:moveTo>
                    <a:pt x="107" y="111"/>
                  </a:moveTo>
                  <a:lnTo>
                    <a:pt x="107" y="124"/>
                  </a:lnTo>
                  <a:lnTo>
                    <a:pt x="103" y="134"/>
                  </a:lnTo>
                  <a:lnTo>
                    <a:pt x="98" y="143"/>
                  </a:lnTo>
                  <a:lnTo>
                    <a:pt x="90" y="151"/>
                  </a:lnTo>
                  <a:lnTo>
                    <a:pt x="81" y="158"/>
                  </a:lnTo>
                  <a:lnTo>
                    <a:pt x="69" y="163"/>
                  </a:lnTo>
                  <a:lnTo>
                    <a:pt x="57" y="165"/>
                  </a:lnTo>
                  <a:lnTo>
                    <a:pt x="43" y="167"/>
                  </a:lnTo>
                  <a:lnTo>
                    <a:pt x="37" y="165"/>
                  </a:lnTo>
                  <a:lnTo>
                    <a:pt x="29" y="165"/>
                  </a:lnTo>
                  <a:lnTo>
                    <a:pt x="22" y="164"/>
                  </a:lnTo>
                  <a:lnTo>
                    <a:pt x="17" y="163"/>
                  </a:lnTo>
                  <a:lnTo>
                    <a:pt x="12" y="161"/>
                  </a:lnTo>
                  <a:lnTo>
                    <a:pt x="8" y="160"/>
                  </a:lnTo>
                  <a:lnTo>
                    <a:pt x="5" y="159"/>
                  </a:lnTo>
                  <a:lnTo>
                    <a:pt x="4" y="158"/>
                  </a:lnTo>
                  <a:lnTo>
                    <a:pt x="3" y="156"/>
                  </a:lnTo>
                  <a:lnTo>
                    <a:pt x="1" y="155"/>
                  </a:lnTo>
                  <a:lnTo>
                    <a:pt x="1" y="154"/>
                  </a:lnTo>
                  <a:lnTo>
                    <a:pt x="1" y="152"/>
                  </a:lnTo>
                  <a:lnTo>
                    <a:pt x="1" y="151"/>
                  </a:lnTo>
                  <a:lnTo>
                    <a:pt x="0" y="148"/>
                  </a:lnTo>
                  <a:lnTo>
                    <a:pt x="0" y="146"/>
                  </a:lnTo>
                  <a:lnTo>
                    <a:pt x="0" y="143"/>
                  </a:lnTo>
                  <a:lnTo>
                    <a:pt x="0" y="139"/>
                  </a:lnTo>
                  <a:lnTo>
                    <a:pt x="1" y="137"/>
                  </a:lnTo>
                  <a:lnTo>
                    <a:pt x="1" y="135"/>
                  </a:lnTo>
                  <a:lnTo>
                    <a:pt x="1" y="133"/>
                  </a:lnTo>
                  <a:lnTo>
                    <a:pt x="3" y="131"/>
                  </a:lnTo>
                  <a:lnTo>
                    <a:pt x="3" y="131"/>
                  </a:lnTo>
                  <a:lnTo>
                    <a:pt x="4" y="130"/>
                  </a:lnTo>
                  <a:lnTo>
                    <a:pt x="5" y="130"/>
                  </a:lnTo>
                  <a:lnTo>
                    <a:pt x="6" y="130"/>
                  </a:lnTo>
                  <a:lnTo>
                    <a:pt x="8" y="131"/>
                  </a:lnTo>
                  <a:lnTo>
                    <a:pt x="12" y="133"/>
                  </a:lnTo>
                  <a:lnTo>
                    <a:pt x="16" y="135"/>
                  </a:lnTo>
                  <a:lnTo>
                    <a:pt x="20" y="137"/>
                  </a:lnTo>
                  <a:lnTo>
                    <a:pt x="26" y="138"/>
                  </a:lnTo>
                  <a:lnTo>
                    <a:pt x="31" y="139"/>
                  </a:lnTo>
                  <a:lnTo>
                    <a:pt x="40" y="139"/>
                  </a:lnTo>
                  <a:lnTo>
                    <a:pt x="47" y="139"/>
                  </a:lnTo>
                  <a:lnTo>
                    <a:pt x="54" y="138"/>
                  </a:lnTo>
                  <a:lnTo>
                    <a:pt x="59" y="137"/>
                  </a:lnTo>
                  <a:lnTo>
                    <a:pt x="64" y="133"/>
                  </a:lnTo>
                  <a:lnTo>
                    <a:pt x="68" y="130"/>
                  </a:lnTo>
                  <a:lnTo>
                    <a:pt x="71" y="125"/>
                  </a:lnTo>
                  <a:lnTo>
                    <a:pt x="72" y="120"/>
                  </a:lnTo>
                  <a:lnTo>
                    <a:pt x="72" y="113"/>
                  </a:lnTo>
                  <a:lnTo>
                    <a:pt x="72" y="107"/>
                  </a:lnTo>
                  <a:lnTo>
                    <a:pt x="71" y="101"/>
                  </a:lnTo>
                  <a:lnTo>
                    <a:pt x="68" y="97"/>
                  </a:lnTo>
                  <a:lnTo>
                    <a:pt x="64" y="94"/>
                  </a:lnTo>
                  <a:lnTo>
                    <a:pt x="60" y="91"/>
                  </a:lnTo>
                  <a:lnTo>
                    <a:pt x="54" y="90"/>
                  </a:lnTo>
                  <a:lnTo>
                    <a:pt x="47" y="88"/>
                  </a:lnTo>
                  <a:lnTo>
                    <a:pt x="38" y="87"/>
                  </a:lnTo>
                  <a:lnTo>
                    <a:pt x="31" y="87"/>
                  </a:lnTo>
                  <a:lnTo>
                    <a:pt x="25" y="88"/>
                  </a:lnTo>
                  <a:lnTo>
                    <a:pt x="20" y="88"/>
                  </a:lnTo>
                  <a:lnTo>
                    <a:pt x="13" y="88"/>
                  </a:lnTo>
                  <a:lnTo>
                    <a:pt x="10" y="88"/>
                  </a:lnTo>
                  <a:lnTo>
                    <a:pt x="8" y="87"/>
                  </a:lnTo>
                  <a:lnTo>
                    <a:pt x="6" y="84"/>
                  </a:lnTo>
                  <a:lnTo>
                    <a:pt x="6" y="80"/>
                  </a:lnTo>
                  <a:lnTo>
                    <a:pt x="6" y="10"/>
                  </a:lnTo>
                  <a:lnTo>
                    <a:pt x="8" y="5"/>
                  </a:lnTo>
                  <a:lnTo>
                    <a:pt x="9" y="2"/>
                  </a:lnTo>
                  <a:lnTo>
                    <a:pt x="12" y="1"/>
                  </a:lnTo>
                  <a:lnTo>
                    <a:pt x="16" y="0"/>
                  </a:lnTo>
                  <a:lnTo>
                    <a:pt x="93" y="0"/>
                  </a:lnTo>
                  <a:lnTo>
                    <a:pt x="94" y="1"/>
                  </a:lnTo>
                  <a:lnTo>
                    <a:pt x="94" y="1"/>
                  </a:lnTo>
                  <a:lnTo>
                    <a:pt x="95" y="2"/>
                  </a:lnTo>
                  <a:lnTo>
                    <a:pt x="97" y="3"/>
                  </a:lnTo>
                  <a:lnTo>
                    <a:pt x="97" y="5"/>
                  </a:lnTo>
                  <a:lnTo>
                    <a:pt x="97" y="7"/>
                  </a:lnTo>
                  <a:lnTo>
                    <a:pt x="98" y="10"/>
                  </a:lnTo>
                  <a:lnTo>
                    <a:pt x="98" y="14"/>
                  </a:lnTo>
                  <a:lnTo>
                    <a:pt x="97" y="20"/>
                  </a:lnTo>
                  <a:lnTo>
                    <a:pt x="97" y="26"/>
                  </a:lnTo>
                  <a:lnTo>
                    <a:pt x="94" y="28"/>
                  </a:lnTo>
                  <a:lnTo>
                    <a:pt x="93" y="28"/>
                  </a:lnTo>
                  <a:lnTo>
                    <a:pt x="34" y="28"/>
                  </a:lnTo>
                  <a:lnTo>
                    <a:pt x="34" y="64"/>
                  </a:lnTo>
                  <a:lnTo>
                    <a:pt x="39" y="64"/>
                  </a:lnTo>
                  <a:lnTo>
                    <a:pt x="43" y="62"/>
                  </a:lnTo>
                  <a:lnTo>
                    <a:pt x="47" y="62"/>
                  </a:lnTo>
                  <a:lnTo>
                    <a:pt x="52" y="62"/>
                  </a:lnTo>
                  <a:lnTo>
                    <a:pt x="65" y="64"/>
                  </a:lnTo>
                  <a:lnTo>
                    <a:pt x="76" y="66"/>
                  </a:lnTo>
                  <a:lnTo>
                    <a:pt x="85" y="69"/>
                  </a:lnTo>
                  <a:lnTo>
                    <a:pt x="93" y="75"/>
                  </a:lnTo>
                  <a:lnTo>
                    <a:pt x="99" y="82"/>
                  </a:lnTo>
                  <a:lnTo>
                    <a:pt x="103" y="90"/>
                  </a:lnTo>
                  <a:lnTo>
                    <a:pt x="107" y="99"/>
                  </a:lnTo>
                  <a:lnTo>
                    <a:pt x="107"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14"/>
            <p:cNvSpPr>
              <a:spLocks/>
            </p:cNvSpPr>
            <p:nvPr/>
          </p:nvSpPr>
          <p:spPr bwMode="auto">
            <a:xfrm>
              <a:off x="2154" y="2331"/>
              <a:ext cx="27" cy="41"/>
            </a:xfrm>
            <a:custGeom>
              <a:avLst/>
              <a:gdLst>
                <a:gd name="T0" fmla="*/ 106 w 107"/>
                <a:gd name="T1" fmla="*/ 124 h 167"/>
                <a:gd name="T2" fmla="*/ 97 w 107"/>
                <a:gd name="T3" fmla="*/ 143 h 167"/>
                <a:gd name="T4" fmla="*/ 80 w 107"/>
                <a:gd name="T5" fmla="*/ 158 h 167"/>
                <a:gd name="T6" fmla="*/ 56 w 107"/>
                <a:gd name="T7" fmla="*/ 165 h 167"/>
                <a:gd name="T8" fmla="*/ 35 w 107"/>
                <a:gd name="T9" fmla="*/ 165 h 167"/>
                <a:gd name="T10" fmla="*/ 22 w 107"/>
                <a:gd name="T11" fmla="*/ 164 h 167"/>
                <a:gd name="T12" fmla="*/ 10 w 107"/>
                <a:gd name="T13" fmla="*/ 161 h 167"/>
                <a:gd name="T14" fmla="*/ 4 w 107"/>
                <a:gd name="T15" fmla="*/ 159 h 167"/>
                <a:gd name="T16" fmla="*/ 1 w 107"/>
                <a:gd name="T17" fmla="*/ 156 h 167"/>
                <a:gd name="T18" fmla="*/ 0 w 107"/>
                <a:gd name="T19" fmla="*/ 154 h 167"/>
                <a:gd name="T20" fmla="*/ 0 w 107"/>
                <a:gd name="T21" fmla="*/ 151 h 167"/>
                <a:gd name="T22" fmla="*/ 0 w 107"/>
                <a:gd name="T23" fmla="*/ 146 h 167"/>
                <a:gd name="T24" fmla="*/ 0 w 107"/>
                <a:gd name="T25" fmla="*/ 139 h 167"/>
                <a:gd name="T26" fmla="*/ 0 w 107"/>
                <a:gd name="T27" fmla="*/ 135 h 167"/>
                <a:gd name="T28" fmla="*/ 1 w 107"/>
                <a:gd name="T29" fmla="*/ 131 h 167"/>
                <a:gd name="T30" fmla="*/ 3 w 107"/>
                <a:gd name="T31" fmla="*/ 130 h 167"/>
                <a:gd name="T32" fmla="*/ 5 w 107"/>
                <a:gd name="T33" fmla="*/ 130 h 167"/>
                <a:gd name="T34" fmla="*/ 10 w 107"/>
                <a:gd name="T35" fmla="*/ 133 h 167"/>
                <a:gd name="T36" fmla="*/ 18 w 107"/>
                <a:gd name="T37" fmla="*/ 137 h 167"/>
                <a:gd name="T38" fmla="*/ 31 w 107"/>
                <a:gd name="T39" fmla="*/ 139 h 167"/>
                <a:gd name="T40" fmla="*/ 46 w 107"/>
                <a:gd name="T41" fmla="*/ 139 h 167"/>
                <a:gd name="T42" fmla="*/ 59 w 107"/>
                <a:gd name="T43" fmla="*/ 137 h 167"/>
                <a:gd name="T44" fmla="*/ 67 w 107"/>
                <a:gd name="T45" fmla="*/ 130 h 167"/>
                <a:gd name="T46" fmla="*/ 71 w 107"/>
                <a:gd name="T47" fmla="*/ 120 h 167"/>
                <a:gd name="T48" fmla="*/ 71 w 107"/>
                <a:gd name="T49" fmla="*/ 107 h 167"/>
                <a:gd name="T50" fmla="*/ 67 w 107"/>
                <a:gd name="T51" fmla="*/ 97 h 167"/>
                <a:gd name="T52" fmla="*/ 59 w 107"/>
                <a:gd name="T53" fmla="*/ 91 h 167"/>
                <a:gd name="T54" fmla="*/ 46 w 107"/>
                <a:gd name="T55" fmla="*/ 88 h 167"/>
                <a:gd name="T56" fmla="*/ 30 w 107"/>
                <a:gd name="T57" fmla="*/ 87 h 167"/>
                <a:gd name="T58" fmla="*/ 18 w 107"/>
                <a:gd name="T59" fmla="*/ 88 h 167"/>
                <a:gd name="T60" fmla="*/ 9 w 107"/>
                <a:gd name="T61" fmla="*/ 88 h 167"/>
                <a:gd name="T62" fmla="*/ 6 w 107"/>
                <a:gd name="T63" fmla="*/ 84 h 167"/>
                <a:gd name="T64" fmla="*/ 6 w 107"/>
                <a:gd name="T65" fmla="*/ 10 h 167"/>
                <a:gd name="T66" fmla="*/ 8 w 107"/>
                <a:gd name="T67" fmla="*/ 2 h 167"/>
                <a:gd name="T68" fmla="*/ 14 w 107"/>
                <a:gd name="T69" fmla="*/ 0 h 167"/>
                <a:gd name="T70" fmla="*/ 93 w 107"/>
                <a:gd name="T71" fmla="*/ 1 h 167"/>
                <a:gd name="T72" fmla="*/ 94 w 107"/>
                <a:gd name="T73" fmla="*/ 2 h 167"/>
                <a:gd name="T74" fmla="*/ 95 w 107"/>
                <a:gd name="T75" fmla="*/ 5 h 167"/>
                <a:gd name="T76" fmla="*/ 97 w 107"/>
                <a:gd name="T77" fmla="*/ 10 h 167"/>
                <a:gd name="T78" fmla="*/ 97 w 107"/>
                <a:gd name="T79" fmla="*/ 20 h 167"/>
                <a:gd name="T80" fmla="*/ 94 w 107"/>
                <a:gd name="T81" fmla="*/ 28 h 167"/>
                <a:gd name="T82" fmla="*/ 34 w 107"/>
                <a:gd name="T83" fmla="*/ 28 h 167"/>
                <a:gd name="T84" fmla="*/ 38 w 107"/>
                <a:gd name="T85" fmla="*/ 64 h 167"/>
                <a:gd name="T86" fmla="*/ 47 w 107"/>
                <a:gd name="T87" fmla="*/ 62 h 167"/>
                <a:gd name="T88" fmla="*/ 64 w 107"/>
                <a:gd name="T89" fmla="*/ 64 h 167"/>
                <a:gd name="T90" fmla="*/ 85 w 107"/>
                <a:gd name="T91" fmla="*/ 69 h 167"/>
                <a:gd name="T92" fmla="*/ 98 w 107"/>
                <a:gd name="T93" fmla="*/ 82 h 167"/>
                <a:gd name="T94" fmla="*/ 106 w 107"/>
                <a:gd name="T95" fmla="*/ 9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67">
                  <a:moveTo>
                    <a:pt x="107" y="111"/>
                  </a:moveTo>
                  <a:lnTo>
                    <a:pt x="106" y="124"/>
                  </a:lnTo>
                  <a:lnTo>
                    <a:pt x="102" y="134"/>
                  </a:lnTo>
                  <a:lnTo>
                    <a:pt x="97" y="143"/>
                  </a:lnTo>
                  <a:lnTo>
                    <a:pt x="89" y="151"/>
                  </a:lnTo>
                  <a:lnTo>
                    <a:pt x="80" y="158"/>
                  </a:lnTo>
                  <a:lnTo>
                    <a:pt x="69" y="163"/>
                  </a:lnTo>
                  <a:lnTo>
                    <a:pt x="56" y="165"/>
                  </a:lnTo>
                  <a:lnTo>
                    <a:pt x="43" y="167"/>
                  </a:lnTo>
                  <a:lnTo>
                    <a:pt x="35" y="165"/>
                  </a:lnTo>
                  <a:lnTo>
                    <a:pt x="29" y="165"/>
                  </a:lnTo>
                  <a:lnTo>
                    <a:pt x="22" y="164"/>
                  </a:lnTo>
                  <a:lnTo>
                    <a:pt x="16" y="163"/>
                  </a:lnTo>
                  <a:lnTo>
                    <a:pt x="10" y="161"/>
                  </a:lnTo>
                  <a:lnTo>
                    <a:pt x="6" y="160"/>
                  </a:lnTo>
                  <a:lnTo>
                    <a:pt x="4" y="159"/>
                  </a:lnTo>
                  <a:lnTo>
                    <a:pt x="3" y="158"/>
                  </a:lnTo>
                  <a:lnTo>
                    <a:pt x="1" y="156"/>
                  </a:lnTo>
                  <a:lnTo>
                    <a:pt x="1" y="155"/>
                  </a:lnTo>
                  <a:lnTo>
                    <a:pt x="0" y="154"/>
                  </a:lnTo>
                  <a:lnTo>
                    <a:pt x="0" y="152"/>
                  </a:lnTo>
                  <a:lnTo>
                    <a:pt x="0" y="151"/>
                  </a:lnTo>
                  <a:lnTo>
                    <a:pt x="0" y="148"/>
                  </a:lnTo>
                  <a:lnTo>
                    <a:pt x="0" y="146"/>
                  </a:lnTo>
                  <a:lnTo>
                    <a:pt x="0" y="143"/>
                  </a:lnTo>
                  <a:lnTo>
                    <a:pt x="0" y="139"/>
                  </a:lnTo>
                  <a:lnTo>
                    <a:pt x="0" y="137"/>
                  </a:lnTo>
                  <a:lnTo>
                    <a:pt x="0" y="135"/>
                  </a:lnTo>
                  <a:lnTo>
                    <a:pt x="0" y="133"/>
                  </a:lnTo>
                  <a:lnTo>
                    <a:pt x="1" y="131"/>
                  </a:lnTo>
                  <a:lnTo>
                    <a:pt x="3" y="131"/>
                  </a:lnTo>
                  <a:lnTo>
                    <a:pt x="3" y="130"/>
                  </a:lnTo>
                  <a:lnTo>
                    <a:pt x="4" y="130"/>
                  </a:lnTo>
                  <a:lnTo>
                    <a:pt x="5" y="130"/>
                  </a:lnTo>
                  <a:lnTo>
                    <a:pt x="8" y="131"/>
                  </a:lnTo>
                  <a:lnTo>
                    <a:pt x="10" y="133"/>
                  </a:lnTo>
                  <a:lnTo>
                    <a:pt x="14" y="135"/>
                  </a:lnTo>
                  <a:lnTo>
                    <a:pt x="18" y="137"/>
                  </a:lnTo>
                  <a:lnTo>
                    <a:pt x="25" y="138"/>
                  </a:lnTo>
                  <a:lnTo>
                    <a:pt x="31" y="139"/>
                  </a:lnTo>
                  <a:lnTo>
                    <a:pt x="39" y="139"/>
                  </a:lnTo>
                  <a:lnTo>
                    <a:pt x="46" y="139"/>
                  </a:lnTo>
                  <a:lnTo>
                    <a:pt x="52" y="138"/>
                  </a:lnTo>
                  <a:lnTo>
                    <a:pt x="59" y="137"/>
                  </a:lnTo>
                  <a:lnTo>
                    <a:pt x="63" y="133"/>
                  </a:lnTo>
                  <a:lnTo>
                    <a:pt x="67" y="130"/>
                  </a:lnTo>
                  <a:lnTo>
                    <a:pt x="69" y="125"/>
                  </a:lnTo>
                  <a:lnTo>
                    <a:pt x="71" y="120"/>
                  </a:lnTo>
                  <a:lnTo>
                    <a:pt x="72" y="113"/>
                  </a:lnTo>
                  <a:lnTo>
                    <a:pt x="71" y="107"/>
                  </a:lnTo>
                  <a:lnTo>
                    <a:pt x="69" y="101"/>
                  </a:lnTo>
                  <a:lnTo>
                    <a:pt x="67" y="97"/>
                  </a:lnTo>
                  <a:lnTo>
                    <a:pt x="64" y="94"/>
                  </a:lnTo>
                  <a:lnTo>
                    <a:pt x="59" y="91"/>
                  </a:lnTo>
                  <a:lnTo>
                    <a:pt x="54" y="90"/>
                  </a:lnTo>
                  <a:lnTo>
                    <a:pt x="46" y="88"/>
                  </a:lnTo>
                  <a:lnTo>
                    <a:pt x="38" y="87"/>
                  </a:lnTo>
                  <a:lnTo>
                    <a:pt x="30" y="87"/>
                  </a:lnTo>
                  <a:lnTo>
                    <a:pt x="23" y="88"/>
                  </a:lnTo>
                  <a:lnTo>
                    <a:pt x="18" y="88"/>
                  </a:lnTo>
                  <a:lnTo>
                    <a:pt x="13" y="88"/>
                  </a:lnTo>
                  <a:lnTo>
                    <a:pt x="9" y="88"/>
                  </a:lnTo>
                  <a:lnTo>
                    <a:pt x="8" y="87"/>
                  </a:lnTo>
                  <a:lnTo>
                    <a:pt x="6" y="84"/>
                  </a:lnTo>
                  <a:lnTo>
                    <a:pt x="6" y="80"/>
                  </a:lnTo>
                  <a:lnTo>
                    <a:pt x="6" y="10"/>
                  </a:lnTo>
                  <a:lnTo>
                    <a:pt x="6" y="5"/>
                  </a:lnTo>
                  <a:lnTo>
                    <a:pt x="8" y="2"/>
                  </a:lnTo>
                  <a:lnTo>
                    <a:pt x="10" y="1"/>
                  </a:lnTo>
                  <a:lnTo>
                    <a:pt x="14" y="0"/>
                  </a:lnTo>
                  <a:lnTo>
                    <a:pt x="91" y="0"/>
                  </a:lnTo>
                  <a:lnTo>
                    <a:pt x="93" y="1"/>
                  </a:lnTo>
                  <a:lnTo>
                    <a:pt x="94" y="1"/>
                  </a:lnTo>
                  <a:lnTo>
                    <a:pt x="94" y="2"/>
                  </a:lnTo>
                  <a:lnTo>
                    <a:pt x="95" y="3"/>
                  </a:lnTo>
                  <a:lnTo>
                    <a:pt x="95" y="5"/>
                  </a:lnTo>
                  <a:lnTo>
                    <a:pt x="97" y="7"/>
                  </a:lnTo>
                  <a:lnTo>
                    <a:pt x="97" y="10"/>
                  </a:lnTo>
                  <a:lnTo>
                    <a:pt x="97" y="14"/>
                  </a:lnTo>
                  <a:lnTo>
                    <a:pt x="97" y="20"/>
                  </a:lnTo>
                  <a:lnTo>
                    <a:pt x="95" y="26"/>
                  </a:lnTo>
                  <a:lnTo>
                    <a:pt x="94" y="28"/>
                  </a:lnTo>
                  <a:lnTo>
                    <a:pt x="91" y="28"/>
                  </a:lnTo>
                  <a:lnTo>
                    <a:pt x="34" y="28"/>
                  </a:lnTo>
                  <a:lnTo>
                    <a:pt x="34" y="64"/>
                  </a:lnTo>
                  <a:lnTo>
                    <a:pt x="38" y="64"/>
                  </a:lnTo>
                  <a:lnTo>
                    <a:pt x="42" y="62"/>
                  </a:lnTo>
                  <a:lnTo>
                    <a:pt x="47" y="62"/>
                  </a:lnTo>
                  <a:lnTo>
                    <a:pt x="51" y="62"/>
                  </a:lnTo>
                  <a:lnTo>
                    <a:pt x="64" y="64"/>
                  </a:lnTo>
                  <a:lnTo>
                    <a:pt x="74" y="66"/>
                  </a:lnTo>
                  <a:lnTo>
                    <a:pt x="85" y="69"/>
                  </a:lnTo>
                  <a:lnTo>
                    <a:pt x="93" y="75"/>
                  </a:lnTo>
                  <a:lnTo>
                    <a:pt x="98" y="82"/>
                  </a:lnTo>
                  <a:lnTo>
                    <a:pt x="103" y="90"/>
                  </a:lnTo>
                  <a:lnTo>
                    <a:pt x="106" y="99"/>
                  </a:lnTo>
                  <a:lnTo>
                    <a:pt x="107"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Line 115"/>
            <p:cNvSpPr>
              <a:spLocks noChangeShapeType="1"/>
            </p:cNvSpPr>
            <p:nvPr/>
          </p:nvSpPr>
          <p:spPr bwMode="auto">
            <a:xfrm flipV="1">
              <a:off x="1997" y="2460"/>
              <a:ext cx="0" cy="1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Freeform 116"/>
            <p:cNvSpPr>
              <a:spLocks/>
            </p:cNvSpPr>
            <p:nvPr/>
          </p:nvSpPr>
          <p:spPr bwMode="auto">
            <a:xfrm>
              <a:off x="1984" y="2445"/>
              <a:ext cx="26" cy="22"/>
            </a:xfrm>
            <a:custGeom>
              <a:avLst/>
              <a:gdLst>
                <a:gd name="T0" fmla="*/ 53 w 105"/>
                <a:gd name="T1" fmla="*/ 0 h 90"/>
                <a:gd name="T2" fmla="*/ 105 w 105"/>
                <a:gd name="T3" fmla="*/ 90 h 90"/>
                <a:gd name="T4" fmla="*/ 0 w 105"/>
                <a:gd name="T5" fmla="*/ 90 h 90"/>
                <a:gd name="T6" fmla="*/ 53 w 105"/>
                <a:gd name="T7" fmla="*/ 0 h 90"/>
              </a:gdLst>
              <a:ahLst/>
              <a:cxnLst>
                <a:cxn ang="0">
                  <a:pos x="T0" y="T1"/>
                </a:cxn>
                <a:cxn ang="0">
                  <a:pos x="T2" y="T3"/>
                </a:cxn>
                <a:cxn ang="0">
                  <a:pos x="T4" y="T5"/>
                </a:cxn>
                <a:cxn ang="0">
                  <a:pos x="T6" y="T7"/>
                </a:cxn>
              </a:cxnLst>
              <a:rect l="0" t="0" r="r" b="b"/>
              <a:pathLst>
                <a:path w="105" h="90">
                  <a:moveTo>
                    <a:pt x="53" y="0"/>
                  </a:moveTo>
                  <a:lnTo>
                    <a:pt x="105" y="90"/>
                  </a:lnTo>
                  <a:lnTo>
                    <a:pt x="0" y="90"/>
                  </a:lnTo>
                  <a:lnTo>
                    <a:pt x="53"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Line 117"/>
            <p:cNvSpPr>
              <a:spLocks noChangeShapeType="1"/>
            </p:cNvSpPr>
            <p:nvPr/>
          </p:nvSpPr>
          <p:spPr bwMode="auto">
            <a:xfrm>
              <a:off x="1945" y="2475"/>
              <a:ext cx="10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Freeform 118"/>
            <p:cNvSpPr>
              <a:spLocks/>
            </p:cNvSpPr>
            <p:nvPr/>
          </p:nvSpPr>
          <p:spPr bwMode="auto">
            <a:xfrm>
              <a:off x="2530" y="2352"/>
              <a:ext cx="25" cy="41"/>
            </a:xfrm>
            <a:custGeom>
              <a:avLst/>
              <a:gdLst>
                <a:gd name="T0" fmla="*/ 100 w 100"/>
                <a:gd name="T1" fmla="*/ 155 h 164"/>
                <a:gd name="T2" fmla="*/ 99 w 100"/>
                <a:gd name="T3" fmla="*/ 159 h 164"/>
                <a:gd name="T4" fmla="*/ 98 w 100"/>
                <a:gd name="T5" fmla="*/ 163 h 164"/>
                <a:gd name="T6" fmla="*/ 97 w 100"/>
                <a:gd name="T7" fmla="*/ 164 h 164"/>
                <a:gd name="T8" fmla="*/ 5 w 100"/>
                <a:gd name="T9" fmla="*/ 164 h 164"/>
                <a:gd name="T10" fmla="*/ 2 w 100"/>
                <a:gd name="T11" fmla="*/ 163 h 164"/>
                <a:gd name="T12" fmla="*/ 1 w 100"/>
                <a:gd name="T13" fmla="*/ 162 h 164"/>
                <a:gd name="T14" fmla="*/ 0 w 100"/>
                <a:gd name="T15" fmla="*/ 158 h 164"/>
                <a:gd name="T16" fmla="*/ 0 w 100"/>
                <a:gd name="T17" fmla="*/ 151 h 164"/>
                <a:gd name="T18" fmla="*/ 0 w 100"/>
                <a:gd name="T19" fmla="*/ 145 h 164"/>
                <a:gd name="T20" fmla="*/ 1 w 100"/>
                <a:gd name="T21" fmla="*/ 141 h 164"/>
                <a:gd name="T22" fmla="*/ 2 w 100"/>
                <a:gd name="T23" fmla="*/ 139 h 164"/>
                <a:gd name="T24" fmla="*/ 5 w 100"/>
                <a:gd name="T25" fmla="*/ 138 h 164"/>
                <a:gd name="T26" fmla="*/ 35 w 100"/>
                <a:gd name="T27" fmla="*/ 32 h 164"/>
                <a:gd name="T28" fmla="*/ 6 w 100"/>
                <a:gd name="T29" fmla="*/ 48 h 164"/>
                <a:gd name="T30" fmla="*/ 2 w 100"/>
                <a:gd name="T31" fmla="*/ 48 h 164"/>
                <a:gd name="T32" fmla="*/ 0 w 100"/>
                <a:gd name="T33" fmla="*/ 47 h 164"/>
                <a:gd name="T34" fmla="*/ 0 w 100"/>
                <a:gd name="T35" fmla="*/ 42 h 164"/>
                <a:gd name="T36" fmla="*/ 0 w 100"/>
                <a:gd name="T37" fmla="*/ 34 h 164"/>
                <a:gd name="T38" fmla="*/ 0 w 100"/>
                <a:gd name="T39" fmla="*/ 30 h 164"/>
                <a:gd name="T40" fmla="*/ 1 w 100"/>
                <a:gd name="T41" fmla="*/ 27 h 164"/>
                <a:gd name="T42" fmla="*/ 2 w 100"/>
                <a:gd name="T43" fmla="*/ 25 h 164"/>
                <a:gd name="T44" fmla="*/ 39 w 100"/>
                <a:gd name="T45" fmla="*/ 1 h 164"/>
                <a:gd name="T46" fmla="*/ 40 w 100"/>
                <a:gd name="T47" fmla="*/ 1 h 164"/>
                <a:gd name="T48" fmla="*/ 43 w 100"/>
                <a:gd name="T49" fmla="*/ 0 h 164"/>
                <a:gd name="T50" fmla="*/ 47 w 100"/>
                <a:gd name="T51" fmla="*/ 0 h 164"/>
                <a:gd name="T52" fmla="*/ 53 w 100"/>
                <a:gd name="T53" fmla="*/ 0 h 164"/>
                <a:gd name="T54" fmla="*/ 61 w 100"/>
                <a:gd name="T55" fmla="*/ 0 h 164"/>
                <a:gd name="T56" fmla="*/ 65 w 100"/>
                <a:gd name="T57" fmla="*/ 1 h 164"/>
                <a:gd name="T58" fmla="*/ 68 w 100"/>
                <a:gd name="T59" fmla="*/ 2 h 164"/>
                <a:gd name="T60" fmla="*/ 68 w 100"/>
                <a:gd name="T61" fmla="*/ 4 h 164"/>
                <a:gd name="T62" fmla="*/ 95 w 100"/>
                <a:gd name="T63" fmla="*/ 138 h 164"/>
                <a:gd name="T64" fmla="*/ 97 w 100"/>
                <a:gd name="T65" fmla="*/ 139 h 164"/>
                <a:gd name="T66" fmla="*/ 99 w 100"/>
                <a:gd name="T67" fmla="*/ 141 h 164"/>
                <a:gd name="T68" fmla="*/ 99 w 100"/>
                <a:gd name="T69" fmla="*/ 145 h 164"/>
                <a:gd name="T70" fmla="*/ 100 w 100"/>
                <a:gd name="T71"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4">
                  <a:moveTo>
                    <a:pt x="100" y="151"/>
                  </a:moveTo>
                  <a:lnTo>
                    <a:pt x="100" y="155"/>
                  </a:lnTo>
                  <a:lnTo>
                    <a:pt x="99" y="158"/>
                  </a:lnTo>
                  <a:lnTo>
                    <a:pt x="99" y="159"/>
                  </a:lnTo>
                  <a:lnTo>
                    <a:pt x="98" y="162"/>
                  </a:lnTo>
                  <a:lnTo>
                    <a:pt x="98" y="163"/>
                  </a:lnTo>
                  <a:lnTo>
                    <a:pt x="97" y="163"/>
                  </a:lnTo>
                  <a:lnTo>
                    <a:pt x="97" y="164"/>
                  </a:lnTo>
                  <a:lnTo>
                    <a:pt x="95" y="164"/>
                  </a:lnTo>
                  <a:lnTo>
                    <a:pt x="5" y="164"/>
                  </a:lnTo>
                  <a:lnTo>
                    <a:pt x="4" y="164"/>
                  </a:lnTo>
                  <a:lnTo>
                    <a:pt x="2" y="163"/>
                  </a:lnTo>
                  <a:lnTo>
                    <a:pt x="2" y="163"/>
                  </a:lnTo>
                  <a:lnTo>
                    <a:pt x="1" y="162"/>
                  </a:lnTo>
                  <a:lnTo>
                    <a:pt x="1" y="159"/>
                  </a:lnTo>
                  <a:lnTo>
                    <a:pt x="0" y="158"/>
                  </a:lnTo>
                  <a:lnTo>
                    <a:pt x="0" y="155"/>
                  </a:lnTo>
                  <a:lnTo>
                    <a:pt x="0" y="151"/>
                  </a:lnTo>
                  <a:lnTo>
                    <a:pt x="0" y="147"/>
                  </a:lnTo>
                  <a:lnTo>
                    <a:pt x="0" y="145"/>
                  </a:lnTo>
                  <a:lnTo>
                    <a:pt x="1" y="143"/>
                  </a:lnTo>
                  <a:lnTo>
                    <a:pt x="1" y="141"/>
                  </a:lnTo>
                  <a:lnTo>
                    <a:pt x="2" y="139"/>
                  </a:lnTo>
                  <a:lnTo>
                    <a:pt x="2" y="139"/>
                  </a:lnTo>
                  <a:lnTo>
                    <a:pt x="4" y="138"/>
                  </a:lnTo>
                  <a:lnTo>
                    <a:pt x="5" y="138"/>
                  </a:lnTo>
                  <a:lnTo>
                    <a:pt x="35" y="138"/>
                  </a:lnTo>
                  <a:lnTo>
                    <a:pt x="35" y="32"/>
                  </a:lnTo>
                  <a:lnTo>
                    <a:pt x="9" y="47"/>
                  </a:lnTo>
                  <a:lnTo>
                    <a:pt x="6" y="48"/>
                  </a:lnTo>
                  <a:lnTo>
                    <a:pt x="4" y="48"/>
                  </a:lnTo>
                  <a:lnTo>
                    <a:pt x="2" y="48"/>
                  </a:lnTo>
                  <a:lnTo>
                    <a:pt x="1" y="48"/>
                  </a:lnTo>
                  <a:lnTo>
                    <a:pt x="0" y="47"/>
                  </a:lnTo>
                  <a:lnTo>
                    <a:pt x="0" y="44"/>
                  </a:lnTo>
                  <a:lnTo>
                    <a:pt x="0" y="42"/>
                  </a:lnTo>
                  <a:lnTo>
                    <a:pt x="0" y="36"/>
                  </a:lnTo>
                  <a:lnTo>
                    <a:pt x="0" y="34"/>
                  </a:lnTo>
                  <a:lnTo>
                    <a:pt x="0" y="31"/>
                  </a:lnTo>
                  <a:lnTo>
                    <a:pt x="0" y="30"/>
                  </a:lnTo>
                  <a:lnTo>
                    <a:pt x="0" y="28"/>
                  </a:lnTo>
                  <a:lnTo>
                    <a:pt x="1" y="27"/>
                  </a:lnTo>
                  <a:lnTo>
                    <a:pt x="1" y="26"/>
                  </a:lnTo>
                  <a:lnTo>
                    <a:pt x="2" y="25"/>
                  </a:lnTo>
                  <a:lnTo>
                    <a:pt x="4" y="25"/>
                  </a:lnTo>
                  <a:lnTo>
                    <a:pt x="39" y="1"/>
                  </a:lnTo>
                  <a:lnTo>
                    <a:pt x="40" y="1"/>
                  </a:lnTo>
                  <a:lnTo>
                    <a:pt x="40" y="1"/>
                  </a:lnTo>
                  <a:lnTo>
                    <a:pt x="42" y="0"/>
                  </a:lnTo>
                  <a:lnTo>
                    <a:pt x="43" y="0"/>
                  </a:lnTo>
                  <a:lnTo>
                    <a:pt x="44" y="0"/>
                  </a:lnTo>
                  <a:lnTo>
                    <a:pt x="47" y="0"/>
                  </a:lnTo>
                  <a:lnTo>
                    <a:pt x="49" y="0"/>
                  </a:lnTo>
                  <a:lnTo>
                    <a:pt x="53" y="0"/>
                  </a:lnTo>
                  <a:lnTo>
                    <a:pt x="59" y="0"/>
                  </a:lnTo>
                  <a:lnTo>
                    <a:pt x="61" y="0"/>
                  </a:lnTo>
                  <a:lnTo>
                    <a:pt x="64" y="0"/>
                  </a:lnTo>
                  <a:lnTo>
                    <a:pt x="65" y="1"/>
                  </a:lnTo>
                  <a:lnTo>
                    <a:pt x="66" y="1"/>
                  </a:lnTo>
                  <a:lnTo>
                    <a:pt x="68" y="2"/>
                  </a:lnTo>
                  <a:lnTo>
                    <a:pt x="68" y="2"/>
                  </a:lnTo>
                  <a:lnTo>
                    <a:pt x="68" y="4"/>
                  </a:lnTo>
                  <a:lnTo>
                    <a:pt x="68" y="138"/>
                  </a:lnTo>
                  <a:lnTo>
                    <a:pt x="95" y="138"/>
                  </a:lnTo>
                  <a:lnTo>
                    <a:pt x="97" y="138"/>
                  </a:lnTo>
                  <a:lnTo>
                    <a:pt x="97" y="139"/>
                  </a:lnTo>
                  <a:lnTo>
                    <a:pt x="98" y="139"/>
                  </a:lnTo>
                  <a:lnTo>
                    <a:pt x="99" y="141"/>
                  </a:lnTo>
                  <a:lnTo>
                    <a:pt x="99" y="143"/>
                  </a:lnTo>
                  <a:lnTo>
                    <a:pt x="99" y="145"/>
                  </a:lnTo>
                  <a:lnTo>
                    <a:pt x="100" y="147"/>
                  </a:lnTo>
                  <a:lnTo>
                    <a:pt x="100"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19"/>
            <p:cNvSpPr>
              <a:spLocks/>
            </p:cNvSpPr>
            <p:nvPr/>
          </p:nvSpPr>
          <p:spPr bwMode="auto">
            <a:xfrm>
              <a:off x="2562" y="2384"/>
              <a:ext cx="9" cy="10"/>
            </a:xfrm>
            <a:custGeom>
              <a:avLst/>
              <a:gdLst>
                <a:gd name="T0" fmla="*/ 38 w 38"/>
                <a:gd name="T1" fmla="*/ 20 h 40"/>
                <a:gd name="T2" fmla="*/ 36 w 38"/>
                <a:gd name="T3" fmla="*/ 30 h 40"/>
                <a:gd name="T4" fmla="*/ 33 w 38"/>
                <a:gd name="T5" fmla="*/ 36 h 40"/>
                <a:gd name="T6" fmla="*/ 27 w 38"/>
                <a:gd name="T7" fmla="*/ 38 h 40"/>
                <a:gd name="T8" fmla="*/ 18 w 38"/>
                <a:gd name="T9" fmla="*/ 40 h 40"/>
                <a:gd name="T10" fmla="*/ 9 w 38"/>
                <a:gd name="T11" fmla="*/ 38 h 40"/>
                <a:gd name="T12" fmla="*/ 4 w 38"/>
                <a:gd name="T13" fmla="*/ 36 h 40"/>
                <a:gd name="T14" fmla="*/ 0 w 38"/>
                <a:gd name="T15" fmla="*/ 30 h 40"/>
                <a:gd name="T16" fmla="*/ 0 w 38"/>
                <a:gd name="T17" fmla="*/ 20 h 40"/>
                <a:gd name="T18" fmla="*/ 0 w 38"/>
                <a:gd name="T19" fmla="*/ 10 h 40"/>
                <a:gd name="T20" fmla="*/ 4 w 38"/>
                <a:gd name="T21" fmla="*/ 4 h 40"/>
                <a:gd name="T22" fmla="*/ 9 w 38"/>
                <a:gd name="T23" fmla="*/ 2 h 40"/>
                <a:gd name="T24" fmla="*/ 18 w 38"/>
                <a:gd name="T25" fmla="*/ 0 h 40"/>
                <a:gd name="T26" fmla="*/ 29 w 38"/>
                <a:gd name="T27" fmla="*/ 2 h 40"/>
                <a:gd name="T28" fmla="*/ 33 w 38"/>
                <a:gd name="T29" fmla="*/ 4 h 40"/>
                <a:gd name="T30" fmla="*/ 36 w 38"/>
                <a:gd name="T31" fmla="*/ 10 h 40"/>
                <a:gd name="T32" fmla="*/ 38 w 38"/>
                <a:gd name="T3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0">
                  <a:moveTo>
                    <a:pt x="38" y="20"/>
                  </a:moveTo>
                  <a:lnTo>
                    <a:pt x="36" y="30"/>
                  </a:lnTo>
                  <a:lnTo>
                    <a:pt x="33" y="36"/>
                  </a:lnTo>
                  <a:lnTo>
                    <a:pt x="27" y="38"/>
                  </a:lnTo>
                  <a:lnTo>
                    <a:pt x="18" y="40"/>
                  </a:lnTo>
                  <a:lnTo>
                    <a:pt x="9" y="38"/>
                  </a:lnTo>
                  <a:lnTo>
                    <a:pt x="4" y="36"/>
                  </a:lnTo>
                  <a:lnTo>
                    <a:pt x="0" y="30"/>
                  </a:lnTo>
                  <a:lnTo>
                    <a:pt x="0" y="20"/>
                  </a:lnTo>
                  <a:lnTo>
                    <a:pt x="0" y="10"/>
                  </a:lnTo>
                  <a:lnTo>
                    <a:pt x="4" y="4"/>
                  </a:lnTo>
                  <a:lnTo>
                    <a:pt x="9" y="2"/>
                  </a:lnTo>
                  <a:lnTo>
                    <a:pt x="18" y="0"/>
                  </a:lnTo>
                  <a:lnTo>
                    <a:pt x="29" y="2"/>
                  </a:lnTo>
                  <a:lnTo>
                    <a:pt x="33" y="4"/>
                  </a:lnTo>
                  <a:lnTo>
                    <a:pt x="36" y="10"/>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20"/>
            <p:cNvSpPr>
              <a:spLocks/>
            </p:cNvSpPr>
            <p:nvPr/>
          </p:nvSpPr>
          <p:spPr bwMode="auto">
            <a:xfrm>
              <a:off x="2578" y="2353"/>
              <a:ext cx="27" cy="41"/>
            </a:xfrm>
            <a:custGeom>
              <a:avLst/>
              <a:gdLst>
                <a:gd name="T0" fmla="*/ 106 w 107"/>
                <a:gd name="T1" fmla="*/ 123 h 166"/>
                <a:gd name="T2" fmla="*/ 97 w 107"/>
                <a:gd name="T3" fmla="*/ 144 h 166"/>
                <a:gd name="T4" fmla="*/ 80 w 107"/>
                <a:gd name="T5" fmla="*/ 158 h 166"/>
                <a:gd name="T6" fmla="*/ 58 w 107"/>
                <a:gd name="T7" fmla="*/ 165 h 166"/>
                <a:gd name="T8" fmla="*/ 36 w 107"/>
                <a:gd name="T9" fmla="*/ 166 h 166"/>
                <a:gd name="T10" fmla="*/ 22 w 107"/>
                <a:gd name="T11" fmla="*/ 163 h 166"/>
                <a:gd name="T12" fmla="*/ 12 w 107"/>
                <a:gd name="T13" fmla="*/ 161 h 166"/>
                <a:gd name="T14" fmla="*/ 4 w 107"/>
                <a:gd name="T15" fmla="*/ 158 h 166"/>
                <a:gd name="T16" fmla="*/ 2 w 107"/>
                <a:gd name="T17" fmla="*/ 157 h 166"/>
                <a:gd name="T18" fmla="*/ 2 w 107"/>
                <a:gd name="T19" fmla="*/ 154 h 166"/>
                <a:gd name="T20" fmla="*/ 0 w 107"/>
                <a:gd name="T21" fmla="*/ 150 h 166"/>
                <a:gd name="T22" fmla="*/ 0 w 107"/>
                <a:gd name="T23" fmla="*/ 146 h 166"/>
                <a:gd name="T24" fmla="*/ 0 w 107"/>
                <a:gd name="T25" fmla="*/ 140 h 166"/>
                <a:gd name="T26" fmla="*/ 0 w 107"/>
                <a:gd name="T27" fmla="*/ 135 h 166"/>
                <a:gd name="T28" fmla="*/ 2 w 107"/>
                <a:gd name="T29" fmla="*/ 132 h 166"/>
                <a:gd name="T30" fmla="*/ 3 w 107"/>
                <a:gd name="T31" fmla="*/ 131 h 166"/>
                <a:gd name="T32" fmla="*/ 5 w 107"/>
                <a:gd name="T33" fmla="*/ 131 h 166"/>
                <a:gd name="T34" fmla="*/ 11 w 107"/>
                <a:gd name="T35" fmla="*/ 133 h 166"/>
                <a:gd name="T36" fmla="*/ 20 w 107"/>
                <a:gd name="T37" fmla="*/ 136 h 166"/>
                <a:gd name="T38" fmla="*/ 32 w 107"/>
                <a:gd name="T39" fmla="*/ 138 h 166"/>
                <a:gd name="T40" fmla="*/ 47 w 107"/>
                <a:gd name="T41" fmla="*/ 138 h 166"/>
                <a:gd name="T42" fmla="*/ 59 w 107"/>
                <a:gd name="T43" fmla="*/ 136 h 166"/>
                <a:gd name="T44" fmla="*/ 67 w 107"/>
                <a:gd name="T45" fmla="*/ 129 h 166"/>
                <a:gd name="T46" fmla="*/ 72 w 107"/>
                <a:gd name="T47" fmla="*/ 119 h 166"/>
                <a:gd name="T48" fmla="*/ 72 w 107"/>
                <a:gd name="T49" fmla="*/ 107 h 166"/>
                <a:gd name="T50" fmla="*/ 68 w 107"/>
                <a:gd name="T51" fmla="*/ 97 h 166"/>
                <a:gd name="T52" fmla="*/ 60 w 107"/>
                <a:gd name="T53" fmla="*/ 90 h 166"/>
                <a:gd name="T54" fmla="*/ 47 w 107"/>
                <a:gd name="T55" fmla="*/ 88 h 166"/>
                <a:gd name="T56" fmla="*/ 30 w 107"/>
                <a:gd name="T57" fmla="*/ 88 h 166"/>
                <a:gd name="T58" fmla="*/ 19 w 107"/>
                <a:gd name="T59" fmla="*/ 89 h 166"/>
                <a:gd name="T60" fmla="*/ 11 w 107"/>
                <a:gd name="T61" fmla="*/ 89 h 166"/>
                <a:gd name="T62" fmla="*/ 7 w 107"/>
                <a:gd name="T63" fmla="*/ 85 h 166"/>
                <a:gd name="T64" fmla="*/ 7 w 107"/>
                <a:gd name="T65" fmla="*/ 9 h 166"/>
                <a:gd name="T66" fmla="*/ 8 w 107"/>
                <a:gd name="T67" fmla="*/ 3 h 166"/>
                <a:gd name="T68" fmla="*/ 15 w 107"/>
                <a:gd name="T69" fmla="*/ 0 h 166"/>
                <a:gd name="T70" fmla="*/ 93 w 107"/>
                <a:gd name="T71" fmla="*/ 0 h 166"/>
                <a:gd name="T72" fmla="*/ 96 w 107"/>
                <a:gd name="T73" fmla="*/ 1 h 166"/>
                <a:gd name="T74" fmla="*/ 97 w 107"/>
                <a:gd name="T75" fmla="*/ 5 h 166"/>
                <a:gd name="T76" fmla="*/ 97 w 107"/>
                <a:gd name="T77" fmla="*/ 10 h 166"/>
                <a:gd name="T78" fmla="*/ 97 w 107"/>
                <a:gd name="T79" fmla="*/ 21 h 166"/>
                <a:gd name="T80" fmla="*/ 94 w 107"/>
                <a:gd name="T81" fmla="*/ 27 h 166"/>
                <a:gd name="T82" fmla="*/ 34 w 107"/>
                <a:gd name="T83" fmla="*/ 29 h 166"/>
                <a:gd name="T84" fmla="*/ 38 w 107"/>
                <a:gd name="T85" fmla="*/ 63 h 166"/>
                <a:gd name="T86" fmla="*/ 47 w 107"/>
                <a:gd name="T87" fmla="*/ 63 h 166"/>
                <a:gd name="T88" fmla="*/ 64 w 107"/>
                <a:gd name="T89" fmla="*/ 63 h 166"/>
                <a:gd name="T90" fmla="*/ 85 w 107"/>
                <a:gd name="T91" fmla="*/ 69 h 166"/>
                <a:gd name="T92" fmla="*/ 100 w 107"/>
                <a:gd name="T93" fmla="*/ 81 h 166"/>
                <a:gd name="T94" fmla="*/ 106 w 107"/>
                <a:gd name="T95"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66">
                  <a:moveTo>
                    <a:pt x="107" y="110"/>
                  </a:moveTo>
                  <a:lnTo>
                    <a:pt x="106" y="123"/>
                  </a:lnTo>
                  <a:lnTo>
                    <a:pt x="102" y="133"/>
                  </a:lnTo>
                  <a:lnTo>
                    <a:pt x="97" y="144"/>
                  </a:lnTo>
                  <a:lnTo>
                    <a:pt x="89" y="152"/>
                  </a:lnTo>
                  <a:lnTo>
                    <a:pt x="80" y="158"/>
                  </a:lnTo>
                  <a:lnTo>
                    <a:pt x="70" y="162"/>
                  </a:lnTo>
                  <a:lnTo>
                    <a:pt x="58" y="165"/>
                  </a:lnTo>
                  <a:lnTo>
                    <a:pt x="43" y="166"/>
                  </a:lnTo>
                  <a:lnTo>
                    <a:pt x="36" y="166"/>
                  </a:lnTo>
                  <a:lnTo>
                    <a:pt x="29" y="165"/>
                  </a:lnTo>
                  <a:lnTo>
                    <a:pt x="22" y="163"/>
                  </a:lnTo>
                  <a:lnTo>
                    <a:pt x="17" y="162"/>
                  </a:lnTo>
                  <a:lnTo>
                    <a:pt x="12" y="161"/>
                  </a:lnTo>
                  <a:lnTo>
                    <a:pt x="8" y="159"/>
                  </a:lnTo>
                  <a:lnTo>
                    <a:pt x="4" y="158"/>
                  </a:lnTo>
                  <a:lnTo>
                    <a:pt x="3" y="157"/>
                  </a:lnTo>
                  <a:lnTo>
                    <a:pt x="2" y="157"/>
                  </a:lnTo>
                  <a:lnTo>
                    <a:pt x="2" y="155"/>
                  </a:lnTo>
                  <a:lnTo>
                    <a:pt x="2" y="154"/>
                  </a:lnTo>
                  <a:lnTo>
                    <a:pt x="0" y="153"/>
                  </a:lnTo>
                  <a:lnTo>
                    <a:pt x="0" y="150"/>
                  </a:lnTo>
                  <a:lnTo>
                    <a:pt x="0" y="149"/>
                  </a:lnTo>
                  <a:lnTo>
                    <a:pt x="0" y="146"/>
                  </a:lnTo>
                  <a:lnTo>
                    <a:pt x="0" y="142"/>
                  </a:lnTo>
                  <a:lnTo>
                    <a:pt x="0" y="140"/>
                  </a:lnTo>
                  <a:lnTo>
                    <a:pt x="0" y="137"/>
                  </a:lnTo>
                  <a:lnTo>
                    <a:pt x="0" y="135"/>
                  </a:lnTo>
                  <a:lnTo>
                    <a:pt x="2" y="133"/>
                  </a:lnTo>
                  <a:lnTo>
                    <a:pt x="2" y="132"/>
                  </a:lnTo>
                  <a:lnTo>
                    <a:pt x="3" y="131"/>
                  </a:lnTo>
                  <a:lnTo>
                    <a:pt x="3" y="131"/>
                  </a:lnTo>
                  <a:lnTo>
                    <a:pt x="4" y="129"/>
                  </a:lnTo>
                  <a:lnTo>
                    <a:pt x="5" y="131"/>
                  </a:lnTo>
                  <a:lnTo>
                    <a:pt x="8" y="132"/>
                  </a:lnTo>
                  <a:lnTo>
                    <a:pt x="11" y="133"/>
                  </a:lnTo>
                  <a:lnTo>
                    <a:pt x="15" y="135"/>
                  </a:lnTo>
                  <a:lnTo>
                    <a:pt x="20" y="136"/>
                  </a:lnTo>
                  <a:lnTo>
                    <a:pt x="25" y="138"/>
                  </a:lnTo>
                  <a:lnTo>
                    <a:pt x="32" y="138"/>
                  </a:lnTo>
                  <a:lnTo>
                    <a:pt x="39" y="140"/>
                  </a:lnTo>
                  <a:lnTo>
                    <a:pt x="47" y="138"/>
                  </a:lnTo>
                  <a:lnTo>
                    <a:pt x="53" y="137"/>
                  </a:lnTo>
                  <a:lnTo>
                    <a:pt x="59" y="136"/>
                  </a:lnTo>
                  <a:lnTo>
                    <a:pt x="63" y="133"/>
                  </a:lnTo>
                  <a:lnTo>
                    <a:pt x="67" y="129"/>
                  </a:lnTo>
                  <a:lnTo>
                    <a:pt x="70" y="124"/>
                  </a:lnTo>
                  <a:lnTo>
                    <a:pt x="72" y="119"/>
                  </a:lnTo>
                  <a:lnTo>
                    <a:pt x="72" y="112"/>
                  </a:lnTo>
                  <a:lnTo>
                    <a:pt x="72" y="107"/>
                  </a:lnTo>
                  <a:lnTo>
                    <a:pt x="70" y="102"/>
                  </a:lnTo>
                  <a:lnTo>
                    <a:pt x="68" y="97"/>
                  </a:lnTo>
                  <a:lnTo>
                    <a:pt x="64" y="94"/>
                  </a:lnTo>
                  <a:lnTo>
                    <a:pt x="60" y="90"/>
                  </a:lnTo>
                  <a:lnTo>
                    <a:pt x="54" y="89"/>
                  </a:lnTo>
                  <a:lnTo>
                    <a:pt x="47" y="88"/>
                  </a:lnTo>
                  <a:lnTo>
                    <a:pt x="38" y="88"/>
                  </a:lnTo>
                  <a:lnTo>
                    <a:pt x="30" y="88"/>
                  </a:lnTo>
                  <a:lnTo>
                    <a:pt x="25" y="88"/>
                  </a:lnTo>
                  <a:lnTo>
                    <a:pt x="19" y="89"/>
                  </a:lnTo>
                  <a:lnTo>
                    <a:pt x="13" y="89"/>
                  </a:lnTo>
                  <a:lnTo>
                    <a:pt x="11" y="89"/>
                  </a:lnTo>
                  <a:lnTo>
                    <a:pt x="8" y="86"/>
                  </a:lnTo>
                  <a:lnTo>
                    <a:pt x="7" y="85"/>
                  </a:lnTo>
                  <a:lnTo>
                    <a:pt x="7" y="80"/>
                  </a:lnTo>
                  <a:lnTo>
                    <a:pt x="7" y="9"/>
                  </a:lnTo>
                  <a:lnTo>
                    <a:pt x="7" y="5"/>
                  </a:lnTo>
                  <a:lnTo>
                    <a:pt x="8" y="3"/>
                  </a:lnTo>
                  <a:lnTo>
                    <a:pt x="11" y="0"/>
                  </a:lnTo>
                  <a:lnTo>
                    <a:pt x="15" y="0"/>
                  </a:lnTo>
                  <a:lnTo>
                    <a:pt x="92" y="0"/>
                  </a:lnTo>
                  <a:lnTo>
                    <a:pt x="93" y="0"/>
                  </a:lnTo>
                  <a:lnTo>
                    <a:pt x="94" y="0"/>
                  </a:lnTo>
                  <a:lnTo>
                    <a:pt x="96" y="1"/>
                  </a:lnTo>
                  <a:lnTo>
                    <a:pt x="96" y="3"/>
                  </a:lnTo>
                  <a:lnTo>
                    <a:pt x="97" y="5"/>
                  </a:lnTo>
                  <a:lnTo>
                    <a:pt x="97" y="8"/>
                  </a:lnTo>
                  <a:lnTo>
                    <a:pt x="97" y="10"/>
                  </a:lnTo>
                  <a:lnTo>
                    <a:pt x="97" y="14"/>
                  </a:lnTo>
                  <a:lnTo>
                    <a:pt x="97" y="21"/>
                  </a:lnTo>
                  <a:lnTo>
                    <a:pt x="96" y="25"/>
                  </a:lnTo>
                  <a:lnTo>
                    <a:pt x="94" y="27"/>
                  </a:lnTo>
                  <a:lnTo>
                    <a:pt x="92" y="29"/>
                  </a:lnTo>
                  <a:lnTo>
                    <a:pt x="34" y="29"/>
                  </a:lnTo>
                  <a:lnTo>
                    <a:pt x="34" y="63"/>
                  </a:lnTo>
                  <a:lnTo>
                    <a:pt x="38" y="63"/>
                  </a:lnTo>
                  <a:lnTo>
                    <a:pt x="43" y="63"/>
                  </a:lnTo>
                  <a:lnTo>
                    <a:pt x="47" y="63"/>
                  </a:lnTo>
                  <a:lnTo>
                    <a:pt x="53" y="63"/>
                  </a:lnTo>
                  <a:lnTo>
                    <a:pt x="64" y="63"/>
                  </a:lnTo>
                  <a:lnTo>
                    <a:pt x="76" y="65"/>
                  </a:lnTo>
                  <a:lnTo>
                    <a:pt x="85" y="69"/>
                  </a:lnTo>
                  <a:lnTo>
                    <a:pt x="93" y="74"/>
                  </a:lnTo>
                  <a:lnTo>
                    <a:pt x="100" y="81"/>
                  </a:lnTo>
                  <a:lnTo>
                    <a:pt x="104" y="89"/>
                  </a:lnTo>
                  <a:lnTo>
                    <a:pt x="106" y="99"/>
                  </a:lnTo>
                  <a:lnTo>
                    <a:pt x="107"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21"/>
            <p:cNvSpPr>
              <a:spLocks noEditPoints="1"/>
            </p:cNvSpPr>
            <p:nvPr/>
          </p:nvSpPr>
          <p:spPr bwMode="auto">
            <a:xfrm>
              <a:off x="2609" y="2352"/>
              <a:ext cx="30" cy="41"/>
            </a:xfrm>
            <a:custGeom>
              <a:avLst/>
              <a:gdLst>
                <a:gd name="T0" fmla="*/ 121 w 121"/>
                <a:gd name="T1" fmla="*/ 123 h 164"/>
                <a:gd name="T2" fmla="*/ 118 w 121"/>
                <a:gd name="T3" fmla="*/ 129 h 164"/>
                <a:gd name="T4" fmla="*/ 101 w 121"/>
                <a:gd name="T5" fmla="*/ 130 h 164"/>
                <a:gd name="T6" fmla="*/ 101 w 121"/>
                <a:gd name="T7" fmla="*/ 160 h 164"/>
                <a:gd name="T8" fmla="*/ 100 w 121"/>
                <a:gd name="T9" fmla="*/ 163 h 164"/>
                <a:gd name="T10" fmla="*/ 96 w 121"/>
                <a:gd name="T11" fmla="*/ 164 h 164"/>
                <a:gd name="T12" fmla="*/ 89 w 121"/>
                <a:gd name="T13" fmla="*/ 164 h 164"/>
                <a:gd name="T14" fmla="*/ 81 w 121"/>
                <a:gd name="T15" fmla="*/ 164 h 164"/>
                <a:gd name="T16" fmla="*/ 75 w 121"/>
                <a:gd name="T17" fmla="*/ 164 h 164"/>
                <a:gd name="T18" fmla="*/ 71 w 121"/>
                <a:gd name="T19" fmla="*/ 163 h 164"/>
                <a:gd name="T20" fmla="*/ 70 w 121"/>
                <a:gd name="T21" fmla="*/ 160 h 164"/>
                <a:gd name="T22" fmla="*/ 70 w 121"/>
                <a:gd name="T23" fmla="*/ 130 h 164"/>
                <a:gd name="T24" fmla="*/ 6 w 121"/>
                <a:gd name="T25" fmla="*/ 130 h 164"/>
                <a:gd name="T26" fmla="*/ 3 w 121"/>
                <a:gd name="T27" fmla="*/ 129 h 164"/>
                <a:gd name="T28" fmla="*/ 0 w 121"/>
                <a:gd name="T29" fmla="*/ 126 h 164"/>
                <a:gd name="T30" fmla="*/ 0 w 121"/>
                <a:gd name="T31" fmla="*/ 120 h 164"/>
                <a:gd name="T32" fmla="*/ 0 w 121"/>
                <a:gd name="T33" fmla="*/ 111 h 164"/>
                <a:gd name="T34" fmla="*/ 0 w 121"/>
                <a:gd name="T35" fmla="*/ 106 h 164"/>
                <a:gd name="T36" fmla="*/ 2 w 121"/>
                <a:gd name="T37" fmla="*/ 100 h 164"/>
                <a:gd name="T38" fmla="*/ 3 w 121"/>
                <a:gd name="T39" fmla="*/ 96 h 164"/>
                <a:gd name="T40" fmla="*/ 55 w 121"/>
                <a:gd name="T41" fmla="*/ 5 h 164"/>
                <a:gd name="T42" fmla="*/ 57 w 121"/>
                <a:gd name="T43" fmla="*/ 2 h 164"/>
                <a:gd name="T44" fmla="*/ 61 w 121"/>
                <a:gd name="T45" fmla="*/ 1 h 164"/>
                <a:gd name="T46" fmla="*/ 68 w 121"/>
                <a:gd name="T47" fmla="*/ 0 h 164"/>
                <a:gd name="T48" fmla="*/ 78 w 121"/>
                <a:gd name="T49" fmla="*/ 0 h 164"/>
                <a:gd name="T50" fmla="*/ 89 w 121"/>
                <a:gd name="T51" fmla="*/ 1 h 164"/>
                <a:gd name="T52" fmla="*/ 96 w 121"/>
                <a:gd name="T53" fmla="*/ 1 h 164"/>
                <a:gd name="T54" fmla="*/ 100 w 121"/>
                <a:gd name="T55" fmla="*/ 4 h 164"/>
                <a:gd name="T56" fmla="*/ 101 w 121"/>
                <a:gd name="T57" fmla="*/ 5 h 164"/>
                <a:gd name="T58" fmla="*/ 115 w 121"/>
                <a:gd name="T59" fmla="*/ 104 h 164"/>
                <a:gd name="T60" fmla="*/ 119 w 121"/>
                <a:gd name="T61" fmla="*/ 107 h 164"/>
                <a:gd name="T62" fmla="*/ 121 w 121"/>
                <a:gd name="T63" fmla="*/ 117 h 164"/>
                <a:gd name="T64" fmla="*/ 70 w 121"/>
                <a:gd name="T65" fmla="*/ 28 h 164"/>
                <a:gd name="T66" fmla="*/ 70 w 121"/>
                <a:gd name="T67" fmla="*/ 10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 h="164">
                  <a:moveTo>
                    <a:pt x="121" y="117"/>
                  </a:moveTo>
                  <a:lnTo>
                    <a:pt x="121" y="123"/>
                  </a:lnTo>
                  <a:lnTo>
                    <a:pt x="119" y="126"/>
                  </a:lnTo>
                  <a:lnTo>
                    <a:pt x="118" y="129"/>
                  </a:lnTo>
                  <a:lnTo>
                    <a:pt x="115" y="130"/>
                  </a:lnTo>
                  <a:lnTo>
                    <a:pt x="101" y="130"/>
                  </a:lnTo>
                  <a:lnTo>
                    <a:pt x="101" y="159"/>
                  </a:lnTo>
                  <a:lnTo>
                    <a:pt x="101" y="160"/>
                  </a:lnTo>
                  <a:lnTo>
                    <a:pt x="101" y="162"/>
                  </a:lnTo>
                  <a:lnTo>
                    <a:pt x="100" y="163"/>
                  </a:lnTo>
                  <a:lnTo>
                    <a:pt x="98" y="163"/>
                  </a:lnTo>
                  <a:lnTo>
                    <a:pt x="96" y="164"/>
                  </a:lnTo>
                  <a:lnTo>
                    <a:pt x="93" y="164"/>
                  </a:lnTo>
                  <a:lnTo>
                    <a:pt x="89" y="164"/>
                  </a:lnTo>
                  <a:lnTo>
                    <a:pt x="85" y="164"/>
                  </a:lnTo>
                  <a:lnTo>
                    <a:pt x="81" y="164"/>
                  </a:lnTo>
                  <a:lnTo>
                    <a:pt x="78" y="164"/>
                  </a:lnTo>
                  <a:lnTo>
                    <a:pt x="75" y="164"/>
                  </a:lnTo>
                  <a:lnTo>
                    <a:pt x="72" y="163"/>
                  </a:lnTo>
                  <a:lnTo>
                    <a:pt x="71" y="163"/>
                  </a:lnTo>
                  <a:lnTo>
                    <a:pt x="70" y="162"/>
                  </a:lnTo>
                  <a:lnTo>
                    <a:pt x="70" y="160"/>
                  </a:lnTo>
                  <a:lnTo>
                    <a:pt x="70" y="159"/>
                  </a:lnTo>
                  <a:lnTo>
                    <a:pt x="70" y="130"/>
                  </a:lnTo>
                  <a:lnTo>
                    <a:pt x="7" y="130"/>
                  </a:lnTo>
                  <a:lnTo>
                    <a:pt x="6" y="130"/>
                  </a:lnTo>
                  <a:lnTo>
                    <a:pt x="4" y="130"/>
                  </a:lnTo>
                  <a:lnTo>
                    <a:pt x="3" y="129"/>
                  </a:lnTo>
                  <a:lnTo>
                    <a:pt x="2" y="128"/>
                  </a:lnTo>
                  <a:lnTo>
                    <a:pt x="0" y="126"/>
                  </a:lnTo>
                  <a:lnTo>
                    <a:pt x="0" y="124"/>
                  </a:lnTo>
                  <a:lnTo>
                    <a:pt x="0" y="120"/>
                  </a:lnTo>
                  <a:lnTo>
                    <a:pt x="0" y="115"/>
                  </a:lnTo>
                  <a:lnTo>
                    <a:pt x="0" y="111"/>
                  </a:lnTo>
                  <a:lnTo>
                    <a:pt x="0" y="108"/>
                  </a:lnTo>
                  <a:lnTo>
                    <a:pt x="0" y="106"/>
                  </a:lnTo>
                  <a:lnTo>
                    <a:pt x="0" y="103"/>
                  </a:lnTo>
                  <a:lnTo>
                    <a:pt x="2" y="100"/>
                  </a:lnTo>
                  <a:lnTo>
                    <a:pt x="2" y="99"/>
                  </a:lnTo>
                  <a:lnTo>
                    <a:pt x="3" y="96"/>
                  </a:lnTo>
                  <a:lnTo>
                    <a:pt x="4" y="94"/>
                  </a:lnTo>
                  <a:lnTo>
                    <a:pt x="55" y="5"/>
                  </a:lnTo>
                  <a:lnTo>
                    <a:pt x="55" y="4"/>
                  </a:lnTo>
                  <a:lnTo>
                    <a:pt x="57" y="2"/>
                  </a:lnTo>
                  <a:lnTo>
                    <a:pt x="58" y="2"/>
                  </a:lnTo>
                  <a:lnTo>
                    <a:pt x="61" y="1"/>
                  </a:lnTo>
                  <a:lnTo>
                    <a:pt x="64" y="1"/>
                  </a:lnTo>
                  <a:lnTo>
                    <a:pt x="68" y="0"/>
                  </a:lnTo>
                  <a:lnTo>
                    <a:pt x="72" y="0"/>
                  </a:lnTo>
                  <a:lnTo>
                    <a:pt x="78" y="0"/>
                  </a:lnTo>
                  <a:lnTo>
                    <a:pt x="84" y="0"/>
                  </a:lnTo>
                  <a:lnTo>
                    <a:pt x="89" y="1"/>
                  </a:lnTo>
                  <a:lnTo>
                    <a:pt x="93" y="1"/>
                  </a:lnTo>
                  <a:lnTo>
                    <a:pt x="96" y="1"/>
                  </a:lnTo>
                  <a:lnTo>
                    <a:pt x="98" y="2"/>
                  </a:lnTo>
                  <a:lnTo>
                    <a:pt x="100" y="4"/>
                  </a:lnTo>
                  <a:lnTo>
                    <a:pt x="101" y="4"/>
                  </a:lnTo>
                  <a:lnTo>
                    <a:pt x="101" y="5"/>
                  </a:lnTo>
                  <a:lnTo>
                    <a:pt x="101" y="104"/>
                  </a:lnTo>
                  <a:lnTo>
                    <a:pt x="115" y="104"/>
                  </a:lnTo>
                  <a:lnTo>
                    <a:pt x="118" y="104"/>
                  </a:lnTo>
                  <a:lnTo>
                    <a:pt x="119" y="107"/>
                  </a:lnTo>
                  <a:lnTo>
                    <a:pt x="121" y="111"/>
                  </a:lnTo>
                  <a:lnTo>
                    <a:pt x="121" y="117"/>
                  </a:lnTo>
                  <a:close/>
                  <a:moveTo>
                    <a:pt x="70" y="28"/>
                  </a:moveTo>
                  <a:lnTo>
                    <a:pt x="70" y="28"/>
                  </a:lnTo>
                  <a:lnTo>
                    <a:pt x="27" y="104"/>
                  </a:lnTo>
                  <a:lnTo>
                    <a:pt x="70" y="104"/>
                  </a:lnTo>
                  <a:lnTo>
                    <a:pt x="7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Line 122"/>
            <p:cNvSpPr>
              <a:spLocks noChangeShapeType="1"/>
            </p:cNvSpPr>
            <p:nvPr/>
          </p:nvSpPr>
          <p:spPr bwMode="auto">
            <a:xfrm>
              <a:off x="2661" y="2292"/>
              <a:ext cx="10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123"/>
            <p:cNvSpPr>
              <a:spLocks noChangeShapeType="1"/>
            </p:cNvSpPr>
            <p:nvPr/>
          </p:nvSpPr>
          <p:spPr bwMode="auto">
            <a:xfrm>
              <a:off x="2712" y="2292"/>
              <a:ext cx="0" cy="93"/>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Freeform 124"/>
            <p:cNvSpPr>
              <a:spLocks/>
            </p:cNvSpPr>
            <p:nvPr/>
          </p:nvSpPr>
          <p:spPr bwMode="auto">
            <a:xfrm>
              <a:off x="2699" y="2378"/>
              <a:ext cx="26" cy="23"/>
            </a:xfrm>
            <a:custGeom>
              <a:avLst/>
              <a:gdLst>
                <a:gd name="T0" fmla="*/ 52 w 104"/>
                <a:gd name="T1" fmla="*/ 91 h 91"/>
                <a:gd name="T2" fmla="*/ 0 w 104"/>
                <a:gd name="T3" fmla="*/ 0 h 91"/>
                <a:gd name="T4" fmla="*/ 104 w 104"/>
                <a:gd name="T5" fmla="*/ 0 h 91"/>
                <a:gd name="T6" fmla="*/ 52 w 104"/>
                <a:gd name="T7" fmla="*/ 91 h 91"/>
              </a:gdLst>
              <a:ahLst/>
              <a:cxnLst>
                <a:cxn ang="0">
                  <a:pos x="T0" y="T1"/>
                </a:cxn>
                <a:cxn ang="0">
                  <a:pos x="T2" y="T3"/>
                </a:cxn>
                <a:cxn ang="0">
                  <a:pos x="T4" y="T5"/>
                </a:cxn>
                <a:cxn ang="0">
                  <a:pos x="T6" y="T7"/>
                </a:cxn>
              </a:cxnLst>
              <a:rect l="0" t="0" r="r" b="b"/>
              <a:pathLst>
                <a:path w="104" h="91">
                  <a:moveTo>
                    <a:pt x="52" y="91"/>
                  </a:moveTo>
                  <a:lnTo>
                    <a:pt x="0" y="0"/>
                  </a:lnTo>
                  <a:lnTo>
                    <a:pt x="104" y="0"/>
                  </a:lnTo>
                  <a:lnTo>
                    <a:pt x="52" y="91"/>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Line 125"/>
            <p:cNvSpPr>
              <a:spLocks noChangeShapeType="1"/>
            </p:cNvSpPr>
            <p:nvPr/>
          </p:nvSpPr>
          <p:spPr bwMode="auto">
            <a:xfrm>
              <a:off x="2531" y="2402"/>
              <a:ext cx="36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Freeform 126"/>
            <p:cNvSpPr>
              <a:spLocks noEditPoints="1"/>
            </p:cNvSpPr>
            <p:nvPr/>
          </p:nvSpPr>
          <p:spPr bwMode="auto">
            <a:xfrm>
              <a:off x="2656" y="2244"/>
              <a:ext cx="29" cy="42"/>
            </a:xfrm>
            <a:custGeom>
              <a:avLst/>
              <a:gdLst>
                <a:gd name="T0" fmla="*/ 115 w 117"/>
                <a:gd name="T1" fmla="*/ 103 h 170"/>
                <a:gd name="T2" fmla="*/ 109 w 117"/>
                <a:gd name="T3" fmla="*/ 135 h 170"/>
                <a:gd name="T4" fmla="*/ 96 w 117"/>
                <a:gd name="T5" fmla="*/ 157 h 170"/>
                <a:gd name="T6" fmla="*/ 72 w 117"/>
                <a:gd name="T7" fmla="*/ 169 h 170"/>
                <a:gd name="T8" fmla="*/ 41 w 117"/>
                <a:gd name="T9" fmla="*/ 169 h 170"/>
                <a:gd name="T10" fmla="*/ 19 w 117"/>
                <a:gd name="T11" fmla="*/ 157 h 170"/>
                <a:gd name="T12" fmla="*/ 6 w 117"/>
                <a:gd name="T13" fmla="*/ 136 h 170"/>
                <a:gd name="T14" fmla="*/ 0 w 117"/>
                <a:gd name="T15" fmla="*/ 105 h 170"/>
                <a:gd name="T16" fmla="*/ 0 w 117"/>
                <a:gd name="T17" fmla="*/ 67 h 170"/>
                <a:gd name="T18" fmla="*/ 7 w 117"/>
                <a:gd name="T19" fmla="*/ 35 h 170"/>
                <a:gd name="T20" fmla="*/ 21 w 117"/>
                <a:gd name="T21" fmla="*/ 13 h 170"/>
                <a:gd name="T22" fmla="*/ 45 w 117"/>
                <a:gd name="T23" fmla="*/ 1 h 170"/>
                <a:gd name="T24" fmla="*/ 76 w 117"/>
                <a:gd name="T25" fmla="*/ 1 h 170"/>
                <a:gd name="T26" fmla="*/ 98 w 117"/>
                <a:gd name="T27" fmla="*/ 13 h 170"/>
                <a:gd name="T28" fmla="*/ 110 w 117"/>
                <a:gd name="T29" fmla="*/ 34 h 170"/>
                <a:gd name="T30" fmla="*/ 117 w 117"/>
                <a:gd name="T31" fmla="*/ 65 h 170"/>
                <a:gd name="T32" fmla="*/ 83 w 117"/>
                <a:gd name="T33" fmla="*/ 86 h 170"/>
                <a:gd name="T34" fmla="*/ 83 w 117"/>
                <a:gd name="T35" fmla="*/ 65 h 170"/>
                <a:gd name="T36" fmla="*/ 80 w 117"/>
                <a:gd name="T37" fmla="*/ 50 h 170"/>
                <a:gd name="T38" fmla="*/ 77 w 117"/>
                <a:gd name="T39" fmla="*/ 39 h 170"/>
                <a:gd name="T40" fmla="*/ 72 w 117"/>
                <a:gd name="T41" fmla="*/ 31 h 170"/>
                <a:gd name="T42" fmla="*/ 66 w 117"/>
                <a:gd name="T43" fmla="*/ 27 h 170"/>
                <a:gd name="T44" fmla="*/ 58 w 117"/>
                <a:gd name="T45" fmla="*/ 26 h 170"/>
                <a:gd name="T46" fmla="*/ 46 w 117"/>
                <a:gd name="T47" fmla="*/ 30 h 170"/>
                <a:gd name="T48" fmla="*/ 38 w 117"/>
                <a:gd name="T49" fmla="*/ 41 h 170"/>
                <a:gd name="T50" fmla="*/ 34 w 117"/>
                <a:gd name="T51" fmla="*/ 59 h 170"/>
                <a:gd name="T52" fmla="*/ 33 w 117"/>
                <a:gd name="T53" fmla="*/ 84 h 170"/>
                <a:gd name="T54" fmla="*/ 34 w 117"/>
                <a:gd name="T55" fmla="*/ 112 h 170"/>
                <a:gd name="T56" fmla="*/ 38 w 117"/>
                <a:gd name="T57" fmla="*/ 131 h 170"/>
                <a:gd name="T58" fmla="*/ 46 w 117"/>
                <a:gd name="T59" fmla="*/ 140 h 170"/>
                <a:gd name="T60" fmla="*/ 58 w 117"/>
                <a:gd name="T61" fmla="*/ 142 h 170"/>
                <a:gd name="T62" fmla="*/ 67 w 117"/>
                <a:gd name="T63" fmla="*/ 141 h 170"/>
                <a:gd name="T64" fmla="*/ 74 w 117"/>
                <a:gd name="T65" fmla="*/ 137 h 170"/>
                <a:gd name="T66" fmla="*/ 77 w 117"/>
                <a:gd name="T67" fmla="*/ 129 h 170"/>
                <a:gd name="T68" fmla="*/ 81 w 117"/>
                <a:gd name="T69" fmla="*/ 118 h 170"/>
                <a:gd name="T70" fmla="*/ 83 w 117"/>
                <a:gd name="T71" fmla="*/ 103 h 170"/>
                <a:gd name="T72" fmla="*/ 83 w 117"/>
                <a:gd name="T73" fmla="*/ 8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70">
                  <a:moveTo>
                    <a:pt x="117" y="85"/>
                  </a:moveTo>
                  <a:lnTo>
                    <a:pt x="115" y="103"/>
                  </a:lnTo>
                  <a:lnTo>
                    <a:pt x="113" y="120"/>
                  </a:lnTo>
                  <a:lnTo>
                    <a:pt x="109" y="135"/>
                  </a:lnTo>
                  <a:lnTo>
                    <a:pt x="104" y="146"/>
                  </a:lnTo>
                  <a:lnTo>
                    <a:pt x="96" y="157"/>
                  </a:lnTo>
                  <a:lnTo>
                    <a:pt x="84" y="163"/>
                  </a:lnTo>
                  <a:lnTo>
                    <a:pt x="72" y="169"/>
                  </a:lnTo>
                  <a:lnTo>
                    <a:pt x="57" y="170"/>
                  </a:lnTo>
                  <a:lnTo>
                    <a:pt x="41" y="169"/>
                  </a:lnTo>
                  <a:lnTo>
                    <a:pt x="29" y="163"/>
                  </a:lnTo>
                  <a:lnTo>
                    <a:pt x="19" y="157"/>
                  </a:lnTo>
                  <a:lnTo>
                    <a:pt x="11" y="148"/>
                  </a:lnTo>
                  <a:lnTo>
                    <a:pt x="6" y="136"/>
                  </a:lnTo>
                  <a:lnTo>
                    <a:pt x="3" y="120"/>
                  </a:lnTo>
                  <a:lnTo>
                    <a:pt x="0" y="105"/>
                  </a:lnTo>
                  <a:lnTo>
                    <a:pt x="0" y="85"/>
                  </a:lnTo>
                  <a:lnTo>
                    <a:pt x="0" y="67"/>
                  </a:lnTo>
                  <a:lnTo>
                    <a:pt x="3" y="51"/>
                  </a:lnTo>
                  <a:lnTo>
                    <a:pt x="7" y="35"/>
                  </a:lnTo>
                  <a:lnTo>
                    <a:pt x="13" y="24"/>
                  </a:lnTo>
                  <a:lnTo>
                    <a:pt x="21" y="13"/>
                  </a:lnTo>
                  <a:lnTo>
                    <a:pt x="32" y="7"/>
                  </a:lnTo>
                  <a:lnTo>
                    <a:pt x="45" y="1"/>
                  </a:lnTo>
                  <a:lnTo>
                    <a:pt x="59" y="0"/>
                  </a:lnTo>
                  <a:lnTo>
                    <a:pt x="76" y="1"/>
                  </a:lnTo>
                  <a:lnTo>
                    <a:pt x="88" y="7"/>
                  </a:lnTo>
                  <a:lnTo>
                    <a:pt x="98" y="13"/>
                  </a:lnTo>
                  <a:lnTo>
                    <a:pt x="105" y="22"/>
                  </a:lnTo>
                  <a:lnTo>
                    <a:pt x="110" y="34"/>
                  </a:lnTo>
                  <a:lnTo>
                    <a:pt x="114" y="50"/>
                  </a:lnTo>
                  <a:lnTo>
                    <a:pt x="117" y="65"/>
                  </a:lnTo>
                  <a:lnTo>
                    <a:pt x="117" y="85"/>
                  </a:lnTo>
                  <a:close/>
                  <a:moveTo>
                    <a:pt x="83" y="86"/>
                  </a:moveTo>
                  <a:lnTo>
                    <a:pt x="83" y="74"/>
                  </a:lnTo>
                  <a:lnTo>
                    <a:pt x="83" y="65"/>
                  </a:lnTo>
                  <a:lnTo>
                    <a:pt x="81" y="58"/>
                  </a:lnTo>
                  <a:lnTo>
                    <a:pt x="80" y="50"/>
                  </a:lnTo>
                  <a:lnTo>
                    <a:pt x="79" y="43"/>
                  </a:lnTo>
                  <a:lnTo>
                    <a:pt x="77" y="39"/>
                  </a:lnTo>
                  <a:lnTo>
                    <a:pt x="75" y="35"/>
                  </a:lnTo>
                  <a:lnTo>
                    <a:pt x="72" y="31"/>
                  </a:lnTo>
                  <a:lnTo>
                    <a:pt x="70" y="29"/>
                  </a:lnTo>
                  <a:lnTo>
                    <a:pt x="66" y="27"/>
                  </a:lnTo>
                  <a:lnTo>
                    <a:pt x="63" y="27"/>
                  </a:lnTo>
                  <a:lnTo>
                    <a:pt x="58" y="26"/>
                  </a:lnTo>
                  <a:lnTo>
                    <a:pt x="51" y="27"/>
                  </a:lnTo>
                  <a:lnTo>
                    <a:pt x="46" y="30"/>
                  </a:lnTo>
                  <a:lnTo>
                    <a:pt x="41" y="34"/>
                  </a:lnTo>
                  <a:lnTo>
                    <a:pt x="38" y="41"/>
                  </a:lnTo>
                  <a:lnTo>
                    <a:pt x="36" y="48"/>
                  </a:lnTo>
                  <a:lnTo>
                    <a:pt x="34" y="59"/>
                  </a:lnTo>
                  <a:lnTo>
                    <a:pt x="33" y="71"/>
                  </a:lnTo>
                  <a:lnTo>
                    <a:pt x="33" y="84"/>
                  </a:lnTo>
                  <a:lnTo>
                    <a:pt x="33" y="101"/>
                  </a:lnTo>
                  <a:lnTo>
                    <a:pt x="34" y="112"/>
                  </a:lnTo>
                  <a:lnTo>
                    <a:pt x="36" y="123"/>
                  </a:lnTo>
                  <a:lnTo>
                    <a:pt x="38" y="131"/>
                  </a:lnTo>
                  <a:lnTo>
                    <a:pt x="42" y="137"/>
                  </a:lnTo>
                  <a:lnTo>
                    <a:pt x="46" y="140"/>
                  </a:lnTo>
                  <a:lnTo>
                    <a:pt x="51" y="142"/>
                  </a:lnTo>
                  <a:lnTo>
                    <a:pt x="58" y="142"/>
                  </a:lnTo>
                  <a:lnTo>
                    <a:pt x="63" y="142"/>
                  </a:lnTo>
                  <a:lnTo>
                    <a:pt x="67" y="141"/>
                  </a:lnTo>
                  <a:lnTo>
                    <a:pt x="70" y="140"/>
                  </a:lnTo>
                  <a:lnTo>
                    <a:pt x="74" y="137"/>
                  </a:lnTo>
                  <a:lnTo>
                    <a:pt x="76" y="133"/>
                  </a:lnTo>
                  <a:lnTo>
                    <a:pt x="77" y="129"/>
                  </a:lnTo>
                  <a:lnTo>
                    <a:pt x="80" y="124"/>
                  </a:lnTo>
                  <a:lnTo>
                    <a:pt x="81" y="118"/>
                  </a:lnTo>
                  <a:lnTo>
                    <a:pt x="81" y="111"/>
                  </a:lnTo>
                  <a:lnTo>
                    <a:pt x="83" y="103"/>
                  </a:lnTo>
                  <a:lnTo>
                    <a:pt x="83" y="95"/>
                  </a:lnTo>
                  <a:lnTo>
                    <a:pt x="8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127"/>
            <p:cNvSpPr>
              <a:spLocks/>
            </p:cNvSpPr>
            <p:nvPr/>
          </p:nvSpPr>
          <p:spPr bwMode="auto">
            <a:xfrm>
              <a:off x="2690" y="2276"/>
              <a:ext cx="10" cy="10"/>
            </a:xfrm>
            <a:custGeom>
              <a:avLst/>
              <a:gdLst>
                <a:gd name="T0" fmla="*/ 38 w 38"/>
                <a:gd name="T1" fmla="*/ 20 h 40"/>
                <a:gd name="T2" fmla="*/ 38 w 38"/>
                <a:gd name="T3" fmla="*/ 30 h 40"/>
                <a:gd name="T4" fmla="*/ 34 w 38"/>
                <a:gd name="T5" fmla="*/ 36 h 40"/>
                <a:gd name="T6" fmla="*/ 29 w 38"/>
                <a:gd name="T7" fmla="*/ 38 h 40"/>
                <a:gd name="T8" fmla="*/ 19 w 38"/>
                <a:gd name="T9" fmla="*/ 40 h 40"/>
                <a:gd name="T10" fmla="*/ 10 w 38"/>
                <a:gd name="T11" fmla="*/ 38 h 40"/>
                <a:gd name="T12" fmla="*/ 5 w 38"/>
                <a:gd name="T13" fmla="*/ 36 h 40"/>
                <a:gd name="T14" fmla="*/ 1 w 38"/>
                <a:gd name="T15" fmla="*/ 30 h 40"/>
                <a:gd name="T16" fmla="*/ 0 w 38"/>
                <a:gd name="T17" fmla="*/ 20 h 40"/>
                <a:gd name="T18" fmla="*/ 1 w 38"/>
                <a:gd name="T19" fmla="*/ 10 h 40"/>
                <a:gd name="T20" fmla="*/ 5 w 38"/>
                <a:gd name="T21" fmla="*/ 4 h 40"/>
                <a:gd name="T22" fmla="*/ 10 w 38"/>
                <a:gd name="T23" fmla="*/ 0 h 40"/>
                <a:gd name="T24" fmla="*/ 19 w 38"/>
                <a:gd name="T25" fmla="*/ 0 h 40"/>
                <a:gd name="T26" fmla="*/ 29 w 38"/>
                <a:gd name="T27" fmla="*/ 0 h 40"/>
                <a:gd name="T28" fmla="*/ 34 w 38"/>
                <a:gd name="T29" fmla="*/ 4 h 40"/>
                <a:gd name="T30" fmla="*/ 38 w 38"/>
                <a:gd name="T31" fmla="*/ 10 h 40"/>
                <a:gd name="T32" fmla="*/ 38 w 38"/>
                <a:gd name="T3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0">
                  <a:moveTo>
                    <a:pt x="38" y="20"/>
                  </a:moveTo>
                  <a:lnTo>
                    <a:pt x="38" y="30"/>
                  </a:lnTo>
                  <a:lnTo>
                    <a:pt x="34" y="36"/>
                  </a:lnTo>
                  <a:lnTo>
                    <a:pt x="29" y="38"/>
                  </a:lnTo>
                  <a:lnTo>
                    <a:pt x="19" y="40"/>
                  </a:lnTo>
                  <a:lnTo>
                    <a:pt x="10" y="38"/>
                  </a:lnTo>
                  <a:lnTo>
                    <a:pt x="5" y="36"/>
                  </a:lnTo>
                  <a:lnTo>
                    <a:pt x="1" y="30"/>
                  </a:lnTo>
                  <a:lnTo>
                    <a:pt x="0" y="20"/>
                  </a:lnTo>
                  <a:lnTo>
                    <a:pt x="1" y="10"/>
                  </a:lnTo>
                  <a:lnTo>
                    <a:pt x="5" y="4"/>
                  </a:lnTo>
                  <a:lnTo>
                    <a:pt x="10" y="0"/>
                  </a:lnTo>
                  <a:lnTo>
                    <a:pt x="19" y="0"/>
                  </a:lnTo>
                  <a:lnTo>
                    <a:pt x="29" y="0"/>
                  </a:lnTo>
                  <a:lnTo>
                    <a:pt x="34" y="4"/>
                  </a:lnTo>
                  <a:lnTo>
                    <a:pt x="38" y="10"/>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128"/>
            <p:cNvSpPr>
              <a:spLocks/>
            </p:cNvSpPr>
            <p:nvPr/>
          </p:nvSpPr>
          <p:spPr bwMode="auto">
            <a:xfrm>
              <a:off x="2707" y="2245"/>
              <a:ext cx="27" cy="41"/>
            </a:xfrm>
            <a:custGeom>
              <a:avLst/>
              <a:gdLst>
                <a:gd name="T0" fmla="*/ 105 w 105"/>
                <a:gd name="T1" fmla="*/ 123 h 166"/>
                <a:gd name="T2" fmla="*/ 96 w 105"/>
                <a:gd name="T3" fmla="*/ 144 h 166"/>
                <a:gd name="T4" fmla="*/ 79 w 105"/>
                <a:gd name="T5" fmla="*/ 157 h 166"/>
                <a:gd name="T6" fmla="*/ 56 w 105"/>
                <a:gd name="T7" fmla="*/ 165 h 166"/>
                <a:gd name="T8" fmla="*/ 35 w 105"/>
                <a:gd name="T9" fmla="*/ 166 h 166"/>
                <a:gd name="T10" fmla="*/ 20 w 105"/>
                <a:gd name="T11" fmla="*/ 163 h 166"/>
                <a:gd name="T12" fmla="*/ 10 w 105"/>
                <a:gd name="T13" fmla="*/ 161 h 166"/>
                <a:gd name="T14" fmla="*/ 3 w 105"/>
                <a:gd name="T15" fmla="*/ 158 h 166"/>
                <a:gd name="T16" fmla="*/ 1 w 105"/>
                <a:gd name="T17" fmla="*/ 155 h 166"/>
                <a:gd name="T18" fmla="*/ 0 w 105"/>
                <a:gd name="T19" fmla="*/ 154 h 166"/>
                <a:gd name="T20" fmla="*/ 0 w 105"/>
                <a:gd name="T21" fmla="*/ 150 h 166"/>
                <a:gd name="T22" fmla="*/ 0 w 105"/>
                <a:gd name="T23" fmla="*/ 145 h 166"/>
                <a:gd name="T24" fmla="*/ 0 w 105"/>
                <a:gd name="T25" fmla="*/ 138 h 166"/>
                <a:gd name="T26" fmla="*/ 0 w 105"/>
                <a:gd name="T27" fmla="*/ 135 h 166"/>
                <a:gd name="T28" fmla="*/ 1 w 105"/>
                <a:gd name="T29" fmla="*/ 131 h 166"/>
                <a:gd name="T30" fmla="*/ 2 w 105"/>
                <a:gd name="T31" fmla="*/ 129 h 166"/>
                <a:gd name="T32" fmla="*/ 5 w 105"/>
                <a:gd name="T33" fmla="*/ 129 h 166"/>
                <a:gd name="T34" fmla="*/ 10 w 105"/>
                <a:gd name="T35" fmla="*/ 132 h 166"/>
                <a:gd name="T36" fmla="*/ 18 w 105"/>
                <a:gd name="T37" fmla="*/ 136 h 166"/>
                <a:gd name="T38" fmla="*/ 31 w 105"/>
                <a:gd name="T39" fmla="*/ 138 h 166"/>
                <a:gd name="T40" fmla="*/ 45 w 105"/>
                <a:gd name="T41" fmla="*/ 138 h 166"/>
                <a:gd name="T42" fmla="*/ 57 w 105"/>
                <a:gd name="T43" fmla="*/ 136 h 166"/>
                <a:gd name="T44" fmla="*/ 66 w 105"/>
                <a:gd name="T45" fmla="*/ 129 h 166"/>
                <a:gd name="T46" fmla="*/ 70 w 105"/>
                <a:gd name="T47" fmla="*/ 119 h 166"/>
                <a:gd name="T48" fmla="*/ 70 w 105"/>
                <a:gd name="T49" fmla="*/ 106 h 166"/>
                <a:gd name="T50" fmla="*/ 66 w 105"/>
                <a:gd name="T51" fmla="*/ 97 h 166"/>
                <a:gd name="T52" fmla="*/ 58 w 105"/>
                <a:gd name="T53" fmla="*/ 90 h 166"/>
                <a:gd name="T54" fmla="*/ 45 w 105"/>
                <a:gd name="T55" fmla="*/ 87 h 166"/>
                <a:gd name="T56" fmla="*/ 30 w 105"/>
                <a:gd name="T57" fmla="*/ 87 h 166"/>
                <a:gd name="T58" fmla="*/ 18 w 105"/>
                <a:gd name="T59" fmla="*/ 87 h 166"/>
                <a:gd name="T60" fmla="*/ 9 w 105"/>
                <a:gd name="T61" fmla="*/ 87 h 166"/>
                <a:gd name="T62" fmla="*/ 6 w 105"/>
                <a:gd name="T63" fmla="*/ 84 h 166"/>
                <a:gd name="T64" fmla="*/ 5 w 105"/>
                <a:gd name="T65" fmla="*/ 9 h 166"/>
                <a:gd name="T66" fmla="*/ 7 w 105"/>
                <a:gd name="T67" fmla="*/ 1 h 166"/>
                <a:gd name="T68" fmla="*/ 14 w 105"/>
                <a:gd name="T69" fmla="*/ 0 h 166"/>
                <a:gd name="T70" fmla="*/ 92 w 105"/>
                <a:gd name="T71" fmla="*/ 0 h 166"/>
                <a:gd name="T72" fmla="*/ 94 w 105"/>
                <a:gd name="T73" fmla="*/ 1 h 166"/>
                <a:gd name="T74" fmla="*/ 95 w 105"/>
                <a:gd name="T75" fmla="*/ 4 h 166"/>
                <a:gd name="T76" fmla="*/ 96 w 105"/>
                <a:gd name="T77" fmla="*/ 10 h 166"/>
                <a:gd name="T78" fmla="*/ 96 w 105"/>
                <a:gd name="T79" fmla="*/ 21 h 166"/>
                <a:gd name="T80" fmla="*/ 94 w 105"/>
                <a:gd name="T81" fmla="*/ 27 h 166"/>
                <a:gd name="T82" fmla="*/ 34 w 105"/>
                <a:gd name="T83" fmla="*/ 27 h 166"/>
                <a:gd name="T84" fmla="*/ 37 w 105"/>
                <a:gd name="T85" fmla="*/ 63 h 166"/>
                <a:gd name="T86" fmla="*/ 47 w 105"/>
                <a:gd name="T87" fmla="*/ 61 h 166"/>
                <a:gd name="T88" fmla="*/ 64 w 105"/>
                <a:gd name="T89" fmla="*/ 63 h 166"/>
                <a:gd name="T90" fmla="*/ 85 w 105"/>
                <a:gd name="T91" fmla="*/ 69 h 166"/>
                <a:gd name="T92" fmla="*/ 98 w 105"/>
                <a:gd name="T93" fmla="*/ 81 h 166"/>
                <a:gd name="T94" fmla="*/ 105 w 105"/>
                <a:gd name="T95" fmla="*/ 9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166">
                  <a:moveTo>
                    <a:pt x="105" y="110"/>
                  </a:moveTo>
                  <a:lnTo>
                    <a:pt x="105" y="123"/>
                  </a:lnTo>
                  <a:lnTo>
                    <a:pt x="102" y="133"/>
                  </a:lnTo>
                  <a:lnTo>
                    <a:pt x="96" y="144"/>
                  </a:lnTo>
                  <a:lnTo>
                    <a:pt x="88" y="150"/>
                  </a:lnTo>
                  <a:lnTo>
                    <a:pt x="79" y="157"/>
                  </a:lnTo>
                  <a:lnTo>
                    <a:pt x="68" y="162"/>
                  </a:lnTo>
                  <a:lnTo>
                    <a:pt x="56" y="165"/>
                  </a:lnTo>
                  <a:lnTo>
                    <a:pt x="41" y="166"/>
                  </a:lnTo>
                  <a:lnTo>
                    <a:pt x="35" y="166"/>
                  </a:lnTo>
                  <a:lnTo>
                    <a:pt x="27" y="165"/>
                  </a:lnTo>
                  <a:lnTo>
                    <a:pt x="20" y="163"/>
                  </a:lnTo>
                  <a:lnTo>
                    <a:pt x="15" y="162"/>
                  </a:lnTo>
                  <a:lnTo>
                    <a:pt x="10" y="161"/>
                  </a:lnTo>
                  <a:lnTo>
                    <a:pt x="6" y="159"/>
                  </a:lnTo>
                  <a:lnTo>
                    <a:pt x="3" y="158"/>
                  </a:lnTo>
                  <a:lnTo>
                    <a:pt x="2" y="157"/>
                  </a:lnTo>
                  <a:lnTo>
                    <a:pt x="1" y="155"/>
                  </a:lnTo>
                  <a:lnTo>
                    <a:pt x="1" y="154"/>
                  </a:lnTo>
                  <a:lnTo>
                    <a:pt x="0" y="154"/>
                  </a:lnTo>
                  <a:lnTo>
                    <a:pt x="0" y="151"/>
                  </a:lnTo>
                  <a:lnTo>
                    <a:pt x="0" y="150"/>
                  </a:lnTo>
                  <a:lnTo>
                    <a:pt x="0" y="148"/>
                  </a:lnTo>
                  <a:lnTo>
                    <a:pt x="0" y="145"/>
                  </a:lnTo>
                  <a:lnTo>
                    <a:pt x="0" y="142"/>
                  </a:lnTo>
                  <a:lnTo>
                    <a:pt x="0" y="138"/>
                  </a:lnTo>
                  <a:lnTo>
                    <a:pt x="0" y="136"/>
                  </a:lnTo>
                  <a:lnTo>
                    <a:pt x="0" y="135"/>
                  </a:lnTo>
                  <a:lnTo>
                    <a:pt x="0" y="132"/>
                  </a:lnTo>
                  <a:lnTo>
                    <a:pt x="1" y="131"/>
                  </a:lnTo>
                  <a:lnTo>
                    <a:pt x="1" y="131"/>
                  </a:lnTo>
                  <a:lnTo>
                    <a:pt x="2" y="129"/>
                  </a:lnTo>
                  <a:lnTo>
                    <a:pt x="3" y="129"/>
                  </a:lnTo>
                  <a:lnTo>
                    <a:pt x="5" y="129"/>
                  </a:lnTo>
                  <a:lnTo>
                    <a:pt x="7" y="131"/>
                  </a:lnTo>
                  <a:lnTo>
                    <a:pt x="10" y="132"/>
                  </a:lnTo>
                  <a:lnTo>
                    <a:pt x="14" y="135"/>
                  </a:lnTo>
                  <a:lnTo>
                    <a:pt x="18" y="136"/>
                  </a:lnTo>
                  <a:lnTo>
                    <a:pt x="24" y="137"/>
                  </a:lnTo>
                  <a:lnTo>
                    <a:pt x="31" y="138"/>
                  </a:lnTo>
                  <a:lnTo>
                    <a:pt x="39" y="138"/>
                  </a:lnTo>
                  <a:lnTo>
                    <a:pt x="45" y="138"/>
                  </a:lnTo>
                  <a:lnTo>
                    <a:pt x="52" y="137"/>
                  </a:lnTo>
                  <a:lnTo>
                    <a:pt x="57" y="136"/>
                  </a:lnTo>
                  <a:lnTo>
                    <a:pt x="62" y="133"/>
                  </a:lnTo>
                  <a:lnTo>
                    <a:pt x="66" y="129"/>
                  </a:lnTo>
                  <a:lnTo>
                    <a:pt x="69" y="124"/>
                  </a:lnTo>
                  <a:lnTo>
                    <a:pt x="70" y="119"/>
                  </a:lnTo>
                  <a:lnTo>
                    <a:pt x="70" y="112"/>
                  </a:lnTo>
                  <a:lnTo>
                    <a:pt x="70" y="106"/>
                  </a:lnTo>
                  <a:lnTo>
                    <a:pt x="69" y="102"/>
                  </a:lnTo>
                  <a:lnTo>
                    <a:pt x="66" y="97"/>
                  </a:lnTo>
                  <a:lnTo>
                    <a:pt x="62" y="93"/>
                  </a:lnTo>
                  <a:lnTo>
                    <a:pt x="58" y="90"/>
                  </a:lnTo>
                  <a:lnTo>
                    <a:pt x="52" y="89"/>
                  </a:lnTo>
                  <a:lnTo>
                    <a:pt x="45" y="87"/>
                  </a:lnTo>
                  <a:lnTo>
                    <a:pt x="37" y="86"/>
                  </a:lnTo>
                  <a:lnTo>
                    <a:pt x="30" y="87"/>
                  </a:lnTo>
                  <a:lnTo>
                    <a:pt x="23" y="87"/>
                  </a:lnTo>
                  <a:lnTo>
                    <a:pt x="18" y="87"/>
                  </a:lnTo>
                  <a:lnTo>
                    <a:pt x="13" y="89"/>
                  </a:lnTo>
                  <a:lnTo>
                    <a:pt x="9" y="87"/>
                  </a:lnTo>
                  <a:lnTo>
                    <a:pt x="7" y="86"/>
                  </a:lnTo>
                  <a:lnTo>
                    <a:pt x="6" y="84"/>
                  </a:lnTo>
                  <a:lnTo>
                    <a:pt x="5" y="80"/>
                  </a:lnTo>
                  <a:lnTo>
                    <a:pt x="5" y="9"/>
                  </a:lnTo>
                  <a:lnTo>
                    <a:pt x="6" y="4"/>
                  </a:lnTo>
                  <a:lnTo>
                    <a:pt x="7" y="1"/>
                  </a:lnTo>
                  <a:lnTo>
                    <a:pt x="10" y="0"/>
                  </a:lnTo>
                  <a:lnTo>
                    <a:pt x="14" y="0"/>
                  </a:lnTo>
                  <a:lnTo>
                    <a:pt x="91" y="0"/>
                  </a:lnTo>
                  <a:lnTo>
                    <a:pt x="92" y="0"/>
                  </a:lnTo>
                  <a:lnTo>
                    <a:pt x="94" y="0"/>
                  </a:lnTo>
                  <a:lnTo>
                    <a:pt x="94" y="1"/>
                  </a:lnTo>
                  <a:lnTo>
                    <a:pt x="95" y="3"/>
                  </a:lnTo>
                  <a:lnTo>
                    <a:pt x="95" y="4"/>
                  </a:lnTo>
                  <a:lnTo>
                    <a:pt x="96" y="6"/>
                  </a:lnTo>
                  <a:lnTo>
                    <a:pt x="96" y="10"/>
                  </a:lnTo>
                  <a:lnTo>
                    <a:pt x="96" y="13"/>
                  </a:lnTo>
                  <a:lnTo>
                    <a:pt x="96" y="21"/>
                  </a:lnTo>
                  <a:lnTo>
                    <a:pt x="95" y="25"/>
                  </a:lnTo>
                  <a:lnTo>
                    <a:pt x="94" y="27"/>
                  </a:lnTo>
                  <a:lnTo>
                    <a:pt x="91" y="27"/>
                  </a:lnTo>
                  <a:lnTo>
                    <a:pt x="34" y="27"/>
                  </a:lnTo>
                  <a:lnTo>
                    <a:pt x="34" y="63"/>
                  </a:lnTo>
                  <a:lnTo>
                    <a:pt x="37" y="63"/>
                  </a:lnTo>
                  <a:lnTo>
                    <a:pt x="41" y="63"/>
                  </a:lnTo>
                  <a:lnTo>
                    <a:pt x="47" y="61"/>
                  </a:lnTo>
                  <a:lnTo>
                    <a:pt x="51" y="61"/>
                  </a:lnTo>
                  <a:lnTo>
                    <a:pt x="64" y="63"/>
                  </a:lnTo>
                  <a:lnTo>
                    <a:pt x="74" y="65"/>
                  </a:lnTo>
                  <a:lnTo>
                    <a:pt x="85" y="69"/>
                  </a:lnTo>
                  <a:lnTo>
                    <a:pt x="91" y="74"/>
                  </a:lnTo>
                  <a:lnTo>
                    <a:pt x="98" y="81"/>
                  </a:lnTo>
                  <a:lnTo>
                    <a:pt x="103" y="89"/>
                  </a:lnTo>
                  <a:lnTo>
                    <a:pt x="105" y="98"/>
                  </a:lnTo>
                  <a:lnTo>
                    <a:pt x="105"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29"/>
            <p:cNvSpPr>
              <a:spLocks/>
            </p:cNvSpPr>
            <p:nvPr/>
          </p:nvSpPr>
          <p:spPr bwMode="auto">
            <a:xfrm>
              <a:off x="2740" y="2245"/>
              <a:ext cx="27" cy="41"/>
            </a:xfrm>
            <a:custGeom>
              <a:avLst/>
              <a:gdLst>
                <a:gd name="T0" fmla="*/ 106 w 107"/>
                <a:gd name="T1" fmla="*/ 123 h 166"/>
                <a:gd name="T2" fmla="*/ 97 w 107"/>
                <a:gd name="T3" fmla="*/ 144 h 166"/>
                <a:gd name="T4" fmla="*/ 80 w 107"/>
                <a:gd name="T5" fmla="*/ 157 h 166"/>
                <a:gd name="T6" fmla="*/ 56 w 107"/>
                <a:gd name="T7" fmla="*/ 165 h 166"/>
                <a:gd name="T8" fmla="*/ 36 w 107"/>
                <a:gd name="T9" fmla="*/ 166 h 166"/>
                <a:gd name="T10" fmla="*/ 22 w 107"/>
                <a:gd name="T11" fmla="*/ 163 h 166"/>
                <a:gd name="T12" fmla="*/ 12 w 107"/>
                <a:gd name="T13" fmla="*/ 161 h 166"/>
                <a:gd name="T14" fmla="*/ 4 w 107"/>
                <a:gd name="T15" fmla="*/ 158 h 166"/>
                <a:gd name="T16" fmla="*/ 2 w 107"/>
                <a:gd name="T17" fmla="*/ 155 h 166"/>
                <a:gd name="T18" fmla="*/ 2 w 107"/>
                <a:gd name="T19" fmla="*/ 154 h 166"/>
                <a:gd name="T20" fmla="*/ 0 w 107"/>
                <a:gd name="T21" fmla="*/ 150 h 166"/>
                <a:gd name="T22" fmla="*/ 0 w 107"/>
                <a:gd name="T23" fmla="*/ 145 h 166"/>
                <a:gd name="T24" fmla="*/ 0 w 107"/>
                <a:gd name="T25" fmla="*/ 138 h 166"/>
                <a:gd name="T26" fmla="*/ 0 w 107"/>
                <a:gd name="T27" fmla="*/ 135 h 166"/>
                <a:gd name="T28" fmla="*/ 2 w 107"/>
                <a:gd name="T29" fmla="*/ 131 h 166"/>
                <a:gd name="T30" fmla="*/ 3 w 107"/>
                <a:gd name="T31" fmla="*/ 129 h 166"/>
                <a:gd name="T32" fmla="*/ 5 w 107"/>
                <a:gd name="T33" fmla="*/ 129 h 166"/>
                <a:gd name="T34" fmla="*/ 11 w 107"/>
                <a:gd name="T35" fmla="*/ 132 h 166"/>
                <a:gd name="T36" fmla="*/ 20 w 107"/>
                <a:gd name="T37" fmla="*/ 136 h 166"/>
                <a:gd name="T38" fmla="*/ 32 w 107"/>
                <a:gd name="T39" fmla="*/ 138 h 166"/>
                <a:gd name="T40" fmla="*/ 47 w 107"/>
                <a:gd name="T41" fmla="*/ 138 h 166"/>
                <a:gd name="T42" fmla="*/ 59 w 107"/>
                <a:gd name="T43" fmla="*/ 136 h 166"/>
                <a:gd name="T44" fmla="*/ 67 w 107"/>
                <a:gd name="T45" fmla="*/ 129 h 166"/>
                <a:gd name="T46" fmla="*/ 72 w 107"/>
                <a:gd name="T47" fmla="*/ 119 h 166"/>
                <a:gd name="T48" fmla="*/ 72 w 107"/>
                <a:gd name="T49" fmla="*/ 106 h 166"/>
                <a:gd name="T50" fmla="*/ 68 w 107"/>
                <a:gd name="T51" fmla="*/ 97 h 166"/>
                <a:gd name="T52" fmla="*/ 59 w 107"/>
                <a:gd name="T53" fmla="*/ 90 h 166"/>
                <a:gd name="T54" fmla="*/ 47 w 107"/>
                <a:gd name="T55" fmla="*/ 87 h 166"/>
                <a:gd name="T56" fmla="*/ 30 w 107"/>
                <a:gd name="T57" fmla="*/ 87 h 166"/>
                <a:gd name="T58" fmla="*/ 19 w 107"/>
                <a:gd name="T59" fmla="*/ 87 h 166"/>
                <a:gd name="T60" fmla="*/ 11 w 107"/>
                <a:gd name="T61" fmla="*/ 87 h 166"/>
                <a:gd name="T62" fmla="*/ 7 w 107"/>
                <a:gd name="T63" fmla="*/ 84 h 166"/>
                <a:gd name="T64" fmla="*/ 7 w 107"/>
                <a:gd name="T65" fmla="*/ 9 h 166"/>
                <a:gd name="T66" fmla="*/ 8 w 107"/>
                <a:gd name="T67" fmla="*/ 1 h 166"/>
                <a:gd name="T68" fmla="*/ 15 w 107"/>
                <a:gd name="T69" fmla="*/ 0 h 166"/>
                <a:gd name="T70" fmla="*/ 93 w 107"/>
                <a:gd name="T71" fmla="*/ 0 h 166"/>
                <a:gd name="T72" fmla="*/ 96 w 107"/>
                <a:gd name="T73" fmla="*/ 1 h 166"/>
                <a:gd name="T74" fmla="*/ 97 w 107"/>
                <a:gd name="T75" fmla="*/ 4 h 166"/>
                <a:gd name="T76" fmla="*/ 97 w 107"/>
                <a:gd name="T77" fmla="*/ 10 h 166"/>
                <a:gd name="T78" fmla="*/ 97 w 107"/>
                <a:gd name="T79" fmla="*/ 21 h 166"/>
                <a:gd name="T80" fmla="*/ 94 w 107"/>
                <a:gd name="T81" fmla="*/ 27 h 166"/>
                <a:gd name="T82" fmla="*/ 34 w 107"/>
                <a:gd name="T83" fmla="*/ 27 h 166"/>
                <a:gd name="T84" fmla="*/ 38 w 107"/>
                <a:gd name="T85" fmla="*/ 63 h 166"/>
                <a:gd name="T86" fmla="*/ 47 w 107"/>
                <a:gd name="T87" fmla="*/ 61 h 166"/>
                <a:gd name="T88" fmla="*/ 64 w 107"/>
                <a:gd name="T89" fmla="*/ 63 h 166"/>
                <a:gd name="T90" fmla="*/ 85 w 107"/>
                <a:gd name="T91" fmla="*/ 69 h 166"/>
                <a:gd name="T92" fmla="*/ 100 w 107"/>
                <a:gd name="T93" fmla="*/ 81 h 166"/>
                <a:gd name="T94" fmla="*/ 106 w 107"/>
                <a:gd name="T95" fmla="*/ 9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66">
                  <a:moveTo>
                    <a:pt x="107" y="110"/>
                  </a:moveTo>
                  <a:lnTo>
                    <a:pt x="106" y="123"/>
                  </a:lnTo>
                  <a:lnTo>
                    <a:pt x="102" y="133"/>
                  </a:lnTo>
                  <a:lnTo>
                    <a:pt x="97" y="144"/>
                  </a:lnTo>
                  <a:lnTo>
                    <a:pt x="89" y="150"/>
                  </a:lnTo>
                  <a:lnTo>
                    <a:pt x="80" y="157"/>
                  </a:lnTo>
                  <a:lnTo>
                    <a:pt x="70" y="162"/>
                  </a:lnTo>
                  <a:lnTo>
                    <a:pt x="56" y="165"/>
                  </a:lnTo>
                  <a:lnTo>
                    <a:pt x="43" y="166"/>
                  </a:lnTo>
                  <a:lnTo>
                    <a:pt x="36" y="166"/>
                  </a:lnTo>
                  <a:lnTo>
                    <a:pt x="29" y="165"/>
                  </a:lnTo>
                  <a:lnTo>
                    <a:pt x="22" y="163"/>
                  </a:lnTo>
                  <a:lnTo>
                    <a:pt x="16" y="162"/>
                  </a:lnTo>
                  <a:lnTo>
                    <a:pt x="12" y="161"/>
                  </a:lnTo>
                  <a:lnTo>
                    <a:pt x="8" y="159"/>
                  </a:lnTo>
                  <a:lnTo>
                    <a:pt x="4" y="158"/>
                  </a:lnTo>
                  <a:lnTo>
                    <a:pt x="3" y="157"/>
                  </a:lnTo>
                  <a:lnTo>
                    <a:pt x="2" y="155"/>
                  </a:lnTo>
                  <a:lnTo>
                    <a:pt x="2" y="154"/>
                  </a:lnTo>
                  <a:lnTo>
                    <a:pt x="2" y="154"/>
                  </a:lnTo>
                  <a:lnTo>
                    <a:pt x="0" y="151"/>
                  </a:lnTo>
                  <a:lnTo>
                    <a:pt x="0" y="150"/>
                  </a:lnTo>
                  <a:lnTo>
                    <a:pt x="0" y="148"/>
                  </a:lnTo>
                  <a:lnTo>
                    <a:pt x="0" y="145"/>
                  </a:lnTo>
                  <a:lnTo>
                    <a:pt x="0" y="142"/>
                  </a:lnTo>
                  <a:lnTo>
                    <a:pt x="0" y="138"/>
                  </a:lnTo>
                  <a:lnTo>
                    <a:pt x="0" y="136"/>
                  </a:lnTo>
                  <a:lnTo>
                    <a:pt x="0" y="135"/>
                  </a:lnTo>
                  <a:lnTo>
                    <a:pt x="2" y="132"/>
                  </a:lnTo>
                  <a:lnTo>
                    <a:pt x="2" y="131"/>
                  </a:lnTo>
                  <a:lnTo>
                    <a:pt x="3" y="131"/>
                  </a:lnTo>
                  <a:lnTo>
                    <a:pt x="3" y="129"/>
                  </a:lnTo>
                  <a:lnTo>
                    <a:pt x="4" y="129"/>
                  </a:lnTo>
                  <a:lnTo>
                    <a:pt x="5" y="129"/>
                  </a:lnTo>
                  <a:lnTo>
                    <a:pt x="8" y="131"/>
                  </a:lnTo>
                  <a:lnTo>
                    <a:pt x="11" y="132"/>
                  </a:lnTo>
                  <a:lnTo>
                    <a:pt x="15" y="135"/>
                  </a:lnTo>
                  <a:lnTo>
                    <a:pt x="20" y="136"/>
                  </a:lnTo>
                  <a:lnTo>
                    <a:pt x="25" y="137"/>
                  </a:lnTo>
                  <a:lnTo>
                    <a:pt x="32" y="138"/>
                  </a:lnTo>
                  <a:lnTo>
                    <a:pt x="39" y="138"/>
                  </a:lnTo>
                  <a:lnTo>
                    <a:pt x="47" y="138"/>
                  </a:lnTo>
                  <a:lnTo>
                    <a:pt x="53" y="137"/>
                  </a:lnTo>
                  <a:lnTo>
                    <a:pt x="59" y="136"/>
                  </a:lnTo>
                  <a:lnTo>
                    <a:pt x="63" y="133"/>
                  </a:lnTo>
                  <a:lnTo>
                    <a:pt x="67" y="129"/>
                  </a:lnTo>
                  <a:lnTo>
                    <a:pt x="70" y="124"/>
                  </a:lnTo>
                  <a:lnTo>
                    <a:pt x="72" y="119"/>
                  </a:lnTo>
                  <a:lnTo>
                    <a:pt x="72" y="112"/>
                  </a:lnTo>
                  <a:lnTo>
                    <a:pt x="72" y="106"/>
                  </a:lnTo>
                  <a:lnTo>
                    <a:pt x="70" y="102"/>
                  </a:lnTo>
                  <a:lnTo>
                    <a:pt x="68" y="97"/>
                  </a:lnTo>
                  <a:lnTo>
                    <a:pt x="64" y="93"/>
                  </a:lnTo>
                  <a:lnTo>
                    <a:pt x="59" y="90"/>
                  </a:lnTo>
                  <a:lnTo>
                    <a:pt x="54" y="89"/>
                  </a:lnTo>
                  <a:lnTo>
                    <a:pt x="47" y="87"/>
                  </a:lnTo>
                  <a:lnTo>
                    <a:pt x="38" y="86"/>
                  </a:lnTo>
                  <a:lnTo>
                    <a:pt x="30" y="87"/>
                  </a:lnTo>
                  <a:lnTo>
                    <a:pt x="25" y="87"/>
                  </a:lnTo>
                  <a:lnTo>
                    <a:pt x="19" y="87"/>
                  </a:lnTo>
                  <a:lnTo>
                    <a:pt x="13" y="89"/>
                  </a:lnTo>
                  <a:lnTo>
                    <a:pt x="11" y="87"/>
                  </a:lnTo>
                  <a:lnTo>
                    <a:pt x="8" y="86"/>
                  </a:lnTo>
                  <a:lnTo>
                    <a:pt x="7" y="84"/>
                  </a:lnTo>
                  <a:lnTo>
                    <a:pt x="7" y="80"/>
                  </a:lnTo>
                  <a:lnTo>
                    <a:pt x="7" y="9"/>
                  </a:lnTo>
                  <a:lnTo>
                    <a:pt x="7" y="4"/>
                  </a:lnTo>
                  <a:lnTo>
                    <a:pt x="8" y="1"/>
                  </a:lnTo>
                  <a:lnTo>
                    <a:pt x="11" y="0"/>
                  </a:lnTo>
                  <a:lnTo>
                    <a:pt x="15" y="0"/>
                  </a:lnTo>
                  <a:lnTo>
                    <a:pt x="92" y="0"/>
                  </a:lnTo>
                  <a:lnTo>
                    <a:pt x="93" y="0"/>
                  </a:lnTo>
                  <a:lnTo>
                    <a:pt x="94" y="0"/>
                  </a:lnTo>
                  <a:lnTo>
                    <a:pt x="96" y="1"/>
                  </a:lnTo>
                  <a:lnTo>
                    <a:pt x="96" y="3"/>
                  </a:lnTo>
                  <a:lnTo>
                    <a:pt x="97" y="4"/>
                  </a:lnTo>
                  <a:lnTo>
                    <a:pt x="97" y="6"/>
                  </a:lnTo>
                  <a:lnTo>
                    <a:pt x="97" y="10"/>
                  </a:lnTo>
                  <a:lnTo>
                    <a:pt x="97" y="13"/>
                  </a:lnTo>
                  <a:lnTo>
                    <a:pt x="97" y="21"/>
                  </a:lnTo>
                  <a:lnTo>
                    <a:pt x="96" y="25"/>
                  </a:lnTo>
                  <a:lnTo>
                    <a:pt x="94" y="27"/>
                  </a:lnTo>
                  <a:lnTo>
                    <a:pt x="92" y="27"/>
                  </a:lnTo>
                  <a:lnTo>
                    <a:pt x="34" y="27"/>
                  </a:lnTo>
                  <a:lnTo>
                    <a:pt x="34" y="63"/>
                  </a:lnTo>
                  <a:lnTo>
                    <a:pt x="38" y="63"/>
                  </a:lnTo>
                  <a:lnTo>
                    <a:pt x="43" y="63"/>
                  </a:lnTo>
                  <a:lnTo>
                    <a:pt x="47" y="61"/>
                  </a:lnTo>
                  <a:lnTo>
                    <a:pt x="53" y="61"/>
                  </a:lnTo>
                  <a:lnTo>
                    <a:pt x="64" y="63"/>
                  </a:lnTo>
                  <a:lnTo>
                    <a:pt x="76" y="65"/>
                  </a:lnTo>
                  <a:lnTo>
                    <a:pt x="85" y="69"/>
                  </a:lnTo>
                  <a:lnTo>
                    <a:pt x="93" y="74"/>
                  </a:lnTo>
                  <a:lnTo>
                    <a:pt x="100" y="81"/>
                  </a:lnTo>
                  <a:lnTo>
                    <a:pt x="104" y="89"/>
                  </a:lnTo>
                  <a:lnTo>
                    <a:pt x="106" y="98"/>
                  </a:lnTo>
                  <a:lnTo>
                    <a:pt x="107"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Line 130"/>
            <p:cNvSpPr>
              <a:spLocks noChangeShapeType="1"/>
            </p:cNvSpPr>
            <p:nvPr/>
          </p:nvSpPr>
          <p:spPr bwMode="auto">
            <a:xfrm flipV="1">
              <a:off x="2583" y="2420"/>
              <a:ext cx="0" cy="2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Freeform 131"/>
            <p:cNvSpPr>
              <a:spLocks/>
            </p:cNvSpPr>
            <p:nvPr/>
          </p:nvSpPr>
          <p:spPr bwMode="auto">
            <a:xfrm>
              <a:off x="2570" y="2405"/>
              <a:ext cx="26" cy="22"/>
            </a:xfrm>
            <a:custGeom>
              <a:avLst/>
              <a:gdLst>
                <a:gd name="T0" fmla="*/ 52 w 104"/>
                <a:gd name="T1" fmla="*/ 0 h 90"/>
                <a:gd name="T2" fmla="*/ 104 w 104"/>
                <a:gd name="T3" fmla="*/ 90 h 90"/>
                <a:gd name="T4" fmla="*/ 0 w 104"/>
                <a:gd name="T5" fmla="*/ 90 h 90"/>
                <a:gd name="T6" fmla="*/ 52 w 104"/>
                <a:gd name="T7" fmla="*/ 0 h 90"/>
              </a:gdLst>
              <a:ahLst/>
              <a:cxnLst>
                <a:cxn ang="0">
                  <a:pos x="T0" y="T1"/>
                </a:cxn>
                <a:cxn ang="0">
                  <a:pos x="T2" y="T3"/>
                </a:cxn>
                <a:cxn ang="0">
                  <a:pos x="T4" y="T5"/>
                </a:cxn>
                <a:cxn ang="0">
                  <a:pos x="T6" y="T7"/>
                </a:cxn>
              </a:cxnLst>
              <a:rect l="0" t="0" r="r" b="b"/>
              <a:pathLst>
                <a:path w="104" h="90">
                  <a:moveTo>
                    <a:pt x="52" y="0"/>
                  </a:moveTo>
                  <a:lnTo>
                    <a:pt x="104"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Line 132"/>
            <p:cNvSpPr>
              <a:spLocks noChangeShapeType="1"/>
            </p:cNvSpPr>
            <p:nvPr/>
          </p:nvSpPr>
          <p:spPr bwMode="auto">
            <a:xfrm>
              <a:off x="2531" y="2443"/>
              <a:ext cx="10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Line 133"/>
            <p:cNvSpPr>
              <a:spLocks noChangeShapeType="1"/>
            </p:cNvSpPr>
            <p:nvPr/>
          </p:nvSpPr>
          <p:spPr bwMode="auto">
            <a:xfrm>
              <a:off x="3117" y="2404"/>
              <a:ext cx="10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Line 134"/>
            <p:cNvSpPr>
              <a:spLocks noChangeShapeType="1"/>
            </p:cNvSpPr>
            <p:nvPr/>
          </p:nvSpPr>
          <p:spPr bwMode="auto">
            <a:xfrm>
              <a:off x="3117" y="2352"/>
              <a:ext cx="36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Line 135"/>
            <p:cNvSpPr>
              <a:spLocks noChangeShapeType="1"/>
            </p:cNvSpPr>
            <p:nvPr/>
          </p:nvSpPr>
          <p:spPr bwMode="auto">
            <a:xfrm flipV="1">
              <a:off x="3168" y="2368"/>
              <a:ext cx="0" cy="3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Freeform 136"/>
            <p:cNvSpPr>
              <a:spLocks/>
            </p:cNvSpPr>
            <p:nvPr/>
          </p:nvSpPr>
          <p:spPr bwMode="auto">
            <a:xfrm>
              <a:off x="3154" y="2353"/>
              <a:ext cx="27" cy="22"/>
            </a:xfrm>
            <a:custGeom>
              <a:avLst/>
              <a:gdLst>
                <a:gd name="T0" fmla="*/ 52 w 105"/>
                <a:gd name="T1" fmla="*/ 0 h 90"/>
                <a:gd name="T2" fmla="*/ 105 w 105"/>
                <a:gd name="T3" fmla="*/ 90 h 90"/>
                <a:gd name="T4" fmla="*/ 0 w 105"/>
                <a:gd name="T5" fmla="*/ 90 h 90"/>
                <a:gd name="T6" fmla="*/ 52 w 105"/>
                <a:gd name="T7" fmla="*/ 0 h 90"/>
              </a:gdLst>
              <a:ahLst/>
              <a:cxnLst>
                <a:cxn ang="0">
                  <a:pos x="T0" y="T1"/>
                </a:cxn>
                <a:cxn ang="0">
                  <a:pos x="T2" y="T3"/>
                </a:cxn>
                <a:cxn ang="0">
                  <a:pos x="T4" y="T5"/>
                </a:cxn>
                <a:cxn ang="0">
                  <a:pos x="T6" y="T7"/>
                </a:cxn>
              </a:cxnLst>
              <a:rect l="0" t="0" r="r" b="b"/>
              <a:pathLst>
                <a:path w="105" h="90">
                  <a:moveTo>
                    <a:pt x="52" y="0"/>
                  </a:moveTo>
                  <a:lnTo>
                    <a:pt x="105"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Line 137"/>
            <p:cNvSpPr>
              <a:spLocks noChangeShapeType="1"/>
            </p:cNvSpPr>
            <p:nvPr/>
          </p:nvSpPr>
          <p:spPr bwMode="auto">
            <a:xfrm>
              <a:off x="3296" y="2202"/>
              <a:ext cx="0" cy="13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138"/>
            <p:cNvSpPr>
              <a:spLocks/>
            </p:cNvSpPr>
            <p:nvPr/>
          </p:nvSpPr>
          <p:spPr bwMode="auto">
            <a:xfrm>
              <a:off x="3283" y="2325"/>
              <a:ext cx="26" cy="23"/>
            </a:xfrm>
            <a:custGeom>
              <a:avLst/>
              <a:gdLst>
                <a:gd name="T0" fmla="*/ 52 w 104"/>
                <a:gd name="T1" fmla="*/ 91 h 91"/>
                <a:gd name="T2" fmla="*/ 0 w 104"/>
                <a:gd name="T3" fmla="*/ 0 h 91"/>
                <a:gd name="T4" fmla="*/ 104 w 104"/>
                <a:gd name="T5" fmla="*/ 0 h 91"/>
                <a:gd name="T6" fmla="*/ 52 w 104"/>
                <a:gd name="T7" fmla="*/ 91 h 91"/>
              </a:gdLst>
              <a:ahLst/>
              <a:cxnLst>
                <a:cxn ang="0">
                  <a:pos x="T0" y="T1"/>
                </a:cxn>
                <a:cxn ang="0">
                  <a:pos x="T2" y="T3"/>
                </a:cxn>
                <a:cxn ang="0">
                  <a:pos x="T4" y="T5"/>
                </a:cxn>
                <a:cxn ang="0">
                  <a:pos x="T6" y="T7"/>
                </a:cxn>
              </a:cxnLst>
              <a:rect l="0" t="0" r="r" b="b"/>
              <a:pathLst>
                <a:path w="104" h="91">
                  <a:moveTo>
                    <a:pt x="52" y="91"/>
                  </a:moveTo>
                  <a:lnTo>
                    <a:pt x="0" y="0"/>
                  </a:lnTo>
                  <a:lnTo>
                    <a:pt x="104" y="0"/>
                  </a:lnTo>
                  <a:lnTo>
                    <a:pt x="52" y="91"/>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Line 139"/>
            <p:cNvSpPr>
              <a:spLocks noChangeShapeType="1"/>
            </p:cNvSpPr>
            <p:nvPr/>
          </p:nvSpPr>
          <p:spPr bwMode="auto">
            <a:xfrm>
              <a:off x="3246" y="2203"/>
              <a:ext cx="10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Freeform 140"/>
            <p:cNvSpPr>
              <a:spLocks/>
            </p:cNvSpPr>
            <p:nvPr/>
          </p:nvSpPr>
          <p:spPr bwMode="auto">
            <a:xfrm>
              <a:off x="3112" y="2303"/>
              <a:ext cx="25" cy="41"/>
            </a:xfrm>
            <a:custGeom>
              <a:avLst/>
              <a:gdLst>
                <a:gd name="T0" fmla="*/ 101 w 101"/>
                <a:gd name="T1" fmla="*/ 155 h 164"/>
                <a:gd name="T2" fmla="*/ 100 w 101"/>
                <a:gd name="T3" fmla="*/ 159 h 164"/>
                <a:gd name="T4" fmla="*/ 98 w 101"/>
                <a:gd name="T5" fmla="*/ 163 h 164"/>
                <a:gd name="T6" fmla="*/ 97 w 101"/>
                <a:gd name="T7" fmla="*/ 164 h 164"/>
                <a:gd name="T8" fmla="*/ 6 w 101"/>
                <a:gd name="T9" fmla="*/ 164 h 164"/>
                <a:gd name="T10" fmla="*/ 4 w 101"/>
                <a:gd name="T11" fmla="*/ 163 h 164"/>
                <a:gd name="T12" fmla="*/ 2 w 101"/>
                <a:gd name="T13" fmla="*/ 162 h 164"/>
                <a:gd name="T14" fmla="*/ 2 w 101"/>
                <a:gd name="T15" fmla="*/ 158 h 164"/>
                <a:gd name="T16" fmla="*/ 0 w 101"/>
                <a:gd name="T17" fmla="*/ 151 h 164"/>
                <a:gd name="T18" fmla="*/ 2 w 101"/>
                <a:gd name="T19" fmla="*/ 145 h 164"/>
                <a:gd name="T20" fmla="*/ 2 w 101"/>
                <a:gd name="T21" fmla="*/ 141 h 164"/>
                <a:gd name="T22" fmla="*/ 4 w 101"/>
                <a:gd name="T23" fmla="*/ 140 h 164"/>
                <a:gd name="T24" fmla="*/ 6 w 101"/>
                <a:gd name="T25" fmla="*/ 138 h 164"/>
                <a:gd name="T26" fmla="*/ 36 w 101"/>
                <a:gd name="T27" fmla="*/ 32 h 164"/>
                <a:gd name="T28" fmla="*/ 7 w 101"/>
                <a:gd name="T29" fmla="*/ 48 h 164"/>
                <a:gd name="T30" fmla="*/ 3 w 101"/>
                <a:gd name="T31" fmla="*/ 48 h 164"/>
                <a:gd name="T32" fmla="*/ 2 w 101"/>
                <a:gd name="T33" fmla="*/ 47 h 164"/>
                <a:gd name="T34" fmla="*/ 0 w 101"/>
                <a:gd name="T35" fmla="*/ 42 h 164"/>
                <a:gd name="T36" fmla="*/ 0 w 101"/>
                <a:gd name="T37" fmla="*/ 34 h 164"/>
                <a:gd name="T38" fmla="*/ 0 w 101"/>
                <a:gd name="T39" fmla="*/ 30 h 164"/>
                <a:gd name="T40" fmla="*/ 2 w 101"/>
                <a:gd name="T41" fmla="*/ 27 h 164"/>
                <a:gd name="T42" fmla="*/ 4 w 101"/>
                <a:gd name="T43" fmla="*/ 25 h 164"/>
                <a:gd name="T44" fmla="*/ 40 w 101"/>
                <a:gd name="T45" fmla="*/ 1 h 164"/>
                <a:gd name="T46" fmla="*/ 42 w 101"/>
                <a:gd name="T47" fmla="*/ 1 h 164"/>
                <a:gd name="T48" fmla="*/ 43 w 101"/>
                <a:gd name="T49" fmla="*/ 0 h 164"/>
                <a:gd name="T50" fmla="*/ 47 w 101"/>
                <a:gd name="T51" fmla="*/ 0 h 164"/>
                <a:gd name="T52" fmla="*/ 54 w 101"/>
                <a:gd name="T53" fmla="*/ 0 h 164"/>
                <a:gd name="T54" fmla="*/ 62 w 101"/>
                <a:gd name="T55" fmla="*/ 0 h 164"/>
                <a:gd name="T56" fmla="*/ 67 w 101"/>
                <a:gd name="T57" fmla="*/ 1 h 164"/>
                <a:gd name="T58" fmla="*/ 68 w 101"/>
                <a:gd name="T59" fmla="*/ 2 h 164"/>
                <a:gd name="T60" fmla="*/ 70 w 101"/>
                <a:gd name="T61" fmla="*/ 4 h 164"/>
                <a:gd name="T62" fmla="*/ 96 w 101"/>
                <a:gd name="T63" fmla="*/ 138 h 164"/>
                <a:gd name="T64" fmla="*/ 98 w 101"/>
                <a:gd name="T65" fmla="*/ 140 h 164"/>
                <a:gd name="T66" fmla="*/ 100 w 101"/>
                <a:gd name="T67" fmla="*/ 141 h 164"/>
                <a:gd name="T68" fmla="*/ 101 w 101"/>
                <a:gd name="T69" fmla="*/ 145 h 164"/>
                <a:gd name="T70" fmla="*/ 101 w 101"/>
                <a:gd name="T71"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64">
                  <a:moveTo>
                    <a:pt x="101" y="151"/>
                  </a:moveTo>
                  <a:lnTo>
                    <a:pt x="101" y="155"/>
                  </a:lnTo>
                  <a:lnTo>
                    <a:pt x="101" y="158"/>
                  </a:lnTo>
                  <a:lnTo>
                    <a:pt x="100" y="159"/>
                  </a:lnTo>
                  <a:lnTo>
                    <a:pt x="100" y="162"/>
                  </a:lnTo>
                  <a:lnTo>
                    <a:pt x="98" y="163"/>
                  </a:lnTo>
                  <a:lnTo>
                    <a:pt x="98" y="163"/>
                  </a:lnTo>
                  <a:lnTo>
                    <a:pt x="97" y="164"/>
                  </a:lnTo>
                  <a:lnTo>
                    <a:pt x="96" y="164"/>
                  </a:lnTo>
                  <a:lnTo>
                    <a:pt x="6" y="164"/>
                  </a:lnTo>
                  <a:lnTo>
                    <a:pt x="4" y="164"/>
                  </a:lnTo>
                  <a:lnTo>
                    <a:pt x="4" y="163"/>
                  </a:lnTo>
                  <a:lnTo>
                    <a:pt x="3" y="163"/>
                  </a:lnTo>
                  <a:lnTo>
                    <a:pt x="2" y="162"/>
                  </a:lnTo>
                  <a:lnTo>
                    <a:pt x="2" y="159"/>
                  </a:lnTo>
                  <a:lnTo>
                    <a:pt x="2" y="158"/>
                  </a:lnTo>
                  <a:lnTo>
                    <a:pt x="0" y="155"/>
                  </a:lnTo>
                  <a:lnTo>
                    <a:pt x="0" y="151"/>
                  </a:lnTo>
                  <a:lnTo>
                    <a:pt x="0" y="147"/>
                  </a:lnTo>
                  <a:lnTo>
                    <a:pt x="2" y="145"/>
                  </a:lnTo>
                  <a:lnTo>
                    <a:pt x="2" y="143"/>
                  </a:lnTo>
                  <a:lnTo>
                    <a:pt x="2" y="141"/>
                  </a:lnTo>
                  <a:lnTo>
                    <a:pt x="3" y="140"/>
                  </a:lnTo>
                  <a:lnTo>
                    <a:pt x="4" y="140"/>
                  </a:lnTo>
                  <a:lnTo>
                    <a:pt x="4" y="138"/>
                  </a:lnTo>
                  <a:lnTo>
                    <a:pt x="6" y="138"/>
                  </a:lnTo>
                  <a:lnTo>
                    <a:pt x="36" y="138"/>
                  </a:lnTo>
                  <a:lnTo>
                    <a:pt x="36" y="32"/>
                  </a:lnTo>
                  <a:lnTo>
                    <a:pt x="9" y="47"/>
                  </a:lnTo>
                  <a:lnTo>
                    <a:pt x="7" y="48"/>
                  </a:lnTo>
                  <a:lnTo>
                    <a:pt x="6" y="48"/>
                  </a:lnTo>
                  <a:lnTo>
                    <a:pt x="3" y="48"/>
                  </a:lnTo>
                  <a:lnTo>
                    <a:pt x="2" y="48"/>
                  </a:lnTo>
                  <a:lnTo>
                    <a:pt x="2" y="47"/>
                  </a:lnTo>
                  <a:lnTo>
                    <a:pt x="0" y="44"/>
                  </a:lnTo>
                  <a:lnTo>
                    <a:pt x="0" y="42"/>
                  </a:lnTo>
                  <a:lnTo>
                    <a:pt x="0" y="36"/>
                  </a:lnTo>
                  <a:lnTo>
                    <a:pt x="0" y="34"/>
                  </a:lnTo>
                  <a:lnTo>
                    <a:pt x="0" y="31"/>
                  </a:lnTo>
                  <a:lnTo>
                    <a:pt x="0" y="30"/>
                  </a:lnTo>
                  <a:lnTo>
                    <a:pt x="2" y="29"/>
                  </a:lnTo>
                  <a:lnTo>
                    <a:pt x="2" y="27"/>
                  </a:lnTo>
                  <a:lnTo>
                    <a:pt x="3" y="26"/>
                  </a:lnTo>
                  <a:lnTo>
                    <a:pt x="4" y="25"/>
                  </a:lnTo>
                  <a:lnTo>
                    <a:pt x="6" y="25"/>
                  </a:lnTo>
                  <a:lnTo>
                    <a:pt x="40" y="1"/>
                  </a:lnTo>
                  <a:lnTo>
                    <a:pt x="41" y="1"/>
                  </a:lnTo>
                  <a:lnTo>
                    <a:pt x="42" y="1"/>
                  </a:lnTo>
                  <a:lnTo>
                    <a:pt x="42" y="0"/>
                  </a:lnTo>
                  <a:lnTo>
                    <a:pt x="43" y="0"/>
                  </a:lnTo>
                  <a:lnTo>
                    <a:pt x="46" y="0"/>
                  </a:lnTo>
                  <a:lnTo>
                    <a:pt x="47" y="0"/>
                  </a:lnTo>
                  <a:lnTo>
                    <a:pt x="51" y="0"/>
                  </a:lnTo>
                  <a:lnTo>
                    <a:pt x="54" y="0"/>
                  </a:lnTo>
                  <a:lnTo>
                    <a:pt x="59" y="0"/>
                  </a:lnTo>
                  <a:lnTo>
                    <a:pt x="62" y="0"/>
                  </a:lnTo>
                  <a:lnTo>
                    <a:pt x="64" y="0"/>
                  </a:lnTo>
                  <a:lnTo>
                    <a:pt x="67" y="1"/>
                  </a:lnTo>
                  <a:lnTo>
                    <a:pt x="68" y="1"/>
                  </a:lnTo>
                  <a:lnTo>
                    <a:pt x="68" y="2"/>
                  </a:lnTo>
                  <a:lnTo>
                    <a:pt x="70" y="2"/>
                  </a:lnTo>
                  <a:lnTo>
                    <a:pt x="70" y="4"/>
                  </a:lnTo>
                  <a:lnTo>
                    <a:pt x="70" y="138"/>
                  </a:lnTo>
                  <a:lnTo>
                    <a:pt x="96" y="138"/>
                  </a:lnTo>
                  <a:lnTo>
                    <a:pt x="97" y="138"/>
                  </a:lnTo>
                  <a:lnTo>
                    <a:pt x="98" y="140"/>
                  </a:lnTo>
                  <a:lnTo>
                    <a:pt x="98" y="140"/>
                  </a:lnTo>
                  <a:lnTo>
                    <a:pt x="100" y="141"/>
                  </a:lnTo>
                  <a:lnTo>
                    <a:pt x="100" y="143"/>
                  </a:lnTo>
                  <a:lnTo>
                    <a:pt x="101" y="145"/>
                  </a:lnTo>
                  <a:lnTo>
                    <a:pt x="101" y="147"/>
                  </a:lnTo>
                  <a:lnTo>
                    <a:pt x="101"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41"/>
            <p:cNvSpPr>
              <a:spLocks/>
            </p:cNvSpPr>
            <p:nvPr/>
          </p:nvSpPr>
          <p:spPr bwMode="auto">
            <a:xfrm>
              <a:off x="3144" y="2335"/>
              <a:ext cx="10" cy="10"/>
            </a:xfrm>
            <a:custGeom>
              <a:avLst/>
              <a:gdLst>
                <a:gd name="T0" fmla="*/ 38 w 38"/>
                <a:gd name="T1" fmla="*/ 20 h 40"/>
                <a:gd name="T2" fmla="*/ 37 w 38"/>
                <a:gd name="T3" fmla="*/ 31 h 40"/>
                <a:gd name="T4" fmla="*/ 34 w 38"/>
                <a:gd name="T5" fmla="*/ 36 h 40"/>
                <a:gd name="T6" fmla="*/ 29 w 38"/>
                <a:gd name="T7" fmla="*/ 38 h 40"/>
                <a:gd name="T8" fmla="*/ 20 w 38"/>
                <a:gd name="T9" fmla="*/ 40 h 40"/>
                <a:gd name="T10" fmla="*/ 10 w 38"/>
                <a:gd name="T11" fmla="*/ 38 h 40"/>
                <a:gd name="T12" fmla="*/ 4 w 38"/>
                <a:gd name="T13" fmla="*/ 36 h 40"/>
                <a:gd name="T14" fmla="*/ 2 w 38"/>
                <a:gd name="T15" fmla="*/ 31 h 40"/>
                <a:gd name="T16" fmla="*/ 0 w 38"/>
                <a:gd name="T17" fmla="*/ 20 h 40"/>
                <a:gd name="T18" fmla="*/ 2 w 38"/>
                <a:gd name="T19" fmla="*/ 10 h 40"/>
                <a:gd name="T20" fmla="*/ 4 w 38"/>
                <a:gd name="T21" fmla="*/ 4 h 40"/>
                <a:gd name="T22" fmla="*/ 10 w 38"/>
                <a:gd name="T23" fmla="*/ 2 h 40"/>
                <a:gd name="T24" fmla="*/ 20 w 38"/>
                <a:gd name="T25" fmla="*/ 0 h 40"/>
                <a:gd name="T26" fmla="*/ 29 w 38"/>
                <a:gd name="T27" fmla="*/ 2 h 40"/>
                <a:gd name="T28" fmla="*/ 34 w 38"/>
                <a:gd name="T29" fmla="*/ 4 h 40"/>
                <a:gd name="T30" fmla="*/ 37 w 38"/>
                <a:gd name="T31" fmla="*/ 10 h 40"/>
                <a:gd name="T32" fmla="*/ 38 w 38"/>
                <a:gd name="T3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0">
                  <a:moveTo>
                    <a:pt x="38" y="20"/>
                  </a:moveTo>
                  <a:lnTo>
                    <a:pt x="37" y="31"/>
                  </a:lnTo>
                  <a:lnTo>
                    <a:pt x="34" y="36"/>
                  </a:lnTo>
                  <a:lnTo>
                    <a:pt x="29" y="38"/>
                  </a:lnTo>
                  <a:lnTo>
                    <a:pt x="20" y="40"/>
                  </a:lnTo>
                  <a:lnTo>
                    <a:pt x="10" y="38"/>
                  </a:lnTo>
                  <a:lnTo>
                    <a:pt x="4" y="36"/>
                  </a:lnTo>
                  <a:lnTo>
                    <a:pt x="2" y="31"/>
                  </a:lnTo>
                  <a:lnTo>
                    <a:pt x="0" y="20"/>
                  </a:lnTo>
                  <a:lnTo>
                    <a:pt x="2" y="10"/>
                  </a:lnTo>
                  <a:lnTo>
                    <a:pt x="4" y="4"/>
                  </a:lnTo>
                  <a:lnTo>
                    <a:pt x="10" y="2"/>
                  </a:lnTo>
                  <a:lnTo>
                    <a:pt x="20" y="0"/>
                  </a:lnTo>
                  <a:lnTo>
                    <a:pt x="29" y="2"/>
                  </a:lnTo>
                  <a:lnTo>
                    <a:pt x="34" y="4"/>
                  </a:lnTo>
                  <a:lnTo>
                    <a:pt x="37" y="10"/>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42"/>
            <p:cNvSpPr>
              <a:spLocks/>
            </p:cNvSpPr>
            <p:nvPr/>
          </p:nvSpPr>
          <p:spPr bwMode="auto">
            <a:xfrm>
              <a:off x="3161" y="2304"/>
              <a:ext cx="26" cy="41"/>
            </a:xfrm>
            <a:custGeom>
              <a:avLst/>
              <a:gdLst>
                <a:gd name="T0" fmla="*/ 107 w 107"/>
                <a:gd name="T1" fmla="*/ 123 h 166"/>
                <a:gd name="T2" fmla="*/ 98 w 107"/>
                <a:gd name="T3" fmla="*/ 144 h 166"/>
                <a:gd name="T4" fmla="*/ 81 w 107"/>
                <a:gd name="T5" fmla="*/ 158 h 166"/>
                <a:gd name="T6" fmla="*/ 57 w 107"/>
                <a:gd name="T7" fmla="*/ 165 h 166"/>
                <a:gd name="T8" fmla="*/ 36 w 107"/>
                <a:gd name="T9" fmla="*/ 166 h 166"/>
                <a:gd name="T10" fmla="*/ 22 w 107"/>
                <a:gd name="T11" fmla="*/ 163 h 166"/>
                <a:gd name="T12" fmla="*/ 12 w 107"/>
                <a:gd name="T13" fmla="*/ 161 h 166"/>
                <a:gd name="T14" fmla="*/ 5 w 107"/>
                <a:gd name="T15" fmla="*/ 158 h 166"/>
                <a:gd name="T16" fmla="*/ 2 w 107"/>
                <a:gd name="T17" fmla="*/ 157 h 166"/>
                <a:gd name="T18" fmla="*/ 1 w 107"/>
                <a:gd name="T19" fmla="*/ 154 h 166"/>
                <a:gd name="T20" fmla="*/ 1 w 107"/>
                <a:gd name="T21" fmla="*/ 150 h 166"/>
                <a:gd name="T22" fmla="*/ 0 w 107"/>
                <a:gd name="T23" fmla="*/ 146 h 166"/>
                <a:gd name="T24" fmla="*/ 0 w 107"/>
                <a:gd name="T25" fmla="*/ 140 h 166"/>
                <a:gd name="T26" fmla="*/ 1 w 107"/>
                <a:gd name="T27" fmla="*/ 135 h 166"/>
                <a:gd name="T28" fmla="*/ 2 w 107"/>
                <a:gd name="T29" fmla="*/ 132 h 166"/>
                <a:gd name="T30" fmla="*/ 4 w 107"/>
                <a:gd name="T31" fmla="*/ 131 h 166"/>
                <a:gd name="T32" fmla="*/ 6 w 107"/>
                <a:gd name="T33" fmla="*/ 131 h 166"/>
                <a:gd name="T34" fmla="*/ 12 w 107"/>
                <a:gd name="T35" fmla="*/ 133 h 166"/>
                <a:gd name="T36" fmla="*/ 19 w 107"/>
                <a:gd name="T37" fmla="*/ 136 h 166"/>
                <a:gd name="T38" fmla="*/ 31 w 107"/>
                <a:gd name="T39" fmla="*/ 139 h 166"/>
                <a:gd name="T40" fmla="*/ 47 w 107"/>
                <a:gd name="T41" fmla="*/ 139 h 166"/>
                <a:gd name="T42" fmla="*/ 59 w 107"/>
                <a:gd name="T43" fmla="*/ 136 h 166"/>
                <a:gd name="T44" fmla="*/ 68 w 107"/>
                <a:gd name="T45" fmla="*/ 129 h 166"/>
                <a:gd name="T46" fmla="*/ 72 w 107"/>
                <a:gd name="T47" fmla="*/ 119 h 166"/>
                <a:gd name="T48" fmla="*/ 72 w 107"/>
                <a:gd name="T49" fmla="*/ 107 h 166"/>
                <a:gd name="T50" fmla="*/ 68 w 107"/>
                <a:gd name="T51" fmla="*/ 97 h 166"/>
                <a:gd name="T52" fmla="*/ 60 w 107"/>
                <a:gd name="T53" fmla="*/ 90 h 166"/>
                <a:gd name="T54" fmla="*/ 47 w 107"/>
                <a:gd name="T55" fmla="*/ 88 h 166"/>
                <a:gd name="T56" fmla="*/ 31 w 107"/>
                <a:gd name="T57" fmla="*/ 88 h 166"/>
                <a:gd name="T58" fmla="*/ 19 w 107"/>
                <a:gd name="T59" fmla="*/ 89 h 166"/>
                <a:gd name="T60" fmla="*/ 10 w 107"/>
                <a:gd name="T61" fmla="*/ 89 h 166"/>
                <a:gd name="T62" fmla="*/ 6 w 107"/>
                <a:gd name="T63" fmla="*/ 85 h 166"/>
                <a:gd name="T64" fmla="*/ 6 w 107"/>
                <a:gd name="T65" fmla="*/ 9 h 166"/>
                <a:gd name="T66" fmla="*/ 9 w 107"/>
                <a:gd name="T67" fmla="*/ 3 h 166"/>
                <a:gd name="T68" fmla="*/ 15 w 107"/>
                <a:gd name="T69" fmla="*/ 0 h 166"/>
                <a:gd name="T70" fmla="*/ 94 w 107"/>
                <a:gd name="T71" fmla="*/ 0 h 166"/>
                <a:gd name="T72" fmla="*/ 95 w 107"/>
                <a:gd name="T73" fmla="*/ 1 h 166"/>
                <a:gd name="T74" fmla="*/ 97 w 107"/>
                <a:gd name="T75" fmla="*/ 5 h 166"/>
                <a:gd name="T76" fmla="*/ 98 w 107"/>
                <a:gd name="T77" fmla="*/ 11 h 166"/>
                <a:gd name="T78" fmla="*/ 97 w 107"/>
                <a:gd name="T79" fmla="*/ 21 h 166"/>
                <a:gd name="T80" fmla="*/ 94 w 107"/>
                <a:gd name="T81" fmla="*/ 28 h 166"/>
                <a:gd name="T82" fmla="*/ 34 w 107"/>
                <a:gd name="T83" fmla="*/ 29 h 166"/>
                <a:gd name="T84" fmla="*/ 39 w 107"/>
                <a:gd name="T85" fmla="*/ 63 h 166"/>
                <a:gd name="T86" fmla="*/ 47 w 107"/>
                <a:gd name="T87" fmla="*/ 63 h 166"/>
                <a:gd name="T88" fmla="*/ 65 w 107"/>
                <a:gd name="T89" fmla="*/ 63 h 166"/>
                <a:gd name="T90" fmla="*/ 85 w 107"/>
                <a:gd name="T91" fmla="*/ 69 h 166"/>
                <a:gd name="T92" fmla="*/ 99 w 107"/>
                <a:gd name="T93" fmla="*/ 81 h 166"/>
                <a:gd name="T94" fmla="*/ 107 w 107"/>
                <a:gd name="T95"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66">
                  <a:moveTo>
                    <a:pt x="107" y="110"/>
                  </a:moveTo>
                  <a:lnTo>
                    <a:pt x="107" y="123"/>
                  </a:lnTo>
                  <a:lnTo>
                    <a:pt x="103" y="133"/>
                  </a:lnTo>
                  <a:lnTo>
                    <a:pt x="98" y="144"/>
                  </a:lnTo>
                  <a:lnTo>
                    <a:pt x="90" y="152"/>
                  </a:lnTo>
                  <a:lnTo>
                    <a:pt x="81" y="158"/>
                  </a:lnTo>
                  <a:lnTo>
                    <a:pt x="69" y="162"/>
                  </a:lnTo>
                  <a:lnTo>
                    <a:pt x="57" y="165"/>
                  </a:lnTo>
                  <a:lnTo>
                    <a:pt x="43" y="166"/>
                  </a:lnTo>
                  <a:lnTo>
                    <a:pt x="36" y="166"/>
                  </a:lnTo>
                  <a:lnTo>
                    <a:pt x="29" y="165"/>
                  </a:lnTo>
                  <a:lnTo>
                    <a:pt x="22" y="163"/>
                  </a:lnTo>
                  <a:lnTo>
                    <a:pt x="17" y="162"/>
                  </a:lnTo>
                  <a:lnTo>
                    <a:pt x="12" y="161"/>
                  </a:lnTo>
                  <a:lnTo>
                    <a:pt x="8" y="159"/>
                  </a:lnTo>
                  <a:lnTo>
                    <a:pt x="5" y="158"/>
                  </a:lnTo>
                  <a:lnTo>
                    <a:pt x="4" y="157"/>
                  </a:lnTo>
                  <a:lnTo>
                    <a:pt x="2" y="157"/>
                  </a:lnTo>
                  <a:lnTo>
                    <a:pt x="1" y="156"/>
                  </a:lnTo>
                  <a:lnTo>
                    <a:pt x="1" y="154"/>
                  </a:lnTo>
                  <a:lnTo>
                    <a:pt x="1" y="153"/>
                  </a:lnTo>
                  <a:lnTo>
                    <a:pt x="1" y="150"/>
                  </a:lnTo>
                  <a:lnTo>
                    <a:pt x="0" y="149"/>
                  </a:lnTo>
                  <a:lnTo>
                    <a:pt x="0" y="146"/>
                  </a:lnTo>
                  <a:lnTo>
                    <a:pt x="0" y="142"/>
                  </a:lnTo>
                  <a:lnTo>
                    <a:pt x="0" y="140"/>
                  </a:lnTo>
                  <a:lnTo>
                    <a:pt x="1" y="137"/>
                  </a:lnTo>
                  <a:lnTo>
                    <a:pt x="1" y="135"/>
                  </a:lnTo>
                  <a:lnTo>
                    <a:pt x="1" y="133"/>
                  </a:lnTo>
                  <a:lnTo>
                    <a:pt x="2" y="132"/>
                  </a:lnTo>
                  <a:lnTo>
                    <a:pt x="2" y="131"/>
                  </a:lnTo>
                  <a:lnTo>
                    <a:pt x="4" y="131"/>
                  </a:lnTo>
                  <a:lnTo>
                    <a:pt x="5" y="129"/>
                  </a:lnTo>
                  <a:lnTo>
                    <a:pt x="6" y="131"/>
                  </a:lnTo>
                  <a:lnTo>
                    <a:pt x="8" y="132"/>
                  </a:lnTo>
                  <a:lnTo>
                    <a:pt x="12" y="133"/>
                  </a:lnTo>
                  <a:lnTo>
                    <a:pt x="15" y="135"/>
                  </a:lnTo>
                  <a:lnTo>
                    <a:pt x="19" y="136"/>
                  </a:lnTo>
                  <a:lnTo>
                    <a:pt x="26" y="139"/>
                  </a:lnTo>
                  <a:lnTo>
                    <a:pt x="31" y="139"/>
                  </a:lnTo>
                  <a:lnTo>
                    <a:pt x="40" y="140"/>
                  </a:lnTo>
                  <a:lnTo>
                    <a:pt x="47" y="139"/>
                  </a:lnTo>
                  <a:lnTo>
                    <a:pt x="53" y="137"/>
                  </a:lnTo>
                  <a:lnTo>
                    <a:pt x="59" y="136"/>
                  </a:lnTo>
                  <a:lnTo>
                    <a:pt x="64" y="133"/>
                  </a:lnTo>
                  <a:lnTo>
                    <a:pt x="68" y="129"/>
                  </a:lnTo>
                  <a:lnTo>
                    <a:pt x="69" y="124"/>
                  </a:lnTo>
                  <a:lnTo>
                    <a:pt x="72" y="119"/>
                  </a:lnTo>
                  <a:lnTo>
                    <a:pt x="72" y="112"/>
                  </a:lnTo>
                  <a:lnTo>
                    <a:pt x="72" y="107"/>
                  </a:lnTo>
                  <a:lnTo>
                    <a:pt x="70" y="102"/>
                  </a:lnTo>
                  <a:lnTo>
                    <a:pt x="68" y="97"/>
                  </a:lnTo>
                  <a:lnTo>
                    <a:pt x="64" y="94"/>
                  </a:lnTo>
                  <a:lnTo>
                    <a:pt x="60" y="90"/>
                  </a:lnTo>
                  <a:lnTo>
                    <a:pt x="53" y="89"/>
                  </a:lnTo>
                  <a:lnTo>
                    <a:pt x="47" y="88"/>
                  </a:lnTo>
                  <a:lnTo>
                    <a:pt x="38" y="88"/>
                  </a:lnTo>
                  <a:lnTo>
                    <a:pt x="31" y="88"/>
                  </a:lnTo>
                  <a:lnTo>
                    <a:pt x="25" y="88"/>
                  </a:lnTo>
                  <a:lnTo>
                    <a:pt x="19" y="89"/>
                  </a:lnTo>
                  <a:lnTo>
                    <a:pt x="13" y="89"/>
                  </a:lnTo>
                  <a:lnTo>
                    <a:pt x="10" y="89"/>
                  </a:lnTo>
                  <a:lnTo>
                    <a:pt x="8" y="86"/>
                  </a:lnTo>
                  <a:lnTo>
                    <a:pt x="6" y="85"/>
                  </a:lnTo>
                  <a:lnTo>
                    <a:pt x="6" y="80"/>
                  </a:lnTo>
                  <a:lnTo>
                    <a:pt x="6" y="9"/>
                  </a:lnTo>
                  <a:lnTo>
                    <a:pt x="6" y="5"/>
                  </a:lnTo>
                  <a:lnTo>
                    <a:pt x="9" y="3"/>
                  </a:lnTo>
                  <a:lnTo>
                    <a:pt x="12" y="0"/>
                  </a:lnTo>
                  <a:lnTo>
                    <a:pt x="15" y="0"/>
                  </a:lnTo>
                  <a:lnTo>
                    <a:pt x="93" y="0"/>
                  </a:lnTo>
                  <a:lnTo>
                    <a:pt x="94" y="0"/>
                  </a:lnTo>
                  <a:lnTo>
                    <a:pt x="94" y="0"/>
                  </a:lnTo>
                  <a:lnTo>
                    <a:pt x="95" y="1"/>
                  </a:lnTo>
                  <a:lnTo>
                    <a:pt x="97" y="3"/>
                  </a:lnTo>
                  <a:lnTo>
                    <a:pt x="97" y="5"/>
                  </a:lnTo>
                  <a:lnTo>
                    <a:pt x="97" y="8"/>
                  </a:lnTo>
                  <a:lnTo>
                    <a:pt x="98" y="11"/>
                  </a:lnTo>
                  <a:lnTo>
                    <a:pt x="98" y="14"/>
                  </a:lnTo>
                  <a:lnTo>
                    <a:pt x="97" y="21"/>
                  </a:lnTo>
                  <a:lnTo>
                    <a:pt x="97" y="25"/>
                  </a:lnTo>
                  <a:lnTo>
                    <a:pt x="94" y="28"/>
                  </a:lnTo>
                  <a:lnTo>
                    <a:pt x="93" y="29"/>
                  </a:lnTo>
                  <a:lnTo>
                    <a:pt x="34" y="29"/>
                  </a:lnTo>
                  <a:lnTo>
                    <a:pt x="34" y="63"/>
                  </a:lnTo>
                  <a:lnTo>
                    <a:pt x="39" y="63"/>
                  </a:lnTo>
                  <a:lnTo>
                    <a:pt x="43" y="63"/>
                  </a:lnTo>
                  <a:lnTo>
                    <a:pt x="47" y="63"/>
                  </a:lnTo>
                  <a:lnTo>
                    <a:pt x="52" y="63"/>
                  </a:lnTo>
                  <a:lnTo>
                    <a:pt x="65" y="63"/>
                  </a:lnTo>
                  <a:lnTo>
                    <a:pt x="76" y="65"/>
                  </a:lnTo>
                  <a:lnTo>
                    <a:pt x="85" y="69"/>
                  </a:lnTo>
                  <a:lnTo>
                    <a:pt x="93" y="75"/>
                  </a:lnTo>
                  <a:lnTo>
                    <a:pt x="99" y="81"/>
                  </a:lnTo>
                  <a:lnTo>
                    <a:pt x="103" y="89"/>
                  </a:lnTo>
                  <a:lnTo>
                    <a:pt x="107" y="99"/>
                  </a:lnTo>
                  <a:lnTo>
                    <a:pt x="107"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43"/>
            <p:cNvSpPr>
              <a:spLocks/>
            </p:cNvSpPr>
            <p:nvPr/>
          </p:nvSpPr>
          <p:spPr bwMode="auto">
            <a:xfrm>
              <a:off x="3194" y="2304"/>
              <a:ext cx="26" cy="41"/>
            </a:xfrm>
            <a:custGeom>
              <a:avLst/>
              <a:gdLst>
                <a:gd name="T0" fmla="*/ 106 w 106"/>
                <a:gd name="T1" fmla="*/ 123 h 166"/>
                <a:gd name="T2" fmla="*/ 97 w 106"/>
                <a:gd name="T3" fmla="*/ 144 h 166"/>
                <a:gd name="T4" fmla="*/ 80 w 106"/>
                <a:gd name="T5" fmla="*/ 158 h 166"/>
                <a:gd name="T6" fmla="*/ 56 w 106"/>
                <a:gd name="T7" fmla="*/ 165 h 166"/>
                <a:gd name="T8" fmla="*/ 35 w 106"/>
                <a:gd name="T9" fmla="*/ 166 h 166"/>
                <a:gd name="T10" fmla="*/ 22 w 106"/>
                <a:gd name="T11" fmla="*/ 163 h 166"/>
                <a:gd name="T12" fmla="*/ 10 w 106"/>
                <a:gd name="T13" fmla="*/ 161 h 166"/>
                <a:gd name="T14" fmla="*/ 4 w 106"/>
                <a:gd name="T15" fmla="*/ 158 h 166"/>
                <a:gd name="T16" fmla="*/ 1 w 106"/>
                <a:gd name="T17" fmla="*/ 157 h 166"/>
                <a:gd name="T18" fmla="*/ 0 w 106"/>
                <a:gd name="T19" fmla="*/ 154 h 166"/>
                <a:gd name="T20" fmla="*/ 0 w 106"/>
                <a:gd name="T21" fmla="*/ 150 h 166"/>
                <a:gd name="T22" fmla="*/ 0 w 106"/>
                <a:gd name="T23" fmla="*/ 146 h 166"/>
                <a:gd name="T24" fmla="*/ 0 w 106"/>
                <a:gd name="T25" fmla="*/ 140 h 166"/>
                <a:gd name="T26" fmla="*/ 0 w 106"/>
                <a:gd name="T27" fmla="*/ 135 h 166"/>
                <a:gd name="T28" fmla="*/ 1 w 106"/>
                <a:gd name="T29" fmla="*/ 132 h 166"/>
                <a:gd name="T30" fmla="*/ 2 w 106"/>
                <a:gd name="T31" fmla="*/ 131 h 166"/>
                <a:gd name="T32" fmla="*/ 5 w 106"/>
                <a:gd name="T33" fmla="*/ 131 h 166"/>
                <a:gd name="T34" fmla="*/ 10 w 106"/>
                <a:gd name="T35" fmla="*/ 133 h 166"/>
                <a:gd name="T36" fmla="*/ 18 w 106"/>
                <a:gd name="T37" fmla="*/ 136 h 166"/>
                <a:gd name="T38" fmla="*/ 31 w 106"/>
                <a:gd name="T39" fmla="*/ 139 h 166"/>
                <a:gd name="T40" fmla="*/ 46 w 106"/>
                <a:gd name="T41" fmla="*/ 139 h 166"/>
                <a:gd name="T42" fmla="*/ 57 w 106"/>
                <a:gd name="T43" fmla="*/ 136 h 166"/>
                <a:gd name="T44" fmla="*/ 66 w 106"/>
                <a:gd name="T45" fmla="*/ 129 h 166"/>
                <a:gd name="T46" fmla="*/ 70 w 106"/>
                <a:gd name="T47" fmla="*/ 119 h 166"/>
                <a:gd name="T48" fmla="*/ 70 w 106"/>
                <a:gd name="T49" fmla="*/ 107 h 166"/>
                <a:gd name="T50" fmla="*/ 66 w 106"/>
                <a:gd name="T51" fmla="*/ 97 h 166"/>
                <a:gd name="T52" fmla="*/ 59 w 106"/>
                <a:gd name="T53" fmla="*/ 90 h 166"/>
                <a:gd name="T54" fmla="*/ 46 w 106"/>
                <a:gd name="T55" fmla="*/ 88 h 166"/>
                <a:gd name="T56" fmla="*/ 30 w 106"/>
                <a:gd name="T57" fmla="*/ 88 h 166"/>
                <a:gd name="T58" fmla="*/ 18 w 106"/>
                <a:gd name="T59" fmla="*/ 89 h 166"/>
                <a:gd name="T60" fmla="*/ 9 w 106"/>
                <a:gd name="T61" fmla="*/ 89 h 166"/>
                <a:gd name="T62" fmla="*/ 6 w 106"/>
                <a:gd name="T63" fmla="*/ 85 h 166"/>
                <a:gd name="T64" fmla="*/ 6 w 106"/>
                <a:gd name="T65" fmla="*/ 9 h 166"/>
                <a:gd name="T66" fmla="*/ 8 w 106"/>
                <a:gd name="T67" fmla="*/ 3 h 166"/>
                <a:gd name="T68" fmla="*/ 14 w 106"/>
                <a:gd name="T69" fmla="*/ 0 h 166"/>
                <a:gd name="T70" fmla="*/ 93 w 106"/>
                <a:gd name="T71" fmla="*/ 0 h 166"/>
                <a:gd name="T72" fmla="*/ 94 w 106"/>
                <a:gd name="T73" fmla="*/ 1 h 166"/>
                <a:gd name="T74" fmla="*/ 95 w 106"/>
                <a:gd name="T75" fmla="*/ 5 h 166"/>
                <a:gd name="T76" fmla="*/ 97 w 106"/>
                <a:gd name="T77" fmla="*/ 11 h 166"/>
                <a:gd name="T78" fmla="*/ 97 w 106"/>
                <a:gd name="T79" fmla="*/ 21 h 166"/>
                <a:gd name="T80" fmla="*/ 94 w 106"/>
                <a:gd name="T81" fmla="*/ 28 h 166"/>
                <a:gd name="T82" fmla="*/ 34 w 106"/>
                <a:gd name="T83" fmla="*/ 29 h 166"/>
                <a:gd name="T84" fmla="*/ 38 w 106"/>
                <a:gd name="T85" fmla="*/ 63 h 166"/>
                <a:gd name="T86" fmla="*/ 47 w 106"/>
                <a:gd name="T87" fmla="*/ 63 h 166"/>
                <a:gd name="T88" fmla="*/ 64 w 106"/>
                <a:gd name="T89" fmla="*/ 63 h 166"/>
                <a:gd name="T90" fmla="*/ 85 w 106"/>
                <a:gd name="T91" fmla="*/ 69 h 166"/>
                <a:gd name="T92" fmla="*/ 98 w 106"/>
                <a:gd name="T93" fmla="*/ 81 h 166"/>
                <a:gd name="T94" fmla="*/ 106 w 106"/>
                <a:gd name="T95"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66">
                  <a:moveTo>
                    <a:pt x="106" y="110"/>
                  </a:moveTo>
                  <a:lnTo>
                    <a:pt x="106" y="123"/>
                  </a:lnTo>
                  <a:lnTo>
                    <a:pt x="102" y="133"/>
                  </a:lnTo>
                  <a:lnTo>
                    <a:pt x="97" y="144"/>
                  </a:lnTo>
                  <a:lnTo>
                    <a:pt x="89" y="152"/>
                  </a:lnTo>
                  <a:lnTo>
                    <a:pt x="80" y="158"/>
                  </a:lnTo>
                  <a:lnTo>
                    <a:pt x="69" y="162"/>
                  </a:lnTo>
                  <a:lnTo>
                    <a:pt x="56" y="165"/>
                  </a:lnTo>
                  <a:lnTo>
                    <a:pt x="43" y="166"/>
                  </a:lnTo>
                  <a:lnTo>
                    <a:pt x="35" y="166"/>
                  </a:lnTo>
                  <a:lnTo>
                    <a:pt x="29" y="165"/>
                  </a:lnTo>
                  <a:lnTo>
                    <a:pt x="22" y="163"/>
                  </a:lnTo>
                  <a:lnTo>
                    <a:pt x="15" y="162"/>
                  </a:lnTo>
                  <a:lnTo>
                    <a:pt x="10" y="161"/>
                  </a:lnTo>
                  <a:lnTo>
                    <a:pt x="6" y="159"/>
                  </a:lnTo>
                  <a:lnTo>
                    <a:pt x="4" y="158"/>
                  </a:lnTo>
                  <a:lnTo>
                    <a:pt x="2" y="157"/>
                  </a:lnTo>
                  <a:lnTo>
                    <a:pt x="1" y="157"/>
                  </a:lnTo>
                  <a:lnTo>
                    <a:pt x="1" y="156"/>
                  </a:lnTo>
                  <a:lnTo>
                    <a:pt x="0" y="154"/>
                  </a:lnTo>
                  <a:lnTo>
                    <a:pt x="0" y="153"/>
                  </a:lnTo>
                  <a:lnTo>
                    <a:pt x="0" y="150"/>
                  </a:lnTo>
                  <a:lnTo>
                    <a:pt x="0" y="149"/>
                  </a:lnTo>
                  <a:lnTo>
                    <a:pt x="0" y="146"/>
                  </a:lnTo>
                  <a:lnTo>
                    <a:pt x="0" y="142"/>
                  </a:lnTo>
                  <a:lnTo>
                    <a:pt x="0" y="140"/>
                  </a:lnTo>
                  <a:lnTo>
                    <a:pt x="0" y="137"/>
                  </a:lnTo>
                  <a:lnTo>
                    <a:pt x="0" y="135"/>
                  </a:lnTo>
                  <a:lnTo>
                    <a:pt x="0" y="133"/>
                  </a:lnTo>
                  <a:lnTo>
                    <a:pt x="1" y="132"/>
                  </a:lnTo>
                  <a:lnTo>
                    <a:pt x="1" y="131"/>
                  </a:lnTo>
                  <a:lnTo>
                    <a:pt x="2" y="131"/>
                  </a:lnTo>
                  <a:lnTo>
                    <a:pt x="4" y="129"/>
                  </a:lnTo>
                  <a:lnTo>
                    <a:pt x="5" y="131"/>
                  </a:lnTo>
                  <a:lnTo>
                    <a:pt x="8" y="132"/>
                  </a:lnTo>
                  <a:lnTo>
                    <a:pt x="10" y="133"/>
                  </a:lnTo>
                  <a:lnTo>
                    <a:pt x="14" y="135"/>
                  </a:lnTo>
                  <a:lnTo>
                    <a:pt x="18" y="136"/>
                  </a:lnTo>
                  <a:lnTo>
                    <a:pt x="25" y="139"/>
                  </a:lnTo>
                  <a:lnTo>
                    <a:pt x="31" y="139"/>
                  </a:lnTo>
                  <a:lnTo>
                    <a:pt x="39" y="140"/>
                  </a:lnTo>
                  <a:lnTo>
                    <a:pt x="46" y="139"/>
                  </a:lnTo>
                  <a:lnTo>
                    <a:pt x="52" y="137"/>
                  </a:lnTo>
                  <a:lnTo>
                    <a:pt x="57" y="136"/>
                  </a:lnTo>
                  <a:lnTo>
                    <a:pt x="63" y="133"/>
                  </a:lnTo>
                  <a:lnTo>
                    <a:pt x="66" y="129"/>
                  </a:lnTo>
                  <a:lnTo>
                    <a:pt x="69" y="124"/>
                  </a:lnTo>
                  <a:lnTo>
                    <a:pt x="70" y="119"/>
                  </a:lnTo>
                  <a:lnTo>
                    <a:pt x="72" y="112"/>
                  </a:lnTo>
                  <a:lnTo>
                    <a:pt x="70" y="107"/>
                  </a:lnTo>
                  <a:lnTo>
                    <a:pt x="69" y="102"/>
                  </a:lnTo>
                  <a:lnTo>
                    <a:pt x="66" y="97"/>
                  </a:lnTo>
                  <a:lnTo>
                    <a:pt x="64" y="94"/>
                  </a:lnTo>
                  <a:lnTo>
                    <a:pt x="59" y="90"/>
                  </a:lnTo>
                  <a:lnTo>
                    <a:pt x="53" y="89"/>
                  </a:lnTo>
                  <a:lnTo>
                    <a:pt x="46" y="88"/>
                  </a:lnTo>
                  <a:lnTo>
                    <a:pt x="38" y="88"/>
                  </a:lnTo>
                  <a:lnTo>
                    <a:pt x="30" y="88"/>
                  </a:lnTo>
                  <a:lnTo>
                    <a:pt x="23" y="88"/>
                  </a:lnTo>
                  <a:lnTo>
                    <a:pt x="18" y="89"/>
                  </a:lnTo>
                  <a:lnTo>
                    <a:pt x="13" y="89"/>
                  </a:lnTo>
                  <a:lnTo>
                    <a:pt x="9" y="89"/>
                  </a:lnTo>
                  <a:lnTo>
                    <a:pt x="8" y="86"/>
                  </a:lnTo>
                  <a:lnTo>
                    <a:pt x="6" y="85"/>
                  </a:lnTo>
                  <a:lnTo>
                    <a:pt x="6" y="80"/>
                  </a:lnTo>
                  <a:lnTo>
                    <a:pt x="6" y="9"/>
                  </a:lnTo>
                  <a:lnTo>
                    <a:pt x="6" y="5"/>
                  </a:lnTo>
                  <a:lnTo>
                    <a:pt x="8" y="3"/>
                  </a:lnTo>
                  <a:lnTo>
                    <a:pt x="10" y="0"/>
                  </a:lnTo>
                  <a:lnTo>
                    <a:pt x="14" y="0"/>
                  </a:lnTo>
                  <a:lnTo>
                    <a:pt x="91" y="0"/>
                  </a:lnTo>
                  <a:lnTo>
                    <a:pt x="93" y="0"/>
                  </a:lnTo>
                  <a:lnTo>
                    <a:pt x="94" y="0"/>
                  </a:lnTo>
                  <a:lnTo>
                    <a:pt x="94" y="1"/>
                  </a:lnTo>
                  <a:lnTo>
                    <a:pt x="95" y="3"/>
                  </a:lnTo>
                  <a:lnTo>
                    <a:pt x="95" y="5"/>
                  </a:lnTo>
                  <a:lnTo>
                    <a:pt x="97" y="8"/>
                  </a:lnTo>
                  <a:lnTo>
                    <a:pt x="97" y="11"/>
                  </a:lnTo>
                  <a:lnTo>
                    <a:pt x="97" y="14"/>
                  </a:lnTo>
                  <a:lnTo>
                    <a:pt x="97" y="21"/>
                  </a:lnTo>
                  <a:lnTo>
                    <a:pt x="95" y="25"/>
                  </a:lnTo>
                  <a:lnTo>
                    <a:pt x="94" y="28"/>
                  </a:lnTo>
                  <a:lnTo>
                    <a:pt x="91" y="29"/>
                  </a:lnTo>
                  <a:lnTo>
                    <a:pt x="34" y="29"/>
                  </a:lnTo>
                  <a:lnTo>
                    <a:pt x="34" y="63"/>
                  </a:lnTo>
                  <a:lnTo>
                    <a:pt x="38" y="63"/>
                  </a:lnTo>
                  <a:lnTo>
                    <a:pt x="42" y="63"/>
                  </a:lnTo>
                  <a:lnTo>
                    <a:pt x="47" y="63"/>
                  </a:lnTo>
                  <a:lnTo>
                    <a:pt x="51" y="63"/>
                  </a:lnTo>
                  <a:lnTo>
                    <a:pt x="64" y="63"/>
                  </a:lnTo>
                  <a:lnTo>
                    <a:pt x="74" y="65"/>
                  </a:lnTo>
                  <a:lnTo>
                    <a:pt x="85" y="69"/>
                  </a:lnTo>
                  <a:lnTo>
                    <a:pt x="91" y="75"/>
                  </a:lnTo>
                  <a:lnTo>
                    <a:pt x="98" y="81"/>
                  </a:lnTo>
                  <a:lnTo>
                    <a:pt x="103" y="89"/>
                  </a:lnTo>
                  <a:lnTo>
                    <a:pt x="106" y="99"/>
                  </a:lnTo>
                  <a:lnTo>
                    <a:pt x="10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44"/>
            <p:cNvSpPr>
              <a:spLocks/>
            </p:cNvSpPr>
            <p:nvPr/>
          </p:nvSpPr>
          <p:spPr bwMode="auto">
            <a:xfrm>
              <a:off x="3112" y="2303"/>
              <a:ext cx="25" cy="41"/>
            </a:xfrm>
            <a:custGeom>
              <a:avLst/>
              <a:gdLst>
                <a:gd name="T0" fmla="*/ 101 w 101"/>
                <a:gd name="T1" fmla="*/ 155 h 164"/>
                <a:gd name="T2" fmla="*/ 100 w 101"/>
                <a:gd name="T3" fmla="*/ 159 h 164"/>
                <a:gd name="T4" fmla="*/ 98 w 101"/>
                <a:gd name="T5" fmla="*/ 163 h 164"/>
                <a:gd name="T6" fmla="*/ 97 w 101"/>
                <a:gd name="T7" fmla="*/ 164 h 164"/>
                <a:gd name="T8" fmla="*/ 6 w 101"/>
                <a:gd name="T9" fmla="*/ 164 h 164"/>
                <a:gd name="T10" fmla="*/ 4 w 101"/>
                <a:gd name="T11" fmla="*/ 163 h 164"/>
                <a:gd name="T12" fmla="*/ 2 w 101"/>
                <a:gd name="T13" fmla="*/ 162 h 164"/>
                <a:gd name="T14" fmla="*/ 2 w 101"/>
                <a:gd name="T15" fmla="*/ 158 h 164"/>
                <a:gd name="T16" fmla="*/ 0 w 101"/>
                <a:gd name="T17" fmla="*/ 151 h 164"/>
                <a:gd name="T18" fmla="*/ 2 w 101"/>
                <a:gd name="T19" fmla="*/ 145 h 164"/>
                <a:gd name="T20" fmla="*/ 2 w 101"/>
                <a:gd name="T21" fmla="*/ 141 h 164"/>
                <a:gd name="T22" fmla="*/ 4 w 101"/>
                <a:gd name="T23" fmla="*/ 140 h 164"/>
                <a:gd name="T24" fmla="*/ 6 w 101"/>
                <a:gd name="T25" fmla="*/ 138 h 164"/>
                <a:gd name="T26" fmla="*/ 36 w 101"/>
                <a:gd name="T27" fmla="*/ 32 h 164"/>
                <a:gd name="T28" fmla="*/ 7 w 101"/>
                <a:gd name="T29" fmla="*/ 48 h 164"/>
                <a:gd name="T30" fmla="*/ 3 w 101"/>
                <a:gd name="T31" fmla="*/ 48 h 164"/>
                <a:gd name="T32" fmla="*/ 2 w 101"/>
                <a:gd name="T33" fmla="*/ 47 h 164"/>
                <a:gd name="T34" fmla="*/ 0 w 101"/>
                <a:gd name="T35" fmla="*/ 42 h 164"/>
                <a:gd name="T36" fmla="*/ 0 w 101"/>
                <a:gd name="T37" fmla="*/ 34 h 164"/>
                <a:gd name="T38" fmla="*/ 0 w 101"/>
                <a:gd name="T39" fmla="*/ 30 h 164"/>
                <a:gd name="T40" fmla="*/ 2 w 101"/>
                <a:gd name="T41" fmla="*/ 27 h 164"/>
                <a:gd name="T42" fmla="*/ 4 w 101"/>
                <a:gd name="T43" fmla="*/ 25 h 164"/>
                <a:gd name="T44" fmla="*/ 40 w 101"/>
                <a:gd name="T45" fmla="*/ 1 h 164"/>
                <a:gd name="T46" fmla="*/ 42 w 101"/>
                <a:gd name="T47" fmla="*/ 1 h 164"/>
                <a:gd name="T48" fmla="*/ 43 w 101"/>
                <a:gd name="T49" fmla="*/ 0 h 164"/>
                <a:gd name="T50" fmla="*/ 47 w 101"/>
                <a:gd name="T51" fmla="*/ 0 h 164"/>
                <a:gd name="T52" fmla="*/ 54 w 101"/>
                <a:gd name="T53" fmla="*/ 0 h 164"/>
                <a:gd name="T54" fmla="*/ 62 w 101"/>
                <a:gd name="T55" fmla="*/ 0 h 164"/>
                <a:gd name="T56" fmla="*/ 67 w 101"/>
                <a:gd name="T57" fmla="*/ 1 h 164"/>
                <a:gd name="T58" fmla="*/ 68 w 101"/>
                <a:gd name="T59" fmla="*/ 2 h 164"/>
                <a:gd name="T60" fmla="*/ 70 w 101"/>
                <a:gd name="T61" fmla="*/ 4 h 164"/>
                <a:gd name="T62" fmla="*/ 96 w 101"/>
                <a:gd name="T63" fmla="*/ 138 h 164"/>
                <a:gd name="T64" fmla="*/ 98 w 101"/>
                <a:gd name="T65" fmla="*/ 140 h 164"/>
                <a:gd name="T66" fmla="*/ 100 w 101"/>
                <a:gd name="T67" fmla="*/ 141 h 164"/>
                <a:gd name="T68" fmla="*/ 101 w 101"/>
                <a:gd name="T69" fmla="*/ 145 h 164"/>
                <a:gd name="T70" fmla="*/ 101 w 101"/>
                <a:gd name="T71"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64">
                  <a:moveTo>
                    <a:pt x="101" y="151"/>
                  </a:moveTo>
                  <a:lnTo>
                    <a:pt x="101" y="155"/>
                  </a:lnTo>
                  <a:lnTo>
                    <a:pt x="101" y="158"/>
                  </a:lnTo>
                  <a:lnTo>
                    <a:pt x="100" y="159"/>
                  </a:lnTo>
                  <a:lnTo>
                    <a:pt x="100" y="162"/>
                  </a:lnTo>
                  <a:lnTo>
                    <a:pt x="98" y="163"/>
                  </a:lnTo>
                  <a:lnTo>
                    <a:pt x="98" y="163"/>
                  </a:lnTo>
                  <a:lnTo>
                    <a:pt x="97" y="164"/>
                  </a:lnTo>
                  <a:lnTo>
                    <a:pt x="96" y="164"/>
                  </a:lnTo>
                  <a:lnTo>
                    <a:pt x="6" y="164"/>
                  </a:lnTo>
                  <a:lnTo>
                    <a:pt x="4" y="164"/>
                  </a:lnTo>
                  <a:lnTo>
                    <a:pt x="4" y="163"/>
                  </a:lnTo>
                  <a:lnTo>
                    <a:pt x="3" y="163"/>
                  </a:lnTo>
                  <a:lnTo>
                    <a:pt x="2" y="162"/>
                  </a:lnTo>
                  <a:lnTo>
                    <a:pt x="2" y="159"/>
                  </a:lnTo>
                  <a:lnTo>
                    <a:pt x="2" y="158"/>
                  </a:lnTo>
                  <a:lnTo>
                    <a:pt x="0" y="155"/>
                  </a:lnTo>
                  <a:lnTo>
                    <a:pt x="0" y="151"/>
                  </a:lnTo>
                  <a:lnTo>
                    <a:pt x="0" y="147"/>
                  </a:lnTo>
                  <a:lnTo>
                    <a:pt x="2" y="145"/>
                  </a:lnTo>
                  <a:lnTo>
                    <a:pt x="2" y="143"/>
                  </a:lnTo>
                  <a:lnTo>
                    <a:pt x="2" y="141"/>
                  </a:lnTo>
                  <a:lnTo>
                    <a:pt x="3" y="140"/>
                  </a:lnTo>
                  <a:lnTo>
                    <a:pt x="4" y="140"/>
                  </a:lnTo>
                  <a:lnTo>
                    <a:pt x="4" y="138"/>
                  </a:lnTo>
                  <a:lnTo>
                    <a:pt x="6" y="138"/>
                  </a:lnTo>
                  <a:lnTo>
                    <a:pt x="36" y="138"/>
                  </a:lnTo>
                  <a:lnTo>
                    <a:pt x="36" y="32"/>
                  </a:lnTo>
                  <a:lnTo>
                    <a:pt x="9" y="47"/>
                  </a:lnTo>
                  <a:lnTo>
                    <a:pt x="7" y="48"/>
                  </a:lnTo>
                  <a:lnTo>
                    <a:pt x="6" y="48"/>
                  </a:lnTo>
                  <a:lnTo>
                    <a:pt x="3" y="48"/>
                  </a:lnTo>
                  <a:lnTo>
                    <a:pt x="2" y="48"/>
                  </a:lnTo>
                  <a:lnTo>
                    <a:pt x="2" y="47"/>
                  </a:lnTo>
                  <a:lnTo>
                    <a:pt x="0" y="44"/>
                  </a:lnTo>
                  <a:lnTo>
                    <a:pt x="0" y="42"/>
                  </a:lnTo>
                  <a:lnTo>
                    <a:pt x="0" y="36"/>
                  </a:lnTo>
                  <a:lnTo>
                    <a:pt x="0" y="34"/>
                  </a:lnTo>
                  <a:lnTo>
                    <a:pt x="0" y="31"/>
                  </a:lnTo>
                  <a:lnTo>
                    <a:pt x="0" y="30"/>
                  </a:lnTo>
                  <a:lnTo>
                    <a:pt x="2" y="29"/>
                  </a:lnTo>
                  <a:lnTo>
                    <a:pt x="2" y="27"/>
                  </a:lnTo>
                  <a:lnTo>
                    <a:pt x="3" y="26"/>
                  </a:lnTo>
                  <a:lnTo>
                    <a:pt x="4" y="25"/>
                  </a:lnTo>
                  <a:lnTo>
                    <a:pt x="6" y="25"/>
                  </a:lnTo>
                  <a:lnTo>
                    <a:pt x="40" y="1"/>
                  </a:lnTo>
                  <a:lnTo>
                    <a:pt x="41" y="1"/>
                  </a:lnTo>
                  <a:lnTo>
                    <a:pt x="42" y="1"/>
                  </a:lnTo>
                  <a:lnTo>
                    <a:pt x="42" y="0"/>
                  </a:lnTo>
                  <a:lnTo>
                    <a:pt x="43" y="0"/>
                  </a:lnTo>
                  <a:lnTo>
                    <a:pt x="46" y="0"/>
                  </a:lnTo>
                  <a:lnTo>
                    <a:pt x="47" y="0"/>
                  </a:lnTo>
                  <a:lnTo>
                    <a:pt x="51" y="0"/>
                  </a:lnTo>
                  <a:lnTo>
                    <a:pt x="54" y="0"/>
                  </a:lnTo>
                  <a:lnTo>
                    <a:pt x="59" y="0"/>
                  </a:lnTo>
                  <a:lnTo>
                    <a:pt x="62" y="0"/>
                  </a:lnTo>
                  <a:lnTo>
                    <a:pt x="64" y="0"/>
                  </a:lnTo>
                  <a:lnTo>
                    <a:pt x="67" y="1"/>
                  </a:lnTo>
                  <a:lnTo>
                    <a:pt x="68" y="1"/>
                  </a:lnTo>
                  <a:lnTo>
                    <a:pt x="68" y="2"/>
                  </a:lnTo>
                  <a:lnTo>
                    <a:pt x="70" y="2"/>
                  </a:lnTo>
                  <a:lnTo>
                    <a:pt x="70" y="4"/>
                  </a:lnTo>
                  <a:lnTo>
                    <a:pt x="70" y="138"/>
                  </a:lnTo>
                  <a:lnTo>
                    <a:pt x="96" y="138"/>
                  </a:lnTo>
                  <a:lnTo>
                    <a:pt x="97" y="138"/>
                  </a:lnTo>
                  <a:lnTo>
                    <a:pt x="98" y="140"/>
                  </a:lnTo>
                  <a:lnTo>
                    <a:pt x="98" y="140"/>
                  </a:lnTo>
                  <a:lnTo>
                    <a:pt x="100" y="141"/>
                  </a:lnTo>
                  <a:lnTo>
                    <a:pt x="100" y="143"/>
                  </a:lnTo>
                  <a:lnTo>
                    <a:pt x="101" y="145"/>
                  </a:lnTo>
                  <a:lnTo>
                    <a:pt x="101" y="147"/>
                  </a:lnTo>
                  <a:lnTo>
                    <a:pt x="101"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45"/>
            <p:cNvSpPr>
              <a:spLocks/>
            </p:cNvSpPr>
            <p:nvPr/>
          </p:nvSpPr>
          <p:spPr bwMode="auto">
            <a:xfrm>
              <a:off x="3144" y="2335"/>
              <a:ext cx="10" cy="10"/>
            </a:xfrm>
            <a:custGeom>
              <a:avLst/>
              <a:gdLst>
                <a:gd name="T0" fmla="*/ 38 w 38"/>
                <a:gd name="T1" fmla="*/ 20 h 40"/>
                <a:gd name="T2" fmla="*/ 37 w 38"/>
                <a:gd name="T3" fmla="*/ 31 h 40"/>
                <a:gd name="T4" fmla="*/ 34 w 38"/>
                <a:gd name="T5" fmla="*/ 36 h 40"/>
                <a:gd name="T6" fmla="*/ 29 w 38"/>
                <a:gd name="T7" fmla="*/ 38 h 40"/>
                <a:gd name="T8" fmla="*/ 20 w 38"/>
                <a:gd name="T9" fmla="*/ 40 h 40"/>
                <a:gd name="T10" fmla="*/ 10 w 38"/>
                <a:gd name="T11" fmla="*/ 38 h 40"/>
                <a:gd name="T12" fmla="*/ 4 w 38"/>
                <a:gd name="T13" fmla="*/ 36 h 40"/>
                <a:gd name="T14" fmla="*/ 2 w 38"/>
                <a:gd name="T15" fmla="*/ 31 h 40"/>
                <a:gd name="T16" fmla="*/ 0 w 38"/>
                <a:gd name="T17" fmla="*/ 20 h 40"/>
                <a:gd name="T18" fmla="*/ 2 w 38"/>
                <a:gd name="T19" fmla="*/ 10 h 40"/>
                <a:gd name="T20" fmla="*/ 4 w 38"/>
                <a:gd name="T21" fmla="*/ 4 h 40"/>
                <a:gd name="T22" fmla="*/ 10 w 38"/>
                <a:gd name="T23" fmla="*/ 2 h 40"/>
                <a:gd name="T24" fmla="*/ 20 w 38"/>
                <a:gd name="T25" fmla="*/ 0 h 40"/>
                <a:gd name="T26" fmla="*/ 29 w 38"/>
                <a:gd name="T27" fmla="*/ 2 h 40"/>
                <a:gd name="T28" fmla="*/ 34 w 38"/>
                <a:gd name="T29" fmla="*/ 4 h 40"/>
                <a:gd name="T30" fmla="*/ 37 w 38"/>
                <a:gd name="T31" fmla="*/ 10 h 40"/>
                <a:gd name="T32" fmla="*/ 38 w 38"/>
                <a:gd name="T3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0">
                  <a:moveTo>
                    <a:pt x="38" y="20"/>
                  </a:moveTo>
                  <a:lnTo>
                    <a:pt x="37" y="31"/>
                  </a:lnTo>
                  <a:lnTo>
                    <a:pt x="34" y="36"/>
                  </a:lnTo>
                  <a:lnTo>
                    <a:pt x="29" y="38"/>
                  </a:lnTo>
                  <a:lnTo>
                    <a:pt x="20" y="40"/>
                  </a:lnTo>
                  <a:lnTo>
                    <a:pt x="10" y="38"/>
                  </a:lnTo>
                  <a:lnTo>
                    <a:pt x="4" y="36"/>
                  </a:lnTo>
                  <a:lnTo>
                    <a:pt x="2" y="31"/>
                  </a:lnTo>
                  <a:lnTo>
                    <a:pt x="0" y="20"/>
                  </a:lnTo>
                  <a:lnTo>
                    <a:pt x="2" y="10"/>
                  </a:lnTo>
                  <a:lnTo>
                    <a:pt x="4" y="4"/>
                  </a:lnTo>
                  <a:lnTo>
                    <a:pt x="10" y="2"/>
                  </a:lnTo>
                  <a:lnTo>
                    <a:pt x="20" y="0"/>
                  </a:lnTo>
                  <a:lnTo>
                    <a:pt x="29" y="2"/>
                  </a:lnTo>
                  <a:lnTo>
                    <a:pt x="34" y="4"/>
                  </a:lnTo>
                  <a:lnTo>
                    <a:pt x="37" y="10"/>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46"/>
            <p:cNvSpPr>
              <a:spLocks noEditPoints="1"/>
            </p:cNvSpPr>
            <p:nvPr/>
          </p:nvSpPr>
          <p:spPr bwMode="auto">
            <a:xfrm>
              <a:off x="3242" y="2155"/>
              <a:ext cx="29" cy="42"/>
            </a:xfrm>
            <a:custGeom>
              <a:avLst/>
              <a:gdLst>
                <a:gd name="T0" fmla="*/ 116 w 116"/>
                <a:gd name="T1" fmla="*/ 104 h 169"/>
                <a:gd name="T2" fmla="*/ 110 w 116"/>
                <a:gd name="T3" fmla="*/ 135 h 169"/>
                <a:gd name="T4" fmla="*/ 95 w 116"/>
                <a:gd name="T5" fmla="*/ 157 h 169"/>
                <a:gd name="T6" fmla="*/ 72 w 116"/>
                <a:gd name="T7" fmla="*/ 169 h 169"/>
                <a:gd name="T8" fmla="*/ 40 w 116"/>
                <a:gd name="T9" fmla="*/ 169 h 169"/>
                <a:gd name="T10" fmla="*/ 18 w 116"/>
                <a:gd name="T11" fmla="*/ 157 h 169"/>
                <a:gd name="T12" fmla="*/ 5 w 116"/>
                <a:gd name="T13" fmla="*/ 135 h 169"/>
                <a:gd name="T14" fmla="*/ 0 w 116"/>
                <a:gd name="T15" fmla="*/ 105 h 169"/>
                <a:gd name="T16" fmla="*/ 0 w 116"/>
                <a:gd name="T17" fmla="*/ 67 h 169"/>
                <a:gd name="T18" fmla="*/ 6 w 116"/>
                <a:gd name="T19" fmla="*/ 36 h 169"/>
                <a:gd name="T20" fmla="*/ 21 w 116"/>
                <a:gd name="T21" fmla="*/ 13 h 169"/>
                <a:gd name="T22" fmla="*/ 44 w 116"/>
                <a:gd name="T23" fmla="*/ 2 h 169"/>
                <a:gd name="T24" fmla="*/ 76 w 116"/>
                <a:gd name="T25" fmla="*/ 2 h 169"/>
                <a:gd name="T26" fmla="*/ 98 w 116"/>
                <a:gd name="T27" fmla="*/ 12 h 169"/>
                <a:gd name="T28" fmla="*/ 111 w 116"/>
                <a:gd name="T29" fmla="*/ 34 h 169"/>
                <a:gd name="T30" fmla="*/ 116 w 116"/>
                <a:gd name="T31" fmla="*/ 66 h 169"/>
                <a:gd name="T32" fmla="*/ 84 w 116"/>
                <a:gd name="T33" fmla="*/ 85 h 169"/>
                <a:gd name="T34" fmla="*/ 82 w 116"/>
                <a:gd name="T35" fmla="*/ 66 h 169"/>
                <a:gd name="T36" fmla="*/ 81 w 116"/>
                <a:gd name="T37" fmla="*/ 50 h 169"/>
                <a:gd name="T38" fmla="*/ 77 w 116"/>
                <a:gd name="T39" fmla="*/ 38 h 169"/>
                <a:gd name="T40" fmla="*/ 72 w 116"/>
                <a:gd name="T41" fmla="*/ 32 h 169"/>
                <a:gd name="T42" fmla="*/ 67 w 116"/>
                <a:gd name="T43" fmla="*/ 28 h 169"/>
                <a:gd name="T44" fmla="*/ 59 w 116"/>
                <a:gd name="T45" fmla="*/ 27 h 169"/>
                <a:gd name="T46" fmla="*/ 46 w 116"/>
                <a:gd name="T47" fmla="*/ 30 h 169"/>
                <a:gd name="T48" fmla="*/ 38 w 116"/>
                <a:gd name="T49" fmla="*/ 41 h 169"/>
                <a:gd name="T50" fmla="*/ 34 w 116"/>
                <a:gd name="T51" fmla="*/ 59 h 169"/>
                <a:gd name="T52" fmla="*/ 33 w 116"/>
                <a:gd name="T53" fmla="*/ 84 h 169"/>
                <a:gd name="T54" fmla="*/ 35 w 116"/>
                <a:gd name="T55" fmla="*/ 113 h 169"/>
                <a:gd name="T56" fmla="*/ 39 w 116"/>
                <a:gd name="T57" fmla="*/ 131 h 169"/>
                <a:gd name="T58" fmla="*/ 47 w 116"/>
                <a:gd name="T59" fmla="*/ 140 h 169"/>
                <a:gd name="T60" fmla="*/ 57 w 116"/>
                <a:gd name="T61" fmla="*/ 143 h 169"/>
                <a:gd name="T62" fmla="*/ 67 w 116"/>
                <a:gd name="T63" fmla="*/ 142 h 169"/>
                <a:gd name="T64" fmla="*/ 73 w 116"/>
                <a:gd name="T65" fmla="*/ 136 h 169"/>
                <a:gd name="T66" fmla="*/ 78 w 116"/>
                <a:gd name="T67" fmla="*/ 128 h 169"/>
                <a:gd name="T68" fmla="*/ 81 w 116"/>
                <a:gd name="T69" fmla="*/ 118 h 169"/>
                <a:gd name="T70" fmla="*/ 82 w 116"/>
                <a:gd name="T71" fmla="*/ 104 h 169"/>
                <a:gd name="T72" fmla="*/ 84 w 116"/>
                <a:gd name="T73"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69">
                  <a:moveTo>
                    <a:pt x="116" y="84"/>
                  </a:moveTo>
                  <a:lnTo>
                    <a:pt x="116" y="104"/>
                  </a:lnTo>
                  <a:lnTo>
                    <a:pt x="114" y="119"/>
                  </a:lnTo>
                  <a:lnTo>
                    <a:pt x="110" y="135"/>
                  </a:lnTo>
                  <a:lnTo>
                    <a:pt x="103" y="147"/>
                  </a:lnTo>
                  <a:lnTo>
                    <a:pt x="95" y="157"/>
                  </a:lnTo>
                  <a:lnTo>
                    <a:pt x="85" y="164"/>
                  </a:lnTo>
                  <a:lnTo>
                    <a:pt x="72" y="169"/>
                  </a:lnTo>
                  <a:lnTo>
                    <a:pt x="56" y="169"/>
                  </a:lnTo>
                  <a:lnTo>
                    <a:pt x="40" y="169"/>
                  </a:lnTo>
                  <a:lnTo>
                    <a:pt x="29" y="164"/>
                  </a:lnTo>
                  <a:lnTo>
                    <a:pt x="18" y="157"/>
                  </a:lnTo>
                  <a:lnTo>
                    <a:pt x="12" y="147"/>
                  </a:lnTo>
                  <a:lnTo>
                    <a:pt x="5" y="135"/>
                  </a:lnTo>
                  <a:lnTo>
                    <a:pt x="3" y="121"/>
                  </a:lnTo>
                  <a:lnTo>
                    <a:pt x="0" y="105"/>
                  </a:lnTo>
                  <a:lnTo>
                    <a:pt x="0" y="85"/>
                  </a:lnTo>
                  <a:lnTo>
                    <a:pt x="0" y="67"/>
                  </a:lnTo>
                  <a:lnTo>
                    <a:pt x="3" y="50"/>
                  </a:lnTo>
                  <a:lnTo>
                    <a:pt x="6" y="36"/>
                  </a:lnTo>
                  <a:lnTo>
                    <a:pt x="13" y="24"/>
                  </a:lnTo>
                  <a:lnTo>
                    <a:pt x="21" y="13"/>
                  </a:lnTo>
                  <a:lnTo>
                    <a:pt x="31" y="7"/>
                  </a:lnTo>
                  <a:lnTo>
                    <a:pt x="44" y="2"/>
                  </a:lnTo>
                  <a:lnTo>
                    <a:pt x="60" y="0"/>
                  </a:lnTo>
                  <a:lnTo>
                    <a:pt x="76" y="2"/>
                  </a:lnTo>
                  <a:lnTo>
                    <a:pt x="88" y="6"/>
                  </a:lnTo>
                  <a:lnTo>
                    <a:pt x="98" y="12"/>
                  </a:lnTo>
                  <a:lnTo>
                    <a:pt x="105" y="23"/>
                  </a:lnTo>
                  <a:lnTo>
                    <a:pt x="111" y="34"/>
                  </a:lnTo>
                  <a:lnTo>
                    <a:pt x="114" y="49"/>
                  </a:lnTo>
                  <a:lnTo>
                    <a:pt x="116" y="66"/>
                  </a:lnTo>
                  <a:lnTo>
                    <a:pt x="116" y="84"/>
                  </a:lnTo>
                  <a:close/>
                  <a:moveTo>
                    <a:pt x="84" y="85"/>
                  </a:moveTo>
                  <a:lnTo>
                    <a:pt x="84" y="75"/>
                  </a:lnTo>
                  <a:lnTo>
                    <a:pt x="82" y="66"/>
                  </a:lnTo>
                  <a:lnTo>
                    <a:pt x="82" y="57"/>
                  </a:lnTo>
                  <a:lnTo>
                    <a:pt x="81" y="50"/>
                  </a:lnTo>
                  <a:lnTo>
                    <a:pt x="80" y="44"/>
                  </a:lnTo>
                  <a:lnTo>
                    <a:pt x="77" y="38"/>
                  </a:lnTo>
                  <a:lnTo>
                    <a:pt x="76" y="34"/>
                  </a:lnTo>
                  <a:lnTo>
                    <a:pt x="72" y="32"/>
                  </a:lnTo>
                  <a:lnTo>
                    <a:pt x="69" y="29"/>
                  </a:lnTo>
                  <a:lnTo>
                    <a:pt x="67" y="28"/>
                  </a:lnTo>
                  <a:lnTo>
                    <a:pt x="63" y="27"/>
                  </a:lnTo>
                  <a:lnTo>
                    <a:pt x="59" y="27"/>
                  </a:lnTo>
                  <a:lnTo>
                    <a:pt x="51" y="28"/>
                  </a:lnTo>
                  <a:lnTo>
                    <a:pt x="46" y="30"/>
                  </a:lnTo>
                  <a:lnTo>
                    <a:pt x="42" y="34"/>
                  </a:lnTo>
                  <a:lnTo>
                    <a:pt x="38" y="41"/>
                  </a:lnTo>
                  <a:lnTo>
                    <a:pt x="35" y="49"/>
                  </a:lnTo>
                  <a:lnTo>
                    <a:pt x="34" y="59"/>
                  </a:lnTo>
                  <a:lnTo>
                    <a:pt x="34" y="70"/>
                  </a:lnTo>
                  <a:lnTo>
                    <a:pt x="33" y="84"/>
                  </a:lnTo>
                  <a:lnTo>
                    <a:pt x="34" y="100"/>
                  </a:lnTo>
                  <a:lnTo>
                    <a:pt x="35" y="113"/>
                  </a:lnTo>
                  <a:lnTo>
                    <a:pt x="37" y="123"/>
                  </a:lnTo>
                  <a:lnTo>
                    <a:pt x="39" y="131"/>
                  </a:lnTo>
                  <a:lnTo>
                    <a:pt x="42" y="136"/>
                  </a:lnTo>
                  <a:lnTo>
                    <a:pt x="47" y="140"/>
                  </a:lnTo>
                  <a:lnTo>
                    <a:pt x="52" y="143"/>
                  </a:lnTo>
                  <a:lnTo>
                    <a:pt x="57" y="143"/>
                  </a:lnTo>
                  <a:lnTo>
                    <a:pt x="63" y="143"/>
                  </a:lnTo>
                  <a:lnTo>
                    <a:pt x="67" y="142"/>
                  </a:lnTo>
                  <a:lnTo>
                    <a:pt x="71" y="140"/>
                  </a:lnTo>
                  <a:lnTo>
                    <a:pt x="73" y="136"/>
                  </a:lnTo>
                  <a:lnTo>
                    <a:pt x="76" y="134"/>
                  </a:lnTo>
                  <a:lnTo>
                    <a:pt x="78" y="128"/>
                  </a:lnTo>
                  <a:lnTo>
                    <a:pt x="80" y="123"/>
                  </a:lnTo>
                  <a:lnTo>
                    <a:pt x="81" y="118"/>
                  </a:lnTo>
                  <a:lnTo>
                    <a:pt x="82" y="111"/>
                  </a:lnTo>
                  <a:lnTo>
                    <a:pt x="82" y="104"/>
                  </a:lnTo>
                  <a:lnTo>
                    <a:pt x="84" y="96"/>
                  </a:lnTo>
                  <a:lnTo>
                    <a:pt x="8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47"/>
            <p:cNvSpPr>
              <a:spLocks/>
            </p:cNvSpPr>
            <p:nvPr/>
          </p:nvSpPr>
          <p:spPr bwMode="auto">
            <a:xfrm>
              <a:off x="3277" y="2187"/>
              <a:ext cx="9" cy="9"/>
            </a:xfrm>
            <a:custGeom>
              <a:avLst/>
              <a:gdLst>
                <a:gd name="T0" fmla="*/ 36 w 36"/>
                <a:gd name="T1" fmla="*/ 18 h 38"/>
                <a:gd name="T2" fmla="*/ 36 w 36"/>
                <a:gd name="T3" fmla="*/ 28 h 38"/>
                <a:gd name="T4" fmla="*/ 32 w 36"/>
                <a:gd name="T5" fmla="*/ 34 h 38"/>
                <a:gd name="T6" fmla="*/ 27 w 36"/>
                <a:gd name="T7" fmla="*/ 38 h 38"/>
                <a:gd name="T8" fmla="*/ 18 w 36"/>
                <a:gd name="T9" fmla="*/ 38 h 38"/>
                <a:gd name="T10" fmla="*/ 9 w 36"/>
                <a:gd name="T11" fmla="*/ 38 h 38"/>
                <a:gd name="T12" fmla="*/ 4 w 36"/>
                <a:gd name="T13" fmla="*/ 34 h 38"/>
                <a:gd name="T14" fmla="*/ 0 w 36"/>
                <a:gd name="T15" fmla="*/ 28 h 38"/>
                <a:gd name="T16" fmla="*/ 0 w 36"/>
                <a:gd name="T17" fmla="*/ 19 h 38"/>
                <a:gd name="T18" fmla="*/ 0 w 36"/>
                <a:gd name="T19" fmla="*/ 9 h 38"/>
                <a:gd name="T20" fmla="*/ 4 w 36"/>
                <a:gd name="T21" fmla="*/ 4 h 38"/>
                <a:gd name="T22" fmla="*/ 9 w 36"/>
                <a:gd name="T23" fmla="*/ 0 h 38"/>
                <a:gd name="T24" fmla="*/ 18 w 36"/>
                <a:gd name="T25" fmla="*/ 0 h 38"/>
                <a:gd name="T26" fmla="*/ 27 w 36"/>
                <a:gd name="T27" fmla="*/ 0 h 38"/>
                <a:gd name="T28" fmla="*/ 32 w 36"/>
                <a:gd name="T29" fmla="*/ 4 h 38"/>
                <a:gd name="T30" fmla="*/ 36 w 36"/>
                <a:gd name="T31" fmla="*/ 9 h 38"/>
                <a:gd name="T32" fmla="*/ 36 w 36"/>
                <a:gd name="T33"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36" y="18"/>
                  </a:moveTo>
                  <a:lnTo>
                    <a:pt x="36" y="28"/>
                  </a:lnTo>
                  <a:lnTo>
                    <a:pt x="32" y="34"/>
                  </a:lnTo>
                  <a:lnTo>
                    <a:pt x="27" y="38"/>
                  </a:lnTo>
                  <a:lnTo>
                    <a:pt x="18" y="38"/>
                  </a:lnTo>
                  <a:lnTo>
                    <a:pt x="9" y="38"/>
                  </a:lnTo>
                  <a:lnTo>
                    <a:pt x="4" y="34"/>
                  </a:lnTo>
                  <a:lnTo>
                    <a:pt x="0" y="28"/>
                  </a:lnTo>
                  <a:lnTo>
                    <a:pt x="0" y="19"/>
                  </a:lnTo>
                  <a:lnTo>
                    <a:pt x="0" y="9"/>
                  </a:lnTo>
                  <a:lnTo>
                    <a:pt x="4" y="4"/>
                  </a:lnTo>
                  <a:lnTo>
                    <a:pt x="9" y="0"/>
                  </a:lnTo>
                  <a:lnTo>
                    <a:pt x="18" y="0"/>
                  </a:lnTo>
                  <a:lnTo>
                    <a:pt x="27" y="0"/>
                  </a:lnTo>
                  <a:lnTo>
                    <a:pt x="32" y="4"/>
                  </a:lnTo>
                  <a:lnTo>
                    <a:pt x="36" y="9"/>
                  </a:lnTo>
                  <a:lnTo>
                    <a:pt x="3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48"/>
            <p:cNvSpPr>
              <a:spLocks/>
            </p:cNvSpPr>
            <p:nvPr/>
          </p:nvSpPr>
          <p:spPr bwMode="auto">
            <a:xfrm>
              <a:off x="3293" y="2155"/>
              <a:ext cx="27" cy="42"/>
            </a:xfrm>
            <a:custGeom>
              <a:avLst/>
              <a:gdLst>
                <a:gd name="T0" fmla="*/ 106 w 107"/>
                <a:gd name="T1" fmla="*/ 123 h 166"/>
                <a:gd name="T2" fmla="*/ 97 w 107"/>
                <a:gd name="T3" fmla="*/ 144 h 166"/>
                <a:gd name="T4" fmla="*/ 80 w 107"/>
                <a:gd name="T5" fmla="*/ 158 h 166"/>
                <a:gd name="T6" fmla="*/ 56 w 107"/>
                <a:gd name="T7" fmla="*/ 166 h 166"/>
                <a:gd name="T8" fmla="*/ 35 w 107"/>
                <a:gd name="T9" fmla="*/ 166 h 166"/>
                <a:gd name="T10" fmla="*/ 22 w 107"/>
                <a:gd name="T11" fmla="*/ 165 h 166"/>
                <a:gd name="T12" fmla="*/ 12 w 107"/>
                <a:gd name="T13" fmla="*/ 162 h 166"/>
                <a:gd name="T14" fmla="*/ 4 w 107"/>
                <a:gd name="T15" fmla="*/ 158 h 166"/>
                <a:gd name="T16" fmla="*/ 1 w 107"/>
                <a:gd name="T17" fmla="*/ 157 h 166"/>
                <a:gd name="T18" fmla="*/ 1 w 107"/>
                <a:gd name="T19" fmla="*/ 154 h 166"/>
                <a:gd name="T20" fmla="*/ 0 w 107"/>
                <a:gd name="T21" fmla="*/ 152 h 166"/>
                <a:gd name="T22" fmla="*/ 0 w 107"/>
                <a:gd name="T23" fmla="*/ 146 h 166"/>
                <a:gd name="T24" fmla="*/ 0 w 107"/>
                <a:gd name="T25" fmla="*/ 140 h 166"/>
                <a:gd name="T26" fmla="*/ 0 w 107"/>
                <a:gd name="T27" fmla="*/ 135 h 166"/>
                <a:gd name="T28" fmla="*/ 1 w 107"/>
                <a:gd name="T29" fmla="*/ 132 h 166"/>
                <a:gd name="T30" fmla="*/ 3 w 107"/>
                <a:gd name="T31" fmla="*/ 131 h 166"/>
                <a:gd name="T32" fmla="*/ 5 w 107"/>
                <a:gd name="T33" fmla="*/ 131 h 166"/>
                <a:gd name="T34" fmla="*/ 11 w 107"/>
                <a:gd name="T35" fmla="*/ 133 h 166"/>
                <a:gd name="T36" fmla="*/ 20 w 107"/>
                <a:gd name="T37" fmla="*/ 137 h 166"/>
                <a:gd name="T38" fmla="*/ 32 w 107"/>
                <a:gd name="T39" fmla="*/ 140 h 166"/>
                <a:gd name="T40" fmla="*/ 47 w 107"/>
                <a:gd name="T41" fmla="*/ 140 h 166"/>
                <a:gd name="T42" fmla="*/ 59 w 107"/>
                <a:gd name="T43" fmla="*/ 136 h 166"/>
                <a:gd name="T44" fmla="*/ 67 w 107"/>
                <a:gd name="T45" fmla="*/ 129 h 166"/>
                <a:gd name="T46" fmla="*/ 72 w 107"/>
                <a:gd name="T47" fmla="*/ 120 h 166"/>
                <a:gd name="T48" fmla="*/ 72 w 107"/>
                <a:gd name="T49" fmla="*/ 107 h 166"/>
                <a:gd name="T50" fmla="*/ 68 w 107"/>
                <a:gd name="T51" fmla="*/ 98 h 166"/>
                <a:gd name="T52" fmla="*/ 59 w 107"/>
                <a:gd name="T53" fmla="*/ 91 h 166"/>
                <a:gd name="T54" fmla="*/ 47 w 107"/>
                <a:gd name="T55" fmla="*/ 88 h 166"/>
                <a:gd name="T56" fmla="*/ 30 w 107"/>
                <a:gd name="T57" fmla="*/ 88 h 166"/>
                <a:gd name="T58" fmla="*/ 18 w 107"/>
                <a:gd name="T59" fmla="*/ 89 h 166"/>
                <a:gd name="T60" fmla="*/ 9 w 107"/>
                <a:gd name="T61" fmla="*/ 89 h 166"/>
                <a:gd name="T62" fmla="*/ 7 w 107"/>
                <a:gd name="T63" fmla="*/ 85 h 166"/>
                <a:gd name="T64" fmla="*/ 7 w 107"/>
                <a:gd name="T65" fmla="*/ 9 h 166"/>
                <a:gd name="T66" fmla="*/ 8 w 107"/>
                <a:gd name="T67" fmla="*/ 3 h 166"/>
                <a:gd name="T68" fmla="*/ 15 w 107"/>
                <a:gd name="T69" fmla="*/ 0 h 166"/>
                <a:gd name="T70" fmla="*/ 93 w 107"/>
                <a:gd name="T71" fmla="*/ 0 h 166"/>
                <a:gd name="T72" fmla="*/ 96 w 107"/>
                <a:gd name="T73" fmla="*/ 1 h 166"/>
                <a:gd name="T74" fmla="*/ 97 w 107"/>
                <a:gd name="T75" fmla="*/ 5 h 166"/>
                <a:gd name="T76" fmla="*/ 97 w 107"/>
                <a:gd name="T77" fmla="*/ 10 h 166"/>
                <a:gd name="T78" fmla="*/ 97 w 107"/>
                <a:gd name="T79" fmla="*/ 21 h 166"/>
                <a:gd name="T80" fmla="*/ 94 w 107"/>
                <a:gd name="T81" fmla="*/ 29 h 166"/>
                <a:gd name="T82" fmla="*/ 34 w 107"/>
                <a:gd name="T83" fmla="*/ 29 h 166"/>
                <a:gd name="T84" fmla="*/ 38 w 107"/>
                <a:gd name="T85" fmla="*/ 63 h 166"/>
                <a:gd name="T86" fmla="*/ 47 w 107"/>
                <a:gd name="T87" fmla="*/ 63 h 166"/>
                <a:gd name="T88" fmla="*/ 64 w 107"/>
                <a:gd name="T89" fmla="*/ 63 h 166"/>
                <a:gd name="T90" fmla="*/ 85 w 107"/>
                <a:gd name="T91" fmla="*/ 69 h 166"/>
                <a:gd name="T92" fmla="*/ 100 w 107"/>
                <a:gd name="T93" fmla="*/ 81 h 166"/>
                <a:gd name="T94" fmla="*/ 106 w 107"/>
                <a:gd name="T95"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66">
                  <a:moveTo>
                    <a:pt x="107" y="111"/>
                  </a:moveTo>
                  <a:lnTo>
                    <a:pt x="106" y="123"/>
                  </a:lnTo>
                  <a:lnTo>
                    <a:pt x="102" y="135"/>
                  </a:lnTo>
                  <a:lnTo>
                    <a:pt x="97" y="144"/>
                  </a:lnTo>
                  <a:lnTo>
                    <a:pt x="89" y="152"/>
                  </a:lnTo>
                  <a:lnTo>
                    <a:pt x="80" y="158"/>
                  </a:lnTo>
                  <a:lnTo>
                    <a:pt x="69" y="162"/>
                  </a:lnTo>
                  <a:lnTo>
                    <a:pt x="56" y="166"/>
                  </a:lnTo>
                  <a:lnTo>
                    <a:pt x="43" y="166"/>
                  </a:lnTo>
                  <a:lnTo>
                    <a:pt x="35" y="166"/>
                  </a:lnTo>
                  <a:lnTo>
                    <a:pt x="29" y="166"/>
                  </a:lnTo>
                  <a:lnTo>
                    <a:pt x="22" y="165"/>
                  </a:lnTo>
                  <a:lnTo>
                    <a:pt x="16" y="163"/>
                  </a:lnTo>
                  <a:lnTo>
                    <a:pt x="12" y="162"/>
                  </a:lnTo>
                  <a:lnTo>
                    <a:pt x="8" y="161"/>
                  </a:lnTo>
                  <a:lnTo>
                    <a:pt x="4" y="158"/>
                  </a:lnTo>
                  <a:lnTo>
                    <a:pt x="3" y="158"/>
                  </a:lnTo>
                  <a:lnTo>
                    <a:pt x="1" y="157"/>
                  </a:lnTo>
                  <a:lnTo>
                    <a:pt x="1" y="155"/>
                  </a:lnTo>
                  <a:lnTo>
                    <a:pt x="1" y="154"/>
                  </a:lnTo>
                  <a:lnTo>
                    <a:pt x="0" y="153"/>
                  </a:lnTo>
                  <a:lnTo>
                    <a:pt x="0" y="152"/>
                  </a:lnTo>
                  <a:lnTo>
                    <a:pt x="0" y="149"/>
                  </a:lnTo>
                  <a:lnTo>
                    <a:pt x="0" y="146"/>
                  </a:lnTo>
                  <a:lnTo>
                    <a:pt x="0" y="144"/>
                  </a:lnTo>
                  <a:lnTo>
                    <a:pt x="0" y="140"/>
                  </a:lnTo>
                  <a:lnTo>
                    <a:pt x="0" y="137"/>
                  </a:lnTo>
                  <a:lnTo>
                    <a:pt x="0" y="135"/>
                  </a:lnTo>
                  <a:lnTo>
                    <a:pt x="1" y="133"/>
                  </a:lnTo>
                  <a:lnTo>
                    <a:pt x="1" y="132"/>
                  </a:lnTo>
                  <a:lnTo>
                    <a:pt x="3" y="131"/>
                  </a:lnTo>
                  <a:lnTo>
                    <a:pt x="3" y="131"/>
                  </a:lnTo>
                  <a:lnTo>
                    <a:pt x="4" y="131"/>
                  </a:lnTo>
                  <a:lnTo>
                    <a:pt x="5" y="131"/>
                  </a:lnTo>
                  <a:lnTo>
                    <a:pt x="8" y="132"/>
                  </a:lnTo>
                  <a:lnTo>
                    <a:pt x="11" y="133"/>
                  </a:lnTo>
                  <a:lnTo>
                    <a:pt x="15" y="135"/>
                  </a:lnTo>
                  <a:lnTo>
                    <a:pt x="20" y="137"/>
                  </a:lnTo>
                  <a:lnTo>
                    <a:pt x="25" y="139"/>
                  </a:lnTo>
                  <a:lnTo>
                    <a:pt x="32" y="140"/>
                  </a:lnTo>
                  <a:lnTo>
                    <a:pt x="39" y="140"/>
                  </a:lnTo>
                  <a:lnTo>
                    <a:pt x="47" y="140"/>
                  </a:lnTo>
                  <a:lnTo>
                    <a:pt x="52" y="139"/>
                  </a:lnTo>
                  <a:lnTo>
                    <a:pt x="59" y="136"/>
                  </a:lnTo>
                  <a:lnTo>
                    <a:pt x="63" y="133"/>
                  </a:lnTo>
                  <a:lnTo>
                    <a:pt x="67" y="129"/>
                  </a:lnTo>
                  <a:lnTo>
                    <a:pt x="69" y="125"/>
                  </a:lnTo>
                  <a:lnTo>
                    <a:pt x="72" y="120"/>
                  </a:lnTo>
                  <a:lnTo>
                    <a:pt x="72" y="112"/>
                  </a:lnTo>
                  <a:lnTo>
                    <a:pt x="72" y="107"/>
                  </a:lnTo>
                  <a:lnTo>
                    <a:pt x="69" y="102"/>
                  </a:lnTo>
                  <a:lnTo>
                    <a:pt x="68" y="98"/>
                  </a:lnTo>
                  <a:lnTo>
                    <a:pt x="64" y="94"/>
                  </a:lnTo>
                  <a:lnTo>
                    <a:pt x="59" y="91"/>
                  </a:lnTo>
                  <a:lnTo>
                    <a:pt x="54" y="89"/>
                  </a:lnTo>
                  <a:lnTo>
                    <a:pt x="47" y="88"/>
                  </a:lnTo>
                  <a:lnTo>
                    <a:pt x="38" y="88"/>
                  </a:lnTo>
                  <a:lnTo>
                    <a:pt x="30" y="88"/>
                  </a:lnTo>
                  <a:lnTo>
                    <a:pt x="25" y="89"/>
                  </a:lnTo>
                  <a:lnTo>
                    <a:pt x="18" y="89"/>
                  </a:lnTo>
                  <a:lnTo>
                    <a:pt x="13" y="89"/>
                  </a:lnTo>
                  <a:lnTo>
                    <a:pt x="9" y="89"/>
                  </a:lnTo>
                  <a:lnTo>
                    <a:pt x="8" y="88"/>
                  </a:lnTo>
                  <a:lnTo>
                    <a:pt x="7" y="85"/>
                  </a:lnTo>
                  <a:lnTo>
                    <a:pt x="7" y="81"/>
                  </a:lnTo>
                  <a:lnTo>
                    <a:pt x="7" y="9"/>
                  </a:lnTo>
                  <a:lnTo>
                    <a:pt x="7" y="5"/>
                  </a:lnTo>
                  <a:lnTo>
                    <a:pt x="8" y="3"/>
                  </a:lnTo>
                  <a:lnTo>
                    <a:pt x="11" y="1"/>
                  </a:lnTo>
                  <a:lnTo>
                    <a:pt x="15" y="0"/>
                  </a:lnTo>
                  <a:lnTo>
                    <a:pt x="92" y="0"/>
                  </a:lnTo>
                  <a:lnTo>
                    <a:pt x="93" y="0"/>
                  </a:lnTo>
                  <a:lnTo>
                    <a:pt x="94" y="1"/>
                  </a:lnTo>
                  <a:lnTo>
                    <a:pt x="96" y="1"/>
                  </a:lnTo>
                  <a:lnTo>
                    <a:pt x="96" y="4"/>
                  </a:lnTo>
                  <a:lnTo>
                    <a:pt x="97" y="5"/>
                  </a:lnTo>
                  <a:lnTo>
                    <a:pt x="97" y="8"/>
                  </a:lnTo>
                  <a:lnTo>
                    <a:pt x="97" y="10"/>
                  </a:lnTo>
                  <a:lnTo>
                    <a:pt x="97" y="14"/>
                  </a:lnTo>
                  <a:lnTo>
                    <a:pt x="97" y="21"/>
                  </a:lnTo>
                  <a:lnTo>
                    <a:pt x="96" y="25"/>
                  </a:lnTo>
                  <a:lnTo>
                    <a:pt x="94" y="29"/>
                  </a:lnTo>
                  <a:lnTo>
                    <a:pt x="92" y="29"/>
                  </a:lnTo>
                  <a:lnTo>
                    <a:pt x="34" y="29"/>
                  </a:lnTo>
                  <a:lnTo>
                    <a:pt x="34" y="64"/>
                  </a:lnTo>
                  <a:lnTo>
                    <a:pt x="38" y="63"/>
                  </a:lnTo>
                  <a:lnTo>
                    <a:pt x="43" y="63"/>
                  </a:lnTo>
                  <a:lnTo>
                    <a:pt x="47" y="63"/>
                  </a:lnTo>
                  <a:lnTo>
                    <a:pt x="52" y="63"/>
                  </a:lnTo>
                  <a:lnTo>
                    <a:pt x="64" y="63"/>
                  </a:lnTo>
                  <a:lnTo>
                    <a:pt x="76" y="65"/>
                  </a:lnTo>
                  <a:lnTo>
                    <a:pt x="85" y="69"/>
                  </a:lnTo>
                  <a:lnTo>
                    <a:pt x="93" y="74"/>
                  </a:lnTo>
                  <a:lnTo>
                    <a:pt x="100" y="81"/>
                  </a:lnTo>
                  <a:lnTo>
                    <a:pt x="103" y="90"/>
                  </a:lnTo>
                  <a:lnTo>
                    <a:pt x="106" y="99"/>
                  </a:lnTo>
                  <a:lnTo>
                    <a:pt x="107"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49"/>
            <p:cNvSpPr>
              <a:spLocks noEditPoints="1"/>
            </p:cNvSpPr>
            <p:nvPr/>
          </p:nvSpPr>
          <p:spPr bwMode="auto">
            <a:xfrm>
              <a:off x="3325" y="2155"/>
              <a:ext cx="28" cy="42"/>
            </a:xfrm>
            <a:custGeom>
              <a:avLst/>
              <a:gdLst>
                <a:gd name="T0" fmla="*/ 112 w 112"/>
                <a:gd name="T1" fmla="*/ 125 h 169"/>
                <a:gd name="T2" fmla="*/ 104 w 112"/>
                <a:gd name="T3" fmla="*/ 145 h 169"/>
                <a:gd name="T4" fmla="*/ 90 w 112"/>
                <a:gd name="T5" fmla="*/ 160 h 169"/>
                <a:gd name="T6" fmla="*/ 68 w 112"/>
                <a:gd name="T7" fmla="*/ 169 h 169"/>
                <a:gd name="T8" fmla="*/ 44 w 112"/>
                <a:gd name="T9" fmla="*/ 169 h 169"/>
                <a:gd name="T10" fmla="*/ 27 w 112"/>
                <a:gd name="T11" fmla="*/ 164 h 169"/>
                <a:gd name="T12" fmla="*/ 14 w 112"/>
                <a:gd name="T13" fmla="*/ 155 h 169"/>
                <a:gd name="T14" fmla="*/ 6 w 112"/>
                <a:gd name="T15" fmla="*/ 140 h 169"/>
                <a:gd name="T16" fmla="*/ 2 w 112"/>
                <a:gd name="T17" fmla="*/ 123 h 169"/>
                <a:gd name="T18" fmla="*/ 0 w 112"/>
                <a:gd name="T19" fmla="*/ 102 h 169"/>
                <a:gd name="T20" fmla="*/ 0 w 112"/>
                <a:gd name="T21" fmla="*/ 81 h 169"/>
                <a:gd name="T22" fmla="*/ 2 w 112"/>
                <a:gd name="T23" fmla="*/ 61 h 169"/>
                <a:gd name="T24" fmla="*/ 7 w 112"/>
                <a:gd name="T25" fmla="*/ 41 h 169"/>
                <a:gd name="T26" fmla="*/ 18 w 112"/>
                <a:gd name="T27" fmla="*/ 23 h 169"/>
                <a:gd name="T28" fmla="*/ 32 w 112"/>
                <a:gd name="T29" fmla="*/ 10 h 169"/>
                <a:gd name="T30" fmla="*/ 54 w 112"/>
                <a:gd name="T31" fmla="*/ 2 h 169"/>
                <a:gd name="T32" fmla="*/ 74 w 112"/>
                <a:gd name="T33" fmla="*/ 0 h 169"/>
                <a:gd name="T34" fmla="*/ 85 w 112"/>
                <a:gd name="T35" fmla="*/ 2 h 169"/>
                <a:gd name="T36" fmla="*/ 92 w 112"/>
                <a:gd name="T37" fmla="*/ 3 h 169"/>
                <a:gd name="T38" fmla="*/ 98 w 112"/>
                <a:gd name="T39" fmla="*/ 6 h 169"/>
                <a:gd name="T40" fmla="*/ 100 w 112"/>
                <a:gd name="T41" fmla="*/ 7 h 169"/>
                <a:gd name="T42" fmla="*/ 102 w 112"/>
                <a:gd name="T43" fmla="*/ 10 h 169"/>
                <a:gd name="T44" fmla="*/ 102 w 112"/>
                <a:gd name="T45" fmla="*/ 12 h 169"/>
                <a:gd name="T46" fmla="*/ 102 w 112"/>
                <a:gd name="T47" fmla="*/ 15 h 169"/>
                <a:gd name="T48" fmla="*/ 102 w 112"/>
                <a:gd name="T49" fmla="*/ 21 h 169"/>
                <a:gd name="T50" fmla="*/ 102 w 112"/>
                <a:gd name="T51" fmla="*/ 27 h 169"/>
                <a:gd name="T52" fmla="*/ 100 w 112"/>
                <a:gd name="T53" fmla="*/ 29 h 169"/>
                <a:gd name="T54" fmla="*/ 99 w 112"/>
                <a:gd name="T55" fmla="*/ 30 h 169"/>
                <a:gd name="T56" fmla="*/ 96 w 112"/>
                <a:gd name="T57" fmla="*/ 30 h 169"/>
                <a:gd name="T58" fmla="*/ 91 w 112"/>
                <a:gd name="T59" fmla="*/ 29 h 169"/>
                <a:gd name="T60" fmla="*/ 85 w 112"/>
                <a:gd name="T61" fmla="*/ 28 h 169"/>
                <a:gd name="T62" fmla="*/ 75 w 112"/>
                <a:gd name="T63" fmla="*/ 27 h 169"/>
                <a:gd name="T64" fmla="*/ 60 w 112"/>
                <a:gd name="T65" fmla="*/ 27 h 169"/>
                <a:gd name="T66" fmla="*/ 45 w 112"/>
                <a:gd name="T67" fmla="*/ 34 h 169"/>
                <a:gd name="T68" fmla="*/ 36 w 112"/>
                <a:gd name="T69" fmla="*/ 46 h 169"/>
                <a:gd name="T70" fmla="*/ 32 w 112"/>
                <a:gd name="T71" fmla="*/ 63 h 169"/>
                <a:gd name="T72" fmla="*/ 35 w 112"/>
                <a:gd name="T73" fmla="*/ 71 h 169"/>
                <a:gd name="T74" fmla="*/ 41 w 112"/>
                <a:gd name="T75" fmla="*/ 68 h 169"/>
                <a:gd name="T76" fmla="*/ 51 w 112"/>
                <a:gd name="T77" fmla="*/ 66 h 169"/>
                <a:gd name="T78" fmla="*/ 60 w 112"/>
                <a:gd name="T79" fmla="*/ 64 h 169"/>
                <a:gd name="T80" fmla="*/ 78 w 112"/>
                <a:gd name="T81" fmla="*/ 64 h 169"/>
                <a:gd name="T82" fmla="*/ 95 w 112"/>
                <a:gd name="T83" fmla="*/ 71 h 169"/>
                <a:gd name="T84" fmla="*/ 107 w 112"/>
                <a:gd name="T85" fmla="*/ 84 h 169"/>
                <a:gd name="T86" fmla="*/ 112 w 112"/>
                <a:gd name="T87" fmla="*/ 101 h 169"/>
                <a:gd name="T88" fmla="*/ 79 w 112"/>
                <a:gd name="T89" fmla="*/ 115 h 169"/>
                <a:gd name="T90" fmla="*/ 78 w 112"/>
                <a:gd name="T91" fmla="*/ 104 h 169"/>
                <a:gd name="T92" fmla="*/ 75 w 112"/>
                <a:gd name="T93" fmla="*/ 96 h 169"/>
                <a:gd name="T94" fmla="*/ 68 w 112"/>
                <a:gd name="T95" fmla="*/ 91 h 169"/>
                <a:gd name="T96" fmla="*/ 58 w 112"/>
                <a:gd name="T97" fmla="*/ 89 h 169"/>
                <a:gd name="T98" fmla="*/ 51 w 112"/>
                <a:gd name="T99" fmla="*/ 89 h 169"/>
                <a:gd name="T100" fmla="*/ 44 w 112"/>
                <a:gd name="T101" fmla="*/ 92 h 169"/>
                <a:gd name="T102" fmla="*/ 39 w 112"/>
                <a:gd name="T103" fmla="*/ 94 h 169"/>
                <a:gd name="T104" fmla="*/ 32 w 112"/>
                <a:gd name="T105" fmla="*/ 97 h 169"/>
                <a:gd name="T106" fmla="*/ 34 w 112"/>
                <a:gd name="T107" fmla="*/ 119 h 169"/>
                <a:gd name="T108" fmla="*/ 39 w 112"/>
                <a:gd name="T109" fmla="*/ 134 h 169"/>
                <a:gd name="T110" fmla="*/ 45 w 112"/>
                <a:gd name="T111" fmla="*/ 142 h 169"/>
                <a:gd name="T112" fmla="*/ 56 w 112"/>
                <a:gd name="T113" fmla="*/ 144 h 169"/>
                <a:gd name="T114" fmla="*/ 66 w 112"/>
                <a:gd name="T115" fmla="*/ 142 h 169"/>
                <a:gd name="T116" fmla="*/ 74 w 112"/>
                <a:gd name="T117" fmla="*/ 136 h 169"/>
                <a:gd name="T118" fmla="*/ 78 w 112"/>
                <a:gd name="T119" fmla="*/ 127 h 169"/>
                <a:gd name="T120" fmla="*/ 79 w 112"/>
                <a:gd name="T121" fmla="*/ 11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 h="169">
                  <a:moveTo>
                    <a:pt x="112" y="111"/>
                  </a:moveTo>
                  <a:lnTo>
                    <a:pt x="112" y="125"/>
                  </a:lnTo>
                  <a:lnTo>
                    <a:pt x="108" y="135"/>
                  </a:lnTo>
                  <a:lnTo>
                    <a:pt x="104" y="145"/>
                  </a:lnTo>
                  <a:lnTo>
                    <a:pt x="98" y="153"/>
                  </a:lnTo>
                  <a:lnTo>
                    <a:pt x="90" y="160"/>
                  </a:lnTo>
                  <a:lnTo>
                    <a:pt x="79" y="165"/>
                  </a:lnTo>
                  <a:lnTo>
                    <a:pt x="68" y="169"/>
                  </a:lnTo>
                  <a:lnTo>
                    <a:pt x="54" y="169"/>
                  </a:lnTo>
                  <a:lnTo>
                    <a:pt x="44" y="169"/>
                  </a:lnTo>
                  <a:lnTo>
                    <a:pt x="35" y="166"/>
                  </a:lnTo>
                  <a:lnTo>
                    <a:pt x="27" y="164"/>
                  </a:lnTo>
                  <a:lnTo>
                    <a:pt x="20" y="160"/>
                  </a:lnTo>
                  <a:lnTo>
                    <a:pt x="14" y="155"/>
                  </a:lnTo>
                  <a:lnTo>
                    <a:pt x="10" y="148"/>
                  </a:lnTo>
                  <a:lnTo>
                    <a:pt x="6" y="140"/>
                  </a:lnTo>
                  <a:lnTo>
                    <a:pt x="3" y="132"/>
                  </a:lnTo>
                  <a:lnTo>
                    <a:pt x="2" y="123"/>
                  </a:lnTo>
                  <a:lnTo>
                    <a:pt x="1" y="113"/>
                  </a:lnTo>
                  <a:lnTo>
                    <a:pt x="0" y="102"/>
                  </a:lnTo>
                  <a:lnTo>
                    <a:pt x="0" y="92"/>
                  </a:lnTo>
                  <a:lnTo>
                    <a:pt x="0" y="81"/>
                  </a:lnTo>
                  <a:lnTo>
                    <a:pt x="1" y="71"/>
                  </a:lnTo>
                  <a:lnTo>
                    <a:pt x="2" y="61"/>
                  </a:lnTo>
                  <a:lnTo>
                    <a:pt x="5" y="51"/>
                  </a:lnTo>
                  <a:lnTo>
                    <a:pt x="7" y="41"/>
                  </a:lnTo>
                  <a:lnTo>
                    <a:pt x="11" y="32"/>
                  </a:lnTo>
                  <a:lnTo>
                    <a:pt x="18" y="23"/>
                  </a:lnTo>
                  <a:lnTo>
                    <a:pt x="24" y="16"/>
                  </a:lnTo>
                  <a:lnTo>
                    <a:pt x="32" y="10"/>
                  </a:lnTo>
                  <a:lnTo>
                    <a:pt x="43" y="4"/>
                  </a:lnTo>
                  <a:lnTo>
                    <a:pt x="54" y="2"/>
                  </a:lnTo>
                  <a:lnTo>
                    <a:pt x="70" y="0"/>
                  </a:lnTo>
                  <a:lnTo>
                    <a:pt x="74" y="0"/>
                  </a:lnTo>
                  <a:lnTo>
                    <a:pt x="79" y="2"/>
                  </a:lnTo>
                  <a:lnTo>
                    <a:pt x="85" y="2"/>
                  </a:lnTo>
                  <a:lnTo>
                    <a:pt x="88" y="3"/>
                  </a:lnTo>
                  <a:lnTo>
                    <a:pt x="92" y="3"/>
                  </a:lnTo>
                  <a:lnTo>
                    <a:pt x="95" y="4"/>
                  </a:lnTo>
                  <a:lnTo>
                    <a:pt x="98" y="6"/>
                  </a:lnTo>
                  <a:lnTo>
                    <a:pt x="99" y="7"/>
                  </a:lnTo>
                  <a:lnTo>
                    <a:pt x="100" y="7"/>
                  </a:lnTo>
                  <a:lnTo>
                    <a:pt x="100" y="8"/>
                  </a:lnTo>
                  <a:lnTo>
                    <a:pt x="102" y="10"/>
                  </a:lnTo>
                  <a:lnTo>
                    <a:pt x="102" y="11"/>
                  </a:lnTo>
                  <a:lnTo>
                    <a:pt x="102" y="12"/>
                  </a:lnTo>
                  <a:lnTo>
                    <a:pt x="102" y="13"/>
                  </a:lnTo>
                  <a:lnTo>
                    <a:pt x="102" y="15"/>
                  </a:lnTo>
                  <a:lnTo>
                    <a:pt x="102" y="17"/>
                  </a:lnTo>
                  <a:lnTo>
                    <a:pt x="102" y="21"/>
                  </a:lnTo>
                  <a:lnTo>
                    <a:pt x="102" y="24"/>
                  </a:lnTo>
                  <a:lnTo>
                    <a:pt x="102" y="27"/>
                  </a:lnTo>
                  <a:lnTo>
                    <a:pt x="102" y="28"/>
                  </a:lnTo>
                  <a:lnTo>
                    <a:pt x="100" y="29"/>
                  </a:lnTo>
                  <a:lnTo>
                    <a:pt x="100" y="30"/>
                  </a:lnTo>
                  <a:lnTo>
                    <a:pt x="99" y="30"/>
                  </a:lnTo>
                  <a:lnTo>
                    <a:pt x="98" y="30"/>
                  </a:lnTo>
                  <a:lnTo>
                    <a:pt x="96" y="30"/>
                  </a:lnTo>
                  <a:lnTo>
                    <a:pt x="94" y="30"/>
                  </a:lnTo>
                  <a:lnTo>
                    <a:pt x="91" y="29"/>
                  </a:lnTo>
                  <a:lnTo>
                    <a:pt x="88" y="28"/>
                  </a:lnTo>
                  <a:lnTo>
                    <a:pt x="85" y="28"/>
                  </a:lnTo>
                  <a:lnTo>
                    <a:pt x="79" y="27"/>
                  </a:lnTo>
                  <a:lnTo>
                    <a:pt x="75" y="27"/>
                  </a:lnTo>
                  <a:lnTo>
                    <a:pt x="69" y="25"/>
                  </a:lnTo>
                  <a:lnTo>
                    <a:pt x="60" y="27"/>
                  </a:lnTo>
                  <a:lnTo>
                    <a:pt x="52" y="29"/>
                  </a:lnTo>
                  <a:lnTo>
                    <a:pt x="45" y="34"/>
                  </a:lnTo>
                  <a:lnTo>
                    <a:pt x="40" y="40"/>
                  </a:lnTo>
                  <a:lnTo>
                    <a:pt x="36" y="46"/>
                  </a:lnTo>
                  <a:lnTo>
                    <a:pt x="34" y="55"/>
                  </a:lnTo>
                  <a:lnTo>
                    <a:pt x="32" y="63"/>
                  </a:lnTo>
                  <a:lnTo>
                    <a:pt x="32" y="74"/>
                  </a:lnTo>
                  <a:lnTo>
                    <a:pt x="35" y="71"/>
                  </a:lnTo>
                  <a:lnTo>
                    <a:pt x="39" y="70"/>
                  </a:lnTo>
                  <a:lnTo>
                    <a:pt x="41" y="68"/>
                  </a:lnTo>
                  <a:lnTo>
                    <a:pt x="45" y="67"/>
                  </a:lnTo>
                  <a:lnTo>
                    <a:pt x="51" y="66"/>
                  </a:lnTo>
                  <a:lnTo>
                    <a:pt x="56" y="64"/>
                  </a:lnTo>
                  <a:lnTo>
                    <a:pt x="60" y="64"/>
                  </a:lnTo>
                  <a:lnTo>
                    <a:pt x="66" y="63"/>
                  </a:lnTo>
                  <a:lnTo>
                    <a:pt x="78" y="64"/>
                  </a:lnTo>
                  <a:lnTo>
                    <a:pt x="87" y="67"/>
                  </a:lnTo>
                  <a:lnTo>
                    <a:pt x="95" y="71"/>
                  </a:lnTo>
                  <a:lnTo>
                    <a:pt x="102" y="76"/>
                  </a:lnTo>
                  <a:lnTo>
                    <a:pt x="107" y="84"/>
                  </a:lnTo>
                  <a:lnTo>
                    <a:pt x="109" y="92"/>
                  </a:lnTo>
                  <a:lnTo>
                    <a:pt x="112" y="101"/>
                  </a:lnTo>
                  <a:lnTo>
                    <a:pt x="112" y="111"/>
                  </a:lnTo>
                  <a:close/>
                  <a:moveTo>
                    <a:pt x="79" y="115"/>
                  </a:moveTo>
                  <a:lnTo>
                    <a:pt x="79" y="109"/>
                  </a:lnTo>
                  <a:lnTo>
                    <a:pt x="78" y="104"/>
                  </a:lnTo>
                  <a:lnTo>
                    <a:pt x="77" y="100"/>
                  </a:lnTo>
                  <a:lnTo>
                    <a:pt x="75" y="96"/>
                  </a:lnTo>
                  <a:lnTo>
                    <a:pt x="71" y="93"/>
                  </a:lnTo>
                  <a:lnTo>
                    <a:pt x="68" y="91"/>
                  </a:lnTo>
                  <a:lnTo>
                    <a:pt x="64" y="89"/>
                  </a:lnTo>
                  <a:lnTo>
                    <a:pt x="58" y="89"/>
                  </a:lnTo>
                  <a:lnTo>
                    <a:pt x="54" y="89"/>
                  </a:lnTo>
                  <a:lnTo>
                    <a:pt x="51" y="89"/>
                  </a:lnTo>
                  <a:lnTo>
                    <a:pt x="48" y="91"/>
                  </a:lnTo>
                  <a:lnTo>
                    <a:pt x="44" y="92"/>
                  </a:lnTo>
                  <a:lnTo>
                    <a:pt x="41" y="93"/>
                  </a:lnTo>
                  <a:lnTo>
                    <a:pt x="39" y="94"/>
                  </a:lnTo>
                  <a:lnTo>
                    <a:pt x="35" y="96"/>
                  </a:lnTo>
                  <a:lnTo>
                    <a:pt x="32" y="97"/>
                  </a:lnTo>
                  <a:lnTo>
                    <a:pt x="32" y="110"/>
                  </a:lnTo>
                  <a:lnTo>
                    <a:pt x="34" y="119"/>
                  </a:lnTo>
                  <a:lnTo>
                    <a:pt x="36" y="128"/>
                  </a:lnTo>
                  <a:lnTo>
                    <a:pt x="39" y="134"/>
                  </a:lnTo>
                  <a:lnTo>
                    <a:pt x="41" y="139"/>
                  </a:lnTo>
                  <a:lnTo>
                    <a:pt x="45" y="142"/>
                  </a:lnTo>
                  <a:lnTo>
                    <a:pt x="51" y="144"/>
                  </a:lnTo>
                  <a:lnTo>
                    <a:pt x="56" y="144"/>
                  </a:lnTo>
                  <a:lnTo>
                    <a:pt x="62" y="144"/>
                  </a:lnTo>
                  <a:lnTo>
                    <a:pt x="66" y="142"/>
                  </a:lnTo>
                  <a:lnTo>
                    <a:pt x="70" y="139"/>
                  </a:lnTo>
                  <a:lnTo>
                    <a:pt x="74" y="136"/>
                  </a:lnTo>
                  <a:lnTo>
                    <a:pt x="77" y="131"/>
                  </a:lnTo>
                  <a:lnTo>
                    <a:pt x="78" y="127"/>
                  </a:lnTo>
                  <a:lnTo>
                    <a:pt x="79" y="121"/>
                  </a:lnTo>
                  <a:lnTo>
                    <a:pt x="79"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Line 150"/>
            <p:cNvSpPr>
              <a:spLocks noChangeShapeType="1"/>
            </p:cNvSpPr>
            <p:nvPr/>
          </p:nvSpPr>
          <p:spPr bwMode="auto">
            <a:xfrm>
              <a:off x="3702" y="2343"/>
              <a:ext cx="10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151"/>
            <p:cNvSpPr>
              <a:spLocks noChangeShapeType="1"/>
            </p:cNvSpPr>
            <p:nvPr/>
          </p:nvSpPr>
          <p:spPr bwMode="auto">
            <a:xfrm>
              <a:off x="3702" y="2251"/>
              <a:ext cx="3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Line 152"/>
            <p:cNvSpPr>
              <a:spLocks noChangeShapeType="1"/>
            </p:cNvSpPr>
            <p:nvPr/>
          </p:nvSpPr>
          <p:spPr bwMode="auto">
            <a:xfrm flipV="1">
              <a:off x="3753" y="2269"/>
              <a:ext cx="0" cy="7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Freeform 153"/>
            <p:cNvSpPr>
              <a:spLocks/>
            </p:cNvSpPr>
            <p:nvPr/>
          </p:nvSpPr>
          <p:spPr bwMode="auto">
            <a:xfrm>
              <a:off x="3740" y="2253"/>
              <a:ext cx="26" cy="23"/>
            </a:xfrm>
            <a:custGeom>
              <a:avLst/>
              <a:gdLst>
                <a:gd name="T0" fmla="*/ 53 w 105"/>
                <a:gd name="T1" fmla="*/ 0 h 91"/>
                <a:gd name="T2" fmla="*/ 105 w 105"/>
                <a:gd name="T3" fmla="*/ 91 h 91"/>
                <a:gd name="T4" fmla="*/ 0 w 105"/>
                <a:gd name="T5" fmla="*/ 91 h 91"/>
                <a:gd name="T6" fmla="*/ 53 w 105"/>
                <a:gd name="T7" fmla="*/ 0 h 91"/>
              </a:gdLst>
              <a:ahLst/>
              <a:cxnLst>
                <a:cxn ang="0">
                  <a:pos x="T0" y="T1"/>
                </a:cxn>
                <a:cxn ang="0">
                  <a:pos x="T2" y="T3"/>
                </a:cxn>
                <a:cxn ang="0">
                  <a:pos x="T4" y="T5"/>
                </a:cxn>
                <a:cxn ang="0">
                  <a:pos x="T6" y="T7"/>
                </a:cxn>
              </a:cxnLst>
              <a:rect l="0" t="0" r="r" b="b"/>
              <a:pathLst>
                <a:path w="105" h="91">
                  <a:moveTo>
                    <a:pt x="53" y="0"/>
                  </a:moveTo>
                  <a:lnTo>
                    <a:pt x="105" y="91"/>
                  </a:lnTo>
                  <a:lnTo>
                    <a:pt x="0" y="91"/>
                  </a:lnTo>
                  <a:lnTo>
                    <a:pt x="53"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Line 154"/>
            <p:cNvSpPr>
              <a:spLocks noChangeShapeType="1"/>
            </p:cNvSpPr>
            <p:nvPr/>
          </p:nvSpPr>
          <p:spPr bwMode="auto">
            <a:xfrm>
              <a:off x="3881" y="2049"/>
              <a:ext cx="0" cy="18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Freeform 155"/>
            <p:cNvSpPr>
              <a:spLocks/>
            </p:cNvSpPr>
            <p:nvPr/>
          </p:nvSpPr>
          <p:spPr bwMode="auto">
            <a:xfrm>
              <a:off x="3868" y="2226"/>
              <a:ext cx="26" cy="22"/>
            </a:xfrm>
            <a:custGeom>
              <a:avLst/>
              <a:gdLst>
                <a:gd name="T0" fmla="*/ 52 w 104"/>
                <a:gd name="T1" fmla="*/ 90 h 90"/>
                <a:gd name="T2" fmla="*/ 0 w 104"/>
                <a:gd name="T3" fmla="*/ 0 h 90"/>
                <a:gd name="T4" fmla="*/ 104 w 104"/>
                <a:gd name="T5" fmla="*/ 0 h 90"/>
                <a:gd name="T6" fmla="*/ 52 w 104"/>
                <a:gd name="T7" fmla="*/ 90 h 90"/>
              </a:gdLst>
              <a:ahLst/>
              <a:cxnLst>
                <a:cxn ang="0">
                  <a:pos x="T0" y="T1"/>
                </a:cxn>
                <a:cxn ang="0">
                  <a:pos x="T2" y="T3"/>
                </a:cxn>
                <a:cxn ang="0">
                  <a:pos x="T4" y="T5"/>
                </a:cxn>
                <a:cxn ang="0">
                  <a:pos x="T6" y="T7"/>
                </a:cxn>
              </a:cxnLst>
              <a:rect l="0" t="0" r="r" b="b"/>
              <a:pathLst>
                <a:path w="104" h="90">
                  <a:moveTo>
                    <a:pt x="52" y="90"/>
                  </a:moveTo>
                  <a:lnTo>
                    <a:pt x="0" y="0"/>
                  </a:lnTo>
                  <a:lnTo>
                    <a:pt x="104" y="0"/>
                  </a:lnTo>
                  <a:lnTo>
                    <a:pt x="52" y="9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Line 156"/>
            <p:cNvSpPr>
              <a:spLocks noChangeShapeType="1"/>
            </p:cNvSpPr>
            <p:nvPr/>
          </p:nvSpPr>
          <p:spPr bwMode="auto">
            <a:xfrm>
              <a:off x="3831" y="2049"/>
              <a:ext cx="10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Freeform 157"/>
            <p:cNvSpPr>
              <a:spLocks/>
            </p:cNvSpPr>
            <p:nvPr/>
          </p:nvSpPr>
          <p:spPr bwMode="auto">
            <a:xfrm>
              <a:off x="3697" y="2200"/>
              <a:ext cx="25" cy="41"/>
            </a:xfrm>
            <a:custGeom>
              <a:avLst/>
              <a:gdLst>
                <a:gd name="T0" fmla="*/ 101 w 101"/>
                <a:gd name="T1" fmla="*/ 155 h 164"/>
                <a:gd name="T2" fmla="*/ 99 w 101"/>
                <a:gd name="T3" fmla="*/ 160 h 164"/>
                <a:gd name="T4" fmla="*/ 98 w 101"/>
                <a:gd name="T5" fmla="*/ 163 h 164"/>
                <a:gd name="T6" fmla="*/ 97 w 101"/>
                <a:gd name="T7" fmla="*/ 164 h 164"/>
                <a:gd name="T8" fmla="*/ 5 w 101"/>
                <a:gd name="T9" fmla="*/ 164 h 164"/>
                <a:gd name="T10" fmla="*/ 4 w 101"/>
                <a:gd name="T11" fmla="*/ 164 h 164"/>
                <a:gd name="T12" fmla="*/ 1 w 101"/>
                <a:gd name="T13" fmla="*/ 162 h 164"/>
                <a:gd name="T14" fmla="*/ 1 w 101"/>
                <a:gd name="T15" fmla="*/ 158 h 164"/>
                <a:gd name="T16" fmla="*/ 0 w 101"/>
                <a:gd name="T17" fmla="*/ 151 h 164"/>
                <a:gd name="T18" fmla="*/ 1 w 101"/>
                <a:gd name="T19" fmla="*/ 146 h 164"/>
                <a:gd name="T20" fmla="*/ 1 w 101"/>
                <a:gd name="T21" fmla="*/ 142 h 164"/>
                <a:gd name="T22" fmla="*/ 4 w 101"/>
                <a:gd name="T23" fmla="*/ 139 h 164"/>
                <a:gd name="T24" fmla="*/ 5 w 101"/>
                <a:gd name="T25" fmla="*/ 138 h 164"/>
                <a:gd name="T26" fmla="*/ 35 w 101"/>
                <a:gd name="T27" fmla="*/ 32 h 164"/>
                <a:gd name="T28" fmla="*/ 7 w 101"/>
                <a:gd name="T29" fmla="*/ 48 h 164"/>
                <a:gd name="T30" fmla="*/ 3 w 101"/>
                <a:gd name="T31" fmla="*/ 49 h 164"/>
                <a:gd name="T32" fmla="*/ 1 w 101"/>
                <a:gd name="T33" fmla="*/ 47 h 164"/>
                <a:gd name="T34" fmla="*/ 0 w 101"/>
                <a:gd name="T35" fmla="*/ 41 h 164"/>
                <a:gd name="T36" fmla="*/ 0 w 101"/>
                <a:gd name="T37" fmla="*/ 34 h 164"/>
                <a:gd name="T38" fmla="*/ 0 w 101"/>
                <a:gd name="T39" fmla="*/ 30 h 164"/>
                <a:gd name="T40" fmla="*/ 1 w 101"/>
                <a:gd name="T41" fmla="*/ 27 h 164"/>
                <a:gd name="T42" fmla="*/ 4 w 101"/>
                <a:gd name="T43" fmla="*/ 26 h 164"/>
                <a:gd name="T44" fmla="*/ 39 w 101"/>
                <a:gd name="T45" fmla="*/ 2 h 164"/>
                <a:gd name="T46" fmla="*/ 42 w 101"/>
                <a:gd name="T47" fmla="*/ 1 h 164"/>
                <a:gd name="T48" fmla="*/ 43 w 101"/>
                <a:gd name="T49" fmla="*/ 1 h 164"/>
                <a:gd name="T50" fmla="*/ 47 w 101"/>
                <a:gd name="T51" fmla="*/ 0 h 164"/>
                <a:gd name="T52" fmla="*/ 54 w 101"/>
                <a:gd name="T53" fmla="*/ 0 h 164"/>
                <a:gd name="T54" fmla="*/ 61 w 101"/>
                <a:gd name="T55" fmla="*/ 0 h 164"/>
                <a:gd name="T56" fmla="*/ 67 w 101"/>
                <a:gd name="T57" fmla="*/ 1 h 164"/>
                <a:gd name="T58" fmla="*/ 68 w 101"/>
                <a:gd name="T59" fmla="*/ 2 h 164"/>
                <a:gd name="T60" fmla="*/ 69 w 101"/>
                <a:gd name="T61" fmla="*/ 4 h 164"/>
                <a:gd name="T62" fmla="*/ 95 w 101"/>
                <a:gd name="T63" fmla="*/ 138 h 164"/>
                <a:gd name="T64" fmla="*/ 98 w 101"/>
                <a:gd name="T65" fmla="*/ 139 h 164"/>
                <a:gd name="T66" fmla="*/ 99 w 101"/>
                <a:gd name="T67" fmla="*/ 142 h 164"/>
                <a:gd name="T68" fmla="*/ 101 w 101"/>
                <a:gd name="T69" fmla="*/ 146 h 164"/>
                <a:gd name="T70" fmla="*/ 101 w 101"/>
                <a:gd name="T71"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64">
                  <a:moveTo>
                    <a:pt x="101" y="151"/>
                  </a:moveTo>
                  <a:lnTo>
                    <a:pt x="101" y="155"/>
                  </a:lnTo>
                  <a:lnTo>
                    <a:pt x="101" y="158"/>
                  </a:lnTo>
                  <a:lnTo>
                    <a:pt x="99" y="160"/>
                  </a:lnTo>
                  <a:lnTo>
                    <a:pt x="99" y="162"/>
                  </a:lnTo>
                  <a:lnTo>
                    <a:pt x="98" y="163"/>
                  </a:lnTo>
                  <a:lnTo>
                    <a:pt x="98" y="164"/>
                  </a:lnTo>
                  <a:lnTo>
                    <a:pt x="97" y="164"/>
                  </a:lnTo>
                  <a:lnTo>
                    <a:pt x="95" y="164"/>
                  </a:lnTo>
                  <a:lnTo>
                    <a:pt x="5" y="164"/>
                  </a:lnTo>
                  <a:lnTo>
                    <a:pt x="4" y="164"/>
                  </a:lnTo>
                  <a:lnTo>
                    <a:pt x="4" y="164"/>
                  </a:lnTo>
                  <a:lnTo>
                    <a:pt x="3" y="163"/>
                  </a:lnTo>
                  <a:lnTo>
                    <a:pt x="1" y="162"/>
                  </a:lnTo>
                  <a:lnTo>
                    <a:pt x="1" y="160"/>
                  </a:lnTo>
                  <a:lnTo>
                    <a:pt x="1" y="158"/>
                  </a:lnTo>
                  <a:lnTo>
                    <a:pt x="0" y="155"/>
                  </a:lnTo>
                  <a:lnTo>
                    <a:pt x="0" y="151"/>
                  </a:lnTo>
                  <a:lnTo>
                    <a:pt x="0" y="149"/>
                  </a:lnTo>
                  <a:lnTo>
                    <a:pt x="1" y="146"/>
                  </a:lnTo>
                  <a:lnTo>
                    <a:pt x="1" y="143"/>
                  </a:lnTo>
                  <a:lnTo>
                    <a:pt x="1" y="142"/>
                  </a:lnTo>
                  <a:lnTo>
                    <a:pt x="3" y="141"/>
                  </a:lnTo>
                  <a:lnTo>
                    <a:pt x="4" y="139"/>
                  </a:lnTo>
                  <a:lnTo>
                    <a:pt x="4" y="139"/>
                  </a:lnTo>
                  <a:lnTo>
                    <a:pt x="5" y="138"/>
                  </a:lnTo>
                  <a:lnTo>
                    <a:pt x="35" y="138"/>
                  </a:lnTo>
                  <a:lnTo>
                    <a:pt x="35" y="32"/>
                  </a:lnTo>
                  <a:lnTo>
                    <a:pt x="9" y="47"/>
                  </a:lnTo>
                  <a:lnTo>
                    <a:pt x="7" y="48"/>
                  </a:lnTo>
                  <a:lnTo>
                    <a:pt x="5" y="49"/>
                  </a:lnTo>
                  <a:lnTo>
                    <a:pt x="3" y="49"/>
                  </a:lnTo>
                  <a:lnTo>
                    <a:pt x="1" y="48"/>
                  </a:lnTo>
                  <a:lnTo>
                    <a:pt x="1" y="47"/>
                  </a:lnTo>
                  <a:lnTo>
                    <a:pt x="0" y="44"/>
                  </a:lnTo>
                  <a:lnTo>
                    <a:pt x="0" y="41"/>
                  </a:lnTo>
                  <a:lnTo>
                    <a:pt x="0" y="36"/>
                  </a:lnTo>
                  <a:lnTo>
                    <a:pt x="0" y="34"/>
                  </a:lnTo>
                  <a:lnTo>
                    <a:pt x="0" y="32"/>
                  </a:lnTo>
                  <a:lnTo>
                    <a:pt x="0" y="30"/>
                  </a:lnTo>
                  <a:lnTo>
                    <a:pt x="1" y="28"/>
                  </a:lnTo>
                  <a:lnTo>
                    <a:pt x="1" y="27"/>
                  </a:lnTo>
                  <a:lnTo>
                    <a:pt x="3" y="26"/>
                  </a:lnTo>
                  <a:lnTo>
                    <a:pt x="4" y="26"/>
                  </a:lnTo>
                  <a:lnTo>
                    <a:pt x="5" y="25"/>
                  </a:lnTo>
                  <a:lnTo>
                    <a:pt x="39" y="2"/>
                  </a:lnTo>
                  <a:lnTo>
                    <a:pt x="41" y="1"/>
                  </a:lnTo>
                  <a:lnTo>
                    <a:pt x="42" y="1"/>
                  </a:lnTo>
                  <a:lnTo>
                    <a:pt x="42" y="1"/>
                  </a:lnTo>
                  <a:lnTo>
                    <a:pt x="43" y="1"/>
                  </a:lnTo>
                  <a:lnTo>
                    <a:pt x="46" y="0"/>
                  </a:lnTo>
                  <a:lnTo>
                    <a:pt x="47" y="0"/>
                  </a:lnTo>
                  <a:lnTo>
                    <a:pt x="51" y="0"/>
                  </a:lnTo>
                  <a:lnTo>
                    <a:pt x="54" y="0"/>
                  </a:lnTo>
                  <a:lnTo>
                    <a:pt x="59" y="0"/>
                  </a:lnTo>
                  <a:lnTo>
                    <a:pt x="61" y="0"/>
                  </a:lnTo>
                  <a:lnTo>
                    <a:pt x="64" y="1"/>
                  </a:lnTo>
                  <a:lnTo>
                    <a:pt x="67" y="1"/>
                  </a:lnTo>
                  <a:lnTo>
                    <a:pt x="68" y="1"/>
                  </a:lnTo>
                  <a:lnTo>
                    <a:pt x="68" y="2"/>
                  </a:lnTo>
                  <a:lnTo>
                    <a:pt x="69" y="2"/>
                  </a:lnTo>
                  <a:lnTo>
                    <a:pt x="69" y="4"/>
                  </a:lnTo>
                  <a:lnTo>
                    <a:pt x="69" y="138"/>
                  </a:lnTo>
                  <a:lnTo>
                    <a:pt x="95" y="138"/>
                  </a:lnTo>
                  <a:lnTo>
                    <a:pt x="97" y="139"/>
                  </a:lnTo>
                  <a:lnTo>
                    <a:pt x="98" y="139"/>
                  </a:lnTo>
                  <a:lnTo>
                    <a:pt x="98" y="141"/>
                  </a:lnTo>
                  <a:lnTo>
                    <a:pt x="99" y="142"/>
                  </a:lnTo>
                  <a:lnTo>
                    <a:pt x="99" y="143"/>
                  </a:lnTo>
                  <a:lnTo>
                    <a:pt x="101" y="146"/>
                  </a:lnTo>
                  <a:lnTo>
                    <a:pt x="101" y="149"/>
                  </a:lnTo>
                  <a:lnTo>
                    <a:pt x="101"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58"/>
            <p:cNvSpPr>
              <a:spLocks/>
            </p:cNvSpPr>
            <p:nvPr/>
          </p:nvSpPr>
          <p:spPr bwMode="auto">
            <a:xfrm>
              <a:off x="3729" y="2231"/>
              <a:ext cx="10" cy="10"/>
            </a:xfrm>
            <a:custGeom>
              <a:avLst/>
              <a:gdLst>
                <a:gd name="T0" fmla="*/ 38 w 38"/>
                <a:gd name="T1" fmla="*/ 20 h 40"/>
                <a:gd name="T2" fmla="*/ 37 w 38"/>
                <a:gd name="T3" fmla="*/ 30 h 40"/>
                <a:gd name="T4" fmla="*/ 34 w 38"/>
                <a:gd name="T5" fmla="*/ 36 h 40"/>
                <a:gd name="T6" fmla="*/ 29 w 38"/>
                <a:gd name="T7" fmla="*/ 40 h 40"/>
                <a:gd name="T8" fmla="*/ 20 w 38"/>
                <a:gd name="T9" fmla="*/ 40 h 40"/>
                <a:gd name="T10" fmla="*/ 9 w 38"/>
                <a:gd name="T11" fmla="*/ 40 h 40"/>
                <a:gd name="T12" fmla="*/ 4 w 38"/>
                <a:gd name="T13" fmla="*/ 36 h 40"/>
                <a:gd name="T14" fmla="*/ 1 w 38"/>
                <a:gd name="T15" fmla="*/ 30 h 40"/>
                <a:gd name="T16" fmla="*/ 0 w 38"/>
                <a:gd name="T17" fmla="*/ 21 h 40"/>
                <a:gd name="T18" fmla="*/ 1 w 38"/>
                <a:gd name="T19" fmla="*/ 11 h 40"/>
                <a:gd name="T20" fmla="*/ 4 w 38"/>
                <a:gd name="T21" fmla="*/ 6 h 40"/>
                <a:gd name="T22" fmla="*/ 9 w 38"/>
                <a:gd name="T23" fmla="*/ 2 h 40"/>
                <a:gd name="T24" fmla="*/ 20 w 38"/>
                <a:gd name="T25" fmla="*/ 0 h 40"/>
                <a:gd name="T26" fmla="*/ 29 w 38"/>
                <a:gd name="T27" fmla="*/ 2 h 40"/>
                <a:gd name="T28" fmla="*/ 34 w 38"/>
                <a:gd name="T29" fmla="*/ 6 h 40"/>
                <a:gd name="T30" fmla="*/ 37 w 38"/>
                <a:gd name="T31" fmla="*/ 10 h 40"/>
                <a:gd name="T32" fmla="*/ 38 w 38"/>
                <a:gd name="T3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0">
                  <a:moveTo>
                    <a:pt x="38" y="20"/>
                  </a:moveTo>
                  <a:lnTo>
                    <a:pt x="37" y="30"/>
                  </a:lnTo>
                  <a:lnTo>
                    <a:pt x="34" y="36"/>
                  </a:lnTo>
                  <a:lnTo>
                    <a:pt x="29" y="40"/>
                  </a:lnTo>
                  <a:lnTo>
                    <a:pt x="20" y="40"/>
                  </a:lnTo>
                  <a:lnTo>
                    <a:pt x="9" y="40"/>
                  </a:lnTo>
                  <a:lnTo>
                    <a:pt x="4" y="36"/>
                  </a:lnTo>
                  <a:lnTo>
                    <a:pt x="1" y="30"/>
                  </a:lnTo>
                  <a:lnTo>
                    <a:pt x="0" y="21"/>
                  </a:lnTo>
                  <a:lnTo>
                    <a:pt x="1" y="11"/>
                  </a:lnTo>
                  <a:lnTo>
                    <a:pt x="4" y="6"/>
                  </a:lnTo>
                  <a:lnTo>
                    <a:pt x="9" y="2"/>
                  </a:lnTo>
                  <a:lnTo>
                    <a:pt x="20" y="0"/>
                  </a:lnTo>
                  <a:lnTo>
                    <a:pt x="29" y="2"/>
                  </a:lnTo>
                  <a:lnTo>
                    <a:pt x="34" y="6"/>
                  </a:lnTo>
                  <a:lnTo>
                    <a:pt x="37" y="10"/>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159"/>
            <p:cNvSpPr>
              <a:spLocks noEditPoints="1"/>
            </p:cNvSpPr>
            <p:nvPr/>
          </p:nvSpPr>
          <p:spPr bwMode="auto">
            <a:xfrm>
              <a:off x="3744" y="2200"/>
              <a:ext cx="30" cy="41"/>
            </a:xfrm>
            <a:custGeom>
              <a:avLst/>
              <a:gdLst>
                <a:gd name="T0" fmla="*/ 120 w 120"/>
                <a:gd name="T1" fmla="*/ 123 h 165"/>
                <a:gd name="T2" fmla="*/ 118 w 120"/>
                <a:gd name="T3" fmla="*/ 129 h 165"/>
                <a:gd name="T4" fmla="*/ 101 w 120"/>
                <a:gd name="T5" fmla="*/ 129 h 165"/>
                <a:gd name="T6" fmla="*/ 101 w 120"/>
                <a:gd name="T7" fmla="*/ 161 h 165"/>
                <a:gd name="T8" fmla="*/ 99 w 120"/>
                <a:gd name="T9" fmla="*/ 162 h 165"/>
                <a:gd name="T10" fmla="*/ 95 w 120"/>
                <a:gd name="T11" fmla="*/ 163 h 165"/>
                <a:gd name="T12" fmla="*/ 89 w 120"/>
                <a:gd name="T13" fmla="*/ 165 h 165"/>
                <a:gd name="T14" fmla="*/ 81 w 120"/>
                <a:gd name="T15" fmla="*/ 165 h 165"/>
                <a:gd name="T16" fmla="*/ 74 w 120"/>
                <a:gd name="T17" fmla="*/ 163 h 165"/>
                <a:gd name="T18" fmla="*/ 71 w 120"/>
                <a:gd name="T19" fmla="*/ 162 h 165"/>
                <a:gd name="T20" fmla="*/ 69 w 120"/>
                <a:gd name="T21" fmla="*/ 161 h 165"/>
                <a:gd name="T22" fmla="*/ 69 w 120"/>
                <a:gd name="T23" fmla="*/ 129 h 165"/>
                <a:gd name="T24" fmla="*/ 5 w 120"/>
                <a:gd name="T25" fmla="*/ 129 h 165"/>
                <a:gd name="T26" fmla="*/ 3 w 120"/>
                <a:gd name="T27" fmla="*/ 128 h 165"/>
                <a:gd name="T28" fmla="*/ 0 w 120"/>
                <a:gd name="T29" fmla="*/ 125 h 165"/>
                <a:gd name="T30" fmla="*/ 0 w 120"/>
                <a:gd name="T31" fmla="*/ 119 h 165"/>
                <a:gd name="T32" fmla="*/ 0 w 120"/>
                <a:gd name="T33" fmla="*/ 111 h 165"/>
                <a:gd name="T34" fmla="*/ 0 w 120"/>
                <a:gd name="T35" fmla="*/ 104 h 165"/>
                <a:gd name="T36" fmla="*/ 1 w 120"/>
                <a:gd name="T37" fmla="*/ 101 h 165"/>
                <a:gd name="T38" fmla="*/ 3 w 120"/>
                <a:gd name="T39" fmla="*/ 95 h 165"/>
                <a:gd name="T40" fmla="*/ 54 w 120"/>
                <a:gd name="T41" fmla="*/ 4 h 165"/>
                <a:gd name="T42" fmla="*/ 56 w 120"/>
                <a:gd name="T43" fmla="*/ 3 h 165"/>
                <a:gd name="T44" fmla="*/ 60 w 120"/>
                <a:gd name="T45" fmla="*/ 0 h 165"/>
                <a:gd name="T46" fmla="*/ 68 w 120"/>
                <a:gd name="T47" fmla="*/ 0 h 165"/>
                <a:gd name="T48" fmla="*/ 77 w 120"/>
                <a:gd name="T49" fmla="*/ 0 h 165"/>
                <a:gd name="T50" fmla="*/ 89 w 120"/>
                <a:gd name="T51" fmla="*/ 0 h 165"/>
                <a:gd name="T52" fmla="*/ 95 w 120"/>
                <a:gd name="T53" fmla="*/ 1 h 165"/>
                <a:gd name="T54" fmla="*/ 99 w 120"/>
                <a:gd name="T55" fmla="*/ 3 h 165"/>
                <a:gd name="T56" fmla="*/ 101 w 120"/>
                <a:gd name="T57" fmla="*/ 5 h 165"/>
                <a:gd name="T58" fmla="*/ 115 w 120"/>
                <a:gd name="T59" fmla="*/ 103 h 165"/>
                <a:gd name="T60" fmla="*/ 119 w 120"/>
                <a:gd name="T61" fmla="*/ 106 h 165"/>
                <a:gd name="T62" fmla="*/ 120 w 120"/>
                <a:gd name="T63" fmla="*/ 116 h 165"/>
                <a:gd name="T64" fmla="*/ 69 w 120"/>
                <a:gd name="T65" fmla="*/ 27 h 165"/>
                <a:gd name="T66" fmla="*/ 69 w 120"/>
                <a:gd name="T67" fmla="*/ 10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65">
                  <a:moveTo>
                    <a:pt x="120" y="116"/>
                  </a:moveTo>
                  <a:lnTo>
                    <a:pt x="120" y="123"/>
                  </a:lnTo>
                  <a:lnTo>
                    <a:pt x="119" y="127"/>
                  </a:lnTo>
                  <a:lnTo>
                    <a:pt x="118" y="129"/>
                  </a:lnTo>
                  <a:lnTo>
                    <a:pt x="115" y="129"/>
                  </a:lnTo>
                  <a:lnTo>
                    <a:pt x="101" y="129"/>
                  </a:lnTo>
                  <a:lnTo>
                    <a:pt x="101" y="159"/>
                  </a:lnTo>
                  <a:lnTo>
                    <a:pt x="101" y="161"/>
                  </a:lnTo>
                  <a:lnTo>
                    <a:pt x="101" y="161"/>
                  </a:lnTo>
                  <a:lnTo>
                    <a:pt x="99" y="162"/>
                  </a:lnTo>
                  <a:lnTo>
                    <a:pt x="98" y="163"/>
                  </a:lnTo>
                  <a:lnTo>
                    <a:pt x="95" y="163"/>
                  </a:lnTo>
                  <a:lnTo>
                    <a:pt x="93" y="163"/>
                  </a:lnTo>
                  <a:lnTo>
                    <a:pt x="89" y="165"/>
                  </a:lnTo>
                  <a:lnTo>
                    <a:pt x="85" y="165"/>
                  </a:lnTo>
                  <a:lnTo>
                    <a:pt x="81" y="165"/>
                  </a:lnTo>
                  <a:lnTo>
                    <a:pt x="77" y="163"/>
                  </a:lnTo>
                  <a:lnTo>
                    <a:pt x="74" y="163"/>
                  </a:lnTo>
                  <a:lnTo>
                    <a:pt x="72" y="163"/>
                  </a:lnTo>
                  <a:lnTo>
                    <a:pt x="71" y="162"/>
                  </a:lnTo>
                  <a:lnTo>
                    <a:pt x="69" y="161"/>
                  </a:lnTo>
                  <a:lnTo>
                    <a:pt x="69" y="161"/>
                  </a:lnTo>
                  <a:lnTo>
                    <a:pt x="69" y="159"/>
                  </a:lnTo>
                  <a:lnTo>
                    <a:pt x="69" y="129"/>
                  </a:lnTo>
                  <a:lnTo>
                    <a:pt x="6" y="129"/>
                  </a:lnTo>
                  <a:lnTo>
                    <a:pt x="5" y="129"/>
                  </a:lnTo>
                  <a:lnTo>
                    <a:pt x="4" y="129"/>
                  </a:lnTo>
                  <a:lnTo>
                    <a:pt x="3" y="128"/>
                  </a:lnTo>
                  <a:lnTo>
                    <a:pt x="1" y="127"/>
                  </a:lnTo>
                  <a:lnTo>
                    <a:pt x="0" y="125"/>
                  </a:lnTo>
                  <a:lnTo>
                    <a:pt x="0" y="123"/>
                  </a:lnTo>
                  <a:lnTo>
                    <a:pt x="0" y="119"/>
                  </a:lnTo>
                  <a:lnTo>
                    <a:pt x="0" y="115"/>
                  </a:lnTo>
                  <a:lnTo>
                    <a:pt x="0" y="111"/>
                  </a:lnTo>
                  <a:lnTo>
                    <a:pt x="0" y="107"/>
                  </a:lnTo>
                  <a:lnTo>
                    <a:pt x="0" y="104"/>
                  </a:lnTo>
                  <a:lnTo>
                    <a:pt x="0" y="102"/>
                  </a:lnTo>
                  <a:lnTo>
                    <a:pt x="1" y="101"/>
                  </a:lnTo>
                  <a:lnTo>
                    <a:pt x="1" y="98"/>
                  </a:lnTo>
                  <a:lnTo>
                    <a:pt x="3" y="95"/>
                  </a:lnTo>
                  <a:lnTo>
                    <a:pt x="4" y="93"/>
                  </a:lnTo>
                  <a:lnTo>
                    <a:pt x="54" y="4"/>
                  </a:lnTo>
                  <a:lnTo>
                    <a:pt x="55" y="3"/>
                  </a:lnTo>
                  <a:lnTo>
                    <a:pt x="56" y="3"/>
                  </a:lnTo>
                  <a:lnTo>
                    <a:pt x="57" y="1"/>
                  </a:lnTo>
                  <a:lnTo>
                    <a:pt x="60" y="0"/>
                  </a:lnTo>
                  <a:lnTo>
                    <a:pt x="64" y="0"/>
                  </a:lnTo>
                  <a:lnTo>
                    <a:pt x="68" y="0"/>
                  </a:lnTo>
                  <a:lnTo>
                    <a:pt x="72" y="0"/>
                  </a:lnTo>
                  <a:lnTo>
                    <a:pt x="77" y="0"/>
                  </a:lnTo>
                  <a:lnTo>
                    <a:pt x="84" y="0"/>
                  </a:lnTo>
                  <a:lnTo>
                    <a:pt x="89" y="0"/>
                  </a:lnTo>
                  <a:lnTo>
                    <a:pt x="93" y="0"/>
                  </a:lnTo>
                  <a:lnTo>
                    <a:pt x="95" y="1"/>
                  </a:lnTo>
                  <a:lnTo>
                    <a:pt x="98" y="1"/>
                  </a:lnTo>
                  <a:lnTo>
                    <a:pt x="99" y="3"/>
                  </a:lnTo>
                  <a:lnTo>
                    <a:pt x="101" y="4"/>
                  </a:lnTo>
                  <a:lnTo>
                    <a:pt x="101" y="5"/>
                  </a:lnTo>
                  <a:lnTo>
                    <a:pt x="101" y="103"/>
                  </a:lnTo>
                  <a:lnTo>
                    <a:pt x="115" y="103"/>
                  </a:lnTo>
                  <a:lnTo>
                    <a:pt x="118" y="103"/>
                  </a:lnTo>
                  <a:lnTo>
                    <a:pt x="119" y="106"/>
                  </a:lnTo>
                  <a:lnTo>
                    <a:pt x="120" y="110"/>
                  </a:lnTo>
                  <a:lnTo>
                    <a:pt x="120" y="116"/>
                  </a:lnTo>
                  <a:close/>
                  <a:moveTo>
                    <a:pt x="69" y="27"/>
                  </a:moveTo>
                  <a:lnTo>
                    <a:pt x="69" y="27"/>
                  </a:lnTo>
                  <a:lnTo>
                    <a:pt x="26" y="103"/>
                  </a:lnTo>
                  <a:lnTo>
                    <a:pt x="69" y="103"/>
                  </a:lnTo>
                  <a:lnTo>
                    <a:pt x="6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60"/>
            <p:cNvSpPr>
              <a:spLocks/>
            </p:cNvSpPr>
            <p:nvPr/>
          </p:nvSpPr>
          <p:spPr bwMode="auto">
            <a:xfrm>
              <a:off x="3778" y="2199"/>
              <a:ext cx="27" cy="42"/>
            </a:xfrm>
            <a:custGeom>
              <a:avLst/>
              <a:gdLst>
                <a:gd name="T0" fmla="*/ 103 w 109"/>
                <a:gd name="T1" fmla="*/ 140 h 169"/>
                <a:gd name="T2" fmla="*/ 83 w 109"/>
                <a:gd name="T3" fmla="*/ 162 h 169"/>
                <a:gd name="T4" fmla="*/ 46 w 109"/>
                <a:gd name="T5" fmla="*/ 169 h 169"/>
                <a:gd name="T6" fmla="*/ 24 w 109"/>
                <a:gd name="T7" fmla="*/ 166 h 169"/>
                <a:gd name="T8" fmla="*/ 8 w 109"/>
                <a:gd name="T9" fmla="*/ 161 h 169"/>
                <a:gd name="T10" fmla="*/ 1 w 109"/>
                <a:gd name="T11" fmla="*/ 157 h 169"/>
                <a:gd name="T12" fmla="*/ 0 w 109"/>
                <a:gd name="T13" fmla="*/ 153 h 169"/>
                <a:gd name="T14" fmla="*/ 0 w 109"/>
                <a:gd name="T15" fmla="*/ 147 h 169"/>
                <a:gd name="T16" fmla="*/ 0 w 109"/>
                <a:gd name="T17" fmla="*/ 135 h 169"/>
                <a:gd name="T18" fmla="*/ 5 w 109"/>
                <a:gd name="T19" fmla="*/ 132 h 169"/>
                <a:gd name="T20" fmla="*/ 16 w 109"/>
                <a:gd name="T21" fmla="*/ 138 h 169"/>
                <a:gd name="T22" fmla="*/ 34 w 109"/>
                <a:gd name="T23" fmla="*/ 143 h 169"/>
                <a:gd name="T24" fmla="*/ 54 w 109"/>
                <a:gd name="T25" fmla="*/ 141 h 169"/>
                <a:gd name="T26" fmla="*/ 67 w 109"/>
                <a:gd name="T27" fmla="*/ 134 h 169"/>
                <a:gd name="T28" fmla="*/ 71 w 109"/>
                <a:gd name="T29" fmla="*/ 121 h 169"/>
                <a:gd name="T30" fmla="*/ 66 w 109"/>
                <a:gd name="T31" fmla="*/ 105 h 169"/>
                <a:gd name="T32" fmla="*/ 51 w 109"/>
                <a:gd name="T33" fmla="*/ 97 h 169"/>
                <a:gd name="T34" fmla="*/ 21 w 109"/>
                <a:gd name="T35" fmla="*/ 96 h 169"/>
                <a:gd name="T36" fmla="*/ 17 w 109"/>
                <a:gd name="T37" fmla="*/ 94 h 169"/>
                <a:gd name="T38" fmla="*/ 15 w 109"/>
                <a:gd name="T39" fmla="*/ 89 h 169"/>
                <a:gd name="T40" fmla="*/ 15 w 109"/>
                <a:gd name="T41" fmla="*/ 79 h 169"/>
                <a:gd name="T42" fmla="*/ 16 w 109"/>
                <a:gd name="T43" fmla="*/ 74 h 169"/>
                <a:gd name="T44" fmla="*/ 20 w 109"/>
                <a:gd name="T45" fmla="*/ 71 h 169"/>
                <a:gd name="T46" fmla="*/ 42 w 109"/>
                <a:gd name="T47" fmla="*/ 71 h 169"/>
                <a:gd name="T48" fmla="*/ 58 w 109"/>
                <a:gd name="T49" fmla="*/ 64 h 169"/>
                <a:gd name="T50" fmla="*/ 66 w 109"/>
                <a:gd name="T51" fmla="*/ 53 h 169"/>
                <a:gd name="T52" fmla="*/ 64 w 109"/>
                <a:gd name="T53" fmla="*/ 40 h 169"/>
                <a:gd name="T54" fmla="*/ 56 w 109"/>
                <a:gd name="T55" fmla="*/ 30 h 169"/>
                <a:gd name="T56" fmla="*/ 42 w 109"/>
                <a:gd name="T57" fmla="*/ 27 h 169"/>
                <a:gd name="T58" fmla="*/ 25 w 109"/>
                <a:gd name="T59" fmla="*/ 30 h 169"/>
                <a:gd name="T60" fmla="*/ 12 w 109"/>
                <a:gd name="T61" fmla="*/ 37 h 169"/>
                <a:gd name="T62" fmla="*/ 7 w 109"/>
                <a:gd name="T63" fmla="*/ 40 h 169"/>
                <a:gd name="T64" fmla="*/ 4 w 109"/>
                <a:gd name="T65" fmla="*/ 37 h 169"/>
                <a:gd name="T66" fmla="*/ 3 w 109"/>
                <a:gd name="T67" fmla="*/ 30 h 169"/>
                <a:gd name="T68" fmla="*/ 3 w 109"/>
                <a:gd name="T69" fmla="*/ 23 h 169"/>
                <a:gd name="T70" fmla="*/ 4 w 109"/>
                <a:gd name="T71" fmla="*/ 17 h 169"/>
                <a:gd name="T72" fmla="*/ 7 w 109"/>
                <a:gd name="T73" fmla="*/ 13 h 169"/>
                <a:gd name="T74" fmla="*/ 16 w 109"/>
                <a:gd name="T75" fmla="*/ 8 h 169"/>
                <a:gd name="T76" fmla="*/ 35 w 109"/>
                <a:gd name="T77" fmla="*/ 2 h 169"/>
                <a:gd name="T78" fmla="*/ 64 w 109"/>
                <a:gd name="T79" fmla="*/ 0 h 169"/>
                <a:gd name="T80" fmla="*/ 89 w 109"/>
                <a:gd name="T81" fmla="*/ 11 h 169"/>
                <a:gd name="T82" fmla="*/ 101 w 109"/>
                <a:gd name="T83" fmla="*/ 32 h 169"/>
                <a:gd name="T84" fmla="*/ 100 w 109"/>
                <a:gd name="T85" fmla="*/ 55 h 169"/>
                <a:gd name="T86" fmla="*/ 90 w 109"/>
                <a:gd name="T87" fmla="*/ 71 h 169"/>
                <a:gd name="T88" fmla="*/ 72 w 109"/>
                <a:gd name="T89" fmla="*/ 80 h 169"/>
                <a:gd name="T90" fmla="*/ 88 w 109"/>
                <a:gd name="T91" fmla="*/ 85 h 169"/>
                <a:gd name="T92" fmla="*/ 103 w 109"/>
                <a:gd name="T93" fmla="*/ 98 h 169"/>
                <a:gd name="T94" fmla="*/ 109 w 109"/>
                <a:gd name="T95" fmla="*/ 1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69">
                  <a:moveTo>
                    <a:pt x="109" y="118"/>
                  </a:moveTo>
                  <a:lnTo>
                    <a:pt x="107" y="130"/>
                  </a:lnTo>
                  <a:lnTo>
                    <a:pt x="103" y="140"/>
                  </a:lnTo>
                  <a:lnTo>
                    <a:pt x="98" y="149"/>
                  </a:lnTo>
                  <a:lnTo>
                    <a:pt x="92" y="156"/>
                  </a:lnTo>
                  <a:lnTo>
                    <a:pt x="83" y="162"/>
                  </a:lnTo>
                  <a:lnTo>
                    <a:pt x="71" y="166"/>
                  </a:lnTo>
                  <a:lnTo>
                    <a:pt x="59" y="169"/>
                  </a:lnTo>
                  <a:lnTo>
                    <a:pt x="46" y="169"/>
                  </a:lnTo>
                  <a:lnTo>
                    <a:pt x="38" y="169"/>
                  </a:lnTo>
                  <a:lnTo>
                    <a:pt x="30" y="168"/>
                  </a:lnTo>
                  <a:lnTo>
                    <a:pt x="24" y="166"/>
                  </a:lnTo>
                  <a:lnTo>
                    <a:pt x="17" y="165"/>
                  </a:lnTo>
                  <a:lnTo>
                    <a:pt x="12" y="164"/>
                  </a:lnTo>
                  <a:lnTo>
                    <a:pt x="8" y="161"/>
                  </a:lnTo>
                  <a:lnTo>
                    <a:pt x="4" y="160"/>
                  </a:lnTo>
                  <a:lnTo>
                    <a:pt x="3" y="158"/>
                  </a:lnTo>
                  <a:lnTo>
                    <a:pt x="1" y="157"/>
                  </a:lnTo>
                  <a:lnTo>
                    <a:pt x="1" y="156"/>
                  </a:lnTo>
                  <a:lnTo>
                    <a:pt x="1" y="155"/>
                  </a:lnTo>
                  <a:lnTo>
                    <a:pt x="0" y="153"/>
                  </a:lnTo>
                  <a:lnTo>
                    <a:pt x="0" y="152"/>
                  </a:lnTo>
                  <a:lnTo>
                    <a:pt x="0" y="149"/>
                  </a:lnTo>
                  <a:lnTo>
                    <a:pt x="0" y="147"/>
                  </a:lnTo>
                  <a:lnTo>
                    <a:pt x="0" y="143"/>
                  </a:lnTo>
                  <a:lnTo>
                    <a:pt x="0" y="138"/>
                  </a:lnTo>
                  <a:lnTo>
                    <a:pt x="0" y="135"/>
                  </a:lnTo>
                  <a:lnTo>
                    <a:pt x="1" y="132"/>
                  </a:lnTo>
                  <a:lnTo>
                    <a:pt x="4" y="132"/>
                  </a:lnTo>
                  <a:lnTo>
                    <a:pt x="5" y="132"/>
                  </a:lnTo>
                  <a:lnTo>
                    <a:pt x="8" y="134"/>
                  </a:lnTo>
                  <a:lnTo>
                    <a:pt x="12" y="135"/>
                  </a:lnTo>
                  <a:lnTo>
                    <a:pt x="16" y="138"/>
                  </a:lnTo>
                  <a:lnTo>
                    <a:pt x="21" y="139"/>
                  </a:lnTo>
                  <a:lnTo>
                    <a:pt x="28" y="141"/>
                  </a:lnTo>
                  <a:lnTo>
                    <a:pt x="34" y="143"/>
                  </a:lnTo>
                  <a:lnTo>
                    <a:pt x="42" y="143"/>
                  </a:lnTo>
                  <a:lnTo>
                    <a:pt x="49" y="143"/>
                  </a:lnTo>
                  <a:lnTo>
                    <a:pt x="54" y="141"/>
                  </a:lnTo>
                  <a:lnTo>
                    <a:pt x="59" y="139"/>
                  </a:lnTo>
                  <a:lnTo>
                    <a:pt x="63" y="136"/>
                  </a:lnTo>
                  <a:lnTo>
                    <a:pt x="67" y="134"/>
                  </a:lnTo>
                  <a:lnTo>
                    <a:pt x="68" y="130"/>
                  </a:lnTo>
                  <a:lnTo>
                    <a:pt x="69" y="124"/>
                  </a:lnTo>
                  <a:lnTo>
                    <a:pt x="71" y="121"/>
                  </a:lnTo>
                  <a:lnTo>
                    <a:pt x="69" y="114"/>
                  </a:lnTo>
                  <a:lnTo>
                    <a:pt x="68" y="110"/>
                  </a:lnTo>
                  <a:lnTo>
                    <a:pt x="66" y="105"/>
                  </a:lnTo>
                  <a:lnTo>
                    <a:pt x="62" y="102"/>
                  </a:lnTo>
                  <a:lnTo>
                    <a:pt x="56" y="98"/>
                  </a:lnTo>
                  <a:lnTo>
                    <a:pt x="51" y="97"/>
                  </a:lnTo>
                  <a:lnTo>
                    <a:pt x="43" y="96"/>
                  </a:lnTo>
                  <a:lnTo>
                    <a:pt x="35" y="96"/>
                  </a:lnTo>
                  <a:lnTo>
                    <a:pt x="21" y="96"/>
                  </a:lnTo>
                  <a:lnTo>
                    <a:pt x="20" y="96"/>
                  </a:lnTo>
                  <a:lnTo>
                    <a:pt x="18" y="94"/>
                  </a:lnTo>
                  <a:lnTo>
                    <a:pt x="17" y="94"/>
                  </a:lnTo>
                  <a:lnTo>
                    <a:pt x="16" y="93"/>
                  </a:lnTo>
                  <a:lnTo>
                    <a:pt x="16" y="92"/>
                  </a:lnTo>
                  <a:lnTo>
                    <a:pt x="15" y="89"/>
                  </a:lnTo>
                  <a:lnTo>
                    <a:pt x="15" y="87"/>
                  </a:lnTo>
                  <a:lnTo>
                    <a:pt x="15" y="83"/>
                  </a:lnTo>
                  <a:lnTo>
                    <a:pt x="15" y="79"/>
                  </a:lnTo>
                  <a:lnTo>
                    <a:pt x="15" y="77"/>
                  </a:lnTo>
                  <a:lnTo>
                    <a:pt x="16" y="75"/>
                  </a:lnTo>
                  <a:lnTo>
                    <a:pt x="16" y="74"/>
                  </a:lnTo>
                  <a:lnTo>
                    <a:pt x="17" y="72"/>
                  </a:lnTo>
                  <a:lnTo>
                    <a:pt x="18" y="71"/>
                  </a:lnTo>
                  <a:lnTo>
                    <a:pt x="20" y="71"/>
                  </a:lnTo>
                  <a:lnTo>
                    <a:pt x="21" y="71"/>
                  </a:lnTo>
                  <a:lnTo>
                    <a:pt x="35" y="71"/>
                  </a:lnTo>
                  <a:lnTo>
                    <a:pt x="42" y="71"/>
                  </a:lnTo>
                  <a:lnTo>
                    <a:pt x="47" y="70"/>
                  </a:lnTo>
                  <a:lnTo>
                    <a:pt x="54" y="67"/>
                  </a:lnTo>
                  <a:lnTo>
                    <a:pt x="58" y="64"/>
                  </a:lnTo>
                  <a:lnTo>
                    <a:pt x="60" y="60"/>
                  </a:lnTo>
                  <a:lnTo>
                    <a:pt x="63" y="57"/>
                  </a:lnTo>
                  <a:lnTo>
                    <a:pt x="66" y="53"/>
                  </a:lnTo>
                  <a:lnTo>
                    <a:pt x="66" y="47"/>
                  </a:lnTo>
                  <a:lnTo>
                    <a:pt x="66" y="42"/>
                  </a:lnTo>
                  <a:lnTo>
                    <a:pt x="64" y="40"/>
                  </a:lnTo>
                  <a:lnTo>
                    <a:pt x="62" y="36"/>
                  </a:lnTo>
                  <a:lnTo>
                    <a:pt x="60" y="33"/>
                  </a:lnTo>
                  <a:lnTo>
                    <a:pt x="56" y="30"/>
                  </a:lnTo>
                  <a:lnTo>
                    <a:pt x="52" y="28"/>
                  </a:lnTo>
                  <a:lnTo>
                    <a:pt x="49" y="27"/>
                  </a:lnTo>
                  <a:lnTo>
                    <a:pt x="42" y="27"/>
                  </a:lnTo>
                  <a:lnTo>
                    <a:pt x="37" y="27"/>
                  </a:lnTo>
                  <a:lnTo>
                    <a:pt x="30" y="29"/>
                  </a:lnTo>
                  <a:lnTo>
                    <a:pt x="25" y="30"/>
                  </a:lnTo>
                  <a:lnTo>
                    <a:pt x="20" y="33"/>
                  </a:lnTo>
                  <a:lnTo>
                    <a:pt x="16" y="36"/>
                  </a:lnTo>
                  <a:lnTo>
                    <a:pt x="12" y="37"/>
                  </a:lnTo>
                  <a:lnTo>
                    <a:pt x="9" y="38"/>
                  </a:lnTo>
                  <a:lnTo>
                    <a:pt x="7" y="40"/>
                  </a:lnTo>
                  <a:lnTo>
                    <a:pt x="7" y="40"/>
                  </a:lnTo>
                  <a:lnTo>
                    <a:pt x="5" y="38"/>
                  </a:lnTo>
                  <a:lnTo>
                    <a:pt x="5" y="38"/>
                  </a:lnTo>
                  <a:lnTo>
                    <a:pt x="4" y="37"/>
                  </a:lnTo>
                  <a:lnTo>
                    <a:pt x="4" y="36"/>
                  </a:lnTo>
                  <a:lnTo>
                    <a:pt x="4" y="33"/>
                  </a:lnTo>
                  <a:lnTo>
                    <a:pt x="3" y="30"/>
                  </a:lnTo>
                  <a:lnTo>
                    <a:pt x="3" y="28"/>
                  </a:lnTo>
                  <a:lnTo>
                    <a:pt x="3" y="24"/>
                  </a:lnTo>
                  <a:lnTo>
                    <a:pt x="3" y="23"/>
                  </a:lnTo>
                  <a:lnTo>
                    <a:pt x="4" y="20"/>
                  </a:lnTo>
                  <a:lnTo>
                    <a:pt x="4" y="19"/>
                  </a:lnTo>
                  <a:lnTo>
                    <a:pt x="4" y="17"/>
                  </a:lnTo>
                  <a:lnTo>
                    <a:pt x="5" y="16"/>
                  </a:lnTo>
                  <a:lnTo>
                    <a:pt x="5" y="15"/>
                  </a:lnTo>
                  <a:lnTo>
                    <a:pt x="7" y="13"/>
                  </a:lnTo>
                  <a:lnTo>
                    <a:pt x="8" y="12"/>
                  </a:lnTo>
                  <a:lnTo>
                    <a:pt x="12" y="11"/>
                  </a:lnTo>
                  <a:lnTo>
                    <a:pt x="16" y="8"/>
                  </a:lnTo>
                  <a:lnTo>
                    <a:pt x="21" y="6"/>
                  </a:lnTo>
                  <a:lnTo>
                    <a:pt x="28" y="3"/>
                  </a:lnTo>
                  <a:lnTo>
                    <a:pt x="35" y="2"/>
                  </a:lnTo>
                  <a:lnTo>
                    <a:pt x="43" y="0"/>
                  </a:lnTo>
                  <a:lnTo>
                    <a:pt x="52" y="0"/>
                  </a:lnTo>
                  <a:lnTo>
                    <a:pt x="64" y="0"/>
                  </a:lnTo>
                  <a:lnTo>
                    <a:pt x="73" y="3"/>
                  </a:lnTo>
                  <a:lnTo>
                    <a:pt x="83" y="7"/>
                  </a:lnTo>
                  <a:lnTo>
                    <a:pt x="89" y="11"/>
                  </a:lnTo>
                  <a:lnTo>
                    <a:pt x="94" y="17"/>
                  </a:lnTo>
                  <a:lnTo>
                    <a:pt x="98" y="24"/>
                  </a:lnTo>
                  <a:lnTo>
                    <a:pt x="101" y="32"/>
                  </a:lnTo>
                  <a:lnTo>
                    <a:pt x="101" y="41"/>
                  </a:lnTo>
                  <a:lnTo>
                    <a:pt x="101" y="49"/>
                  </a:lnTo>
                  <a:lnTo>
                    <a:pt x="100" y="55"/>
                  </a:lnTo>
                  <a:lnTo>
                    <a:pt x="97" y="62"/>
                  </a:lnTo>
                  <a:lnTo>
                    <a:pt x="94" y="67"/>
                  </a:lnTo>
                  <a:lnTo>
                    <a:pt x="90" y="71"/>
                  </a:lnTo>
                  <a:lnTo>
                    <a:pt x="85" y="75"/>
                  </a:lnTo>
                  <a:lnTo>
                    <a:pt x="79" y="79"/>
                  </a:lnTo>
                  <a:lnTo>
                    <a:pt x="72" y="80"/>
                  </a:lnTo>
                  <a:lnTo>
                    <a:pt x="72" y="80"/>
                  </a:lnTo>
                  <a:lnTo>
                    <a:pt x="80" y="83"/>
                  </a:lnTo>
                  <a:lnTo>
                    <a:pt x="88" y="85"/>
                  </a:lnTo>
                  <a:lnTo>
                    <a:pt x="94" y="89"/>
                  </a:lnTo>
                  <a:lnTo>
                    <a:pt x="100" y="93"/>
                  </a:lnTo>
                  <a:lnTo>
                    <a:pt x="103" y="98"/>
                  </a:lnTo>
                  <a:lnTo>
                    <a:pt x="106" y="105"/>
                  </a:lnTo>
                  <a:lnTo>
                    <a:pt x="109" y="111"/>
                  </a:lnTo>
                  <a:lnTo>
                    <a:pt x="109"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161"/>
            <p:cNvSpPr>
              <a:spLocks noEditPoints="1"/>
            </p:cNvSpPr>
            <p:nvPr/>
          </p:nvSpPr>
          <p:spPr bwMode="auto">
            <a:xfrm>
              <a:off x="3828" y="1989"/>
              <a:ext cx="29" cy="42"/>
            </a:xfrm>
            <a:custGeom>
              <a:avLst/>
              <a:gdLst>
                <a:gd name="T0" fmla="*/ 116 w 117"/>
                <a:gd name="T1" fmla="*/ 103 h 170"/>
                <a:gd name="T2" fmla="*/ 109 w 117"/>
                <a:gd name="T3" fmla="*/ 135 h 170"/>
                <a:gd name="T4" fmla="*/ 95 w 117"/>
                <a:gd name="T5" fmla="*/ 157 h 170"/>
                <a:gd name="T6" fmla="*/ 73 w 117"/>
                <a:gd name="T7" fmla="*/ 169 h 170"/>
                <a:gd name="T8" fmla="*/ 41 w 117"/>
                <a:gd name="T9" fmla="*/ 169 h 170"/>
                <a:gd name="T10" fmla="*/ 19 w 117"/>
                <a:gd name="T11" fmla="*/ 157 h 170"/>
                <a:gd name="T12" fmla="*/ 6 w 117"/>
                <a:gd name="T13" fmla="*/ 136 h 170"/>
                <a:gd name="T14" fmla="*/ 1 w 117"/>
                <a:gd name="T15" fmla="*/ 105 h 170"/>
                <a:gd name="T16" fmla="*/ 1 w 117"/>
                <a:gd name="T17" fmla="*/ 67 h 170"/>
                <a:gd name="T18" fmla="*/ 7 w 117"/>
                <a:gd name="T19" fmla="*/ 35 h 170"/>
                <a:gd name="T20" fmla="*/ 22 w 117"/>
                <a:gd name="T21" fmla="*/ 13 h 170"/>
                <a:gd name="T22" fmla="*/ 44 w 117"/>
                <a:gd name="T23" fmla="*/ 1 h 170"/>
                <a:gd name="T24" fmla="*/ 75 w 117"/>
                <a:gd name="T25" fmla="*/ 1 h 170"/>
                <a:gd name="T26" fmla="*/ 98 w 117"/>
                <a:gd name="T27" fmla="*/ 13 h 170"/>
                <a:gd name="T28" fmla="*/ 111 w 117"/>
                <a:gd name="T29" fmla="*/ 34 h 170"/>
                <a:gd name="T30" fmla="*/ 116 w 117"/>
                <a:gd name="T31" fmla="*/ 65 h 170"/>
                <a:gd name="T32" fmla="*/ 83 w 117"/>
                <a:gd name="T33" fmla="*/ 86 h 170"/>
                <a:gd name="T34" fmla="*/ 82 w 117"/>
                <a:gd name="T35" fmla="*/ 65 h 170"/>
                <a:gd name="T36" fmla="*/ 81 w 117"/>
                <a:gd name="T37" fmla="*/ 50 h 170"/>
                <a:gd name="T38" fmla="*/ 77 w 117"/>
                <a:gd name="T39" fmla="*/ 39 h 170"/>
                <a:gd name="T40" fmla="*/ 73 w 117"/>
                <a:gd name="T41" fmla="*/ 31 h 170"/>
                <a:gd name="T42" fmla="*/ 66 w 117"/>
                <a:gd name="T43" fmla="*/ 28 h 170"/>
                <a:gd name="T44" fmla="*/ 58 w 117"/>
                <a:gd name="T45" fmla="*/ 26 h 170"/>
                <a:gd name="T46" fmla="*/ 47 w 117"/>
                <a:gd name="T47" fmla="*/ 30 h 170"/>
                <a:gd name="T48" fmla="*/ 39 w 117"/>
                <a:gd name="T49" fmla="*/ 41 h 170"/>
                <a:gd name="T50" fmla="*/ 35 w 117"/>
                <a:gd name="T51" fmla="*/ 59 h 170"/>
                <a:gd name="T52" fmla="*/ 34 w 117"/>
                <a:gd name="T53" fmla="*/ 84 h 170"/>
                <a:gd name="T54" fmla="*/ 35 w 117"/>
                <a:gd name="T55" fmla="*/ 112 h 170"/>
                <a:gd name="T56" fmla="*/ 39 w 117"/>
                <a:gd name="T57" fmla="*/ 131 h 170"/>
                <a:gd name="T58" fmla="*/ 47 w 117"/>
                <a:gd name="T59" fmla="*/ 140 h 170"/>
                <a:gd name="T60" fmla="*/ 58 w 117"/>
                <a:gd name="T61" fmla="*/ 143 h 170"/>
                <a:gd name="T62" fmla="*/ 66 w 117"/>
                <a:gd name="T63" fmla="*/ 141 h 170"/>
                <a:gd name="T64" fmla="*/ 73 w 117"/>
                <a:gd name="T65" fmla="*/ 137 h 170"/>
                <a:gd name="T66" fmla="*/ 78 w 117"/>
                <a:gd name="T67" fmla="*/ 129 h 170"/>
                <a:gd name="T68" fmla="*/ 81 w 117"/>
                <a:gd name="T69" fmla="*/ 118 h 170"/>
                <a:gd name="T70" fmla="*/ 83 w 117"/>
                <a:gd name="T71" fmla="*/ 103 h 170"/>
                <a:gd name="T72" fmla="*/ 83 w 117"/>
                <a:gd name="T73" fmla="*/ 8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70">
                  <a:moveTo>
                    <a:pt x="117" y="85"/>
                  </a:moveTo>
                  <a:lnTo>
                    <a:pt x="116" y="103"/>
                  </a:lnTo>
                  <a:lnTo>
                    <a:pt x="113" y="120"/>
                  </a:lnTo>
                  <a:lnTo>
                    <a:pt x="109" y="135"/>
                  </a:lnTo>
                  <a:lnTo>
                    <a:pt x="103" y="146"/>
                  </a:lnTo>
                  <a:lnTo>
                    <a:pt x="95" y="157"/>
                  </a:lnTo>
                  <a:lnTo>
                    <a:pt x="85" y="163"/>
                  </a:lnTo>
                  <a:lnTo>
                    <a:pt x="73" y="169"/>
                  </a:lnTo>
                  <a:lnTo>
                    <a:pt x="57" y="170"/>
                  </a:lnTo>
                  <a:lnTo>
                    <a:pt x="41" y="169"/>
                  </a:lnTo>
                  <a:lnTo>
                    <a:pt x="28" y="163"/>
                  </a:lnTo>
                  <a:lnTo>
                    <a:pt x="19" y="157"/>
                  </a:lnTo>
                  <a:lnTo>
                    <a:pt x="11" y="148"/>
                  </a:lnTo>
                  <a:lnTo>
                    <a:pt x="6" y="136"/>
                  </a:lnTo>
                  <a:lnTo>
                    <a:pt x="2" y="120"/>
                  </a:lnTo>
                  <a:lnTo>
                    <a:pt x="1" y="105"/>
                  </a:lnTo>
                  <a:lnTo>
                    <a:pt x="0" y="85"/>
                  </a:lnTo>
                  <a:lnTo>
                    <a:pt x="1" y="67"/>
                  </a:lnTo>
                  <a:lnTo>
                    <a:pt x="3" y="51"/>
                  </a:lnTo>
                  <a:lnTo>
                    <a:pt x="7" y="35"/>
                  </a:lnTo>
                  <a:lnTo>
                    <a:pt x="14" y="24"/>
                  </a:lnTo>
                  <a:lnTo>
                    <a:pt x="22" y="13"/>
                  </a:lnTo>
                  <a:lnTo>
                    <a:pt x="32" y="7"/>
                  </a:lnTo>
                  <a:lnTo>
                    <a:pt x="44" y="1"/>
                  </a:lnTo>
                  <a:lnTo>
                    <a:pt x="60" y="0"/>
                  </a:lnTo>
                  <a:lnTo>
                    <a:pt x="75" y="1"/>
                  </a:lnTo>
                  <a:lnTo>
                    <a:pt x="87" y="7"/>
                  </a:lnTo>
                  <a:lnTo>
                    <a:pt x="98" y="13"/>
                  </a:lnTo>
                  <a:lnTo>
                    <a:pt x="105" y="22"/>
                  </a:lnTo>
                  <a:lnTo>
                    <a:pt x="111" y="34"/>
                  </a:lnTo>
                  <a:lnTo>
                    <a:pt x="115" y="50"/>
                  </a:lnTo>
                  <a:lnTo>
                    <a:pt x="116" y="65"/>
                  </a:lnTo>
                  <a:lnTo>
                    <a:pt x="117" y="85"/>
                  </a:lnTo>
                  <a:close/>
                  <a:moveTo>
                    <a:pt x="83" y="86"/>
                  </a:moveTo>
                  <a:lnTo>
                    <a:pt x="83" y="75"/>
                  </a:lnTo>
                  <a:lnTo>
                    <a:pt x="82" y="65"/>
                  </a:lnTo>
                  <a:lnTo>
                    <a:pt x="82" y="58"/>
                  </a:lnTo>
                  <a:lnTo>
                    <a:pt x="81" y="50"/>
                  </a:lnTo>
                  <a:lnTo>
                    <a:pt x="79" y="43"/>
                  </a:lnTo>
                  <a:lnTo>
                    <a:pt x="77" y="39"/>
                  </a:lnTo>
                  <a:lnTo>
                    <a:pt x="75" y="35"/>
                  </a:lnTo>
                  <a:lnTo>
                    <a:pt x="73" y="31"/>
                  </a:lnTo>
                  <a:lnTo>
                    <a:pt x="70" y="29"/>
                  </a:lnTo>
                  <a:lnTo>
                    <a:pt x="66" y="28"/>
                  </a:lnTo>
                  <a:lnTo>
                    <a:pt x="62" y="28"/>
                  </a:lnTo>
                  <a:lnTo>
                    <a:pt x="58" y="26"/>
                  </a:lnTo>
                  <a:lnTo>
                    <a:pt x="52" y="28"/>
                  </a:lnTo>
                  <a:lnTo>
                    <a:pt x="47" y="30"/>
                  </a:lnTo>
                  <a:lnTo>
                    <a:pt x="41" y="34"/>
                  </a:lnTo>
                  <a:lnTo>
                    <a:pt x="39" y="41"/>
                  </a:lnTo>
                  <a:lnTo>
                    <a:pt x="36" y="48"/>
                  </a:lnTo>
                  <a:lnTo>
                    <a:pt x="35" y="59"/>
                  </a:lnTo>
                  <a:lnTo>
                    <a:pt x="34" y="71"/>
                  </a:lnTo>
                  <a:lnTo>
                    <a:pt x="34" y="84"/>
                  </a:lnTo>
                  <a:lnTo>
                    <a:pt x="34" y="101"/>
                  </a:lnTo>
                  <a:lnTo>
                    <a:pt x="35" y="112"/>
                  </a:lnTo>
                  <a:lnTo>
                    <a:pt x="36" y="123"/>
                  </a:lnTo>
                  <a:lnTo>
                    <a:pt x="39" y="131"/>
                  </a:lnTo>
                  <a:lnTo>
                    <a:pt x="43" y="137"/>
                  </a:lnTo>
                  <a:lnTo>
                    <a:pt x="47" y="140"/>
                  </a:lnTo>
                  <a:lnTo>
                    <a:pt x="52" y="143"/>
                  </a:lnTo>
                  <a:lnTo>
                    <a:pt x="58" y="143"/>
                  </a:lnTo>
                  <a:lnTo>
                    <a:pt x="62" y="143"/>
                  </a:lnTo>
                  <a:lnTo>
                    <a:pt x="66" y="141"/>
                  </a:lnTo>
                  <a:lnTo>
                    <a:pt x="70" y="140"/>
                  </a:lnTo>
                  <a:lnTo>
                    <a:pt x="73" y="137"/>
                  </a:lnTo>
                  <a:lnTo>
                    <a:pt x="75" y="133"/>
                  </a:lnTo>
                  <a:lnTo>
                    <a:pt x="78" y="129"/>
                  </a:lnTo>
                  <a:lnTo>
                    <a:pt x="79" y="124"/>
                  </a:lnTo>
                  <a:lnTo>
                    <a:pt x="81" y="118"/>
                  </a:lnTo>
                  <a:lnTo>
                    <a:pt x="82" y="111"/>
                  </a:lnTo>
                  <a:lnTo>
                    <a:pt x="83" y="103"/>
                  </a:lnTo>
                  <a:lnTo>
                    <a:pt x="83" y="96"/>
                  </a:lnTo>
                  <a:lnTo>
                    <a:pt x="8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62"/>
            <p:cNvSpPr>
              <a:spLocks/>
            </p:cNvSpPr>
            <p:nvPr/>
          </p:nvSpPr>
          <p:spPr bwMode="auto">
            <a:xfrm>
              <a:off x="3863" y="2021"/>
              <a:ext cx="9" cy="10"/>
            </a:xfrm>
            <a:custGeom>
              <a:avLst/>
              <a:gdLst>
                <a:gd name="T0" fmla="*/ 38 w 38"/>
                <a:gd name="T1" fmla="*/ 20 h 40"/>
                <a:gd name="T2" fmla="*/ 37 w 38"/>
                <a:gd name="T3" fmla="*/ 31 h 40"/>
                <a:gd name="T4" fmla="*/ 34 w 38"/>
                <a:gd name="T5" fmla="*/ 36 h 40"/>
                <a:gd name="T6" fmla="*/ 29 w 38"/>
                <a:gd name="T7" fmla="*/ 38 h 40"/>
                <a:gd name="T8" fmla="*/ 19 w 38"/>
                <a:gd name="T9" fmla="*/ 40 h 40"/>
                <a:gd name="T10" fmla="*/ 10 w 38"/>
                <a:gd name="T11" fmla="*/ 38 h 40"/>
                <a:gd name="T12" fmla="*/ 4 w 38"/>
                <a:gd name="T13" fmla="*/ 36 h 40"/>
                <a:gd name="T14" fmla="*/ 2 w 38"/>
                <a:gd name="T15" fmla="*/ 31 h 40"/>
                <a:gd name="T16" fmla="*/ 0 w 38"/>
                <a:gd name="T17" fmla="*/ 20 h 40"/>
                <a:gd name="T18" fmla="*/ 2 w 38"/>
                <a:gd name="T19" fmla="*/ 10 h 40"/>
                <a:gd name="T20" fmla="*/ 4 w 38"/>
                <a:gd name="T21" fmla="*/ 4 h 40"/>
                <a:gd name="T22" fmla="*/ 10 w 38"/>
                <a:gd name="T23" fmla="*/ 0 h 40"/>
                <a:gd name="T24" fmla="*/ 20 w 38"/>
                <a:gd name="T25" fmla="*/ 0 h 40"/>
                <a:gd name="T26" fmla="*/ 29 w 38"/>
                <a:gd name="T27" fmla="*/ 0 h 40"/>
                <a:gd name="T28" fmla="*/ 34 w 38"/>
                <a:gd name="T29" fmla="*/ 4 h 40"/>
                <a:gd name="T30" fmla="*/ 37 w 38"/>
                <a:gd name="T31" fmla="*/ 10 h 40"/>
                <a:gd name="T32" fmla="*/ 38 w 38"/>
                <a:gd name="T3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0">
                  <a:moveTo>
                    <a:pt x="38" y="20"/>
                  </a:moveTo>
                  <a:lnTo>
                    <a:pt x="37" y="31"/>
                  </a:lnTo>
                  <a:lnTo>
                    <a:pt x="34" y="36"/>
                  </a:lnTo>
                  <a:lnTo>
                    <a:pt x="29" y="38"/>
                  </a:lnTo>
                  <a:lnTo>
                    <a:pt x="19" y="40"/>
                  </a:lnTo>
                  <a:lnTo>
                    <a:pt x="10" y="38"/>
                  </a:lnTo>
                  <a:lnTo>
                    <a:pt x="4" y="36"/>
                  </a:lnTo>
                  <a:lnTo>
                    <a:pt x="2" y="31"/>
                  </a:lnTo>
                  <a:lnTo>
                    <a:pt x="0" y="20"/>
                  </a:lnTo>
                  <a:lnTo>
                    <a:pt x="2" y="10"/>
                  </a:lnTo>
                  <a:lnTo>
                    <a:pt x="4" y="4"/>
                  </a:lnTo>
                  <a:lnTo>
                    <a:pt x="10" y="0"/>
                  </a:lnTo>
                  <a:lnTo>
                    <a:pt x="20" y="0"/>
                  </a:lnTo>
                  <a:lnTo>
                    <a:pt x="29" y="0"/>
                  </a:lnTo>
                  <a:lnTo>
                    <a:pt x="34" y="4"/>
                  </a:lnTo>
                  <a:lnTo>
                    <a:pt x="37" y="10"/>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163"/>
            <p:cNvSpPr>
              <a:spLocks/>
            </p:cNvSpPr>
            <p:nvPr/>
          </p:nvSpPr>
          <p:spPr bwMode="auto">
            <a:xfrm>
              <a:off x="3879" y="1990"/>
              <a:ext cx="27" cy="41"/>
            </a:xfrm>
            <a:custGeom>
              <a:avLst/>
              <a:gdLst>
                <a:gd name="T0" fmla="*/ 106 w 107"/>
                <a:gd name="T1" fmla="*/ 123 h 166"/>
                <a:gd name="T2" fmla="*/ 98 w 107"/>
                <a:gd name="T3" fmla="*/ 144 h 166"/>
                <a:gd name="T4" fmla="*/ 81 w 107"/>
                <a:gd name="T5" fmla="*/ 157 h 166"/>
                <a:gd name="T6" fmla="*/ 57 w 107"/>
                <a:gd name="T7" fmla="*/ 165 h 166"/>
                <a:gd name="T8" fmla="*/ 35 w 107"/>
                <a:gd name="T9" fmla="*/ 166 h 166"/>
                <a:gd name="T10" fmla="*/ 22 w 107"/>
                <a:gd name="T11" fmla="*/ 163 h 166"/>
                <a:gd name="T12" fmla="*/ 12 w 107"/>
                <a:gd name="T13" fmla="*/ 161 h 166"/>
                <a:gd name="T14" fmla="*/ 5 w 107"/>
                <a:gd name="T15" fmla="*/ 158 h 166"/>
                <a:gd name="T16" fmla="*/ 2 w 107"/>
                <a:gd name="T17" fmla="*/ 156 h 166"/>
                <a:gd name="T18" fmla="*/ 1 w 107"/>
                <a:gd name="T19" fmla="*/ 154 h 166"/>
                <a:gd name="T20" fmla="*/ 0 w 107"/>
                <a:gd name="T21" fmla="*/ 150 h 166"/>
                <a:gd name="T22" fmla="*/ 0 w 107"/>
                <a:gd name="T23" fmla="*/ 145 h 166"/>
                <a:gd name="T24" fmla="*/ 0 w 107"/>
                <a:gd name="T25" fmla="*/ 139 h 166"/>
                <a:gd name="T26" fmla="*/ 1 w 107"/>
                <a:gd name="T27" fmla="*/ 135 h 166"/>
                <a:gd name="T28" fmla="*/ 2 w 107"/>
                <a:gd name="T29" fmla="*/ 131 h 166"/>
                <a:gd name="T30" fmla="*/ 4 w 107"/>
                <a:gd name="T31" fmla="*/ 129 h 166"/>
                <a:gd name="T32" fmla="*/ 6 w 107"/>
                <a:gd name="T33" fmla="*/ 129 h 166"/>
                <a:gd name="T34" fmla="*/ 12 w 107"/>
                <a:gd name="T35" fmla="*/ 132 h 166"/>
                <a:gd name="T36" fmla="*/ 19 w 107"/>
                <a:gd name="T37" fmla="*/ 136 h 166"/>
                <a:gd name="T38" fmla="*/ 31 w 107"/>
                <a:gd name="T39" fmla="*/ 139 h 166"/>
                <a:gd name="T40" fmla="*/ 47 w 107"/>
                <a:gd name="T41" fmla="*/ 139 h 166"/>
                <a:gd name="T42" fmla="*/ 59 w 107"/>
                <a:gd name="T43" fmla="*/ 136 h 166"/>
                <a:gd name="T44" fmla="*/ 66 w 107"/>
                <a:gd name="T45" fmla="*/ 129 h 166"/>
                <a:gd name="T46" fmla="*/ 72 w 107"/>
                <a:gd name="T47" fmla="*/ 119 h 166"/>
                <a:gd name="T48" fmla="*/ 72 w 107"/>
                <a:gd name="T49" fmla="*/ 106 h 166"/>
                <a:gd name="T50" fmla="*/ 68 w 107"/>
                <a:gd name="T51" fmla="*/ 97 h 166"/>
                <a:gd name="T52" fmla="*/ 60 w 107"/>
                <a:gd name="T53" fmla="*/ 90 h 166"/>
                <a:gd name="T54" fmla="*/ 47 w 107"/>
                <a:gd name="T55" fmla="*/ 88 h 166"/>
                <a:gd name="T56" fmla="*/ 31 w 107"/>
                <a:gd name="T57" fmla="*/ 88 h 166"/>
                <a:gd name="T58" fmla="*/ 18 w 107"/>
                <a:gd name="T59" fmla="*/ 88 h 166"/>
                <a:gd name="T60" fmla="*/ 10 w 107"/>
                <a:gd name="T61" fmla="*/ 88 h 166"/>
                <a:gd name="T62" fmla="*/ 6 w 107"/>
                <a:gd name="T63" fmla="*/ 84 h 166"/>
                <a:gd name="T64" fmla="*/ 6 w 107"/>
                <a:gd name="T65" fmla="*/ 9 h 166"/>
                <a:gd name="T66" fmla="*/ 9 w 107"/>
                <a:gd name="T67" fmla="*/ 1 h 166"/>
                <a:gd name="T68" fmla="*/ 14 w 107"/>
                <a:gd name="T69" fmla="*/ 0 h 166"/>
                <a:gd name="T70" fmla="*/ 93 w 107"/>
                <a:gd name="T71" fmla="*/ 0 h 166"/>
                <a:gd name="T72" fmla="*/ 95 w 107"/>
                <a:gd name="T73" fmla="*/ 1 h 166"/>
                <a:gd name="T74" fmla="*/ 97 w 107"/>
                <a:gd name="T75" fmla="*/ 4 h 166"/>
                <a:gd name="T76" fmla="*/ 97 w 107"/>
                <a:gd name="T77" fmla="*/ 11 h 166"/>
                <a:gd name="T78" fmla="*/ 97 w 107"/>
                <a:gd name="T79" fmla="*/ 21 h 166"/>
                <a:gd name="T80" fmla="*/ 94 w 107"/>
                <a:gd name="T81" fmla="*/ 27 h 166"/>
                <a:gd name="T82" fmla="*/ 34 w 107"/>
                <a:gd name="T83" fmla="*/ 27 h 166"/>
                <a:gd name="T84" fmla="*/ 39 w 107"/>
                <a:gd name="T85" fmla="*/ 63 h 166"/>
                <a:gd name="T86" fmla="*/ 47 w 107"/>
                <a:gd name="T87" fmla="*/ 61 h 166"/>
                <a:gd name="T88" fmla="*/ 65 w 107"/>
                <a:gd name="T89" fmla="*/ 63 h 166"/>
                <a:gd name="T90" fmla="*/ 85 w 107"/>
                <a:gd name="T91" fmla="*/ 69 h 166"/>
                <a:gd name="T92" fmla="*/ 99 w 107"/>
                <a:gd name="T93" fmla="*/ 81 h 166"/>
                <a:gd name="T94" fmla="*/ 107 w 107"/>
                <a:gd name="T95" fmla="*/ 9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66">
                  <a:moveTo>
                    <a:pt x="107" y="110"/>
                  </a:moveTo>
                  <a:lnTo>
                    <a:pt x="106" y="123"/>
                  </a:lnTo>
                  <a:lnTo>
                    <a:pt x="102" y="133"/>
                  </a:lnTo>
                  <a:lnTo>
                    <a:pt x="98" y="144"/>
                  </a:lnTo>
                  <a:lnTo>
                    <a:pt x="90" y="150"/>
                  </a:lnTo>
                  <a:lnTo>
                    <a:pt x="81" y="157"/>
                  </a:lnTo>
                  <a:lnTo>
                    <a:pt x="69" y="162"/>
                  </a:lnTo>
                  <a:lnTo>
                    <a:pt x="57" y="165"/>
                  </a:lnTo>
                  <a:lnTo>
                    <a:pt x="43" y="166"/>
                  </a:lnTo>
                  <a:lnTo>
                    <a:pt x="35" y="166"/>
                  </a:lnTo>
                  <a:lnTo>
                    <a:pt x="29" y="165"/>
                  </a:lnTo>
                  <a:lnTo>
                    <a:pt x="22" y="163"/>
                  </a:lnTo>
                  <a:lnTo>
                    <a:pt x="17" y="162"/>
                  </a:lnTo>
                  <a:lnTo>
                    <a:pt x="12" y="161"/>
                  </a:lnTo>
                  <a:lnTo>
                    <a:pt x="8" y="159"/>
                  </a:lnTo>
                  <a:lnTo>
                    <a:pt x="5" y="158"/>
                  </a:lnTo>
                  <a:lnTo>
                    <a:pt x="2" y="157"/>
                  </a:lnTo>
                  <a:lnTo>
                    <a:pt x="2" y="156"/>
                  </a:lnTo>
                  <a:lnTo>
                    <a:pt x="1" y="154"/>
                  </a:lnTo>
                  <a:lnTo>
                    <a:pt x="1" y="154"/>
                  </a:lnTo>
                  <a:lnTo>
                    <a:pt x="1" y="152"/>
                  </a:lnTo>
                  <a:lnTo>
                    <a:pt x="0" y="150"/>
                  </a:lnTo>
                  <a:lnTo>
                    <a:pt x="0" y="148"/>
                  </a:lnTo>
                  <a:lnTo>
                    <a:pt x="0" y="145"/>
                  </a:lnTo>
                  <a:lnTo>
                    <a:pt x="0" y="142"/>
                  </a:lnTo>
                  <a:lnTo>
                    <a:pt x="0" y="139"/>
                  </a:lnTo>
                  <a:lnTo>
                    <a:pt x="0" y="136"/>
                  </a:lnTo>
                  <a:lnTo>
                    <a:pt x="1" y="135"/>
                  </a:lnTo>
                  <a:lnTo>
                    <a:pt x="1" y="132"/>
                  </a:lnTo>
                  <a:lnTo>
                    <a:pt x="2" y="131"/>
                  </a:lnTo>
                  <a:lnTo>
                    <a:pt x="2" y="131"/>
                  </a:lnTo>
                  <a:lnTo>
                    <a:pt x="4" y="129"/>
                  </a:lnTo>
                  <a:lnTo>
                    <a:pt x="4" y="129"/>
                  </a:lnTo>
                  <a:lnTo>
                    <a:pt x="6" y="129"/>
                  </a:lnTo>
                  <a:lnTo>
                    <a:pt x="8" y="131"/>
                  </a:lnTo>
                  <a:lnTo>
                    <a:pt x="12" y="132"/>
                  </a:lnTo>
                  <a:lnTo>
                    <a:pt x="15" y="135"/>
                  </a:lnTo>
                  <a:lnTo>
                    <a:pt x="19" y="136"/>
                  </a:lnTo>
                  <a:lnTo>
                    <a:pt x="25" y="137"/>
                  </a:lnTo>
                  <a:lnTo>
                    <a:pt x="31" y="139"/>
                  </a:lnTo>
                  <a:lnTo>
                    <a:pt x="40" y="139"/>
                  </a:lnTo>
                  <a:lnTo>
                    <a:pt x="47" y="139"/>
                  </a:lnTo>
                  <a:lnTo>
                    <a:pt x="53" y="137"/>
                  </a:lnTo>
                  <a:lnTo>
                    <a:pt x="59" y="136"/>
                  </a:lnTo>
                  <a:lnTo>
                    <a:pt x="63" y="133"/>
                  </a:lnTo>
                  <a:lnTo>
                    <a:pt x="66" y="129"/>
                  </a:lnTo>
                  <a:lnTo>
                    <a:pt x="69" y="124"/>
                  </a:lnTo>
                  <a:lnTo>
                    <a:pt x="72" y="119"/>
                  </a:lnTo>
                  <a:lnTo>
                    <a:pt x="72" y="112"/>
                  </a:lnTo>
                  <a:lnTo>
                    <a:pt x="72" y="106"/>
                  </a:lnTo>
                  <a:lnTo>
                    <a:pt x="70" y="102"/>
                  </a:lnTo>
                  <a:lnTo>
                    <a:pt x="68" y="97"/>
                  </a:lnTo>
                  <a:lnTo>
                    <a:pt x="64" y="93"/>
                  </a:lnTo>
                  <a:lnTo>
                    <a:pt x="60" y="90"/>
                  </a:lnTo>
                  <a:lnTo>
                    <a:pt x="53" y="89"/>
                  </a:lnTo>
                  <a:lnTo>
                    <a:pt x="47" y="88"/>
                  </a:lnTo>
                  <a:lnTo>
                    <a:pt x="38" y="86"/>
                  </a:lnTo>
                  <a:lnTo>
                    <a:pt x="31" y="88"/>
                  </a:lnTo>
                  <a:lnTo>
                    <a:pt x="25" y="88"/>
                  </a:lnTo>
                  <a:lnTo>
                    <a:pt x="18" y="88"/>
                  </a:lnTo>
                  <a:lnTo>
                    <a:pt x="13" y="89"/>
                  </a:lnTo>
                  <a:lnTo>
                    <a:pt x="10" y="88"/>
                  </a:lnTo>
                  <a:lnTo>
                    <a:pt x="8" y="86"/>
                  </a:lnTo>
                  <a:lnTo>
                    <a:pt x="6" y="84"/>
                  </a:lnTo>
                  <a:lnTo>
                    <a:pt x="6" y="80"/>
                  </a:lnTo>
                  <a:lnTo>
                    <a:pt x="6" y="9"/>
                  </a:lnTo>
                  <a:lnTo>
                    <a:pt x="6" y="4"/>
                  </a:lnTo>
                  <a:lnTo>
                    <a:pt x="9" y="1"/>
                  </a:lnTo>
                  <a:lnTo>
                    <a:pt x="10" y="0"/>
                  </a:lnTo>
                  <a:lnTo>
                    <a:pt x="14" y="0"/>
                  </a:lnTo>
                  <a:lnTo>
                    <a:pt x="93" y="0"/>
                  </a:lnTo>
                  <a:lnTo>
                    <a:pt x="93" y="0"/>
                  </a:lnTo>
                  <a:lnTo>
                    <a:pt x="94" y="0"/>
                  </a:lnTo>
                  <a:lnTo>
                    <a:pt x="95" y="1"/>
                  </a:lnTo>
                  <a:lnTo>
                    <a:pt x="95" y="3"/>
                  </a:lnTo>
                  <a:lnTo>
                    <a:pt x="97" y="4"/>
                  </a:lnTo>
                  <a:lnTo>
                    <a:pt x="97" y="7"/>
                  </a:lnTo>
                  <a:lnTo>
                    <a:pt x="97" y="11"/>
                  </a:lnTo>
                  <a:lnTo>
                    <a:pt x="98" y="13"/>
                  </a:lnTo>
                  <a:lnTo>
                    <a:pt x="97" y="21"/>
                  </a:lnTo>
                  <a:lnTo>
                    <a:pt x="95" y="25"/>
                  </a:lnTo>
                  <a:lnTo>
                    <a:pt x="94" y="27"/>
                  </a:lnTo>
                  <a:lnTo>
                    <a:pt x="93" y="27"/>
                  </a:lnTo>
                  <a:lnTo>
                    <a:pt x="34" y="27"/>
                  </a:lnTo>
                  <a:lnTo>
                    <a:pt x="34" y="63"/>
                  </a:lnTo>
                  <a:lnTo>
                    <a:pt x="39" y="63"/>
                  </a:lnTo>
                  <a:lnTo>
                    <a:pt x="43" y="63"/>
                  </a:lnTo>
                  <a:lnTo>
                    <a:pt x="47" y="61"/>
                  </a:lnTo>
                  <a:lnTo>
                    <a:pt x="52" y="61"/>
                  </a:lnTo>
                  <a:lnTo>
                    <a:pt x="65" y="63"/>
                  </a:lnTo>
                  <a:lnTo>
                    <a:pt x="76" y="65"/>
                  </a:lnTo>
                  <a:lnTo>
                    <a:pt x="85" y="69"/>
                  </a:lnTo>
                  <a:lnTo>
                    <a:pt x="93" y="75"/>
                  </a:lnTo>
                  <a:lnTo>
                    <a:pt x="99" y="81"/>
                  </a:lnTo>
                  <a:lnTo>
                    <a:pt x="103" y="89"/>
                  </a:lnTo>
                  <a:lnTo>
                    <a:pt x="107" y="98"/>
                  </a:lnTo>
                  <a:lnTo>
                    <a:pt x="107"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164"/>
            <p:cNvSpPr>
              <a:spLocks/>
            </p:cNvSpPr>
            <p:nvPr/>
          </p:nvSpPr>
          <p:spPr bwMode="auto">
            <a:xfrm>
              <a:off x="3911" y="1990"/>
              <a:ext cx="28" cy="41"/>
            </a:xfrm>
            <a:custGeom>
              <a:avLst/>
              <a:gdLst>
                <a:gd name="T0" fmla="*/ 110 w 110"/>
                <a:gd name="T1" fmla="*/ 13 h 163"/>
                <a:gd name="T2" fmla="*/ 110 w 110"/>
                <a:gd name="T3" fmla="*/ 17 h 163"/>
                <a:gd name="T4" fmla="*/ 110 w 110"/>
                <a:gd name="T5" fmla="*/ 20 h 163"/>
                <a:gd name="T6" fmla="*/ 110 w 110"/>
                <a:gd name="T7" fmla="*/ 22 h 163"/>
                <a:gd name="T8" fmla="*/ 110 w 110"/>
                <a:gd name="T9" fmla="*/ 25 h 163"/>
                <a:gd name="T10" fmla="*/ 109 w 110"/>
                <a:gd name="T11" fmla="*/ 27 h 163"/>
                <a:gd name="T12" fmla="*/ 109 w 110"/>
                <a:gd name="T13" fmla="*/ 29 h 163"/>
                <a:gd name="T14" fmla="*/ 107 w 110"/>
                <a:gd name="T15" fmla="*/ 31 h 163"/>
                <a:gd name="T16" fmla="*/ 106 w 110"/>
                <a:gd name="T17" fmla="*/ 34 h 163"/>
                <a:gd name="T18" fmla="*/ 52 w 110"/>
                <a:gd name="T19" fmla="*/ 158 h 163"/>
                <a:gd name="T20" fmla="*/ 52 w 110"/>
                <a:gd name="T21" fmla="*/ 159 h 163"/>
                <a:gd name="T22" fmla="*/ 51 w 110"/>
                <a:gd name="T23" fmla="*/ 161 h 163"/>
                <a:gd name="T24" fmla="*/ 50 w 110"/>
                <a:gd name="T25" fmla="*/ 162 h 163"/>
                <a:gd name="T26" fmla="*/ 47 w 110"/>
                <a:gd name="T27" fmla="*/ 162 h 163"/>
                <a:gd name="T28" fmla="*/ 46 w 110"/>
                <a:gd name="T29" fmla="*/ 163 h 163"/>
                <a:gd name="T30" fmla="*/ 42 w 110"/>
                <a:gd name="T31" fmla="*/ 163 h 163"/>
                <a:gd name="T32" fmla="*/ 38 w 110"/>
                <a:gd name="T33" fmla="*/ 163 h 163"/>
                <a:gd name="T34" fmla="*/ 34 w 110"/>
                <a:gd name="T35" fmla="*/ 163 h 163"/>
                <a:gd name="T36" fmla="*/ 28 w 110"/>
                <a:gd name="T37" fmla="*/ 163 h 163"/>
                <a:gd name="T38" fmla="*/ 24 w 110"/>
                <a:gd name="T39" fmla="*/ 163 h 163"/>
                <a:gd name="T40" fmla="*/ 20 w 110"/>
                <a:gd name="T41" fmla="*/ 162 h 163"/>
                <a:gd name="T42" fmla="*/ 17 w 110"/>
                <a:gd name="T43" fmla="*/ 162 h 163"/>
                <a:gd name="T44" fmla="*/ 16 w 110"/>
                <a:gd name="T45" fmla="*/ 161 h 163"/>
                <a:gd name="T46" fmla="*/ 16 w 110"/>
                <a:gd name="T47" fmla="*/ 159 h 163"/>
                <a:gd name="T48" fmla="*/ 16 w 110"/>
                <a:gd name="T49" fmla="*/ 158 h 163"/>
                <a:gd name="T50" fmla="*/ 16 w 110"/>
                <a:gd name="T51" fmla="*/ 156 h 163"/>
                <a:gd name="T52" fmla="*/ 75 w 110"/>
                <a:gd name="T53" fmla="*/ 29 h 163"/>
                <a:gd name="T54" fmla="*/ 5 w 110"/>
                <a:gd name="T55" fmla="*/ 29 h 163"/>
                <a:gd name="T56" fmla="*/ 3 w 110"/>
                <a:gd name="T57" fmla="*/ 27 h 163"/>
                <a:gd name="T58" fmla="*/ 1 w 110"/>
                <a:gd name="T59" fmla="*/ 25 h 163"/>
                <a:gd name="T60" fmla="*/ 0 w 110"/>
                <a:gd name="T61" fmla="*/ 21 h 163"/>
                <a:gd name="T62" fmla="*/ 0 w 110"/>
                <a:gd name="T63" fmla="*/ 13 h 163"/>
                <a:gd name="T64" fmla="*/ 0 w 110"/>
                <a:gd name="T65" fmla="*/ 11 h 163"/>
                <a:gd name="T66" fmla="*/ 0 w 110"/>
                <a:gd name="T67" fmla="*/ 8 h 163"/>
                <a:gd name="T68" fmla="*/ 1 w 110"/>
                <a:gd name="T69" fmla="*/ 5 h 163"/>
                <a:gd name="T70" fmla="*/ 1 w 110"/>
                <a:gd name="T71" fmla="*/ 3 h 163"/>
                <a:gd name="T72" fmla="*/ 3 w 110"/>
                <a:gd name="T73" fmla="*/ 1 h 163"/>
                <a:gd name="T74" fmla="*/ 3 w 110"/>
                <a:gd name="T75" fmla="*/ 0 h 163"/>
                <a:gd name="T76" fmla="*/ 4 w 110"/>
                <a:gd name="T77" fmla="*/ 0 h 163"/>
                <a:gd name="T78" fmla="*/ 5 w 110"/>
                <a:gd name="T79" fmla="*/ 0 h 163"/>
                <a:gd name="T80" fmla="*/ 102 w 110"/>
                <a:gd name="T81" fmla="*/ 0 h 163"/>
                <a:gd name="T82" fmla="*/ 105 w 110"/>
                <a:gd name="T83" fmla="*/ 0 h 163"/>
                <a:gd name="T84" fmla="*/ 106 w 110"/>
                <a:gd name="T85" fmla="*/ 0 h 163"/>
                <a:gd name="T86" fmla="*/ 107 w 110"/>
                <a:gd name="T87" fmla="*/ 0 h 163"/>
                <a:gd name="T88" fmla="*/ 109 w 110"/>
                <a:gd name="T89" fmla="*/ 1 h 163"/>
                <a:gd name="T90" fmla="*/ 110 w 110"/>
                <a:gd name="T91" fmla="*/ 4 h 163"/>
                <a:gd name="T92" fmla="*/ 110 w 110"/>
                <a:gd name="T93" fmla="*/ 7 h 163"/>
                <a:gd name="T94" fmla="*/ 110 w 110"/>
                <a:gd name="T95" fmla="*/ 9 h 163"/>
                <a:gd name="T96" fmla="*/ 110 w 110"/>
                <a:gd name="T97" fmla="*/ 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63">
                  <a:moveTo>
                    <a:pt x="110" y="13"/>
                  </a:moveTo>
                  <a:lnTo>
                    <a:pt x="110" y="17"/>
                  </a:lnTo>
                  <a:lnTo>
                    <a:pt x="110" y="20"/>
                  </a:lnTo>
                  <a:lnTo>
                    <a:pt x="110" y="22"/>
                  </a:lnTo>
                  <a:lnTo>
                    <a:pt x="110" y="25"/>
                  </a:lnTo>
                  <a:lnTo>
                    <a:pt x="109" y="27"/>
                  </a:lnTo>
                  <a:lnTo>
                    <a:pt x="109" y="29"/>
                  </a:lnTo>
                  <a:lnTo>
                    <a:pt x="107" y="31"/>
                  </a:lnTo>
                  <a:lnTo>
                    <a:pt x="106" y="34"/>
                  </a:lnTo>
                  <a:lnTo>
                    <a:pt x="52" y="158"/>
                  </a:lnTo>
                  <a:lnTo>
                    <a:pt x="52" y="159"/>
                  </a:lnTo>
                  <a:lnTo>
                    <a:pt x="51" y="161"/>
                  </a:lnTo>
                  <a:lnTo>
                    <a:pt x="50" y="162"/>
                  </a:lnTo>
                  <a:lnTo>
                    <a:pt x="47" y="162"/>
                  </a:lnTo>
                  <a:lnTo>
                    <a:pt x="46" y="163"/>
                  </a:lnTo>
                  <a:lnTo>
                    <a:pt x="42" y="163"/>
                  </a:lnTo>
                  <a:lnTo>
                    <a:pt x="38" y="163"/>
                  </a:lnTo>
                  <a:lnTo>
                    <a:pt x="34" y="163"/>
                  </a:lnTo>
                  <a:lnTo>
                    <a:pt x="28" y="163"/>
                  </a:lnTo>
                  <a:lnTo>
                    <a:pt x="24" y="163"/>
                  </a:lnTo>
                  <a:lnTo>
                    <a:pt x="20" y="162"/>
                  </a:lnTo>
                  <a:lnTo>
                    <a:pt x="17" y="162"/>
                  </a:lnTo>
                  <a:lnTo>
                    <a:pt x="16" y="161"/>
                  </a:lnTo>
                  <a:lnTo>
                    <a:pt x="16" y="159"/>
                  </a:lnTo>
                  <a:lnTo>
                    <a:pt x="16" y="158"/>
                  </a:lnTo>
                  <a:lnTo>
                    <a:pt x="16" y="156"/>
                  </a:lnTo>
                  <a:lnTo>
                    <a:pt x="75" y="29"/>
                  </a:lnTo>
                  <a:lnTo>
                    <a:pt x="5" y="29"/>
                  </a:lnTo>
                  <a:lnTo>
                    <a:pt x="3" y="27"/>
                  </a:lnTo>
                  <a:lnTo>
                    <a:pt x="1" y="25"/>
                  </a:lnTo>
                  <a:lnTo>
                    <a:pt x="0" y="21"/>
                  </a:lnTo>
                  <a:lnTo>
                    <a:pt x="0" y="13"/>
                  </a:lnTo>
                  <a:lnTo>
                    <a:pt x="0" y="11"/>
                  </a:lnTo>
                  <a:lnTo>
                    <a:pt x="0" y="8"/>
                  </a:lnTo>
                  <a:lnTo>
                    <a:pt x="1" y="5"/>
                  </a:lnTo>
                  <a:lnTo>
                    <a:pt x="1" y="3"/>
                  </a:lnTo>
                  <a:lnTo>
                    <a:pt x="3" y="1"/>
                  </a:lnTo>
                  <a:lnTo>
                    <a:pt x="3" y="0"/>
                  </a:lnTo>
                  <a:lnTo>
                    <a:pt x="4" y="0"/>
                  </a:lnTo>
                  <a:lnTo>
                    <a:pt x="5" y="0"/>
                  </a:lnTo>
                  <a:lnTo>
                    <a:pt x="102" y="0"/>
                  </a:lnTo>
                  <a:lnTo>
                    <a:pt x="105" y="0"/>
                  </a:lnTo>
                  <a:lnTo>
                    <a:pt x="106" y="0"/>
                  </a:lnTo>
                  <a:lnTo>
                    <a:pt x="107" y="0"/>
                  </a:lnTo>
                  <a:lnTo>
                    <a:pt x="109" y="1"/>
                  </a:lnTo>
                  <a:lnTo>
                    <a:pt x="110" y="4"/>
                  </a:lnTo>
                  <a:lnTo>
                    <a:pt x="110" y="7"/>
                  </a:lnTo>
                  <a:lnTo>
                    <a:pt x="110" y="9"/>
                  </a:lnTo>
                  <a:lnTo>
                    <a:pt x="11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165"/>
            <p:cNvSpPr>
              <a:spLocks noEditPoints="1"/>
            </p:cNvSpPr>
            <p:nvPr/>
          </p:nvSpPr>
          <p:spPr bwMode="auto">
            <a:xfrm>
              <a:off x="1585" y="2434"/>
              <a:ext cx="31" cy="49"/>
            </a:xfrm>
            <a:custGeom>
              <a:avLst/>
              <a:gdLst>
                <a:gd name="T0" fmla="*/ 124 w 125"/>
                <a:gd name="T1" fmla="*/ 142 h 197"/>
                <a:gd name="T2" fmla="*/ 118 w 125"/>
                <a:gd name="T3" fmla="*/ 168 h 197"/>
                <a:gd name="T4" fmla="*/ 105 w 125"/>
                <a:gd name="T5" fmla="*/ 186 h 197"/>
                <a:gd name="T6" fmla="*/ 84 w 125"/>
                <a:gd name="T7" fmla="*/ 197 h 197"/>
                <a:gd name="T8" fmla="*/ 65 w 125"/>
                <a:gd name="T9" fmla="*/ 197 h 197"/>
                <a:gd name="T10" fmla="*/ 55 w 125"/>
                <a:gd name="T11" fmla="*/ 194 h 197"/>
                <a:gd name="T12" fmla="*/ 44 w 125"/>
                <a:gd name="T13" fmla="*/ 189 h 197"/>
                <a:gd name="T14" fmla="*/ 35 w 125"/>
                <a:gd name="T15" fmla="*/ 181 h 197"/>
                <a:gd name="T16" fmla="*/ 30 w 125"/>
                <a:gd name="T17" fmla="*/ 189 h 197"/>
                <a:gd name="T18" fmla="*/ 29 w 125"/>
                <a:gd name="T19" fmla="*/ 192 h 197"/>
                <a:gd name="T20" fmla="*/ 26 w 125"/>
                <a:gd name="T21" fmla="*/ 194 h 197"/>
                <a:gd name="T22" fmla="*/ 22 w 125"/>
                <a:gd name="T23" fmla="*/ 194 h 197"/>
                <a:gd name="T24" fmla="*/ 14 w 125"/>
                <a:gd name="T25" fmla="*/ 196 h 197"/>
                <a:gd name="T26" fmla="*/ 8 w 125"/>
                <a:gd name="T27" fmla="*/ 194 h 197"/>
                <a:gd name="T28" fmla="*/ 3 w 125"/>
                <a:gd name="T29" fmla="*/ 194 h 197"/>
                <a:gd name="T30" fmla="*/ 1 w 125"/>
                <a:gd name="T31" fmla="*/ 192 h 197"/>
                <a:gd name="T32" fmla="*/ 0 w 125"/>
                <a:gd name="T33" fmla="*/ 189 h 197"/>
                <a:gd name="T34" fmla="*/ 0 w 125"/>
                <a:gd name="T35" fmla="*/ 5 h 197"/>
                <a:gd name="T36" fmla="*/ 1 w 125"/>
                <a:gd name="T37" fmla="*/ 2 h 197"/>
                <a:gd name="T38" fmla="*/ 7 w 125"/>
                <a:gd name="T39" fmla="*/ 1 h 197"/>
                <a:gd name="T40" fmla="*/ 13 w 125"/>
                <a:gd name="T41" fmla="*/ 0 h 197"/>
                <a:gd name="T42" fmla="*/ 22 w 125"/>
                <a:gd name="T43" fmla="*/ 0 h 197"/>
                <a:gd name="T44" fmla="*/ 29 w 125"/>
                <a:gd name="T45" fmla="*/ 1 h 197"/>
                <a:gd name="T46" fmla="*/ 33 w 125"/>
                <a:gd name="T47" fmla="*/ 2 h 197"/>
                <a:gd name="T48" fmla="*/ 35 w 125"/>
                <a:gd name="T49" fmla="*/ 5 h 197"/>
                <a:gd name="T50" fmla="*/ 35 w 125"/>
                <a:gd name="T51" fmla="*/ 74 h 197"/>
                <a:gd name="T52" fmla="*/ 44 w 125"/>
                <a:gd name="T53" fmla="*/ 66 h 197"/>
                <a:gd name="T54" fmla="*/ 54 w 125"/>
                <a:gd name="T55" fmla="*/ 61 h 197"/>
                <a:gd name="T56" fmla="*/ 64 w 125"/>
                <a:gd name="T57" fmla="*/ 58 h 197"/>
                <a:gd name="T58" fmla="*/ 75 w 125"/>
                <a:gd name="T59" fmla="*/ 57 h 197"/>
                <a:gd name="T60" fmla="*/ 98 w 125"/>
                <a:gd name="T61" fmla="*/ 62 h 197"/>
                <a:gd name="T62" fmla="*/ 114 w 125"/>
                <a:gd name="T63" fmla="*/ 78 h 197"/>
                <a:gd name="T64" fmla="*/ 123 w 125"/>
                <a:gd name="T65" fmla="*/ 99 h 197"/>
                <a:gd name="T66" fmla="*/ 125 w 125"/>
                <a:gd name="T67" fmla="*/ 125 h 197"/>
                <a:gd name="T68" fmla="*/ 89 w 125"/>
                <a:gd name="T69" fmla="*/ 120 h 197"/>
                <a:gd name="T70" fmla="*/ 86 w 125"/>
                <a:gd name="T71" fmla="*/ 105 h 197"/>
                <a:gd name="T72" fmla="*/ 81 w 125"/>
                <a:gd name="T73" fmla="*/ 94 h 197"/>
                <a:gd name="T74" fmla="*/ 71 w 125"/>
                <a:gd name="T75" fmla="*/ 87 h 197"/>
                <a:gd name="T76" fmla="*/ 60 w 125"/>
                <a:gd name="T77" fmla="*/ 87 h 197"/>
                <a:gd name="T78" fmla="*/ 54 w 125"/>
                <a:gd name="T79" fmla="*/ 90 h 197"/>
                <a:gd name="T80" fmla="*/ 47 w 125"/>
                <a:gd name="T81" fmla="*/ 94 h 197"/>
                <a:gd name="T82" fmla="*/ 39 w 125"/>
                <a:gd name="T83" fmla="*/ 101 h 197"/>
                <a:gd name="T84" fmla="*/ 35 w 125"/>
                <a:gd name="T85" fmla="*/ 149 h 197"/>
                <a:gd name="T86" fmla="*/ 50 w 125"/>
                <a:gd name="T87" fmla="*/ 163 h 197"/>
                <a:gd name="T88" fmla="*/ 64 w 125"/>
                <a:gd name="T89" fmla="*/ 168 h 197"/>
                <a:gd name="T90" fmla="*/ 75 w 125"/>
                <a:gd name="T91" fmla="*/ 164 h 197"/>
                <a:gd name="T92" fmla="*/ 82 w 125"/>
                <a:gd name="T93" fmla="*/ 155 h 197"/>
                <a:gd name="T94" fmla="*/ 88 w 125"/>
                <a:gd name="T95" fmla="*/ 142 h 197"/>
                <a:gd name="T96" fmla="*/ 89 w 125"/>
                <a:gd name="T97"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97">
                  <a:moveTo>
                    <a:pt x="125" y="125"/>
                  </a:moveTo>
                  <a:lnTo>
                    <a:pt x="124" y="142"/>
                  </a:lnTo>
                  <a:lnTo>
                    <a:pt x="122" y="155"/>
                  </a:lnTo>
                  <a:lnTo>
                    <a:pt x="118" y="168"/>
                  </a:lnTo>
                  <a:lnTo>
                    <a:pt x="111" y="179"/>
                  </a:lnTo>
                  <a:lnTo>
                    <a:pt x="105" y="186"/>
                  </a:lnTo>
                  <a:lnTo>
                    <a:pt x="94" y="193"/>
                  </a:lnTo>
                  <a:lnTo>
                    <a:pt x="84" y="197"/>
                  </a:lnTo>
                  <a:lnTo>
                    <a:pt x="72" y="197"/>
                  </a:lnTo>
                  <a:lnTo>
                    <a:pt x="65" y="197"/>
                  </a:lnTo>
                  <a:lnTo>
                    <a:pt x="60" y="196"/>
                  </a:lnTo>
                  <a:lnTo>
                    <a:pt x="55" y="194"/>
                  </a:lnTo>
                  <a:lnTo>
                    <a:pt x="50" y="193"/>
                  </a:lnTo>
                  <a:lnTo>
                    <a:pt x="44" y="189"/>
                  </a:lnTo>
                  <a:lnTo>
                    <a:pt x="39" y="185"/>
                  </a:lnTo>
                  <a:lnTo>
                    <a:pt x="35" y="181"/>
                  </a:lnTo>
                  <a:lnTo>
                    <a:pt x="30" y="176"/>
                  </a:lnTo>
                  <a:lnTo>
                    <a:pt x="30" y="189"/>
                  </a:lnTo>
                  <a:lnTo>
                    <a:pt x="30" y="190"/>
                  </a:lnTo>
                  <a:lnTo>
                    <a:pt x="29" y="192"/>
                  </a:lnTo>
                  <a:lnTo>
                    <a:pt x="29" y="193"/>
                  </a:lnTo>
                  <a:lnTo>
                    <a:pt x="26" y="194"/>
                  </a:lnTo>
                  <a:lnTo>
                    <a:pt x="25" y="194"/>
                  </a:lnTo>
                  <a:lnTo>
                    <a:pt x="22" y="194"/>
                  </a:lnTo>
                  <a:lnTo>
                    <a:pt x="18" y="196"/>
                  </a:lnTo>
                  <a:lnTo>
                    <a:pt x="14" y="196"/>
                  </a:lnTo>
                  <a:lnTo>
                    <a:pt x="10" y="196"/>
                  </a:lnTo>
                  <a:lnTo>
                    <a:pt x="8" y="194"/>
                  </a:lnTo>
                  <a:lnTo>
                    <a:pt x="5" y="194"/>
                  </a:lnTo>
                  <a:lnTo>
                    <a:pt x="3" y="194"/>
                  </a:lnTo>
                  <a:lnTo>
                    <a:pt x="1" y="193"/>
                  </a:lnTo>
                  <a:lnTo>
                    <a:pt x="1" y="192"/>
                  </a:lnTo>
                  <a:lnTo>
                    <a:pt x="0" y="190"/>
                  </a:lnTo>
                  <a:lnTo>
                    <a:pt x="0" y="189"/>
                  </a:lnTo>
                  <a:lnTo>
                    <a:pt x="0" y="6"/>
                  </a:lnTo>
                  <a:lnTo>
                    <a:pt x="0" y="5"/>
                  </a:lnTo>
                  <a:lnTo>
                    <a:pt x="1" y="4"/>
                  </a:lnTo>
                  <a:lnTo>
                    <a:pt x="1" y="2"/>
                  </a:lnTo>
                  <a:lnTo>
                    <a:pt x="4" y="1"/>
                  </a:lnTo>
                  <a:lnTo>
                    <a:pt x="7" y="1"/>
                  </a:lnTo>
                  <a:lnTo>
                    <a:pt x="9" y="1"/>
                  </a:lnTo>
                  <a:lnTo>
                    <a:pt x="13" y="0"/>
                  </a:lnTo>
                  <a:lnTo>
                    <a:pt x="17" y="0"/>
                  </a:lnTo>
                  <a:lnTo>
                    <a:pt x="22" y="0"/>
                  </a:lnTo>
                  <a:lnTo>
                    <a:pt x="26" y="1"/>
                  </a:lnTo>
                  <a:lnTo>
                    <a:pt x="29" y="1"/>
                  </a:lnTo>
                  <a:lnTo>
                    <a:pt x="31" y="1"/>
                  </a:lnTo>
                  <a:lnTo>
                    <a:pt x="33" y="2"/>
                  </a:lnTo>
                  <a:lnTo>
                    <a:pt x="34" y="4"/>
                  </a:lnTo>
                  <a:lnTo>
                    <a:pt x="35" y="5"/>
                  </a:lnTo>
                  <a:lnTo>
                    <a:pt x="35" y="6"/>
                  </a:lnTo>
                  <a:lnTo>
                    <a:pt x="35" y="74"/>
                  </a:lnTo>
                  <a:lnTo>
                    <a:pt x="41" y="70"/>
                  </a:lnTo>
                  <a:lnTo>
                    <a:pt x="44" y="66"/>
                  </a:lnTo>
                  <a:lnTo>
                    <a:pt x="50" y="64"/>
                  </a:lnTo>
                  <a:lnTo>
                    <a:pt x="54" y="61"/>
                  </a:lnTo>
                  <a:lnTo>
                    <a:pt x="59" y="60"/>
                  </a:lnTo>
                  <a:lnTo>
                    <a:pt x="64" y="58"/>
                  </a:lnTo>
                  <a:lnTo>
                    <a:pt x="69" y="57"/>
                  </a:lnTo>
                  <a:lnTo>
                    <a:pt x="75" y="57"/>
                  </a:lnTo>
                  <a:lnTo>
                    <a:pt x="88" y="58"/>
                  </a:lnTo>
                  <a:lnTo>
                    <a:pt x="98" y="62"/>
                  </a:lnTo>
                  <a:lnTo>
                    <a:pt x="107" y="69"/>
                  </a:lnTo>
                  <a:lnTo>
                    <a:pt x="114" y="78"/>
                  </a:lnTo>
                  <a:lnTo>
                    <a:pt x="119" y="87"/>
                  </a:lnTo>
                  <a:lnTo>
                    <a:pt x="123" y="99"/>
                  </a:lnTo>
                  <a:lnTo>
                    <a:pt x="125" y="112"/>
                  </a:lnTo>
                  <a:lnTo>
                    <a:pt x="125" y="125"/>
                  </a:lnTo>
                  <a:close/>
                  <a:moveTo>
                    <a:pt x="89" y="128"/>
                  </a:moveTo>
                  <a:lnTo>
                    <a:pt x="89" y="120"/>
                  </a:lnTo>
                  <a:lnTo>
                    <a:pt x="88" y="113"/>
                  </a:lnTo>
                  <a:lnTo>
                    <a:pt x="86" y="105"/>
                  </a:lnTo>
                  <a:lnTo>
                    <a:pt x="84" y="99"/>
                  </a:lnTo>
                  <a:lnTo>
                    <a:pt x="81" y="94"/>
                  </a:lnTo>
                  <a:lnTo>
                    <a:pt x="76" y="91"/>
                  </a:lnTo>
                  <a:lnTo>
                    <a:pt x="71" y="87"/>
                  </a:lnTo>
                  <a:lnTo>
                    <a:pt x="64" y="87"/>
                  </a:lnTo>
                  <a:lnTo>
                    <a:pt x="60" y="87"/>
                  </a:lnTo>
                  <a:lnTo>
                    <a:pt x="58" y="88"/>
                  </a:lnTo>
                  <a:lnTo>
                    <a:pt x="54" y="90"/>
                  </a:lnTo>
                  <a:lnTo>
                    <a:pt x="51" y="91"/>
                  </a:lnTo>
                  <a:lnTo>
                    <a:pt x="47" y="94"/>
                  </a:lnTo>
                  <a:lnTo>
                    <a:pt x="43" y="98"/>
                  </a:lnTo>
                  <a:lnTo>
                    <a:pt x="39" y="101"/>
                  </a:lnTo>
                  <a:lnTo>
                    <a:pt x="35" y="107"/>
                  </a:lnTo>
                  <a:lnTo>
                    <a:pt x="35" y="149"/>
                  </a:lnTo>
                  <a:lnTo>
                    <a:pt x="42" y="156"/>
                  </a:lnTo>
                  <a:lnTo>
                    <a:pt x="50" y="163"/>
                  </a:lnTo>
                  <a:lnTo>
                    <a:pt x="56" y="167"/>
                  </a:lnTo>
                  <a:lnTo>
                    <a:pt x="64" y="168"/>
                  </a:lnTo>
                  <a:lnTo>
                    <a:pt x="71" y="167"/>
                  </a:lnTo>
                  <a:lnTo>
                    <a:pt x="75" y="164"/>
                  </a:lnTo>
                  <a:lnTo>
                    <a:pt x="80" y="160"/>
                  </a:lnTo>
                  <a:lnTo>
                    <a:pt x="82" y="155"/>
                  </a:lnTo>
                  <a:lnTo>
                    <a:pt x="86" y="149"/>
                  </a:lnTo>
                  <a:lnTo>
                    <a:pt x="88" y="142"/>
                  </a:lnTo>
                  <a:lnTo>
                    <a:pt x="89" y="135"/>
                  </a:lnTo>
                  <a:lnTo>
                    <a:pt x="89"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166"/>
            <p:cNvSpPr>
              <a:spLocks/>
            </p:cNvSpPr>
            <p:nvPr/>
          </p:nvSpPr>
          <p:spPr bwMode="auto">
            <a:xfrm>
              <a:off x="1622" y="2433"/>
              <a:ext cx="16" cy="62"/>
            </a:xfrm>
            <a:custGeom>
              <a:avLst/>
              <a:gdLst>
                <a:gd name="T0" fmla="*/ 61 w 61"/>
                <a:gd name="T1" fmla="*/ 122 h 248"/>
                <a:gd name="T2" fmla="*/ 60 w 61"/>
                <a:gd name="T3" fmla="*/ 138 h 248"/>
                <a:gd name="T4" fmla="*/ 59 w 61"/>
                <a:gd name="T5" fmla="*/ 154 h 248"/>
                <a:gd name="T6" fmla="*/ 58 w 61"/>
                <a:gd name="T7" fmla="*/ 169 h 248"/>
                <a:gd name="T8" fmla="*/ 54 w 61"/>
                <a:gd name="T9" fmla="*/ 184 h 248"/>
                <a:gd name="T10" fmla="*/ 50 w 61"/>
                <a:gd name="T11" fmla="*/ 200 h 248"/>
                <a:gd name="T12" fmla="*/ 44 w 61"/>
                <a:gd name="T13" fmla="*/ 214 h 248"/>
                <a:gd name="T14" fmla="*/ 39 w 61"/>
                <a:gd name="T15" fmla="*/ 228 h 248"/>
                <a:gd name="T16" fmla="*/ 31 w 61"/>
                <a:gd name="T17" fmla="*/ 244 h 248"/>
                <a:gd name="T18" fmla="*/ 31 w 61"/>
                <a:gd name="T19" fmla="*/ 244 h 248"/>
                <a:gd name="T20" fmla="*/ 30 w 61"/>
                <a:gd name="T21" fmla="*/ 245 h 248"/>
                <a:gd name="T22" fmla="*/ 29 w 61"/>
                <a:gd name="T23" fmla="*/ 245 h 248"/>
                <a:gd name="T24" fmla="*/ 27 w 61"/>
                <a:gd name="T25" fmla="*/ 247 h 248"/>
                <a:gd name="T26" fmla="*/ 25 w 61"/>
                <a:gd name="T27" fmla="*/ 247 h 248"/>
                <a:gd name="T28" fmla="*/ 22 w 61"/>
                <a:gd name="T29" fmla="*/ 247 h 248"/>
                <a:gd name="T30" fmla="*/ 20 w 61"/>
                <a:gd name="T31" fmla="*/ 248 h 248"/>
                <a:gd name="T32" fmla="*/ 16 w 61"/>
                <a:gd name="T33" fmla="*/ 248 h 248"/>
                <a:gd name="T34" fmla="*/ 10 w 61"/>
                <a:gd name="T35" fmla="*/ 248 h 248"/>
                <a:gd name="T36" fmla="*/ 7 w 61"/>
                <a:gd name="T37" fmla="*/ 247 h 248"/>
                <a:gd name="T38" fmla="*/ 4 w 61"/>
                <a:gd name="T39" fmla="*/ 247 h 248"/>
                <a:gd name="T40" fmla="*/ 3 w 61"/>
                <a:gd name="T41" fmla="*/ 245 h 248"/>
                <a:gd name="T42" fmla="*/ 1 w 61"/>
                <a:gd name="T43" fmla="*/ 244 h 248"/>
                <a:gd name="T44" fmla="*/ 0 w 61"/>
                <a:gd name="T45" fmla="*/ 243 h 248"/>
                <a:gd name="T46" fmla="*/ 1 w 61"/>
                <a:gd name="T47" fmla="*/ 241 h 248"/>
                <a:gd name="T48" fmla="*/ 1 w 61"/>
                <a:gd name="T49" fmla="*/ 239 h 248"/>
                <a:gd name="T50" fmla="*/ 12 w 61"/>
                <a:gd name="T51" fmla="*/ 211 h 248"/>
                <a:gd name="T52" fmla="*/ 20 w 61"/>
                <a:gd name="T53" fmla="*/ 183 h 248"/>
                <a:gd name="T54" fmla="*/ 24 w 61"/>
                <a:gd name="T55" fmla="*/ 153 h 248"/>
                <a:gd name="T56" fmla="*/ 25 w 61"/>
                <a:gd name="T57" fmla="*/ 122 h 248"/>
                <a:gd name="T58" fmla="*/ 24 w 61"/>
                <a:gd name="T59" fmla="*/ 92 h 248"/>
                <a:gd name="T60" fmla="*/ 20 w 61"/>
                <a:gd name="T61" fmla="*/ 64 h 248"/>
                <a:gd name="T62" fmla="*/ 12 w 61"/>
                <a:gd name="T63" fmla="*/ 35 h 248"/>
                <a:gd name="T64" fmla="*/ 1 w 61"/>
                <a:gd name="T65" fmla="*/ 8 h 248"/>
                <a:gd name="T66" fmla="*/ 1 w 61"/>
                <a:gd name="T67" fmla="*/ 5 h 248"/>
                <a:gd name="T68" fmla="*/ 1 w 61"/>
                <a:gd name="T69" fmla="*/ 4 h 248"/>
                <a:gd name="T70" fmla="*/ 1 w 61"/>
                <a:gd name="T71" fmla="*/ 2 h 248"/>
                <a:gd name="T72" fmla="*/ 3 w 61"/>
                <a:gd name="T73" fmla="*/ 1 h 248"/>
                <a:gd name="T74" fmla="*/ 5 w 61"/>
                <a:gd name="T75" fmla="*/ 1 h 248"/>
                <a:gd name="T76" fmla="*/ 8 w 61"/>
                <a:gd name="T77" fmla="*/ 0 h 248"/>
                <a:gd name="T78" fmla="*/ 10 w 61"/>
                <a:gd name="T79" fmla="*/ 0 h 248"/>
                <a:gd name="T80" fmla="*/ 16 w 61"/>
                <a:gd name="T81" fmla="*/ 0 h 248"/>
                <a:gd name="T82" fmla="*/ 20 w 61"/>
                <a:gd name="T83" fmla="*/ 0 h 248"/>
                <a:gd name="T84" fmla="*/ 24 w 61"/>
                <a:gd name="T85" fmla="*/ 0 h 248"/>
                <a:gd name="T86" fmla="*/ 26 w 61"/>
                <a:gd name="T87" fmla="*/ 0 h 248"/>
                <a:gd name="T88" fmla="*/ 27 w 61"/>
                <a:gd name="T89" fmla="*/ 1 h 248"/>
                <a:gd name="T90" fmla="*/ 29 w 61"/>
                <a:gd name="T91" fmla="*/ 1 h 248"/>
                <a:gd name="T92" fmla="*/ 30 w 61"/>
                <a:gd name="T93" fmla="*/ 1 h 248"/>
                <a:gd name="T94" fmla="*/ 31 w 61"/>
                <a:gd name="T95" fmla="*/ 2 h 248"/>
                <a:gd name="T96" fmla="*/ 31 w 61"/>
                <a:gd name="T97" fmla="*/ 2 h 248"/>
                <a:gd name="T98" fmla="*/ 44 w 61"/>
                <a:gd name="T99" fmla="*/ 32 h 248"/>
                <a:gd name="T100" fmla="*/ 54 w 61"/>
                <a:gd name="T101" fmla="*/ 62 h 248"/>
                <a:gd name="T102" fmla="*/ 60 w 61"/>
                <a:gd name="T103" fmla="*/ 92 h 248"/>
                <a:gd name="T104" fmla="*/ 61 w 61"/>
                <a:gd name="T105" fmla="*/ 1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 h="248">
                  <a:moveTo>
                    <a:pt x="61" y="122"/>
                  </a:moveTo>
                  <a:lnTo>
                    <a:pt x="60" y="138"/>
                  </a:lnTo>
                  <a:lnTo>
                    <a:pt x="59" y="154"/>
                  </a:lnTo>
                  <a:lnTo>
                    <a:pt x="58" y="169"/>
                  </a:lnTo>
                  <a:lnTo>
                    <a:pt x="54" y="184"/>
                  </a:lnTo>
                  <a:lnTo>
                    <a:pt x="50" y="200"/>
                  </a:lnTo>
                  <a:lnTo>
                    <a:pt x="44" y="214"/>
                  </a:lnTo>
                  <a:lnTo>
                    <a:pt x="39" y="228"/>
                  </a:lnTo>
                  <a:lnTo>
                    <a:pt x="31" y="244"/>
                  </a:lnTo>
                  <a:lnTo>
                    <a:pt x="31" y="244"/>
                  </a:lnTo>
                  <a:lnTo>
                    <a:pt x="30" y="245"/>
                  </a:lnTo>
                  <a:lnTo>
                    <a:pt x="29" y="245"/>
                  </a:lnTo>
                  <a:lnTo>
                    <a:pt x="27" y="247"/>
                  </a:lnTo>
                  <a:lnTo>
                    <a:pt x="25" y="247"/>
                  </a:lnTo>
                  <a:lnTo>
                    <a:pt x="22" y="247"/>
                  </a:lnTo>
                  <a:lnTo>
                    <a:pt x="20" y="248"/>
                  </a:lnTo>
                  <a:lnTo>
                    <a:pt x="16" y="248"/>
                  </a:lnTo>
                  <a:lnTo>
                    <a:pt x="10" y="248"/>
                  </a:lnTo>
                  <a:lnTo>
                    <a:pt x="7" y="247"/>
                  </a:lnTo>
                  <a:lnTo>
                    <a:pt x="4" y="247"/>
                  </a:lnTo>
                  <a:lnTo>
                    <a:pt x="3" y="245"/>
                  </a:lnTo>
                  <a:lnTo>
                    <a:pt x="1" y="244"/>
                  </a:lnTo>
                  <a:lnTo>
                    <a:pt x="0" y="243"/>
                  </a:lnTo>
                  <a:lnTo>
                    <a:pt x="1" y="241"/>
                  </a:lnTo>
                  <a:lnTo>
                    <a:pt x="1" y="239"/>
                  </a:lnTo>
                  <a:lnTo>
                    <a:pt x="12" y="211"/>
                  </a:lnTo>
                  <a:lnTo>
                    <a:pt x="20" y="183"/>
                  </a:lnTo>
                  <a:lnTo>
                    <a:pt x="24" y="153"/>
                  </a:lnTo>
                  <a:lnTo>
                    <a:pt x="25" y="122"/>
                  </a:lnTo>
                  <a:lnTo>
                    <a:pt x="24" y="92"/>
                  </a:lnTo>
                  <a:lnTo>
                    <a:pt x="20" y="64"/>
                  </a:lnTo>
                  <a:lnTo>
                    <a:pt x="12" y="35"/>
                  </a:lnTo>
                  <a:lnTo>
                    <a:pt x="1" y="8"/>
                  </a:lnTo>
                  <a:lnTo>
                    <a:pt x="1" y="5"/>
                  </a:lnTo>
                  <a:lnTo>
                    <a:pt x="1" y="4"/>
                  </a:lnTo>
                  <a:lnTo>
                    <a:pt x="1" y="2"/>
                  </a:lnTo>
                  <a:lnTo>
                    <a:pt x="3" y="1"/>
                  </a:lnTo>
                  <a:lnTo>
                    <a:pt x="5" y="1"/>
                  </a:lnTo>
                  <a:lnTo>
                    <a:pt x="8" y="0"/>
                  </a:lnTo>
                  <a:lnTo>
                    <a:pt x="10" y="0"/>
                  </a:lnTo>
                  <a:lnTo>
                    <a:pt x="16" y="0"/>
                  </a:lnTo>
                  <a:lnTo>
                    <a:pt x="20" y="0"/>
                  </a:lnTo>
                  <a:lnTo>
                    <a:pt x="24" y="0"/>
                  </a:lnTo>
                  <a:lnTo>
                    <a:pt x="26" y="0"/>
                  </a:lnTo>
                  <a:lnTo>
                    <a:pt x="27" y="1"/>
                  </a:lnTo>
                  <a:lnTo>
                    <a:pt x="29" y="1"/>
                  </a:lnTo>
                  <a:lnTo>
                    <a:pt x="30" y="1"/>
                  </a:lnTo>
                  <a:lnTo>
                    <a:pt x="31" y="2"/>
                  </a:lnTo>
                  <a:lnTo>
                    <a:pt x="31" y="2"/>
                  </a:lnTo>
                  <a:lnTo>
                    <a:pt x="44" y="32"/>
                  </a:lnTo>
                  <a:lnTo>
                    <a:pt x="54" y="62"/>
                  </a:lnTo>
                  <a:lnTo>
                    <a:pt x="60" y="92"/>
                  </a:lnTo>
                  <a:lnTo>
                    <a:pt x="61"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Line 167"/>
            <p:cNvSpPr>
              <a:spLocks noChangeShapeType="1"/>
            </p:cNvSpPr>
            <p:nvPr/>
          </p:nvSpPr>
          <p:spPr bwMode="auto">
            <a:xfrm>
              <a:off x="1834" y="3315"/>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Line 168"/>
            <p:cNvSpPr>
              <a:spLocks noChangeShapeType="1"/>
            </p:cNvSpPr>
            <p:nvPr/>
          </p:nvSpPr>
          <p:spPr bwMode="auto">
            <a:xfrm>
              <a:off x="1834" y="3190"/>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Line 169"/>
            <p:cNvSpPr>
              <a:spLocks noChangeShapeType="1"/>
            </p:cNvSpPr>
            <p:nvPr/>
          </p:nvSpPr>
          <p:spPr bwMode="auto">
            <a:xfrm>
              <a:off x="1834" y="3064"/>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Line 170"/>
            <p:cNvSpPr>
              <a:spLocks noChangeShapeType="1"/>
            </p:cNvSpPr>
            <p:nvPr/>
          </p:nvSpPr>
          <p:spPr bwMode="auto">
            <a:xfrm>
              <a:off x="1834" y="2939"/>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Line 171"/>
            <p:cNvSpPr>
              <a:spLocks noChangeShapeType="1"/>
            </p:cNvSpPr>
            <p:nvPr/>
          </p:nvSpPr>
          <p:spPr bwMode="auto">
            <a:xfrm>
              <a:off x="1834" y="2815"/>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Line 172"/>
            <p:cNvSpPr>
              <a:spLocks noChangeShapeType="1"/>
            </p:cNvSpPr>
            <p:nvPr/>
          </p:nvSpPr>
          <p:spPr bwMode="auto">
            <a:xfrm>
              <a:off x="1834" y="2689"/>
              <a:ext cx="2341"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Freeform 173"/>
            <p:cNvSpPr>
              <a:spLocks noEditPoints="1"/>
            </p:cNvSpPr>
            <p:nvPr/>
          </p:nvSpPr>
          <p:spPr bwMode="auto">
            <a:xfrm>
              <a:off x="1945" y="3194"/>
              <a:ext cx="1859" cy="246"/>
            </a:xfrm>
            <a:custGeom>
              <a:avLst/>
              <a:gdLst>
                <a:gd name="T0" fmla="*/ 0 w 7433"/>
                <a:gd name="T1" fmla="*/ 575 h 983"/>
                <a:gd name="T2" fmla="*/ 409 w 7433"/>
                <a:gd name="T3" fmla="*/ 575 h 983"/>
                <a:gd name="T4" fmla="*/ 409 w 7433"/>
                <a:gd name="T5" fmla="*/ 983 h 983"/>
                <a:gd name="T6" fmla="*/ 0 w 7433"/>
                <a:gd name="T7" fmla="*/ 983 h 983"/>
                <a:gd name="T8" fmla="*/ 0 w 7433"/>
                <a:gd name="T9" fmla="*/ 575 h 983"/>
                <a:gd name="T10" fmla="*/ 2342 w 7433"/>
                <a:gd name="T11" fmla="*/ 413 h 983"/>
                <a:gd name="T12" fmla="*/ 2751 w 7433"/>
                <a:gd name="T13" fmla="*/ 413 h 983"/>
                <a:gd name="T14" fmla="*/ 2751 w 7433"/>
                <a:gd name="T15" fmla="*/ 983 h 983"/>
                <a:gd name="T16" fmla="*/ 2342 w 7433"/>
                <a:gd name="T17" fmla="*/ 983 h 983"/>
                <a:gd name="T18" fmla="*/ 2342 w 7433"/>
                <a:gd name="T19" fmla="*/ 413 h 983"/>
                <a:gd name="T20" fmla="*/ 4684 w 7433"/>
                <a:gd name="T21" fmla="*/ 248 h 983"/>
                <a:gd name="T22" fmla="*/ 5091 w 7433"/>
                <a:gd name="T23" fmla="*/ 248 h 983"/>
                <a:gd name="T24" fmla="*/ 5091 w 7433"/>
                <a:gd name="T25" fmla="*/ 983 h 983"/>
                <a:gd name="T26" fmla="*/ 4684 w 7433"/>
                <a:gd name="T27" fmla="*/ 983 h 983"/>
                <a:gd name="T28" fmla="*/ 4684 w 7433"/>
                <a:gd name="T29" fmla="*/ 248 h 983"/>
                <a:gd name="T30" fmla="*/ 7027 w 7433"/>
                <a:gd name="T31" fmla="*/ 0 h 983"/>
                <a:gd name="T32" fmla="*/ 7433 w 7433"/>
                <a:gd name="T33" fmla="*/ 0 h 983"/>
                <a:gd name="T34" fmla="*/ 7433 w 7433"/>
                <a:gd name="T35" fmla="*/ 983 h 983"/>
                <a:gd name="T36" fmla="*/ 7027 w 7433"/>
                <a:gd name="T37" fmla="*/ 983 h 983"/>
                <a:gd name="T38" fmla="*/ 7027 w 7433"/>
                <a:gd name="T39"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3" h="983">
                  <a:moveTo>
                    <a:pt x="0" y="575"/>
                  </a:moveTo>
                  <a:lnTo>
                    <a:pt x="409" y="575"/>
                  </a:lnTo>
                  <a:lnTo>
                    <a:pt x="409" y="983"/>
                  </a:lnTo>
                  <a:lnTo>
                    <a:pt x="0" y="983"/>
                  </a:lnTo>
                  <a:lnTo>
                    <a:pt x="0" y="575"/>
                  </a:lnTo>
                  <a:close/>
                  <a:moveTo>
                    <a:pt x="2342" y="413"/>
                  </a:moveTo>
                  <a:lnTo>
                    <a:pt x="2751" y="413"/>
                  </a:lnTo>
                  <a:lnTo>
                    <a:pt x="2751" y="983"/>
                  </a:lnTo>
                  <a:lnTo>
                    <a:pt x="2342" y="983"/>
                  </a:lnTo>
                  <a:lnTo>
                    <a:pt x="2342" y="413"/>
                  </a:lnTo>
                  <a:close/>
                  <a:moveTo>
                    <a:pt x="4684" y="248"/>
                  </a:moveTo>
                  <a:lnTo>
                    <a:pt x="5091" y="248"/>
                  </a:lnTo>
                  <a:lnTo>
                    <a:pt x="5091" y="983"/>
                  </a:lnTo>
                  <a:lnTo>
                    <a:pt x="4684" y="983"/>
                  </a:lnTo>
                  <a:lnTo>
                    <a:pt x="4684" y="248"/>
                  </a:lnTo>
                  <a:close/>
                  <a:moveTo>
                    <a:pt x="7027" y="0"/>
                  </a:moveTo>
                  <a:lnTo>
                    <a:pt x="7433" y="0"/>
                  </a:lnTo>
                  <a:lnTo>
                    <a:pt x="7433" y="983"/>
                  </a:lnTo>
                  <a:lnTo>
                    <a:pt x="7027" y="983"/>
                  </a:lnTo>
                  <a:lnTo>
                    <a:pt x="7027"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174"/>
            <p:cNvSpPr>
              <a:spLocks noEditPoints="1"/>
            </p:cNvSpPr>
            <p:nvPr/>
          </p:nvSpPr>
          <p:spPr bwMode="auto">
            <a:xfrm>
              <a:off x="2075" y="2972"/>
              <a:ext cx="1859" cy="468"/>
            </a:xfrm>
            <a:custGeom>
              <a:avLst/>
              <a:gdLst>
                <a:gd name="T0" fmla="*/ 0 w 7433"/>
                <a:gd name="T1" fmla="*/ 1177 h 1871"/>
                <a:gd name="T2" fmla="*/ 409 w 7433"/>
                <a:gd name="T3" fmla="*/ 1177 h 1871"/>
                <a:gd name="T4" fmla="*/ 409 w 7433"/>
                <a:gd name="T5" fmla="*/ 1871 h 1871"/>
                <a:gd name="T6" fmla="*/ 0 w 7433"/>
                <a:gd name="T7" fmla="*/ 1871 h 1871"/>
                <a:gd name="T8" fmla="*/ 0 w 7433"/>
                <a:gd name="T9" fmla="*/ 1177 h 1871"/>
                <a:gd name="T10" fmla="*/ 2342 w 7433"/>
                <a:gd name="T11" fmla="*/ 845 h 1871"/>
                <a:gd name="T12" fmla="*/ 2749 w 7433"/>
                <a:gd name="T13" fmla="*/ 845 h 1871"/>
                <a:gd name="T14" fmla="*/ 2749 w 7433"/>
                <a:gd name="T15" fmla="*/ 1871 h 1871"/>
                <a:gd name="T16" fmla="*/ 2342 w 7433"/>
                <a:gd name="T17" fmla="*/ 1871 h 1871"/>
                <a:gd name="T18" fmla="*/ 2342 w 7433"/>
                <a:gd name="T19" fmla="*/ 845 h 1871"/>
                <a:gd name="T20" fmla="*/ 4681 w 7433"/>
                <a:gd name="T21" fmla="*/ 517 h 1871"/>
                <a:gd name="T22" fmla="*/ 5091 w 7433"/>
                <a:gd name="T23" fmla="*/ 517 h 1871"/>
                <a:gd name="T24" fmla="*/ 5091 w 7433"/>
                <a:gd name="T25" fmla="*/ 1871 h 1871"/>
                <a:gd name="T26" fmla="*/ 4681 w 7433"/>
                <a:gd name="T27" fmla="*/ 1871 h 1871"/>
                <a:gd name="T28" fmla="*/ 4681 w 7433"/>
                <a:gd name="T29" fmla="*/ 517 h 1871"/>
                <a:gd name="T30" fmla="*/ 7023 w 7433"/>
                <a:gd name="T31" fmla="*/ 0 h 1871"/>
                <a:gd name="T32" fmla="*/ 7433 w 7433"/>
                <a:gd name="T33" fmla="*/ 0 h 1871"/>
                <a:gd name="T34" fmla="*/ 7433 w 7433"/>
                <a:gd name="T35" fmla="*/ 1871 h 1871"/>
                <a:gd name="T36" fmla="*/ 7023 w 7433"/>
                <a:gd name="T37" fmla="*/ 1871 h 1871"/>
                <a:gd name="T38" fmla="*/ 7023 w 7433"/>
                <a:gd name="T3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3" h="1871">
                  <a:moveTo>
                    <a:pt x="0" y="1177"/>
                  </a:moveTo>
                  <a:lnTo>
                    <a:pt x="409" y="1177"/>
                  </a:lnTo>
                  <a:lnTo>
                    <a:pt x="409" y="1871"/>
                  </a:lnTo>
                  <a:lnTo>
                    <a:pt x="0" y="1871"/>
                  </a:lnTo>
                  <a:lnTo>
                    <a:pt x="0" y="1177"/>
                  </a:lnTo>
                  <a:close/>
                  <a:moveTo>
                    <a:pt x="2342" y="845"/>
                  </a:moveTo>
                  <a:lnTo>
                    <a:pt x="2749" y="845"/>
                  </a:lnTo>
                  <a:lnTo>
                    <a:pt x="2749" y="1871"/>
                  </a:lnTo>
                  <a:lnTo>
                    <a:pt x="2342" y="1871"/>
                  </a:lnTo>
                  <a:lnTo>
                    <a:pt x="2342" y="845"/>
                  </a:lnTo>
                  <a:close/>
                  <a:moveTo>
                    <a:pt x="4681" y="517"/>
                  </a:moveTo>
                  <a:lnTo>
                    <a:pt x="5091" y="517"/>
                  </a:lnTo>
                  <a:lnTo>
                    <a:pt x="5091" y="1871"/>
                  </a:lnTo>
                  <a:lnTo>
                    <a:pt x="4681" y="1871"/>
                  </a:lnTo>
                  <a:lnTo>
                    <a:pt x="4681" y="517"/>
                  </a:lnTo>
                  <a:close/>
                  <a:moveTo>
                    <a:pt x="7023" y="0"/>
                  </a:moveTo>
                  <a:lnTo>
                    <a:pt x="7433" y="0"/>
                  </a:lnTo>
                  <a:lnTo>
                    <a:pt x="7433" y="1871"/>
                  </a:lnTo>
                  <a:lnTo>
                    <a:pt x="7023" y="1871"/>
                  </a:lnTo>
                  <a:lnTo>
                    <a:pt x="7023" y="0"/>
                  </a:lnTo>
                  <a:close/>
                </a:path>
              </a:pathLst>
            </a:custGeom>
            <a:solidFill>
              <a:srgbClr val="EB6C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175"/>
            <p:cNvSpPr>
              <a:spLocks noEditPoints="1"/>
            </p:cNvSpPr>
            <p:nvPr/>
          </p:nvSpPr>
          <p:spPr bwMode="auto">
            <a:xfrm>
              <a:off x="2206" y="2987"/>
              <a:ext cx="1857" cy="453"/>
            </a:xfrm>
            <a:custGeom>
              <a:avLst/>
              <a:gdLst>
                <a:gd name="T0" fmla="*/ 0 w 7430"/>
                <a:gd name="T1" fmla="*/ 1142 h 1811"/>
                <a:gd name="T2" fmla="*/ 407 w 7430"/>
                <a:gd name="T3" fmla="*/ 1142 h 1811"/>
                <a:gd name="T4" fmla="*/ 407 w 7430"/>
                <a:gd name="T5" fmla="*/ 1811 h 1811"/>
                <a:gd name="T6" fmla="*/ 0 w 7430"/>
                <a:gd name="T7" fmla="*/ 1811 h 1811"/>
                <a:gd name="T8" fmla="*/ 0 w 7430"/>
                <a:gd name="T9" fmla="*/ 1142 h 1811"/>
                <a:gd name="T10" fmla="*/ 2339 w 7430"/>
                <a:gd name="T11" fmla="*/ 790 h 1811"/>
                <a:gd name="T12" fmla="*/ 2749 w 7430"/>
                <a:gd name="T13" fmla="*/ 790 h 1811"/>
                <a:gd name="T14" fmla="*/ 2749 w 7430"/>
                <a:gd name="T15" fmla="*/ 1811 h 1811"/>
                <a:gd name="T16" fmla="*/ 2339 w 7430"/>
                <a:gd name="T17" fmla="*/ 1811 h 1811"/>
                <a:gd name="T18" fmla="*/ 2339 w 7430"/>
                <a:gd name="T19" fmla="*/ 790 h 1811"/>
                <a:gd name="T20" fmla="*/ 4681 w 7430"/>
                <a:gd name="T21" fmla="*/ 499 h 1811"/>
                <a:gd name="T22" fmla="*/ 5091 w 7430"/>
                <a:gd name="T23" fmla="*/ 499 h 1811"/>
                <a:gd name="T24" fmla="*/ 5091 w 7430"/>
                <a:gd name="T25" fmla="*/ 1811 h 1811"/>
                <a:gd name="T26" fmla="*/ 4681 w 7430"/>
                <a:gd name="T27" fmla="*/ 1811 h 1811"/>
                <a:gd name="T28" fmla="*/ 4681 w 7430"/>
                <a:gd name="T29" fmla="*/ 499 h 1811"/>
                <a:gd name="T30" fmla="*/ 7023 w 7430"/>
                <a:gd name="T31" fmla="*/ 0 h 1811"/>
                <a:gd name="T32" fmla="*/ 7430 w 7430"/>
                <a:gd name="T33" fmla="*/ 0 h 1811"/>
                <a:gd name="T34" fmla="*/ 7430 w 7430"/>
                <a:gd name="T35" fmla="*/ 1811 h 1811"/>
                <a:gd name="T36" fmla="*/ 7023 w 7430"/>
                <a:gd name="T37" fmla="*/ 1811 h 1811"/>
                <a:gd name="T38" fmla="*/ 7023 w 7430"/>
                <a:gd name="T39" fmla="*/ 0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0" h="1811">
                  <a:moveTo>
                    <a:pt x="0" y="1142"/>
                  </a:moveTo>
                  <a:lnTo>
                    <a:pt x="407" y="1142"/>
                  </a:lnTo>
                  <a:lnTo>
                    <a:pt x="407" y="1811"/>
                  </a:lnTo>
                  <a:lnTo>
                    <a:pt x="0" y="1811"/>
                  </a:lnTo>
                  <a:lnTo>
                    <a:pt x="0" y="1142"/>
                  </a:lnTo>
                  <a:close/>
                  <a:moveTo>
                    <a:pt x="2339" y="790"/>
                  </a:moveTo>
                  <a:lnTo>
                    <a:pt x="2749" y="790"/>
                  </a:lnTo>
                  <a:lnTo>
                    <a:pt x="2749" y="1811"/>
                  </a:lnTo>
                  <a:lnTo>
                    <a:pt x="2339" y="1811"/>
                  </a:lnTo>
                  <a:lnTo>
                    <a:pt x="2339" y="790"/>
                  </a:lnTo>
                  <a:close/>
                  <a:moveTo>
                    <a:pt x="4681" y="499"/>
                  </a:moveTo>
                  <a:lnTo>
                    <a:pt x="5091" y="499"/>
                  </a:lnTo>
                  <a:lnTo>
                    <a:pt x="5091" y="1811"/>
                  </a:lnTo>
                  <a:lnTo>
                    <a:pt x="4681" y="1811"/>
                  </a:lnTo>
                  <a:lnTo>
                    <a:pt x="4681" y="499"/>
                  </a:lnTo>
                  <a:close/>
                  <a:moveTo>
                    <a:pt x="7023" y="0"/>
                  </a:moveTo>
                  <a:lnTo>
                    <a:pt x="7430" y="0"/>
                  </a:lnTo>
                  <a:lnTo>
                    <a:pt x="7430" y="1811"/>
                  </a:lnTo>
                  <a:lnTo>
                    <a:pt x="7023" y="1811"/>
                  </a:lnTo>
                  <a:lnTo>
                    <a:pt x="7023" y="0"/>
                  </a:lnTo>
                  <a:close/>
                </a:path>
              </a:pathLst>
            </a:custGeom>
            <a:solidFill>
              <a:srgbClr val="2E7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Line 176"/>
            <p:cNvSpPr>
              <a:spLocks noChangeShapeType="1"/>
            </p:cNvSpPr>
            <p:nvPr/>
          </p:nvSpPr>
          <p:spPr bwMode="auto">
            <a:xfrm>
              <a:off x="1834" y="3440"/>
              <a:ext cx="2341" cy="0"/>
            </a:xfrm>
            <a:prstGeom prst="line">
              <a:avLst/>
            </a:prstGeom>
            <a:noFill/>
            <a:ln w="7938">
              <a:solidFill>
                <a:srgbClr val="02020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Freeform 177"/>
            <p:cNvSpPr>
              <a:spLocks noEditPoints="1"/>
            </p:cNvSpPr>
            <p:nvPr/>
          </p:nvSpPr>
          <p:spPr bwMode="auto">
            <a:xfrm>
              <a:off x="1743" y="3417"/>
              <a:ext cx="29" cy="42"/>
            </a:xfrm>
            <a:custGeom>
              <a:avLst/>
              <a:gdLst>
                <a:gd name="T0" fmla="*/ 112 w 112"/>
                <a:gd name="T1" fmla="*/ 102 h 169"/>
                <a:gd name="T2" fmla="*/ 106 w 112"/>
                <a:gd name="T3" fmla="*/ 133 h 169"/>
                <a:gd name="T4" fmla="*/ 93 w 112"/>
                <a:gd name="T5" fmla="*/ 156 h 169"/>
                <a:gd name="T6" fmla="*/ 71 w 112"/>
                <a:gd name="T7" fmla="*/ 167 h 169"/>
                <a:gd name="T8" fmla="*/ 40 w 112"/>
                <a:gd name="T9" fmla="*/ 167 h 169"/>
                <a:gd name="T10" fmla="*/ 18 w 112"/>
                <a:gd name="T11" fmla="*/ 157 h 169"/>
                <a:gd name="T12" fmla="*/ 5 w 112"/>
                <a:gd name="T13" fmla="*/ 136 h 169"/>
                <a:gd name="T14" fmla="*/ 0 w 112"/>
                <a:gd name="T15" fmla="*/ 105 h 169"/>
                <a:gd name="T16" fmla="*/ 0 w 112"/>
                <a:gd name="T17" fmla="*/ 67 h 169"/>
                <a:gd name="T18" fmla="*/ 6 w 112"/>
                <a:gd name="T19" fmla="*/ 35 h 169"/>
                <a:gd name="T20" fmla="*/ 20 w 112"/>
                <a:gd name="T21" fmla="*/ 13 h 169"/>
                <a:gd name="T22" fmla="*/ 43 w 112"/>
                <a:gd name="T23" fmla="*/ 1 h 169"/>
                <a:gd name="T24" fmla="*/ 72 w 112"/>
                <a:gd name="T25" fmla="*/ 1 h 169"/>
                <a:gd name="T26" fmla="*/ 94 w 112"/>
                <a:gd name="T27" fmla="*/ 12 h 169"/>
                <a:gd name="T28" fmla="*/ 107 w 112"/>
                <a:gd name="T29" fmla="*/ 34 h 169"/>
                <a:gd name="T30" fmla="*/ 112 w 112"/>
                <a:gd name="T31" fmla="*/ 65 h 169"/>
                <a:gd name="T32" fmla="*/ 90 w 112"/>
                <a:gd name="T33" fmla="*/ 86 h 169"/>
                <a:gd name="T34" fmla="*/ 90 w 112"/>
                <a:gd name="T35" fmla="*/ 64 h 169"/>
                <a:gd name="T36" fmla="*/ 88 w 112"/>
                <a:gd name="T37" fmla="*/ 47 h 169"/>
                <a:gd name="T38" fmla="*/ 82 w 112"/>
                <a:gd name="T39" fmla="*/ 34 h 169"/>
                <a:gd name="T40" fmla="*/ 76 w 112"/>
                <a:gd name="T41" fmla="*/ 25 h 169"/>
                <a:gd name="T42" fmla="*/ 68 w 112"/>
                <a:gd name="T43" fmla="*/ 20 h 169"/>
                <a:gd name="T44" fmla="*/ 56 w 112"/>
                <a:gd name="T45" fmla="*/ 18 h 169"/>
                <a:gd name="T46" fmla="*/ 39 w 112"/>
                <a:gd name="T47" fmla="*/ 24 h 169"/>
                <a:gd name="T48" fmla="*/ 29 w 112"/>
                <a:gd name="T49" fmla="*/ 37 h 169"/>
                <a:gd name="T50" fmla="*/ 23 w 112"/>
                <a:gd name="T51" fmla="*/ 58 h 169"/>
                <a:gd name="T52" fmla="*/ 22 w 112"/>
                <a:gd name="T53" fmla="*/ 84 h 169"/>
                <a:gd name="T54" fmla="*/ 23 w 112"/>
                <a:gd name="T55" fmla="*/ 115 h 169"/>
                <a:gd name="T56" fmla="*/ 30 w 112"/>
                <a:gd name="T57" fmla="*/ 136 h 169"/>
                <a:gd name="T58" fmla="*/ 40 w 112"/>
                <a:gd name="T59" fmla="*/ 146 h 169"/>
                <a:gd name="T60" fmla="*/ 56 w 112"/>
                <a:gd name="T61" fmla="*/ 150 h 169"/>
                <a:gd name="T62" fmla="*/ 68 w 112"/>
                <a:gd name="T63" fmla="*/ 149 h 169"/>
                <a:gd name="T64" fmla="*/ 77 w 112"/>
                <a:gd name="T65" fmla="*/ 143 h 169"/>
                <a:gd name="T66" fmla="*/ 84 w 112"/>
                <a:gd name="T67" fmla="*/ 132 h 169"/>
                <a:gd name="T68" fmla="*/ 88 w 112"/>
                <a:gd name="T69" fmla="*/ 119 h 169"/>
                <a:gd name="T70" fmla="*/ 90 w 112"/>
                <a:gd name="T71" fmla="*/ 103 h 169"/>
                <a:gd name="T72" fmla="*/ 90 w 112"/>
                <a:gd name="T73" fmla="*/ 8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9">
                  <a:moveTo>
                    <a:pt x="112" y="84"/>
                  </a:moveTo>
                  <a:lnTo>
                    <a:pt x="112" y="102"/>
                  </a:lnTo>
                  <a:lnTo>
                    <a:pt x="110" y="119"/>
                  </a:lnTo>
                  <a:lnTo>
                    <a:pt x="106" y="133"/>
                  </a:lnTo>
                  <a:lnTo>
                    <a:pt x="99" y="145"/>
                  </a:lnTo>
                  <a:lnTo>
                    <a:pt x="93" y="156"/>
                  </a:lnTo>
                  <a:lnTo>
                    <a:pt x="82" y="162"/>
                  </a:lnTo>
                  <a:lnTo>
                    <a:pt x="71" y="167"/>
                  </a:lnTo>
                  <a:lnTo>
                    <a:pt x="55" y="169"/>
                  </a:lnTo>
                  <a:lnTo>
                    <a:pt x="40" y="167"/>
                  </a:lnTo>
                  <a:lnTo>
                    <a:pt x="29" y="163"/>
                  </a:lnTo>
                  <a:lnTo>
                    <a:pt x="18" y="157"/>
                  </a:lnTo>
                  <a:lnTo>
                    <a:pt x="12" y="146"/>
                  </a:lnTo>
                  <a:lnTo>
                    <a:pt x="5" y="136"/>
                  </a:lnTo>
                  <a:lnTo>
                    <a:pt x="3" y="120"/>
                  </a:lnTo>
                  <a:lnTo>
                    <a:pt x="0" y="105"/>
                  </a:lnTo>
                  <a:lnTo>
                    <a:pt x="0" y="85"/>
                  </a:lnTo>
                  <a:lnTo>
                    <a:pt x="0" y="67"/>
                  </a:lnTo>
                  <a:lnTo>
                    <a:pt x="3" y="51"/>
                  </a:lnTo>
                  <a:lnTo>
                    <a:pt x="6" y="35"/>
                  </a:lnTo>
                  <a:lnTo>
                    <a:pt x="13" y="24"/>
                  </a:lnTo>
                  <a:lnTo>
                    <a:pt x="20" y="13"/>
                  </a:lnTo>
                  <a:lnTo>
                    <a:pt x="30" y="7"/>
                  </a:lnTo>
                  <a:lnTo>
                    <a:pt x="43" y="1"/>
                  </a:lnTo>
                  <a:lnTo>
                    <a:pt x="57" y="0"/>
                  </a:lnTo>
                  <a:lnTo>
                    <a:pt x="72" y="1"/>
                  </a:lnTo>
                  <a:lnTo>
                    <a:pt x="84" y="7"/>
                  </a:lnTo>
                  <a:lnTo>
                    <a:pt x="94" y="12"/>
                  </a:lnTo>
                  <a:lnTo>
                    <a:pt x="101" y="22"/>
                  </a:lnTo>
                  <a:lnTo>
                    <a:pt x="107" y="34"/>
                  </a:lnTo>
                  <a:lnTo>
                    <a:pt x="110" y="48"/>
                  </a:lnTo>
                  <a:lnTo>
                    <a:pt x="112" y="65"/>
                  </a:lnTo>
                  <a:lnTo>
                    <a:pt x="112" y="84"/>
                  </a:lnTo>
                  <a:close/>
                  <a:moveTo>
                    <a:pt x="90" y="86"/>
                  </a:moveTo>
                  <a:lnTo>
                    <a:pt x="90" y="73"/>
                  </a:lnTo>
                  <a:lnTo>
                    <a:pt x="90" y="64"/>
                  </a:lnTo>
                  <a:lnTo>
                    <a:pt x="89" y="55"/>
                  </a:lnTo>
                  <a:lnTo>
                    <a:pt x="88" y="47"/>
                  </a:lnTo>
                  <a:lnTo>
                    <a:pt x="85" y="39"/>
                  </a:lnTo>
                  <a:lnTo>
                    <a:pt x="82" y="34"/>
                  </a:lnTo>
                  <a:lnTo>
                    <a:pt x="80" y="29"/>
                  </a:lnTo>
                  <a:lnTo>
                    <a:pt x="76" y="25"/>
                  </a:lnTo>
                  <a:lnTo>
                    <a:pt x="72" y="22"/>
                  </a:lnTo>
                  <a:lnTo>
                    <a:pt x="68" y="20"/>
                  </a:lnTo>
                  <a:lnTo>
                    <a:pt x="63" y="18"/>
                  </a:lnTo>
                  <a:lnTo>
                    <a:pt x="56" y="18"/>
                  </a:lnTo>
                  <a:lnTo>
                    <a:pt x="47" y="20"/>
                  </a:lnTo>
                  <a:lnTo>
                    <a:pt x="39" y="24"/>
                  </a:lnTo>
                  <a:lnTo>
                    <a:pt x="33" y="29"/>
                  </a:lnTo>
                  <a:lnTo>
                    <a:pt x="29" y="37"/>
                  </a:lnTo>
                  <a:lnTo>
                    <a:pt x="25" y="47"/>
                  </a:lnTo>
                  <a:lnTo>
                    <a:pt x="23" y="58"/>
                  </a:lnTo>
                  <a:lnTo>
                    <a:pt x="22" y="71"/>
                  </a:lnTo>
                  <a:lnTo>
                    <a:pt x="22" y="84"/>
                  </a:lnTo>
                  <a:lnTo>
                    <a:pt x="22" y="101"/>
                  </a:lnTo>
                  <a:lnTo>
                    <a:pt x="23" y="115"/>
                  </a:lnTo>
                  <a:lnTo>
                    <a:pt x="26" y="127"/>
                  </a:lnTo>
                  <a:lnTo>
                    <a:pt x="30" y="136"/>
                  </a:lnTo>
                  <a:lnTo>
                    <a:pt x="34" y="143"/>
                  </a:lnTo>
                  <a:lnTo>
                    <a:pt x="40" y="146"/>
                  </a:lnTo>
                  <a:lnTo>
                    <a:pt x="47" y="150"/>
                  </a:lnTo>
                  <a:lnTo>
                    <a:pt x="56" y="150"/>
                  </a:lnTo>
                  <a:lnTo>
                    <a:pt x="63" y="150"/>
                  </a:lnTo>
                  <a:lnTo>
                    <a:pt x="68" y="149"/>
                  </a:lnTo>
                  <a:lnTo>
                    <a:pt x="73" y="146"/>
                  </a:lnTo>
                  <a:lnTo>
                    <a:pt x="77" y="143"/>
                  </a:lnTo>
                  <a:lnTo>
                    <a:pt x="81" y="137"/>
                  </a:lnTo>
                  <a:lnTo>
                    <a:pt x="84" y="132"/>
                  </a:lnTo>
                  <a:lnTo>
                    <a:pt x="86" y="126"/>
                  </a:lnTo>
                  <a:lnTo>
                    <a:pt x="88" y="119"/>
                  </a:lnTo>
                  <a:lnTo>
                    <a:pt x="89" y="111"/>
                  </a:lnTo>
                  <a:lnTo>
                    <a:pt x="90" y="103"/>
                  </a:lnTo>
                  <a:lnTo>
                    <a:pt x="90" y="94"/>
                  </a:lnTo>
                  <a:lnTo>
                    <a:pt x="90"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78"/>
            <p:cNvSpPr>
              <a:spLocks/>
            </p:cNvSpPr>
            <p:nvPr/>
          </p:nvSpPr>
          <p:spPr bwMode="auto">
            <a:xfrm>
              <a:off x="1712" y="3292"/>
              <a:ext cx="26" cy="42"/>
            </a:xfrm>
            <a:custGeom>
              <a:avLst/>
              <a:gdLst>
                <a:gd name="T0" fmla="*/ 102 w 103"/>
                <a:gd name="T1" fmla="*/ 123 h 166"/>
                <a:gd name="T2" fmla="*/ 93 w 103"/>
                <a:gd name="T3" fmla="*/ 144 h 166"/>
                <a:gd name="T4" fmla="*/ 77 w 103"/>
                <a:gd name="T5" fmla="*/ 159 h 166"/>
                <a:gd name="T6" fmla="*/ 55 w 103"/>
                <a:gd name="T7" fmla="*/ 165 h 166"/>
                <a:gd name="T8" fmla="*/ 34 w 103"/>
                <a:gd name="T9" fmla="*/ 166 h 166"/>
                <a:gd name="T10" fmla="*/ 21 w 103"/>
                <a:gd name="T11" fmla="*/ 164 h 166"/>
                <a:gd name="T12" fmla="*/ 11 w 103"/>
                <a:gd name="T13" fmla="*/ 161 h 166"/>
                <a:gd name="T14" fmla="*/ 4 w 103"/>
                <a:gd name="T15" fmla="*/ 157 h 166"/>
                <a:gd name="T16" fmla="*/ 1 w 103"/>
                <a:gd name="T17" fmla="*/ 156 h 166"/>
                <a:gd name="T18" fmla="*/ 0 w 103"/>
                <a:gd name="T19" fmla="*/ 155 h 166"/>
                <a:gd name="T20" fmla="*/ 0 w 103"/>
                <a:gd name="T21" fmla="*/ 152 h 166"/>
                <a:gd name="T22" fmla="*/ 0 w 103"/>
                <a:gd name="T23" fmla="*/ 149 h 166"/>
                <a:gd name="T24" fmla="*/ 0 w 103"/>
                <a:gd name="T25" fmla="*/ 144 h 166"/>
                <a:gd name="T26" fmla="*/ 0 w 103"/>
                <a:gd name="T27" fmla="*/ 142 h 166"/>
                <a:gd name="T28" fmla="*/ 1 w 103"/>
                <a:gd name="T29" fmla="*/ 139 h 166"/>
                <a:gd name="T30" fmla="*/ 3 w 103"/>
                <a:gd name="T31" fmla="*/ 138 h 166"/>
                <a:gd name="T32" fmla="*/ 5 w 103"/>
                <a:gd name="T33" fmla="*/ 139 h 166"/>
                <a:gd name="T34" fmla="*/ 11 w 103"/>
                <a:gd name="T35" fmla="*/ 142 h 166"/>
                <a:gd name="T36" fmla="*/ 20 w 103"/>
                <a:gd name="T37" fmla="*/ 145 h 166"/>
                <a:gd name="T38" fmla="*/ 33 w 103"/>
                <a:gd name="T39" fmla="*/ 148 h 166"/>
                <a:gd name="T40" fmla="*/ 50 w 103"/>
                <a:gd name="T41" fmla="*/ 148 h 166"/>
                <a:gd name="T42" fmla="*/ 63 w 103"/>
                <a:gd name="T43" fmla="*/ 144 h 166"/>
                <a:gd name="T44" fmla="*/ 73 w 103"/>
                <a:gd name="T45" fmla="*/ 135 h 166"/>
                <a:gd name="T46" fmla="*/ 80 w 103"/>
                <a:gd name="T47" fmla="*/ 122 h 166"/>
                <a:gd name="T48" fmla="*/ 80 w 103"/>
                <a:gd name="T49" fmla="*/ 106 h 166"/>
                <a:gd name="T50" fmla="*/ 75 w 103"/>
                <a:gd name="T51" fmla="*/ 93 h 166"/>
                <a:gd name="T52" fmla="*/ 64 w 103"/>
                <a:gd name="T53" fmla="*/ 85 h 166"/>
                <a:gd name="T54" fmla="*/ 49 w 103"/>
                <a:gd name="T55" fmla="*/ 81 h 166"/>
                <a:gd name="T56" fmla="*/ 30 w 103"/>
                <a:gd name="T57" fmla="*/ 81 h 166"/>
                <a:gd name="T58" fmla="*/ 20 w 103"/>
                <a:gd name="T59" fmla="*/ 83 h 166"/>
                <a:gd name="T60" fmla="*/ 12 w 103"/>
                <a:gd name="T61" fmla="*/ 83 h 166"/>
                <a:gd name="T62" fmla="*/ 8 w 103"/>
                <a:gd name="T63" fmla="*/ 79 h 166"/>
                <a:gd name="T64" fmla="*/ 8 w 103"/>
                <a:gd name="T65" fmla="*/ 8 h 166"/>
                <a:gd name="T66" fmla="*/ 9 w 103"/>
                <a:gd name="T67" fmla="*/ 3 h 166"/>
                <a:gd name="T68" fmla="*/ 16 w 103"/>
                <a:gd name="T69" fmla="*/ 0 h 166"/>
                <a:gd name="T70" fmla="*/ 89 w 103"/>
                <a:gd name="T71" fmla="*/ 0 h 166"/>
                <a:gd name="T72" fmla="*/ 90 w 103"/>
                <a:gd name="T73" fmla="*/ 2 h 166"/>
                <a:gd name="T74" fmla="*/ 92 w 103"/>
                <a:gd name="T75" fmla="*/ 4 h 166"/>
                <a:gd name="T76" fmla="*/ 93 w 103"/>
                <a:gd name="T77" fmla="*/ 7 h 166"/>
                <a:gd name="T78" fmla="*/ 93 w 103"/>
                <a:gd name="T79" fmla="*/ 14 h 166"/>
                <a:gd name="T80" fmla="*/ 90 w 103"/>
                <a:gd name="T81" fmla="*/ 19 h 166"/>
                <a:gd name="T82" fmla="*/ 28 w 103"/>
                <a:gd name="T83" fmla="*/ 20 h 166"/>
                <a:gd name="T84" fmla="*/ 32 w 103"/>
                <a:gd name="T85" fmla="*/ 64 h 166"/>
                <a:gd name="T86" fmla="*/ 41 w 103"/>
                <a:gd name="T87" fmla="*/ 64 h 166"/>
                <a:gd name="T88" fmla="*/ 60 w 103"/>
                <a:gd name="T89" fmla="*/ 64 h 166"/>
                <a:gd name="T90" fmla="*/ 81 w 103"/>
                <a:gd name="T91" fmla="*/ 71 h 166"/>
                <a:gd name="T92" fmla="*/ 96 w 103"/>
                <a:gd name="T93" fmla="*/ 84 h 166"/>
                <a:gd name="T94" fmla="*/ 102 w 103"/>
                <a:gd name="T95" fmla="*/ 10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6">
                  <a:moveTo>
                    <a:pt x="103" y="112"/>
                  </a:moveTo>
                  <a:lnTo>
                    <a:pt x="102" y="123"/>
                  </a:lnTo>
                  <a:lnTo>
                    <a:pt x="98" y="135"/>
                  </a:lnTo>
                  <a:lnTo>
                    <a:pt x="93" y="144"/>
                  </a:lnTo>
                  <a:lnTo>
                    <a:pt x="86" y="152"/>
                  </a:lnTo>
                  <a:lnTo>
                    <a:pt x="77" y="159"/>
                  </a:lnTo>
                  <a:lnTo>
                    <a:pt x="67" y="162"/>
                  </a:lnTo>
                  <a:lnTo>
                    <a:pt x="55" y="165"/>
                  </a:lnTo>
                  <a:lnTo>
                    <a:pt x="42" y="166"/>
                  </a:lnTo>
                  <a:lnTo>
                    <a:pt x="34" y="166"/>
                  </a:lnTo>
                  <a:lnTo>
                    <a:pt x="28" y="165"/>
                  </a:lnTo>
                  <a:lnTo>
                    <a:pt x="21" y="164"/>
                  </a:lnTo>
                  <a:lnTo>
                    <a:pt x="16" y="162"/>
                  </a:lnTo>
                  <a:lnTo>
                    <a:pt x="11" y="161"/>
                  </a:lnTo>
                  <a:lnTo>
                    <a:pt x="7" y="160"/>
                  </a:lnTo>
                  <a:lnTo>
                    <a:pt x="4" y="157"/>
                  </a:lnTo>
                  <a:lnTo>
                    <a:pt x="3" y="157"/>
                  </a:lnTo>
                  <a:lnTo>
                    <a:pt x="1" y="156"/>
                  </a:lnTo>
                  <a:lnTo>
                    <a:pt x="1" y="155"/>
                  </a:lnTo>
                  <a:lnTo>
                    <a:pt x="0" y="155"/>
                  </a:lnTo>
                  <a:lnTo>
                    <a:pt x="0" y="153"/>
                  </a:lnTo>
                  <a:lnTo>
                    <a:pt x="0" y="152"/>
                  </a:lnTo>
                  <a:lnTo>
                    <a:pt x="0" y="151"/>
                  </a:lnTo>
                  <a:lnTo>
                    <a:pt x="0" y="149"/>
                  </a:lnTo>
                  <a:lnTo>
                    <a:pt x="0" y="147"/>
                  </a:lnTo>
                  <a:lnTo>
                    <a:pt x="0" y="144"/>
                  </a:lnTo>
                  <a:lnTo>
                    <a:pt x="0" y="143"/>
                  </a:lnTo>
                  <a:lnTo>
                    <a:pt x="0" y="142"/>
                  </a:lnTo>
                  <a:lnTo>
                    <a:pt x="0" y="140"/>
                  </a:lnTo>
                  <a:lnTo>
                    <a:pt x="1" y="139"/>
                  </a:lnTo>
                  <a:lnTo>
                    <a:pt x="1" y="139"/>
                  </a:lnTo>
                  <a:lnTo>
                    <a:pt x="3" y="138"/>
                  </a:lnTo>
                  <a:lnTo>
                    <a:pt x="3" y="138"/>
                  </a:lnTo>
                  <a:lnTo>
                    <a:pt x="5" y="139"/>
                  </a:lnTo>
                  <a:lnTo>
                    <a:pt x="7" y="140"/>
                  </a:lnTo>
                  <a:lnTo>
                    <a:pt x="11" y="142"/>
                  </a:lnTo>
                  <a:lnTo>
                    <a:pt x="15" y="143"/>
                  </a:lnTo>
                  <a:lnTo>
                    <a:pt x="20" y="145"/>
                  </a:lnTo>
                  <a:lnTo>
                    <a:pt x="25" y="147"/>
                  </a:lnTo>
                  <a:lnTo>
                    <a:pt x="33" y="148"/>
                  </a:lnTo>
                  <a:lnTo>
                    <a:pt x="41" y="148"/>
                  </a:lnTo>
                  <a:lnTo>
                    <a:pt x="50" y="148"/>
                  </a:lnTo>
                  <a:lnTo>
                    <a:pt x="56" y="145"/>
                  </a:lnTo>
                  <a:lnTo>
                    <a:pt x="63" y="144"/>
                  </a:lnTo>
                  <a:lnTo>
                    <a:pt x="69" y="140"/>
                  </a:lnTo>
                  <a:lnTo>
                    <a:pt x="73" y="135"/>
                  </a:lnTo>
                  <a:lnTo>
                    <a:pt x="77" y="128"/>
                  </a:lnTo>
                  <a:lnTo>
                    <a:pt x="80" y="122"/>
                  </a:lnTo>
                  <a:lnTo>
                    <a:pt x="80" y="113"/>
                  </a:lnTo>
                  <a:lnTo>
                    <a:pt x="80" y="106"/>
                  </a:lnTo>
                  <a:lnTo>
                    <a:pt x="77" y="100"/>
                  </a:lnTo>
                  <a:lnTo>
                    <a:pt x="75" y="93"/>
                  </a:lnTo>
                  <a:lnTo>
                    <a:pt x="69" y="89"/>
                  </a:lnTo>
                  <a:lnTo>
                    <a:pt x="64" y="85"/>
                  </a:lnTo>
                  <a:lnTo>
                    <a:pt x="56" y="84"/>
                  </a:lnTo>
                  <a:lnTo>
                    <a:pt x="49" y="81"/>
                  </a:lnTo>
                  <a:lnTo>
                    <a:pt x="38" y="81"/>
                  </a:lnTo>
                  <a:lnTo>
                    <a:pt x="30" y="81"/>
                  </a:lnTo>
                  <a:lnTo>
                    <a:pt x="25" y="83"/>
                  </a:lnTo>
                  <a:lnTo>
                    <a:pt x="20" y="83"/>
                  </a:lnTo>
                  <a:lnTo>
                    <a:pt x="15" y="83"/>
                  </a:lnTo>
                  <a:lnTo>
                    <a:pt x="12" y="83"/>
                  </a:lnTo>
                  <a:lnTo>
                    <a:pt x="9" y="81"/>
                  </a:lnTo>
                  <a:lnTo>
                    <a:pt x="8" y="79"/>
                  </a:lnTo>
                  <a:lnTo>
                    <a:pt x="8" y="75"/>
                  </a:lnTo>
                  <a:lnTo>
                    <a:pt x="8" y="8"/>
                  </a:lnTo>
                  <a:lnTo>
                    <a:pt x="8" y="4"/>
                  </a:lnTo>
                  <a:lnTo>
                    <a:pt x="9" y="3"/>
                  </a:lnTo>
                  <a:lnTo>
                    <a:pt x="12" y="0"/>
                  </a:lnTo>
                  <a:lnTo>
                    <a:pt x="16" y="0"/>
                  </a:lnTo>
                  <a:lnTo>
                    <a:pt x="88" y="0"/>
                  </a:lnTo>
                  <a:lnTo>
                    <a:pt x="89" y="0"/>
                  </a:lnTo>
                  <a:lnTo>
                    <a:pt x="90" y="2"/>
                  </a:lnTo>
                  <a:lnTo>
                    <a:pt x="90" y="2"/>
                  </a:lnTo>
                  <a:lnTo>
                    <a:pt x="92" y="3"/>
                  </a:lnTo>
                  <a:lnTo>
                    <a:pt x="92" y="4"/>
                  </a:lnTo>
                  <a:lnTo>
                    <a:pt x="92" y="6"/>
                  </a:lnTo>
                  <a:lnTo>
                    <a:pt x="93" y="7"/>
                  </a:lnTo>
                  <a:lnTo>
                    <a:pt x="93" y="10"/>
                  </a:lnTo>
                  <a:lnTo>
                    <a:pt x="93" y="14"/>
                  </a:lnTo>
                  <a:lnTo>
                    <a:pt x="92" y="17"/>
                  </a:lnTo>
                  <a:lnTo>
                    <a:pt x="90" y="19"/>
                  </a:lnTo>
                  <a:lnTo>
                    <a:pt x="88" y="20"/>
                  </a:lnTo>
                  <a:lnTo>
                    <a:pt x="28" y="20"/>
                  </a:lnTo>
                  <a:lnTo>
                    <a:pt x="28" y="66"/>
                  </a:lnTo>
                  <a:lnTo>
                    <a:pt x="32" y="64"/>
                  </a:lnTo>
                  <a:lnTo>
                    <a:pt x="35" y="64"/>
                  </a:lnTo>
                  <a:lnTo>
                    <a:pt x="41" y="64"/>
                  </a:lnTo>
                  <a:lnTo>
                    <a:pt x="47" y="64"/>
                  </a:lnTo>
                  <a:lnTo>
                    <a:pt x="60" y="64"/>
                  </a:lnTo>
                  <a:lnTo>
                    <a:pt x="71" y="67"/>
                  </a:lnTo>
                  <a:lnTo>
                    <a:pt x="81" y="71"/>
                  </a:lnTo>
                  <a:lnTo>
                    <a:pt x="89" y="78"/>
                  </a:lnTo>
                  <a:lnTo>
                    <a:pt x="96" y="84"/>
                  </a:lnTo>
                  <a:lnTo>
                    <a:pt x="99" y="92"/>
                  </a:lnTo>
                  <a:lnTo>
                    <a:pt x="102" y="101"/>
                  </a:lnTo>
                  <a:lnTo>
                    <a:pt x="103" y="11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79"/>
            <p:cNvSpPr>
              <a:spLocks noEditPoints="1"/>
            </p:cNvSpPr>
            <p:nvPr/>
          </p:nvSpPr>
          <p:spPr bwMode="auto">
            <a:xfrm>
              <a:off x="1743" y="3292"/>
              <a:ext cx="29" cy="42"/>
            </a:xfrm>
            <a:custGeom>
              <a:avLst/>
              <a:gdLst>
                <a:gd name="T0" fmla="*/ 112 w 112"/>
                <a:gd name="T1" fmla="*/ 102 h 168"/>
                <a:gd name="T2" fmla="*/ 106 w 112"/>
                <a:gd name="T3" fmla="*/ 133 h 168"/>
                <a:gd name="T4" fmla="*/ 93 w 112"/>
                <a:gd name="T5" fmla="*/ 155 h 168"/>
                <a:gd name="T6" fmla="*/ 71 w 112"/>
                <a:gd name="T7" fmla="*/ 167 h 168"/>
                <a:gd name="T8" fmla="*/ 40 w 112"/>
                <a:gd name="T9" fmla="*/ 167 h 168"/>
                <a:gd name="T10" fmla="*/ 18 w 112"/>
                <a:gd name="T11" fmla="*/ 157 h 168"/>
                <a:gd name="T12" fmla="*/ 5 w 112"/>
                <a:gd name="T13" fmla="*/ 134 h 168"/>
                <a:gd name="T14" fmla="*/ 0 w 112"/>
                <a:gd name="T15" fmla="*/ 104 h 168"/>
                <a:gd name="T16" fmla="*/ 0 w 112"/>
                <a:gd name="T17" fmla="*/ 66 h 168"/>
                <a:gd name="T18" fmla="*/ 6 w 112"/>
                <a:gd name="T19" fmla="*/ 35 h 168"/>
                <a:gd name="T20" fmla="*/ 20 w 112"/>
                <a:gd name="T21" fmla="*/ 13 h 168"/>
                <a:gd name="T22" fmla="*/ 43 w 112"/>
                <a:gd name="T23" fmla="*/ 1 h 168"/>
                <a:gd name="T24" fmla="*/ 72 w 112"/>
                <a:gd name="T25" fmla="*/ 1 h 168"/>
                <a:gd name="T26" fmla="*/ 94 w 112"/>
                <a:gd name="T27" fmla="*/ 12 h 168"/>
                <a:gd name="T28" fmla="*/ 107 w 112"/>
                <a:gd name="T29" fmla="*/ 34 h 168"/>
                <a:gd name="T30" fmla="*/ 112 w 112"/>
                <a:gd name="T31" fmla="*/ 64 h 168"/>
                <a:gd name="T32" fmla="*/ 90 w 112"/>
                <a:gd name="T33" fmla="*/ 85 h 168"/>
                <a:gd name="T34" fmla="*/ 90 w 112"/>
                <a:gd name="T35" fmla="*/ 64 h 168"/>
                <a:gd name="T36" fmla="*/ 88 w 112"/>
                <a:gd name="T37" fmla="*/ 46 h 168"/>
                <a:gd name="T38" fmla="*/ 82 w 112"/>
                <a:gd name="T39" fmla="*/ 34 h 168"/>
                <a:gd name="T40" fmla="*/ 76 w 112"/>
                <a:gd name="T41" fmla="*/ 25 h 168"/>
                <a:gd name="T42" fmla="*/ 68 w 112"/>
                <a:gd name="T43" fmla="*/ 19 h 168"/>
                <a:gd name="T44" fmla="*/ 56 w 112"/>
                <a:gd name="T45" fmla="*/ 18 h 168"/>
                <a:gd name="T46" fmla="*/ 39 w 112"/>
                <a:gd name="T47" fmla="*/ 23 h 168"/>
                <a:gd name="T48" fmla="*/ 29 w 112"/>
                <a:gd name="T49" fmla="*/ 36 h 168"/>
                <a:gd name="T50" fmla="*/ 23 w 112"/>
                <a:gd name="T51" fmla="*/ 57 h 168"/>
                <a:gd name="T52" fmla="*/ 22 w 112"/>
                <a:gd name="T53" fmla="*/ 83 h 168"/>
                <a:gd name="T54" fmla="*/ 23 w 112"/>
                <a:gd name="T55" fmla="*/ 114 h 168"/>
                <a:gd name="T56" fmla="*/ 30 w 112"/>
                <a:gd name="T57" fmla="*/ 134 h 168"/>
                <a:gd name="T58" fmla="*/ 40 w 112"/>
                <a:gd name="T59" fmla="*/ 146 h 168"/>
                <a:gd name="T60" fmla="*/ 56 w 112"/>
                <a:gd name="T61" fmla="*/ 150 h 168"/>
                <a:gd name="T62" fmla="*/ 68 w 112"/>
                <a:gd name="T63" fmla="*/ 147 h 168"/>
                <a:gd name="T64" fmla="*/ 77 w 112"/>
                <a:gd name="T65" fmla="*/ 141 h 168"/>
                <a:gd name="T66" fmla="*/ 84 w 112"/>
                <a:gd name="T67" fmla="*/ 132 h 168"/>
                <a:gd name="T68" fmla="*/ 88 w 112"/>
                <a:gd name="T69" fmla="*/ 119 h 168"/>
                <a:gd name="T70" fmla="*/ 90 w 112"/>
                <a:gd name="T71" fmla="*/ 103 h 168"/>
                <a:gd name="T72" fmla="*/ 90 w 112"/>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8">
                  <a:moveTo>
                    <a:pt x="112" y="83"/>
                  </a:moveTo>
                  <a:lnTo>
                    <a:pt x="112" y="102"/>
                  </a:lnTo>
                  <a:lnTo>
                    <a:pt x="110" y="117"/>
                  </a:lnTo>
                  <a:lnTo>
                    <a:pt x="106" y="133"/>
                  </a:lnTo>
                  <a:lnTo>
                    <a:pt x="99" y="145"/>
                  </a:lnTo>
                  <a:lnTo>
                    <a:pt x="93" y="155"/>
                  </a:lnTo>
                  <a:lnTo>
                    <a:pt x="82" y="162"/>
                  </a:lnTo>
                  <a:lnTo>
                    <a:pt x="71" y="167"/>
                  </a:lnTo>
                  <a:lnTo>
                    <a:pt x="55" y="168"/>
                  </a:lnTo>
                  <a:lnTo>
                    <a:pt x="40" y="167"/>
                  </a:lnTo>
                  <a:lnTo>
                    <a:pt x="29" y="163"/>
                  </a:lnTo>
                  <a:lnTo>
                    <a:pt x="18" y="157"/>
                  </a:lnTo>
                  <a:lnTo>
                    <a:pt x="12" y="146"/>
                  </a:lnTo>
                  <a:lnTo>
                    <a:pt x="5" y="134"/>
                  </a:lnTo>
                  <a:lnTo>
                    <a:pt x="3" y="120"/>
                  </a:lnTo>
                  <a:lnTo>
                    <a:pt x="0" y="104"/>
                  </a:lnTo>
                  <a:lnTo>
                    <a:pt x="0" y="85"/>
                  </a:lnTo>
                  <a:lnTo>
                    <a:pt x="0" y="66"/>
                  </a:lnTo>
                  <a:lnTo>
                    <a:pt x="3" y="51"/>
                  </a:lnTo>
                  <a:lnTo>
                    <a:pt x="6" y="35"/>
                  </a:lnTo>
                  <a:lnTo>
                    <a:pt x="13" y="23"/>
                  </a:lnTo>
                  <a:lnTo>
                    <a:pt x="20" y="13"/>
                  </a:lnTo>
                  <a:lnTo>
                    <a:pt x="30" y="6"/>
                  </a:lnTo>
                  <a:lnTo>
                    <a:pt x="43" y="1"/>
                  </a:lnTo>
                  <a:lnTo>
                    <a:pt x="57" y="0"/>
                  </a:lnTo>
                  <a:lnTo>
                    <a:pt x="72" y="1"/>
                  </a:lnTo>
                  <a:lnTo>
                    <a:pt x="84" y="5"/>
                  </a:lnTo>
                  <a:lnTo>
                    <a:pt x="94" y="12"/>
                  </a:lnTo>
                  <a:lnTo>
                    <a:pt x="101" y="22"/>
                  </a:lnTo>
                  <a:lnTo>
                    <a:pt x="107" y="34"/>
                  </a:lnTo>
                  <a:lnTo>
                    <a:pt x="110" y="48"/>
                  </a:lnTo>
                  <a:lnTo>
                    <a:pt x="112" y="64"/>
                  </a:lnTo>
                  <a:lnTo>
                    <a:pt x="112" y="83"/>
                  </a:lnTo>
                  <a:close/>
                  <a:moveTo>
                    <a:pt x="90" y="85"/>
                  </a:moveTo>
                  <a:lnTo>
                    <a:pt x="90" y="73"/>
                  </a:lnTo>
                  <a:lnTo>
                    <a:pt x="90" y="64"/>
                  </a:lnTo>
                  <a:lnTo>
                    <a:pt x="89" y="53"/>
                  </a:lnTo>
                  <a:lnTo>
                    <a:pt x="88" y="46"/>
                  </a:lnTo>
                  <a:lnTo>
                    <a:pt x="85" y="39"/>
                  </a:lnTo>
                  <a:lnTo>
                    <a:pt x="82" y="34"/>
                  </a:lnTo>
                  <a:lnTo>
                    <a:pt x="80" y="29"/>
                  </a:lnTo>
                  <a:lnTo>
                    <a:pt x="76" y="25"/>
                  </a:lnTo>
                  <a:lnTo>
                    <a:pt x="72" y="21"/>
                  </a:lnTo>
                  <a:lnTo>
                    <a:pt x="68" y="19"/>
                  </a:lnTo>
                  <a:lnTo>
                    <a:pt x="63" y="18"/>
                  </a:lnTo>
                  <a:lnTo>
                    <a:pt x="56" y="18"/>
                  </a:lnTo>
                  <a:lnTo>
                    <a:pt x="47" y="18"/>
                  </a:lnTo>
                  <a:lnTo>
                    <a:pt x="39" y="23"/>
                  </a:lnTo>
                  <a:lnTo>
                    <a:pt x="33" y="29"/>
                  </a:lnTo>
                  <a:lnTo>
                    <a:pt x="29" y="36"/>
                  </a:lnTo>
                  <a:lnTo>
                    <a:pt x="25" y="46"/>
                  </a:lnTo>
                  <a:lnTo>
                    <a:pt x="23" y="57"/>
                  </a:lnTo>
                  <a:lnTo>
                    <a:pt x="22" y="69"/>
                  </a:lnTo>
                  <a:lnTo>
                    <a:pt x="22" y="83"/>
                  </a:lnTo>
                  <a:lnTo>
                    <a:pt x="22" y="100"/>
                  </a:lnTo>
                  <a:lnTo>
                    <a:pt x="23" y="114"/>
                  </a:lnTo>
                  <a:lnTo>
                    <a:pt x="26" y="127"/>
                  </a:lnTo>
                  <a:lnTo>
                    <a:pt x="30" y="134"/>
                  </a:lnTo>
                  <a:lnTo>
                    <a:pt x="34" y="142"/>
                  </a:lnTo>
                  <a:lnTo>
                    <a:pt x="40" y="146"/>
                  </a:lnTo>
                  <a:lnTo>
                    <a:pt x="47" y="150"/>
                  </a:lnTo>
                  <a:lnTo>
                    <a:pt x="56" y="150"/>
                  </a:lnTo>
                  <a:lnTo>
                    <a:pt x="63" y="150"/>
                  </a:lnTo>
                  <a:lnTo>
                    <a:pt x="68" y="147"/>
                  </a:lnTo>
                  <a:lnTo>
                    <a:pt x="73" y="145"/>
                  </a:lnTo>
                  <a:lnTo>
                    <a:pt x="77" y="141"/>
                  </a:lnTo>
                  <a:lnTo>
                    <a:pt x="81" y="137"/>
                  </a:lnTo>
                  <a:lnTo>
                    <a:pt x="84" y="132"/>
                  </a:lnTo>
                  <a:lnTo>
                    <a:pt x="86" y="125"/>
                  </a:lnTo>
                  <a:lnTo>
                    <a:pt x="88" y="119"/>
                  </a:lnTo>
                  <a:lnTo>
                    <a:pt x="89" y="111"/>
                  </a:lnTo>
                  <a:lnTo>
                    <a:pt x="90" y="103"/>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80"/>
            <p:cNvSpPr>
              <a:spLocks/>
            </p:cNvSpPr>
            <p:nvPr/>
          </p:nvSpPr>
          <p:spPr bwMode="auto">
            <a:xfrm>
              <a:off x="1681" y="3167"/>
              <a:ext cx="24" cy="41"/>
            </a:xfrm>
            <a:custGeom>
              <a:avLst/>
              <a:gdLst>
                <a:gd name="T0" fmla="*/ 94 w 94"/>
                <a:gd name="T1" fmla="*/ 158 h 164"/>
                <a:gd name="T2" fmla="*/ 94 w 94"/>
                <a:gd name="T3" fmla="*/ 161 h 164"/>
                <a:gd name="T4" fmla="*/ 92 w 94"/>
                <a:gd name="T5" fmla="*/ 163 h 164"/>
                <a:gd name="T6" fmla="*/ 91 w 94"/>
                <a:gd name="T7" fmla="*/ 164 h 164"/>
                <a:gd name="T8" fmla="*/ 5 w 94"/>
                <a:gd name="T9" fmla="*/ 164 h 164"/>
                <a:gd name="T10" fmla="*/ 2 w 94"/>
                <a:gd name="T11" fmla="*/ 163 h 164"/>
                <a:gd name="T12" fmla="*/ 1 w 94"/>
                <a:gd name="T13" fmla="*/ 162 h 164"/>
                <a:gd name="T14" fmla="*/ 0 w 94"/>
                <a:gd name="T15" fmla="*/ 159 h 164"/>
                <a:gd name="T16" fmla="*/ 0 w 94"/>
                <a:gd name="T17" fmla="*/ 155 h 164"/>
                <a:gd name="T18" fmla="*/ 0 w 94"/>
                <a:gd name="T19" fmla="*/ 151 h 164"/>
                <a:gd name="T20" fmla="*/ 1 w 94"/>
                <a:gd name="T21" fmla="*/ 149 h 164"/>
                <a:gd name="T22" fmla="*/ 2 w 94"/>
                <a:gd name="T23" fmla="*/ 147 h 164"/>
                <a:gd name="T24" fmla="*/ 5 w 94"/>
                <a:gd name="T25" fmla="*/ 146 h 164"/>
                <a:gd name="T26" fmla="*/ 39 w 94"/>
                <a:gd name="T27" fmla="*/ 22 h 164"/>
                <a:gd name="T28" fmla="*/ 5 w 94"/>
                <a:gd name="T29" fmla="*/ 43 h 164"/>
                <a:gd name="T30" fmla="*/ 2 w 94"/>
                <a:gd name="T31" fmla="*/ 43 h 164"/>
                <a:gd name="T32" fmla="*/ 0 w 94"/>
                <a:gd name="T33" fmla="*/ 42 h 164"/>
                <a:gd name="T34" fmla="*/ 0 w 94"/>
                <a:gd name="T35" fmla="*/ 38 h 164"/>
                <a:gd name="T36" fmla="*/ 0 w 94"/>
                <a:gd name="T37" fmla="*/ 33 h 164"/>
                <a:gd name="T38" fmla="*/ 0 w 94"/>
                <a:gd name="T39" fmla="*/ 30 h 164"/>
                <a:gd name="T40" fmla="*/ 1 w 94"/>
                <a:gd name="T41" fmla="*/ 27 h 164"/>
                <a:gd name="T42" fmla="*/ 2 w 94"/>
                <a:gd name="T43" fmla="*/ 26 h 164"/>
                <a:gd name="T44" fmla="*/ 40 w 94"/>
                <a:gd name="T45" fmla="*/ 1 h 164"/>
                <a:gd name="T46" fmla="*/ 41 w 94"/>
                <a:gd name="T47" fmla="*/ 1 h 164"/>
                <a:gd name="T48" fmla="*/ 44 w 94"/>
                <a:gd name="T49" fmla="*/ 0 h 164"/>
                <a:gd name="T50" fmla="*/ 47 w 94"/>
                <a:gd name="T51" fmla="*/ 0 h 164"/>
                <a:gd name="T52" fmla="*/ 51 w 94"/>
                <a:gd name="T53" fmla="*/ 0 h 164"/>
                <a:gd name="T54" fmla="*/ 54 w 94"/>
                <a:gd name="T55" fmla="*/ 0 h 164"/>
                <a:gd name="T56" fmla="*/ 58 w 94"/>
                <a:gd name="T57" fmla="*/ 1 h 164"/>
                <a:gd name="T58" fmla="*/ 60 w 94"/>
                <a:gd name="T59" fmla="*/ 2 h 164"/>
                <a:gd name="T60" fmla="*/ 60 w 94"/>
                <a:gd name="T61" fmla="*/ 4 h 164"/>
                <a:gd name="T62" fmla="*/ 90 w 94"/>
                <a:gd name="T63" fmla="*/ 146 h 164"/>
                <a:gd name="T64" fmla="*/ 91 w 94"/>
                <a:gd name="T65" fmla="*/ 147 h 164"/>
                <a:gd name="T66" fmla="*/ 92 w 94"/>
                <a:gd name="T67" fmla="*/ 149 h 164"/>
                <a:gd name="T68" fmla="*/ 94 w 94"/>
                <a:gd name="T69" fmla="*/ 151 h 164"/>
                <a:gd name="T70" fmla="*/ 94 w 94"/>
                <a:gd name="T7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64">
                  <a:moveTo>
                    <a:pt x="94" y="155"/>
                  </a:moveTo>
                  <a:lnTo>
                    <a:pt x="94" y="158"/>
                  </a:lnTo>
                  <a:lnTo>
                    <a:pt x="94" y="159"/>
                  </a:lnTo>
                  <a:lnTo>
                    <a:pt x="94" y="161"/>
                  </a:lnTo>
                  <a:lnTo>
                    <a:pt x="92" y="162"/>
                  </a:lnTo>
                  <a:lnTo>
                    <a:pt x="92" y="163"/>
                  </a:lnTo>
                  <a:lnTo>
                    <a:pt x="91" y="163"/>
                  </a:lnTo>
                  <a:lnTo>
                    <a:pt x="91" y="164"/>
                  </a:lnTo>
                  <a:lnTo>
                    <a:pt x="90" y="164"/>
                  </a:lnTo>
                  <a:lnTo>
                    <a:pt x="5" y="164"/>
                  </a:lnTo>
                  <a:lnTo>
                    <a:pt x="4" y="164"/>
                  </a:lnTo>
                  <a:lnTo>
                    <a:pt x="2" y="163"/>
                  </a:lnTo>
                  <a:lnTo>
                    <a:pt x="2" y="163"/>
                  </a:lnTo>
                  <a:lnTo>
                    <a:pt x="1" y="162"/>
                  </a:lnTo>
                  <a:lnTo>
                    <a:pt x="1" y="161"/>
                  </a:lnTo>
                  <a:lnTo>
                    <a:pt x="0" y="159"/>
                  </a:lnTo>
                  <a:lnTo>
                    <a:pt x="0" y="158"/>
                  </a:lnTo>
                  <a:lnTo>
                    <a:pt x="0" y="155"/>
                  </a:lnTo>
                  <a:lnTo>
                    <a:pt x="0" y="154"/>
                  </a:lnTo>
                  <a:lnTo>
                    <a:pt x="0" y="151"/>
                  </a:lnTo>
                  <a:lnTo>
                    <a:pt x="1" y="150"/>
                  </a:lnTo>
                  <a:lnTo>
                    <a:pt x="1" y="149"/>
                  </a:lnTo>
                  <a:lnTo>
                    <a:pt x="2" y="147"/>
                  </a:lnTo>
                  <a:lnTo>
                    <a:pt x="2" y="147"/>
                  </a:lnTo>
                  <a:lnTo>
                    <a:pt x="4" y="146"/>
                  </a:lnTo>
                  <a:lnTo>
                    <a:pt x="5" y="146"/>
                  </a:lnTo>
                  <a:lnTo>
                    <a:pt x="39" y="146"/>
                  </a:lnTo>
                  <a:lnTo>
                    <a:pt x="39" y="22"/>
                  </a:lnTo>
                  <a:lnTo>
                    <a:pt x="7" y="42"/>
                  </a:lnTo>
                  <a:lnTo>
                    <a:pt x="5" y="43"/>
                  </a:lnTo>
                  <a:lnTo>
                    <a:pt x="4" y="43"/>
                  </a:lnTo>
                  <a:lnTo>
                    <a:pt x="2" y="43"/>
                  </a:lnTo>
                  <a:lnTo>
                    <a:pt x="1" y="43"/>
                  </a:lnTo>
                  <a:lnTo>
                    <a:pt x="0" y="42"/>
                  </a:lnTo>
                  <a:lnTo>
                    <a:pt x="0" y="40"/>
                  </a:lnTo>
                  <a:lnTo>
                    <a:pt x="0" y="38"/>
                  </a:lnTo>
                  <a:lnTo>
                    <a:pt x="0" y="35"/>
                  </a:lnTo>
                  <a:lnTo>
                    <a:pt x="0" y="33"/>
                  </a:lnTo>
                  <a:lnTo>
                    <a:pt x="0" y="31"/>
                  </a:lnTo>
                  <a:lnTo>
                    <a:pt x="0" y="30"/>
                  </a:lnTo>
                  <a:lnTo>
                    <a:pt x="0" y="29"/>
                  </a:lnTo>
                  <a:lnTo>
                    <a:pt x="1" y="27"/>
                  </a:lnTo>
                  <a:lnTo>
                    <a:pt x="1" y="27"/>
                  </a:lnTo>
                  <a:lnTo>
                    <a:pt x="2" y="26"/>
                  </a:lnTo>
                  <a:lnTo>
                    <a:pt x="4" y="26"/>
                  </a:lnTo>
                  <a:lnTo>
                    <a:pt x="40" y="1"/>
                  </a:lnTo>
                  <a:lnTo>
                    <a:pt x="41" y="1"/>
                  </a:lnTo>
                  <a:lnTo>
                    <a:pt x="41" y="1"/>
                  </a:lnTo>
                  <a:lnTo>
                    <a:pt x="43" y="0"/>
                  </a:lnTo>
                  <a:lnTo>
                    <a:pt x="44" y="0"/>
                  </a:lnTo>
                  <a:lnTo>
                    <a:pt x="45" y="0"/>
                  </a:lnTo>
                  <a:lnTo>
                    <a:pt x="47" y="0"/>
                  </a:lnTo>
                  <a:lnTo>
                    <a:pt x="48" y="0"/>
                  </a:lnTo>
                  <a:lnTo>
                    <a:pt x="51" y="0"/>
                  </a:lnTo>
                  <a:lnTo>
                    <a:pt x="53" y="0"/>
                  </a:lnTo>
                  <a:lnTo>
                    <a:pt x="54" y="0"/>
                  </a:lnTo>
                  <a:lnTo>
                    <a:pt x="57" y="0"/>
                  </a:lnTo>
                  <a:lnTo>
                    <a:pt x="58" y="1"/>
                  </a:lnTo>
                  <a:lnTo>
                    <a:pt x="60" y="1"/>
                  </a:lnTo>
                  <a:lnTo>
                    <a:pt x="60" y="2"/>
                  </a:lnTo>
                  <a:lnTo>
                    <a:pt x="60" y="2"/>
                  </a:lnTo>
                  <a:lnTo>
                    <a:pt x="60" y="4"/>
                  </a:lnTo>
                  <a:lnTo>
                    <a:pt x="60" y="146"/>
                  </a:lnTo>
                  <a:lnTo>
                    <a:pt x="90" y="146"/>
                  </a:lnTo>
                  <a:lnTo>
                    <a:pt x="91" y="146"/>
                  </a:lnTo>
                  <a:lnTo>
                    <a:pt x="91" y="147"/>
                  </a:lnTo>
                  <a:lnTo>
                    <a:pt x="92" y="147"/>
                  </a:lnTo>
                  <a:lnTo>
                    <a:pt x="92" y="149"/>
                  </a:lnTo>
                  <a:lnTo>
                    <a:pt x="94" y="150"/>
                  </a:lnTo>
                  <a:lnTo>
                    <a:pt x="94" y="151"/>
                  </a:lnTo>
                  <a:lnTo>
                    <a:pt x="94" y="154"/>
                  </a:lnTo>
                  <a:lnTo>
                    <a:pt x="94" y="15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81"/>
            <p:cNvSpPr>
              <a:spLocks noEditPoints="1"/>
            </p:cNvSpPr>
            <p:nvPr/>
          </p:nvSpPr>
          <p:spPr bwMode="auto">
            <a:xfrm>
              <a:off x="1711" y="3167"/>
              <a:ext cx="28" cy="42"/>
            </a:xfrm>
            <a:custGeom>
              <a:avLst/>
              <a:gdLst>
                <a:gd name="T0" fmla="*/ 113 w 113"/>
                <a:gd name="T1" fmla="*/ 101 h 168"/>
                <a:gd name="T2" fmla="*/ 106 w 113"/>
                <a:gd name="T3" fmla="*/ 133 h 168"/>
                <a:gd name="T4" fmla="*/ 93 w 113"/>
                <a:gd name="T5" fmla="*/ 155 h 168"/>
                <a:gd name="T6" fmla="*/ 71 w 113"/>
                <a:gd name="T7" fmla="*/ 167 h 168"/>
                <a:gd name="T8" fmla="*/ 41 w 113"/>
                <a:gd name="T9" fmla="*/ 167 h 168"/>
                <a:gd name="T10" fmla="*/ 19 w 113"/>
                <a:gd name="T11" fmla="*/ 156 h 168"/>
                <a:gd name="T12" fmla="*/ 5 w 113"/>
                <a:gd name="T13" fmla="*/ 134 h 168"/>
                <a:gd name="T14" fmla="*/ 0 w 113"/>
                <a:gd name="T15" fmla="*/ 103 h 168"/>
                <a:gd name="T16" fmla="*/ 0 w 113"/>
                <a:gd name="T17" fmla="*/ 66 h 168"/>
                <a:gd name="T18" fmla="*/ 7 w 113"/>
                <a:gd name="T19" fmla="*/ 35 h 168"/>
                <a:gd name="T20" fmla="*/ 20 w 113"/>
                <a:gd name="T21" fmla="*/ 13 h 168"/>
                <a:gd name="T22" fmla="*/ 43 w 113"/>
                <a:gd name="T23" fmla="*/ 1 h 168"/>
                <a:gd name="T24" fmla="*/ 72 w 113"/>
                <a:gd name="T25" fmla="*/ 1 h 168"/>
                <a:gd name="T26" fmla="*/ 94 w 113"/>
                <a:gd name="T27" fmla="*/ 11 h 168"/>
                <a:gd name="T28" fmla="*/ 107 w 113"/>
                <a:gd name="T29" fmla="*/ 32 h 168"/>
                <a:gd name="T30" fmla="*/ 113 w 113"/>
                <a:gd name="T31" fmla="*/ 64 h 168"/>
                <a:gd name="T32" fmla="*/ 90 w 113"/>
                <a:gd name="T33" fmla="*/ 84 h 168"/>
                <a:gd name="T34" fmla="*/ 90 w 113"/>
                <a:gd name="T35" fmla="*/ 62 h 168"/>
                <a:gd name="T36" fmla="*/ 88 w 113"/>
                <a:gd name="T37" fmla="*/ 45 h 168"/>
                <a:gd name="T38" fmla="*/ 83 w 113"/>
                <a:gd name="T39" fmla="*/ 34 h 168"/>
                <a:gd name="T40" fmla="*/ 76 w 113"/>
                <a:gd name="T41" fmla="*/ 24 h 168"/>
                <a:gd name="T42" fmla="*/ 68 w 113"/>
                <a:gd name="T43" fmla="*/ 19 h 168"/>
                <a:gd name="T44" fmla="*/ 56 w 113"/>
                <a:gd name="T45" fmla="*/ 18 h 168"/>
                <a:gd name="T46" fmla="*/ 39 w 113"/>
                <a:gd name="T47" fmla="*/ 23 h 168"/>
                <a:gd name="T48" fmla="*/ 29 w 113"/>
                <a:gd name="T49" fmla="*/ 36 h 168"/>
                <a:gd name="T50" fmla="*/ 24 w 113"/>
                <a:gd name="T51" fmla="*/ 57 h 168"/>
                <a:gd name="T52" fmla="*/ 22 w 113"/>
                <a:gd name="T53" fmla="*/ 82 h 168"/>
                <a:gd name="T54" fmla="*/ 24 w 113"/>
                <a:gd name="T55" fmla="*/ 113 h 168"/>
                <a:gd name="T56" fmla="*/ 30 w 113"/>
                <a:gd name="T57" fmla="*/ 134 h 168"/>
                <a:gd name="T58" fmla="*/ 41 w 113"/>
                <a:gd name="T59" fmla="*/ 146 h 168"/>
                <a:gd name="T60" fmla="*/ 56 w 113"/>
                <a:gd name="T61" fmla="*/ 150 h 168"/>
                <a:gd name="T62" fmla="*/ 68 w 113"/>
                <a:gd name="T63" fmla="*/ 147 h 168"/>
                <a:gd name="T64" fmla="*/ 77 w 113"/>
                <a:gd name="T65" fmla="*/ 141 h 168"/>
                <a:gd name="T66" fmla="*/ 84 w 113"/>
                <a:gd name="T67" fmla="*/ 130 h 168"/>
                <a:gd name="T68" fmla="*/ 88 w 113"/>
                <a:gd name="T69" fmla="*/ 117 h 168"/>
                <a:gd name="T70" fmla="*/ 90 w 113"/>
                <a:gd name="T71" fmla="*/ 103 h 168"/>
                <a:gd name="T72" fmla="*/ 90 w 113"/>
                <a:gd name="T73"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8">
                  <a:moveTo>
                    <a:pt x="113" y="83"/>
                  </a:moveTo>
                  <a:lnTo>
                    <a:pt x="113" y="101"/>
                  </a:lnTo>
                  <a:lnTo>
                    <a:pt x="110" y="117"/>
                  </a:lnTo>
                  <a:lnTo>
                    <a:pt x="106" y="133"/>
                  </a:lnTo>
                  <a:lnTo>
                    <a:pt x="100" y="145"/>
                  </a:lnTo>
                  <a:lnTo>
                    <a:pt x="93" y="155"/>
                  </a:lnTo>
                  <a:lnTo>
                    <a:pt x="83" y="162"/>
                  </a:lnTo>
                  <a:lnTo>
                    <a:pt x="71" y="167"/>
                  </a:lnTo>
                  <a:lnTo>
                    <a:pt x="55" y="168"/>
                  </a:lnTo>
                  <a:lnTo>
                    <a:pt x="41" y="167"/>
                  </a:lnTo>
                  <a:lnTo>
                    <a:pt x="29" y="162"/>
                  </a:lnTo>
                  <a:lnTo>
                    <a:pt x="19" y="156"/>
                  </a:lnTo>
                  <a:lnTo>
                    <a:pt x="12" y="146"/>
                  </a:lnTo>
                  <a:lnTo>
                    <a:pt x="5" y="134"/>
                  </a:lnTo>
                  <a:lnTo>
                    <a:pt x="3" y="120"/>
                  </a:lnTo>
                  <a:lnTo>
                    <a:pt x="0" y="103"/>
                  </a:lnTo>
                  <a:lnTo>
                    <a:pt x="0" y="84"/>
                  </a:lnTo>
                  <a:lnTo>
                    <a:pt x="0" y="66"/>
                  </a:lnTo>
                  <a:lnTo>
                    <a:pt x="3" y="49"/>
                  </a:lnTo>
                  <a:lnTo>
                    <a:pt x="7" y="35"/>
                  </a:lnTo>
                  <a:lnTo>
                    <a:pt x="13" y="23"/>
                  </a:lnTo>
                  <a:lnTo>
                    <a:pt x="20" y="13"/>
                  </a:lnTo>
                  <a:lnTo>
                    <a:pt x="30" y="6"/>
                  </a:lnTo>
                  <a:lnTo>
                    <a:pt x="43" y="1"/>
                  </a:lnTo>
                  <a:lnTo>
                    <a:pt x="58" y="0"/>
                  </a:lnTo>
                  <a:lnTo>
                    <a:pt x="72" y="1"/>
                  </a:lnTo>
                  <a:lnTo>
                    <a:pt x="84" y="5"/>
                  </a:lnTo>
                  <a:lnTo>
                    <a:pt x="94" y="11"/>
                  </a:lnTo>
                  <a:lnTo>
                    <a:pt x="101" y="22"/>
                  </a:lnTo>
                  <a:lnTo>
                    <a:pt x="107" y="32"/>
                  </a:lnTo>
                  <a:lnTo>
                    <a:pt x="110" y="48"/>
                  </a:lnTo>
                  <a:lnTo>
                    <a:pt x="113" y="64"/>
                  </a:lnTo>
                  <a:lnTo>
                    <a:pt x="113" y="83"/>
                  </a:lnTo>
                  <a:close/>
                  <a:moveTo>
                    <a:pt x="90" y="84"/>
                  </a:moveTo>
                  <a:lnTo>
                    <a:pt x="90" y="73"/>
                  </a:lnTo>
                  <a:lnTo>
                    <a:pt x="90" y="62"/>
                  </a:lnTo>
                  <a:lnTo>
                    <a:pt x="89" y="53"/>
                  </a:lnTo>
                  <a:lnTo>
                    <a:pt x="88" y="45"/>
                  </a:lnTo>
                  <a:lnTo>
                    <a:pt x="85" y="39"/>
                  </a:lnTo>
                  <a:lnTo>
                    <a:pt x="83" y="34"/>
                  </a:lnTo>
                  <a:lnTo>
                    <a:pt x="80" y="28"/>
                  </a:lnTo>
                  <a:lnTo>
                    <a:pt x="76" y="24"/>
                  </a:lnTo>
                  <a:lnTo>
                    <a:pt x="72" y="20"/>
                  </a:lnTo>
                  <a:lnTo>
                    <a:pt x="68" y="19"/>
                  </a:lnTo>
                  <a:lnTo>
                    <a:pt x="63" y="18"/>
                  </a:lnTo>
                  <a:lnTo>
                    <a:pt x="56" y="18"/>
                  </a:lnTo>
                  <a:lnTo>
                    <a:pt x="47" y="18"/>
                  </a:lnTo>
                  <a:lnTo>
                    <a:pt x="39" y="23"/>
                  </a:lnTo>
                  <a:lnTo>
                    <a:pt x="33" y="28"/>
                  </a:lnTo>
                  <a:lnTo>
                    <a:pt x="29" y="36"/>
                  </a:lnTo>
                  <a:lnTo>
                    <a:pt x="25" y="45"/>
                  </a:lnTo>
                  <a:lnTo>
                    <a:pt x="24" y="57"/>
                  </a:lnTo>
                  <a:lnTo>
                    <a:pt x="22" y="69"/>
                  </a:lnTo>
                  <a:lnTo>
                    <a:pt x="22" y="82"/>
                  </a:lnTo>
                  <a:lnTo>
                    <a:pt x="22" y="100"/>
                  </a:lnTo>
                  <a:lnTo>
                    <a:pt x="24" y="113"/>
                  </a:lnTo>
                  <a:lnTo>
                    <a:pt x="26" y="125"/>
                  </a:lnTo>
                  <a:lnTo>
                    <a:pt x="30" y="134"/>
                  </a:lnTo>
                  <a:lnTo>
                    <a:pt x="34" y="142"/>
                  </a:lnTo>
                  <a:lnTo>
                    <a:pt x="41" y="146"/>
                  </a:lnTo>
                  <a:lnTo>
                    <a:pt x="47" y="148"/>
                  </a:lnTo>
                  <a:lnTo>
                    <a:pt x="56" y="150"/>
                  </a:lnTo>
                  <a:lnTo>
                    <a:pt x="63" y="150"/>
                  </a:lnTo>
                  <a:lnTo>
                    <a:pt x="68" y="147"/>
                  </a:lnTo>
                  <a:lnTo>
                    <a:pt x="73" y="145"/>
                  </a:lnTo>
                  <a:lnTo>
                    <a:pt x="77" y="141"/>
                  </a:lnTo>
                  <a:lnTo>
                    <a:pt x="81" y="137"/>
                  </a:lnTo>
                  <a:lnTo>
                    <a:pt x="84" y="130"/>
                  </a:lnTo>
                  <a:lnTo>
                    <a:pt x="86" y="125"/>
                  </a:lnTo>
                  <a:lnTo>
                    <a:pt x="88" y="117"/>
                  </a:lnTo>
                  <a:lnTo>
                    <a:pt x="89" y="111"/>
                  </a:lnTo>
                  <a:lnTo>
                    <a:pt x="90" y="103"/>
                  </a:lnTo>
                  <a:lnTo>
                    <a:pt x="90" y="94"/>
                  </a:lnTo>
                  <a:lnTo>
                    <a:pt x="90" y="8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82"/>
            <p:cNvSpPr>
              <a:spLocks noEditPoints="1"/>
            </p:cNvSpPr>
            <p:nvPr/>
          </p:nvSpPr>
          <p:spPr bwMode="auto">
            <a:xfrm>
              <a:off x="1743" y="3167"/>
              <a:ext cx="29" cy="42"/>
            </a:xfrm>
            <a:custGeom>
              <a:avLst/>
              <a:gdLst>
                <a:gd name="T0" fmla="*/ 112 w 112"/>
                <a:gd name="T1" fmla="*/ 101 h 168"/>
                <a:gd name="T2" fmla="*/ 106 w 112"/>
                <a:gd name="T3" fmla="*/ 133 h 168"/>
                <a:gd name="T4" fmla="*/ 93 w 112"/>
                <a:gd name="T5" fmla="*/ 155 h 168"/>
                <a:gd name="T6" fmla="*/ 71 w 112"/>
                <a:gd name="T7" fmla="*/ 167 h 168"/>
                <a:gd name="T8" fmla="*/ 40 w 112"/>
                <a:gd name="T9" fmla="*/ 167 h 168"/>
                <a:gd name="T10" fmla="*/ 18 w 112"/>
                <a:gd name="T11" fmla="*/ 156 h 168"/>
                <a:gd name="T12" fmla="*/ 5 w 112"/>
                <a:gd name="T13" fmla="*/ 134 h 168"/>
                <a:gd name="T14" fmla="*/ 0 w 112"/>
                <a:gd name="T15" fmla="*/ 103 h 168"/>
                <a:gd name="T16" fmla="*/ 0 w 112"/>
                <a:gd name="T17" fmla="*/ 66 h 168"/>
                <a:gd name="T18" fmla="*/ 6 w 112"/>
                <a:gd name="T19" fmla="*/ 35 h 168"/>
                <a:gd name="T20" fmla="*/ 20 w 112"/>
                <a:gd name="T21" fmla="*/ 13 h 168"/>
                <a:gd name="T22" fmla="*/ 43 w 112"/>
                <a:gd name="T23" fmla="*/ 1 h 168"/>
                <a:gd name="T24" fmla="*/ 72 w 112"/>
                <a:gd name="T25" fmla="*/ 1 h 168"/>
                <a:gd name="T26" fmla="*/ 94 w 112"/>
                <a:gd name="T27" fmla="*/ 11 h 168"/>
                <a:gd name="T28" fmla="*/ 107 w 112"/>
                <a:gd name="T29" fmla="*/ 32 h 168"/>
                <a:gd name="T30" fmla="*/ 112 w 112"/>
                <a:gd name="T31" fmla="*/ 64 h 168"/>
                <a:gd name="T32" fmla="*/ 90 w 112"/>
                <a:gd name="T33" fmla="*/ 84 h 168"/>
                <a:gd name="T34" fmla="*/ 90 w 112"/>
                <a:gd name="T35" fmla="*/ 62 h 168"/>
                <a:gd name="T36" fmla="*/ 88 w 112"/>
                <a:gd name="T37" fmla="*/ 45 h 168"/>
                <a:gd name="T38" fmla="*/ 82 w 112"/>
                <a:gd name="T39" fmla="*/ 34 h 168"/>
                <a:gd name="T40" fmla="*/ 76 w 112"/>
                <a:gd name="T41" fmla="*/ 24 h 168"/>
                <a:gd name="T42" fmla="*/ 68 w 112"/>
                <a:gd name="T43" fmla="*/ 19 h 168"/>
                <a:gd name="T44" fmla="*/ 56 w 112"/>
                <a:gd name="T45" fmla="*/ 18 h 168"/>
                <a:gd name="T46" fmla="*/ 39 w 112"/>
                <a:gd name="T47" fmla="*/ 23 h 168"/>
                <a:gd name="T48" fmla="*/ 29 w 112"/>
                <a:gd name="T49" fmla="*/ 36 h 168"/>
                <a:gd name="T50" fmla="*/ 23 w 112"/>
                <a:gd name="T51" fmla="*/ 57 h 168"/>
                <a:gd name="T52" fmla="*/ 22 w 112"/>
                <a:gd name="T53" fmla="*/ 82 h 168"/>
                <a:gd name="T54" fmla="*/ 23 w 112"/>
                <a:gd name="T55" fmla="*/ 113 h 168"/>
                <a:gd name="T56" fmla="*/ 30 w 112"/>
                <a:gd name="T57" fmla="*/ 134 h 168"/>
                <a:gd name="T58" fmla="*/ 40 w 112"/>
                <a:gd name="T59" fmla="*/ 146 h 168"/>
                <a:gd name="T60" fmla="*/ 56 w 112"/>
                <a:gd name="T61" fmla="*/ 150 h 168"/>
                <a:gd name="T62" fmla="*/ 68 w 112"/>
                <a:gd name="T63" fmla="*/ 147 h 168"/>
                <a:gd name="T64" fmla="*/ 77 w 112"/>
                <a:gd name="T65" fmla="*/ 141 h 168"/>
                <a:gd name="T66" fmla="*/ 84 w 112"/>
                <a:gd name="T67" fmla="*/ 130 h 168"/>
                <a:gd name="T68" fmla="*/ 88 w 112"/>
                <a:gd name="T69" fmla="*/ 117 h 168"/>
                <a:gd name="T70" fmla="*/ 90 w 112"/>
                <a:gd name="T71" fmla="*/ 103 h 168"/>
                <a:gd name="T72" fmla="*/ 90 w 112"/>
                <a:gd name="T73"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8">
                  <a:moveTo>
                    <a:pt x="112" y="83"/>
                  </a:moveTo>
                  <a:lnTo>
                    <a:pt x="112" y="101"/>
                  </a:lnTo>
                  <a:lnTo>
                    <a:pt x="110" y="117"/>
                  </a:lnTo>
                  <a:lnTo>
                    <a:pt x="106" y="133"/>
                  </a:lnTo>
                  <a:lnTo>
                    <a:pt x="99" y="145"/>
                  </a:lnTo>
                  <a:lnTo>
                    <a:pt x="93" y="155"/>
                  </a:lnTo>
                  <a:lnTo>
                    <a:pt x="82" y="162"/>
                  </a:lnTo>
                  <a:lnTo>
                    <a:pt x="71" y="167"/>
                  </a:lnTo>
                  <a:lnTo>
                    <a:pt x="55" y="168"/>
                  </a:lnTo>
                  <a:lnTo>
                    <a:pt x="40" y="167"/>
                  </a:lnTo>
                  <a:lnTo>
                    <a:pt x="29" y="162"/>
                  </a:lnTo>
                  <a:lnTo>
                    <a:pt x="18" y="156"/>
                  </a:lnTo>
                  <a:lnTo>
                    <a:pt x="12" y="146"/>
                  </a:lnTo>
                  <a:lnTo>
                    <a:pt x="5" y="134"/>
                  </a:lnTo>
                  <a:lnTo>
                    <a:pt x="3" y="120"/>
                  </a:lnTo>
                  <a:lnTo>
                    <a:pt x="0" y="103"/>
                  </a:lnTo>
                  <a:lnTo>
                    <a:pt x="0" y="84"/>
                  </a:lnTo>
                  <a:lnTo>
                    <a:pt x="0" y="66"/>
                  </a:lnTo>
                  <a:lnTo>
                    <a:pt x="3" y="49"/>
                  </a:lnTo>
                  <a:lnTo>
                    <a:pt x="6" y="35"/>
                  </a:lnTo>
                  <a:lnTo>
                    <a:pt x="13" y="23"/>
                  </a:lnTo>
                  <a:lnTo>
                    <a:pt x="20" y="13"/>
                  </a:lnTo>
                  <a:lnTo>
                    <a:pt x="30" y="6"/>
                  </a:lnTo>
                  <a:lnTo>
                    <a:pt x="43" y="1"/>
                  </a:lnTo>
                  <a:lnTo>
                    <a:pt x="57" y="0"/>
                  </a:lnTo>
                  <a:lnTo>
                    <a:pt x="72" y="1"/>
                  </a:lnTo>
                  <a:lnTo>
                    <a:pt x="84" y="5"/>
                  </a:lnTo>
                  <a:lnTo>
                    <a:pt x="94" y="11"/>
                  </a:lnTo>
                  <a:lnTo>
                    <a:pt x="101" y="22"/>
                  </a:lnTo>
                  <a:lnTo>
                    <a:pt x="107" y="32"/>
                  </a:lnTo>
                  <a:lnTo>
                    <a:pt x="110" y="48"/>
                  </a:lnTo>
                  <a:lnTo>
                    <a:pt x="112" y="64"/>
                  </a:lnTo>
                  <a:lnTo>
                    <a:pt x="112" y="83"/>
                  </a:lnTo>
                  <a:close/>
                  <a:moveTo>
                    <a:pt x="90" y="84"/>
                  </a:moveTo>
                  <a:lnTo>
                    <a:pt x="90" y="73"/>
                  </a:lnTo>
                  <a:lnTo>
                    <a:pt x="90" y="62"/>
                  </a:lnTo>
                  <a:lnTo>
                    <a:pt x="89" y="53"/>
                  </a:lnTo>
                  <a:lnTo>
                    <a:pt x="88" y="45"/>
                  </a:lnTo>
                  <a:lnTo>
                    <a:pt x="85" y="39"/>
                  </a:lnTo>
                  <a:lnTo>
                    <a:pt x="82" y="34"/>
                  </a:lnTo>
                  <a:lnTo>
                    <a:pt x="80" y="28"/>
                  </a:lnTo>
                  <a:lnTo>
                    <a:pt x="76" y="24"/>
                  </a:lnTo>
                  <a:lnTo>
                    <a:pt x="72" y="20"/>
                  </a:lnTo>
                  <a:lnTo>
                    <a:pt x="68" y="19"/>
                  </a:lnTo>
                  <a:lnTo>
                    <a:pt x="63" y="18"/>
                  </a:lnTo>
                  <a:lnTo>
                    <a:pt x="56" y="18"/>
                  </a:lnTo>
                  <a:lnTo>
                    <a:pt x="47" y="18"/>
                  </a:lnTo>
                  <a:lnTo>
                    <a:pt x="39" y="23"/>
                  </a:lnTo>
                  <a:lnTo>
                    <a:pt x="33" y="28"/>
                  </a:lnTo>
                  <a:lnTo>
                    <a:pt x="29" y="36"/>
                  </a:lnTo>
                  <a:lnTo>
                    <a:pt x="25" y="45"/>
                  </a:lnTo>
                  <a:lnTo>
                    <a:pt x="23" y="57"/>
                  </a:lnTo>
                  <a:lnTo>
                    <a:pt x="22" y="69"/>
                  </a:lnTo>
                  <a:lnTo>
                    <a:pt x="22" y="82"/>
                  </a:lnTo>
                  <a:lnTo>
                    <a:pt x="22" y="100"/>
                  </a:lnTo>
                  <a:lnTo>
                    <a:pt x="23" y="113"/>
                  </a:lnTo>
                  <a:lnTo>
                    <a:pt x="26" y="125"/>
                  </a:lnTo>
                  <a:lnTo>
                    <a:pt x="30" y="134"/>
                  </a:lnTo>
                  <a:lnTo>
                    <a:pt x="34" y="142"/>
                  </a:lnTo>
                  <a:lnTo>
                    <a:pt x="40" y="146"/>
                  </a:lnTo>
                  <a:lnTo>
                    <a:pt x="47" y="148"/>
                  </a:lnTo>
                  <a:lnTo>
                    <a:pt x="56" y="150"/>
                  </a:lnTo>
                  <a:lnTo>
                    <a:pt x="63" y="150"/>
                  </a:lnTo>
                  <a:lnTo>
                    <a:pt x="68" y="147"/>
                  </a:lnTo>
                  <a:lnTo>
                    <a:pt x="73" y="145"/>
                  </a:lnTo>
                  <a:lnTo>
                    <a:pt x="77" y="141"/>
                  </a:lnTo>
                  <a:lnTo>
                    <a:pt x="81" y="137"/>
                  </a:lnTo>
                  <a:lnTo>
                    <a:pt x="84" y="130"/>
                  </a:lnTo>
                  <a:lnTo>
                    <a:pt x="86" y="125"/>
                  </a:lnTo>
                  <a:lnTo>
                    <a:pt x="88" y="117"/>
                  </a:lnTo>
                  <a:lnTo>
                    <a:pt x="89" y="111"/>
                  </a:lnTo>
                  <a:lnTo>
                    <a:pt x="90" y="103"/>
                  </a:lnTo>
                  <a:lnTo>
                    <a:pt x="90" y="94"/>
                  </a:lnTo>
                  <a:lnTo>
                    <a:pt x="90" y="8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83"/>
            <p:cNvSpPr>
              <a:spLocks/>
            </p:cNvSpPr>
            <p:nvPr/>
          </p:nvSpPr>
          <p:spPr bwMode="auto">
            <a:xfrm>
              <a:off x="1681" y="3042"/>
              <a:ext cx="24" cy="41"/>
            </a:xfrm>
            <a:custGeom>
              <a:avLst/>
              <a:gdLst>
                <a:gd name="T0" fmla="*/ 94 w 94"/>
                <a:gd name="T1" fmla="*/ 158 h 164"/>
                <a:gd name="T2" fmla="*/ 94 w 94"/>
                <a:gd name="T3" fmla="*/ 160 h 164"/>
                <a:gd name="T4" fmla="*/ 92 w 94"/>
                <a:gd name="T5" fmla="*/ 163 h 164"/>
                <a:gd name="T6" fmla="*/ 91 w 94"/>
                <a:gd name="T7" fmla="*/ 164 h 164"/>
                <a:gd name="T8" fmla="*/ 5 w 94"/>
                <a:gd name="T9" fmla="*/ 164 h 164"/>
                <a:gd name="T10" fmla="*/ 2 w 94"/>
                <a:gd name="T11" fmla="*/ 163 h 164"/>
                <a:gd name="T12" fmla="*/ 1 w 94"/>
                <a:gd name="T13" fmla="*/ 162 h 164"/>
                <a:gd name="T14" fmla="*/ 0 w 94"/>
                <a:gd name="T15" fmla="*/ 159 h 164"/>
                <a:gd name="T16" fmla="*/ 0 w 94"/>
                <a:gd name="T17" fmla="*/ 155 h 164"/>
                <a:gd name="T18" fmla="*/ 0 w 94"/>
                <a:gd name="T19" fmla="*/ 151 h 164"/>
                <a:gd name="T20" fmla="*/ 1 w 94"/>
                <a:gd name="T21" fmla="*/ 148 h 164"/>
                <a:gd name="T22" fmla="*/ 2 w 94"/>
                <a:gd name="T23" fmla="*/ 147 h 164"/>
                <a:gd name="T24" fmla="*/ 5 w 94"/>
                <a:gd name="T25" fmla="*/ 146 h 164"/>
                <a:gd name="T26" fmla="*/ 39 w 94"/>
                <a:gd name="T27" fmla="*/ 22 h 164"/>
                <a:gd name="T28" fmla="*/ 5 w 94"/>
                <a:gd name="T29" fmla="*/ 43 h 164"/>
                <a:gd name="T30" fmla="*/ 2 w 94"/>
                <a:gd name="T31" fmla="*/ 43 h 164"/>
                <a:gd name="T32" fmla="*/ 0 w 94"/>
                <a:gd name="T33" fmla="*/ 41 h 164"/>
                <a:gd name="T34" fmla="*/ 0 w 94"/>
                <a:gd name="T35" fmla="*/ 37 h 164"/>
                <a:gd name="T36" fmla="*/ 0 w 94"/>
                <a:gd name="T37" fmla="*/ 32 h 164"/>
                <a:gd name="T38" fmla="*/ 0 w 94"/>
                <a:gd name="T39" fmla="*/ 30 h 164"/>
                <a:gd name="T40" fmla="*/ 1 w 94"/>
                <a:gd name="T41" fmla="*/ 27 h 164"/>
                <a:gd name="T42" fmla="*/ 2 w 94"/>
                <a:gd name="T43" fmla="*/ 26 h 164"/>
                <a:gd name="T44" fmla="*/ 40 w 94"/>
                <a:gd name="T45" fmla="*/ 1 h 164"/>
                <a:gd name="T46" fmla="*/ 41 w 94"/>
                <a:gd name="T47" fmla="*/ 1 h 164"/>
                <a:gd name="T48" fmla="*/ 44 w 94"/>
                <a:gd name="T49" fmla="*/ 0 h 164"/>
                <a:gd name="T50" fmla="*/ 47 w 94"/>
                <a:gd name="T51" fmla="*/ 0 h 164"/>
                <a:gd name="T52" fmla="*/ 51 w 94"/>
                <a:gd name="T53" fmla="*/ 0 h 164"/>
                <a:gd name="T54" fmla="*/ 54 w 94"/>
                <a:gd name="T55" fmla="*/ 0 h 164"/>
                <a:gd name="T56" fmla="*/ 58 w 94"/>
                <a:gd name="T57" fmla="*/ 1 h 164"/>
                <a:gd name="T58" fmla="*/ 60 w 94"/>
                <a:gd name="T59" fmla="*/ 1 h 164"/>
                <a:gd name="T60" fmla="*/ 60 w 94"/>
                <a:gd name="T61" fmla="*/ 3 h 164"/>
                <a:gd name="T62" fmla="*/ 90 w 94"/>
                <a:gd name="T63" fmla="*/ 146 h 164"/>
                <a:gd name="T64" fmla="*/ 91 w 94"/>
                <a:gd name="T65" fmla="*/ 147 h 164"/>
                <a:gd name="T66" fmla="*/ 92 w 94"/>
                <a:gd name="T67" fmla="*/ 148 h 164"/>
                <a:gd name="T68" fmla="*/ 94 w 94"/>
                <a:gd name="T69" fmla="*/ 151 h 164"/>
                <a:gd name="T70" fmla="*/ 94 w 94"/>
                <a:gd name="T7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64">
                  <a:moveTo>
                    <a:pt x="94" y="155"/>
                  </a:moveTo>
                  <a:lnTo>
                    <a:pt x="94" y="158"/>
                  </a:lnTo>
                  <a:lnTo>
                    <a:pt x="94" y="159"/>
                  </a:lnTo>
                  <a:lnTo>
                    <a:pt x="94" y="160"/>
                  </a:lnTo>
                  <a:lnTo>
                    <a:pt x="92" y="162"/>
                  </a:lnTo>
                  <a:lnTo>
                    <a:pt x="92" y="163"/>
                  </a:lnTo>
                  <a:lnTo>
                    <a:pt x="91" y="163"/>
                  </a:lnTo>
                  <a:lnTo>
                    <a:pt x="91" y="164"/>
                  </a:lnTo>
                  <a:lnTo>
                    <a:pt x="90" y="164"/>
                  </a:lnTo>
                  <a:lnTo>
                    <a:pt x="5" y="164"/>
                  </a:lnTo>
                  <a:lnTo>
                    <a:pt x="4" y="164"/>
                  </a:lnTo>
                  <a:lnTo>
                    <a:pt x="2" y="163"/>
                  </a:lnTo>
                  <a:lnTo>
                    <a:pt x="2" y="163"/>
                  </a:lnTo>
                  <a:lnTo>
                    <a:pt x="1" y="162"/>
                  </a:lnTo>
                  <a:lnTo>
                    <a:pt x="1" y="160"/>
                  </a:lnTo>
                  <a:lnTo>
                    <a:pt x="0" y="159"/>
                  </a:lnTo>
                  <a:lnTo>
                    <a:pt x="0" y="158"/>
                  </a:lnTo>
                  <a:lnTo>
                    <a:pt x="0" y="155"/>
                  </a:lnTo>
                  <a:lnTo>
                    <a:pt x="0" y="152"/>
                  </a:lnTo>
                  <a:lnTo>
                    <a:pt x="0" y="151"/>
                  </a:lnTo>
                  <a:lnTo>
                    <a:pt x="1" y="150"/>
                  </a:lnTo>
                  <a:lnTo>
                    <a:pt x="1" y="148"/>
                  </a:lnTo>
                  <a:lnTo>
                    <a:pt x="2" y="147"/>
                  </a:lnTo>
                  <a:lnTo>
                    <a:pt x="2" y="147"/>
                  </a:lnTo>
                  <a:lnTo>
                    <a:pt x="4" y="146"/>
                  </a:lnTo>
                  <a:lnTo>
                    <a:pt x="5" y="146"/>
                  </a:lnTo>
                  <a:lnTo>
                    <a:pt x="39" y="146"/>
                  </a:lnTo>
                  <a:lnTo>
                    <a:pt x="39" y="22"/>
                  </a:lnTo>
                  <a:lnTo>
                    <a:pt x="7" y="41"/>
                  </a:lnTo>
                  <a:lnTo>
                    <a:pt x="5" y="43"/>
                  </a:lnTo>
                  <a:lnTo>
                    <a:pt x="4" y="43"/>
                  </a:lnTo>
                  <a:lnTo>
                    <a:pt x="2" y="43"/>
                  </a:lnTo>
                  <a:lnTo>
                    <a:pt x="1" y="41"/>
                  </a:lnTo>
                  <a:lnTo>
                    <a:pt x="0" y="41"/>
                  </a:lnTo>
                  <a:lnTo>
                    <a:pt x="0" y="39"/>
                  </a:lnTo>
                  <a:lnTo>
                    <a:pt x="0" y="37"/>
                  </a:lnTo>
                  <a:lnTo>
                    <a:pt x="0" y="35"/>
                  </a:lnTo>
                  <a:lnTo>
                    <a:pt x="0" y="32"/>
                  </a:lnTo>
                  <a:lnTo>
                    <a:pt x="0" y="31"/>
                  </a:lnTo>
                  <a:lnTo>
                    <a:pt x="0" y="30"/>
                  </a:lnTo>
                  <a:lnTo>
                    <a:pt x="0" y="28"/>
                  </a:lnTo>
                  <a:lnTo>
                    <a:pt x="1" y="27"/>
                  </a:lnTo>
                  <a:lnTo>
                    <a:pt x="1" y="27"/>
                  </a:lnTo>
                  <a:lnTo>
                    <a:pt x="2" y="26"/>
                  </a:lnTo>
                  <a:lnTo>
                    <a:pt x="4" y="24"/>
                  </a:lnTo>
                  <a:lnTo>
                    <a:pt x="40" y="1"/>
                  </a:lnTo>
                  <a:lnTo>
                    <a:pt x="41" y="1"/>
                  </a:lnTo>
                  <a:lnTo>
                    <a:pt x="41" y="1"/>
                  </a:lnTo>
                  <a:lnTo>
                    <a:pt x="43" y="0"/>
                  </a:lnTo>
                  <a:lnTo>
                    <a:pt x="44" y="0"/>
                  </a:lnTo>
                  <a:lnTo>
                    <a:pt x="45" y="0"/>
                  </a:lnTo>
                  <a:lnTo>
                    <a:pt x="47" y="0"/>
                  </a:lnTo>
                  <a:lnTo>
                    <a:pt x="48" y="0"/>
                  </a:lnTo>
                  <a:lnTo>
                    <a:pt x="51" y="0"/>
                  </a:lnTo>
                  <a:lnTo>
                    <a:pt x="53" y="0"/>
                  </a:lnTo>
                  <a:lnTo>
                    <a:pt x="54" y="0"/>
                  </a:lnTo>
                  <a:lnTo>
                    <a:pt x="57" y="0"/>
                  </a:lnTo>
                  <a:lnTo>
                    <a:pt x="58" y="1"/>
                  </a:lnTo>
                  <a:lnTo>
                    <a:pt x="60" y="1"/>
                  </a:lnTo>
                  <a:lnTo>
                    <a:pt x="60" y="1"/>
                  </a:lnTo>
                  <a:lnTo>
                    <a:pt x="60" y="2"/>
                  </a:lnTo>
                  <a:lnTo>
                    <a:pt x="60" y="3"/>
                  </a:lnTo>
                  <a:lnTo>
                    <a:pt x="60" y="146"/>
                  </a:lnTo>
                  <a:lnTo>
                    <a:pt x="90" y="146"/>
                  </a:lnTo>
                  <a:lnTo>
                    <a:pt x="91" y="146"/>
                  </a:lnTo>
                  <a:lnTo>
                    <a:pt x="91" y="147"/>
                  </a:lnTo>
                  <a:lnTo>
                    <a:pt x="92" y="147"/>
                  </a:lnTo>
                  <a:lnTo>
                    <a:pt x="92" y="148"/>
                  </a:lnTo>
                  <a:lnTo>
                    <a:pt x="94" y="150"/>
                  </a:lnTo>
                  <a:lnTo>
                    <a:pt x="94" y="151"/>
                  </a:lnTo>
                  <a:lnTo>
                    <a:pt x="94" y="152"/>
                  </a:lnTo>
                  <a:lnTo>
                    <a:pt x="94" y="15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84"/>
            <p:cNvSpPr>
              <a:spLocks/>
            </p:cNvSpPr>
            <p:nvPr/>
          </p:nvSpPr>
          <p:spPr bwMode="auto">
            <a:xfrm>
              <a:off x="1712" y="3042"/>
              <a:ext cx="26" cy="41"/>
            </a:xfrm>
            <a:custGeom>
              <a:avLst/>
              <a:gdLst>
                <a:gd name="T0" fmla="*/ 102 w 103"/>
                <a:gd name="T1" fmla="*/ 123 h 164"/>
                <a:gd name="T2" fmla="*/ 93 w 103"/>
                <a:gd name="T3" fmla="*/ 144 h 164"/>
                <a:gd name="T4" fmla="*/ 77 w 103"/>
                <a:gd name="T5" fmla="*/ 157 h 164"/>
                <a:gd name="T6" fmla="*/ 55 w 103"/>
                <a:gd name="T7" fmla="*/ 164 h 164"/>
                <a:gd name="T8" fmla="*/ 34 w 103"/>
                <a:gd name="T9" fmla="*/ 164 h 164"/>
                <a:gd name="T10" fmla="*/ 21 w 103"/>
                <a:gd name="T11" fmla="*/ 163 h 164"/>
                <a:gd name="T12" fmla="*/ 11 w 103"/>
                <a:gd name="T13" fmla="*/ 159 h 164"/>
                <a:gd name="T14" fmla="*/ 4 w 103"/>
                <a:gd name="T15" fmla="*/ 157 h 164"/>
                <a:gd name="T16" fmla="*/ 1 w 103"/>
                <a:gd name="T17" fmla="*/ 155 h 164"/>
                <a:gd name="T18" fmla="*/ 0 w 103"/>
                <a:gd name="T19" fmla="*/ 153 h 164"/>
                <a:gd name="T20" fmla="*/ 0 w 103"/>
                <a:gd name="T21" fmla="*/ 151 h 164"/>
                <a:gd name="T22" fmla="*/ 0 w 103"/>
                <a:gd name="T23" fmla="*/ 147 h 164"/>
                <a:gd name="T24" fmla="*/ 0 w 103"/>
                <a:gd name="T25" fmla="*/ 144 h 164"/>
                <a:gd name="T26" fmla="*/ 0 w 103"/>
                <a:gd name="T27" fmla="*/ 140 h 164"/>
                <a:gd name="T28" fmla="*/ 1 w 103"/>
                <a:gd name="T29" fmla="*/ 138 h 164"/>
                <a:gd name="T30" fmla="*/ 3 w 103"/>
                <a:gd name="T31" fmla="*/ 137 h 164"/>
                <a:gd name="T32" fmla="*/ 5 w 103"/>
                <a:gd name="T33" fmla="*/ 137 h 164"/>
                <a:gd name="T34" fmla="*/ 11 w 103"/>
                <a:gd name="T35" fmla="*/ 140 h 164"/>
                <a:gd name="T36" fmla="*/ 20 w 103"/>
                <a:gd name="T37" fmla="*/ 144 h 164"/>
                <a:gd name="T38" fmla="*/ 33 w 103"/>
                <a:gd name="T39" fmla="*/ 146 h 164"/>
                <a:gd name="T40" fmla="*/ 50 w 103"/>
                <a:gd name="T41" fmla="*/ 146 h 164"/>
                <a:gd name="T42" fmla="*/ 63 w 103"/>
                <a:gd name="T43" fmla="*/ 142 h 164"/>
                <a:gd name="T44" fmla="*/ 73 w 103"/>
                <a:gd name="T45" fmla="*/ 134 h 164"/>
                <a:gd name="T46" fmla="*/ 80 w 103"/>
                <a:gd name="T47" fmla="*/ 121 h 164"/>
                <a:gd name="T48" fmla="*/ 80 w 103"/>
                <a:gd name="T49" fmla="*/ 104 h 164"/>
                <a:gd name="T50" fmla="*/ 75 w 103"/>
                <a:gd name="T51" fmla="*/ 93 h 164"/>
                <a:gd name="T52" fmla="*/ 64 w 103"/>
                <a:gd name="T53" fmla="*/ 85 h 164"/>
                <a:gd name="T54" fmla="*/ 49 w 103"/>
                <a:gd name="T55" fmla="*/ 81 h 164"/>
                <a:gd name="T56" fmla="*/ 30 w 103"/>
                <a:gd name="T57" fmla="*/ 81 h 164"/>
                <a:gd name="T58" fmla="*/ 20 w 103"/>
                <a:gd name="T59" fmla="*/ 82 h 164"/>
                <a:gd name="T60" fmla="*/ 12 w 103"/>
                <a:gd name="T61" fmla="*/ 82 h 164"/>
                <a:gd name="T62" fmla="*/ 8 w 103"/>
                <a:gd name="T63" fmla="*/ 78 h 164"/>
                <a:gd name="T64" fmla="*/ 8 w 103"/>
                <a:gd name="T65" fmla="*/ 8 h 164"/>
                <a:gd name="T66" fmla="*/ 9 w 103"/>
                <a:gd name="T67" fmla="*/ 1 h 164"/>
                <a:gd name="T68" fmla="*/ 16 w 103"/>
                <a:gd name="T69" fmla="*/ 0 h 164"/>
                <a:gd name="T70" fmla="*/ 89 w 103"/>
                <a:gd name="T71" fmla="*/ 0 h 164"/>
                <a:gd name="T72" fmla="*/ 90 w 103"/>
                <a:gd name="T73" fmla="*/ 1 h 164"/>
                <a:gd name="T74" fmla="*/ 92 w 103"/>
                <a:gd name="T75" fmla="*/ 2 h 164"/>
                <a:gd name="T76" fmla="*/ 93 w 103"/>
                <a:gd name="T77" fmla="*/ 6 h 164"/>
                <a:gd name="T78" fmla="*/ 93 w 103"/>
                <a:gd name="T79" fmla="*/ 13 h 164"/>
                <a:gd name="T80" fmla="*/ 90 w 103"/>
                <a:gd name="T81" fmla="*/ 18 h 164"/>
                <a:gd name="T82" fmla="*/ 28 w 103"/>
                <a:gd name="T83" fmla="*/ 18 h 164"/>
                <a:gd name="T84" fmla="*/ 32 w 103"/>
                <a:gd name="T85" fmla="*/ 64 h 164"/>
                <a:gd name="T86" fmla="*/ 41 w 103"/>
                <a:gd name="T87" fmla="*/ 64 h 164"/>
                <a:gd name="T88" fmla="*/ 60 w 103"/>
                <a:gd name="T89" fmla="*/ 64 h 164"/>
                <a:gd name="T90" fmla="*/ 81 w 103"/>
                <a:gd name="T91" fmla="*/ 70 h 164"/>
                <a:gd name="T92" fmla="*/ 96 w 103"/>
                <a:gd name="T93" fmla="*/ 82 h 164"/>
                <a:gd name="T94" fmla="*/ 102 w 103"/>
                <a:gd name="T95" fmla="*/ 10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4">
                  <a:moveTo>
                    <a:pt x="103" y="110"/>
                  </a:moveTo>
                  <a:lnTo>
                    <a:pt x="102" y="123"/>
                  </a:lnTo>
                  <a:lnTo>
                    <a:pt x="98" y="133"/>
                  </a:lnTo>
                  <a:lnTo>
                    <a:pt x="93" y="144"/>
                  </a:lnTo>
                  <a:lnTo>
                    <a:pt x="86" y="150"/>
                  </a:lnTo>
                  <a:lnTo>
                    <a:pt x="77" y="157"/>
                  </a:lnTo>
                  <a:lnTo>
                    <a:pt x="67" y="162"/>
                  </a:lnTo>
                  <a:lnTo>
                    <a:pt x="55" y="164"/>
                  </a:lnTo>
                  <a:lnTo>
                    <a:pt x="42" y="164"/>
                  </a:lnTo>
                  <a:lnTo>
                    <a:pt x="34" y="164"/>
                  </a:lnTo>
                  <a:lnTo>
                    <a:pt x="28" y="164"/>
                  </a:lnTo>
                  <a:lnTo>
                    <a:pt x="21" y="163"/>
                  </a:lnTo>
                  <a:lnTo>
                    <a:pt x="16" y="162"/>
                  </a:lnTo>
                  <a:lnTo>
                    <a:pt x="11" y="159"/>
                  </a:lnTo>
                  <a:lnTo>
                    <a:pt x="7" y="158"/>
                  </a:lnTo>
                  <a:lnTo>
                    <a:pt x="4" y="157"/>
                  </a:lnTo>
                  <a:lnTo>
                    <a:pt x="3" y="155"/>
                  </a:lnTo>
                  <a:lnTo>
                    <a:pt x="1" y="155"/>
                  </a:lnTo>
                  <a:lnTo>
                    <a:pt x="1" y="154"/>
                  </a:lnTo>
                  <a:lnTo>
                    <a:pt x="0" y="153"/>
                  </a:lnTo>
                  <a:lnTo>
                    <a:pt x="0" y="153"/>
                  </a:lnTo>
                  <a:lnTo>
                    <a:pt x="0" y="151"/>
                  </a:lnTo>
                  <a:lnTo>
                    <a:pt x="0" y="150"/>
                  </a:lnTo>
                  <a:lnTo>
                    <a:pt x="0" y="147"/>
                  </a:lnTo>
                  <a:lnTo>
                    <a:pt x="0" y="146"/>
                  </a:lnTo>
                  <a:lnTo>
                    <a:pt x="0" y="144"/>
                  </a:lnTo>
                  <a:lnTo>
                    <a:pt x="0" y="142"/>
                  </a:lnTo>
                  <a:lnTo>
                    <a:pt x="0" y="140"/>
                  </a:lnTo>
                  <a:lnTo>
                    <a:pt x="0" y="140"/>
                  </a:lnTo>
                  <a:lnTo>
                    <a:pt x="1" y="138"/>
                  </a:lnTo>
                  <a:lnTo>
                    <a:pt x="1" y="137"/>
                  </a:lnTo>
                  <a:lnTo>
                    <a:pt x="3" y="137"/>
                  </a:lnTo>
                  <a:lnTo>
                    <a:pt x="3" y="137"/>
                  </a:lnTo>
                  <a:lnTo>
                    <a:pt x="5" y="137"/>
                  </a:lnTo>
                  <a:lnTo>
                    <a:pt x="7" y="138"/>
                  </a:lnTo>
                  <a:lnTo>
                    <a:pt x="11" y="140"/>
                  </a:lnTo>
                  <a:lnTo>
                    <a:pt x="15" y="142"/>
                  </a:lnTo>
                  <a:lnTo>
                    <a:pt x="20" y="144"/>
                  </a:lnTo>
                  <a:lnTo>
                    <a:pt x="25" y="145"/>
                  </a:lnTo>
                  <a:lnTo>
                    <a:pt x="33" y="146"/>
                  </a:lnTo>
                  <a:lnTo>
                    <a:pt x="41" y="147"/>
                  </a:lnTo>
                  <a:lnTo>
                    <a:pt x="50" y="146"/>
                  </a:lnTo>
                  <a:lnTo>
                    <a:pt x="56" y="145"/>
                  </a:lnTo>
                  <a:lnTo>
                    <a:pt x="63" y="142"/>
                  </a:lnTo>
                  <a:lnTo>
                    <a:pt x="69" y="138"/>
                  </a:lnTo>
                  <a:lnTo>
                    <a:pt x="73" y="134"/>
                  </a:lnTo>
                  <a:lnTo>
                    <a:pt x="77" y="128"/>
                  </a:lnTo>
                  <a:lnTo>
                    <a:pt x="80" y="121"/>
                  </a:lnTo>
                  <a:lnTo>
                    <a:pt x="80" y="112"/>
                  </a:lnTo>
                  <a:lnTo>
                    <a:pt x="80" y="104"/>
                  </a:lnTo>
                  <a:lnTo>
                    <a:pt x="77" y="98"/>
                  </a:lnTo>
                  <a:lnTo>
                    <a:pt x="75" y="93"/>
                  </a:lnTo>
                  <a:lnTo>
                    <a:pt x="69" y="89"/>
                  </a:lnTo>
                  <a:lnTo>
                    <a:pt x="64" y="85"/>
                  </a:lnTo>
                  <a:lnTo>
                    <a:pt x="56" y="82"/>
                  </a:lnTo>
                  <a:lnTo>
                    <a:pt x="49" y="81"/>
                  </a:lnTo>
                  <a:lnTo>
                    <a:pt x="38" y="81"/>
                  </a:lnTo>
                  <a:lnTo>
                    <a:pt x="30" y="81"/>
                  </a:lnTo>
                  <a:lnTo>
                    <a:pt x="25" y="81"/>
                  </a:lnTo>
                  <a:lnTo>
                    <a:pt x="20" y="82"/>
                  </a:lnTo>
                  <a:lnTo>
                    <a:pt x="15" y="82"/>
                  </a:lnTo>
                  <a:lnTo>
                    <a:pt x="12" y="82"/>
                  </a:lnTo>
                  <a:lnTo>
                    <a:pt x="9" y="81"/>
                  </a:lnTo>
                  <a:lnTo>
                    <a:pt x="8" y="78"/>
                  </a:lnTo>
                  <a:lnTo>
                    <a:pt x="8" y="74"/>
                  </a:lnTo>
                  <a:lnTo>
                    <a:pt x="8" y="8"/>
                  </a:lnTo>
                  <a:lnTo>
                    <a:pt x="8" y="4"/>
                  </a:lnTo>
                  <a:lnTo>
                    <a:pt x="9" y="1"/>
                  </a:lnTo>
                  <a:lnTo>
                    <a:pt x="12" y="0"/>
                  </a:lnTo>
                  <a:lnTo>
                    <a:pt x="16" y="0"/>
                  </a:lnTo>
                  <a:lnTo>
                    <a:pt x="88" y="0"/>
                  </a:lnTo>
                  <a:lnTo>
                    <a:pt x="89" y="0"/>
                  </a:lnTo>
                  <a:lnTo>
                    <a:pt x="90" y="0"/>
                  </a:lnTo>
                  <a:lnTo>
                    <a:pt x="90" y="1"/>
                  </a:lnTo>
                  <a:lnTo>
                    <a:pt x="92" y="1"/>
                  </a:lnTo>
                  <a:lnTo>
                    <a:pt x="92" y="2"/>
                  </a:lnTo>
                  <a:lnTo>
                    <a:pt x="92" y="5"/>
                  </a:lnTo>
                  <a:lnTo>
                    <a:pt x="93" y="6"/>
                  </a:lnTo>
                  <a:lnTo>
                    <a:pt x="93" y="9"/>
                  </a:lnTo>
                  <a:lnTo>
                    <a:pt x="93" y="13"/>
                  </a:lnTo>
                  <a:lnTo>
                    <a:pt x="92" y="16"/>
                  </a:lnTo>
                  <a:lnTo>
                    <a:pt x="90" y="18"/>
                  </a:lnTo>
                  <a:lnTo>
                    <a:pt x="88" y="18"/>
                  </a:lnTo>
                  <a:lnTo>
                    <a:pt x="28" y="18"/>
                  </a:lnTo>
                  <a:lnTo>
                    <a:pt x="28" y="64"/>
                  </a:lnTo>
                  <a:lnTo>
                    <a:pt x="32" y="64"/>
                  </a:lnTo>
                  <a:lnTo>
                    <a:pt x="35" y="64"/>
                  </a:lnTo>
                  <a:lnTo>
                    <a:pt x="41" y="64"/>
                  </a:lnTo>
                  <a:lnTo>
                    <a:pt x="47" y="64"/>
                  </a:lnTo>
                  <a:lnTo>
                    <a:pt x="60" y="64"/>
                  </a:lnTo>
                  <a:lnTo>
                    <a:pt x="71" y="66"/>
                  </a:lnTo>
                  <a:lnTo>
                    <a:pt x="81" y="70"/>
                  </a:lnTo>
                  <a:lnTo>
                    <a:pt x="89" y="76"/>
                  </a:lnTo>
                  <a:lnTo>
                    <a:pt x="96" y="82"/>
                  </a:lnTo>
                  <a:lnTo>
                    <a:pt x="99" y="91"/>
                  </a:lnTo>
                  <a:lnTo>
                    <a:pt x="102" y="100"/>
                  </a:lnTo>
                  <a:lnTo>
                    <a:pt x="103" y="11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185"/>
            <p:cNvSpPr>
              <a:spLocks noEditPoints="1"/>
            </p:cNvSpPr>
            <p:nvPr/>
          </p:nvSpPr>
          <p:spPr bwMode="auto">
            <a:xfrm>
              <a:off x="1743" y="3042"/>
              <a:ext cx="29" cy="41"/>
            </a:xfrm>
            <a:custGeom>
              <a:avLst/>
              <a:gdLst>
                <a:gd name="T0" fmla="*/ 112 w 112"/>
                <a:gd name="T1" fmla="*/ 102 h 167"/>
                <a:gd name="T2" fmla="*/ 106 w 112"/>
                <a:gd name="T3" fmla="*/ 132 h 167"/>
                <a:gd name="T4" fmla="*/ 93 w 112"/>
                <a:gd name="T5" fmla="*/ 154 h 167"/>
                <a:gd name="T6" fmla="*/ 71 w 112"/>
                <a:gd name="T7" fmla="*/ 167 h 167"/>
                <a:gd name="T8" fmla="*/ 40 w 112"/>
                <a:gd name="T9" fmla="*/ 167 h 167"/>
                <a:gd name="T10" fmla="*/ 18 w 112"/>
                <a:gd name="T11" fmla="*/ 156 h 167"/>
                <a:gd name="T12" fmla="*/ 5 w 112"/>
                <a:gd name="T13" fmla="*/ 135 h 167"/>
                <a:gd name="T14" fmla="*/ 0 w 112"/>
                <a:gd name="T15" fmla="*/ 103 h 167"/>
                <a:gd name="T16" fmla="*/ 0 w 112"/>
                <a:gd name="T17" fmla="*/ 67 h 167"/>
                <a:gd name="T18" fmla="*/ 6 w 112"/>
                <a:gd name="T19" fmla="*/ 36 h 167"/>
                <a:gd name="T20" fmla="*/ 20 w 112"/>
                <a:gd name="T21" fmla="*/ 13 h 167"/>
                <a:gd name="T22" fmla="*/ 43 w 112"/>
                <a:gd name="T23" fmla="*/ 2 h 167"/>
                <a:gd name="T24" fmla="*/ 72 w 112"/>
                <a:gd name="T25" fmla="*/ 2 h 167"/>
                <a:gd name="T26" fmla="*/ 94 w 112"/>
                <a:gd name="T27" fmla="*/ 12 h 167"/>
                <a:gd name="T28" fmla="*/ 107 w 112"/>
                <a:gd name="T29" fmla="*/ 33 h 167"/>
                <a:gd name="T30" fmla="*/ 112 w 112"/>
                <a:gd name="T31" fmla="*/ 64 h 167"/>
                <a:gd name="T32" fmla="*/ 90 w 112"/>
                <a:gd name="T33" fmla="*/ 85 h 167"/>
                <a:gd name="T34" fmla="*/ 90 w 112"/>
                <a:gd name="T35" fmla="*/ 63 h 167"/>
                <a:gd name="T36" fmla="*/ 88 w 112"/>
                <a:gd name="T37" fmla="*/ 46 h 167"/>
                <a:gd name="T38" fmla="*/ 82 w 112"/>
                <a:gd name="T39" fmla="*/ 33 h 167"/>
                <a:gd name="T40" fmla="*/ 76 w 112"/>
                <a:gd name="T41" fmla="*/ 25 h 167"/>
                <a:gd name="T42" fmla="*/ 68 w 112"/>
                <a:gd name="T43" fmla="*/ 20 h 167"/>
                <a:gd name="T44" fmla="*/ 56 w 112"/>
                <a:gd name="T45" fmla="*/ 17 h 167"/>
                <a:gd name="T46" fmla="*/ 39 w 112"/>
                <a:gd name="T47" fmla="*/ 22 h 167"/>
                <a:gd name="T48" fmla="*/ 29 w 112"/>
                <a:gd name="T49" fmla="*/ 37 h 167"/>
                <a:gd name="T50" fmla="*/ 23 w 112"/>
                <a:gd name="T51" fmla="*/ 58 h 167"/>
                <a:gd name="T52" fmla="*/ 22 w 112"/>
                <a:gd name="T53" fmla="*/ 83 h 167"/>
                <a:gd name="T54" fmla="*/ 23 w 112"/>
                <a:gd name="T55" fmla="*/ 114 h 167"/>
                <a:gd name="T56" fmla="*/ 30 w 112"/>
                <a:gd name="T57" fmla="*/ 135 h 167"/>
                <a:gd name="T58" fmla="*/ 40 w 112"/>
                <a:gd name="T59" fmla="*/ 147 h 167"/>
                <a:gd name="T60" fmla="*/ 56 w 112"/>
                <a:gd name="T61" fmla="*/ 150 h 167"/>
                <a:gd name="T62" fmla="*/ 68 w 112"/>
                <a:gd name="T63" fmla="*/ 148 h 167"/>
                <a:gd name="T64" fmla="*/ 77 w 112"/>
                <a:gd name="T65" fmla="*/ 141 h 167"/>
                <a:gd name="T66" fmla="*/ 84 w 112"/>
                <a:gd name="T67" fmla="*/ 131 h 167"/>
                <a:gd name="T68" fmla="*/ 88 w 112"/>
                <a:gd name="T69" fmla="*/ 118 h 167"/>
                <a:gd name="T70" fmla="*/ 90 w 112"/>
                <a:gd name="T71" fmla="*/ 102 h 167"/>
                <a:gd name="T72" fmla="*/ 90 w 112"/>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7">
                  <a:moveTo>
                    <a:pt x="112" y="84"/>
                  </a:moveTo>
                  <a:lnTo>
                    <a:pt x="112" y="102"/>
                  </a:lnTo>
                  <a:lnTo>
                    <a:pt x="110" y="118"/>
                  </a:lnTo>
                  <a:lnTo>
                    <a:pt x="106" y="132"/>
                  </a:lnTo>
                  <a:lnTo>
                    <a:pt x="99" y="145"/>
                  </a:lnTo>
                  <a:lnTo>
                    <a:pt x="93" y="154"/>
                  </a:lnTo>
                  <a:lnTo>
                    <a:pt x="82" y="162"/>
                  </a:lnTo>
                  <a:lnTo>
                    <a:pt x="71" y="167"/>
                  </a:lnTo>
                  <a:lnTo>
                    <a:pt x="55" y="167"/>
                  </a:lnTo>
                  <a:lnTo>
                    <a:pt x="40" y="167"/>
                  </a:lnTo>
                  <a:lnTo>
                    <a:pt x="29" y="162"/>
                  </a:lnTo>
                  <a:lnTo>
                    <a:pt x="18" y="156"/>
                  </a:lnTo>
                  <a:lnTo>
                    <a:pt x="12" y="147"/>
                  </a:lnTo>
                  <a:lnTo>
                    <a:pt x="5" y="135"/>
                  </a:lnTo>
                  <a:lnTo>
                    <a:pt x="3" y="120"/>
                  </a:lnTo>
                  <a:lnTo>
                    <a:pt x="0" y="103"/>
                  </a:lnTo>
                  <a:lnTo>
                    <a:pt x="0" y="84"/>
                  </a:lnTo>
                  <a:lnTo>
                    <a:pt x="0" y="67"/>
                  </a:lnTo>
                  <a:lnTo>
                    <a:pt x="3" y="50"/>
                  </a:lnTo>
                  <a:lnTo>
                    <a:pt x="6" y="36"/>
                  </a:lnTo>
                  <a:lnTo>
                    <a:pt x="13" y="24"/>
                  </a:lnTo>
                  <a:lnTo>
                    <a:pt x="20" y="13"/>
                  </a:lnTo>
                  <a:lnTo>
                    <a:pt x="30" y="7"/>
                  </a:lnTo>
                  <a:lnTo>
                    <a:pt x="43" y="2"/>
                  </a:lnTo>
                  <a:lnTo>
                    <a:pt x="57" y="0"/>
                  </a:lnTo>
                  <a:lnTo>
                    <a:pt x="72" y="2"/>
                  </a:lnTo>
                  <a:lnTo>
                    <a:pt x="84" y="5"/>
                  </a:lnTo>
                  <a:lnTo>
                    <a:pt x="94" y="12"/>
                  </a:lnTo>
                  <a:lnTo>
                    <a:pt x="101" y="21"/>
                  </a:lnTo>
                  <a:lnTo>
                    <a:pt x="107" y="33"/>
                  </a:lnTo>
                  <a:lnTo>
                    <a:pt x="110" y="49"/>
                  </a:lnTo>
                  <a:lnTo>
                    <a:pt x="112" y="64"/>
                  </a:lnTo>
                  <a:lnTo>
                    <a:pt x="112" y="84"/>
                  </a:lnTo>
                  <a:close/>
                  <a:moveTo>
                    <a:pt x="90" y="85"/>
                  </a:moveTo>
                  <a:lnTo>
                    <a:pt x="90" y="73"/>
                  </a:lnTo>
                  <a:lnTo>
                    <a:pt x="90" y="63"/>
                  </a:lnTo>
                  <a:lnTo>
                    <a:pt x="89" y="54"/>
                  </a:lnTo>
                  <a:lnTo>
                    <a:pt x="88" y="46"/>
                  </a:lnTo>
                  <a:lnTo>
                    <a:pt x="85" y="39"/>
                  </a:lnTo>
                  <a:lnTo>
                    <a:pt x="82" y="33"/>
                  </a:lnTo>
                  <a:lnTo>
                    <a:pt x="80" y="28"/>
                  </a:lnTo>
                  <a:lnTo>
                    <a:pt x="76" y="25"/>
                  </a:lnTo>
                  <a:lnTo>
                    <a:pt x="72" y="21"/>
                  </a:lnTo>
                  <a:lnTo>
                    <a:pt x="68" y="20"/>
                  </a:lnTo>
                  <a:lnTo>
                    <a:pt x="63" y="19"/>
                  </a:lnTo>
                  <a:lnTo>
                    <a:pt x="56" y="17"/>
                  </a:lnTo>
                  <a:lnTo>
                    <a:pt x="47" y="19"/>
                  </a:lnTo>
                  <a:lnTo>
                    <a:pt x="39" y="22"/>
                  </a:lnTo>
                  <a:lnTo>
                    <a:pt x="33" y="29"/>
                  </a:lnTo>
                  <a:lnTo>
                    <a:pt x="29" y="37"/>
                  </a:lnTo>
                  <a:lnTo>
                    <a:pt x="25" y="46"/>
                  </a:lnTo>
                  <a:lnTo>
                    <a:pt x="23" y="58"/>
                  </a:lnTo>
                  <a:lnTo>
                    <a:pt x="22" y="69"/>
                  </a:lnTo>
                  <a:lnTo>
                    <a:pt x="22" y="83"/>
                  </a:lnTo>
                  <a:lnTo>
                    <a:pt x="22" y="101"/>
                  </a:lnTo>
                  <a:lnTo>
                    <a:pt x="23" y="114"/>
                  </a:lnTo>
                  <a:lnTo>
                    <a:pt x="26" y="126"/>
                  </a:lnTo>
                  <a:lnTo>
                    <a:pt x="30" y="135"/>
                  </a:lnTo>
                  <a:lnTo>
                    <a:pt x="34" y="143"/>
                  </a:lnTo>
                  <a:lnTo>
                    <a:pt x="40" y="147"/>
                  </a:lnTo>
                  <a:lnTo>
                    <a:pt x="47" y="149"/>
                  </a:lnTo>
                  <a:lnTo>
                    <a:pt x="56" y="150"/>
                  </a:lnTo>
                  <a:lnTo>
                    <a:pt x="63" y="150"/>
                  </a:lnTo>
                  <a:lnTo>
                    <a:pt x="68" y="148"/>
                  </a:lnTo>
                  <a:lnTo>
                    <a:pt x="73" y="145"/>
                  </a:lnTo>
                  <a:lnTo>
                    <a:pt x="77" y="141"/>
                  </a:lnTo>
                  <a:lnTo>
                    <a:pt x="81" y="137"/>
                  </a:lnTo>
                  <a:lnTo>
                    <a:pt x="84" y="131"/>
                  </a:lnTo>
                  <a:lnTo>
                    <a:pt x="86" y="126"/>
                  </a:lnTo>
                  <a:lnTo>
                    <a:pt x="88" y="118"/>
                  </a:lnTo>
                  <a:lnTo>
                    <a:pt x="89" y="111"/>
                  </a:lnTo>
                  <a:lnTo>
                    <a:pt x="90" y="102"/>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86"/>
            <p:cNvSpPr>
              <a:spLocks/>
            </p:cNvSpPr>
            <p:nvPr/>
          </p:nvSpPr>
          <p:spPr bwMode="auto">
            <a:xfrm>
              <a:off x="1679" y="2916"/>
              <a:ext cx="26" cy="42"/>
            </a:xfrm>
            <a:custGeom>
              <a:avLst/>
              <a:gdLst>
                <a:gd name="T0" fmla="*/ 102 w 102"/>
                <a:gd name="T1" fmla="*/ 158 h 165"/>
                <a:gd name="T2" fmla="*/ 102 w 102"/>
                <a:gd name="T3" fmla="*/ 161 h 165"/>
                <a:gd name="T4" fmla="*/ 100 w 102"/>
                <a:gd name="T5" fmla="*/ 163 h 165"/>
                <a:gd name="T6" fmla="*/ 98 w 102"/>
                <a:gd name="T7" fmla="*/ 165 h 165"/>
                <a:gd name="T8" fmla="*/ 6 w 102"/>
                <a:gd name="T9" fmla="*/ 165 h 165"/>
                <a:gd name="T10" fmla="*/ 4 w 102"/>
                <a:gd name="T11" fmla="*/ 165 h 165"/>
                <a:gd name="T12" fmla="*/ 1 w 102"/>
                <a:gd name="T13" fmla="*/ 163 h 165"/>
                <a:gd name="T14" fmla="*/ 0 w 102"/>
                <a:gd name="T15" fmla="*/ 161 h 165"/>
                <a:gd name="T16" fmla="*/ 0 w 102"/>
                <a:gd name="T17" fmla="*/ 155 h 165"/>
                <a:gd name="T18" fmla="*/ 0 w 102"/>
                <a:gd name="T19" fmla="*/ 151 h 165"/>
                <a:gd name="T20" fmla="*/ 1 w 102"/>
                <a:gd name="T21" fmla="*/ 148 h 165"/>
                <a:gd name="T22" fmla="*/ 2 w 102"/>
                <a:gd name="T23" fmla="*/ 145 h 165"/>
                <a:gd name="T24" fmla="*/ 5 w 102"/>
                <a:gd name="T25" fmla="*/ 141 h 165"/>
                <a:gd name="T26" fmla="*/ 47 w 102"/>
                <a:gd name="T27" fmla="*/ 97 h 165"/>
                <a:gd name="T28" fmla="*/ 60 w 102"/>
                <a:gd name="T29" fmla="*/ 78 h 165"/>
                <a:gd name="T30" fmla="*/ 68 w 102"/>
                <a:gd name="T31" fmla="*/ 63 h 165"/>
                <a:gd name="T32" fmla="*/ 70 w 102"/>
                <a:gd name="T33" fmla="*/ 51 h 165"/>
                <a:gd name="T34" fmla="*/ 70 w 102"/>
                <a:gd name="T35" fmla="*/ 40 h 165"/>
                <a:gd name="T36" fmla="*/ 66 w 102"/>
                <a:gd name="T37" fmla="*/ 30 h 165"/>
                <a:gd name="T38" fmla="*/ 60 w 102"/>
                <a:gd name="T39" fmla="*/ 23 h 165"/>
                <a:gd name="T40" fmla="*/ 49 w 102"/>
                <a:gd name="T41" fmla="*/ 18 h 165"/>
                <a:gd name="T42" fmla="*/ 36 w 102"/>
                <a:gd name="T43" fmla="*/ 18 h 165"/>
                <a:gd name="T44" fmla="*/ 23 w 102"/>
                <a:gd name="T45" fmla="*/ 23 h 165"/>
                <a:gd name="T46" fmla="*/ 14 w 102"/>
                <a:gd name="T47" fmla="*/ 27 h 165"/>
                <a:gd name="T48" fmla="*/ 8 w 102"/>
                <a:gd name="T49" fmla="*/ 31 h 165"/>
                <a:gd name="T50" fmla="*/ 5 w 102"/>
                <a:gd name="T51" fmla="*/ 33 h 165"/>
                <a:gd name="T52" fmla="*/ 4 w 102"/>
                <a:gd name="T53" fmla="*/ 31 h 165"/>
                <a:gd name="T54" fmla="*/ 4 w 102"/>
                <a:gd name="T55" fmla="*/ 29 h 165"/>
                <a:gd name="T56" fmla="*/ 2 w 102"/>
                <a:gd name="T57" fmla="*/ 25 h 165"/>
                <a:gd name="T58" fmla="*/ 2 w 102"/>
                <a:gd name="T59" fmla="*/ 21 h 165"/>
                <a:gd name="T60" fmla="*/ 2 w 102"/>
                <a:gd name="T61" fmla="*/ 18 h 165"/>
                <a:gd name="T62" fmla="*/ 4 w 102"/>
                <a:gd name="T63" fmla="*/ 16 h 165"/>
                <a:gd name="T64" fmla="*/ 5 w 102"/>
                <a:gd name="T65" fmla="*/ 14 h 165"/>
                <a:gd name="T66" fmla="*/ 8 w 102"/>
                <a:gd name="T67" fmla="*/ 12 h 165"/>
                <a:gd name="T68" fmla="*/ 15 w 102"/>
                <a:gd name="T69" fmla="*/ 6 h 165"/>
                <a:gd name="T70" fmla="*/ 26 w 102"/>
                <a:gd name="T71" fmla="*/ 3 h 165"/>
                <a:gd name="T72" fmla="*/ 40 w 102"/>
                <a:gd name="T73" fmla="*/ 0 h 165"/>
                <a:gd name="T74" fmla="*/ 59 w 102"/>
                <a:gd name="T75" fmla="*/ 0 h 165"/>
                <a:gd name="T76" fmla="*/ 77 w 102"/>
                <a:gd name="T77" fmla="*/ 6 h 165"/>
                <a:gd name="T78" fmla="*/ 89 w 102"/>
                <a:gd name="T79" fmla="*/ 18 h 165"/>
                <a:gd name="T80" fmla="*/ 94 w 102"/>
                <a:gd name="T81" fmla="*/ 33 h 165"/>
                <a:gd name="T82" fmla="*/ 94 w 102"/>
                <a:gd name="T83" fmla="*/ 50 h 165"/>
                <a:gd name="T84" fmla="*/ 91 w 102"/>
                <a:gd name="T85" fmla="*/ 65 h 165"/>
                <a:gd name="T86" fmla="*/ 82 w 102"/>
                <a:gd name="T87" fmla="*/ 84 h 165"/>
                <a:gd name="T88" fmla="*/ 65 w 102"/>
                <a:gd name="T89" fmla="*/ 106 h 165"/>
                <a:gd name="T90" fmla="*/ 26 w 102"/>
                <a:gd name="T91" fmla="*/ 146 h 165"/>
                <a:gd name="T92" fmla="*/ 98 w 102"/>
                <a:gd name="T93" fmla="*/ 146 h 165"/>
                <a:gd name="T94" fmla="*/ 99 w 102"/>
                <a:gd name="T95" fmla="*/ 148 h 165"/>
                <a:gd name="T96" fmla="*/ 102 w 102"/>
                <a:gd name="T97" fmla="*/ 150 h 165"/>
                <a:gd name="T98" fmla="*/ 102 w 102"/>
                <a:gd name="T99" fmla="*/ 1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165">
                  <a:moveTo>
                    <a:pt x="102" y="155"/>
                  </a:moveTo>
                  <a:lnTo>
                    <a:pt x="102" y="158"/>
                  </a:lnTo>
                  <a:lnTo>
                    <a:pt x="102" y="159"/>
                  </a:lnTo>
                  <a:lnTo>
                    <a:pt x="102" y="161"/>
                  </a:lnTo>
                  <a:lnTo>
                    <a:pt x="100" y="162"/>
                  </a:lnTo>
                  <a:lnTo>
                    <a:pt x="100" y="163"/>
                  </a:lnTo>
                  <a:lnTo>
                    <a:pt x="99" y="165"/>
                  </a:lnTo>
                  <a:lnTo>
                    <a:pt x="98" y="165"/>
                  </a:lnTo>
                  <a:lnTo>
                    <a:pt x="96" y="165"/>
                  </a:lnTo>
                  <a:lnTo>
                    <a:pt x="6" y="165"/>
                  </a:lnTo>
                  <a:lnTo>
                    <a:pt x="5" y="165"/>
                  </a:lnTo>
                  <a:lnTo>
                    <a:pt x="4" y="165"/>
                  </a:lnTo>
                  <a:lnTo>
                    <a:pt x="2" y="163"/>
                  </a:lnTo>
                  <a:lnTo>
                    <a:pt x="1" y="163"/>
                  </a:lnTo>
                  <a:lnTo>
                    <a:pt x="1" y="162"/>
                  </a:lnTo>
                  <a:lnTo>
                    <a:pt x="0" y="161"/>
                  </a:lnTo>
                  <a:lnTo>
                    <a:pt x="0" y="158"/>
                  </a:lnTo>
                  <a:lnTo>
                    <a:pt x="0" y="155"/>
                  </a:lnTo>
                  <a:lnTo>
                    <a:pt x="0" y="153"/>
                  </a:lnTo>
                  <a:lnTo>
                    <a:pt x="0" y="151"/>
                  </a:lnTo>
                  <a:lnTo>
                    <a:pt x="0" y="149"/>
                  </a:lnTo>
                  <a:lnTo>
                    <a:pt x="1" y="148"/>
                  </a:lnTo>
                  <a:lnTo>
                    <a:pt x="1" y="146"/>
                  </a:lnTo>
                  <a:lnTo>
                    <a:pt x="2" y="145"/>
                  </a:lnTo>
                  <a:lnTo>
                    <a:pt x="4" y="144"/>
                  </a:lnTo>
                  <a:lnTo>
                    <a:pt x="5" y="141"/>
                  </a:lnTo>
                  <a:lnTo>
                    <a:pt x="36" y="108"/>
                  </a:lnTo>
                  <a:lnTo>
                    <a:pt x="47" y="97"/>
                  </a:lnTo>
                  <a:lnTo>
                    <a:pt x="53" y="87"/>
                  </a:lnTo>
                  <a:lnTo>
                    <a:pt x="60" y="78"/>
                  </a:lnTo>
                  <a:lnTo>
                    <a:pt x="64" y="70"/>
                  </a:lnTo>
                  <a:lnTo>
                    <a:pt x="68" y="63"/>
                  </a:lnTo>
                  <a:lnTo>
                    <a:pt x="69" y="57"/>
                  </a:lnTo>
                  <a:lnTo>
                    <a:pt x="70" y="51"/>
                  </a:lnTo>
                  <a:lnTo>
                    <a:pt x="70" y="46"/>
                  </a:lnTo>
                  <a:lnTo>
                    <a:pt x="70" y="40"/>
                  </a:lnTo>
                  <a:lnTo>
                    <a:pt x="68" y="35"/>
                  </a:lnTo>
                  <a:lnTo>
                    <a:pt x="66" y="30"/>
                  </a:lnTo>
                  <a:lnTo>
                    <a:pt x="62" y="26"/>
                  </a:lnTo>
                  <a:lnTo>
                    <a:pt x="60" y="23"/>
                  </a:lnTo>
                  <a:lnTo>
                    <a:pt x="55" y="21"/>
                  </a:lnTo>
                  <a:lnTo>
                    <a:pt x="49" y="18"/>
                  </a:lnTo>
                  <a:lnTo>
                    <a:pt x="43" y="18"/>
                  </a:lnTo>
                  <a:lnTo>
                    <a:pt x="36" y="18"/>
                  </a:lnTo>
                  <a:lnTo>
                    <a:pt x="30" y="21"/>
                  </a:lnTo>
                  <a:lnTo>
                    <a:pt x="23" y="23"/>
                  </a:lnTo>
                  <a:lnTo>
                    <a:pt x="18" y="25"/>
                  </a:lnTo>
                  <a:lnTo>
                    <a:pt x="14" y="27"/>
                  </a:lnTo>
                  <a:lnTo>
                    <a:pt x="12" y="30"/>
                  </a:lnTo>
                  <a:lnTo>
                    <a:pt x="8" y="31"/>
                  </a:lnTo>
                  <a:lnTo>
                    <a:pt x="6" y="33"/>
                  </a:lnTo>
                  <a:lnTo>
                    <a:pt x="5" y="33"/>
                  </a:lnTo>
                  <a:lnTo>
                    <a:pt x="5" y="31"/>
                  </a:lnTo>
                  <a:lnTo>
                    <a:pt x="4" y="31"/>
                  </a:lnTo>
                  <a:lnTo>
                    <a:pt x="4" y="30"/>
                  </a:lnTo>
                  <a:lnTo>
                    <a:pt x="4" y="29"/>
                  </a:lnTo>
                  <a:lnTo>
                    <a:pt x="2" y="27"/>
                  </a:lnTo>
                  <a:lnTo>
                    <a:pt x="2" y="25"/>
                  </a:lnTo>
                  <a:lnTo>
                    <a:pt x="2" y="22"/>
                  </a:lnTo>
                  <a:lnTo>
                    <a:pt x="2" y="21"/>
                  </a:lnTo>
                  <a:lnTo>
                    <a:pt x="2" y="20"/>
                  </a:lnTo>
                  <a:lnTo>
                    <a:pt x="2" y="18"/>
                  </a:lnTo>
                  <a:lnTo>
                    <a:pt x="4" y="17"/>
                  </a:lnTo>
                  <a:lnTo>
                    <a:pt x="4" y="16"/>
                  </a:lnTo>
                  <a:lnTo>
                    <a:pt x="4" y="14"/>
                  </a:lnTo>
                  <a:lnTo>
                    <a:pt x="5" y="14"/>
                  </a:lnTo>
                  <a:lnTo>
                    <a:pt x="6" y="13"/>
                  </a:lnTo>
                  <a:lnTo>
                    <a:pt x="8" y="12"/>
                  </a:lnTo>
                  <a:lnTo>
                    <a:pt x="12" y="9"/>
                  </a:lnTo>
                  <a:lnTo>
                    <a:pt x="15" y="6"/>
                  </a:lnTo>
                  <a:lnTo>
                    <a:pt x="21" y="5"/>
                  </a:lnTo>
                  <a:lnTo>
                    <a:pt x="26" y="3"/>
                  </a:lnTo>
                  <a:lnTo>
                    <a:pt x="32" y="1"/>
                  </a:lnTo>
                  <a:lnTo>
                    <a:pt x="40" y="0"/>
                  </a:lnTo>
                  <a:lnTo>
                    <a:pt x="47" y="0"/>
                  </a:lnTo>
                  <a:lnTo>
                    <a:pt x="59" y="0"/>
                  </a:lnTo>
                  <a:lnTo>
                    <a:pt x="68" y="3"/>
                  </a:lnTo>
                  <a:lnTo>
                    <a:pt x="77" y="6"/>
                  </a:lnTo>
                  <a:lnTo>
                    <a:pt x="82" y="12"/>
                  </a:lnTo>
                  <a:lnTo>
                    <a:pt x="89" y="18"/>
                  </a:lnTo>
                  <a:lnTo>
                    <a:pt x="91" y="25"/>
                  </a:lnTo>
                  <a:lnTo>
                    <a:pt x="94" y="33"/>
                  </a:lnTo>
                  <a:lnTo>
                    <a:pt x="94" y="42"/>
                  </a:lnTo>
                  <a:lnTo>
                    <a:pt x="94" y="50"/>
                  </a:lnTo>
                  <a:lnTo>
                    <a:pt x="93" y="57"/>
                  </a:lnTo>
                  <a:lnTo>
                    <a:pt x="91" y="65"/>
                  </a:lnTo>
                  <a:lnTo>
                    <a:pt x="87" y="74"/>
                  </a:lnTo>
                  <a:lnTo>
                    <a:pt x="82" y="84"/>
                  </a:lnTo>
                  <a:lnTo>
                    <a:pt x="74" y="94"/>
                  </a:lnTo>
                  <a:lnTo>
                    <a:pt x="65" y="106"/>
                  </a:lnTo>
                  <a:lnTo>
                    <a:pt x="52" y="119"/>
                  </a:lnTo>
                  <a:lnTo>
                    <a:pt x="26" y="146"/>
                  </a:lnTo>
                  <a:lnTo>
                    <a:pt x="96" y="146"/>
                  </a:lnTo>
                  <a:lnTo>
                    <a:pt x="98" y="146"/>
                  </a:lnTo>
                  <a:lnTo>
                    <a:pt x="99" y="148"/>
                  </a:lnTo>
                  <a:lnTo>
                    <a:pt x="99" y="148"/>
                  </a:lnTo>
                  <a:lnTo>
                    <a:pt x="100" y="149"/>
                  </a:lnTo>
                  <a:lnTo>
                    <a:pt x="102" y="150"/>
                  </a:lnTo>
                  <a:lnTo>
                    <a:pt x="102" y="151"/>
                  </a:lnTo>
                  <a:lnTo>
                    <a:pt x="102" y="153"/>
                  </a:lnTo>
                  <a:lnTo>
                    <a:pt x="102" y="15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87"/>
            <p:cNvSpPr>
              <a:spLocks noEditPoints="1"/>
            </p:cNvSpPr>
            <p:nvPr/>
          </p:nvSpPr>
          <p:spPr bwMode="auto">
            <a:xfrm>
              <a:off x="1711" y="2916"/>
              <a:ext cx="28" cy="42"/>
            </a:xfrm>
            <a:custGeom>
              <a:avLst/>
              <a:gdLst>
                <a:gd name="T0" fmla="*/ 113 w 113"/>
                <a:gd name="T1" fmla="*/ 101 h 167"/>
                <a:gd name="T2" fmla="*/ 106 w 113"/>
                <a:gd name="T3" fmla="*/ 132 h 167"/>
                <a:gd name="T4" fmla="*/ 93 w 113"/>
                <a:gd name="T5" fmla="*/ 154 h 167"/>
                <a:gd name="T6" fmla="*/ 71 w 113"/>
                <a:gd name="T7" fmla="*/ 166 h 167"/>
                <a:gd name="T8" fmla="*/ 41 w 113"/>
                <a:gd name="T9" fmla="*/ 166 h 167"/>
                <a:gd name="T10" fmla="*/ 19 w 113"/>
                <a:gd name="T11" fmla="*/ 155 h 167"/>
                <a:gd name="T12" fmla="*/ 5 w 113"/>
                <a:gd name="T13" fmla="*/ 135 h 167"/>
                <a:gd name="T14" fmla="*/ 0 w 113"/>
                <a:gd name="T15" fmla="*/ 103 h 167"/>
                <a:gd name="T16" fmla="*/ 0 w 113"/>
                <a:gd name="T17" fmla="*/ 65 h 167"/>
                <a:gd name="T18" fmla="*/ 7 w 113"/>
                <a:gd name="T19" fmla="*/ 35 h 167"/>
                <a:gd name="T20" fmla="*/ 20 w 113"/>
                <a:gd name="T21" fmla="*/ 13 h 167"/>
                <a:gd name="T22" fmla="*/ 43 w 113"/>
                <a:gd name="T23" fmla="*/ 0 h 167"/>
                <a:gd name="T24" fmla="*/ 72 w 113"/>
                <a:gd name="T25" fmla="*/ 0 h 167"/>
                <a:gd name="T26" fmla="*/ 94 w 113"/>
                <a:gd name="T27" fmla="*/ 12 h 167"/>
                <a:gd name="T28" fmla="*/ 107 w 113"/>
                <a:gd name="T29" fmla="*/ 33 h 167"/>
                <a:gd name="T30" fmla="*/ 113 w 113"/>
                <a:gd name="T31" fmla="*/ 64 h 167"/>
                <a:gd name="T32" fmla="*/ 90 w 113"/>
                <a:gd name="T33" fmla="*/ 85 h 167"/>
                <a:gd name="T34" fmla="*/ 90 w 113"/>
                <a:gd name="T35" fmla="*/ 63 h 167"/>
                <a:gd name="T36" fmla="*/ 88 w 113"/>
                <a:gd name="T37" fmla="*/ 46 h 167"/>
                <a:gd name="T38" fmla="*/ 83 w 113"/>
                <a:gd name="T39" fmla="*/ 33 h 167"/>
                <a:gd name="T40" fmla="*/ 76 w 113"/>
                <a:gd name="T41" fmla="*/ 23 h 167"/>
                <a:gd name="T42" fmla="*/ 68 w 113"/>
                <a:gd name="T43" fmla="*/ 18 h 167"/>
                <a:gd name="T44" fmla="*/ 56 w 113"/>
                <a:gd name="T45" fmla="*/ 17 h 167"/>
                <a:gd name="T46" fmla="*/ 39 w 113"/>
                <a:gd name="T47" fmla="*/ 22 h 167"/>
                <a:gd name="T48" fmla="*/ 29 w 113"/>
                <a:gd name="T49" fmla="*/ 37 h 167"/>
                <a:gd name="T50" fmla="*/ 24 w 113"/>
                <a:gd name="T51" fmla="*/ 56 h 167"/>
                <a:gd name="T52" fmla="*/ 22 w 113"/>
                <a:gd name="T53" fmla="*/ 82 h 167"/>
                <a:gd name="T54" fmla="*/ 24 w 113"/>
                <a:gd name="T55" fmla="*/ 114 h 167"/>
                <a:gd name="T56" fmla="*/ 30 w 113"/>
                <a:gd name="T57" fmla="*/ 135 h 167"/>
                <a:gd name="T58" fmla="*/ 41 w 113"/>
                <a:gd name="T59" fmla="*/ 146 h 167"/>
                <a:gd name="T60" fmla="*/ 56 w 113"/>
                <a:gd name="T61" fmla="*/ 149 h 167"/>
                <a:gd name="T62" fmla="*/ 68 w 113"/>
                <a:gd name="T63" fmla="*/ 148 h 167"/>
                <a:gd name="T64" fmla="*/ 77 w 113"/>
                <a:gd name="T65" fmla="*/ 141 h 167"/>
                <a:gd name="T66" fmla="*/ 84 w 113"/>
                <a:gd name="T67" fmla="*/ 131 h 167"/>
                <a:gd name="T68" fmla="*/ 88 w 113"/>
                <a:gd name="T69" fmla="*/ 118 h 167"/>
                <a:gd name="T70" fmla="*/ 90 w 113"/>
                <a:gd name="T71" fmla="*/ 102 h 167"/>
                <a:gd name="T72" fmla="*/ 90 w 113"/>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7">
                  <a:moveTo>
                    <a:pt x="113" y="84"/>
                  </a:moveTo>
                  <a:lnTo>
                    <a:pt x="113" y="101"/>
                  </a:lnTo>
                  <a:lnTo>
                    <a:pt x="110" y="118"/>
                  </a:lnTo>
                  <a:lnTo>
                    <a:pt x="106" y="132"/>
                  </a:lnTo>
                  <a:lnTo>
                    <a:pt x="100" y="144"/>
                  </a:lnTo>
                  <a:lnTo>
                    <a:pt x="93" y="154"/>
                  </a:lnTo>
                  <a:lnTo>
                    <a:pt x="83" y="161"/>
                  </a:lnTo>
                  <a:lnTo>
                    <a:pt x="71" y="166"/>
                  </a:lnTo>
                  <a:lnTo>
                    <a:pt x="55" y="167"/>
                  </a:lnTo>
                  <a:lnTo>
                    <a:pt x="41" y="166"/>
                  </a:lnTo>
                  <a:lnTo>
                    <a:pt x="29" y="162"/>
                  </a:lnTo>
                  <a:lnTo>
                    <a:pt x="19" y="155"/>
                  </a:lnTo>
                  <a:lnTo>
                    <a:pt x="12" y="146"/>
                  </a:lnTo>
                  <a:lnTo>
                    <a:pt x="5" y="135"/>
                  </a:lnTo>
                  <a:lnTo>
                    <a:pt x="3" y="119"/>
                  </a:lnTo>
                  <a:lnTo>
                    <a:pt x="0" y="103"/>
                  </a:lnTo>
                  <a:lnTo>
                    <a:pt x="0" y="84"/>
                  </a:lnTo>
                  <a:lnTo>
                    <a:pt x="0" y="65"/>
                  </a:lnTo>
                  <a:lnTo>
                    <a:pt x="3" y="50"/>
                  </a:lnTo>
                  <a:lnTo>
                    <a:pt x="7" y="35"/>
                  </a:lnTo>
                  <a:lnTo>
                    <a:pt x="13" y="22"/>
                  </a:lnTo>
                  <a:lnTo>
                    <a:pt x="20" y="13"/>
                  </a:lnTo>
                  <a:lnTo>
                    <a:pt x="30" y="5"/>
                  </a:lnTo>
                  <a:lnTo>
                    <a:pt x="43" y="0"/>
                  </a:lnTo>
                  <a:lnTo>
                    <a:pt x="58" y="0"/>
                  </a:lnTo>
                  <a:lnTo>
                    <a:pt x="72" y="0"/>
                  </a:lnTo>
                  <a:lnTo>
                    <a:pt x="84" y="5"/>
                  </a:lnTo>
                  <a:lnTo>
                    <a:pt x="94" y="12"/>
                  </a:lnTo>
                  <a:lnTo>
                    <a:pt x="101" y="21"/>
                  </a:lnTo>
                  <a:lnTo>
                    <a:pt x="107" y="33"/>
                  </a:lnTo>
                  <a:lnTo>
                    <a:pt x="110" y="47"/>
                  </a:lnTo>
                  <a:lnTo>
                    <a:pt x="113" y="64"/>
                  </a:lnTo>
                  <a:lnTo>
                    <a:pt x="113" y="84"/>
                  </a:lnTo>
                  <a:close/>
                  <a:moveTo>
                    <a:pt x="90" y="85"/>
                  </a:moveTo>
                  <a:lnTo>
                    <a:pt x="90" y="73"/>
                  </a:lnTo>
                  <a:lnTo>
                    <a:pt x="90" y="63"/>
                  </a:lnTo>
                  <a:lnTo>
                    <a:pt x="89" y="54"/>
                  </a:lnTo>
                  <a:lnTo>
                    <a:pt x="88" y="46"/>
                  </a:lnTo>
                  <a:lnTo>
                    <a:pt x="85" y="38"/>
                  </a:lnTo>
                  <a:lnTo>
                    <a:pt x="83" y="33"/>
                  </a:lnTo>
                  <a:lnTo>
                    <a:pt x="80" y="27"/>
                  </a:lnTo>
                  <a:lnTo>
                    <a:pt x="76" y="23"/>
                  </a:lnTo>
                  <a:lnTo>
                    <a:pt x="72" y="21"/>
                  </a:lnTo>
                  <a:lnTo>
                    <a:pt x="68" y="18"/>
                  </a:lnTo>
                  <a:lnTo>
                    <a:pt x="63" y="17"/>
                  </a:lnTo>
                  <a:lnTo>
                    <a:pt x="56" y="17"/>
                  </a:lnTo>
                  <a:lnTo>
                    <a:pt x="47" y="18"/>
                  </a:lnTo>
                  <a:lnTo>
                    <a:pt x="39" y="22"/>
                  </a:lnTo>
                  <a:lnTo>
                    <a:pt x="33" y="27"/>
                  </a:lnTo>
                  <a:lnTo>
                    <a:pt x="29" y="37"/>
                  </a:lnTo>
                  <a:lnTo>
                    <a:pt x="25" y="46"/>
                  </a:lnTo>
                  <a:lnTo>
                    <a:pt x="24" y="56"/>
                  </a:lnTo>
                  <a:lnTo>
                    <a:pt x="22" y="69"/>
                  </a:lnTo>
                  <a:lnTo>
                    <a:pt x="22" y="82"/>
                  </a:lnTo>
                  <a:lnTo>
                    <a:pt x="22" y="99"/>
                  </a:lnTo>
                  <a:lnTo>
                    <a:pt x="24" y="114"/>
                  </a:lnTo>
                  <a:lnTo>
                    <a:pt x="26" y="125"/>
                  </a:lnTo>
                  <a:lnTo>
                    <a:pt x="30" y="135"/>
                  </a:lnTo>
                  <a:lnTo>
                    <a:pt x="34" y="141"/>
                  </a:lnTo>
                  <a:lnTo>
                    <a:pt x="41" y="146"/>
                  </a:lnTo>
                  <a:lnTo>
                    <a:pt x="47" y="149"/>
                  </a:lnTo>
                  <a:lnTo>
                    <a:pt x="56" y="149"/>
                  </a:lnTo>
                  <a:lnTo>
                    <a:pt x="63" y="149"/>
                  </a:lnTo>
                  <a:lnTo>
                    <a:pt x="68" y="148"/>
                  </a:lnTo>
                  <a:lnTo>
                    <a:pt x="73" y="145"/>
                  </a:lnTo>
                  <a:lnTo>
                    <a:pt x="77" y="141"/>
                  </a:lnTo>
                  <a:lnTo>
                    <a:pt x="81" y="136"/>
                  </a:lnTo>
                  <a:lnTo>
                    <a:pt x="84" y="131"/>
                  </a:lnTo>
                  <a:lnTo>
                    <a:pt x="86" y="124"/>
                  </a:lnTo>
                  <a:lnTo>
                    <a:pt x="88" y="118"/>
                  </a:lnTo>
                  <a:lnTo>
                    <a:pt x="89" y="110"/>
                  </a:lnTo>
                  <a:lnTo>
                    <a:pt x="90" y="102"/>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188"/>
            <p:cNvSpPr>
              <a:spLocks noEditPoints="1"/>
            </p:cNvSpPr>
            <p:nvPr/>
          </p:nvSpPr>
          <p:spPr bwMode="auto">
            <a:xfrm>
              <a:off x="1743" y="2916"/>
              <a:ext cx="29" cy="42"/>
            </a:xfrm>
            <a:custGeom>
              <a:avLst/>
              <a:gdLst>
                <a:gd name="T0" fmla="*/ 112 w 112"/>
                <a:gd name="T1" fmla="*/ 101 h 167"/>
                <a:gd name="T2" fmla="*/ 106 w 112"/>
                <a:gd name="T3" fmla="*/ 132 h 167"/>
                <a:gd name="T4" fmla="*/ 93 w 112"/>
                <a:gd name="T5" fmla="*/ 154 h 167"/>
                <a:gd name="T6" fmla="*/ 71 w 112"/>
                <a:gd name="T7" fmla="*/ 166 h 167"/>
                <a:gd name="T8" fmla="*/ 40 w 112"/>
                <a:gd name="T9" fmla="*/ 166 h 167"/>
                <a:gd name="T10" fmla="*/ 18 w 112"/>
                <a:gd name="T11" fmla="*/ 155 h 167"/>
                <a:gd name="T12" fmla="*/ 5 w 112"/>
                <a:gd name="T13" fmla="*/ 135 h 167"/>
                <a:gd name="T14" fmla="*/ 0 w 112"/>
                <a:gd name="T15" fmla="*/ 103 h 167"/>
                <a:gd name="T16" fmla="*/ 0 w 112"/>
                <a:gd name="T17" fmla="*/ 65 h 167"/>
                <a:gd name="T18" fmla="*/ 6 w 112"/>
                <a:gd name="T19" fmla="*/ 35 h 167"/>
                <a:gd name="T20" fmla="*/ 20 w 112"/>
                <a:gd name="T21" fmla="*/ 13 h 167"/>
                <a:gd name="T22" fmla="*/ 43 w 112"/>
                <a:gd name="T23" fmla="*/ 0 h 167"/>
                <a:gd name="T24" fmla="*/ 72 w 112"/>
                <a:gd name="T25" fmla="*/ 0 h 167"/>
                <a:gd name="T26" fmla="*/ 94 w 112"/>
                <a:gd name="T27" fmla="*/ 12 h 167"/>
                <a:gd name="T28" fmla="*/ 107 w 112"/>
                <a:gd name="T29" fmla="*/ 33 h 167"/>
                <a:gd name="T30" fmla="*/ 112 w 112"/>
                <a:gd name="T31" fmla="*/ 64 h 167"/>
                <a:gd name="T32" fmla="*/ 90 w 112"/>
                <a:gd name="T33" fmla="*/ 85 h 167"/>
                <a:gd name="T34" fmla="*/ 90 w 112"/>
                <a:gd name="T35" fmla="*/ 63 h 167"/>
                <a:gd name="T36" fmla="*/ 88 w 112"/>
                <a:gd name="T37" fmla="*/ 46 h 167"/>
                <a:gd name="T38" fmla="*/ 82 w 112"/>
                <a:gd name="T39" fmla="*/ 33 h 167"/>
                <a:gd name="T40" fmla="*/ 76 w 112"/>
                <a:gd name="T41" fmla="*/ 23 h 167"/>
                <a:gd name="T42" fmla="*/ 68 w 112"/>
                <a:gd name="T43" fmla="*/ 18 h 167"/>
                <a:gd name="T44" fmla="*/ 56 w 112"/>
                <a:gd name="T45" fmla="*/ 17 h 167"/>
                <a:gd name="T46" fmla="*/ 39 w 112"/>
                <a:gd name="T47" fmla="*/ 22 h 167"/>
                <a:gd name="T48" fmla="*/ 29 w 112"/>
                <a:gd name="T49" fmla="*/ 37 h 167"/>
                <a:gd name="T50" fmla="*/ 23 w 112"/>
                <a:gd name="T51" fmla="*/ 56 h 167"/>
                <a:gd name="T52" fmla="*/ 22 w 112"/>
                <a:gd name="T53" fmla="*/ 82 h 167"/>
                <a:gd name="T54" fmla="*/ 23 w 112"/>
                <a:gd name="T55" fmla="*/ 114 h 167"/>
                <a:gd name="T56" fmla="*/ 30 w 112"/>
                <a:gd name="T57" fmla="*/ 135 h 167"/>
                <a:gd name="T58" fmla="*/ 40 w 112"/>
                <a:gd name="T59" fmla="*/ 146 h 167"/>
                <a:gd name="T60" fmla="*/ 56 w 112"/>
                <a:gd name="T61" fmla="*/ 149 h 167"/>
                <a:gd name="T62" fmla="*/ 68 w 112"/>
                <a:gd name="T63" fmla="*/ 148 h 167"/>
                <a:gd name="T64" fmla="*/ 77 w 112"/>
                <a:gd name="T65" fmla="*/ 141 h 167"/>
                <a:gd name="T66" fmla="*/ 84 w 112"/>
                <a:gd name="T67" fmla="*/ 131 h 167"/>
                <a:gd name="T68" fmla="*/ 88 w 112"/>
                <a:gd name="T69" fmla="*/ 118 h 167"/>
                <a:gd name="T70" fmla="*/ 90 w 112"/>
                <a:gd name="T71" fmla="*/ 102 h 167"/>
                <a:gd name="T72" fmla="*/ 90 w 112"/>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7">
                  <a:moveTo>
                    <a:pt x="112" y="84"/>
                  </a:moveTo>
                  <a:lnTo>
                    <a:pt x="112" y="101"/>
                  </a:lnTo>
                  <a:lnTo>
                    <a:pt x="110" y="118"/>
                  </a:lnTo>
                  <a:lnTo>
                    <a:pt x="106" y="132"/>
                  </a:lnTo>
                  <a:lnTo>
                    <a:pt x="99" y="144"/>
                  </a:lnTo>
                  <a:lnTo>
                    <a:pt x="93" y="154"/>
                  </a:lnTo>
                  <a:lnTo>
                    <a:pt x="82" y="161"/>
                  </a:lnTo>
                  <a:lnTo>
                    <a:pt x="71" y="166"/>
                  </a:lnTo>
                  <a:lnTo>
                    <a:pt x="55" y="167"/>
                  </a:lnTo>
                  <a:lnTo>
                    <a:pt x="40" y="166"/>
                  </a:lnTo>
                  <a:lnTo>
                    <a:pt x="29" y="162"/>
                  </a:lnTo>
                  <a:lnTo>
                    <a:pt x="18" y="155"/>
                  </a:lnTo>
                  <a:lnTo>
                    <a:pt x="12" y="146"/>
                  </a:lnTo>
                  <a:lnTo>
                    <a:pt x="5" y="135"/>
                  </a:lnTo>
                  <a:lnTo>
                    <a:pt x="3" y="119"/>
                  </a:lnTo>
                  <a:lnTo>
                    <a:pt x="0" y="103"/>
                  </a:lnTo>
                  <a:lnTo>
                    <a:pt x="0" y="84"/>
                  </a:lnTo>
                  <a:lnTo>
                    <a:pt x="0" y="65"/>
                  </a:lnTo>
                  <a:lnTo>
                    <a:pt x="3" y="50"/>
                  </a:lnTo>
                  <a:lnTo>
                    <a:pt x="6" y="35"/>
                  </a:lnTo>
                  <a:lnTo>
                    <a:pt x="13" y="22"/>
                  </a:lnTo>
                  <a:lnTo>
                    <a:pt x="20" y="13"/>
                  </a:lnTo>
                  <a:lnTo>
                    <a:pt x="30" y="5"/>
                  </a:lnTo>
                  <a:lnTo>
                    <a:pt x="43" y="0"/>
                  </a:lnTo>
                  <a:lnTo>
                    <a:pt x="57" y="0"/>
                  </a:lnTo>
                  <a:lnTo>
                    <a:pt x="72" y="0"/>
                  </a:lnTo>
                  <a:lnTo>
                    <a:pt x="84" y="5"/>
                  </a:lnTo>
                  <a:lnTo>
                    <a:pt x="94" y="12"/>
                  </a:lnTo>
                  <a:lnTo>
                    <a:pt x="101" y="21"/>
                  </a:lnTo>
                  <a:lnTo>
                    <a:pt x="107" y="33"/>
                  </a:lnTo>
                  <a:lnTo>
                    <a:pt x="110" y="47"/>
                  </a:lnTo>
                  <a:lnTo>
                    <a:pt x="112" y="64"/>
                  </a:lnTo>
                  <a:lnTo>
                    <a:pt x="112" y="84"/>
                  </a:lnTo>
                  <a:close/>
                  <a:moveTo>
                    <a:pt x="90" y="85"/>
                  </a:moveTo>
                  <a:lnTo>
                    <a:pt x="90" y="73"/>
                  </a:lnTo>
                  <a:lnTo>
                    <a:pt x="90" y="63"/>
                  </a:lnTo>
                  <a:lnTo>
                    <a:pt x="89" y="54"/>
                  </a:lnTo>
                  <a:lnTo>
                    <a:pt x="88" y="46"/>
                  </a:lnTo>
                  <a:lnTo>
                    <a:pt x="85" y="38"/>
                  </a:lnTo>
                  <a:lnTo>
                    <a:pt x="82" y="33"/>
                  </a:lnTo>
                  <a:lnTo>
                    <a:pt x="80" y="27"/>
                  </a:lnTo>
                  <a:lnTo>
                    <a:pt x="76" y="23"/>
                  </a:lnTo>
                  <a:lnTo>
                    <a:pt x="72" y="21"/>
                  </a:lnTo>
                  <a:lnTo>
                    <a:pt x="68" y="18"/>
                  </a:lnTo>
                  <a:lnTo>
                    <a:pt x="63" y="17"/>
                  </a:lnTo>
                  <a:lnTo>
                    <a:pt x="56" y="17"/>
                  </a:lnTo>
                  <a:lnTo>
                    <a:pt x="47" y="18"/>
                  </a:lnTo>
                  <a:lnTo>
                    <a:pt x="39" y="22"/>
                  </a:lnTo>
                  <a:lnTo>
                    <a:pt x="33" y="27"/>
                  </a:lnTo>
                  <a:lnTo>
                    <a:pt x="29" y="37"/>
                  </a:lnTo>
                  <a:lnTo>
                    <a:pt x="25" y="46"/>
                  </a:lnTo>
                  <a:lnTo>
                    <a:pt x="23" y="56"/>
                  </a:lnTo>
                  <a:lnTo>
                    <a:pt x="22" y="69"/>
                  </a:lnTo>
                  <a:lnTo>
                    <a:pt x="22" y="82"/>
                  </a:lnTo>
                  <a:lnTo>
                    <a:pt x="22" y="99"/>
                  </a:lnTo>
                  <a:lnTo>
                    <a:pt x="23" y="114"/>
                  </a:lnTo>
                  <a:lnTo>
                    <a:pt x="26" y="125"/>
                  </a:lnTo>
                  <a:lnTo>
                    <a:pt x="30" y="135"/>
                  </a:lnTo>
                  <a:lnTo>
                    <a:pt x="34" y="141"/>
                  </a:lnTo>
                  <a:lnTo>
                    <a:pt x="40" y="146"/>
                  </a:lnTo>
                  <a:lnTo>
                    <a:pt x="47" y="149"/>
                  </a:lnTo>
                  <a:lnTo>
                    <a:pt x="56" y="149"/>
                  </a:lnTo>
                  <a:lnTo>
                    <a:pt x="63" y="149"/>
                  </a:lnTo>
                  <a:lnTo>
                    <a:pt x="68" y="148"/>
                  </a:lnTo>
                  <a:lnTo>
                    <a:pt x="73" y="145"/>
                  </a:lnTo>
                  <a:lnTo>
                    <a:pt x="77" y="141"/>
                  </a:lnTo>
                  <a:lnTo>
                    <a:pt x="81" y="136"/>
                  </a:lnTo>
                  <a:lnTo>
                    <a:pt x="84" y="131"/>
                  </a:lnTo>
                  <a:lnTo>
                    <a:pt x="86" y="124"/>
                  </a:lnTo>
                  <a:lnTo>
                    <a:pt x="88" y="118"/>
                  </a:lnTo>
                  <a:lnTo>
                    <a:pt x="89" y="110"/>
                  </a:lnTo>
                  <a:lnTo>
                    <a:pt x="90" y="102"/>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189"/>
            <p:cNvSpPr>
              <a:spLocks/>
            </p:cNvSpPr>
            <p:nvPr/>
          </p:nvSpPr>
          <p:spPr bwMode="auto">
            <a:xfrm>
              <a:off x="1679" y="2791"/>
              <a:ext cx="26" cy="42"/>
            </a:xfrm>
            <a:custGeom>
              <a:avLst/>
              <a:gdLst>
                <a:gd name="T0" fmla="*/ 102 w 102"/>
                <a:gd name="T1" fmla="*/ 160 h 166"/>
                <a:gd name="T2" fmla="*/ 102 w 102"/>
                <a:gd name="T3" fmla="*/ 162 h 166"/>
                <a:gd name="T4" fmla="*/ 100 w 102"/>
                <a:gd name="T5" fmla="*/ 165 h 166"/>
                <a:gd name="T6" fmla="*/ 98 w 102"/>
                <a:gd name="T7" fmla="*/ 166 h 166"/>
                <a:gd name="T8" fmla="*/ 6 w 102"/>
                <a:gd name="T9" fmla="*/ 166 h 166"/>
                <a:gd name="T10" fmla="*/ 4 w 102"/>
                <a:gd name="T11" fmla="*/ 166 h 166"/>
                <a:gd name="T12" fmla="*/ 1 w 102"/>
                <a:gd name="T13" fmla="*/ 165 h 166"/>
                <a:gd name="T14" fmla="*/ 0 w 102"/>
                <a:gd name="T15" fmla="*/ 161 h 166"/>
                <a:gd name="T16" fmla="*/ 0 w 102"/>
                <a:gd name="T17" fmla="*/ 157 h 166"/>
                <a:gd name="T18" fmla="*/ 0 w 102"/>
                <a:gd name="T19" fmla="*/ 152 h 166"/>
                <a:gd name="T20" fmla="*/ 1 w 102"/>
                <a:gd name="T21" fmla="*/ 149 h 166"/>
                <a:gd name="T22" fmla="*/ 2 w 102"/>
                <a:gd name="T23" fmla="*/ 147 h 166"/>
                <a:gd name="T24" fmla="*/ 5 w 102"/>
                <a:gd name="T25" fmla="*/ 143 h 166"/>
                <a:gd name="T26" fmla="*/ 47 w 102"/>
                <a:gd name="T27" fmla="*/ 98 h 166"/>
                <a:gd name="T28" fmla="*/ 60 w 102"/>
                <a:gd name="T29" fmla="*/ 80 h 166"/>
                <a:gd name="T30" fmla="*/ 68 w 102"/>
                <a:gd name="T31" fmla="*/ 64 h 166"/>
                <a:gd name="T32" fmla="*/ 70 w 102"/>
                <a:gd name="T33" fmla="*/ 53 h 166"/>
                <a:gd name="T34" fmla="*/ 70 w 102"/>
                <a:gd name="T35" fmla="*/ 41 h 166"/>
                <a:gd name="T36" fmla="*/ 66 w 102"/>
                <a:gd name="T37" fmla="*/ 32 h 166"/>
                <a:gd name="T38" fmla="*/ 60 w 102"/>
                <a:gd name="T39" fmla="*/ 25 h 166"/>
                <a:gd name="T40" fmla="*/ 49 w 102"/>
                <a:gd name="T41" fmla="*/ 20 h 166"/>
                <a:gd name="T42" fmla="*/ 36 w 102"/>
                <a:gd name="T43" fmla="*/ 20 h 166"/>
                <a:gd name="T44" fmla="*/ 23 w 102"/>
                <a:gd name="T45" fmla="*/ 24 h 166"/>
                <a:gd name="T46" fmla="*/ 14 w 102"/>
                <a:gd name="T47" fmla="*/ 29 h 166"/>
                <a:gd name="T48" fmla="*/ 8 w 102"/>
                <a:gd name="T49" fmla="*/ 33 h 166"/>
                <a:gd name="T50" fmla="*/ 5 w 102"/>
                <a:gd name="T51" fmla="*/ 33 h 166"/>
                <a:gd name="T52" fmla="*/ 4 w 102"/>
                <a:gd name="T53" fmla="*/ 33 h 166"/>
                <a:gd name="T54" fmla="*/ 4 w 102"/>
                <a:gd name="T55" fmla="*/ 30 h 166"/>
                <a:gd name="T56" fmla="*/ 2 w 102"/>
                <a:gd name="T57" fmla="*/ 26 h 166"/>
                <a:gd name="T58" fmla="*/ 2 w 102"/>
                <a:gd name="T59" fmla="*/ 23 h 166"/>
                <a:gd name="T60" fmla="*/ 2 w 102"/>
                <a:gd name="T61" fmla="*/ 20 h 166"/>
                <a:gd name="T62" fmla="*/ 4 w 102"/>
                <a:gd name="T63" fmla="*/ 17 h 166"/>
                <a:gd name="T64" fmla="*/ 5 w 102"/>
                <a:gd name="T65" fmla="*/ 16 h 166"/>
                <a:gd name="T66" fmla="*/ 8 w 102"/>
                <a:gd name="T67" fmla="*/ 12 h 166"/>
                <a:gd name="T68" fmla="*/ 15 w 102"/>
                <a:gd name="T69" fmla="*/ 8 h 166"/>
                <a:gd name="T70" fmla="*/ 26 w 102"/>
                <a:gd name="T71" fmla="*/ 4 h 166"/>
                <a:gd name="T72" fmla="*/ 40 w 102"/>
                <a:gd name="T73" fmla="*/ 2 h 166"/>
                <a:gd name="T74" fmla="*/ 59 w 102"/>
                <a:gd name="T75" fmla="*/ 2 h 166"/>
                <a:gd name="T76" fmla="*/ 77 w 102"/>
                <a:gd name="T77" fmla="*/ 8 h 166"/>
                <a:gd name="T78" fmla="*/ 89 w 102"/>
                <a:gd name="T79" fmla="*/ 20 h 166"/>
                <a:gd name="T80" fmla="*/ 94 w 102"/>
                <a:gd name="T81" fmla="*/ 34 h 166"/>
                <a:gd name="T82" fmla="*/ 94 w 102"/>
                <a:gd name="T83" fmla="*/ 51 h 166"/>
                <a:gd name="T84" fmla="*/ 91 w 102"/>
                <a:gd name="T85" fmla="*/ 67 h 166"/>
                <a:gd name="T86" fmla="*/ 82 w 102"/>
                <a:gd name="T87" fmla="*/ 85 h 166"/>
                <a:gd name="T88" fmla="*/ 65 w 102"/>
                <a:gd name="T89" fmla="*/ 107 h 166"/>
                <a:gd name="T90" fmla="*/ 26 w 102"/>
                <a:gd name="T91" fmla="*/ 148 h 166"/>
                <a:gd name="T92" fmla="*/ 98 w 102"/>
                <a:gd name="T93" fmla="*/ 148 h 166"/>
                <a:gd name="T94" fmla="*/ 99 w 102"/>
                <a:gd name="T95" fmla="*/ 149 h 166"/>
                <a:gd name="T96" fmla="*/ 102 w 102"/>
                <a:gd name="T97" fmla="*/ 152 h 166"/>
                <a:gd name="T98" fmla="*/ 102 w 102"/>
                <a:gd name="T99" fmla="*/ 15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166">
                  <a:moveTo>
                    <a:pt x="102" y="157"/>
                  </a:moveTo>
                  <a:lnTo>
                    <a:pt x="102" y="160"/>
                  </a:lnTo>
                  <a:lnTo>
                    <a:pt x="102" y="161"/>
                  </a:lnTo>
                  <a:lnTo>
                    <a:pt x="102" y="162"/>
                  </a:lnTo>
                  <a:lnTo>
                    <a:pt x="100" y="164"/>
                  </a:lnTo>
                  <a:lnTo>
                    <a:pt x="100" y="165"/>
                  </a:lnTo>
                  <a:lnTo>
                    <a:pt x="99" y="166"/>
                  </a:lnTo>
                  <a:lnTo>
                    <a:pt x="98" y="166"/>
                  </a:lnTo>
                  <a:lnTo>
                    <a:pt x="96" y="166"/>
                  </a:lnTo>
                  <a:lnTo>
                    <a:pt x="6" y="166"/>
                  </a:lnTo>
                  <a:lnTo>
                    <a:pt x="5" y="166"/>
                  </a:lnTo>
                  <a:lnTo>
                    <a:pt x="4" y="166"/>
                  </a:lnTo>
                  <a:lnTo>
                    <a:pt x="2" y="165"/>
                  </a:lnTo>
                  <a:lnTo>
                    <a:pt x="1" y="165"/>
                  </a:lnTo>
                  <a:lnTo>
                    <a:pt x="1" y="164"/>
                  </a:lnTo>
                  <a:lnTo>
                    <a:pt x="0" y="161"/>
                  </a:lnTo>
                  <a:lnTo>
                    <a:pt x="0" y="160"/>
                  </a:lnTo>
                  <a:lnTo>
                    <a:pt x="0" y="157"/>
                  </a:lnTo>
                  <a:lnTo>
                    <a:pt x="0" y="154"/>
                  </a:lnTo>
                  <a:lnTo>
                    <a:pt x="0" y="152"/>
                  </a:lnTo>
                  <a:lnTo>
                    <a:pt x="0" y="151"/>
                  </a:lnTo>
                  <a:lnTo>
                    <a:pt x="1" y="149"/>
                  </a:lnTo>
                  <a:lnTo>
                    <a:pt x="1" y="148"/>
                  </a:lnTo>
                  <a:lnTo>
                    <a:pt x="2" y="147"/>
                  </a:lnTo>
                  <a:lnTo>
                    <a:pt x="4" y="145"/>
                  </a:lnTo>
                  <a:lnTo>
                    <a:pt x="5" y="143"/>
                  </a:lnTo>
                  <a:lnTo>
                    <a:pt x="36" y="110"/>
                  </a:lnTo>
                  <a:lnTo>
                    <a:pt x="47" y="98"/>
                  </a:lnTo>
                  <a:lnTo>
                    <a:pt x="53" y="89"/>
                  </a:lnTo>
                  <a:lnTo>
                    <a:pt x="60" y="80"/>
                  </a:lnTo>
                  <a:lnTo>
                    <a:pt x="64" y="72"/>
                  </a:lnTo>
                  <a:lnTo>
                    <a:pt x="68" y="64"/>
                  </a:lnTo>
                  <a:lnTo>
                    <a:pt x="69" y="58"/>
                  </a:lnTo>
                  <a:lnTo>
                    <a:pt x="70" y="53"/>
                  </a:lnTo>
                  <a:lnTo>
                    <a:pt x="70" y="47"/>
                  </a:lnTo>
                  <a:lnTo>
                    <a:pt x="70" y="41"/>
                  </a:lnTo>
                  <a:lnTo>
                    <a:pt x="68" y="37"/>
                  </a:lnTo>
                  <a:lnTo>
                    <a:pt x="66" y="32"/>
                  </a:lnTo>
                  <a:lnTo>
                    <a:pt x="62" y="28"/>
                  </a:lnTo>
                  <a:lnTo>
                    <a:pt x="60" y="25"/>
                  </a:lnTo>
                  <a:lnTo>
                    <a:pt x="55" y="23"/>
                  </a:lnTo>
                  <a:lnTo>
                    <a:pt x="49" y="20"/>
                  </a:lnTo>
                  <a:lnTo>
                    <a:pt x="43" y="20"/>
                  </a:lnTo>
                  <a:lnTo>
                    <a:pt x="36" y="20"/>
                  </a:lnTo>
                  <a:lnTo>
                    <a:pt x="30" y="23"/>
                  </a:lnTo>
                  <a:lnTo>
                    <a:pt x="23" y="24"/>
                  </a:lnTo>
                  <a:lnTo>
                    <a:pt x="18" y="26"/>
                  </a:lnTo>
                  <a:lnTo>
                    <a:pt x="14" y="29"/>
                  </a:lnTo>
                  <a:lnTo>
                    <a:pt x="12" y="32"/>
                  </a:lnTo>
                  <a:lnTo>
                    <a:pt x="8" y="33"/>
                  </a:lnTo>
                  <a:lnTo>
                    <a:pt x="6" y="33"/>
                  </a:lnTo>
                  <a:lnTo>
                    <a:pt x="5" y="33"/>
                  </a:lnTo>
                  <a:lnTo>
                    <a:pt x="5" y="33"/>
                  </a:lnTo>
                  <a:lnTo>
                    <a:pt x="4" y="33"/>
                  </a:lnTo>
                  <a:lnTo>
                    <a:pt x="4" y="32"/>
                  </a:lnTo>
                  <a:lnTo>
                    <a:pt x="4" y="30"/>
                  </a:lnTo>
                  <a:lnTo>
                    <a:pt x="2" y="29"/>
                  </a:lnTo>
                  <a:lnTo>
                    <a:pt x="2" y="26"/>
                  </a:lnTo>
                  <a:lnTo>
                    <a:pt x="2" y="24"/>
                  </a:lnTo>
                  <a:lnTo>
                    <a:pt x="2" y="23"/>
                  </a:lnTo>
                  <a:lnTo>
                    <a:pt x="2" y="21"/>
                  </a:lnTo>
                  <a:lnTo>
                    <a:pt x="2" y="20"/>
                  </a:lnTo>
                  <a:lnTo>
                    <a:pt x="4" y="19"/>
                  </a:lnTo>
                  <a:lnTo>
                    <a:pt x="4" y="17"/>
                  </a:lnTo>
                  <a:lnTo>
                    <a:pt x="4" y="16"/>
                  </a:lnTo>
                  <a:lnTo>
                    <a:pt x="5" y="16"/>
                  </a:lnTo>
                  <a:lnTo>
                    <a:pt x="6" y="15"/>
                  </a:lnTo>
                  <a:lnTo>
                    <a:pt x="8" y="12"/>
                  </a:lnTo>
                  <a:lnTo>
                    <a:pt x="12" y="11"/>
                  </a:lnTo>
                  <a:lnTo>
                    <a:pt x="15" y="8"/>
                  </a:lnTo>
                  <a:lnTo>
                    <a:pt x="21" y="6"/>
                  </a:lnTo>
                  <a:lnTo>
                    <a:pt x="26" y="4"/>
                  </a:lnTo>
                  <a:lnTo>
                    <a:pt x="32" y="3"/>
                  </a:lnTo>
                  <a:lnTo>
                    <a:pt x="40" y="2"/>
                  </a:lnTo>
                  <a:lnTo>
                    <a:pt x="47" y="0"/>
                  </a:lnTo>
                  <a:lnTo>
                    <a:pt x="59" y="2"/>
                  </a:lnTo>
                  <a:lnTo>
                    <a:pt x="68" y="4"/>
                  </a:lnTo>
                  <a:lnTo>
                    <a:pt x="77" y="8"/>
                  </a:lnTo>
                  <a:lnTo>
                    <a:pt x="82" y="13"/>
                  </a:lnTo>
                  <a:lnTo>
                    <a:pt x="89" y="20"/>
                  </a:lnTo>
                  <a:lnTo>
                    <a:pt x="91" y="26"/>
                  </a:lnTo>
                  <a:lnTo>
                    <a:pt x="94" y="34"/>
                  </a:lnTo>
                  <a:lnTo>
                    <a:pt x="94" y="43"/>
                  </a:lnTo>
                  <a:lnTo>
                    <a:pt x="94" y="51"/>
                  </a:lnTo>
                  <a:lnTo>
                    <a:pt x="93" y="59"/>
                  </a:lnTo>
                  <a:lnTo>
                    <a:pt x="91" y="67"/>
                  </a:lnTo>
                  <a:lnTo>
                    <a:pt x="87" y="76"/>
                  </a:lnTo>
                  <a:lnTo>
                    <a:pt x="82" y="85"/>
                  </a:lnTo>
                  <a:lnTo>
                    <a:pt x="74" y="96"/>
                  </a:lnTo>
                  <a:lnTo>
                    <a:pt x="65" y="107"/>
                  </a:lnTo>
                  <a:lnTo>
                    <a:pt x="52" y="121"/>
                  </a:lnTo>
                  <a:lnTo>
                    <a:pt x="26" y="148"/>
                  </a:lnTo>
                  <a:lnTo>
                    <a:pt x="96" y="148"/>
                  </a:lnTo>
                  <a:lnTo>
                    <a:pt x="98" y="148"/>
                  </a:lnTo>
                  <a:lnTo>
                    <a:pt x="99" y="148"/>
                  </a:lnTo>
                  <a:lnTo>
                    <a:pt x="99" y="149"/>
                  </a:lnTo>
                  <a:lnTo>
                    <a:pt x="100" y="151"/>
                  </a:lnTo>
                  <a:lnTo>
                    <a:pt x="102" y="152"/>
                  </a:lnTo>
                  <a:lnTo>
                    <a:pt x="102" y="153"/>
                  </a:lnTo>
                  <a:lnTo>
                    <a:pt x="102" y="154"/>
                  </a:lnTo>
                  <a:lnTo>
                    <a:pt x="102"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90"/>
            <p:cNvSpPr>
              <a:spLocks/>
            </p:cNvSpPr>
            <p:nvPr/>
          </p:nvSpPr>
          <p:spPr bwMode="auto">
            <a:xfrm>
              <a:off x="1712" y="2792"/>
              <a:ext cx="26" cy="41"/>
            </a:xfrm>
            <a:custGeom>
              <a:avLst/>
              <a:gdLst>
                <a:gd name="T0" fmla="*/ 102 w 103"/>
                <a:gd name="T1" fmla="*/ 124 h 166"/>
                <a:gd name="T2" fmla="*/ 93 w 103"/>
                <a:gd name="T3" fmla="*/ 144 h 166"/>
                <a:gd name="T4" fmla="*/ 77 w 103"/>
                <a:gd name="T5" fmla="*/ 158 h 166"/>
                <a:gd name="T6" fmla="*/ 55 w 103"/>
                <a:gd name="T7" fmla="*/ 165 h 166"/>
                <a:gd name="T8" fmla="*/ 34 w 103"/>
                <a:gd name="T9" fmla="*/ 166 h 166"/>
                <a:gd name="T10" fmla="*/ 21 w 103"/>
                <a:gd name="T11" fmla="*/ 163 h 166"/>
                <a:gd name="T12" fmla="*/ 11 w 103"/>
                <a:gd name="T13" fmla="*/ 161 h 166"/>
                <a:gd name="T14" fmla="*/ 4 w 103"/>
                <a:gd name="T15" fmla="*/ 158 h 166"/>
                <a:gd name="T16" fmla="*/ 1 w 103"/>
                <a:gd name="T17" fmla="*/ 155 h 166"/>
                <a:gd name="T18" fmla="*/ 0 w 103"/>
                <a:gd name="T19" fmla="*/ 154 h 166"/>
                <a:gd name="T20" fmla="*/ 0 w 103"/>
                <a:gd name="T21" fmla="*/ 151 h 166"/>
                <a:gd name="T22" fmla="*/ 0 w 103"/>
                <a:gd name="T23" fmla="*/ 149 h 166"/>
                <a:gd name="T24" fmla="*/ 0 w 103"/>
                <a:gd name="T25" fmla="*/ 145 h 166"/>
                <a:gd name="T26" fmla="*/ 0 w 103"/>
                <a:gd name="T27" fmla="*/ 141 h 166"/>
                <a:gd name="T28" fmla="*/ 1 w 103"/>
                <a:gd name="T29" fmla="*/ 138 h 166"/>
                <a:gd name="T30" fmla="*/ 3 w 103"/>
                <a:gd name="T31" fmla="*/ 138 h 166"/>
                <a:gd name="T32" fmla="*/ 5 w 103"/>
                <a:gd name="T33" fmla="*/ 138 h 166"/>
                <a:gd name="T34" fmla="*/ 11 w 103"/>
                <a:gd name="T35" fmla="*/ 141 h 166"/>
                <a:gd name="T36" fmla="*/ 20 w 103"/>
                <a:gd name="T37" fmla="*/ 145 h 166"/>
                <a:gd name="T38" fmla="*/ 33 w 103"/>
                <a:gd name="T39" fmla="*/ 148 h 166"/>
                <a:gd name="T40" fmla="*/ 50 w 103"/>
                <a:gd name="T41" fmla="*/ 148 h 166"/>
                <a:gd name="T42" fmla="*/ 63 w 103"/>
                <a:gd name="T43" fmla="*/ 144 h 166"/>
                <a:gd name="T44" fmla="*/ 73 w 103"/>
                <a:gd name="T45" fmla="*/ 135 h 166"/>
                <a:gd name="T46" fmla="*/ 80 w 103"/>
                <a:gd name="T47" fmla="*/ 121 h 166"/>
                <a:gd name="T48" fmla="*/ 80 w 103"/>
                <a:gd name="T49" fmla="*/ 106 h 166"/>
                <a:gd name="T50" fmla="*/ 75 w 103"/>
                <a:gd name="T51" fmla="*/ 94 h 166"/>
                <a:gd name="T52" fmla="*/ 64 w 103"/>
                <a:gd name="T53" fmla="*/ 86 h 166"/>
                <a:gd name="T54" fmla="*/ 49 w 103"/>
                <a:gd name="T55" fmla="*/ 82 h 166"/>
                <a:gd name="T56" fmla="*/ 30 w 103"/>
                <a:gd name="T57" fmla="*/ 81 h 166"/>
                <a:gd name="T58" fmla="*/ 20 w 103"/>
                <a:gd name="T59" fmla="*/ 82 h 166"/>
                <a:gd name="T60" fmla="*/ 12 w 103"/>
                <a:gd name="T61" fmla="*/ 82 h 166"/>
                <a:gd name="T62" fmla="*/ 8 w 103"/>
                <a:gd name="T63" fmla="*/ 80 h 166"/>
                <a:gd name="T64" fmla="*/ 8 w 103"/>
                <a:gd name="T65" fmla="*/ 8 h 166"/>
                <a:gd name="T66" fmla="*/ 9 w 103"/>
                <a:gd name="T67" fmla="*/ 3 h 166"/>
                <a:gd name="T68" fmla="*/ 16 w 103"/>
                <a:gd name="T69" fmla="*/ 0 h 166"/>
                <a:gd name="T70" fmla="*/ 89 w 103"/>
                <a:gd name="T71" fmla="*/ 0 h 166"/>
                <a:gd name="T72" fmla="*/ 90 w 103"/>
                <a:gd name="T73" fmla="*/ 1 h 166"/>
                <a:gd name="T74" fmla="*/ 92 w 103"/>
                <a:gd name="T75" fmla="*/ 4 h 166"/>
                <a:gd name="T76" fmla="*/ 93 w 103"/>
                <a:gd name="T77" fmla="*/ 8 h 166"/>
                <a:gd name="T78" fmla="*/ 93 w 103"/>
                <a:gd name="T79" fmla="*/ 14 h 166"/>
                <a:gd name="T80" fmla="*/ 90 w 103"/>
                <a:gd name="T81" fmla="*/ 18 h 166"/>
                <a:gd name="T82" fmla="*/ 28 w 103"/>
                <a:gd name="T83" fmla="*/ 20 h 166"/>
                <a:gd name="T84" fmla="*/ 32 w 103"/>
                <a:gd name="T85" fmla="*/ 64 h 166"/>
                <a:gd name="T86" fmla="*/ 41 w 103"/>
                <a:gd name="T87" fmla="*/ 64 h 166"/>
                <a:gd name="T88" fmla="*/ 60 w 103"/>
                <a:gd name="T89" fmla="*/ 64 h 166"/>
                <a:gd name="T90" fmla="*/ 81 w 103"/>
                <a:gd name="T91" fmla="*/ 72 h 166"/>
                <a:gd name="T92" fmla="*/ 96 w 103"/>
                <a:gd name="T93" fmla="*/ 84 h 166"/>
                <a:gd name="T94" fmla="*/ 102 w 103"/>
                <a:gd name="T95" fmla="*/ 10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6">
                  <a:moveTo>
                    <a:pt x="103" y="111"/>
                  </a:moveTo>
                  <a:lnTo>
                    <a:pt x="102" y="124"/>
                  </a:lnTo>
                  <a:lnTo>
                    <a:pt x="98" y="135"/>
                  </a:lnTo>
                  <a:lnTo>
                    <a:pt x="93" y="144"/>
                  </a:lnTo>
                  <a:lnTo>
                    <a:pt x="86" y="151"/>
                  </a:lnTo>
                  <a:lnTo>
                    <a:pt x="77" y="158"/>
                  </a:lnTo>
                  <a:lnTo>
                    <a:pt x="67" y="162"/>
                  </a:lnTo>
                  <a:lnTo>
                    <a:pt x="55" y="165"/>
                  </a:lnTo>
                  <a:lnTo>
                    <a:pt x="42" y="166"/>
                  </a:lnTo>
                  <a:lnTo>
                    <a:pt x="34" y="166"/>
                  </a:lnTo>
                  <a:lnTo>
                    <a:pt x="28" y="165"/>
                  </a:lnTo>
                  <a:lnTo>
                    <a:pt x="21" y="163"/>
                  </a:lnTo>
                  <a:lnTo>
                    <a:pt x="16" y="162"/>
                  </a:lnTo>
                  <a:lnTo>
                    <a:pt x="11" y="161"/>
                  </a:lnTo>
                  <a:lnTo>
                    <a:pt x="7" y="159"/>
                  </a:lnTo>
                  <a:lnTo>
                    <a:pt x="4" y="158"/>
                  </a:lnTo>
                  <a:lnTo>
                    <a:pt x="3" y="157"/>
                  </a:lnTo>
                  <a:lnTo>
                    <a:pt x="1" y="155"/>
                  </a:lnTo>
                  <a:lnTo>
                    <a:pt x="1" y="155"/>
                  </a:lnTo>
                  <a:lnTo>
                    <a:pt x="0" y="154"/>
                  </a:lnTo>
                  <a:lnTo>
                    <a:pt x="0" y="153"/>
                  </a:lnTo>
                  <a:lnTo>
                    <a:pt x="0" y="151"/>
                  </a:lnTo>
                  <a:lnTo>
                    <a:pt x="0" y="150"/>
                  </a:lnTo>
                  <a:lnTo>
                    <a:pt x="0" y="149"/>
                  </a:lnTo>
                  <a:lnTo>
                    <a:pt x="0" y="146"/>
                  </a:lnTo>
                  <a:lnTo>
                    <a:pt x="0" y="145"/>
                  </a:lnTo>
                  <a:lnTo>
                    <a:pt x="0" y="142"/>
                  </a:lnTo>
                  <a:lnTo>
                    <a:pt x="0" y="141"/>
                  </a:lnTo>
                  <a:lnTo>
                    <a:pt x="0" y="140"/>
                  </a:lnTo>
                  <a:lnTo>
                    <a:pt x="1" y="138"/>
                  </a:lnTo>
                  <a:lnTo>
                    <a:pt x="1" y="138"/>
                  </a:lnTo>
                  <a:lnTo>
                    <a:pt x="3" y="138"/>
                  </a:lnTo>
                  <a:lnTo>
                    <a:pt x="3" y="137"/>
                  </a:lnTo>
                  <a:lnTo>
                    <a:pt x="5" y="138"/>
                  </a:lnTo>
                  <a:lnTo>
                    <a:pt x="7" y="140"/>
                  </a:lnTo>
                  <a:lnTo>
                    <a:pt x="11" y="141"/>
                  </a:lnTo>
                  <a:lnTo>
                    <a:pt x="15" y="142"/>
                  </a:lnTo>
                  <a:lnTo>
                    <a:pt x="20" y="145"/>
                  </a:lnTo>
                  <a:lnTo>
                    <a:pt x="25" y="146"/>
                  </a:lnTo>
                  <a:lnTo>
                    <a:pt x="33" y="148"/>
                  </a:lnTo>
                  <a:lnTo>
                    <a:pt x="41" y="148"/>
                  </a:lnTo>
                  <a:lnTo>
                    <a:pt x="50" y="148"/>
                  </a:lnTo>
                  <a:lnTo>
                    <a:pt x="56" y="146"/>
                  </a:lnTo>
                  <a:lnTo>
                    <a:pt x="63" y="144"/>
                  </a:lnTo>
                  <a:lnTo>
                    <a:pt x="69" y="140"/>
                  </a:lnTo>
                  <a:lnTo>
                    <a:pt x="73" y="135"/>
                  </a:lnTo>
                  <a:lnTo>
                    <a:pt x="77" y="129"/>
                  </a:lnTo>
                  <a:lnTo>
                    <a:pt x="80" y="121"/>
                  </a:lnTo>
                  <a:lnTo>
                    <a:pt x="80" y="112"/>
                  </a:lnTo>
                  <a:lnTo>
                    <a:pt x="80" y="106"/>
                  </a:lnTo>
                  <a:lnTo>
                    <a:pt x="77" y="99"/>
                  </a:lnTo>
                  <a:lnTo>
                    <a:pt x="75" y="94"/>
                  </a:lnTo>
                  <a:lnTo>
                    <a:pt x="69" y="89"/>
                  </a:lnTo>
                  <a:lnTo>
                    <a:pt x="64" y="86"/>
                  </a:lnTo>
                  <a:lnTo>
                    <a:pt x="56" y="84"/>
                  </a:lnTo>
                  <a:lnTo>
                    <a:pt x="49" y="82"/>
                  </a:lnTo>
                  <a:lnTo>
                    <a:pt x="38" y="81"/>
                  </a:lnTo>
                  <a:lnTo>
                    <a:pt x="30" y="81"/>
                  </a:lnTo>
                  <a:lnTo>
                    <a:pt x="25" y="82"/>
                  </a:lnTo>
                  <a:lnTo>
                    <a:pt x="20" y="82"/>
                  </a:lnTo>
                  <a:lnTo>
                    <a:pt x="15" y="82"/>
                  </a:lnTo>
                  <a:lnTo>
                    <a:pt x="12" y="82"/>
                  </a:lnTo>
                  <a:lnTo>
                    <a:pt x="9" y="81"/>
                  </a:lnTo>
                  <a:lnTo>
                    <a:pt x="8" y="80"/>
                  </a:lnTo>
                  <a:lnTo>
                    <a:pt x="8" y="74"/>
                  </a:lnTo>
                  <a:lnTo>
                    <a:pt x="8" y="8"/>
                  </a:lnTo>
                  <a:lnTo>
                    <a:pt x="8" y="5"/>
                  </a:lnTo>
                  <a:lnTo>
                    <a:pt x="9" y="3"/>
                  </a:lnTo>
                  <a:lnTo>
                    <a:pt x="12" y="0"/>
                  </a:lnTo>
                  <a:lnTo>
                    <a:pt x="16" y="0"/>
                  </a:lnTo>
                  <a:lnTo>
                    <a:pt x="88" y="0"/>
                  </a:lnTo>
                  <a:lnTo>
                    <a:pt x="89" y="0"/>
                  </a:lnTo>
                  <a:lnTo>
                    <a:pt x="90" y="1"/>
                  </a:lnTo>
                  <a:lnTo>
                    <a:pt x="90" y="1"/>
                  </a:lnTo>
                  <a:lnTo>
                    <a:pt x="92" y="3"/>
                  </a:lnTo>
                  <a:lnTo>
                    <a:pt x="92" y="4"/>
                  </a:lnTo>
                  <a:lnTo>
                    <a:pt x="92" y="5"/>
                  </a:lnTo>
                  <a:lnTo>
                    <a:pt x="93" y="8"/>
                  </a:lnTo>
                  <a:lnTo>
                    <a:pt x="93" y="9"/>
                  </a:lnTo>
                  <a:lnTo>
                    <a:pt x="93" y="14"/>
                  </a:lnTo>
                  <a:lnTo>
                    <a:pt x="92" y="17"/>
                  </a:lnTo>
                  <a:lnTo>
                    <a:pt x="90" y="18"/>
                  </a:lnTo>
                  <a:lnTo>
                    <a:pt x="88" y="20"/>
                  </a:lnTo>
                  <a:lnTo>
                    <a:pt x="28" y="20"/>
                  </a:lnTo>
                  <a:lnTo>
                    <a:pt x="28" y="65"/>
                  </a:lnTo>
                  <a:lnTo>
                    <a:pt x="32" y="64"/>
                  </a:lnTo>
                  <a:lnTo>
                    <a:pt x="35" y="64"/>
                  </a:lnTo>
                  <a:lnTo>
                    <a:pt x="41" y="64"/>
                  </a:lnTo>
                  <a:lnTo>
                    <a:pt x="47" y="64"/>
                  </a:lnTo>
                  <a:lnTo>
                    <a:pt x="60" y="64"/>
                  </a:lnTo>
                  <a:lnTo>
                    <a:pt x="71" y="68"/>
                  </a:lnTo>
                  <a:lnTo>
                    <a:pt x="81" y="72"/>
                  </a:lnTo>
                  <a:lnTo>
                    <a:pt x="89" y="77"/>
                  </a:lnTo>
                  <a:lnTo>
                    <a:pt x="96" y="84"/>
                  </a:lnTo>
                  <a:lnTo>
                    <a:pt x="99" y="91"/>
                  </a:lnTo>
                  <a:lnTo>
                    <a:pt x="102" y="101"/>
                  </a:lnTo>
                  <a:lnTo>
                    <a:pt x="103" y="11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91"/>
            <p:cNvSpPr>
              <a:spLocks noEditPoints="1"/>
            </p:cNvSpPr>
            <p:nvPr/>
          </p:nvSpPr>
          <p:spPr bwMode="auto">
            <a:xfrm>
              <a:off x="1743" y="2791"/>
              <a:ext cx="29" cy="42"/>
            </a:xfrm>
            <a:custGeom>
              <a:avLst/>
              <a:gdLst>
                <a:gd name="T0" fmla="*/ 112 w 112"/>
                <a:gd name="T1" fmla="*/ 102 h 169"/>
                <a:gd name="T2" fmla="*/ 106 w 112"/>
                <a:gd name="T3" fmla="*/ 134 h 169"/>
                <a:gd name="T4" fmla="*/ 93 w 112"/>
                <a:gd name="T5" fmla="*/ 156 h 169"/>
                <a:gd name="T6" fmla="*/ 71 w 112"/>
                <a:gd name="T7" fmla="*/ 168 h 169"/>
                <a:gd name="T8" fmla="*/ 40 w 112"/>
                <a:gd name="T9" fmla="*/ 168 h 169"/>
                <a:gd name="T10" fmla="*/ 18 w 112"/>
                <a:gd name="T11" fmla="*/ 157 h 169"/>
                <a:gd name="T12" fmla="*/ 5 w 112"/>
                <a:gd name="T13" fmla="*/ 136 h 169"/>
                <a:gd name="T14" fmla="*/ 0 w 112"/>
                <a:gd name="T15" fmla="*/ 105 h 169"/>
                <a:gd name="T16" fmla="*/ 0 w 112"/>
                <a:gd name="T17" fmla="*/ 67 h 169"/>
                <a:gd name="T18" fmla="*/ 6 w 112"/>
                <a:gd name="T19" fmla="*/ 36 h 169"/>
                <a:gd name="T20" fmla="*/ 20 w 112"/>
                <a:gd name="T21" fmla="*/ 13 h 169"/>
                <a:gd name="T22" fmla="*/ 43 w 112"/>
                <a:gd name="T23" fmla="*/ 2 h 169"/>
                <a:gd name="T24" fmla="*/ 72 w 112"/>
                <a:gd name="T25" fmla="*/ 2 h 169"/>
                <a:gd name="T26" fmla="*/ 94 w 112"/>
                <a:gd name="T27" fmla="*/ 12 h 169"/>
                <a:gd name="T28" fmla="*/ 107 w 112"/>
                <a:gd name="T29" fmla="*/ 34 h 169"/>
                <a:gd name="T30" fmla="*/ 112 w 112"/>
                <a:gd name="T31" fmla="*/ 66 h 169"/>
                <a:gd name="T32" fmla="*/ 90 w 112"/>
                <a:gd name="T33" fmla="*/ 87 h 169"/>
                <a:gd name="T34" fmla="*/ 90 w 112"/>
                <a:gd name="T35" fmla="*/ 64 h 169"/>
                <a:gd name="T36" fmla="*/ 88 w 112"/>
                <a:gd name="T37" fmla="*/ 47 h 169"/>
                <a:gd name="T38" fmla="*/ 82 w 112"/>
                <a:gd name="T39" fmla="*/ 34 h 169"/>
                <a:gd name="T40" fmla="*/ 76 w 112"/>
                <a:gd name="T41" fmla="*/ 25 h 169"/>
                <a:gd name="T42" fmla="*/ 68 w 112"/>
                <a:gd name="T43" fmla="*/ 20 h 169"/>
                <a:gd name="T44" fmla="*/ 56 w 112"/>
                <a:gd name="T45" fmla="*/ 19 h 169"/>
                <a:gd name="T46" fmla="*/ 39 w 112"/>
                <a:gd name="T47" fmla="*/ 24 h 169"/>
                <a:gd name="T48" fmla="*/ 29 w 112"/>
                <a:gd name="T49" fmla="*/ 37 h 169"/>
                <a:gd name="T50" fmla="*/ 23 w 112"/>
                <a:gd name="T51" fmla="*/ 58 h 169"/>
                <a:gd name="T52" fmla="*/ 22 w 112"/>
                <a:gd name="T53" fmla="*/ 84 h 169"/>
                <a:gd name="T54" fmla="*/ 23 w 112"/>
                <a:gd name="T55" fmla="*/ 115 h 169"/>
                <a:gd name="T56" fmla="*/ 30 w 112"/>
                <a:gd name="T57" fmla="*/ 136 h 169"/>
                <a:gd name="T58" fmla="*/ 40 w 112"/>
                <a:gd name="T59" fmla="*/ 147 h 169"/>
                <a:gd name="T60" fmla="*/ 56 w 112"/>
                <a:gd name="T61" fmla="*/ 151 h 169"/>
                <a:gd name="T62" fmla="*/ 68 w 112"/>
                <a:gd name="T63" fmla="*/ 149 h 169"/>
                <a:gd name="T64" fmla="*/ 77 w 112"/>
                <a:gd name="T65" fmla="*/ 143 h 169"/>
                <a:gd name="T66" fmla="*/ 84 w 112"/>
                <a:gd name="T67" fmla="*/ 132 h 169"/>
                <a:gd name="T68" fmla="*/ 88 w 112"/>
                <a:gd name="T69" fmla="*/ 119 h 169"/>
                <a:gd name="T70" fmla="*/ 90 w 112"/>
                <a:gd name="T71" fmla="*/ 104 h 169"/>
                <a:gd name="T72" fmla="*/ 90 w 112"/>
                <a:gd name="T73" fmla="*/ 8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9">
                  <a:moveTo>
                    <a:pt x="112" y="84"/>
                  </a:moveTo>
                  <a:lnTo>
                    <a:pt x="112" y="102"/>
                  </a:lnTo>
                  <a:lnTo>
                    <a:pt x="110" y="119"/>
                  </a:lnTo>
                  <a:lnTo>
                    <a:pt x="106" y="134"/>
                  </a:lnTo>
                  <a:lnTo>
                    <a:pt x="99" y="145"/>
                  </a:lnTo>
                  <a:lnTo>
                    <a:pt x="93" y="156"/>
                  </a:lnTo>
                  <a:lnTo>
                    <a:pt x="82" y="162"/>
                  </a:lnTo>
                  <a:lnTo>
                    <a:pt x="71" y="168"/>
                  </a:lnTo>
                  <a:lnTo>
                    <a:pt x="55" y="169"/>
                  </a:lnTo>
                  <a:lnTo>
                    <a:pt x="40" y="168"/>
                  </a:lnTo>
                  <a:lnTo>
                    <a:pt x="29" y="164"/>
                  </a:lnTo>
                  <a:lnTo>
                    <a:pt x="18" y="157"/>
                  </a:lnTo>
                  <a:lnTo>
                    <a:pt x="12" y="147"/>
                  </a:lnTo>
                  <a:lnTo>
                    <a:pt x="5" y="136"/>
                  </a:lnTo>
                  <a:lnTo>
                    <a:pt x="3" y="121"/>
                  </a:lnTo>
                  <a:lnTo>
                    <a:pt x="0" y="105"/>
                  </a:lnTo>
                  <a:lnTo>
                    <a:pt x="0" y="85"/>
                  </a:lnTo>
                  <a:lnTo>
                    <a:pt x="0" y="67"/>
                  </a:lnTo>
                  <a:lnTo>
                    <a:pt x="3" y="51"/>
                  </a:lnTo>
                  <a:lnTo>
                    <a:pt x="6" y="36"/>
                  </a:lnTo>
                  <a:lnTo>
                    <a:pt x="13" y="24"/>
                  </a:lnTo>
                  <a:lnTo>
                    <a:pt x="20" y="13"/>
                  </a:lnTo>
                  <a:lnTo>
                    <a:pt x="30" y="7"/>
                  </a:lnTo>
                  <a:lnTo>
                    <a:pt x="43" y="2"/>
                  </a:lnTo>
                  <a:lnTo>
                    <a:pt x="57" y="0"/>
                  </a:lnTo>
                  <a:lnTo>
                    <a:pt x="72" y="2"/>
                  </a:lnTo>
                  <a:lnTo>
                    <a:pt x="84" y="7"/>
                  </a:lnTo>
                  <a:lnTo>
                    <a:pt x="94" y="12"/>
                  </a:lnTo>
                  <a:lnTo>
                    <a:pt x="101" y="23"/>
                  </a:lnTo>
                  <a:lnTo>
                    <a:pt x="107" y="34"/>
                  </a:lnTo>
                  <a:lnTo>
                    <a:pt x="110" y="49"/>
                  </a:lnTo>
                  <a:lnTo>
                    <a:pt x="112" y="66"/>
                  </a:lnTo>
                  <a:lnTo>
                    <a:pt x="112" y="84"/>
                  </a:lnTo>
                  <a:close/>
                  <a:moveTo>
                    <a:pt x="90" y="87"/>
                  </a:moveTo>
                  <a:lnTo>
                    <a:pt x="90" y="74"/>
                  </a:lnTo>
                  <a:lnTo>
                    <a:pt x="90" y="64"/>
                  </a:lnTo>
                  <a:lnTo>
                    <a:pt x="89" y="55"/>
                  </a:lnTo>
                  <a:lnTo>
                    <a:pt x="88" y="47"/>
                  </a:lnTo>
                  <a:lnTo>
                    <a:pt x="85" y="40"/>
                  </a:lnTo>
                  <a:lnTo>
                    <a:pt x="82" y="34"/>
                  </a:lnTo>
                  <a:lnTo>
                    <a:pt x="80" y="29"/>
                  </a:lnTo>
                  <a:lnTo>
                    <a:pt x="76" y="25"/>
                  </a:lnTo>
                  <a:lnTo>
                    <a:pt x="72" y="23"/>
                  </a:lnTo>
                  <a:lnTo>
                    <a:pt x="68" y="20"/>
                  </a:lnTo>
                  <a:lnTo>
                    <a:pt x="63" y="19"/>
                  </a:lnTo>
                  <a:lnTo>
                    <a:pt x="56" y="19"/>
                  </a:lnTo>
                  <a:lnTo>
                    <a:pt x="47" y="20"/>
                  </a:lnTo>
                  <a:lnTo>
                    <a:pt x="39" y="24"/>
                  </a:lnTo>
                  <a:lnTo>
                    <a:pt x="33" y="29"/>
                  </a:lnTo>
                  <a:lnTo>
                    <a:pt x="29" y="37"/>
                  </a:lnTo>
                  <a:lnTo>
                    <a:pt x="25" y="47"/>
                  </a:lnTo>
                  <a:lnTo>
                    <a:pt x="23" y="58"/>
                  </a:lnTo>
                  <a:lnTo>
                    <a:pt x="22" y="71"/>
                  </a:lnTo>
                  <a:lnTo>
                    <a:pt x="22" y="84"/>
                  </a:lnTo>
                  <a:lnTo>
                    <a:pt x="22" y="101"/>
                  </a:lnTo>
                  <a:lnTo>
                    <a:pt x="23" y="115"/>
                  </a:lnTo>
                  <a:lnTo>
                    <a:pt x="26" y="127"/>
                  </a:lnTo>
                  <a:lnTo>
                    <a:pt x="30" y="136"/>
                  </a:lnTo>
                  <a:lnTo>
                    <a:pt x="34" y="143"/>
                  </a:lnTo>
                  <a:lnTo>
                    <a:pt x="40" y="147"/>
                  </a:lnTo>
                  <a:lnTo>
                    <a:pt x="47" y="151"/>
                  </a:lnTo>
                  <a:lnTo>
                    <a:pt x="56" y="151"/>
                  </a:lnTo>
                  <a:lnTo>
                    <a:pt x="63" y="151"/>
                  </a:lnTo>
                  <a:lnTo>
                    <a:pt x="68" y="149"/>
                  </a:lnTo>
                  <a:lnTo>
                    <a:pt x="73" y="147"/>
                  </a:lnTo>
                  <a:lnTo>
                    <a:pt x="77" y="143"/>
                  </a:lnTo>
                  <a:lnTo>
                    <a:pt x="81" y="138"/>
                  </a:lnTo>
                  <a:lnTo>
                    <a:pt x="84" y="132"/>
                  </a:lnTo>
                  <a:lnTo>
                    <a:pt x="86" y="126"/>
                  </a:lnTo>
                  <a:lnTo>
                    <a:pt x="88" y="119"/>
                  </a:lnTo>
                  <a:lnTo>
                    <a:pt x="89" y="111"/>
                  </a:lnTo>
                  <a:lnTo>
                    <a:pt x="90" y="104"/>
                  </a:lnTo>
                  <a:lnTo>
                    <a:pt x="90" y="94"/>
                  </a:lnTo>
                  <a:lnTo>
                    <a:pt x="90" y="8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92"/>
            <p:cNvSpPr>
              <a:spLocks/>
            </p:cNvSpPr>
            <p:nvPr/>
          </p:nvSpPr>
          <p:spPr bwMode="auto">
            <a:xfrm>
              <a:off x="1679" y="2666"/>
              <a:ext cx="26" cy="42"/>
            </a:xfrm>
            <a:custGeom>
              <a:avLst/>
              <a:gdLst>
                <a:gd name="T0" fmla="*/ 98 w 102"/>
                <a:gd name="T1" fmla="*/ 140 h 169"/>
                <a:gd name="T2" fmla="*/ 80 w 102"/>
                <a:gd name="T3" fmla="*/ 161 h 169"/>
                <a:gd name="T4" fmla="*/ 45 w 102"/>
                <a:gd name="T5" fmla="*/ 169 h 169"/>
                <a:gd name="T6" fmla="*/ 23 w 102"/>
                <a:gd name="T7" fmla="*/ 166 h 169"/>
                <a:gd name="T8" fmla="*/ 8 w 102"/>
                <a:gd name="T9" fmla="*/ 159 h 169"/>
                <a:gd name="T10" fmla="*/ 3 w 102"/>
                <a:gd name="T11" fmla="*/ 157 h 169"/>
                <a:gd name="T12" fmla="*/ 0 w 102"/>
                <a:gd name="T13" fmla="*/ 153 h 169"/>
                <a:gd name="T14" fmla="*/ 0 w 102"/>
                <a:gd name="T15" fmla="*/ 148 h 169"/>
                <a:gd name="T16" fmla="*/ 2 w 102"/>
                <a:gd name="T17" fmla="*/ 140 h 169"/>
                <a:gd name="T18" fmla="*/ 6 w 102"/>
                <a:gd name="T19" fmla="*/ 139 h 169"/>
                <a:gd name="T20" fmla="*/ 16 w 102"/>
                <a:gd name="T21" fmla="*/ 144 h 169"/>
                <a:gd name="T22" fmla="*/ 36 w 102"/>
                <a:gd name="T23" fmla="*/ 150 h 169"/>
                <a:gd name="T24" fmla="*/ 59 w 102"/>
                <a:gd name="T25" fmla="*/ 148 h 169"/>
                <a:gd name="T26" fmla="*/ 74 w 102"/>
                <a:gd name="T27" fmla="*/ 139 h 169"/>
                <a:gd name="T28" fmla="*/ 79 w 102"/>
                <a:gd name="T29" fmla="*/ 122 h 169"/>
                <a:gd name="T30" fmla="*/ 72 w 102"/>
                <a:gd name="T31" fmla="*/ 103 h 169"/>
                <a:gd name="T32" fmla="*/ 55 w 102"/>
                <a:gd name="T33" fmla="*/ 93 h 169"/>
                <a:gd name="T34" fmla="*/ 21 w 102"/>
                <a:gd name="T35" fmla="*/ 90 h 169"/>
                <a:gd name="T36" fmla="*/ 19 w 102"/>
                <a:gd name="T37" fmla="*/ 90 h 169"/>
                <a:gd name="T38" fmla="*/ 17 w 102"/>
                <a:gd name="T39" fmla="*/ 86 h 169"/>
                <a:gd name="T40" fmla="*/ 17 w 102"/>
                <a:gd name="T41" fmla="*/ 80 h 169"/>
                <a:gd name="T42" fmla="*/ 19 w 102"/>
                <a:gd name="T43" fmla="*/ 76 h 169"/>
                <a:gd name="T44" fmla="*/ 21 w 102"/>
                <a:gd name="T45" fmla="*/ 73 h 169"/>
                <a:gd name="T46" fmla="*/ 44 w 102"/>
                <a:gd name="T47" fmla="*/ 73 h 169"/>
                <a:gd name="T48" fmla="*/ 62 w 102"/>
                <a:gd name="T49" fmla="*/ 65 h 169"/>
                <a:gd name="T50" fmla="*/ 71 w 102"/>
                <a:gd name="T51" fmla="*/ 50 h 169"/>
                <a:gd name="T52" fmla="*/ 70 w 102"/>
                <a:gd name="T53" fmla="*/ 34 h 169"/>
                <a:gd name="T54" fmla="*/ 62 w 102"/>
                <a:gd name="T55" fmla="*/ 22 h 169"/>
                <a:gd name="T56" fmla="*/ 45 w 102"/>
                <a:gd name="T57" fmla="*/ 18 h 169"/>
                <a:gd name="T58" fmla="*/ 25 w 102"/>
                <a:gd name="T59" fmla="*/ 22 h 169"/>
                <a:gd name="T60" fmla="*/ 12 w 102"/>
                <a:gd name="T61" fmla="*/ 30 h 169"/>
                <a:gd name="T62" fmla="*/ 7 w 102"/>
                <a:gd name="T63" fmla="*/ 31 h 169"/>
                <a:gd name="T64" fmla="*/ 6 w 102"/>
                <a:gd name="T65" fmla="*/ 30 h 169"/>
                <a:gd name="T66" fmla="*/ 4 w 102"/>
                <a:gd name="T67" fmla="*/ 26 h 169"/>
                <a:gd name="T68" fmla="*/ 4 w 102"/>
                <a:gd name="T69" fmla="*/ 20 h 169"/>
                <a:gd name="T70" fmla="*/ 6 w 102"/>
                <a:gd name="T71" fmla="*/ 17 h 169"/>
                <a:gd name="T72" fmla="*/ 8 w 102"/>
                <a:gd name="T73" fmla="*/ 13 h 169"/>
                <a:gd name="T74" fmla="*/ 17 w 102"/>
                <a:gd name="T75" fmla="*/ 8 h 169"/>
                <a:gd name="T76" fmla="*/ 34 w 102"/>
                <a:gd name="T77" fmla="*/ 1 h 169"/>
                <a:gd name="T78" fmla="*/ 61 w 102"/>
                <a:gd name="T79" fmla="*/ 1 h 169"/>
                <a:gd name="T80" fmla="*/ 84 w 102"/>
                <a:gd name="T81" fmla="*/ 12 h 169"/>
                <a:gd name="T82" fmla="*/ 95 w 102"/>
                <a:gd name="T83" fmla="*/ 31 h 169"/>
                <a:gd name="T84" fmla="*/ 93 w 102"/>
                <a:gd name="T85" fmla="*/ 55 h 169"/>
                <a:gd name="T86" fmla="*/ 83 w 102"/>
                <a:gd name="T87" fmla="*/ 72 h 169"/>
                <a:gd name="T88" fmla="*/ 64 w 102"/>
                <a:gd name="T89" fmla="*/ 80 h 169"/>
                <a:gd name="T90" fmla="*/ 80 w 102"/>
                <a:gd name="T91" fmla="*/ 85 h 169"/>
                <a:gd name="T92" fmla="*/ 96 w 102"/>
                <a:gd name="T93" fmla="*/ 98 h 169"/>
                <a:gd name="T94" fmla="*/ 102 w 102"/>
                <a:gd name="T95" fmla="*/ 11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169">
                  <a:moveTo>
                    <a:pt x="102" y="119"/>
                  </a:moveTo>
                  <a:lnTo>
                    <a:pt x="102" y="131"/>
                  </a:lnTo>
                  <a:lnTo>
                    <a:pt x="98" y="140"/>
                  </a:lnTo>
                  <a:lnTo>
                    <a:pt x="95" y="148"/>
                  </a:lnTo>
                  <a:lnTo>
                    <a:pt x="88" y="155"/>
                  </a:lnTo>
                  <a:lnTo>
                    <a:pt x="80" y="161"/>
                  </a:lnTo>
                  <a:lnTo>
                    <a:pt x="70" y="165"/>
                  </a:lnTo>
                  <a:lnTo>
                    <a:pt x="58" y="167"/>
                  </a:lnTo>
                  <a:lnTo>
                    <a:pt x="45" y="169"/>
                  </a:lnTo>
                  <a:lnTo>
                    <a:pt x="37" y="169"/>
                  </a:lnTo>
                  <a:lnTo>
                    <a:pt x="29" y="167"/>
                  </a:lnTo>
                  <a:lnTo>
                    <a:pt x="23" y="166"/>
                  </a:lnTo>
                  <a:lnTo>
                    <a:pt x="17" y="163"/>
                  </a:lnTo>
                  <a:lnTo>
                    <a:pt x="12" y="162"/>
                  </a:lnTo>
                  <a:lnTo>
                    <a:pt x="8" y="159"/>
                  </a:lnTo>
                  <a:lnTo>
                    <a:pt x="4" y="158"/>
                  </a:lnTo>
                  <a:lnTo>
                    <a:pt x="3" y="157"/>
                  </a:lnTo>
                  <a:lnTo>
                    <a:pt x="3" y="157"/>
                  </a:lnTo>
                  <a:lnTo>
                    <a:pt x="2" y="155"/>
                  </a:lnTo>
                  <a:lnTo>
                    <a:pt x="2" y="154"/>
                  </a:lnTo>
                  <a:lnTo>
                    <a:pt x="0" y="153"/>
                  </a:lnTo>
                  <a:lnTo>
                    <a:pt x="0" y="152"/>
                  </a:lnTo>
                  <a:lnTo>
                    <a:pt x="0" y="150"/>
                  </a:lnTo>
                  <a:lnTo>
                    <a:pt x="0" y="148"/>
                  </a:lnTo>
                  <a:lnTo>
                    <a:pt x="0" y="145"/>
                  </a:lnTo>
                  <a:lnTo>
                    <a:pt x="0" y="141"/>
                  </a:lnTo>
                  <a:lnTo>
                    <a:pt x="2" y="140"/>
                  </a:lnTo>
                  <a:lnTo>
                    <a:pt x="2" y="139"/>
                  </a:lnTo>
                  <a:lnTo>
                    <a:pt x="3" y="137"/>
                  </a:lnTo>
                  <a:lnTo>
                    <a:pt x="6" y="139"/>
                  </a:lnTo>
                  <a:lnTo>
                    <a:pt x="8" y="140"/>
                  </a:lnTo>
                  <a:lnTo>
                    <a:pt x="12" y="141"/>
                  </a:lnTo>
                  <a:lnTo>
                    <a:pt x="16" y="144"/>
                  </a:lnTo>
                  <a:lnTo>
                    <a:pt x="23" y="146"/>
                  </a:lnTo>
                  <a:lnTo>
                    <a:pt x="29" y="148"/>
                  </a:lnTo>
                  <a:lnTo>
                    <a:pt x="36" y="150"/>
                  </a:lnTo>
                  <a:lnTo>
                    <a:pt x="45" y="150"/>
                  </a:lnTo>
                  <a:lnTo>
                    <a:pt x="53" y="150"/>
                  </a:lnTo>
                  <a:lnTo>
                    <a:pt x="59" y="148"/>
                  </a:lnTo>
                  <a:lnTo>
                    <a:pt x="64" y="146"/>
                  </a:lnTo>
                  <a:lnTo>
                    <a:pt x="70" y="142"/>
                  </a:lnTo>
                  <a:lnTo>
                    <a:pt x="74" y="139"/>
                  </a:lnTo>
                  <a:lnTo>
                    <a:pt x="76" y="133"/>
                  </a:lnTo>
                  <a:lnTo>
                    <a:pt x="78" y="127"/>
                  </a:lnTo>
                  <a:lnTo>
                    <a:pt x="79" y="122"/>
                  </a:lnTo>
                  <a:lnTo>
                    <a:pt x="78" y="115"/>
                  </a:lnTo>
                  <a:lnTo>
                    <a:pt x="75" y="108"/>
                  </a:lnTo>
                  <a:lnTo>
                    <a:pt x="72" y="103"/>
                  </a:lnTo>
                  <a:lnTo>
                    <a:pt x="67" y="99"/>
                  </a:lnTo>
                  <a:lnTo>
                    <a:pt x="62" y="95"/>
                  </a:lnTo>
                  <a:lnTo>
                    <a:pt x="55" y="93"/>
                  </a:lnTo>
                  <a:lnTo>
                    <a:pt x="46" y="91"/>
                  </a:lnTo>
                  <a:lnTo>
                    <a:pt x="37" y="90"/>
                  </a:lnTo>
                  <a:lnTo>
                    <a:pt x="21" y="90"/>
                  </a:lnTo>
                  <a:lnTo>
                    <a:pt x="21" y="90"/>
                  </a:lnTo>
                  <a:lnTo>
                    <a:pt x="20" y="90"/>
                  </a:lnTo>
                  <a:lnTo>
                    <a:pt x="19" y="90"/>
                  </a:lnTo>
                  <a:lnTo>
                    <a:pt x="19" y="89"/>
                  </a:lnTo>
                  <a:lnTo>
                    <a:pt x="17" y="88"/>
                  </a:lnTo>
                  <a:lnTo>
                    <a:pt x="17" y="86"/>
                  </a:lnTo>
                  <a:lnTo>
                    <a:pt x="17" y="85"/>
                  </a:lnTo>
                  <a:lnTo>
                    <a:pt x="17" y="82"/>
                  </a:lnTo>
                  <a:lnTo>
                    <a:pt x="17" y="80"/>
                  </a:lnTo>
                  <a:lnTo>
                    <a:pt x="17" y="78"/>
                  </a:lnTo>
                  <a:lnTo>
                    <a:pt x="17" y="77"/>
                  </a:lnTo>
                  <a:lnTo>
                    <a:pt x="19" y="76"/>
                  </a:lnTo>
                  <a:lnTo>
                    <a:pt x="19" y="75"/>
                  </a:lnTo>
                  <a:lnTo>
                    <a:pt x="20" y="75"/>
                  </a:lnTo>
                  <a:lnTo>
                    <a:pt x="21" y="73"/>
                  </a:lnTo>
                  <a:lnTo>
                    <a:pt x="21" y="73"/>
                  </a:lnTo>
                  <a:lnTo>
                    <a:pt x="36" y="73"/>
                  </a:lnTo>
                  <a:lnTo>
                    <a:pt x="44" y="73"/>
                  </a:lnTo>
                  <a:lnTo>
                    <a:pt x="51" y="72"/>
                  </a:lnTo>
                  <a:lnTo>
                    <a:pt x="57" y="69"/>
                  </a:lnTo>
                  <a:lnTo>
                    <a:pt x="62" y="65"/>
                  </a:lnTo>
                  <a:lnTo>
                    <a:pt x="67" y="61"/>
                  </a:lnTo>
                  <a:lnTo>
                    <a:pt x="70" y="56"/>
                  </a:lnTo>
                  <a:lnTo>
                    <a:pt x="71" y="50"/>
                  </a:lnTo>
                  <a:lnTo>
                    <a:pt x="72" y="43"/>
                  </a:lnTo>
                  <a:lnTo>
                    <a:pt x="71" y="38"/>
                  </a:lnTo>
                  <a:lnTo>
                    <a:pt x="70" y="34"/>
                  </a:lnTo>
                  <a:lnTo>
                    <a:pt x="68" y="29"/>
                  </a:lnTo>
                  <a:lnTo>
                    <a:pt x="66" y="26"/>
                  </a:lnTo>
                  <a:lnTo>
                    <a:pt x="62" y="22"/>
                  </a:lnTo>
                  <a:lnTo>
                    <a:pt x="57" y="20"/>
                  </a:lnTo>
                  <a:lnTo>
                    <a:pt x="51" y="18"/>
                  </a:lnTo>
                  <a:lnTo>
                    <a:pt x="45" y="18"/>
                  </a:lnTo>
                  <a:lnTo>
                    <a:pt x="38" y="18"/>
                  </a:lnTo>
                  <a:lnTo>
                    <a:pt x="32" y="21"/>
                  </a:lnTo>
                  <a:lnTo>
                    <a:pt x="25" y="22"/>
                  </a:lnTo>
                  <a:lnTo>
                    <a:pt x="21" y="25"/>
                  </a:lnTo>
                  <a:lnTo>
                    <a:pt x="16" y="27"/>
                  </a:lnTo>
                  <a:lnTo>
                    <a:pt x="12" y="30"/>
                  </a:lnTo>
                  <a:lnTo>
                    <a:pt x="10" y="31"/>
                  </a:lnTo>
                  <a:lnTo>
                    <a:pt x="8" y="33"/>
                  </a:lnTo>
                  <a:lnTo>
                    <a:pt x="7" y="31"/>
                  </a:lnTo>
                  <a:lnTo>
                    <a:pt x="7" y="31"/>
                  </a:lnTo>
                  <a:lnTo>
                    <a:pt x="6" y="31"/>
                  </a:lnTo>
                  <a:lnTo>
                    <a:pt x="6" y="30"/>
                  </a:lnTo>
                  <a:lnTo>
                    <a:pt x="6" y="30"/>
                  </a:lnTo>
                  <a:lnTo>
                    <a:pt x="4" y="27"/>
                  </a:lnTo>
                  <a:lnTo>
                    <a:pt x="4" y="26"/>
                  </a:lnTo>
                  <a:lnTo>
                    <a:pt x="4" y="24"/>
                  </a:lnTo>
                  <a:lnTo>
                    <a:pt x="4" y="21"/>
                  </a:lnTo>
                  <a:lnTo>
                    <a:pt x="4" y="20"/>
                  </a:lnTo>
                  <a:lnTo>
                    <a:pt x="6" y="18"/>
                  </a:lnTo>
                  <a:lnTo>
                    <a:pt x="6" y="17"/>
                  </a:lnTo>
                  <a:lnTo>
                    <a:pt x="6" y="17"/>
                  </a:lnTo>
                  <a:lnTo>
                    <a:pt x="7" y="16"/>
                  </a:lnTo>
                  <a:lnTo>
                    <a:pt x="7" y="14"/>
                  </a:lnTo>
                  <a:lnTo>
                    <a:pt x="8" y="13"/>
                  </a:lnTo>
                  <a:lnTo>
                    <a:pt x="10" y="12"/>
                  </a:lnTo>
                  <a:lnTo>
                    <a:pt x="14" y="10"/>
                  </a:lnTo>
                  <a:lnTo>
                    <a:pt x="17" y="8"/>
                  </a:lnTo>
                  <a:lnTo>
                    <a:pt x="21" y="5"/>
                  </a:lnTo>
                  <a:lnTo>
                    <a:pt x="28" y="4"/>
                  </a:lnTo>
                  <a:lnTo>
                    <a:pt x="34" y="1"/>
                  </a:lnTo>
                  <a:lnTo>
                    <a:pt x="41" y="0"/>
                  </a:lnTo>
                  <a:lnTo>
                    <a:pt x="49" y="0"/>
                  </a:lnTo>
                  <a:lnTo>
                    <a:pt x="61" y="1"/>
                  </a:lnTo>
                  <a:lnTo>
                    <a:pt x="70" y="3"/>
                  </a:lnTo>
                  <a:lnTo>
                    <a:pt x="78" y="7"/>
                  </a:lnTo>
                  <a:lnTo>
                    <a:pt x="84" y="12"/>
                  </a:lnTo>
                  <a:lnTo>
                    <a:pt x="89" y="17"/>
                  </a:lnTo>
                  <a:lnTo>
                    <a:pt x="92" y="24"/>
                  </a:lnTo>
                  <a:lnTo>
                    <a:pt x="95" y="31"/>
                  </a:lnTo>
                  <a:lnTo>
                    <a:pt x="95" y="41"/>
                  </a:lnTo>
                  <a:lnTo>
                    <a:pt x="95" y="48"/>
                  </a:lnTo>
                  <a:lnTo>
                    <a:pt x="93" y="55"/>
                  </a:lnTo>
                  <a:lnTo>
                    <a:pt x="91" y="61"/>
                  </a:lnTo>
                  <a:lnTo>
                    <a:pt x="87" y="67"/>
                  </a:lnTo>
                  <a:lnTo>
                    <a:pt x="83" y="72"/>
                  </a:lnTo>
                  <a:lnTo>
                    <a:pt x="78" y="76"/>
                  </a:lnTo>
                  <a:lnTo>
                    <a:pt x="71" y="78"/>
                  </a:lnTo>
                  <a:lnTo>
                    <a:pt x="64" y="80"/>
                  </a:lnTo>
                  <a:lnTo>
                    <a:pt x="64" y="80"/>
                  </a:lnTo>
                  <a:lnTo>
                    <a:pt x="72" y="81"/>
                  </a:lnTo>
                  <a:lnTo>
                    <a:pt x="80" y="85"/>
                  </a:lnTo>
                  <a:lnTo>
                    <a:pt x="87" y="88"/>
                  </a:lnTo>
                  <a:lnTo>
                    <a:pt x="92" y="93"/>
                  </a:lnTo>
                  <a:lnTo>
                    <a:pt x="96" y="98"/>
                  </a:lnTo>
                  <a:lnTo>
                    <a:pt x="100" y="105"/>
                  </a:lnTo>
                  <a:lnTo>
                    <a:pt x="102" y="111"/>
                  </a:lnTo>
                  <a:lnTo>
                    <a:pt x="102" y="11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193"/>
            <p:cNvSpPr>
              <a:spLocks noEditPoints="1"/>
            </p:cNvSpPr>
            <p:nvPr/>
          </p:nvSpPr>
          <p:spPr bwMode="auto">
            <a:xfrm>
              <a:off x="1711" y="2666"/>
              <a:ext cx="28" cy="42"/>
            </a:xfrm>
            <a:custGeom>
              <a:avLst/>
              <a:gdLst>
                <a:gd name="T0" fmla="*/ 113 w 113"/>
                <a:gd name="T1" fmla="*/ 102 h 169"/>
                <a:gd name="T2" fmla="*/ 106 w 113"/>
                <a:gd name="T3" fmla="*/ 133 h 169"/>
                <a:gd name="T4" fmla="*/ 93 w 113"/>
                <a:gd name="T5" fmla="*/ 155 h 169"/>
                <a:gd name="T6" fmla="*/ 71 w 113"/>
                <a:gd name="T7" fmla="*/ 167 h 169"/>
                <a:gd name="T8" fmla="*/ 41 w 113"/>
                <a:gd name="T9" fmla="*/ 167 h 169"/>
                <a:gd name="T10" fmla="*/ 19 w 113"/>
                <a:gd name="T11" fmla="*/ 157 h 169"/>
                <a:gd name="T12" fmla="*/ 5 w 113"/>
                <a:gd name="T13" fmla="*/ 135 h 169"/>
                <a:gd name="T14" fmla="*/ 0 w 113"/>
                <a:gd name="T15" fmla="*/ 105 h 169"/>
                <a:gd name="T16" fmla="*/ 0 w 113"/>
                <a:gd name="T17" fmla="*/ 67 h 169"/>
                <a:gd name="T18" fmla="*/ 7 w 113"/>
                <a:gd name="T19" fmla="*/ 35 h 169"/>
                <a:gd name="T20" fmla="*/ 20 w 113"/>
                <a:gd name="T21" fmla="*/ 13 h 169"/>
                <a:gd name="T22" fmla="*/ 43 w 113"/>
                <a:gd name="T23" fmla="*/ 1 h 169"/>
                <a:gd name="T24" fmla="*/ 72 w 113"/>
                <a:gd name="T25" fmla="*/ 1 h 169"/>
                <a:gd name="T26" fmla="*/ 94 w 113"/>
                <a:gd name="T27" fmla="*/ 12 h 169"/>
                <a:gd name="T28" fmla="*/ 107 w 113"/>
                <a:gd name="T29" fmla="*/ 34 h 169"/>
                <a:gd name="T30" fmla="*/ 113 w 113"/>
                <a:gd name="T31" fmla="*/ 64 h 169"/>
                <a:gd name="T32" fmla="*/ 90 w 113"/>
                <a:gd name="T33" fmla="*/ 85 h 169"/>
                <a:gd name="T34" fmla="*/ 90 w 113"/>
                <a:gd name="T35" fmla="*/ 64 h 169"/>
                <a:gd name="T36" fmla="*/ 88 w 113"/>
                <a:gd name="T37" fmla="*/ 46 h 169"/>
                <a:gd name="T38" fmla="*/ 83 w 113"/>
                <a:gd name="T39" fmla="*/ 34 h 169"/>
                <a:gd name="T40" fmla="*/ 76 w 113"/>
                <a:gd name="T41" fmla="*/ 25 h 169"/>
                <a:gd name="T42" fmla="*/ 68 w 113"/>
                <a:gd name="T43" fmla="*/ 20 h 169"/>
                <a:gd name="T44" fmla="*/ 56 w 113"/>
                <a:gd name="T45" fmla="*/ 18 h 169"/>
                <a:gd name="T46" fmla="*/ 39 w 113"/>
                <a:gd name="T47" fmla="*/ 24 h 169"/>
                <a:gd name="T48" fmla="*/ 29 w 113"/>
                <a:gd name="T49" fmla="*/ 37 h 169"/>
                <a:gd name="T50" fmla="*/ 24 w 113"/>
                <a:gd name="T51" fmla="*/ 58 h 169"/>
                <a:gd name="T52" fmla="*/ 22 w 113"/>
                <a:gd name="T53" fmla="*/ 84 h 169"/>
                <a:gd name="T54" fmla="*/ 24 w 113"/>
                <a:gd name="T55" fmla="*/ 114 h 169"/>
                <a:gd name="T56" fmla="*/ 30 w 113"/>
                <a:gd name="T57" fmla="*/ 135 h 169"/>
                <a:gd name="T58" fmla="*/ 41 w 113"/>
                <a:gd name="T59" fmla="*/ 146 h 169"/>
                <a:gd name="T60" fmla="*/ 56 w 113"/>
                <a:gd name="T61" fmla="*/ 150 h 169"/>
                <a:gd name="T62" fmla="*/ 68 w 113"/>
                <a:gd name="T63" fmla="*/ 148 h 169"/>
                <a:gd name="T64" fmla="*/ 77 w 113"/>
                <a:gd name="T65" fmla="*/ 141 h 169"/>
                <a:gd name="T66" fmla="*/ 84 w 113"/>
                <a:gd name="T67" fmla="*/ 132 h 169"/>
                <a:gd name="T68" fmla="*/ 88 w 113"/>
                <a:gd name="T69" fmla="*/ 119 h 169"/>
                <a:gd name="T70" fmla="*/ 90 w 113"/>
                <a:gd name="T71" fmla="*/ 103 h 169"/>
                <a:gd name="T72" fmla="*/ 90 w 113"/>
                <a:gd name="T73"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9">
                  <a:moveTo>
                    <a:pt x="113" y="84"/>
                  </a:moveTo>
                  <a:lnTo>
                    <a:pt x="113" y="102"/>
                  </a:lnTo>
                  <a:lnTo>
                    <a:pt x="110" y="118"/>
                  </a:lnTo>
                  <a:lnTo>
                    <a:pt x="106" y="133"/>
                  </a:lnTo>
                  <a:lnTo>
                    <a:pt x="100" y="145"/>
                  </a:lnTo>
                  <a:lnTo>
                    <a:pt x="93" y="155"/>
                  </a:lnTo>
                  <a:lnTo>
                    <a:pt x="83" y="162"/>
                  </a:lnTo>
                  <a:lnTo>
                    <a:pt x="71" y="167"/>
                  </a:lnTo>
                  <a:lnTo>
                    <a:pt x="55" y="169"/>
                  </a:lnTo>
                  <a:lnTo>
                    <a:pt x="41" y="167"/>
                  </a:lnTo>
                  <a:lnTo>
                    <a:pt x="29" y="163"/>
                  </a:lnTo>
                  <a:lnTo>
                    <a:pt x="19" y="157"/>
                  </a:lnTo>
                  <a:lnTo>
                    <a:pt x="12" y="146"/>
                  </a:lnTo>
                  <a:lnTo>
                    <a:pt x="5" y="135"/>
                  </a:lnTo>
                  <a:lnTo>
                    <a:pt x="3" y="120"/>
                  </a:lnTo>
                  <a:lnTo>
                    <a:pt x="0" y="105"/>
                  </a:lnTo>
                  <a:lnTo>
                    <a:pt x="0" y="85"/>
                  </a:lnTo>
                  <a:lnTo>
                    <a:pt x="0" y="67"/>
                  </a:lnTo>
                  <a:lnTo>
                    <a:pt x="3" y="51"/>
                  </a:lnTo>
                  <a:lnTo>
                    <a:pt x="7" y="35"/>
                  </a:lnTo>
                  <a:lnTo>
                    <a:pt x="13" y="24"/>
                  </a:lnTo>
                  <a:lnTo>
                    <a:pt x="20" y="13"/>
                  </a:lnTo>
                  <a:lnTo>
                    <a:pt x="30" y="7"/>
                  </a:lnTo>
                  <a:lnTo>
                    <a:pt x="43" y="1"/>
                  </a:lnTo>
                  <a:lnTo>
                    <a:pt x="58" y="0"/>
                  </a:lnTo>
                  <a:lnTo>
                    <a:pt x="72" y="1"/>
                  </a:lnTo>
                  <a:lnTo>
                    <a:pt x="84" y="5"/>
                  </a:lnTo>
                  <a:lnTo>
                    <a:pt x="94" y="12"/>
                  </a:lnTo>
                  <a:lnTo>
                    <a:pt x="101" y="22"/>
                  </a:lnTo>
                  <a:lnTo>
                    <a:pt x="107" y="34"/>
                  </a:lnTo>
                  <a:lnTo>
                    <a:pt x="110" y="48"/>
                  </a:lnTo>
                  <a:lnTo>
                    <a:pt x="113" y="64"/>
                  </a:lnTo>
                  <a:lnTo>
                    <a:pt x="113" y="84"/>
                  </a:lnTo>
                  <a:close/>
                  <a:moveTo>
                    <a:pt x="90" y="85"/>
                  </a:moveTo>
                  <a:lnTo>
                    <a:pt x="90" y="73"/>
                  </a:lnTo>
                  <a:lnTo>
                    <a:pt x="90" y="64"/>
                  </a:lnTo>
                  <a:lnTo>
                    <a:pt x="89" y="54"/>
                  </a:lnTo>
                  <a:lnTo>
                    <a:pt x="88" y="46"/>
                  </a:lnTo>
                  <a:lnTo>
                    <a:pt x="85" y="39"/>
                  </a:lnTo>
                  <a:lnTo>
                    <a:pt x="83" y="34"/>
                  </a:lnTo>
                  <a:lnTo>
                    <a:pt x="80" y="29"/>
                  </a:lnTo>
                  <a:lnTo>
                    <a:pt x="76" y="25"/>
                  </a:lnTo>
                  <a:lnTo>
                    <a:pt x="72" y="21"/>
                  </a:lnTo>
                  <a:lnTo>
                    <a:pt x="68" y="20"/>
                  </a:lnTo>
                  <a:lnTo>
                    <a:pt x="63" y="18"/>
                  </a:lnTo>
                  <a:lnTo>
                    <a:pt x="56" y="18"/>
                  </a:lnTo>
                  <a:lnTo>
                    <a:pt x="47" y="18"/>
                  </a:lnTo>
                  <a:lnTo>
                    <a:pt x="39" y="24"/>
                  </a:lnTo>
                  <a:lnTo>
                    <a:pt x="33" y="29"/>
                  </a:lnTo>
                  <a:lnTo>
                    <a:pt x="29" y="37"/>
                  </a:lnTo>
                  <a:lnTo>
                    <a:pt x="25" y="46"/>
                  </a:lnTo>
                  <a:lnTo>
                    <a:pt x="24" y="58"/>
                  </a:lnTo>
                  <a:lnTo>
                    <a:pt x="22" y="69"/>
                  </a:lnTo>
                  <a:lnTo>
                    <a:pt x="22" y="84"/>
                  </a:lnTo>
                  <a:lnTo>
                    <a:pt x="22" y="101"/>
                  </a:lnTo>
                  <a:lnTo>
                    <a:pt x="24" y="114"/>
                  </a:lnTo>
                  <a:lnTo>
                    <a:pt x="26" y="127"/>
                  </a:lnTo>
                  <a:lnTo>
                    <a:pt x="30" y="135"/>
                  </a:lnTo>
                  <a:lnTo>
                    <a:pt x="34" y="142"/>
                  </a:lnTo>
                  <a:lnTo>
                    <a:pt x="41" y="146"/>
                  </a:lnTo>
                  <a:lnTo>
                    <a:pt x="47" y="150"/>
                  </a:lnTo>
                  <a:lnTo>
                    <a:pt x="56" y="150"/>
                  </a:lnTo>
                  <a:lnTo>
                    <a:pt x="63" y="150"/>
                  </a:lnTo>
                  <a:lnTo>
                    <a:pt x="68" y="148"/>
                  </a:lnTo>
                  <a:lnTo>
                    <a:pt x="73" y="145"/>
                  </a:lnTo>
                  <a:lnTo>
                    <a:pt x="77" y="141"/>
                  </a:lnTo>
                  <a:lnTo>
                    <a:pt x="81" y="137"/>
                  </a:lnTo>
                  <a:lnTo>
                    <a:pt x="84" y="132"/>
                  </a:lnTo>
                  <a:lnTo>
                    <a:pt x="86" y="125"/>
                  </a:lnTo>
                  <a:lnTo>
                    <a:pt x="88" y="119"/>
                  </a:lnTo>
                  <a:lnTo>
                    <a:pt x="89" y="111"/>
                  </a:lnTo>
                  <a:lnTo>
                    <a:pt x="90" y="103"/>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194"/>
            <p:cNvSpPr>
              <a:spLocks noEditPoints="1"/>
            </p:cNvSpPr>
            <p:nvPr/>
          </p:nvSpPr>
          <p:spPr bwMode="auto">
            <a:xfrm>
              <a:off x="1743" y="2666"/>
              <a:ext cx="29" cy="42"/>
            </a:xfrm>
            <a:custGeom>
              <a:avLst/>
              <a:gdLst>
                <a:gd name="T0" fmla="*/ 112 w 112"/>
                <a:gd name="T1" fmla="*/ 102 h 169"/>
                <a:gd name="T2" fmla="*/ 106 w 112"/>
                <a:gd name="T3" fmla="*/ 133 h 169"/>
                <a:gd name="T4" fmla="*/ 93 w 112"/>
                <a:gd name="T5" fmla="*/ 155 h 169"/>
                <a:gd name="T6" fmla="*/ 71 w 112"/>
                <a:gd name="T7" fmla="*/ 167 h 169"/>
                <a:gd name="T8" fmla="*/ 40 w 112"/>
                <a:gd name="T9" fmla="*/ 167 h 169"/>
                <a:gd name="T10" fmla="*/ 18 w 112"/>
                <a:gd name="T11" fmla="*/ 157 h 169"/>
                <a:gd name="T12" fmla="*/ 5 w 112"/>
                <a:gd name="T13" fmla="*/ 135 h 169"/>
                <a:gd name="T14" fmla="*/ 0 w 112"/>
                <a:gd name="T15" fmla="*/ 105 h 169"/>
                <a:gd name="T16" fmla="*/ 0 w 112"/>
                <a:gd name="T17" fmla="*/ 67 h 169"/>
                <a:gd name="T18" fmla="*/ 6 w 112"/>
                <a:gd name="T19" fmla="*/ 35 h 169"/>
                <a:gd name="T20" fmla="*/ 20 w 112"/>
                <a:gd name="T21" fmla="*/ 13 h 169"/>
                <a:gd name="T22" fmla="*/ 43 w 112"/>
                <a:gd name="T23" fmla="*/ 1 h 169"/>
                <a:gd name="T24" fmla="*/ 72 w 112"/>
                <a:gd name="T25" fmla="*/ 1 h 169"/>
                <a:gd name="T26" fmla="*/ 94 w 112"/>
                <a:gd name="T27" fmla="*/ 12 h 169"/>
                <a:gd name="T28" fmla="*/ 107 w 112"/>
                <a:gd name="T29" fmla="*/ 34 h 169"/>
                <a:gd name="T30" fmla="*/ 112 w 112"/>
                <a:gd name="T31" fmla="*/ 64 h 169"/>
                <a:gd name="T32" fmla="*/ 90 w 112"/>
                <a:gd name="T33" fmla="*/ 85 h 169"/>
                <a:gd name="T34" fmla="*/ 90 w 112"/>
                <a:gd name="T35" fmla="*/ 64 h 169"/>
                <a:gd name="T36" fmla="*/ 88 w 112"/>
                <a:gd name="T37" fmla="*/ 46 h 169"/>
                <a:gd name="T38" fmla="*/ 82 w 112"/>
                <a:gd name="T39" fmla="*/ 34 h 169"/>
                <a:gd name="T40" fmla="*/ 76 w 112"/>
                <a:gd name="T41" fmla="*/ 25 h 169"/>
                <a:gd name="T42" fmla="*/ 68 w 112"/>
                <a:gd name="T43" fmla="*/ 20 h 169"/>
                <a:gd name="T44" fmla="*/ 56 w 112"/>
                <a:gd name="T45" fmla="*/ 18 h 169"/>
                <a:gd name="T46" fmla="*/ 39 w 112"/>
                <a:gd name="T47" fmla="*/ 24 h 169"/>
                <a:gd name="T48" fmla="*/ 29 w 112"/>
                <a:gd name="T49" fmla="*/ 37 h 169"/>
                <a:gd name="T50" fmla="*/ 23 w 112"/>
                <a:gd name="T51" fmla="*/ 58 h 169"/>
                <a:gd name="T52" fmla="*/ 22 w 112"/>
                <a:gd name="T53" fmla="*/ 84 h 169"/>
                <a:gd name="T54" fmla="*/ 23 w 112"/>
                <a:gd name="T55" fmla="*/ 114 h 169"/>
                <a:gd name="T56" fmla="*/ 30 w 112"/>
                <a:gd name="T57" fmla="*/ 135 h 169"/>
                <a:gd name="T58" fmla="*/ 40 w 112"/>
                <a:gd name="T59" fmla="*/ 146 h 169"/>
                <a:gd name="T60" fmla="*/ 56 w 112"/>
                <a:gd name="T61" fmla="*/ 150 h 169"/>
                <a:gd name="T62" fmla="*/ 68 w 112"/>
                <a:gd name="T63" fmla="*/ 148 h 169"/>
                <a:gd name="T64" fmla="*/ 77 w 112"/>
                <a:gd name="T65" fmla="*/ 141 h 169"/>
                <a:gd name="T66" fmla="*/ 84 w 112"/>
                <a:gd name="T67" fmla="*/ 132 h 169"/>
                <a:gd name="T68" fmla="*/ 88 w 112"/>
                <a:gd name="T69" fmla="*/ 119 h 169"/>
                <a:gd name="T70" fmla="*/ 90 w 112"/>
                <a:gd name="T71" fmla="*/ 103 h 169"/>
                <a:gd name="T72" fmla="*/ 90 w 112"/>
                <a:gd name="T73"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9">
                  <a:moveTo>
                    <a:pt x="112" y="84"/>
                  </a:moveTo>
                  <a:lnTo>
                    <a:pt x="112" y="102"/>
                  </a:lnTo>
                  <a:lnTo>
                    <a:pt x="110" y="118"/>
                  </a:lnTo>
                  <a:lnTo>
                    <a:pt x="106" y="133"/>
                  </a:lnTo>
                  <a:lnTo>
                    <a:pt x="99" y="145"/>
                  </a:lnTo>
                  <a:lnTo>
                    <a:pt x="93" y="155"/>
                  </a:lnTo>
                  <a:lnTo>
                    <a:pt x="82" y="162"/>
                  </a:lnTo>
                  <a:lnTo>
                    <a:pt x="71" y="167"/>
                  </a:lnTo>
                  <a:lnTo>
                    <a:pt x="55" y="169"/>
                  </a:lnTo>
                  <a:lnTo>
                    <a:pt x="40" y="167"/>
                  </a:lnTo>
                  <a:lnTo>
                    <a:pt x="29" y="163"/>
                  </a:lnTo>
                  <a:lnTo>
                    <a:pt x="18" y="157"/>
                  </a:lnTo>
                  <a:lnTo>
                    <a:pt x="12" y="146"/>
                  </a:lnTo>
                  <a:lnTo>
                    <a:pt x="5" y="135"/>
                  </a:lnTo>
                  <a:lnTo>
                    <a:pt x="3" y="120"/>
                  </a:lnTo>
                  <a:lnTo>
                    <a:pt x="0" y="105"/>
                  </a:lnTo>
                  <a:lnTo>
                    <a:pt x="0" y="85"/>
                  </a:lnTo>
                  <a:lnTo>
                    <a:pt x="0" y="67"/>
                  </a:lnTo>
                  <a:lnTo>
                    <a:pt x="3" y="51"/>
                  </a:lnTo>
                  <a:lnTo>
                    <a:pt x="6" y="35"/>
                  </a:lnTo>
                  <a:lnTo>
                    <a:pt x="13" y="24"/>
                  </a:lnTo>
                  <a:lnTo>
                    <a:pt x="20" y="13"/>
                  </a:lnTo>
                  <a:lnTo>
                    <a:pt x="30" y="7"/>
                  </a:lnTo>
                  <a:lnTo>
                    <a:pt x="43" y="1"/>
                  </a:lnTo>
                  <a:lnTo>
                    <a:pt x="57" y="0"/>
                  </a:lnTo>
                  <a:lnTo>
                    <a:pt x="72" y="1"/>
                  </a:lnTo>
                  <a:lnTo>
                    <a:pt x="84" y="5"/>
                  </a:lnTo>
                  <a:lnTo>
                    <a:pt x="94" y="12"/>
                  </a:lnTo>
                  <a:lnTo>
                    <a:pt x="101" y="22"/>
                  </a:lnTo>
                  <a:lnTo>
                    <a:pt x="107" y="34"/>
                  </a:lnTo>
                  <a:lnTo>
                    <a:pt x="110" y="48"/>
                  </a:lnTo>
                  <a:lnTo>
                    <a:pt x="112" y="64"/>
                  </a:lnTo>
                  <a:lnTo>
                    <a:pt x="112" y="84"/>
                  </a:lnTo>
                  <a:close/>
                  <a:moveTo>
                    <a:pt x="90" y="85"/>
                  </a:moveTo>
                  <a:lnTo>
                    <a:pt x="90" y="73"/>
                  </a:lnTo>
                  <a:lnTo>
                    <a:pt x="90" y="64"/>
                  </a:lnTo>
                  <a:lnTo>
                    <a:pt x="89" y="54"/>
                  </a:lnTo>
                  <a:lnTo>
                    <a:pt x="88" y="46"/>
                  </a:lnTo>
                  <a:lnTo>
                    <a:pt x="85" y="39"/>
                  </a:lnTo>
                  <a:lnTo>
                    <a:pt x="82" y="34"/>
                  </a:lnTo>
                  <a:lnTo>
                    <a:pt x="80" y="29"/>
                  </a:lnTo>
                  <a:lnTo>
                    <a:pt x="76" y="25"/>
                  </a:lnTo>
                  <a:lnTo>
                    <a:pt x="72" y="21"/>
                  </a:lnTo>
                  <a:lnTo>
                    <a:pt x="68" y="20"/>
                  </a:lnTo>
                  <a:lnTo>
                    <a:pt x="63" y="18"/>
                  </a:lnTo>
                  <a:lnTo>
                    <a:pt x="56" y="18"/>
                  </a:lnTo>
                  <a:lnTo>
                    <a:pt x="47" y="18"/>
                  </a:lnTo>
                  <a:lnTo>
                    <a:pt x="39" y="24"/>
                  </a:lnTo>
                  <a:lnTo>
                    <a:pt x="33" y="29"/>
                  </a:lnTo>
                  <a:lnTo>
                    <a:pt x="29" y="37"/>
                  </a:lnTo>
                  <a:lnTo>
                    <a:pt x="25" y="46"/>
                  </a:lnTo>
                  <a:lnTo>
                    <a:pt x="23" y="58"/>
                  </a:lnTo>
                  <a:lnTo>
                    <a:pt x="22" y="69"/>
                  </a:lnTo>
                  <a:lnTo>
                    <a:pt x="22" y="84"/>
                  </a:lnTo>
                  <a:lnTo>
                    <a:pt x="22" y="101"/>
                  </a:lnTo>
                  <a:lnTo>
                    <a:pt x="23" y="114"/>
                  </a:lnTo>
                  <a:lnTo>
                    <a:pt x="26" y="127"/>
                  </a:lnTo>
                  <a:lnTo>
                    <a:pt x="30" y="135"/>
                  </a:lnTo>
                  <a:lnTo>
                    <a:pt x="34" y="142"/>
                  </a:lnTo>
                  <a:lnTo>
                    <a:pt x="40" y="146"/>
                  </a:lnTo>
                  <a:lnTo>
                    <a:pt x="47" y="150"/>
                  </a:lnTo>
                  <a:lnTo>
                    <a:pt x="56" y="150"/>
                  </a:lnTo>
                  <a:lnTo>
                    <a:pt x="63" y="150"/>
                  </a:lnTo>
                  <a:lnTo>
                    <a:pt x="68" y="148"/>
                  </a:lnTo>
                  <a:lnTo>
                    <a:pt x="73" y="145"/>
                  </a:lnTo>
                  <a:lnTo>
                    <a:pt x="77" y="141"/>
                  </a:lnTo>
                  <a:lnTo>
                    <a:pt x="81" y="137"/>
                  </a:lnTo>
                  <a:lnTo>
                    <a:pt x="84" y="132"/>
                  </a:lnTo>
                  <a:lnTo>
                    <a:pt x="86" y="125"/>
                  </a:lnTo>
                  <a:lnTo>
                    <a:pt x="88" y="119"/>
                  </a:lnTo>
                  <a:lnTo>
                    <a:pt x="89" y="111"/>
                  </a:lnTo>
                  <a:lnTo>
                    <a:pt x="90" y="103"/>
                  </a:lnTo>
                  <a:lnTo>
                    <a:pt x="90" y="94"/>
                  </a:lnTo>
                  <a:lnTo>
                    <a:pt x="90"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95"/>
            <p:cNvSpPr>
              <a:spLocks noEditPoints="1"/>
            </p:cNvSpPr>
            <p:nvPr/>
          </p:nvSpPr>
          <p:spPr bwMode="auto">
            <a:xfrm>
              <a:off x="1590" y="3277"/>
              <a:ext cx="45" cy="33"/>
            </a:xfrm>
            <a:custGeom>
              <a:avLst/>
              <a:gdLst>
                <a:gd name="T0" fmla="*/ 177 w 182"/>
                <a:gd name="T1" fmla="*/ 0 h 133"/>
                <a:gd name="T2" fmla="*/ 179 w 182"/>
                <a:gd name="T3" fmla="*/ 1 h 133"/>
                <a:gd name="T4" fmla="*/ 181 w 182"/>
                <a:gd name="T5" fmla="*/ 5 h 133"/>
                <a:gd name="T6" fmla="*/ 182 w 182"/>
                <a:gd name="T7" fmla="*/ 13 h 133"/>
                <a:gd name="T8" fmla="*/ 182 w 182"/>
                <a:gd name="T9" fmla="*/ 25 h 133"/>
                <a:gd name="T10" fmla="*/ 181 w 182"/>
                <a:gd name="T11" fmla="*/ 32 h 133"/>
                <a:gd name="T12" fmla="*/ 179 w 182"/>
                <a:gd name="T13" fmla="*/ 36 h 133"/>
                <a:gd name="T14" fmla="*/ 177 w 182"/>
                <a:gd name="T15" fmla="*/ 38 h 133"/>
                <a:gd name="T16" fmla="*/ 135 w 182"/>
                <a:gd name="T17" fmla="*/ 55 h 133"/>
                <a:gd name="T18" fmla="*/ 123 w 182"/>
                <a:gd name="T19" fmla="*/ 61 h 133"/>
                <a:gd name="T20" fmla="*/ 114 w 182"/>
                <a:gd name="T21" fmla="*/ 66 h 133"/>
                <a:gd name="T22" fmla="*/ 109 w 182"/>
                <a:gd name="T23" fmla="*/ 74 h 133"/>
                <a:gd name="T24" fmla="*/ 106 w 182"/>
                <a:gd name="T25" fmla="*/ 85 h 133"/>
                <a:gd name="T26" fmla="*/ 175 w 182"/>
                <a:gd name="T27" fmla="*/ 96 h 133"/>
                <a:gd name="T28" fmla="*/ 178 w 182"/>
                <a:gd name="T29" fmla="*/ 98 h 133"/>
                <a:gd name="T30" fmla="*/ 179 w 182"/>
                <a:gd name="T31" fmla="*/ 100 h 133"/>
                <a:gd name="T32" fmla="*/ 181 w 182"/>
                <a:gd name="T33" fmla="*/ 106 h 133"/>
                <a:gd name="T34" fmla="*/ 182 w 182"/>
                <a:gd name="T35" fmla="*/ 115 h 133"/>
                <a:gd name="T36" fmla="*/ 181 w 182"/>
                <a:gd name="T37" fmla="*/ 124 h 133"/>
                <a:gd name="T38" fmla="*/ 179 w 182"/>
                <a:gd name="T39" fmla="*/ 129 h 133"/>
                <a:gd name="T40" fmla="*/ 178 w 182"/>
                <a:gd name="T41" fmla="*/ 133 h 133"/>
                <a:gd name="T42" fmla="*/ 175 w 182"/>
                <a:gd name="T43" fmla="*/ 133 h 133"/>
                <a:gd name="T44" fmla="*/ 6 w 182"/>
                <a:gd name="T45" fmla="*/ 133 h 133"/>
                <a:gd name="T46" fmla="*/ 0 w 182"/>
                <a:gd name="T47" fmla="*/ 126 h 133"/>
                <a:gd name="T48" fmla="*/ 0 w 182"/>
                <a:gd name="T49" fmla="*/ 76 h 133"/>
                <a:gd name="T50" fmla="*/ 0 w 182"/>
                <a:gd name="T51" fmla="*/ 64 h 133"/>
                <a:gd name="T52" fmla="*/ 0 w 182"/>
                <a:gd name="T53" fmla="*/ 56 h 133"/>
                <a:gd name="T54" fmla="*/ 6 w 182"/>
                <a:gd name="T55" fmla="*/ 36 h 133"/>
                <a:gd name="T56" fmla="*/ 16 w 182"/>
                <a:gd name="T57" fmla="*/ 21 h 133"/>
                <a:gd name="T58" fmla="*/ 30 w 182"/>
                <a:gd name="T59" fmla="*/ 12 h 133"/>
                <a:gd name="T60" fmla="*/ 50 w 182"/>
                <a:gd name="T61" fmla="*/ 9 h 133"/>
                <a:gd name="T62" fmla="*/ 66 w 182"/>
                <a:gd name="T63" fmla="*/ 12 h 133"/>
                <a:gd name="T64" fmla="*/ 79 w 182"/>
                <a:gd name="T65" fmla="*/ 18 h 133"/>
                <a:gd name="T66" fmla="*/ 89 w 182"/>
                <a:gd name="T67" fmla="*/ 29 h 133"/>
                <a:gd name="T68" fmla="*/ 97 w 182"/>
                <a:gd name="T69" fmla="*/ 44 h 133"/>
                <a:gd name="T70" fmla="*/ 101 w 182"/>
                <a:gd name="T71" fmla="*/ 36 h 133"/>
                <a:gd name="T72" fmla="*/ 107 w 182"/>
                <a:gd name="T73" fmla="*/ 30 h 133"/>
                <a:gd name="T74" fmla="*/ 117 w 182"/>
                <a:gd name="T75" fmla="*/ 23 h 133"/>
                <a:gd name="T76" fmla="*/ 128 w 182"/>
                <a:gd name="T77" fmla="*/ 18 h 133"/>
                <a:gd name="T78" fmla="*/ 169 w 182"/>
                <a:gd name="T79" fmla="*/ 1 h 133"/>
                <a:gd name="T80" fmla="*/ 174 w 182"/>
                <a:gd name="T81" fmla="*/ 0 h 133"/>
                <a:gd name="T82" fmla="*/ 54 w 182"/>
                <a:gd name="T83" fmla="*/ 47 h 133"/>
                <a:gd name="T84" fmla="*/ 38 w 182"/>
                <a:gd name="T85" fmla="*/ 51 h 133"/>
                <a:gd name="T86" fmla="*/ 29 w 182"/>
                <a:gd name="T87" fmla="*/ 64 h 133"/>
                <a:gd name="T88" fmla="*/ 28 w 182"/>
                <a:gd name="T89" fmla="*/ 70 h 133"/>
                <a:gd name="T90" fmla="*/ 28 w 182"/>
                <a:gd name="T91" fmla="*/ 79 h 133"/>
                <a:gd name="T92" fmla="*/ 79 w 182"/>
                <a:gd name="T93" fmla="*/ 96 h 133"/>
                <a:gd name="T94" fmla="*/ 79 w 182"/>
                <a:gd name="T95" fmla="*/ 70 h 133"/>
                <a:gd name="T96" fmla="*/ 75 w 182"/>
                <a:gd name="T97" fmla="*/ 59 h 133"/>
                <a:gd name="T98" fmla="*/ 68 w 182"/>
                <a:gd name="T99" fmla="*/ 51 h 133"/>
                <a:gd name="T100" fmla="*/ 59 w 182"/>
                <a:gd name="T101" fmla="*/ 4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133">
                  <a:moveTo>
                    <a:pt x="175" y="0"/>
                  </a:moveTo>
                  <a:lnTo>
                    <a:pt x="177" y="0"/>
                  </a:lnTo>
                  <a:lnTo>
                    <a:pt x="178" y="0"/>
                  </a:lnTo>
                  <a:lnTo>
                    <a:pt x="179" y="1"/>
                  </a:lnTo>
                  <a:lnTo>
                    <a:pt x="181" y="2"/>
                  </a:lnTo>
                  <a:lnTo>
                    <a:pt x="181" y="5"/>
                  </a:lnTo>
                  <a:lnTo>
                    <a:pt x="181" y="9"/>
                  </a:lnTo>
                  <a:lnTo>
                    <a:pt x="182" y="13"/>
                  </a:lnTo>
                  <a:lnTo>
                    <a:pt x="182" y="19"/>
                  </a:lnTo>
                  <a:lnTo>
                    <a:pt x="182" y="25"/>
                  </a:lnTo>
                  <a:lnTo>
                    <a:pt x="181" y="29"/>
                  </a:lnTo>
                  <a:lnTo>
                    <a:pt x="181" y="32"/>
                  </a:lnTo>
                  <a:lnTo>
                    <a:pt x="181" y="35"/>
                  </a:lnTo>
                  <a:lnTo>
                    <a:pt x="179" y="36"/>
                  </a:lnTo>
                  <a:lnTo>
                    <a:pt x="178" y="38"/>
                  </a:lnTo>
                  <a:lnTo>
                    <a:pt x="177" y="38"/>
                  </a:lnTo>
                  <a:lnTo>
                    <a:pt x="175" y="39"/>
                  </a:lnTo>
                  <a:lnTo>
                    <a:pt x="135" y="55"/>
                  </a:lnTo>
                  <a:lnTo>
                    <a:pt x="128" y="57"/>
                  </a:lnTo>
                  <a:lnTo>
                    <a:pt x="123" y="61"/>
                  </a:lnTo>
                  <a:lnTo>
                    <a:pt x="118" y="64"/>
                  </a:lnTo>
                  <a:lnTo>
                    <a:pt x="114" y="66"/>
                  </a:lnTo>
                  <a:lnTo>
                    <a:pt x="110" y="70"/>
                  </a:lnTo>
                  <a:lnTo>
                    <a:pt x="109" y="74"/>
                  </a:lnTo>
                  <a:lnTo>
                    <a:pt x="107" y="79"/>
                  </a:lnTo>
                  <a:lnTo>
                    <a:pt x="106" y="85"/>
                  </a:lnTo>
                  <a:lnTo>
                    <a:pt x="106" y="96"/>
                  </a:lnTo>
                  <a:lnTo>
                    <a:pt x="175" y="96"/>
                  </a:lnTo>
                  <a:lnTo>
                    <a:pt x="177" y="96"/>
                  </a:lnTo>
                  <a:lnTo>
                    <a:pt x="178" y="98"/>
                  </a:lnTo>
                  <a:lnTo>
                    <a:pt x="179" y="99"/>
                  </a:lnTo>
                  <a:lnTo>
                    <a:pt x="179" y="100"/>
                  </a:lnTo>
                  <a:lnTo>
                    <a:pt x="181" y="103"/>
                  </a:lnTo>
                  <a:lnTo>
                    <a:pt x="181" y="106"/>
                  </a:lnTo>
                  <a:lnTo>
                    <a:pt x="182" y="110"/>
                  </a:lnTo>
                  <a:lnTo>
                    <a:pt x="182" y="115"/>
                  </a:lnTo>
                  <a:lnTo>
                    <a:pt x="182" y="120"/>
                  </a:lnTo>
                  <a:lnTo>
                    <a:pt x="181" y="124"/>
                  </a:lnTo>
                  <a:lnTo>
                    <a:pt x="181" y="128"/>
                  </a:lnTo>
                  <a:lnTo>
                    <a:pt x="179" y="129"/>
                  </a:lnTo>
                  <a:lnTo>
                    <a:pt x="179" y="132"/>
                  </a:lnTo>
                  <a:lnTo>
                    <a:pt x="178" y="133"/>
                  </a:lnTo>
                  <a:lnTo>
                    <a:pt x="177" y="133"/>
                  </a:lnTo>
                  <a:lnTo>
                    <a:pt x="175" y="133"/>
                  </a:lnTo>
                  <a:lnTo>
                    <a:pt x="12" y="133"/>
                  </a:lnTo>
                  <a:lnTo>
                    <a:pt x="6" y="133"/>
                  </a:lnTo>
                  <a:lnTo>
                    <a:pt x="3" y="130"/>
                  </a:lnTo>
                  <a:lnTo>
                    <a:pt x="0" y="126"/>
                  </a:lnTo>
                  <a:lnTo>
                    <a:pt x="0" y="123"/>
                  </a:lnTo>
                  <a:lnTo>
                    <a:pt x="0" y="76"/>
                  </a:lnTo>
                  <a:lnTo>
                    <a:pt x="0" y="69"/>
                  </a:lnTo>
                  <a:lnTo>
                    <a:pt x="0" y="64"/>
                  </a:lnTo>
                  <a:lnTo>
                    <a:pt x="0" y="60"/>
                  </a:lnTo>
                  <a:lnTo>
                    <a:pt x="0" y="56"/>
                  </a:lnTo>
                  <a:lnTo>
                    <a:pt x="3" y="45"/>
                  </a:lnTo>
                  <a:lnTo>
                    <a:pt x="6" y="36"/>
                  </a:lnTo>
                  <a:lnTo>
                    <a:pt x="11" y="27"/>
                  </a:lnTo>
                  <a:lnTo>
                    <a:pt x="16" y="21"/>
                  </a:lnTo>
                  <a:lnTo>
                    <a:pt x="23" y="15"/>
                  </a:lnTo>
                  <a:lnTo>
                    <a:pt x="30" y="12"/>
                  </a:lnTo>
                  <a:lnTo>
                    <a:pt x="40" y="9"/>
                  </a:lnTo>
                  <a:lnTo>
                    <a:pt x="50" y="9"/>
                  </a:lnTo>
                  <a:lnTo>
                    <a:pt x="58" y="9"/>
                  </a:lnTo>
                  <a:lnTo>
                    <a:pt x="66" y="12"/>
                  </a:lnTo>
                  <a:lnTo>
                    <a:pt x="73" y="14"/>
                  </a:lnTo>
                  <a:lnTo>
                    <a:pt x="79" y="18"/>
                  </a:lnTo>
                  <a:lnTo>
                    <a:pt x="85" y="22"/>
                  </a:lnTo>
                  <a:lnTo>
                    <a:pt x="89" y="29"/>
                  </a:lnTo>
                  <a:lnTo>
                    <a:pt x="93" y="35"/>
                  </a:lnTo>
                  <a:lnTo>
                    <a:pt x="97" y="44"/>
                  </a:lnTo>
                  <a:lnTo>
                    <a:pt x="98" y="40"/>
                  </a:lnTo>
                  <a:lnTo>
                    <a:pt x="101" y="36"/>
                  </a:lnTo>
                  <a:lnTo>
                    <a:pt x="105" y="32"/>
                  </a:lnTo>
                  <a:lnTo>
                    <a:pt x="107" y="30"/>
                  </a:lnTo>
                  <a:lnTo>
                    <a:pt x="113" y="26"/>
                  </a:lnTo>
                  <a:lnTo>
                    <a:pt x="117" y="23"/>
                  </a:lnTo>
                  <a:lnTo>
                    <a:pt x="122" y="21"/>
                  </a:lnTo>
                  <a:lnTo>
                    <a:pt x="128" y="18"/>
                  </a:lnTo>
                  <a:lnTo>
                    <a:pt x="164" y="2"/>
                  </a:lnTo>
                  <a:lnTo>
                    <a:pt x="169" y="1"/>
                  </a:lnTo>
                  <a:lnTo>
                    <a:pt x="172" y="0"/>
                  </a:lnTo>
                  <a:lnTo>
                    <a:pt x="174" y="0"/>
                  </a:lnTo>
                  <a:lnTo>
                    <a:pt x="175" y="0"/>
                  </a:lnTo>
                  <a:close/>
                  <a:moveTo>
                    <a:pt x="54" y="47"/>
                  </a:moveTo>
                  <a:lnTo>
                    <a:pt x="45" y="47"/>
                  </a:lnTo>
                  <a:lnTo>
                    <a:pt x="38" y="51"/>
                  </a:lnTo>
                  <a:lnTo>
                    <a:pt x="33" y="56"/>
                  </a:lnTo>
                  <a:lnTo>
                    <a:pt x="29" y="64"/>
                  </a:lnTo>
                  <a:lnTo>
                    <a:pt x="29" y="66"/>
                  </a:lnTo>
                  <a:lnTo>
                    <a:pt x="28" y="70"/>
                  </a:lnTo>
                  <a:lnTo>
                    <a:pt x="28" y="74"/>
                  </a:lnTo>
                  <a:lnTo>
                    <a:pt x="28" y="79"/>
                  </a:lnTo>
                  <a:lnTo>
                    <a:pt x="28" y="96"/>
                  </a:lnTo>
                  <a:lnTo>
                    <a:pt x="79" y="96"/>
                  </a:lnTo>
                  <a:lnTo>
                    <a:pt x="79" y="78"/>
                  </a:lnTo>
                  <a:lnTo>
                    <a:pt x="79" y="70"/>
                  </a:lnTo>
                  <a:lnTo>
                    <a:pt x="77" y="64"/>
                  </a:lnTo>
                  <a:lnTo>
                    <a:pt x="75" y="59"/>
                  </a:lnTo>
                  <a:lnTo>
                    <a:pt x="72" y="55"/>
                  </a:lnTo>
                  <a:lnTo>
                    <a:pt x="68" y="51"/>
                  </a:lnTo>
                  <a:lnTo>
                    <a:pt x="64" y="48"/>
                  </a:lnTo>
                  <a:lnTo>
                    <a:pt x="59" y="47"/>
                  </a:lnTo>
                  <a:lnTo>
                    <a:pt x="54" y="4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196"/>
            <p:cNvSpPr>
              <a:spLocks noEditPoints="1"/>
            </p:cNvSpPr>
            <p:nvPr/>
          </p:nvSpPr>
          <p:spPr bwMode="auto">
            <a:xfrm>
              <a:off x="1600" y="3243"/>
              <a:ext cx="35" cy="31"/>
            </a:xfrm>
            <a:custGeom>
              <a:avLst/>
              <a:gdLst>
                <a:gd name="T0" fmla="*/ 72 w 140"/>
                <a:gd name="T1" fmla="*/ 0 h 123"/>
                <a:gd name="T2" fmla="*/ 79 w 140"/>
                <a:gd name="T3" fmla="*/ 7 h 123"/>
                <a:gd name="T4" fmla="*/ 79 w 140"/>
                <a:gd name="T5" fmla="*/ 86 h 123"/>
                <a:gd name="T6" fmla="*/ 95 w 140"/>
                <a:gd name="T7" fmla="*/ 85 h 123"/>
                <a:gd name="T8" fmla="*/ 105 w 140"/>
                <a:gd name="T9" fmla="*/ 79 h 123"/>
                <a:gd name="T10" fmla="*/ 112 w 140"/>
                <a:gd name="T11" fmla="*/ 68 h 123"/>
                <a:gd name="T12" fmla="*/ 114 w 140"/>
                <a:gd name="T13" fmla="*/ 52 h 123"/>
                <a:gd name="T14" fmla="*/ 113 w 140"/>
                <a:gd name="T15" fmla="*/ 37 h 123"/>
                <a:gd name="T16" fmla="*/ 110 w 140"/>
                <a:gd name="T17" fmla="*/ 25 h 123"/>
                <a:gd name="T18" fmla="*/ 108 w 140"/>
                <a:gd name="T19" fmla="*/ 16 h 123"/>
                <a:gd name="T20" fmla="*/ 106 w 140"/>
                <a:gd name="T21" fmla="*/ 11 h 123"/>
                <a:gd name="T22" fmla="*/ 106 w 140"/>
                <a:gd name="T23" fmla="*/ 8 h 123"/>
                <a:gd name="T24" fmla="*/ 108 w 140"/>
                <a:gd name="T25" fmla="*/ 7 h 123"/>
                <a:gd name="T26" fmla="*/ 112 w 140"/>
                <a:gd name="T27" fmla="*/ 7 h 123"/>
                <a:gd name="T28" fmla="*/ 117 w 140"/>
                <a:gd name="T29" fmla="*/ 5 h 123"/>
                <a:gd name="T30" fmla="*/ 123 w 140"/>
                <a:gd name="T31" fmla="*/ 7 h 123"/>
                <a:gd name="T32" fmla="*/ 126 w 140"/>
                <a:gd name="T33" fmla="*/ 7 h 123"/>
                <a:gd name="T34" fmla="*/ 129 w 140"/>
                <a:gd name="T35" fmla="*/ 7 h 123"/>
                <a:gd name="T36" fmla="*/ 131 w 140"/>
                <a:gd name="T37" fmla="*/ 9 h 123"/>
                <a:gd name="T38" fmla="*/ 134 w 140"/>
                <a:gd name="T39" fmla="*/ 13 h 123"/>
                <a:gd name="T40" fmla="*/ 136 w 140"/>
                <a:gd name="T41" fmla="*/ 24 h 123"/>
                <a:gd name="T42" fmla="*/ 139 w 140"/>
                <a:gd name="T43" fmla="*/ 38 h 123"/>
                <a:gd name="T44" fmla="*/ 140 w 140"/>
                <a:gd name="T45" fmla="*/ 56 h 123"/>
                <a:gd name="T46" fmla="*/ 136 w 140"/>
                <a:gd name="T47" fmla="*/ 85 h 123"/>
                <a:gd name="T48" fmla="*/ 123 w 140"/>
                <a:gd name="T49" fmla="*/ 106 h 123"/>
                <a:gd name="T50" fmla="*/ 102 w 140"/>
                <a:gd name="T51" fmla="*/ 118 h 123"/>
                <a:gd name="T52" fmla="*/ 72 w 140"/>
                <a:gd name="T53" fmla="*/ 123 h 123"/>
                <a:gd name="T54" fmla="*/ 42 w 140"/>
                <a:gd name="T55" fmla="*/ 118 h 123"/>
                <a:gd name="T56" fmla="*/ 20 w 140"/>
                <a:gd name="T57" fmla="*/ 106 h 123"/>
                <a:gd name="T58" fmla="*/ 6 w 140"/>
                <a:gd name="T59" fmla="*/ 85 h 123"/>
                <a:gd name="T60" fmla="*/ 0 w 140"/>
                <a:gd name="T61" fmla="*/ 59 h 123"/>
                <a:gd name="T62" fmla="*/ 4 w 140"/>
                <a:gd name="T63" fmla="*/ 33 h 123"/>
                <a:gd name="T64" fmla="*/ 17 w 140"/>
                <a:gd name="T65" fmla="*/ 15 h 123"/>
                <a:gd name="T66" fmla="*/ 37 w 140"/>
                <a:gd name="T67" fmla="*/ 3 h 123"/>
                <a:gd name="T68" fmla="*/ 62 w 140"/>
                <a:gd name="T69" fmla="*/ 0 h 123"/>
                <a:gd name="T70" fmla="*/ 57 w 140"/>
                <a:gd name="T71" fmla="*/ 34 h 123"/>
                <a:gd name="T72" fmla="*/ 33 w 140"/>
                <a:gd name="T73" fmla="*/ 41 h 123"/>
                <a:gd name="T74" fmla="*/ 25 w 140"/>
                <a:gd name="T75" fmla="*/ 60 h 123"/>
                <a:gd name="T76" fmla="*/ 28 w 140"/>
                <a:gd name="T77" fmla="*/ 72 h 123"/>
                <a:gd name="T78" fmla="*/ 34 w 140"/>
                <a:gd name="T79" fmla="*/ 80 h 123"/>
                <a:gd name="T80" fmla="*/ 45 w 140"/>
                <a:gd name="T81" fmla="*/ 85 h 123"/>
                <a:gd name="T82" fmla="*/ 57 w 140"/>
                <a:gd name="T83" fmla="*/ 8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123">
                  <a:moveTo>
                    <a:pt x="67" y="0"/>
                  </a:moveTo>
                  <a:lnTo>
                    <a:pt x="72" y="0"/>
                  </a:lnTo>
                  <a:lnTo>
                    <a:pt x="76" y="3"/>
                  </a:lnTo>
                  <a:lnTo>
                    <a:pt x="79" y="7"/>
                  </a:lnTo>
                  <a:lnTo>
                    <a:pt x="79" y="11"/>
                  </a:lnTo>
                  <a:lnTo>
                    <a:pt x="79" y="86"/>
                  </a:lnTo>
                  <a:lnTo>
                    <a:pt x="87" y="86"/>
                  </a:lnTo>
                  <a:lnTo>
                    <a:pt x="95" y="85"/>
                  </a:lnTo>
                  <a:lnTo>
                    <a:pt x="100" y="83"/>
                  </a:lnTo>
                  <a:lnTo>
                    <a:pt x="105" y="79"/>
                  </a:lnTo>
                  <a:lnTo>
                    <a:pt x="109" y="75"/>
                  </a:lnTo>
                  <a:lnTo>
                    <a:pt x="112" y="68"/>
                  </a:lnTo>
                  <a:lnTo>
                    <a:pt x="114" y="62"/>
                  </a:lnTo>
                  <a:lnTo>
                    <a:pt x="114" y="52"/>
                  </a:lnTo>
                  <a:lnTo>
                    <a:pt x="114" y="43"/>
                  </a:lnTo>
                  <a:lnTo>
                    <a:pt x="113" y="37"/>
                  </a:lnTo>
                  <a:lnTo>
                    <a:pt x="112" y="30"/>
                  </a:lnTo>
                  <a:lnTo>
                    <a:pt x="110" y="25"/>
                  </a:lnTo>
                  <a:lnTo>
                    <a:pt x="109" y="20"/>
                  </a:lnTo>
                  <a:lnTo>
                    <a:pt x="108" y="16"/>
                  </a:lnTo>
                  <a:lnTo>
                    <a:pt x="106" y="13"/>
                  </a:lnTo>
                  <a:lnTo>
                    <a:pt x="106" y="11"/>
                  </a:lnTo>
                  <a:lnTo>
                    <a:pt x="106" y="9"/>
                  </a:lnTo>
                  <a:lnTo>
                    <a:pt x="106" y="8"/>
                  </a:lnTo>
                  <a:lnTo>
                    <a:pt x="106" y="8"/>
                  </a:lnTo>
                  <a:lnTo>
                    <a:pt x="108" y="7"/>
                  </a:lnTo>
                  <a:lnTo>
                    <a:pt x="109" y="7"/>
                  </a:lnTo>
                  <a:lnTo>
                    <a:pt x="112" y="7"/>
                  </a:lnTo>
                  <a:lnTo>
                    <a:pt x="114" y="5"/>
                  </a:lnTo>
                  <a:lnTo>
                    <a:pt x="117" y="5"/>
                  </a:lnTo>
                  <a:lnTo>
                    <a:pt x="121" y="5"/>
                  </a:lnTo>
                  <a:lnTo>
                    <a:pt x="123" y="7"/>
                  </a:lnTo>
                  <a:lnTo>
                    <a:pt x="125" y="7"/>
                  </a:lnTo>
                  <a:lnTo>
                    <a:pt x="126" y="7"/>
                  </a:lnTo>
                  <a:lnTo>
                    <a:pt x="127" y="7"/>
                  </a:lnTo>
                  <a:lnTo>
                    <a:pt x="129" y="7"/>
                  </a:lnTo>
                  <a:lnTo>
                    <a:pt x="130" y="8"/>
                  </a:lnTo>
                  <a:lnTo>
                    <a:pt x="131" y="9"/>
                  </a:lnTo>
                  <a:lnTo>
                    <a:pt x="132" y="11"/>
                  </a:lnTo>
                  <a:lnTo>
                    <a:pt x="134" y="13"/>
                  </a:lnTo>
                  <a:lnTo>
                    <a:pt x="135" y="19"/>
                  </a:lnTo>
                  <a:lnTo>
                    <a:pt x="136" y="24"/>
                  </a:lnTo>
                  <a:lnTo>
                    <a:pt x="139" y="30"/>
                  </a:lnTo>
                  <a:lnTo>
                    <a:pt x="139" y="38"/>
                  </a:lnTo>
                  <a:lnTo>
                    <a:pt x="140" y="47"/>
                  </a:lnTo>
                  <a:lnTo>
                    <a:pt x="140" y="56"/>
                  </a:lnTo>
                  <a:lnTo>
                    <a:pt x="140" y="72"/>
                  </a:lnTo>
                  <a:lnTo>
                    <a:pt x="136" y="85"/>
                  </a:lnTo>
                  <a:lnTo>
                    <a:pt x="131" y="97"/>
                  </a:lnTo>
                  <a:lnTo>
                    <a:pt x="123" y="106"/>
                  </a:lnTo>
                  <a:lnTo>
                    <a:pt x="114" y="114"/>
                  </a:lnTo>
                  <a:lnTo>
                    <a:pt x="102" y="118"/>
                  </a:lnTo>
                  <a:lnTo>
                    <a:pt x="89" y="122"/>
                  </a:lnTo>
                  <a:lnTo>
                    <a:pt x="72" y="123"/>
                  </a:lnTo>
                  <a:lnTo>
                    <a:pt x="55" y="122"/>
                  </a:lnTo>
                  <a:lnTo>
                    <a:pt x="42" y="118"/>
                  </a:lnTo>
                  <a:lnTo>
                    <a:pt x="29" y="113"/>
                  </a:lnTo>
                  <a:lnTo>
                    <a:pt x="20" y="106"/>
                  </a:lnTo>
                  <a:lnTo>
                    <a:pt x="11" y="97"/>
                  </a:lnTo>
                  <a:lnTo>
                    <a:pt x="6" y="85"/>
                  </a:lnTo>
                  <a:lnTo>
                    <a:pt x="2" y="73"/>
                  </a:lnTo>
                  <a:lnTo>
                    <a:pt x="0" y="59"/>
                  </a:lnTo>
                  <a:lnTo>
                    <a:pt x="2" y="45"/>
                  </a:lnTo>
                  <a:lnTo>
                    <a:pt x="4" y="33"/>
                  </a:lnTo>
                  <a:lnTo>
                    <a:pt x="10" y="21"/>
                  </a:lnTo>
                  <a:lnTo>
                    <a:pt x="17" y="15"/>
                  </a:lnTo>
                  <a:lnTo>
                    <a:pt x="27" y="8"/>
                  </a:lnTo>
                  <a:lnTo>
                    <a:pt x="37" y="3"/>
                  </a:lnTo>
                  <a:lnTo>
                    <a:pt x="49" y="0"/>
                  </a:lnTo>
                  <a:lnTo>
                    <a:pt x="62" y="0"/>
                  </a:lnTo>
                  <a:lnTo>
                    <a:pt x="67" y="0"/>
                  </a:lnTo>
                  <a:close/>
                  <a:moveTo>
                    <a:pt x="57" y="34"/>
                  </a:moveTo>
                  <a:lnTo>
                    <a:pt x="44" y="35"/>
                  </a:lnTo>
                  <a:lnTo>
                    <a:pt x="33" y="41"/>
                  </a:lnTo>
                  <a:lnTo>
                    <a:pt x="27" y="47"/>
                  </a:lnTo>
                  <a:lnTo>
                    <a:pt x="25" y="60"/>
                  </a:lnTo>
                  <a:lnTo>
                    <a:pt x="25" y="66"/>
                  </a:lnTo>
                  <a:lnTo>
                    <a:pt x="28" y="72"/>
                  </a:lnTo>
                  <a:lnTo>
                    <a:pt x="30" y="76"/>
                  </a:lnTo>
                  <a:lnTo>
                    <a:pt x="34" y="80"/>
                  </a:lnTo>
                  <a:lnTo>
                    <a:pt x="40" y="83"/>
                  </a:lnTo>
                  <a:lnTo>
                    <a:pt x="45" y="85"/>
                  </a:lnTo>
                  <a:lnTo>
                    <a:pt x="50" y="86"/>
                  </a:lnTo>
                  <a:lnTo>
                    <a:pt x="57" y="86"/>
                  </a:lnTo>
                  <a:lnTo>
                    <a:pt x="57" y="3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97"/>
            <p:cNvSpPr>
              <a:spLocks noEditPoints="1"/>
            </p:cNvSpPr>
            <p:nvPr/>
          </p:nvSpPr>
          <p:spPr bwMode="auto">
            <a:xfrm>
              <a:off x="1600" y="3208"/>
              <a:ext cx="47" cy="32"/>
            </a:xfrm>
            <a:custGeom>
              <a:avLst/>
              <a:gdLst>
                <a:gd name="T0" fmla="*/ 27 w 189"/>
                <a:gd name="T1" fmla="*/ 1 h 125"/>
                <a:gd name="T2" fmla="*/ 30 w 189"/>
                <a:gd name="T3" fmla="*/ 19 h 125"/>
                <a:gd name="T4" fmla="*/ 42 w 189"/>
                <a:gd name="T5" fmla="*/ 14 h 125"/>
                <a:gd name="T6" fmla="*/ 66 w 189"/>
                <a:gd name="T7" fmla="*/ 18 h 125"/>
                <a:gd name="T8" fmla="*/ 85 w 189"/>
                <a:gd name="T9" fmla="*/ 35 h 125"/>
                <a:gd name="T10" fmla="*/ 92 w 189"/>
                <a:gd name="T11" fmla="*/ 65 h 125"/>
                <a:gd name="T12" fmla="*/ 89 w 189"/>
                <a:gd name="T13" fmla="*/ 82 h 125"/>
                <a:gd name="T14" fmla="*/ 92 w 189"/>
                <a:gd name="T15" fmla="*/ 89 h 125"/>
                <a:gd name="T16" fmla="*/ 101 w 189"/>
                <a:gd name="T17" fmla="*/ 89 h 125"/>
                <a:gd name="T18" fmla="*/ 106 w 189"/>
                <a:gd name="T19" fmla="*/ 77 h 125"/>
                <a:gd name="T20" fmla="*/ 110 w 189"/>
                <a:gd name="T21" fmla="*/ 27 h 125"/>
                <a:gd name="T22" fmla="*/ 123 w 189"/>
                <a:gd name="T23" fmla="*/ 8 h 125"/>
                <a:gd name="T24" fmla="*/ 144 w 189"/>
                <a:gd name="T25" fmla="*/ 1 h 125"/>
                <a:gd name="T26" fmla="*/ 169 w 189"/>
                <a:gd name="T27" fmla="*/ 10 h 125"/>
                <a:gd name="T28" fmla="*/ 185 w 189"/>
                <a:gd name="T29" fmla="*/ 38 h 125"/>
                <a:gd name="T30" fmla="*/ 189 w 189"/>
                <a:gd name="T31" fmla="*/ 82 h 125"/>
                <a:gd name="T32" fmla="*/ 180 w 189"/>
                <a:gd name="T33" fmla="*/ 112 h 125"/>
                <a:gd name="T34" fmla="*/ 163 w 189"/>
                <a:gd name="T35" fmla="*/ 125 h 125"/>
                <a:gd name="T36" fmla="*/ 146 w 189"/>
                <a:gd name="T37" fmla="*/ 125 h 125"/>
                <a:gd name="T38" fmla="*/ 134 w 189"/>
                <a:gd name="T39" fmla="*/ 119 h 125"/>
                <a:gd name="T40" fmla="*/ 123 w 189"/>
                <a:gd name="T41" fmla="*/ 108 h 125"/>
                <a:gd name="T42" fmla="*/ 109 w 189"/>
                <a:gd name="T43" fmla="*/ 120 h 125"/>
                <a:gd name="T44" fmla="*/ 88 w 189"/>
                <a:gd name="T45" fmla="*/ 116 h 125"/>
                <a:gd name="T46" fmla="*/ 71 w 189"/>
                <a:gd name="T47" fmla="*/ 111 h 125"/>
                <a:gd name="T48" fmla="*/ 47 w 189"/>
                <a:gd name="T49" fmla="*/ 117 h 125"/>
                <a:gd name="T50" fmla="*/ 20 w 189"/>
                <a:gd name="T51" fmla="*/ 109 h 125"/>
                <a:gd name="T52" fmla="*/ 4 w 189"/>
                <a:gd name="T53" fmla="*/ 87 h 125"/>
                <a:gd name="T54" fmla="*/ 0 w 189"/>
                <a:gd name="T55" fmla="*/ 60 h 125"/>
                <a:gd name="T56" fmla="*/ 3 w 189"/>
                <a:gd name="T57" fmla="*/ 44 h 125"/>
                <a:gd name="T58" fmla="*/ 7 w 189"/>
                <a:gd name="T59" fmla="*/ 1 h 125"/>
                <a:gd name="T60" fmla="*/ 46 w 189"/>
                <a:gd name="T61" fmla="*/ 44 h 125"/>
                <a:gd name="T62" fmla="*/ 27 w 189"/>
                <a:gd name="T63" fmla="*/ 57 h 125"/>
                <a:gd name="T64" fmla="*/ 27 w 189"/>
                <a:gd name="T65" fmla="*/ 76 h 125"/>
                <a:gd name="T66" fmla="*/ 34 w 189"/>
                <a:gd name="T67" fmla="*/ 85 h 125"/>
                <a:gd name="T68" fmla="*/ 47 w 189"/>
                <a:gd name="T69" fmla="*/ 87 h 125"/>
                <a:gd name="T70" fmla="*/ 67 w 189"/>
                <a:gd name="T71" fmla="*/ 76 h 125"/>
                <a:gd name="T72" fmla="*/ 66 w 189"/>
                <a:gd name="T73" fmla="*/ 56 h 125"/>
                <a:gd name="T74" fmla="*/ 58 w 189"/>
                <a:gd name="T75" fmla="*/ 48 h 125"/>
                <a:gd name="T76" fmla="*/ 46 w 189"/>
                <a:gd name="T77" fmla="*/ 44 h 125"/>
                <a:gd name="T78" fmla="*/ 136 w 189"/>
                <a:gd name="T79" fmla="*/ 42 h 125"/>
                <a:gd name="T80" fmla="*/ 132 w 189"/>
                <a:gd name="T81" fmla="*/ 81 h 125"/>
                <a:gd name="T82" fmla="*/ 139 w 189"/>
                <a:gd name="T83" fmla="*/ 89 h 125"/>
                <a:gd name="T84" fmla="*/ 146 w 189"/>
                <a:gd name="T85" fmla="*/ 91 h 125"/>
                <a:gd name="T86" fmla="*/ 157 w 189"/>
                <a:gd name="T87" fmla="*/ 91 h 125"/>
                <a:gd name="T88" fmla="*/ 165 w 189"/>
                <a:gd name="T89" fmla="*/ 65 h 125"/>
                <a:gd name="T90" fmla="*/ 161 w 189"/>
                <a:gd name="T91" fmla="*/ 47 h 125"/>
                <a:gd name="T92" fmla="*/ 152 w 189"/>
                <a:gd name="T93" fmla="*/ 3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25">
                  <a:moveTo>
                    <a:pt x="17" y="0"/>
                  </a:moveTo>
                  <a:lnTo>
                    <a:pt x="23" y="0"/>
                  </a:lnTo>
                  <a:lnTo>
                    <a:pt x="27" y="1"/>
                  </a:lnTo>
                  <a:lnTo>
                    <a:pt x="29" y="2"/>
                  </a:lnTo>
                  <a:lnTo>
                    <a:pt x="30" y="5"/>
                  </a:lnTo>
                  <a:lnTo>
                    <a:pt x="30" y="19"/>
                  </a:lnTo>
                  <a:lnTo>
                    <a:pt x="33" y="17"/>
                  </a:lnTo>
                  <a:lnTo>
                    <a:pt x="38" y="15"/>
                  </a:lnTo>
                  <a:lnTo>
                    <a:pt x="42" y="14"/>
                  </a:lnTo>
                  <a:lnTo>
                    <a:pt x="46" y="14"/>
                  </a:lnTo>
                  <a:lnTo>
                    <a:pt x="57" y="14"/>
                  </a:lnTo>
                  <a:lnTo>
                    <a:pt x="66" y="18"/>
                  </a:lnTo>
                  <a:lnTo>
                    <a:pt x="74" y="22"/>
                  </a:lnTo>
                  <a:lnTo>
                    <a:pt x="80" y="29"/>
                  </a:lnTo>
                  <a:lnTo>
                    <a:pt x="85" y="35"/>
                  </a:lnTo>
                  <a:lnTo>
                    <a:pt x="89" y="44"/>
                  </a:lnTo>
                  <a:lnTo>
                    <a:pt x="92" y="55"/>
                  </a:lnTo>
                  <a:lnTo>
                    <a:pt x="92" y="65"/>
                  </a:lnTo>
                  <a:lnTo>
                    <a:pt x="92" y="72"/>
                  </a:lnTo>
                  <a:lnTo>
                    <a:pt x="91" y="77"/>
                  </a:lnTo>
                  <a:lnTo>
                    <a:pt x="89" y="82"/>
                  </a:lnTo>
                  <a:lnTo>
                    <a:pt x="87" y="86"/>
                  </a:lnTo>
                  <a:lnTo>
                    <a:pt x="89" y="87"/>
                  </a:lnTo>
                  <a:lnTo>
                    <a:pt x="92" y="89"/>
                  </a:lnTo>
                  <a:lnTo>
                    <a:pt x="95" y="90"/>
                  </a:lnTo>
                  <a:lnTo>
                    <a:pt x="97" y="90"/>
                  </a:lnTo>
                  <a:lnTo>
                    <a:pt x="101" y="89"/>
                  </a:lnTo>
                  <a:lnTo>
                    <a:pt x="104" y="86"/>
                  </a:lnTo>
                  <a:lnTo>
                    <a:pt x="106" y="82"/>
                  </a:lnTo>
                  <a:lnTo>
                    <a:pt x="106" y="77"/>
                  </a:lnTo>
                  <a:lnTo>
                    <a:pt x="108" y="45"/>
                  </a:lnTo>
                  <a:lnTo>
                    <a:pt x="109" y="36"/>
                  </a:lnTo>
                  <a:lnTo>
                    <a:pt x="110" y="27"/>
                  </a:lnTo>
                  <a:lnTo>
                    <a:pt x="114" y="19"/>
                  </a:lnTo>
                  <a:lnTo>
                    <a:pt x="118" y="13"/>
                  </a:lnTo>
                  <a:lnTo>
                    <a:pt x="123" y="8"/>
                  </a:lnTo>
                  <a:lnTo>
                    <a:pt x="129" y="5"/>
                  </a:lnTo>
                  <a:lnTo>
                    <a:pt x="136" y="2"/>
                  </a:lnTo>
                  <a:lnTo>
                    <a:pt x="144" y="1"/>
                  </a:lnTo>
                  <a:lnTo>
                    <a:pt x="153" y="2"/>
                  </a:lnTo>
                  <a:lnTo>
                    <a:pt x="161" y="5"/>
                  </a:lnTo>
                  <a:lnTo>
                    <a:pt x="169" y="10"/>
                  </a:lnTo>
                  <a:lnTo>
                    <a:pt x="176" y="18"/>
                  </a:lnTo>
                  <a:lnTo>
                    <a:pt x="181" y="26"/>
                  </a:lnTo>
                  <a:lnTo>
                    <a:pt x="185" y="38"/>
                  </a:lnTo>
                  <a:lnTo>
                    <a:pt x="187" y="51"/>
                  </a:lnTo>
                  <a:lnTo>
                    <a:pt x="189" y="66"/>
                  </a:lnTo>
                  <a:lnTo>
                    <a:pt x="189" y="82"/>
                  </a:lnTo>
                  <a:lnTo>
                    <a:pt x="186" y="94"/>
                  </a:lnTo>
                  <a:lnTo>
                    <a:pt x="183" y="104"/>
                  </a:lnTo>
                  <a:lnTo>
                    <a:pt x="180" y="112"/>
                  </a:lnTo>
                  <a:lnTo>
                    <a:pt x="174" y="119"/>
                  </a:lnTo>
                  <a:lnTo>
                    <a:pt x="168" y="123"/>
                  </a:lnTo>
                  <a:lnTo>
                    <a:pt x="163" y="125"/>
                  </a:lnTo>
                  <a:lnTo>
                    <a:pt x="155" y="125"/>
                  </a:lnTo>
                  <a:lnTo>
                    <a:pt x="151" y="125"/>
                  </a:lnTo>
                  <a:lnTo>
                    <a:pt x="146" y="125"/>
                  </a:lnTo>
                  <a:lnTo>
                    <a:pt x="142" y="124"/>
                  </a:lnTo>
                  <a:lnTo>
                    <a:pt x="138" y="121"/>
                  </a:lnTo>
                  <a:lnTo>
                    <a:pt x="134" y="119"/>
                  </a:lnTo>
                  <a:lnTo>
                    <a:pt x="131" y="116"/>
                  </a:lnTo>
                  <a:lnTo>
                    <a:pt x="127" y="112"/>
                  </a:lnTo>
                  <a:lnTo>
                    <a:pt x="123" y="108"/>
                  </a:lnTo>
                  <a:lnTo>
                    <a:pt x="121" y="113"/>
                  </a:lnTo>
                  <a:lnTo>
                    <a:pt x="115" y="117"/>
                  </a:lnTo>
                  <a:lnTo>
                    <a:pt x="109" y="120"/>
                  </a:lnTo>
                  <a:lnTo>
                    <a:pt x="104" y="120"/>
                  </a:lnTo>
                  <a:lnTo>
                    <a:pt x="95" y="120"/>
                  </a:lnTo>
                  <a:lnTo>
                    <a:pt x="88" y="116"/>
                  </a:lnTo>
                  <a:lnTo>
                    <a:pt x="81" y="112"/>
                  </a:lnTo>
                  <a:lnTo>
                    <a:pt x="76" y="107"/>
                  </a:lnTo>
                  <a:lnTo>
                    <a:pt x="71" y="111"/>
                  </a:lnTo>
                  <a:lnTo>
                    <a:pt x="64" y="115"/>
                  </a:lnTo>
                  <a:lnTo>
                    <a:pt x="57" y="117"/>
                  </a:lnTo>
                  <a:lnTo>
                    <a:pt x="47" y="117"/>
                  </a:lnTo>
                  <a:lnTo>
                    <a:pt x="37" y="117"/>
                  </a:lnTo>
                  <a:lnTo>
                    <a:pt x="28" y="113"/>
                  </a:lnTo>
                  <a:lnTo>
                    <a:pt x="20" y="109"/>
                  </a:lnTo>
                  <a:lnTo>
                    <a:pt x="14" y="103"/>
                  </a:lnTo>
                  <a:lnTo>
                    <a:pt x="8" y="95"/>
                  </a:lnTo>
                  <a:lnTo>
                    <a:pt x="4" y="87"/>
                  </a:lnTo>
                  <a:lnTo>
                    <a:pt x="2" y="77"/>
                  </a:lnTo>
                  <a:lnTo>
                    <a:pt x="0" y="66"/>
                  </a:lnTo>
                  <a:lnTo>
                    <a:pt x="0" y="60"/>
                  </a:lnTo>
                  <a:lnTo>
                    <a:pt x="2" y="55"/>
                  </a:lnTo>
                  <a:lnTo>
                    <a:pt x="2" y="49"/>
                  </a:lnTo>
                  <a:lnTo>
                    <a:pt x="3" y="44"/>
                  </a:lnTo>
                  <a:lnTo>
                    <a:pt x="3" y="5"/>
                  </a:lnTo>
                  <a:lnTo>
                    <a:pt x="4" y="2"/>
                  </a:lnTo>
                  <a:lnTo>
                    <a:pt x="7" y="1"/>
                  </a:lnTo>
                  <a:lnTo>
                    <a:pt x="11" y="0"/>
                  </a:lnTo>
                  <a:lnTo>
                    <a:pt x="17" y="0"/>
                  </a:lnTo>
                  <a:close/>
                  <a:moveTo>
                    <a:pt x="46" y="44"/>
                  </a:moveTo>
                  <a:lnTo>
                    <a:pt x="37" y="45"/>
                  </a:lnTo>
                  <a:lnTo>
                    <a:pt x="30" y="51"/>
                  </a:lnTo>
                  <a:lnTo>
                    <a:pt x="27" y="57"/>
                  </a:lnTo>
                  <a:lnTo>
                    <a:pt x="25" y="66"/>
                  </a:lnTo>
                  <a:lnTo>
                    <a:pt x="25" y="72"/>
                  </a:lnTo>
                  <a:lnTo>
                    <a:pt x="27" y="76"/>
                  </a:lnTo>
                  <a:lnTo>
                    <a:pt x="29" y="79"/>
                  </a:lnTo>
                  <a:lnTo>
                    <a:pt x="32" y="82"/>
                  </a:lnTo>
                  <a:lnTo>
                    <a:pt x="34" y="85"/>
                  </a:lnTo>
                  <a:lnTo>
                    <a:pt x="38" y="86"/>
                  </a:lnTo>
                  <a:lnTo>
                    <a:pt x="42" y="86"/>
                  </a:lnTo>
                  <a:lnTo>
                    <a:pt x="47" y="87"/>
                  </a:lnTo>
                  <a:lnTo>
                    <a:pt x="55" y="86"/>
                  </a:lnTo>
                  <a:lnTo>
                    <a:pt x="62" y="81"/>
                  </a:lnTo>
                  <a:lnTo>
                    <a:pt x="67" y="76"/>
                  </a:lnTo>
                  <a:lnTo>
                    <a:pt x="67" y="66"/>
                  </a:lnTo>
                  <a:lnTo>
                    <a:pt x="67" y="61"/>
                  </a:lnTo>
                  <a:lnTo>
                    <a:pt x="66" y="56"/>
                  </a:lnTo>
                  <a:lnTo>
                    <a:pt x="64" y="53"/>
                  </a:lnTo>
                  <a:lnTo>
                    <a:pt x="61" y="51"/>
                  </a:lnTo>
                  <a:lnTo>
                    <a:pt x="58" y="48"/>
                  </a:lnTo>
                  <a:lnTo>
                    <a:pt x="54" y="47"/>
                  </a:lnTo>
                  <a:lnTo>
                    <a:pt x="50" y="45"/>
                  </a:lnTo>
                  <a:lnTo>
                    <a:pt x="46" y="44"/>
                  </a:lnTo>
                  <a:close/>
                  <a:moveTo>
                    <a:pt x="146" y="36"/>
                  </a:moveTo>
                  <a:lnTo>
                    <a:pt x="140" y="38"/>
                  </a:lnTo>
                  <a:lnTo>
                    <a:pt x="136" y="42"/>
                  </a:lnTo>
                  <a:lnTo>
                    <a:pt x="134" y="47"/>
                  </a:lnTo>
                  <a:lnTo>
                    <a:pt x="132" y="56"/>
                  </a:lnTo>
                  <a:lnTo>
                    <a:pt x="132" y="81"/>
                  </a:lnTo>
                  <a:lnTo>
                    <a:pt x="135" y="83"/>
                  </a:lnTo>
                  <a:lnTo>
                    <a:pt x="138" y="86"/>
                  </a:lnTo>
                  <a:lnTo>
                    <a:pt x="139" y="89"/>
                  </a:lnTo>
                  <a:lnTo>
                    <a:pt x="142" y="90"/>
                  </a:lnTo>
                  <a:lnTo>
                    <a:pt x="144" y="91"/>
                  </a:lnTo>
                  <a:lnTo>
                    <a:pt x="146" y="91"/>
                  </a:lnTo>
                  <a:lnTo>
                    <a:pt x="148" y="91"/>
                  </a:lnTo>
                  <a:lnTo>
                    <a:pt x="151" y="91"/>
                  </a:lnTo>
                  <a:lnTo>
                    <a:pt x="157" y="91"/>
                  </a:lnTo>
                  <a:lnTo>
                    <a:pt x="161" y="85"/>
                  </a:lnTo>
                  <a:lnTo>
                    <a:pt x="164" y="77"/>
                  </a:lnTo>
                  <a:lnTo>
                    <a:pt x="165" y="65"/>
                  </a:lnTo>
                  <a:lnTo>
                    <a:pt x="164" y="57"/>
                  </a:lnTo>
                  <a:lnTo>
                    <a:pt x="163" y="52"/>
                  </a:lnTo>
                  <a:lnTo>
                    <a:pt x="161" y="47"/>
                  </a:lnTo>
                  <a:lnTo>
                    <a:pt x="159" y="43"/>
                  </a:lnTo>
                  <a:lnTo>
                    <a:pt x="156" y="40"/>
                  </a:lnTo>
                  <a:lnTo>
                    <a:pt x="152" y="38"/>
                  </a:lnTo>
                  <a:lnTo>
                    <a:pt x="149" y="36"/>
                  </a:lnTo>
                  <a:lnTo>
                    <a:pt x="146" y="3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198"/>
            <p:cNvSpPr>
              <a:spLocks noEditPoints="1"/>
            </p:cNvSpPr>
            <p:nvPr/>
          </p:nvSpPr>
          <p:spPr bwMode="auto">
            <a:xfrm>
              <a:off x="1587" y="3193"/>
              <a:ext cx="48" cy="11"/>
            </a:xfrm>
            <a:custGeom>
              <a:avLst/>
              <a:gdLst>
                <a:gd name="T0" fmla="*/ 184 w 191"/>
                <a:gd name="T1" fmla="*/ 2 h 40"/>
                <a:gd name="T2" fmla="*/ 186 w 191"/>
                <a:gd name="T3" fmla="*/ 2 h 40"/>
                <a:gd name="T4" fmla="*/ 187 w 191"/>
                <a:gd name="T5" fmla="*/ 4 h 40"/>
                <a:gd name="T6" fmla="*/ 188 w 191"/>
                <a:gd name="T7" fmla="*/ 4 h 40"/>
                <a:gd name="T8" fmla="*/ 190 w 191"/>
                <a:gd name="T9" fmla="*/ 6 h 40"/>
                <a:gd name="T10" fmla="*/ 190 w 191"/>
                <a:gd name="T11" fmla="*/ 8 h 40"/>
                <a:gd name="T12" fmla="*/ 190 w 191"/>
                <a:gd name="T13" fmla="*/ 11 h 40"/>
                <a:gd name="T14" fmla="*/ 191 w 191"/>
                <a:gd name="T15" fmla="*/ 15 h 40"/>
                <a:gd name="T16" fmla="*/ 191 w 191"/>
                <a:gd name="T17" fmla="*/ 19 h 40"/>
                <a:gd name="T18" fmla="*/ 191 w 191"/>
                <a:gd name="T19" fmla="*/ 24 h 40"/>
                <a:gd name="T20" fmla="*/ 190 w 191"/>
                <a:gd name="T21" fmla="*/ 28 h 40"/>
                <a:gd name="T22" fmla="*/ 190 w 191"/>
                <a:gd name="T23" fmla="*/ 31 h 40"/>
                <a:gd name="T24" fmla="*/ 190 w 191"/>
                <a:gd name="T25" fmla="*/ 34 h 40"/>
                <a:gd name="T26" fmla="*/ 188 w 191"/>
                <a:gd name="T27" fmla="*/ 35 h 40"/>
                <a:gd name="T28" fmla="*/ 187 w 191"/>
                <a:gd name="T29" fmla="*/ 36 h 40"/>
                <a:gd name="T30" fmla="*/ 186 w 191"/>
                <a:gd name="T31" fmla="*/ 38 h 40"/>
                <a:gd name="T32" fmla="*/ 184 w 191"/>
                <a:gd name="T33" fmla="*/ 38 h 40"/>
                <a:gd name="T34" fmla="*/ 60 w 191"/>
                <a:gd name="T35" fmla="*/ 38 h 40"/>
                <a:gd name="T36" fmla="*/ 59 w 191"/>
                <a:gd name="T37" fmla="*/ 38 h 40"/>
                <a:gd name="T38" fmla="*/ 58 w 191"/>
                <a:gd name="T39" fmla="*/ 36 h 40"/>
                <a:gd name="T40" fmla="*/ 58 w 191"/>
                <a:gd name="T41" fmla="*/ 35 h 40"/>
                <a:gd name="T42" fmla="*/ 56 w 191"/>
                <a:gd name="T43" fmla="*/ 34 h 40"/>
                <a:gd name="T44" fmla="*/ 55 w 191"/>
                <a:gd name="T45" fmla="*/ 31 h 40"/>
                <a:gd name="T46" fmla="*/ 55 w 191"/>
                <a:gd name="T47" fmla="*/ 28 h 40"/>
                <a:gd name="T48" fmla="*/ 55 w 191"/>
                <a:gd name="T49" fmla="*/ 24 h 40"/>
                <a:gd name="T50" fmla="*/ 55 w 191"/>
                <a:gd name="T51" fmla="*/ 19 h 40"/>
                <a:gd name="T52" fmla="*/ 55 w 191"/>
                <a:gd name="T53" fmla="*/ 15 h 40"/>
                <a:gd name="T54" fmla="*/ 55 w 191"/>
                <a:gd name="T55" fmla="*/ 11 h 40"/>
                <a:gd name="T56" fmla="*/ 55 w 191"/>
                <a:gd name="T57" fmla="*/ 8 h 40"/>
                <a:gd name="T58" fmla="*/ 56 w 191"/>
                <a:gd name="T59" fmla="*/ 6 h 40"/>
                <a:gd name="T60" fmla="*/ 58 w 191"/>
                <a:gd name="T61" fmla="*/ 4 h 40"/>
                <a:gd name="T62" fmla="*/ 58 w 191"/>
                <a:gd name="T63" fmla="*/ 4 h 40"/>
                <a:gd name="T64" fmla="*/ 59 w 191"/>
                <a:gd name="T65" fmla="*/ 2 h 40"/>
                <a:gd name="T66" fmla="*/ 60 w 191"/>
                <a:gd name="T67" fmla="*/ 2 h 40"/>
                <a:gd name="T68" fmla="*/ 184 w 191"/>
                <a:gd name="T69" fmla="*/ 2 h 40"/>
                <a:gd name="T70" fmla="*/ 18 w 191"/>
                <a:gd name="T71" fmla="*/ 0 h 40"/>
                <a:gd name="T72" fmla="*/ 28 w 191"/>
                <a:gd name="T73" fmla="*/ 0 h 40"/>
                <a:gd name="T74" fmla="*/ 33 w 191"/>
                <a:gd name="T75" fmla="*/ 4 h 40"/>
                <a:gd name="T76" fmla="*/ 37 w 191"/>
                <a:gd name="T77" fmla="*/ 9 h 40"/>
                <a:gd name="T78" fmla="*/ 37 w 191"/>
                <a:gd name="T79" fmla="*/ 19 h 40"/>
                <a:gd name="T80" fmla="*/ 37 w 191"/>
                <a:gd name="T81" fmla="*/ 31 h 40"/>
                <a:gd name="T82" fmla="*/ 33 w 191"/>
                <a:gd name="T83" fmla="*/ 36 h 40"/>
                <a:gd name="T84" fmla="*/ 28 w 191"/>
                <a:gd name="T85" fmla="*/ 39 h 40"/>
                <a:gd name="T86" fmla="*/ 18 w 191"/>
                <a:gd name="T87" fmla="*/ 40 h 40"/>
                <a:gd name="T88" fmla="*/ 9 w 191"/>
                <a:gd name="T89" fmla="*/ 39 h 40"/>
                <a:gd name="T90" fmla="*/ 4 w 191"/>
                <a:gd name="T91" fmla="*/ 36 h 40"/>
                <a:gd name="T92" fmla="*/ 0 w 191"/>
                <a:gd name="T93" fmla="*/ 30 h 40"/>
                <a:gd name="T94" fmla="*/ 0 w 191"/>
                <a:gd name="T95" fmla="*/ 19 h 40"/>
                <a:gd name="T96" fmla="*/ 0 w 191"/>
                <a:gd name="T97" fmla="*/ 9 h 40"/>
                <a:gd name="T98" fmla="*/ 4 w 191"/>
                <a:gd name="T99" fmla="*/ 4 h 40"/>
                <a:gd name="T100" fmla="*/ 9 w 191"/>
                <a:gd name="T101" fmla="*/ 0 h 40"/>
                <a:gd name="T102" fmla="*/ 18 w 191"/>
                <a:gd name="T10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40">
                  <a:moveTo>
                    <a:pt x="184" y="2"/>
                  </a:moveTo>
                  <a:lnTo>
                    <a:pt x="186" y="2"/>
                  </a:lnTo>
                  <a:lnTo>
                    <a:pt x="187" y="4"/>
                  </a:lnTo>
                  <a:lnTo>
                    <a:pt x="188" y="4"/>
                  </a:lnTo>
                  <a:lnTo>
                    <a:pt x="190" y="6"/>
                  </a:lnTo>
                  <a:lnTo>
                    <a:pt x="190" y="8"/>
                  </a:lnTo>
                  <a:lnTo>
                    <a:pt x="190" y="11"/>
                  </a:lnTo>
                  <a:lnTo>
                    <a:pt x="191" y="15"/>
                  </a:lnTo>
                  <a:lnTo>
                    <a:pt x="191" y="19"/>
                  </a:lnTo>
                  <a:lnTo>
                    <a:pt x="191" y="24"/>
                  </a:lnTo>
                  <a:lnTo>
                    <a:pt x="190" y="28"/>
                  </a:lnTo>
                  <a:lnTo>
                    <a:pt x="190" y="31"/>
                  </a:lnTo>
                  <a:lnTo>
                    <a:pt x="190" y="34"/>
                  </a:lnTo>
                  <a:lnTo>
                    <a:pt x="188" y="35"/>
                  </a:lnTo>
                  <a:lnTo>
                    <a:pt x="187" y="36"/>
                  </a:lnTo>
                  <a:lnTo>
                    <a:pt x="186" y="38"/>
                  </a:lnTo>
                  <a:lnTo>
                    <a:pt x="184" y="38"/>
                  </a:lnTo>
                  <a:lnTo>
                    <a:pt x="60" y="38"/>
                  </a:lnTo>
                  <a:lnTo>
                    <a:pt x="59" y="38"/>
                  </a:lnTo>
                  <a:lnTo>
                    <a:pt x="58" y="36"/>
                  </a:lnTo>
                  <a:lnTo>
                    <a:pt x="58" y="35"/>
                  </a:lnTo>
                  <a:lnTo>
                    <a:pt x="56" y="34"/>
                  </a:lnTo>
                  <a:lnTo>
                    <a:pt x="55" y="31"/>
                  </a:lnTo>
                  <a:lnTo>
                    <a:pt x="55" y="28"/>
                  </a:lnTo>
                  <a:lnTo>
                    <a:pt x="55" y="24"/>
                  </a:lnTo>
                  <a:lnTo>
                    <a:pt x="55" y="19"/>
                  </a:lnTo>
                  <a:lnTo>
                    <a:pt x="55" y="15"/>
                  </a:lnTo>
                  <a:lnTo>
                    <a:pt x="55" y="11"/>
                  </a:lnTo>
                  <a:lnTo>
                    <a:pt x="55" y="8"/>
                  </a:lnTo>
                  <a:lnTo>
                    <a:pt x="56" y="6"/>
                  </a:lnTo>
                  <a:lnTo>
                    <a:pt x="58" y="4"/>
                  </a:lnTo>
                  <a:lnTo>
                    <a:pt x="58" y="4"/>
                  </a:lnTo>
                  <a:lnTo>
                    <a:pt x="59" y="2"/>
                  </a:lnTo>
                  <a:lnTo>
                    <a:pt x="60" y="2"/>
                  </a:lnTo>
                  <a:lnTo>
                    <a:pt x="184" y="2"/>
                  </a:lnTo>
                  <a:close/>
                  <a:moveTo>
                    <a:pt x="18" y="0"/>
                  </a:moveTo>
                  <a:lnTo>
                    <a:pt x="28" y="0"/>
                  </a:lnTo>
                  <a:lnTo>
                    <a:pt x="33" y="4"/>
                  </a:lnTo>
                  <a:lnTo>
                    <a:pt x="37" y="9"/>
                  </a:lnTo>
                  <a:lnTo>
                    <a:pt x="37" y="19"/>
                  </a:lnTo>
                  <a:lnTo>
                    <a:pt x="37" y="31"/>
                  </a:lnTo>
                  <a:lnTo>
                    <a:pt x="33" y="36"/>
                  </a:lnTo>
                  <a:lnTo>
                    <a:pt x="28" y="39"/>
                  </a:lnTo>
                  <a:lnTo>
                    <a:pt x="18" y="40"/>
                  </a:lnTo>
                  <a:lnTo>
                    <a:pt x="9" y="39"/>
                  </a:lnTo>
                  <a:lnTo>
                    <a:pt x="4" y="36"/>
                  </a:lnTo>
                  <a:lnTo>
                    <a:pt x="0" y="30"/>
                  </a:lnTo>
                  <a:lnTo>
                    <a:pt x="0" y="19"/>
                  </a:lnTo>
                  <a:lnTo>
                    <a:pt x="0" y="9"/>
                  </a:lnTo>
                  <a:lnTo>
                    <a:pt x="4" y="4"/>
                  </a:lnTo>
                  <a:lnTo>
                    <a:pt x="9" y="0"/>
                  </a:lnTo>
                  <a:lnTo>
                    <a:pt x="18"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199"/>
            <p:cNvSpPr>
              <a:spLocks/>
            </p:cNvSpPr>
            <p:nvPr/>
          </p:nvSpPr>
          <p:spPr bwMode="auto">
            <a:xfrm>
              <a:off x="1600" y="3164"/>
              <a:ext cx="35" cy="24"/>
            </a:xfrm>
            <a:custGeom>
              <a:avLst/>
              <a:gdLst>
                <a:gd name="T0" fmla="*/ 108 w 140"/>
                <a:gd name="T1" fmla="*/ 2 h 96"/>
                <a:gd name="T2" fmla="*/ 125 w 140"/>
                <a:gd name="T3" fmla="*/ 10 h 96"/>
                <a:gd name="T4" fmla="*/ 135 w 140"/>
                <a:gd name="T5" fmla="*/ 24 h 96"/>
                <a:gd name="T6" fmla="*/ 140 w 140"/>
                <a:gd name="T7" fmla="*/ 44 h 96"/>
                <a:gd name="T8" fmla="*/ 140 w 140"/>
                <a:gd name="T9" fmla="*/ 62 h 96"/>
                <a:gd name="T10" fmla="*/ 139 w 140"/>
                <a:gd name="T11" fmla="*/ 75 h 96"/>
                <a:gd name="T12" fmla="*/ 135 w 140"/>
                <a:gd name="T13" fmla="*/ 84 h 96"/>
                <a:gd name="T14" fmla="*/ 132 w 140"/>
                <a:gd name="T15" fmla="*/ 91 h 96"/>
                <a:gd name="T16" fmla="*/ 129 w 140"/>
                <a:gd name="T17" fmla="*/ 94 h 96"/>
                <a:gd name="T18" fmla="*/ 122 w 140"/>
                <a:gd name="T19" fmla="*/ 96 h 96"/>
                <a:gd name="T20" fmla="*/ 113 w 140"/>
                <a:gd name="T21" fmla="*/ 96 h 96"/>
                <a:gd name="T22" fmla="*/ 108 w 140"/>
                <a:gd name="T23" fmla="*/ 96 h 96"/>
                <a:gd name="T24" fmla="*/ 105 w 140"/>
                <a:gd name="T25" fmla="*/ 94 h 96"/>
                <a:gd name="T26" fmla="*/ 104 w 140"/>
                <a:gd name="T27" fmla="*/ 93 h 96"/>
                <a:gd name="T28" fmla="*/ 104 w 140"/>
                <a:gd name="T29" fmla="*/ 89 h 96"/>
                <a:gd name="T30" fmla="*/ 108 w 140"/>
                <a:gd name="T31" fmla="*/ 84 h 96"/>
                <a:gd name="T32" fmla="*/ 112 w 140"/>
                <a:gd name="T33" fmla="*/ 75 h 96"/>
                <a:gd name="T34" fmla="*/ 115 w 140"/>
                <a:gd name="T35" fmla="*/ 63 h 96"/>
                <a:gd name="T36" fmla="*/ 115 w 140"/>
                <a:gd name="T37" fmla="*/ 51 h 96"/>
                <a:gd name="T38" fmla="*/ 113 w 140"/>
                <a:gd name="T39" fmla="*/ 44 h 96"/>
                <a:gd name="T40" fmla="*/ 109 w 140"/>
                <a:gd name="T41" fmla="*/ 38 h 96"/>
                <a:gd name="T42" fmla="*/ 104 w 140"/>
                <a:gd name="T43" fmla="*/ 36 h 96"/>
                <a:gd name="T44" fmla="*/ 96 w 140"/>
                <a:gd name="T45" fmla="*/ 36 h 96"/>
                <a:gd name="T46" fmla="*/ 91 w 140"/>
                <a:gd name="T47" fmla="*/ 41 h 96"/>
                <a:gd name="T48" fmla="*/ 85 w 140"/>
                <a:gd name="T49" fmla="*/ 49 h 96"/>
                <a:gd name="T50" fmla="*/ 81 w 140"/>
                <a:gd name="T51" fmla="*/ 59 h 96"/>
                <a:gd name="T52" fmla="*/ 78 w 140"/>
                <a:gd name="T53" fmla="*/ 71 h 96"/>
                <a:gd name="T54" fmla="*/ 71 w 140"/>
                <a:gd name="T55" fmla="*/ 81 h 96"/>
                <a:gd name="T56" fmla="*/ 62 w 140"/>
                <a:gd name="T57" fmla="*/ 89 h 96"/>
                <a:gd name="T58" fmla="*/ 49 w 140"/>
                <a:gd name="T59" fmla="*/ 94 h 96"/>
                <a:gd name="T60" fmla="*/ 32 w 140"/>
                <a:gd name="T61" fmla="*/ 94 h 96"/>
                <a:gd name="T62" fmla="*/ 17 w 140"/>
                <a:gd name="T63" fmla="*/ 88 h 96"/>
                <a:gd name="T64" fmla="*/ 7 w 140"/>
                <a:gd name="T65" fmla="*/ 75 h 96"/>
                <a:gd name="T66" fmla="*/ 0 w 140"/>
                <a:gd name="T67" fmla="*/ 57 h 96"/>
                <a:gd name="T68" fmla="*/ 0 w 140"/>
                <a:gd name="T69" fmla="*/ 38 h 96"/>
                <a:gd name="T70" fmla="*/ 2 w 140"/>
                <a:gd name="T71" fmla="*/ 28 h 96"/>
                <a:gd name="T72" fmla="*/ 4 w 140"/>
                <a:gd name="T73" fmla="*/ 19 h 96"/>
                <a:gd name="T74" fmla="*/ 7 w 140"/>
                <a:gd name="T75" fmla="*/ 13 h 96"/>
                <a:gd name="T76" fmla="*/ 10 w 140"/>
                <a:gd name="T77" fmla="*/ 10 h 96"/>
                <a:gd name="T78" fmla="*/ 12 w 140"/>
                <a:gd name="T79" fmla="*/ 10 h 96"/>
                <a:gd name="T80" fmla="*/ 15 w 140"/>
                <a:gd name="T81" fmla="*/ 8 h 96"/>
                <a:gd name="T82" fmla="*/ 19 w 140"/>
                <a:gd name="T83" fmla="*/ 8 h 96"/>
                <a:gd name="T84" fmla="*/ 25 w 140"/>
                <a:gd name="T85" fmla="*/ 8 h 96"/>
                <a:gd name="T86" fmla="*/ 30 w 140"/>
                <a:gd name="T87" fmla="*/ 8 h 96"/>
                <a:gd name="T88" fmla="*/ 33 w 140"/>
                <a:gd name="T89" fmla="*/ 10 h 96"/>
                <a:gd name="T90" fmla="*/ 34 w 140"/>
                <a:gd name="T91" fmla="*/ 11 h 96"/>
                <a:gd name="T92" fmla="*/ 34 w 140"/>
                <a:gd name="T93" fmla="*/ 13 h 96"/>
                <a:gd name="T94" fmla="*/ 32 w 140"/>
                <a:gd name="T95" fmla="*/ 19 h 96"/>
                <a:gd name="T96" fmla="*/ 28 w 140"/>
                <a:gd name="T97" fmla="*/ 27 h 96"/>
                <a:gd name="T98" fmla="*/ 25 w 140"/>
                <a:gd name="T99" fmla="*/ 37 h 96"/>
                <a:gd name="T100" fmla="*/ 25 w 140"/>
                <a:gd name="T101" fmla="*/ 49 h 96"/>
                <a:gd name="T102" fmla="*/ 28 w 140"/>
                <a:gd name="T103" fmla="*/ 55 h 96"/>
                <a:gd name="T104" fmla="*/ 30 w 140"/>
                <a:gd name="T105" fmla="*/ 59 h 96"/>
                <a:gd name="T106" fmla="*/ 36 w 140"/>
                <a:gd name="T107" fmla="*/ 62 h 96"/>
                <a:gd name="T108" fmla="*/ 42 w 140"/>
                <a:gd name="T109" fmla="*/ 62 h 96"/>
                <a:gd name="T110" fmla="*/ 49 w 140"/>
                <a:gd name="T111" fmla="*/ 57 h 96"/>
                <a:gd name="T112" fmla="*/ 53 w 140"/>
                <a:gd name="T113" fmla="*/ 47 h 96"/>
                <a:gd name="T114" fmla="*/ 57 w 140"/>
                <a:gd name="T115" fmla="*/ 37 h 96"/>
                <a:gd name="T116" fmla="*/ 62 w 140"/>
                <a:gd name="T117" fmla="*/ 27 h 96"/>
                <a:gd name="T118" fmla="*/ 68 w 140"/>
                <a:gd name="T119" fmla="*/ 15 h 96"/>
                <a:gd name="T120" fmla="*/ 78 w 140"/>
                <a:gd name="T121" fmla="*/ 7 h 96"/>
                <a:gd name="T122" fmla="*/ 89 w 140"/>
                <a:gd name="T123"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96">
                  <a:moveTo>
                    <a:pt x="97" y="0"/>
                  </a:moveTo>
                  <a:lnTo>
                    <a:pt x="108" y="2"/>
                  </a:lnTo>
                  <a:lnTo>
                    <a:pt x="117" y="6"/>
                  </a:lnTo>
                  <a:lnTo>
                    <a:pt x="125" y="10"/>
                  </a:lnTo>
                  <a:lnTo>
                    <a:pt x="130" y="16"/>
                  </a:lnTo>
                  <a:lnTo>
                    <a:pt x="135" y="24"/>
                  </a:lnTo>
                  <a:lnTo>
                    <a:pt x="138" y="33"/>
                  </a:lnTo>
                  <a:lnTo>
                    <a:pt x="140" y="44"/>
                  </a:lnTo>
                  <a:lnTo>
                    <a:pt x="140" y="55"/>
                  </a:lnTo>
                  <a:lnTo>
                    <a:pt x="140" y="62"/>
                  </a:lnTo>
                  <a:lnTo>
                    <a:pt x="140" y="68"/>
                  </a:lnTo>
                  <a:lnTo>
                    <a:pt x="139" y="75"/>
                  </a:lnTo>
                  <a:lnTo>
                    <a:pt x="138" y="80"/>
                  </a:lnTo>
                  <a:lnTo>
                    <a:pt x="135" y="84"/>
                  </a:lnTo>
                  <a:lnTo>
                    <a:pt x="134" y="88"/>
                  </a:lnTo>
                  <a:lnTo>
                    <a:pt x="132" y="91"/>
                  </a:lnTo>
                  <a:lnTo>
                    <a:pt x="131" y="93"/>
                  </a:lnTo>
                  <a:lnTo>
                    <a:pt x="129" y="94"/>
                  </a:lnTo>
                  <a:lnTo>
                    <a:pt x="126" y="96"/>
                  </a:lnTo>
                  <a:lnTo>
                    <a:pt x="122" y="96"/>
                  </a:lnTo>
                  <a:lnTo>
                    <a:pt x="117" y="96"/>
                  </a:lnTo>
                  <a:lnTo>
                    <a:pt x="113" y="96"/>
                  </a:lnTo>
                  <a:lnTo>
                    <a:pt x="110" y="96"/>
                  </a:lnTo>
                  <a:lnTo>
                    <a:pt x="108" y="96"/>
                  </a:lnTo>
                  <a:lnTo>
                    <a:pt x="106" y="94"/>
                  </a:lnTo>
                  <a:lnTo>
                    <a:pt x="105" y="94"/>
                  </a:lnTo>
                  <a:lnTo>
                    <a:pt x="105" y="93"/>
                  </a:lnTo>
                  <a:lnTo>
                    <a:pt x="104" y="93"/>
                  </a:lnTo>
                  <a:lnTo>
                    <a:pt x="104" y="92"/>
                  </a:lnTo>
                  <a:lnTo>
                    <a:pt x="104" y="89"/>
                  </a:lnTo>
                  <a:lnTo>
                    <a:pt x="106" y="87"/>
                  </a:lnTo>
                  <a:lnTo>
                    <a:pt x="108" y="84"/>
                  </a:lnTo>
                  <a:lnTo>
                    <a:pt x="109" y="79"/>
                  </a:lnTo>
                  <a:lnTo>
                    <a:pt x="112" y="75"/>
                  </a:lnTo>
                  <a:lnTo>
                    <a:pt x="113" y="70"/>
                  </a:lnTo>
                  <a:lnTo>
                    <a:pt x="115" y="63"/>
                  </a:lnTo>
                  <a:lnTo>
                    <a:pt x="115" y="55"/>
                  </a:lnTo>
                  <a:lnTo>
                    <a:pt x="115" y="51"/>
                  </a:lnTo>
                  <a:lnTo>
                    <a:pt x="114" y="47"/>
                  </a:lnTo>
                  <a:lnTo>
                    <a:pt x="113" y="44"/>
                  </a:lnTo>
                  <a:lnTo>
                    <a:pt x="112" y="41"/>
                  </a:lnTo>
                  <a:lnTo>
                    <a:pt x="109" y="38"/>
                  </a:lnTo>
                  <a:lnTo>
                    <a:pt x="106" y="37"/>
                  </a:lnTo>
                  <a:lnTo>
                    <a:pt x="104" y="36"/>
                  </a:lnTo>
                  <a:lnTo>
                    <a:pt x="101" y="36"/>
                  </a:lnTo>
                  <a:lnTo>
                    <a:pt x="96" y="36"/>
                  </a:lnTo>
                  <a:lnTo>
                    <a:pt x="93" y="38"/>
                  </a:lnTo>
                  <a:lnTo>
                    <a:pt x="91" y="41"/>
                  </a:lnTo>
                  <a:lnTo>
                    <a:pt x="88" y="45"/>
                  </a:lnTo>
                  <a:lnTo>
                    <a:pt x="85" y="49"/>
                  </a:lnTo>
                  <a:lnTo>
                    <a:pt x="84" y="54"/>
                  </a:lnTo>
                  <a:lnTo>
                    <a:pt x="81" y="59"/>
                  </a:lnTo>
                  <a:lnTo>
                    <a:pt x="79" y="66"/>
                  </a:lnTo>
                  <a:lnTo>
                    <a:pt x="78" y="71"/>
                  </a:lnTo>
                  <a:lnTo>
                    <a:pt x="74" y="76"/>
                  </a:lnTo>
                  <a:lnTo>
                    <a:pt x="71" y="81"/>
                  </a:lnTo>
                  <a:lnTo>
                    <a:pt x="67" y="85"/>
                  </a:lnTo>
                  <a:lnTo>
                    <a:pt x="62" y="89"/>
                  </a:lnTo>
                  <a:lnTo>
                    <a:pt x="55" y="93"/>
                  </a:lnTo>
                  <a:lnTo>
                    <a:pt x="49" y="94"/>
                  </a:lnTo>
                  <a:lnTo>
                    <a:pt x="41" y="96"/>
                  </a:lnTo>
                  <a:lnTo>
                    <a:pt x="32" y="94"/>
                  </a:lnTo>
                  <a:lnTo>
                    <a:pt x="24" y="92"/>
                  </a:lnTo>
                  <a:lnTo>
                    <a:pt x="17" y="88"/>
                  </a:lnTo>
                  <a:lnTo>
                    <a:pt x="11" y="81"/>
                  </a:lnTo>
                  <a:lnTo>
                    <a:pt x="7" y="75"/>
                  </a:lnTo>
                  <a:lnTo>
                    <a:pt x="3" y="66"/>
                  </a:lnTo>
                  <a:lnTo>
                    <a:pt x="0" y="57"/>
                  </a:lnTo>
                  <a:lnTo>
                    <a:pt x="0" y="45"/>
                  </a:lnTo>
                  <a:lnTo>
                    <a:pt x="0" y="38"/>
                  </a:lnTo>
                  <a:lnTo>
                    <a:pt x="2" y="33"/>
                  </a:lnTo>
                  <a:lnTo>
                    <a:pt x="2" y="28"/>
                  </a:lnTo>
                  <a:lnTo>
                    <a:pt x="3" y="23"/>
                  </a:lnTo>
                  <a:lnTo>
                    <a:pt x="4" y="19"/>
                  </a:lnTo>
                  <a:lnTo>
                    <a:pt x="6" y="16"/>
                  </a:lnTo>
                  <a:lnTo>
                    <a:pt x="7" y="13"/>
                  </a:lnTo>
                  <a:lnTo>
                    <a:pt x="8" y="11"/>
                  </a:lnTo>
                  <a:lnTo>
                    <a:pt x="10" y="10"/>
                  </a:lnTo>
                  <a:lnTo>
                    <a:pt x="11" y="10"/>
                  </a:lnTo>
                  <a:lnTo>
                    <a:pt x="12" y="10"/>
                  </a:lnTo>
                  <a:lnTo>
                    <a:pt x="14" y="8"/>
                  </a:lnTo>
                  <a:lnTo>
                    <a:pt x="15" y="8"/>
                  </a:lnTo>
                  <a:lnTo>
                    <a:pt x="17" y="8"/>
                  </a:lnTo>
                  <a:lnTo>
                    <a:pt x="19" y="8"/>
                  </a:lnTo>
                  <a:lnTo>
                    <a:pt x="23" y="8"/>
                  </a:lnTo>
                  <a:lnTo>
                    <a:pt x="25" y="8"/>
                  </a:lnTo>
                  <a:lnTo>
                    <a:pt x="28" y="8"/>
                  </a:lnTo>
                  <a:lnTo>
                    <a:pt x="30" y="8"/>
                  </a:lnTo>
                  <a:lnTo>
                    <a:pt x="32" y="8"/>
                  </a:lnTo>
                  <a:lnTo>
                    <a:pt x="33" y="10"/>
                  </a:lnTo>
                  <a:lnTo>
                    <a:pt x="34" y="10"/>
                  </a:lnTo>
                  <a:lnTo>
                    <a:pt x="34" y="11"/>
                  </a:lnTo>
                  <a:lnTo>
                    <a:pt x="34" y="12"/>
                  </a:lnTo>
                  <a:lnTo>
                    <a:pt x="34" y="13"/>
                  </a:lnTo>
                  <a:lnTo>
                    <a:pt x="33" y="16"/>
                  </a:lnTo>
                  <a:lnTo>
                    <a:pt x="32" y="19"/>
                  </a:lnTo>
                  <a:lnTo>
                    <a:pt x="29" y="23"/>
                  </a:lnTo>
                  <a:lnTo>
                    <a:pt x="28" y="27"/>
                  </a:lnTo>
                  <a:lnTo>
                    <a:pt x="27" y="32"/>
                  </a:lnTo>
                  <a:lnTo>
                    <a:pt x="25" y="37"/>
                  </a:lnTo>
                  <a:lnTo>
                    <a:pt x="25" y="44"/>
                  </a:lnTo>
                  <a:lnTo>
                    <a:pt x="25" y="49"/>
                  </a:lnTo>
                  <a:lnTo>
                    <a:pt x="27" y="53"/>
                  </a:lnTo>
                  <a:lnTo>
                    <a:pt x="28" y="55"/>
                  </a:lnTo>
                  <a:lnTo>
                    <a:pt x="29" y="58"/>
                  </a:lnTo>
                  <a:lnTo>
                    <a:pt x="30" y="59"/>
                  </a:lnTo>
                  <a:lnTo>
                    <a:pt x="33" y="61"/>
                  </a:lnTo>
                  <a:lnTo>
                    <a:pt x="36" y="62"/>
                  </a:lnTo>
                  <a:lnTo>
                    <a:pt x="38" y="62"/>
                  </a:lnTo>
                  <a:lnTo>
                    <a:pt x="42" y="62"/>
                  </a:lnTo>
                  <a:lnTo>
                    <a:pt x="46" y="59"/>
                  </a:lnTo>
                  <a:lnTo>
                    <a:pt x="49" y="57"/>
                  </a:lnTo>
                  <a:lnTo>
                    <a:pt x="51" y="53"/>
                  </a:lnTo>
                  <a:lnTo>
                    <a:pt x="53" y="47"/>
                  </a:lnTo>
                  <a:lnTo>
                    <a:pt x="55" y="42"/>
                  </a:lnTo>
                  <a:lnTo>
                    <a:pt x="57" y="37"/>
                  </a:lnTo>
                  <a:lnTo>
                    <a:pt x="59" y="32"/>
                  </a:lnTo>
                  <a:lnTo>
                    <a:pt x="62" y="27"/>
                  </a:lnTo>
                  <a:lnTo>
                    <a:pt x="64" y="20"/>
                  </a:lnTo>
                  <a:lnTo>
                    <a:pt x="68" y="15"/>
                  </a:lnTo>
                  <a:lnTo>
                    <a:pt x="72" y="11"/>
                  </a:lnTo>
                  <a:lnTo>
                    <a:pt x="78" y="7"/>
                  </a:lnTo>
                  <a:lnTo>
                    <a:pt x="83" y="3"/>
                  </a:lnTo>
                  <a:lnTo>
                    <a:pt x="89" y="2"/>
                  </a:lnTo>
                  <a:lnTo>
                    <a:pt x="97"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200"/>
            <p:cNvSpPr>
              <a:spLocks/>
            </p:cNvSpPr>
            <p:nvPr/>
          </p:nvSpPr>
          <p:spPr bwMode="auto">
            <a:xfrm>
              <a:off x="1593" y="3141"/>
              <a:ext cx="42" cy="21"/>
            </a:xfrm>
            <a:custGeom>
              <a:avLst/>
              <a:gdLst>
                <a:gd name="T0" fmla="*/ 156 w 170"/>
                <a:gd name="T1" fmla="*/ 0 h 88"/>
                <a:gd name="T2" fmla="*/ 162 w 170"/>
                <a:gd name="T3" fmla="*/ 1 h 88"/>
                <a:gd name="T4" fmla="*/ 166 w 170"/>
                <a:gd name="T5" fmla="*/ 4 h 88"/>
                <a:gd name="T6" fmla="*/ 168 w 170"/>
                <a:gd name="T7" fmla="*/ 9 h 88"/>
                <a:gd name="T8" fmla="*/ 169 w 170"/>
                <a:gd name="T9" fmla="*/ 16 h 88"/>
                <a:gd name="T10" fmla="*/ 170 w 170"/>
                <a:gd name="T11" fmla="*/ 24 h 88"/>
                <a:gd name="T12" fmla="*/ 170 w 170"/>
                <a:gd name="T13" fmla="*/ 37 h 88"/>
                <a:gd name="T14" fmla="*/ 165 w 170"/>
                <a:gd name="T15" fmla="*/ 52 h 88"/>
                <a:gd name="T16" fmla="*/ 153 w 170"/>
                <a:gd name="T17" fmla="*/ 63 h 88"/>
                <a:gd name="T18" fmla="*/ 136 w 170"/>
                <a:gd name="T19" fmla="*/ 67 h 88"/>
                <a:gd name="T20" fmla="*/ 62 w 170"/>
                <a:gd name="T21" fmla="*/ 68 h 88"/>
                <a:gd name="T22" fmla="*/ 62 w 170"/>
                <a:gd name="T23" fmla="*/ 85 h 88"/>
                <a:gd name="T24" fmla="*/ 55 w 170"/>
                <a:gd name="T25" fmla="*/ 88 h 88"/>
                <a:gd name="T26" fmla="*/ 44 w 170"/>
                <a:gd name="T27" fmla="*/ 88 h 88"/>
                <a:gd name="T28" fmla="*/ 38 w 170"/>
                <a:gd name="T29" fmla="*/ 88 h 88"/>
                <a:gd name="T30" fmla="*/ 36 w 170"/>
                <a:gd name="T31" fmla="*/ 86 h 88"/>
                <a:gd name="T32" fmla="*/ 33 w 170"/>
                <a:gd name="T33" fmla="*/ 84 h 88"/>
                <a:gd name="T34" fmla="*/ 33 w 170"/>
                <a:gd name="T35" fmla="*/ 68 h 88"/>
                <a:gd name="T36" fmla="*/ 4 w 170"/>
                <a:gd name="T37" fmla="*/ 68 h 88"/>
                <a:gd name="T38" fmla="*/ 2 w 170"/>
                <a:gd name="T39" fmla="*/ 65 h 88"/>
                <a:gd name="T40" fmla="*/ 0 w 170"/>
                <a:gd name="T41" fmla="*/ 61 h 88"/>
                <a:gd name="T42" fmla="*/ 0 w 170"/>
                <a:gd name="T43" fmla="*/ 55 h 88"/>
                <a:gd name="T44" fmla="*/ 0 w 170"/>
                <a:gd name="T45" fmla="*/ 46 h 88"/>
                <a:gd name="T46" fmla="*/ 0 w 170"/>
                <a:gd name="T47" fmla="*/ 38 h 88"/>
                <a:gd name="T48" fmla="*/ 2 w 170"/>
                <a:gd name="T49" fmla="*/ 34 h 88"/>
                <a:gd name="T50" fmla="*/ 4 w 170"/>
                <a:gd name="T51" fmla="*/ 33 h 88"/>
                <a:gd name="T52" fmla="*/ 33 w 170"/>
                <a:gd name="T53" fmla="*/ 33 h 88"/>
                <a:gd name="T54" fmla="*/ 33 w 170"/>
                <a:gd name="T55" fmla="*/ 4 h 88"/>
                <a:gd name="T56" fmla="*/ 36 w 170"/>
                <a:gd name="T57" fmla="*/ 3 h 88"/>
                <a:gd name="T58" fmla="*/ 38 w 170"/>
                <a:gd name="T59" fmla="*/ 0 h 88"/>
                <a:gd name="T60" fmla="*/ 44 w 170"/>
                <a:gd name="T61" fmla="*/ 0 h 88"/>
                <a:gd name="T62" fmla="*/ 55 w 170"/>
                <a:gd name="T63" fmla="*/ 0 h 88"/>
                <a:gd name="T64" fmla="*/ 62 w 170"/>
                <a:gd name="T65" fmla="*/ 3 h 88"/>
                <a:gd name="T66" fmla="*/ 62 w 170"/>
                <a:gd name="T67" fmla="*/ 33 h 88"/>
                <a:gd name="T68" fmla="*/ 130 w 170"/>
                <a:gd name="T69" fmla="*/ 31 h 88"/>
                <a:gd name="T70" fmla="*/ 140 w 170"/>
                <a:gd name="T71" fmla="*/ 25 h 88"/>
                <a:gd name="T72" fmla="*/ 140 w 170"/>
                <a:gd name="T73" fmla="*/ 16 h 88"/>
                <a:gd name="T74" fmla="*/ 140 w 170"/>
                <a:gd name="T75" fmla="*/ 11 h 88"/>
                <a:gd name="T76" fmla="*/ 139 w 170"/>
                <a:gd name="T77" fmla="*/ 7 h 88"/>
                <a:gd name="T78" fmla="*/ 138 w 170"/>
                <a:gd name="T79" fmla="*/ 5 h 88"/>
                <a:gd name="T80" fmla="*/ 138 w 170"/>
                <a:gd name="T81" fmla="*/ 3 h 88"/>
                <a:gd name="T82" fmla="*/ 139 w 170"/>
                <a:gd name="T83" fmla="*/ 1 h 88"/>
                <a:gd name="T84" fmla="*/ 142 w 170"/>
                <a:gd name="T85" fmla="*/ 0 h 88"/>
                <a:gd name="T86" fmla="*/ 147 w 170"/>
                <a:gd name="T8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88">
                  <a:moveTo>
                    <a:pt x="151" y="0"/>
                  </a:moveTo>
                  <a:lnTo>
                    <a:pt x="156" y="0"/>
                  </a:lnTo>
                  <a:lnTo>
                    <a:pt x="160" y="0"/>
                  </a:lnTo>
                  <a:lnTo>
                    <a:pt x="162" y="1"/>
                  </a:lnTo>
                  <a:lnTo>
                    <a:pt x="165" y="3"/>
                  </a:lnTo>
                  <a:lnTo>
                    <a:pt x="166" y="4"/>
                  </a:lnTo>
                  <a:lnTo>
                    <a:pt x="168" y="7"/>
                  </a:lnTo>
                  <a:lnTo>
                    <a:pt x="168" y="9"/>
                  </a:lnTo>
                  <a:lnTo>
                    <a:pt x="169" y="12"/>
                  </a:lnTo>
                  <a:lnTo>
                    <a:pt x="169" y="16"/>
                  </a:lnTo>
                  <a:lnTo>
                    <a:pt x="170" y="20"/>
                  </a:lnTo>
                  <a:lnTo>
                    <a:pt x="170" y="24"/>
                  </a:lnTo>
                  <a:lnTo>
                    <a:pt x="170" y="27"/>
                  </a:lnTo>
                  <a:lnTo>
                    <a:pt x="170" y="37"/>
                  </a:lnTo>
                  <a:lnTo>
                    <a:pt x="168" y="44"/>
                  </a:lnTo>
                  <a:lnTo>
                    <a:pt x="165" y="52"/>
                  </a:lnTo>
                  <a:lnTo>
                    <a:pt x="160" y="58"/>
                  </a:lnTo>
                  <a:lnTo>
                    <a:pt x="153" y="63"/>
                  </a:lnTo>
                  <a:lnTo>
                    <a:pt x="145" y="65"/>
                  </a:lnTo>
                  <a:lnTo>
                    <a:pt x="136" y="67"/>
                  </a:lnTo>
                  <a:lnTo>
                    <a:pt x="126" y="68"/>
                  </a:lnTo>
                  <a:lnTo>
                    <a:pt x="62" y="68"/>
                  </a:lnTo>
                  <a:lnTo>
                    <a:pt x="62" y="82"/>
                  </a:lnTo>
                  <a:lnTo>
                    <a:pt x="62" y="85"/>
                  </a:lnTo>
                  <a:lnTo>
                    <a:pt x="59" y="86"/>
                  </a:lnTo>
                  <a:lnTo>
                    <a:pt x="55" y="88"/>
                  </a:lnTo>
                  <a:lnTo>
                    <a:pt x="47" y="88"/>
                  </a:lnTo>
                  <a:lnTo>
                    <a:pt x="44" y="88"/>
                  </a:lnTo>
                  <a:lnTo>
                    <a:pt x="41" y="88"/>
                  </a:lnTo>
                  <a:lnTo>
                    <a:pt x="38" y="88"/>
                  </a:lnTo>
                  <a:lnTo>
                    <a:pt x="37" y="86"/>
                  </a:lnTo>
                  <a:lnTo>
                    <a:pt x="36" y="86"/>
                  </a:lnTo>
                  <a:lnTo>
                    <a:pt x="34" y="85"/>
                  </a:lnTo>
                  <a:lnTo>
                    <a:pt x="33" y="84"/>
                  </a:lnTo>
                  <a:lnTo>
                    <a:pt x="33" y="82"/>
                  </a:lnTo>
                  <a:lnTo>
                    <a:pt x="33" y="68"/>
                  </a:lnTo>
                  <a:lnTo>
                    <a:pt x="6" y="68"/>
                  </a:lnTo>
                  <a:lnTo>
                    <a:pt x="4" y="68"/>
                  </a:lnTo>
                  <a:lnTo>
                    <a:pt x="3" y="67"/>
                  </a:lnTo>
                  <a:lnTo>
                    <a:pt x="2" y="65"/>
                  </a:lnTo>
                  <a:lnTo>
                    <a:pt x="2" y="64"/>
                  </a:lnTo>
                  <a:lnTo>
                    <a:pt x="0" y="61"/>
                  </a:lnTo>
                  <a:lnTo>
                    <a:pt x="0" y="59"/>
                  </a:lnTo>
                  <a:lnTo>
                    <a:pt x="0" y="55"/>
                  </a:lnTo>
                  <a:lnTo>
                    <a:pt x="0" y="50"/>
                  </a:lnTo>
                  <a:lnTo>
                    <a:pt x="0" y="46"/>
                  </a:lnTo>
                  <a:lnTo>
                    <a:pt x="0" y="42"/>
                  </a:lnTo>
                  <a:lnTo>
                    <a:pt x="0" y="38"/>
                  </a:lnTo>
                  <a:lnTo>
                    <a:pt x="2" y="37"/>
                  </a:lnTo>
                  <a:lnTo>
                    <a:pt x="2" y="34"/>
                  </a:lnTo>
                  <a:lnTo>
                    <a:pt x="3" y="33"/>
                  </a:lnTo>
                  <a:lnTo>
                    <a:pt x="4" y="33"/>
                  </a:lnTo>
                  <a:lnTo>
                    <a:pt x="6" y="33"/>
                  </a:lnTo>
                  <a:lnTo>
                    <a:pt x="33" y="33"/>
                  </a:lnTo>
                  <a:lnTo>
                    <a:pt x="33" y="5"/>
                  </a:lnTo>
                  <a:lnTo>
                    <a:pt x="33" y="4"/>
                  </a:lnTo>
                  <a:lnTo>
                    <a:pt x="34" y="3"/>
                  </a:lnTo>
                  <a:lnTo>
                    <a:pt x="36" y="3"/>
                  </a:lnTo>
                  <a:lnTo>
                    <a:pt x="37" y="1"/>
                  </a:lnTo>
                  <a:lnTo>
                    <a:pt x="38" y="0"/>
                  </a:lnTo>
                  <a:lnTo>
                    <a:pt x="41" y="0"/>
                  </a:lnTo>
                  <a:lnTo>
                    <a:pt x="44" y="0"/>
                  </a:lnTo>
                  <a:lnTo>
                    <a:pt x="47" y="0"/>
                  </a:lnTo>
                  <a:lnTo>
                    <a:pt x="55" y="0"/>
                  </a:lnTo>
                  <a:lnTo>
                    <a:pt x="59" y="1"/>
                  </a:lnTo>
                  <a:lnTo>
                    <a:pt x="62" y="3"/>
                  </a:lnTo>
                  <a:lnTo>
                    <a:pt x="62" y="5"/>
                  </a:lnTo>
                  <a:lnTo>
                    <a:pt x="62" y="33"/>
                  </a:lnTo>
                  <a:lnTo>
                    <a:pt x="121" y="33"/>
                  </a:lnTo>
                  <a:lnTo>
                    <a:pt x="130" y="31"/>
                  </a:lnTo>
                  <a:lnTo>
                    <a:pt x="136" y="29"/>
                  </a:lnTo>
                  <a:lnTo>
                    <a:pt x="140" y="25"/>
                  </a:lnTo>
                  <a:lnTo>
                    <a:pt x="142" y="18"/>
                  </a:lnTo>
                  <a:lnTo>
                    <a:pt x="140" y="16"/>
                  </a:lnTo>
                  <a:lnTo>
                    <a:pt x="140" y="13"/>
                  </a:lnTo>
                  <a:lnTo>
                    <a:pt x="140" y="11"/>
                  </a:lnTo>
                  <a:lnTo>
                    <a:pt x="139" y="9"/>
                  </a:lnTo>
                  <a:lnTo>
                    <a:pt x="139" y="7"/>
                  </a:lnTo>
                  <a:lnTo>
                    <a:pt x="138" y="7"/>
                  </a:lnTo>
                  <a:lnTo>
                    <a:pt x="138" y="5"/>
                  </a:lnTo>
                  <a:lnTo>
                    <a:pt x="138" y="4"/>
                  </a:lnTo>
                  <a:lnTo>
                    <a:pt x="138" y="3"/>
                  </a:lnTo>
                  <a:lnTo>
                    <a:pt x="138" y="3"/>
                  </a:lnTo>
                  <a:lnTo>
                    <a:pt x="139" y="1"/>
                  </a:lnTo>
                  <a:lnTo>
                    <a:pt x="140" y="1"/>
                  </a:lnTo>
                  <a:lnTo>
                    <a:pt x="142" y="0"/>
                  </a:lnTo>
                  <a:lnTo>
                    <a:pt x="144" y="0"/>
                  </a:lnTo>
                  <a:lnTo>
                    <a:pt x="147" y="0"/>
                  </a:lnTo>
                  <a:lnTo>
                    <a:pt x="151"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201"/>
            <p:cNvSpPr>
              <a:spLocks noEditPoints="1"/>
            </p:cNvSpPr>
            <p:nvPr/>
          </p:nvSpPr>
          <p:spPr bwMode="auto">
            <a:xfrm>
              <a:off x="1600" y="3106"/>
              <a:ext cx="35" cy="31"/>
            </a:xfrm>
            <a:custGeom>
              <a:avLst/>
              <a:gdLst>
                <a:gd name="T0" fmla="*/ 72 w 140"/>
                <a:gd name="T1" fmla="*/ 1 h 122"/>
                <a:gd name="T2" fmla="*/ 79 w 140"/>
                <a:gd name="T3" fmla="*/ 6 h 122"/>
                <a:gd name="T4" fmla="*/ 79 w 140"/>
                <a:gd name="T5" fmla="*/ 87 h 122"/>
                <a:gd name="T6" fmla="*/ 95 w 140"/>
                <a:gd name="T7" fmla="*/ 85 h 122"/>
                <a:gd name="T8" fmla="*/ 105 w 140"/>
                <a:gd name="T9" fmla="*/ 79 h 122"/>
                <a:gd name="T10" fmla="*/ 112 w 140"/>
                <a:gd name="T11" fmla="*/ 69 h 122"/>
                <a:gd name="T12" fmla="*/ 114 w 140"/>
                <a:gd name="T13" fmla="*/ 53 h 122"/>
                <a:gd name="T14" fmla="*/ 113 w 140"/>
                <a:gd name="T15" fmla="*/ 36 h 122"/>
                <a:gd name="T16" fmla="*/ 110 w 140"/>
                <a:gd name="T17" fmla="*/ 24 h 122"/>
                <a:gd name="T18" fmla="*/ 108 w 140"/>
                <a:gd name="T19" fmla="*/ 17 h 122"/>
                <a:gd name="T20" fmla="*/ 106 w 140"/>
                <a:gd name="T21" fmla="*/ 10 h 122"/>
                <a:gd name="T22" fmla="*/ 106 w 140"/>
                <a:gd name="T23" fmla="*/ 9 h 122"/>
                <a:gd name="T24" fmla="*/ 108 w 140"/>
                <a:gd name="T25" fmla="*/ 7 h 122"/>
                <a:gd name="T26" fmla="*/ 112 w 140"/>
                <a:gd name="T27" fmla="*/ 6 h 122"/>
                <a:gd name="T28" fmla="*/ 117 w 140"/>
                <a:gd name="T29" fmla="*/ 6 h 122"/>
                <a:gd name="T30" fmla="*/ 123 w 140"/>
                <a:gd name="T31" fmla="*/ 6 h 122"/>
                <a:gd name="T32" fmla="*/ 126 w 140"/>
                <a:gd name="T33" fmla="*/ 6 h 122"/>
                <a:gd name="T34" fmla="*/ 129 w 140"/>
                <a:gd name="T35" fmla="*/ 7 h 122"/>
                <a:gd name="T36" fmla="*/ 131 w 140"/>
                <a:gd name="T37" fmla="*/ 9 h 122"/>
                <a:gd name="T38" fmla="*/ 134 w 140"/>
                <a:gd name="T39" fmla="*/ 14 h 122"/>
                <a:gd name="T40" fmla="*/ 136 w 140"/>
                <a:gd name="T41" fmla="*/ 24 h 122"/>
                <a:gd name="T42" fmla="*/ 139 w 140"/>
                <a:gd name="T43" fmla="*/ 39 h 122"/>
                <a:gd name="T44" fmla="*/ 140 w 140"/>
                <a:gd name="T45" fmla="*/ 56 h 122"/>
                <a:gd name="T46" fmla="*/ 136 w 140"/>
                <a:gd name="T47" fmla="*/ 85 h 122"/>
                <a:gd name="T48" fmla="*/ 123 w 140"/>
                <a:gd name="T49" fmla="*/ 105 h 122"/>
                <a:gd name="T50" fmla="*/ 102 w 140"/>
                <a:gd name="T51" fmla="*/ 118 h 122"/>
                <a:gd name="T52" fmla="*/ 72 w 140"/>
                <a:gd name="T53" fmla="*/ 122 h 122"/>
                <a:gd name="T54" fmla="*/ 42 w 140"/>
                <a:gd name="T55" fmla="*/ 118 h 122"/>
                <a:gd name="T56" fmla="*/ 20 w 140"/>
                <a:gd name="T57" fmla="*/ 105 h 122"/>
                <a:gd name="T58" fmla="*/ 6 w 140"/>
                <a:gd name="T59" fmla="*/ 86 h 122"/>
                <a:gd name="T60" fmla="*/ 0 w 140"/>
                <a:gd name="T61" fmla="*/ 58 h 122"/>
                <a:gd name="T62" fmla="*/ 4 w 140"/>
                <a:gd name="T63" fmla="*/ 32 h 122"/>
                <a:gd name="T64" fmla="*/ 17 w 140"/>
                <a:gd name="T65" fmla="*/ 14 h 122"/>
                <a:gd name="T66" fmla="*/ 37 w 140"/>
                <a:gd name="T67" fmla="*/ 4 h 122"/>
                <a:gd name="T68" fmla="*/ 62 w 140"/>
                <a:gd name="T69" fmla="*/ 0 h 122"/>
                <a:gd name="T70" fmla="*/ 57 w 140"/>
                <a:gd name="T71" fmla="*/ 35 h 122"/>
                <a:gd name="T72" fmla="*/ 33 w 140"/>
                <a:gd name="T73" fmla="*/ 40 h 122"/>
                <a:gd name="T74" fmla="*/ 25 w 140"/>
                <a:gd name="T75" fmla="*/ 60 h 122"/>
                <a:gd name="T76" fmla="*/ 28 w 140"/>
                <a:gd name="T77" fmla="*/ 71 h 122"/>
                <a:gd name="T78" fmla="*/ 34 w 140"/>
                <a:gd name="T79" fmla="*/ 79 h 122"/>
                <a:gd name="T80" fmla="*/ 45 w 140"/>
                <a:gd name="T81" fmla="*/ 85 h 122"/>
                <a:gd name="T82" fmla="*/ 57 w 140"/>
                <a:gd name="T83" fmla="*/ 8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122">
                  <a:moveTo>
                    <a:pt x="67" y="0"/>
                  </a:moveTo>
                  <a:lnTo>
                    <a:pt x="72" y="1"/>
                  </a:lnTo>
                  <a:lnTo>
                    <a:pt x="76" y="4"/>
                  </a:lnTo>
                  <a:lnTo>
                    <a:pt x="79" y="6"/>
                  </a:lnTo>
                  <a:lnTo>
                    <a:pt x="79" y="11"/>
                  </a:lnTo>
                  <a:lnTo>
                    <a:pt x="79" y="87"/>
                  </a:lnTo>
                  <a:lnTo>
                    <a:pt x="87" y="86"/>
                  </a:lnTo>
                  <a:lnTo>
                    <a:pt x="95" y="85"/>
                  </a:lnTo>
                  <a:lnTo>
                    <a:pt x="100" y="83"/>
                  </a:lnTo>
                  <a:lnTo>
                    <a:pt x="105" y="79"/>
                  </a:lnTo>
                  <a:lnTo>
                    <a:pt x="109" y="74"/>
                  </a:lnTo>
                  <a:lnTo>
                    <a:pt x="112" y="69"/>
                  </a:lnTo>
                  <a:lnTo>
                    <a:pt x="114" y="61"/>
                  </a:lnTo>
                  <a:lnTo>
                    <a:pt x="114" y="53"/>
                  </a:lnTo>
                  <a:lnTo>
                    <a:pt x="114" y="44"/>
                  </a:lnTo>
                  <a:lnTo>
                    <a:pt x="113" y="36"/>
                  </a:lnTo>
                  <a:lnTo>
                    <a:pt x="112" y="30"/>
                  </a:lnTo>
                  <a:lnTo>
                    <a:pt x="110" y="24"/>
                  </a:lnTo>
                  <a:lnTo>
                    <a:pt x="109" y="19"/>
                  </a:lnTo>
                  <a:lnTo>
                    <a:pt x="108" y="17"/>
                  </a:lnTo>
                  <a:lnTo>
                    <a:pt x="106" y="13"/>
                  </a:lnTo>
                  <a:lnTo>
                    <a:pt x="106" y="10"/>
                  </a:lnTo>
                  <a:lnTo>
                    <a:pt x="106" y="9"/>
                  </a:lnTo>
                  <a:lnTo>
                    <a:pt x="106" y="9"/>
                  </a:lnTo>
                  <a:lnTo>
                    <a:pt x="106" y="7"/>
                  </a:lnTo>
                  <a:lnTo>
                    <a:pt x="108" y="7"/>
                  </a:lnTo>
                  <a:lnTo>
                    <a:pt x="109" y="6"/>
                  </a:lnTo>
                  <a:lnTo>
                    <a:pt x="112" y="6"/>
                  </a:lnTo>
                  <a:lnTo>
                    <a:pt x="114" y="6"/>
                  </a:lnTo>
                  <a:lnTo>
                    <a:pt x="117" y="6"/>
                  </a:lnTo>
                  <a:lnTo>
                    <a:pt x="121" y="6"/>
                  </a:lnTo>
                  <a:lnTo>
                    <a:pt x="123" y="6"/>
                  </a:lnTo>
                  <a:lnTo>
                    <a:pt x="125" y="6"/>
                  </a:lnTo>
                  <a:lnTo>
                    <a:pt x="126" y="6"/>
                  </a:lnTo>
                  <a:lnTo>
                    <a:pt x="127" y="7"/>
                  </a:lnTo>
                  <a:lnTo>
                    <a:pt x="129" y="7"/>
                  </a:lnTo>
                  <a:lnTo>
                    <a:pt x="130" y="9"/>
                  </a:lnTo>
                  <a:lnTo>
                    <a:pt x="131" y="9"/>
                  </a:lnTo>
                  <a:lnTo>
                    <a:pt x="132" y="10"/>
                  </a:lnTo>
                  <a:lnTo>
                    <a:pt x="134" y="14"/>
                  </a:lnTo>
                  <a:lnTo>
                    <a:pt x="135" y="18"/>
                  </a:lnTo>
                  <a:lnTo>
                    <a:pt x="136" y="24"/>
                  </a:lnTo>
                  <a:lnTo>
                    <a:pt x="139" y="31"/>
                  </a:lnTo>
                  <a:lnTo>
                    <a:pt x="139" y="39"/>
                  </a:lnTo>
                  <a:lnTo>
                    <a:pt x="140" y="47"/>
                  </a:lnTo>
                  <a:lnTo>
                    <a:pt x="140" y="56"/>
                  </a:lnTo>
                  <a:lnTo>
                    <a:pt x="140" y="71"/>
                  </a:lnTo>
                  <a:lnTo>
                    <a:pt x="136" y="85"/>
                  </a:lnTo>
                  <a:lnTo>
                    <a:pt x="131" y="96"/>
                  </a:lnTo>
                  <a:lnTo>
                    <a:pt x="123" y="105"/>
                  </a:lnTo>
                  <a:lnTo>
                    <a:pt x="114" y="113"/>
                  </a:lnTo>
                  <a:lnTo>
                    <a:pt x="102" y="118"/>
                  </a:lnTo>
                  <a:lnTo>
                    <a:pt x="89" y="122"/>
                  </a:lnTo>
                  <a:lnTo>
                    <a:pt x="72" y="122"/>
                  </a:lnTo>
                  <a:lnTo>
                    <a:pt x="55" y="122"/>
                  </a:lnTo>
                  <a:lnTo>
                    <a:pt x="42" y="118"/>
                  </a:lnTo>
                  <a:lnTo>
                    <a:pt x="29" y="113"/>
                  </a:lnTo>
                  <a:lnTo>
                    <a:pt x="20" y="105"/>
                  </a:lnTo>
                  <a:lnTo>
                    <a:pt x="11" y="96"/>
                  </a:lnTo>
                  <a:lnTo>
                    <a:pt x="6" y="86"/>
                  </a:lnTo>
                  <a:lnTo>
                    <a:pt x="2" y="73"/>
                  </a:lnTo>
                  <a:lnTo>
                    <a:pt x="0" y="58"/>
                  </a:lnTo>
                  <a:lnTo>
                    <a:pt x="2" y="44"/>
                  </a:lnTo>
                  <a:lnTo>
                    <a:pt x="4" y="32"/>
                  </a:lnTo>
                  <a:lnTo>
                    <a:pt x="10" y="22"/>
                  </a:lnTo>
                  <a:lnTo>
                    <a:pt x="17" y="14"/>
                  </a:lnTo>
                  <a:lnTo>
                    <a:pt x="27" y="7"/>
                  </a:lnTo>
                  <a:lnTo>
                    <a:pt x="37" y="4"/>
                  </a:lnTo>
                  <a:lnTo>
                    <a:pt x="49" y="1"/>
                  </a:lnTo>
                  <a:lnTo>
                    <a:pt x="62" y="0"/>
                  </a:lnTo>
                  <a:lnTo>
                    <a:pt x="67" y="0"/>
                  </a:lnTo>
                  <a:close/>
                  <a:moveTo>
                    <a:pt x="57" y="35"/>
                  </a:moveTo>
                  <a:lnTo>
                    <a:pt x="44" y="35"/>
                  </a:lnTo>
                  <a:lnTo>
                    <a:pt x="33" y="40"/>
                  </a:lnTo>
                  <a:lnTo>
                    <a:pt x="27" y="48"/>
                  </a:lnTo>
                  <a:lnTo>
                    <a:pt x="25" y="60"/>
                  </a:lnTo>
                  <a:lnTo>
                    <a:pt x="25" y="66"/>
                  </a:lnTo>
                  <a:lnTo>
                    <a:pt x="28" y="71"/>
                  </a:lnTo>
                  <a:lnTo>
                    <a:pt x="30" y="77"/>
                  </a:lnTo>
                  <a:lnTo>
                    <a:pt x="34" y="79"/>
                  </a:lnTo>
                  <a:lnTo>
                    <a:pt x="40" y="83"/>
                  </a:lnTo>
                  <a:lnTo>
                    <a:pt x="45" y="85"/>
                  </a:lnTo>
                  <a:lnTo>
                    <a:pt x="50" y="86"/>
                  </a:lnTo>
                  <a:lnTo>
                    <a:pt x="57" y="87"/>
                  </a:lnTo>
                  <a:lnTo>
                    <a:pt x="57" y="3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02"/>
            <p:cNvSpPr>
              <a:spLocks/>
            </p:cNvSpPr>
            <p:nvPr/>
          </p:nvSpPr>
          <p:spPr bwMode="auto">
            <a:xfrm>
              <a:off x="1600" y="3079"/>
              <a:ext cx="35" cy="20"/>
            </a:xfrm>
            <a:custGeom>
              <a:avLst/>
              <a:gdLst>
                <a:gd name="T0" fmla="*/ 24 w 139"/>
                <a:gd name="T1" fmla="*/ 0 h 79"/>
                <a:gd name="T2" fmla="*/ 30 w 139"/>
                <a:gd name="T3" fmla="*/ 1 h 79"/>
                <a:gd name="T4" fmla="*/ 34 w 139"/>
                <a:gd name="T5" fmla="*/ 2 h 79"/>
                <a:gd name="T6" fmla="*/ 36 w 139"/>
                <a:gd name="T7" fmla="*/ 4 h 79"/>
                <a:gd name="T8" fmla="*/ 36 w 139"/>
                <a:gd name="T9" fmla="*/ 6 h 79"/>
                <a:gd name="T10" fmla="*/ 36 w 139"/>
                <a:gd name="T11" fmla="*/ 9 h 79"/>
                <a:gd name="T12" fmla="*/ 34 w 139"/>
                <a:gd name="T13" fmla="*/ 13 h 79"/>
                <a:gd name="T14" fmla="*/ 33 w 139"/>
                <a:gd name="T15" fmla="*/ 17 h 79"/>
                <a:gd name="T16" fmla="*/ 33 w 139"/>
                <a:gd name="T17" fmla="*/ 22 h 79"/>
                <a:gd name="T18" fmla="*/ 36 w 139"/>
                <a:gd name="T19" fmla="*/ 29 h 79"/>
                <a:gd name="T20" fmla="*/ 41 w 139"/>
                <a:gd name="T21" fmla="*/ 34 h 79"/>
                <a:gd name="T22" fmla="*/ 49 w 139"/>
                <a:gd name="T23" fmla="*/ 42 h 79"/>
                <a:gd name="T24" fmla="*/ 132 w 139"/>
                <a:gd name="T25" fmla="*/ 46 h 79"/>
                <a:gd name="T26" fmla="*/ 135 w 139"/>
                <a:gd name="T27" fmla="*/ 46 h 79"/>
                <a:gd name="T28" fmla="*/ 138 w 139"/>
                <a:gd name="T29" fmla="*/ 48 h 79"/>
                <a:gd name="T30" fmla="*/ 138 w 139"/>
                <a:gd name="T31" fmla="*/ 53 h 79"/>
                <a:gd name="T32" fmla="*/ 139 w 139"/>
                <a:gd name="T33" fmla="*/ 62 h 79"/>
                <a:gd name="T34" fmla="*/ 138 w 139"/>
                <a:gd name="T35" fmla="*/ 70 h 79"/>
                <a:gd name="T36" fmla="*/ 138 w 139"/>
                <a:gd name="T37" fmla="*/ 77 h 79"/>
                <a:gd name="T38" fmla="*/ 135 w 139"/>
                <a:gd name="T39" fmla="*/ 79 h 79"/>
                <a:gd name="T40" fmla="*/ 132 w 139"/>
                <a:gd name="T41" fmla="*/ 79 h 79"/>
                <a:gd name="T42" fmla="*/ 7 w 139"/>
                <a:gd name="T43" fmla="*/ 79 h 79"/>
                <a:gd name="T44" fmla="*/ 4 w 139"/>
                <a:gd name="T45" fmla="*/ 78 h 79"/>
                <a:gd name="T46" fmla="*/ 3 w 139"/>
                <a:gd name="T47" fmla="*/ 74 h 79"/>
                <a:gd name="T48" fmla="*/ 3 w 139"/>
                <a:gd name="T49" fmla="*/ 69 h 79"/>
                <a:gd name="T50" fmla="*/ 3 w 139"/>
                <a:gd name="T51" fmla="*/ 61 h 79"/>
                <a:gd name="T52" fmla="*/ 3 w 139"/>
                <a:gd name="T53" fmla="*/ 55 h 79"/>
                <a:gd name="T54" fmla="*/ 4 w 139"/>
                <a:gd name="T55" fmla="*/ 52 h 79"/>
                <a:gd name="T56" fmla="*/ 7 w 139"/>
                <a:gd name="T57" fmla="*/ 51 h 79"/>
                <a:gd name="T58" fmla="*/ 24 w 139"/>
                <a:gd name="T59" fmla="*/ 49 h 79"/>
                <a:gd name="T60" fmla="*/ 12 w 139"/>
                <a:gd name="T61" fmla="*/ 40 h 79"/>
                <a:gd name="T62" fmla="*/ 6 w 139"/>
                <a:gd name="T63" fmla="*/ 32 h 79"/>
                <a:gd name="T64" fmla="*/ 2 w 139"/>
                <a:gd name="T65" fmla="*/ 25 h 79"/>
                <a:gd name="T66" fmla="*/ 0 w 139"/>
                <a:gd name="T67" fmla="*/ 17 h 79"/>
                <a:gd name="T68" fmla="*/ 0 w 139"/>
                <a:gd name="T69" fmla="*/ 13 h 79"/>
                <a:gd name="T70" fmla="*/ 2 w 139"/>
                <a:gd name="T71" fmla="*/ 9 h 79"/>
                <a:gd name="T72" fmla="*/ 3 w 139"/>
                <a:gd name="T73" fmla="*/ 5 h 79"/>
                <a:gd name="T74" fmla="*/ 3 w 139"/>
                <a:gd name="T75" fmla="*/ 2 h 79"/>
                <a:gd name="T76" fmla="*/ 6 w 139"/>
                <a:gd name="T77" fmla="*/ 1 h 79"/>
                <a:gd name="T78" fmla="*/ 7 w 139"/>
                <a:gd name="T79" fmla="*/ 1 h 79"/>
                <a:gd name="T80" fmla="*/ 12 w 139"/>
                <a:gd name="T81" fmla="*/ 0 h 79"/>
                <a:gd name="T82" fmla="*/ 20 w 139"/>
                <a:gd name="T8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79">
                  <a:moveTo>
                    <a:pt x="20" y="0"/>
                  </a:moveTo>
                  <a:lnTo>
                    <a:pt x="24" y="0"/>
                  </a:lnTo>
                  <a:lnTo>
                    <a:pt x="28" y="0"/>
                  </a:lnTo>
                  <a:lnTo>
                    <a:pt x="30" y="1"/>
                  </a:lnTo>
                  <a:lnTo>
                    <a:pt x="33" y="1"/>
                  </a:lnTo>
                  <a:lnTo>
                    <a:pt x="34" y="2"/>
                  </a:lnTo>
                  <a:lnTo>
                    <a:pt x="36" y="2"/>
                  </a:lnTo>
                  <a:lnTo>
                    <a:pt x="36" y="4"/>
                  </a:lnTo>
                  <a:lnTo>
                    <a:pt x="36" y="5"/>
                  </a:lnTo>
                  <a:lnTo>
                    <a:pt x="36" y="6"/>
                  </a:lnTo>
                  <a:lnTo>
                    <a:pt x="36" y="8"/>
                  </a:lnTo>
                  <a:lnTo>
                    <a:pt x="36" y="9"/>
                  </a:lnTo>
                  <a:lnTo>
                    <a:pt x="34" y="10"/>
                  </a:lnTo>
                  <a:lnTo>
                    <a:pt x="34" y="13"/>
                  </a:lnTo>
                  <a:lnTo>
                    <a:pt x="34" y="14"/>
                  </a:lnTo>
                  <a:lnTo>
                    <a:pt x="33" y="17"/>
                  </a:lnTo>
                  <a:lnTo>
                    <a:pt x="33" y="19"/>
                  </a:lnTo>
                  <a:lnTo>
                    <a:pt x="33" y="22"/>
                  </a:lnTo>
                  <a:lnTo>
                    <a:pt x="34" y="25"/>
                  </a:lnTo>
                  <a:lnTo>
                    <a:pt x="36" y="29"/>
                  </a:lnTo>
                  <a:lnTo>
                    <a:pt x="38" y="31"/>
                  </a:lnTo>
                  <a:lnTo>
                    <a:pt x="41" y="34"/>
                  </a:lnTo>
                  <a:lnTo>
                    <a:pt x="45" y="38"/>
                  </a:lnTo>
                  <a:lnTo>
                    <a:pt x="49" y="42"/>
                  </a:lnTo>
                  <a:lnTo>
                    <a:pt x="55" y="46"/>
                  </a:lnTo>
                  <a:lnTo>
                    <a:pt x="132" y="46"/>
                  </a:lnTo>
                  <a:lnTo>
                    <a:pt x="134" y="46"/>
                  </a:lnTo>
                  <a:lnTo>
                    <a:pt x="135" y="46"/>
                  </a:lnTo>
                  <a:lnTo>
                    <a:pt x="136" y="47"/>
                  </a:lnTo>
                  <a:lnTo>
                    <a:pt x="138" y="48"/>
                  </a:lnTo>
                  <a:lnTo>
                    <a:pt x="138" y="51"/>
                  </a:lnTo>
                  <a:lnTo>
                    <a:pt x="138" y="53"/>
                  </a:lnTo>
                  <a:lnTo>
                    <a:pt x="139" y="57"/>
                  </a:lnTo>
                  <a:lnTo>
                    <a:pt x="139" y="62"/>
                  </a:lnTo>
                  <a:lnTo>
                    <a:pt x="139" y="68"/>
                  </a:lnTo>
                  <a:lnTo>
                    <a:pt x="138" y="70"/>
                  </a:lnTo>
                  <a:lnTo>
                    <a:pt x="138" y="74"/>
                  </a:lnTo>
                  <a:lnTo>
                    <a:pt x="138" y="77"/>
                  </a:lnTo>
                  <a:lnTo>
                    <a:pt x="136" y="78"/>
                  </a:lnTo>
                  <a:lnTo>
                    <a:pt x="135" y="79"/>
                  </a:lnTo>
                  <a:lnTo>
                    <a:pt x="134" y="79"/>
                  </a:lnTo>
                  <a:lnTo>
                    <a:pt x="132" y="79"/>
                  </a:lnTo>
                  <a:lnTo>
                    <a:pt x="8" y="79"/>
                  </a:lnTo>
                  <a:lnTo>
                    <a:pt x="7" y="79"/>
                  </a:lnTo>
                  <a:lnTo>
                    <a:pt x="6" y="79"/>
                  </a:lnTo>
                  <a:lnTo>
                    <a:pt x="4" y="78"/>
                  </a:lnTo>
                  <a:lnTo>
                    <a:pt x="4" y="77"/>
                  </a:lnTo>
                  <a:lnTo>
                    <a:pt x="3" y="74"/>
                  </a:lnTo>
                  <a:lnTo>
                    <a:pt x="3" y="72"/>
                  </a:lnTo>
                  <a:lnTo>
                    <a:pt x="3" y="69"/>
                  </a:lnTo>
                  <a:lnTo>
                    <a:pt x="3" y="65"/>
                  </a:lnTo>
                  <a:lnTo>
                    <a:pt x="3" y="61"/>
                  </a:lnTo>
                  <a:lnTo>
                    <a:pt x="3" y="57"/>
                  </a:lnTo>
                  <a:lnTo>
                    <a:pt x="3" y="55"/>
                  </a:lnTo>
                  <a:lnTo>
                    <a:pt x="4" y="53"/>
                  </a:lnTo>
                  <a:lnTo>
                    <a:pt x="4" y="52"/>
                  </a:lnTo>
                  <a:lnTo>
                    <a:pt x="6" y="51"/>
                  </a:lnTo>
                  <a:lnTo>
                    <a:pt x="7" y="51"/>
                  </a:lnTo>
                  <a:lnTo>
                    <a:pt x="8" y="49"/>
                  </a:lnTo>
                  <a:lnTo>
                    <a:pt x="24" y="49"/>
                  </a:lnTo>
                  <a:lnTo>
                    <a:pt x="17" y="46"/>
                  </a:lnTo>
                  <a:lnTo>
                    <a:pt x="12" y="40"/>
                  </a:lnTo>
                  <a:lnTo>
                    <a:pt x="8" y="36"/>
                  </a:lnTo>
                  <a:lnTo>
                    <a:pt x="6" y="32"/>
                  </a:lnTo>
                  <a:lnTo>
                    <a:pt x="3" y="29"/>
                  </a:lnTo>
                  <a:lnTo>
                    <a:pt x="2" y="25"/>
                  </a:lnTo>
                  <a:lnTo>
                    <a:pt x="0" y="21"/>
                  </a:lnTo>
                  <a:lnTo>
                    <a:pt x="0" y="17"/>
                  </a:lnTo>
                  <a:lnTo>
                    <a:pt x="0" y="15"/>
                  </a:lnTo>
                  <a:lnTo>
                    <a:pt x="0" y="13"/>
                  </a:lnTo>
                  <a:lnTo>
                    <a:pt x="0" y="12"/>
                  </a:lnTo>
                  <a:lnTo>
                    <a:pt x="2" y="9"/>
                  </a:lnTo>
                  <a:lnTo>
                    <a:pt x="2" y="6"/>
                  </a:lnTo>
                  <a:lnTo>
                    <a:pt x="3" y="5"/>
                  </a:lnTo>
                  <a:lnTo>
                    <a:pt x="3" y="4"/>
                  </a:lnTo>
                  <a:lnTo>
                    <a:pt x="3" y="2"/>
                  </a:lnTo>
                  <a:lnTo>
                    <a:pt x="4" y="1"/>
                  </a:lnTo>
                  <a:lnTo>
                    <a:pt x="6" y="1"/>
                  </a:lnTo>
                  <a:lnTo>
                    <a:pt x="6" y="1"/>
                  </a:lnTo>
                  <a:lnTo>
                    <a:pt x="7" y="1"/>
                  </a:lnTo>
                  <a:lnTo>
                    <a:pt x="10" y="0"/>
                  </a:lnTo>
                  <a:lnTo>
                    <a:pt x="12" y="0"/>
                  </a:lnTo>
                  <a:lnTo>
                    <a:pt x="15" y="0"/>
                  </a:lnTo>
                  <a:lnTo>
                    <a:pt x="20"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203"/>
            <p:cNvSpPr>
              <a:spLocks/>
            </p:cNvSpPr>
            <p:nvPr/>
          </p:nvSpPr>
          <p:spPr bwMode="auto">
            <a:xfrm>
              <a:off x="1600" y="3053"/>
              <a:ext cx="35" cy="24"/>
            </a:xfrm>
            <a:custGeom>
              <a:avLst/>
              <a:gdLst>
                <a:gd name="T0" fmla="*/ 108 w 140"/>
                <a:gd name="T1" fmla="*/ 0 h 95"/>
                <a:gd name="T2" fmla="*/ 125 w 140"/>
                <a:gd name="T3" fmla="*/ 8 h 95"/>
                <a:gd name="T4" fmla="*/ 135 w 140"/>
                <a:gd name="T5" fmla="*/ 23 h 95"/>
                <a:gd name="T6" fmla="*/ 140 w 140"/>
                <a:gd name="T7" fmla="*/ 43 h 95"/>
                <a:gd name="T8" fmla="*/ 140 w 140"/>
                <a:gd name="T9" fmla="*/ 60 h 95"/>
                <a:gd name="T10" fmla="*/ 139 w 140"/>
                <a:gd name="T11" fmla="*/ 73 h 95"/>
                <a:gd name="T12" fmla="*/ 135 w 140"/>
                <a:gd name="T13" fmla="*/ 83 h 95"/>
                <a:gd name="T14" fmla="*/ 132 w 140"/>
                <a:gd name="T15" fmla="*/ 90 h 95"/>
                <a:gd name="T16" fmla="*/ 129 w 140"/>
                <a:gd name="T17" fmla="*/ 92 h 95"/>
                <a:gd name="T18" fmla="*/ 122 w 140"/>
                <a:gd name="T19" fmla="*/ 95 h 95"/>
                <a:gd name="T20" fmla="*/ 113 w 140"/>
                <a:gd name="T21" fmla="*/ 95 h 95"/>
                <a:gd name="T22" fmla="*/ 108 w 140"/>
                <a:gd name="T23" fmla="*/ 94 h 95"/>
                <a:gd name="T24" fmla="*/ 105 w 140"/>
                <a:gd name="T25" fmla="*/ 92 h 95"/>
                <a:gd name="T26" fmla="*/ 104 w 140"/>
                <a:gd name="T27" fmla="*/ 91 h 95"/>
                <a:gd name="T28" fmla="*/ 104 w 140"/>
                <a:gd name="T29" fmla="*/ 88 h 95"/>
                <a:gd name="T30" fmla="*/ 108 w 140"/>
                <a:gd name="T31" fmla="*/ 82 h 95"/>
                <a:gd name="T32" fmla="*/ 112 w 140"/>
                <a:gd name="T33" fmla="*/ 73 h 95"/>
                <a:gd name="T34" fmla="*/ 115 w 140"/>
                <a:gd name="T35" fmla="*/ 61 h 95"/>
                <a:gd name="T36" fmla="*/ 115 w 140"/>
                <a:gd name="T37" fmla="*/ 49 h 95"/>
                <a:gd name="T38" fmla="*/ 113 w 140"/>
                <a:gd name="T39" fmla="*/ 43 h 95"/>
                <a:gd name="T40" fmla="*/ 109 w 140"/>
                <a:gd name="T41" fmla="*/ 36 h 95"/>
                <a:gd name="T42" fmla="*/ 104 w 140"/>
                <a:gd name="T43" fmla="*/ 34 h 95"/>
                <a:gd name="T44" fmla="*/ 96 w 140"/>
                <a:gd name="T45" fmla="*/ 34 h 95"/>
                <a:gd name="T46" fmla="*/ 91 w 140"/>
                <a:gd name="T47" fmla="*/ 39 h 95"/>
                <a:gd name="T48" fmla="*/ 85 w 140"/>
                <a:gd name="T49" fmla="*/ 48 h 95"/>
                <a:gd name="T50" fmla="*/ 81 w 140"/>
                <a:gd name="T51" fmla="*/ 58 h 95"/>
                <a:gd name="T52" fmla="*/ 78 w 140"/>
                <a:gd name="T53" fmla="*/ 69 h 95"/>
                <a:gd name="T54" fmla="*/ 71 w 140"/>
                <a:gd name="T55" fmla="*/ 81 h 95"/>
                <a:gd name="T56" fmla="*/ 62 w 140"/>
                <a:gd name="T57" fmla="*/ 88 h 95"/>
                <a:gd name="T58" fmla="*/ 49 w 140"/>
                <a:gd name="T59" fmla="*/ 94 h 95"/>
                <a:gd name="T60" fmla="*/ 32 w 140"/>
                <a:gd name="T61" fmla="*/ 94 h 95"/>
                <a:gd name="T62" fmla="*/ 17 w 140"/>
                <a:gd name="T63" fmla="*/ 86 h 95"/>
                <a:gd name="T64" fmla="*/ 7 w 140"/>
                <a:gd name="T65" fmla="*/ 73 h 95"/>
                <a:gd name="T66" fmla="*/ 0 w 140"/>
                <a:gd name="T67" fmla="*/ 55 h 95"/>
                <a:gd name="T68" fmla="*/ 0 w 140"/>
                <a:gd name="T69" fmla="*/ 38 h 95"/>
                <a:gd name="T70" fmla="*/ 2 w 140"/>
                <a:gd name="T71" fmla="*/ 27 h 95"/>
                <a:gd name="T72" fmla="*/ 4 w 140"/>
                <a:gd name="T73" fmla="*/ 18 h 95"/>
                <a:gd name="T74" fmla="*/ 7 w 140"/>
                <a:gd name="T75" fmla="*/ 11 h 95"/>
                <a:gd name="T76" fmla="*/ 10 w 140"/>
                <a:gd name="T77" fmla="*/ 9 h 95"/>
                <a:gd name="T78" fmla="*/ 12 w 140"/>
                <a:gd name="T79" fmla="*/ 8 h 95"/>
                <a:gd name="T80" fmla="*/ 15 w 140"/>
                <a:gd name="T81" fmla="*/ 8 h 95"/>
                <a:gd name="T82" fmla="*/ 19 w 140"/>
                <a:gd name="T83" fmla="*/ 6 h 95"/>
                <a:gd name="T84" fmla="*/ 25 w 140"/>
                <a:gd name="T85" fmla="*/ 6 h 95"/>
                <a:gd name="T86" fmla="*/ 30 w 140"/>
                <a:gd name="T87" fmla="*/ 8 h 95"/>
                <a:gd name="T88" fmla="*/ 33 w 140"/>
                <a:gd name="T89" fmla="*/ 8 h 95"/>
                <a:gd name="T90" fmla="*/ 34 w 140"/>
                <a:gd name="T91" fmla="*/ 10 h 95"/>
                <a:gd name="T92" fmla="*/ 34 w 140"/>
                <a:gd name="T93" fmla="*/ 13 h 95"/>
                <a:gd name="T94" fmla="*/ 32 w 140"/>
                <a:gd name="T95" fmla="*/ 18 h 95"/>
                <a:gd name="T96" fmla="*/ 28 w 140"/>
                <a:gd name="T97" fmla="*/ 26 h 95"/>
                <a:gd name="T98" fmla="*/ 25 w 140"/>
                <a:gd name="T99" fmla="*/ 36 h 95"/>
                <a:gd name="T100" fmla="*/ 25 w 140"/>
                <a:gd name="T101" fmla="*/ 47 h 95"/>
                <a:gd name="T102" fmla="*/ 28 w 140"/>
                <a:gd name="T103" fmla="*/ 55 h 95"/>
                <a:gd name="T104" fmla="*/ 30 w 140"/>
                <a:gd name="T105" fmla="*/ 58 h 95"/>
                <a:gd name="T106" fmla="*/ 36 w 140"/>
                <a:gd name="T107" fmla="*/ 61 h 95"/>
                <a:gd name="T108" fmla="*/ 42 w 140"/>
                <a:gd name="T109" fmla="*/ 61 h 95"/>
                <a:gd name="T110" fmla="*/ 49 w 140"/>
                <a:gd name="T111" fmla="*/ 56 h 95"/>
                <a:gd name="T112" fmla="*/ 53 w 140"/>
                <a:gd name="T113" fmla="*/ 47 h 95"/>
                <a:gd name="T114" fmla="*/ 57 w 140"/>
                <a:gd name="T115" fmla="*/ 36 h 95"/>
                <a:gd name="T116" fmla="*/ 62 w 140"/>
                <a:gd name="T117" fmla="*/ 24 h 95"/>
                <a:gd name="T118" fmla="*/ 68 w 140"/>
                <a:gd name="T119" fmla="*/ 14 h 95"/>
                <a:gd name="T120" fmla="*/ 78 w 140"/>
                <a:gd name="T121" fmla="*/ 5 h 95"/>
                <a:gd name="T122" fmla="*/ 89 w 140"/>
                <a:gd name="T1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95">
                  <a:moveTo>
                    <a:pt x="97" y="0"/>
                  </a:moveTo>
                  <a:lnTo>
                    <a:pt x="108" y="0"/>
                  </a:lnTo>
                  <a:lnTo>
                    <a:pt x="117" y="4"/>
                  </a:lnTo>
                  <a:lnTo>
                    <a:pt x="125" y="8"/>
                  </a:lnTo>
                  <a:lnTo>
                    <a:pt x="130" y="15"/>
                  </a:lnTo>
                  <a:lnTo>
                    <a:pt x="135" y="23"/>
                  </a:lnTo>
                  <a:lnTo>
                    <a:pt x="138" y="32"/>
                  </a:lnTo>
                  <a:lnTo>
                    <a:pt x="140" y="43"/>
                  </a:lnTo>
                  <a:lnTo>
                    <a:pt x="140" y="53"/>
                  </a:lnTo>
                  <a:lnTo>
                    <a:pt x="140" y="60"/>
                  </a:lnTo>
                  <a:lnTo>
                    <a:pt x="140" y="66"/>
                  </a:lnTo>
                  <a:lnTo>
                    <a:pt x="139" y="73"/>
                  </a:lnTo>
                  <a:lnTo>
                    <a:pt x="138" y="78"/>
                  </a:lnTo>
                  <a:lnTo>
                    <a:pt x="135" y="83"/>
                  </a:lnTo>
                  <a:lnTo>
                    <a:pt x="134" y="87"/>
                  </a:lnTo>
                  <a:lnTo>
                    <a:pt x="132" y="90"/>
                  </a:lnTo>
                  <a:lnTo>
                    <a:pt x="131" y="91"/>
                  </a:lnTo>
                  <a:lnTo>
                    <a:pt x="129" y="92"/>
                  </a:lnTo>
                  <a:lnTo>
                    <a:pt x="126" y="94"/>
                  </a:lnTo>
                  <a:lnTo>
                    <a:pt x="122" y="95"/>
                  </a:lnTo>
                  <a:lnTo>
                    <a:pt x="117" y="95"/>
                  </a:lnTo>
                  <a:lnTo>
                    <a:pt x="113" y="95"/>
                  </a:lnTo>
                  <a:lnTo>
                    <a:pt x="110" y="95"/>
                  </a:lnTo>
                  <a:lnTo>
                    <a:pt x="108" y="94"/>
                  </a:lnTo>
                  <a:lnTo>
                    <a:pt x="106" y="94"/>
                  </a:lnTo>
                  <a:lnTo>
                    <a:pt x="105" y="92"/>
                  </a:lnTo>
                  <a:lnTo>
                    <a:pt x="105" y="92"/>
                  </a:lnTo>
                  <a:lnTo>
                    <a:pt x="104" y="91"/>
                  </a:lnTo>
                  <a:lnTo>
                    <a:pt x="104" y="90"/>
                  </a:lnTo>
                  <a:lnTo>
                    <a:pt x="104" y="88"/>
                  </a:lnTo>
                  <a:lnTo>
                    <a:pt x="106" y="86"/>
                  </a:lnTo>
                  <a:lnTo>
                    <a:pt x="108" y="82"/>
                  </a:lnTo>
                  <a:lnTo>
                    <a:pt x="109" y="78"/>
                  </a:lnTo>
                  <a:lnTo>
                    <a:pt x="112" y="73"/>
                  </a:lnTo>
                  <a:lnTo>
                    <a:pt x="113" y="68"/>
                  </a:lnTo>
                  <a:lnTo>
                    <a:pt x="115" y="61"/>
                  </a:lnTo>
                  <a:lnTo>
                    <a:pt x="115" y="55"/>
                  </a:lnTo>
                  <a:lnTo>
                    <a:pt x="115" y="49"/>
                  </a:lnTo>
                  <a:lnTo>
                    <a:pt x="114" y="45"/>
                  </a:lnTo>
                  <a:lnTo>
                    <a:pt x="113" y="43"/>
                  </a:lnTo>
                  <a:lnTo>
                    <a:pt x="112" y="39"/>
                  </a:lnTo>
                  <a:lnTo>
                    <a:pt x="109" y="36"/>
                  </a:lnTo>
                  <a:lnTo>
                    <a:pt x="106" y="35"/>
                  </a:lnTo>
                  <a:lnTo>
                    <a:pt x="104" y="34"/>
                  </a:lnTo>
                  <a:lnTo>
                    <a:pt x="101" y="34"/>
                  </a:lnTo>
                  <a:lnTo>
                    <a:pt x="96" y="34"/>
                  </a:lnTo>
                  <a:lnTo>
                    <a:pt x="93" y="36"/>
                  </a:lnTo>
                  <a:lnTo>
                    <a:pt x="91" y="39"/>
                  </a:lnTo>
                  <a:lnTo>
                    <a:pt x="88" y="43"/>
                  </a:lnTo>
                  <a:lnTo>
                    <a:pt x="85" y="48"/>
                  </a:lnTo>
                  <a:lnTo>
                    <a:pt x="84" y="53"/>
                  </a:lnTo>
                  <a:lnTo>
                    <a:pt x="81" y="58"/>
                  </a:lnTo>
                  <a:lnTo>
                    <a:pt x="79" y="64"/>
                  </a:lnTo>
                  <a:lnTo>
                    <a:pt x="78" y="69"/>
                  </a:lnTo>
                  <a:lnTo>
                    <a:pt x="74" y="75"/>
                  </a:lnTo>
                  <a:lnTo>
                    <a:pt x="71" y="81"/>
                  </a:lnTo>
                  <a:lnTo>
                    <a:pt x="67" y="85"/>
                  </a:lnTo>
                  <a:lnTo>
                    <a:pt x="62" y="88"/>
                  </a:lnTo>
                  <a:lnTo>
                    <a:pt x="55" y="91"/>
                  </a:lnTo>
                  <a:lnTo>
                    <a:pt x="49" y="94"/>
                  </a:lnTo>
                  <a:lnTo>
                    <a:pt x="41" y="94"/>
                  </a:lnTo>
                  <a:lnTo>
                    <a:pt x="32" y="94"/>
                  </a:lnTo>
                  <a:lnTo>
                    <a:pt x="24" y="91"/>
                  </a:lnTo>
                  <a:lnTo>
                    <a:pt x="17" y="86"/>
                  </a:lnTo>
                  <a:lnTo>
                    <a:pt x="11" y="81"/>
                  </a:lnTo>
                  <a:lnTo>
                    <a:pt x="7" y="73"/>
                  </a:lnTo>
                  <a:lnTo>
                    <a:pt x="3" y="65"/>
                  </a:lnTo>
                  <a:lnTo>
                    <a:pt x="0" y="55"/>
                  </a:lnTo>
                  <a:lnTo>
                    <a:pt x="0" y="43"/>
                  </a:lnTo>
                  <a:lnTo>
                    <a:pt x="0" y="38"/>
                  </a:lnTo>
                  <a:lnTo>
                    <a:pt x="2" y="32"/>
                  </a:lnTo>
                  <a:lnTo>
                    <a:pt x="2" y="27"/>
                  </a:lnTo>
                  <a:lnTo>
                    <a:pt x="3" y="22"/>
                  </a:lnTo>
                  <a:lnTo>
                    <a:pt x="4" y="18"/>
                  </a:lnTo>
                  <a:lnTo>
                    <a:pt x="6" y="14"/>
                  </a:lnTo>
                  <a:lnTo>
                    <a:pt x="7" y="11"/>
                  </a:lnTo>
                  <a:lnTo>
                    <a:pt x="8" y="10"/>
                  </a:lnTo>
                  <a:lnTo>
                    <a:pt x="10" y="9"/>
                  </a:lnTo>
                  <a:lnTo>
                    <a:pt x="11" y="8"/>
                  </a:lnTo>
                  <a:lnTo>
                    <a:pt x="12" y="8"/>
                  </a:lnTo>
                  <a:lnTo>
                    <a:pt x="14" y="8"/>
                  </a:lnTo>
                  <a:lnTo>
                    <a:pt x="15" y="8"/>
                  </a:lnTo>
                  <a:lnTo>
                    <a:pt x="17" y="8"/>
                  </a:lnTo>
                  <a:lnTo>
                    <a:pt x="19" y="6"/>
                  </a:lnTo>
                  <a:lnTo>
                    <a:pt x="23" y="6"/>
                  </a:lnTo>
                  <a:lnTo>
                    <a:pt x="25" y="6"/>
                  </a:lnTo>
                  <a:lnTo>
                    <a:pt x="28" y="8"/>
                  </a:lnTo>
                  <a:lnTo>
                    <a:pt x="30" y="8"/>
                  </a:lnTo>
                  <a:lnTo>
                    <a:pt x="32" y="8"/>
                  </a:lnTo>
                  <a:lnTo>
                    <a:pt x="33" y="8"/>
                  </a:lnTo>
                  <a:lnTo>
                    <a:pt x="34" y="9"/>
                  </a:lnTo>
                  <a:lnTo>
                    <a:pt x="34" y="10"/>
                  </a:lnTo>
                  <a:lnTo>
                    <a:pt x="34" y="11"/>
                  </a:lnTo>
                  <a:lnTo>
                    <a:pt x="34" y="13"/>
                  </a:lnTo>
                  <a:lnTo>
                    <a:pt x="33" y="15"/>
                  </a:lnTo>
                  <a:lnTo>
                    <a:pt x="32" y="18"/>
                  </a:lnTo>
                  <a:lnTo>
                    <a:pt x="29" y="22"/>
                  </a:lnTo>
                  <a:lnTo>
                    <a:pt x="28" y="26"/>
                  </a:lnTo>
                  <a:lnTo>
                    <a:pt x="27" y="31"/>
                  </a:lnTo>
                  <a:lnTo>
                    <a:pt x="25" y="36"/>
                  </a:lnTo>
                  <a:lnTo>
                    <a:pt x="25" y="43"/>
                  </a:lnTo>
                  <a:lnTo>
                    <a:pt x="25" y="47"/>
                  </a:lnTo>
                  <a:lnTo>
                    <a:pt x="27" y="51"/>
                  </a:lnTo>
                  <a:lnTo>
                    <a:pt x="28" y="55"/>
                  </a:lnTo>
                  <a:lnTo>
                    <a:pt x="29" y="56"/>
                  </a:lnTo>
                  <a:lnTo>
                    <a:pt x="30" y="58"/>
                  </a:lnTo>
                  <a:lnTo>
                    <a:pt x="33" y="60"/>
                  </a:lnTo>
                  <a:lnTo>
                    <a:pt x="36" y="61"/>
                  </a:lnTo>
                  <a:lnTo>
                    <a:pt x="38" y="61"/>
                  </a:lnTo>
                  <a:lnTo>
                    <a:pt x="42" y="61"/>
                  </a:lnTo>
                  <a:lnTo>
                    <a:pt x="46" y="58"/>
                  </a:lnTo>
                  <a:lnTo>
                    <a:pt x="49" y="56"/>
                  </a:lnTo>
                  <a:lnTo>
                    <a:pt x="51" y="52"/>
                  </a:lnTo>
                  <a:lnTo>
                    <a:pt x="53" y="47"/>
                  </a:lnTo>
                  <a:lnTo>
                    <a:pt x="55" y="41"/>
                  </a:lnTo>
                  <a:lnTo>
                    <a:pt x="57" y="36"/>
                  </a:lnTo>
                  <a:lnTo>
                    <a:pt x="59" y="30"/>
                  </a:lnTo>
                  <a:lnTo>
                    <a:pt x="62" y="24"/>
                  </a:lnTo>
                  <a:lnTo>
                    <a:pt x="64" y="19"/>
                  </a:lnTo>
                  <a:lnTo>
                    <a:pt x="68" y="14"/>
                  </a:lnTo>
                  <a:lnTo>
                    <a:pt x="72" y="9"/>
                  </a:lnTo>
                  <a:lnTo>
                    <a:pt x="78" y="5"/>
                  </a:lnTo>
                  <a:lnTo>
                    <a:pt x="83" y="2"/>
                  </a:lnTo>
                  <a:lnTo>
                    <a:pt x="89" y="0"/>
                  </a:lnTo>
                  <a:lnTo>
                    <a:pt x="97"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04"/>
            <p:cNvSpPr>
              <a:spLocks/>
            </p:cNvSpPr>
            <p:nvPr/>
          </p:nvSpPr>
          <p:spPr bwMode="auto">
            <a:xfrm>
              <a:off x="1585" y="3016"/>
              <a:ext cx="62" cy="15"/>
            </a:xfrm>
            <a:custGeom>
              <a:avLst/>
              <a:gdLst>
                <a:gd name="T0" fmla="*/ 8 w 248"/>
                <a:gd name="T1" fmla="*/ 0 h 60"/>
                <a:gd name="T2" fmla="*/ 35 w 248"/>
                <a:gd name="T3" fmla="*/ 11 h 60"/>
                <a:gd name="T4" fmla="*/ 64 w 248"/>
                <a:gd name="T5" fmla="*/ 18 h 60"/>
                <a:gd name="T6" fmla="*/ 93 w 248"/>
                <a:gd name="T7" fmla="*/ 23 h 60"/>
                <a:gd name="T8" fmla="*/ 123 w 248"/>
                <a:gd name="T9" fmla="*/ 24 h 60"/>
                <a:gd name="T10" fmla="*/ 153 w 248"/>
                <a:gd name="T11" fmla="*/ 23 h 60"/>
                <a:gd name="T12" fmla="*/ 183 w 248"/>
                <a:gd name="T13" fmla="*/ 18 h 60"/>
                <a:gd name="T14" fmla="*/ 212 w 248"/>
                <a:gd name="T15" fmla="*/ 11 h 60"/>
                <a:gd name="T16" fmla="*/ 239 w 248"/>
                <a:gd name="T17" fmla="*/ 0 h 60"/>
                <a:gd name="T18" fmla="*/ 242 w 248"/>
                <a:gd name="T19" fmla="*/ 0 h 60"/>
                <a:gd name="T20" fmla="*/ 243 w 248"/>
                <a:gd name="T21" fmla="*/ 0 h 60"/>
                <a:gd name="T22" fmla="*/ 244 w 248"/>
                <a:gd name="T23" fmla="*/ 0 h 60"/>
                <a:gd name="T24" fmla="*/ 246 w 248"/>
                <a:gd name="T25" fmla="*/ 1 h 60"/>
                <a:gd name="T26" fmla="*/ 247 w 248"/>
                <a:gd name="T27" fmla="*/ 2 h 60"/>
                <a:gd name="T28" fmla="*/ 247 w 248"/>
                <a:gd name="T29" fmla="*/ 6 h 60"/>
                <a:gd name="T30" fmla="*/ 248 w 248"/>
                <a:gd name="T31" fmla="*/ 9 h 60"/>
                <a:gd name="T32" fmla="*/ 248 w 248"/>
                <a:gd name="T33" fmla="*/ 14 h 60"/>
                <a:gd name="T34" fmla="*/ 248 w 248"/>
                <a:gd name="T35" fmla="*/ 18 h 60"/>
                <a:gd name="T36" fmla="*/ 247 w 248"/>
                <a:gd name="T37" fmla="*/ 21 h 60"/>
                <a:gd name="T38" fmla="*/ 247 w 248"/>
                <a:gd name="T39" fmla="*/ 23 h 60"/>
                <a:gd name="T40" fmla="*/ 247 w 248"/>
                <a:gd name="T41" fmla="*/ 26 h 60"/>
                <a:gd name="T42" fmla="*/ 246 w 248"/>
                <a:gd name="T43" fmla="*/ 27 h 60"/>
                <a:gd name="T44" fmla="*/ 246 w 248"/>
                <a:gd name="T45" fmla="*/ 28 h 60"/>
                <a:gd name="T46" fmla="*/ 244 w 248"/>
                <a:gd name="T47" fmla="*/ 30 h 60"/>
                <a:gd name="T48" fmla="*/ 244 w 248"/>
                <a:gd name="T49" fmla="*/ 30 h 60"/>
                <a:gd name="T50" fmla="*/ 229 w 248"/>
                <a:gd name="T51" fmla="*/ 38 h 60"/>
                <a:gd name="T52" fmla="*/ 214 w 248"/>
                <a:gd name="T53" fmla="*/ 43 h 60"/>
                <a:gd name="T54" fmla="*/ 200 w 248"/>
                <a:gd name="T55" fmla="*/ 48 h 60"/>
                <a:gd name="T56" fmla="*/ 184 w 248"/>
                <a:gd name="T57" fmla="*/ 53 h 60"/>
                <a:gd name="T58" fmla="*/ 170 w 248"/>
                <a:gd name="T59" fmla="*/ 56 h 60"/>
                <a:gd name="T60" fmla="*/ 154 w 248"/>
                <a:gd name="T61" fmla="*/ 58 h 60"/>
                <a:gd name="T62" fmla="*/ 139 w 248"/>
                <a:gd name="T63" fmla="*/ 60 h 60"/>
                <a:gd name="T64" fmla="*/ 123 w 248"/>
                <a:gd name="T65" fmla="*/ 60 h 60"/>
                <a:gd name="T66" fmla="*/ 108 w 248"/>
                <a:gd name="T67" fmla="*/ 60 h 60"/>
                <a:gd name="T68" fmla="*/ 93 w 248"/>
                <a:gd name="T69" fmla="*/ 58 h 60"/>
                <a:gd name="T70" fmla="*/ 77 w 248"/>
                <a:gd name="T71" fmla="*/ 56 h 60"/>
                <a:gd name="T72" fmla="*/ 63 w 248"/>
                <a:gd name="T73" fmla="*/ 52 h 60"/>
                <a:gd name="T74" fmla="*/ 47 w 248"/>
                <a:gd name="T75" fmla="*/ 48 h 60"/>
                <a:gd name="T76" fmla="*/ 33 w 248"/>
                <a:gd name="T77" fmla="*/ 43 h 60"/>
                <a:gd name="T78" fmla="*/ 17 w 248"/>
                <a:gd name="T79" fmla="*/ 38 h 60"/>
                <a:gd name="T80" fmla="*/ 3 w 248"/>
                <a:gd name="T81" fmla="*/ 30 h 60"/>
                <a:gd name="T82" fmla="*/ 3 w 248"/>
                <a:gd name="T83" fmla="*/ 30 h 60"/>
                <a:gd name="T84" fmla="*/ 1 w 248"/>
                <a:gd name="T85" fmla="*/ 28 h 60"/>
                <a:gd name="T86" fmla="*/ 1 w 248"/>
                <a:gd name="T87" fmla="*/ 28 h 60"/>
                <a:gd name="T88" fmla="*/ 1 w 248"/>
                <a:gd name="T89" fmla="*/ 27 h 60"/>
                <a:gd name="T90" fmla="*/ 0 w 248"/>
                <a:gd name="T91" fmla="*/ 24 h 60"/>
                <a:gd name="T92" fmla="*/ 0 w 248"/>
                <a:gd name="T93" fmla="*/ 22 h 60"/>
                <a:gd name="T94" fmla="*/ 0 w 248"/>
                <a:gd name="T95" fmla="*/ 19 h 60"/>
                <a:gd name="T96" fmla="*/ 0 w 248"/>
                <a:gd name="T97" fmla="*/ 14 h 60"/>
                <a:gd name="T98" fmla="*/ 0 w 248"/>
                <a:gd name="T99" fmla="*/ 10 h 60"/>
                <a:gd name="T100" fmla="*/ 0 w 248"/>
                <a:gd name="T101" fmla="*/ 6 h 60"/>
                <a:gd name="T102" fmla="*/ 1 w 248"/>
                <a:gd name="T103" fmla="*/ 4 h 60"/>
                <a:gd name="T104" fmla="*/ 1 w 248"/>
                <a:gd name="T105" fmla="*/ 1 h 60"/>
                <a:gd name="T106" fmla="*/ 3 w 248"/>
                <a:gd name="T107" fmla="*/ 0 h 60"/>
                <a:gd name="T108" fmla="*/ 4 w 248"/>
                <a:gd name="T109" fmla="*/ 0 h 60"/>
                <a:gd name="T110" fmla="*/ 5 w 248"/>
                <a:gd name="T111" fmla="*/ 0 h 60"/>
                <a:gd name="T112" fmla="*/ 8 w 248"/>
                <a:gd name="T11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60">
                  <a:moveTo>
                    <a:pt x="8" y="0"/>
                  </a:moveTo>
                  <a:lnTo>
                    <a:pt x="35" y="11"/>
                  </a:lnTo>
                  <a:lnTo>
                    <a:pt x="64" y="18"/>
                  </a:lnTo>
                  <a:lnTo>
                    <a:pt x="93" y="23"/>
                  </a:lnTo>
                  <a:lnTo>
                    <a:pt x="123" y="24"/>
                  </a:lnTo>
                  <a:lnTo>
                    <a:pt x="153" y="23"/>
                  </a:lnTo>
                  <a:lnTo>
                    <a:pt x="183" y="18"/>
                  </a:lnTo>
                  <a:lnTo>
                    <a:pt x="212" y="11"/>
                  </a:lnTo>
                  <a:lnTo>
                    <a:pt x="239" y="0"/>
                  </a:lnTo>
                  <a:lnTo>
                    <a:pt x="242" y="0"/>
                  </a:lnTo>
                  <a:lnTo>
                    <a:pt x="243" y="0"/>
                  </a:lnTo>
                  <a:lnTo>
                    <a:pt x="244" y="0"/>
                  </a:lnTo>
                  <a:lnTo>
                    <a:pt x="246" y="1"/>
                  </a:lnTo>
                  <a:lnTo>
                    <a:pt x="247" y="2"/>
                  </a:lnTo>
                  <a:lnTo>
                    <a:pt x="247" y="6"/>
                  </a:lnTo>
                  <a:lnTo>
                    <a:pt x="248" y="9"/>
                  </a:lnTo>
                  <a:lnTo>
                    <a:pt x="248" y="14"/>
                  </a:lnTo>
                  <a:lnTo>
                    <a:pt x="248" y="18"/>
                  </a:lnTo>
                  <a:lnTo>
                    <a:pt x="247" y="21"/>
                  </a:lnTo>
                  <a:lnTo>
                    <a:pt x="247" y="23"/>
                  </a:lnTo>
                  <a:lnTo>
                    <a:pt x="247" y="26"/>
                  </a:lnTo>
                  <a:lnTo>
                    <a:pt x="246" y="27"/>
                  </a:lnTo>
                  <a:lnTo>
                    <a:pt x="246" y="28"/>
                  </a:lnTo>
                  <a:lnTo>
                    <a:pt x="244" y="30"/>
                  </a:lnTo>
                  <a:lnTo>
                    <a:pt x="244" y="30"/>
                  </a:lnTo>
                  <a:lnTo>
                    <a:pt x="229" y="38"/>
                  </a:lnTo>
                  <a:lnTo>
                    <a:pt x="214" y="43"/>
                  </a:lnTo>
                  <a:lnTo>
                    <a:pt x="200" y="48"/>
                  </a:lnTo>
                  <a:lnTo>
                    <a:pt x="184" y="53"/>
                  </a:lnTo>
                  <a:lnTo>
                    <a:pt x="170" y="56"/>
                  </a:lnTo>
                  <a:lnTo>
                    <a:pt x="154" y="58"/>
                  </a:lnTo>
                  <a:lnTo>
                    <a:pt x="139" y="60"/>
                  </a:lnTo>
                  <a:lnTo>
                    <a:pt x="123" y="60"/>
                  </a:lnTo>
                  <a:lnTo>
                    <a:pt x="108" y="60"/>
                  </a:lnTo>
                  <a:lnTo>
                    <a:pt x="93" y="58"/>
                  </a:lnTo>
                  <a:lnTo>
                    <a:pt x="77" y="56"/>
                  </a:lnTo>
                  <a:lnTo>
                    <a:pt x="63" y="52"/>
                  </a:lnTo>
                  <a:lnTo>
                    <a:pt x="47" y="48"/>
                  </a:lnTo>
                  <a:lnTo>
                    <a:pt x="33" y="43"/>
                  </a:lnTo>
                  <a:lnTo>
                    <a:pt x="17" y="38"/>
                  </a:lnTo>
                  <a:lnTo>
                    <a:pt x="3" y="30"/>
                  </a:lnTo>
                  <a:lnTo>
                    <a:pt x="3" y="30"/>
                  </a:lnTo>
                  <a:lnTo>
                    <a:pt x="1" y="28"/>
                  </a:lnTo>
                  <a:lnTo>
                    <a:pt x="1" y="28"/>
                  </a:lnTo>
                  <a:lnTo>
                    <a:pt x="1" y="27"/>
                  </a:lnTo>
                  <a:lnTo>
                    <a:pt x="0" y="24"/>
                  </a:lnTo>
                  <a:lnTo>
                    <a:pt x="0" y="22"/>
                  </a:lnTo>
                  <a:lnTo>
                    <a:pt x="0" y="19"/>
                  </a:lnTo>
                  <a:lnTo>
                    <a:pt x="0" y="14"/>
                  </a:lnTo>
                  <a:lnTo>
                    <a:pt x="0" y="10"/>
                  </a:lnTo>
                  <a:lnTo>
                    <a:pt x="0" y="6"/>
                  </a:lnTo>
                  <a:lnTo>
                    <a:pt x="1" y="4"/>
                  </a:lnTo>
                  <a:lnTo>
                    <a:pt x="1" y="1"/>
                  </a:lnTo>
                  <a:lnTo>
                    <a:pt x="3" y="0"/>
                  </a:lnTo>
                  <a:lnTo>
                    <a:pt x="4" y="0"/>
                  </a:lnTo>
                  <a:lnTo>
                    <a:pt x="5" y="0"/>
                  </a:lnTo>
                  <a:lnTo>
                    <a:pt x="8"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Freeform 206"/>
          <p:cNvSpPr>
            <a:spLocks/>
          </p:cNvSpPr>
          <p:nvPr/>
        </p:nvSpPr>
        <p:spPr bwMode="auto">
          <a:xfrm>
            <a:off x="3206750" y="4781550"/>
            <a:ext cx="73025" cy="44450"/>
          </a:xfrm>
          <a:custGeom>
            <a:avLst/>
            <a:gdLst>
              <a:gd name="T0" fmla="*/ 171 w 182"/>
              <a:gd name="T1" fmla="*/ 0 h 111"/>
              <a:gd name="T2" fmla="*/ 176 w 182"/>
              <a:gd name="T3" fmla="*/ 2 h 111"/>
              <a:gd name="T4" fmla="*/ 180 w 182"/>
              <a:gd name="T5" fmla="*/ 3 h 111"/>
              <a:gd name="T6" fmla="*/ 182 w 182"/>
              <a:gd name="T7" fmla="*/ 6 h 111"/>
              <a:gd name="T8" fmla="*/ 182 w 182"/>
              <a:gd name="T9" fmla="*/ 106 h 111"/>
              <a:gd name="T10" fmla="*/ 180 w 182"/>
              <a:gd name="T11" fmla="*/ 107 h 111"/>
              <a:gd name="T12" fmla="*/ 179 w 182"/>
              <a:gd name="T13" fmla="*/ 110 h 111"/>
              <a:gd name="T14" fmla="*/ 174 w 182"/>
              <a:gd name="T15" fmla="*/ 111 h 111"/>
              <a:gd name="T16" fmla="*/ 167 w 182"/>
              <a:gd name="T17" fmla="*/ 111 h 111"/>
              <a:gd name="T18" fmla="*/ 161 w 182"/>
              <a:gd name="T19" fmla="*/ 111 h 111"/>
              <a:gd name="T20" fmla="*/ 157 w 182"/>
              <a:gd name="T21" fmla="*/ 110 h 111"/>
              <a:gd name="T22" fmla="*/ 154 w 182"/>
              <a:gd name="T23" fmla="*/ 109 h 111"/>
              <a:gd name="T24" fmla="*/ 153 w 182"/>
              <a:gd name="T25" fmla="*/ 106 h 111"/>
              <a:gd name="T26" fmla="*/ 35 w 182"/>
              <a:gd name="T27" fmla="*/ 72 h 111"/>
              <a:gd name="T28" fmla="*/ 54 w 182"/>
              <a:gd name="T29" fmla="*/ 105 h 111"/>
              <a:gd name="T30" fmla="*/ 54 w 182"/>
              <a:gd name="T31" fmla="*/ 109 h 111"/>
              <a:gd name="T32" fmla="*/ 51 w 182"/>
              <a:gd name="T33" fmla="*/ 111 h 111"/>
              <a:gd name="T34" fmla="*/ 46 w 182"/>
              <a:gd name="T35" fmla="*/ 111 h 111"/>
              <a:gd name="T36" fmla="*/ 38 w 182"/>
              <a:gd name="T37" fmla="*/ 111 h 111"/>
              <a:gd name="T38" fmla="*/ 33 w 182"/>
              <a:gd name="T39" fmla="*/ 111 h 111"/>
              <a:gd name="T40" fmla="*/ 30 w 182"/>
              <a:gd name="T41" fmla="*/ 110 h 111"/>
              <a:gd name="T42" fmla="*/ 27 w 182"/>
              <a:gd name="T43" fmla="*/ 109 h 111"/>
              <a:gd name="T44" fmla="*/ 1 w 182"/>
              <a:gd name="T45" fmla="*/ 68 h 111"/>
              <a:gd name="T46" fmla="*/ 0 w 182"/>
              <a:gd name="T47" fmla="*/ 66 h 111"/>
              <a:gd name="T48" fmla="*/ 0 w 182"/>
              <a:gd name="T49" fmla="*/ 63 h 111"/>
              <a:gd name="T50" fmla="*/ 0 w 182"/>
              <a:gd name="T51" fmla="*/ 59 h 111"/>
              <a:gd name="T52" fmla="*/ 0 w 182"/>
              <a:gd name="T53" fmla="*/ 53 h 111"/>
              <a:gd name="T54" fmla="*/ 0 w 182"/>
              <a:gd name="T55" fmla="*/ 43 h 111"/>
              <a:gd name="T56" fmla="*/ 0 w 182"/>
              <a:gd name="T57" fmla="*/ 38 h 111"/>
              <a:gd name="T58" fmla="*/ 1 w 182"/>
              <a:gd name="T59" fmla="*/ 37 h 111"/>
              <a:gd name="T60" fmla="*/ 4 w 182"/>
              <a:gd name="T61" fmla="*/ 36 h 111"/>
              <a:gd name="T62" fmla="*/ 153 w 182"/>
              <a:gd name="T63" fmla="*/ 7 h 111"/>
              <a:gd name="T64" fmla="*/ 154 w 182"/>
              <a:gd name="T65" fmla="*/ 4 h 111"/>
              <a:gd name="T66" fmla="*/ 157 w 182"/>
              <a:gd name="T67" fmla="*/ 2 h 111"/>
              <a:gd name="T68" fmla="*/ 161 w 182"/>
              <a:gd name="T69" fmla="*/ 2 h 111"/>
              <a:gd name="T70" fmla="*/ 167 w 182"/>
              <a:gd name="T7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11">
                <a:moveTo>
                  <a:pt x="167" y="0"/>
                </a:moveTo>
                <a:lnTo>
                  <a:pt x="171" y="0"/>
                </a:lnTo>
                <a:lnTo>
                  <a:pt x="174" y="2"/>
                </a:lnTo>
                <a:lnTo>
                  <a:pt x="176" y="2"/>
                </a:lnTo>
                <a:lnTo>
                  <a:pt x="179" y="3"/>
                </a:lnTo>
                <a:lnTo>
                  <a:pt x="180" y="3"/>
                </a:lnTo>
                <a:lnTo>
                  <a:pt x="180" y="4"/>
                </a:lnTo>
                <a:lnTo>
                  <a:pt x="182" y="6"/>
                </a:lnTo>
                <a:lnTo>
                  <a:pt x="182" y="7"/>
                </a:lnTo>
                <a:lnTo>
                  <a:pt x="182" y="106"/>
                </a:lnTo>
                <a:lnTo>
                  <a:pt x="182" y="107"/>
                </a:lnTo>
                <a:lnTo>
                  <a:pt x="180" y="107"/>
                </a:lnTo>
                <a:lnTo>
                  <a:pt x="180" y="109"/>
                </a:lnTo>
                <a:lnTo>
                  <a:pt x="179" y="110"/>
                </a:lnTo>
                <a:lnTo>
                  <a:pt x="176" y="110"/>
                </a:lnTo>
                <a:lnTo>
                  <a:pt x="174" y="111"/>
                </a:lnTo>
                <a:lnTo>
                  <a:pt x="171" y="111"/>
                </a:lnTo>
                <a:lnTo>
                  <a:pt x="167" y="111"/>
                </a:lnTo>
                <a:lnTo>
                  <a:pt x="163" y="111"/>
                </a:lnTo>
                <a:lnTo>
                  <a:pt x="161" y="111"/>
                </a:lnTo>
                <a:lnTo>
                  <a:pt x="158" y="110"/>
                </a:lnTo>
                <a:lnTo>
                  <a:pt x="157" y="110"/>
                </a:lnTo>
                <a:lnTo>
                  <a:pt x="156" y="109"/>
                </a:lnTo>
                <a:lnTo>
                  <a:pt x="154" y="109"/>
                </a:lnTo>
                <a:lnTo>
                  <a:pt x="153" y="107"/>
                </a:lnTo>
                <a:lnTo>
                  <a:pt x="153" y="106"/>
                </a:lnTo>
                <a:lnTo>
                  <a:pt x="153" y="72"/>
                </a:lnTo>
                <a:lnTo>
                  <a:pt x="35" y="72"/>
                </a:lnTo>
                <a:lnTo>
                  <a:pt x="52" y="101"/>
                </a:lnTo>
                <a:lnTo>
                  <a:pt x="54" y="105"/>
                </a:lnTo>
                <a:lnTo>
                  <a:pt x="54" y="106"/>
                </a:lnTo>
                <a:lnTo>
                  <a:pt x="54" y="109"/>
                </a:lnTo>
                <a:lnTo>
                  <a:pt x="52" y="110"/>
                </a:lnTo>
                <a:lnTo>
                  <a:pt x="51" y="111"/>
                </a:lnTo>
                <a:lnTo>
                  <a:pt x="48" y="111"/>
                </a:lnTo>
                <a:lnTo>
                  <a:pt x="46" y="111"/>
                </a:lnTo>
                <a:lnTo>
                  <a:pt x="41" y="111"/>
                </a:lnTo>
                <a:lnTo>
                  <a:pt x="38" y="111"/>
                </a:lnTo>
                <a:lnTo>
                  <a:pt x="35" y="111"/>
                </a:lnTo>
                <a:lnTo>
                  <a:pt x="33" y="111"/>
                </a:lnTo>
                <a:lnTo>
                  <a:pt x="31" y="111"/>
                </a:lnTo>
                <a:lnTo>
                  <a:pt x="30" y="110"/>
                </a:lnTo>
                <a:lnTo>
                  <a:pt x="29" y="110"/>
                </a:lnTo>
                <a:lnTo>
                  <a:pt x="27" y="109"/>
                </a:lnTo>
                <a:lnTo>
                  <a:pt x="26" y="106"/>
                </a:lnTo>
                <a:lnTo>
                  <a:pt x="1" y="68"/>
                </a:lnTo>
                <a:lnTo>
                  <a:pt x="1" y="67"/>
                </a:lnTo>
                <a:lnTo>
                  <a:pt x="0" y="66"/>
                </a:lnTo>
                <a:lnTo>
                  <a:pt x="0" y="66"/>
                </a:lnTo>
                <a:lnTo>
                  <a:pt x="0" y="63"/>
                </a:lnTo>
                <a:lnTo>
                  <a:pt x="0" y="62"/>
                </a:lnTo>
                <a:lnTo>
                  <a:pt x="0" y="59"/>
                </a:lnTo>
                <a:lnTo>
                  <a:pt x="0" y="57"/>
                </a:lnTo>
                <a:lnTo>
                  <a:pt x="0" y="53"/>
                </a:lnTo>
                <a:lnTo>
                  <a:pt x="0" y="47"/>
                </a:lnTo>
                <a:lnTo>
                  <a:pt x="0" y="43"/>
                </a:lnTo>
                <a:lnTo>
                  <a:pt x="0" y="41"/>
                </a:lnTo>
                <a:lnTo>
                  <a:pt x="0" y="38"/>
                </a:lnTo>
                <a:lnTo>
                  <a:pt x="1" y="37"/>
                </a:lnTo>
                <a:lnTo>
                  <a:pt x="1" y="37"/>
                </a:lnTo>
                <a:lnTo>
                  <a:pt x="3" y="36"/>
                </a:lnTo>
                <a:lnTo>
                  <a:pt x="4" y="36"/>
                </a:lnTo>
                <a:lnTo>
                  <a:pt x="153" y="36"/>
                </a:lnTo>
                <a:lnTo>
                  <a:pt x="153" y="7"/>
                </a:lnTo>
                <a:lnTo>
                  <a:pt x="153" y="6"/>
                </a:lnTo>
                <a:lnTo>
                  <a:pt x="154" y="4"/>
                </a:lnTo>
                <a:lnTo>
                  <a:pt x="156" y="3"/>
                </a:lnTo>
                <a:lnTo>
                  <a:pt x="157" y="2"/>
                </a:lnTo>
                <a:lnTo>
                  <a:pt x="158" y="2"/>
                </a:lnTo>
                <a:lnTo>
                  <a:pt x="161" y="2"/>
                </a:lnTo>
                <a:lnTo>
                  <a:pt x="163" y="0"/>
                </a:lnTo>
                <a:lnTo>
                  <a:pt x="167"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07"/>
          <p:cNvSpPr>
            <a:spLocks noEditPoints="1"/>
          </p:cNvSpPr>
          <p:nvPr/>
        </p:nvSpPr>
        <p:spPr bwMode="auto">
          <a:xfrm>
            <a:off x="3206750" y="4721225"/>
            <a:ext cx="73025" cy="52388"/>
          </a:xfrm>
          <a:custGeom>
            <a:avLst/>
            <a:gdLst>
              <a:gd name="T0" fmla="*/ 114 w 187"/>
              <a:gd name="T1" fmla="*/ 1 h 129"/>
              <a:gd name="T2" fmla="*/ 149 w 187"/>
              <a:gd name="T3" fmla="*/ 8 h 129"/>
              <a:gd name="T4" fmla="*/ 174 w 187"/>
              <a:gd name="T5" fmla="*/ 24 h 129"/>
              <a:gd name="T6" fmla="*/ 187 w 187"/>
              <a:gd name="T7" fmla="*/ 50 h 129"/>
              <a:gd name="T8" fmla="*/ 187 w 187"/>
              <a:gd name="T9" fmla="*/ 84 h 129"/>
              <a:gd name="T10" fmla="*/ 174 w 187"/>
              <a:gd name="T11" fmla="*/ 109 h 129"/>
              <a:gd name="T12" fmla="*/ 151 w 187"/>
              <a:gd name="T13" fmla="*/ 123 h 129"/>
              <a:gd name="T14" fmla="*/ 115 w 187"/>
              <a:gd name="T15" fmla="*/ 129 h 129"/>
              <a:gd name="T16" fmla="*/ 74 w 187"/>
              <a:gd name="T17" fmla="*/ 128 h 129"/>
              <a:gd name="T18" fmla="*/ 40 w 187"/>
              <a:gd name="T19" fmla="*/ 122 h 129"/>
              <a:gd name="T20" fmla="*/ 15 w 187"/>
              <a:gd name="T21" fmla="*/ 106 h 129"/>
              <a:gd name="T22" fmla="*/ 2 w 187"/>
              <a:gd name="T23" fmla="*/ 80 h 129"/>
              <a:gd name="T24" fmla="*/ 2 w 187"/>
              <a:gd name="T25" fmla="*/ 46 h 129"/>
              <a:gd name="T26" fmla="*/ 15 w 187"/>
              <a:gd name="T27" fmla="*/ 21 h 129"/>
              <a:gd name="T28" fmla="*/ 38 w 187"/>
              <a:gd name="T29" fmla="*/ 7 h 129"/>
              <a:gd name="T30" fmla="*/ 72 w 187"/>
              <a:gd name="T31" fmla="*/ 0 h 129"/>
              <a:gd name="T32" fmla="*/ 96 w 187"/>
              <a:gd name="T33" fmla="*/ 37 h 129"/>
              <a:gd name="T34" fmla="*/ 72 w 187"/>
              <a:gd name="T35" fmla="*/ 38 h 129"/>
              <a:gd name="T36" fmla="*/ 55 w 187"/>
              <a:gd name="T37" fmla="*/ 41 h 129"/>
              <a:gd name="T38" fmla="*/ 44 w 187"/>
              <a:gd name="T39" fmla="*/ 43 h 129"/>
              <a:gd name="T40" fmla="*/ 36 w 187"/>
              <a:gd name="T41" fmla="*/ 48 h 129"/>
              <a:gd name="T42" fmla="*/ 30 w 187"/>
              <a:gd name="T43" fmla="*/ 56 h 129"/>
              <a:gd name="T44" fmla="*/ 29 w 187"/>
              <a:gd name="T45" fmla="*/ 64 h 129"/>
              <a:gd name="T46" fmla="*/ 34 w 187"/>
              <a:gd name="T47" fmla="*/ 79 h 129"/>
              <a:gd name="T48" fmla="*/ 46 w 187"/>
              <a:gd name="T49" fmla="*/ 86 h 129"/>
              <a:gd name="T50" fmla="*/ 66 w 187"/>
              <a:gd name="T51" fmla="*/ 92 h 129"/>
              <a:gd name="T52" fmla="*/ 93 w 187"/>
              <a:gd name="T53" fmla="*/ 93 h 129"/>
              <a:gd name="T54" fmla="*/ 125 w 187"/>
              <a:gd name="T55" fmla="*/ 90 h 129"/>
              <a:gd name="T56" fmla="*/ 145 w 187"/>
              <a:gd name="T57" fmla="*/ 86 h 129"/>
              <a:gd name="T58" fmla="*/ 156 w 187"/>
              <a:gd name="T59" fmla="*/ 77 h 129"/>
              <a:gd name="T60" fmla="*/ 159 w 187"/>
              <a:gd name="T61" fmla="*/ 65 h 129"/>
              <a:gd name="T62" fmla="*/ 157 w 187"/>
              <a:gd name="T63" fmla="*/ 55 h 129"/>
              <a:gd name="T64" fmla="*/ 152 w 187"/>
              <a:gd name="T65" fmla="*/ 48 h 129"/>
              <a:gd name="T66" fmla="*/ 143 w 187"/>
              <a:gd name="T67" fmla="*/ 43 h 129"/>
              <a:gd name="T68" fmla="*/ 131 w 187"/>
              <a:gd name="T69" fmla="*/ 39 h 129"/>
              <a:gd name="T70" fmla="*/ 115 w 187"/>
              <a:gd name="T71" fmla="*/ 38 h 129"/>
              <a:gd name="T72" fmla="*/ 96 w 187"/>
              <a:gd name="T73"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29">
                <a:moveTo>
                  <a:pt x="93" y="0"/>
                </a:moveTo>
                <a:lnTo>
                  <a:pt x="114" y="1"/>
                </a:lnTo>
                <a:lnTo>
                  <a:pt x="132" y="4"/>
                </a:lnTo>
                <a:lnTo>
                  <a:pt x="149" y="8"/>
                </a:lnTo>
                <a:lnTo>
                  <a:pt x="162" y="16"/>
                </a:lnTo>
                <a:lnTo>
                  <a:pt x="174" y="24"/>
                </a:lnTo>
                <a:lnTo>
                  <a:pt x="181" y="35"/>
                </a:lnTo>
                <a:lnTo>
                  <a:pt x="187" y="50"/>
                </a:lnTo>
                <a:lnTo>
                  <a:pt x="187" y="67"/>
                </a:lnTo>
                <a:lnTo>
                  <a:pt x="187" y="84"/>
                </a:lnTo>
                <a:lnTo>
                  <a:pt x="182" y="97"/>
                </a:lnTo>
                <a:lnTo>
                  <a:pt x="174" y="109"/>
                </a:lnTo>
                <a:lnTo>
                  <a:pt x="164" y="116"/>
                </a:lnTo>
                <a:lnTo>
                  <a:pt x="151" y="123"/>
                </a:lnTo>
                <a:lnTo>
                  <a:pt x="134" y="127"/>
                </a:lnTo>
                <a:lnTo>
                  <a:pt x="115" y="129"/>
                </a:lnTo>
                <a:lnTo>
                  <a:pt x="94" y="129"/>
                </a:lnTo>
                <a:lnTo>
                  <a:pt x="74" y="128"/>
                </a:lnTo>
                <a:lnTo>
                  <a:pt x="57" y="126"/>
                </a:lnTo>
                <a:lnTo>
                  <a:pt x="40" y="122"/>
                </a:lnTo>
                <a:lnTo>
                  <a:pt x="27" y="115"/>
                </a:lnTo>
                <a:lnTo>
                  <a:pt x="15" y="106"/>
                </a:lnTo>
                <a:lnTo>
                  <a:pt x="7" y="94"/>
                </a:lnTo>
                <a:lnTo>
                  <a:pt x="2" y="80"/>
                </a:lnTo>
                <a:lnTo>
                  <a:pt x="0" y="63"/>
                </a:lnTo>
                <a:lnTo>
                  <a:pt x="2" y="46"/>
                </a:lnTo>
                <a:lnTo>
                  <a:pt x="7" y="33"/>
                </a:lnTo>
                <a:lnTo>
                  <a:pt x="15" y="21"/>
                </a:lnTo>
                <a:lnTo>
                  <a:pt x="25" y="13"/>
                </a:lnTo>
                <a:lnTo>
                  <a:pt x="38" y="7"/>
                </a:lnTo>
                <a:lnTo>
                  <a:pt x="54" y="3"/>
                </a:lnTo>
                <a:lnTo>
                  <a:pt x="72" y="0"/>
                </a:lnTo>
                <a:lnTo>
                  <a:pt x="93" y="0"/>
                </a:lnTo>
                <a:close/>
                <a:moveTo>
                  <a:pt x="96" y="37"/>
                </a:moveTo>
                <a:lnTo>
                  <a:pt x="83" y="38"/>
                </a:lnTo>
                <a:lnTo>
                  <a:pt x="72" y="38"/>
                </a:lnTo>
                <a:lnTo>
                  <a:pt x="63" y="39"/>
                </a:lnTo>
                <a:lnTo>
                  <a:pt x="55" y="41"/>
                </a:lnTo>
                <a:lnTo>
                  <a:pt x="49" y="42"/>
                </a:lnTo>
                <a:lnTo>
                  <a:pt x="44" y="43"/>
                </a:lnTo>
                <a:lnTo>
                  <a:pt x="38" y="46"/>
                </a:lnTo>
                <a:lnTo>
                  <a:pt x="36" y="48"/>
                </a:lnTo>
                <a:lnTo>
                  <a:pt x="33" y="52"/>
                </a:lnTo>
                <a:lnTo>
                  <a:pt x="30" y="56"/>
                </a:lnTo>
                <a:lnTo>
                  <a:pt x="30" y="60"/>
                </a:lnTo>
                <a:lnTo>
                  <a:pt x="29" y="64"/>
                </a:lnTo>
                <a:lnTo>
                  <a:pt x="30" y="72"/>
                </a:lnTo>
                <a:lnTo>
                  <a:pt x="34" y="79"/>
                </a:lnTo>
                <a:lnTo>
                  <a:pt x="38" y="84"/>
                </a:lnTo>
                <a:lnTo>
                  <a:pt x="46" y="86"/>
                </a:lnTo>
                <a:lnTo>
                  <a:pt x="54" y="89"/>
                </a:lnTo>
                <a:lnTo>
                  <a:pt x="66" y="92"/>
                </a:lnTo>
                <a:lnTo>
                  <a:pt x="77" y="92"/>
                </a:lnTo>
                <a:lnTo>
                  <a:pt x="93" y="93"/>
                </a:lnTo>
                <a:lnTo>
                  <a:pt x="111" y="92"/>
                </a:lnTo>
                <a:lnTo>
                  <a:pt x="125" y="90"/>
                </a:lnTo>
                <a:lnTo>
                  <a:pt x="136" y="89"/>
                </a:lnTo>
                <a:lnTo>
                  <a:pt x="145" y="86"/>
                </a:lnTo>
                <a:lnTo>
                  <a:pt x="152" y="82"/>
                </a:lnTo>
                <a:lnTo>
                  <a:pt x="156" y="77"/>
                </a:lnTo>
                <a:lnTo>
                  <a:pt x="159" y="72"/>
                </a:lnTo>
                <a:lnTo>
                  <a:pt x="159" y="65"/>
                </a:lnTo>
                <a:lnTo>
                  <a:pt x="159" y="60"/>
                </a:lnTo>
                <a:lnTo>
                  <a:pt x="157" y="55"/>
                </a:lnTo>
                <a:lnTo>
                  <a:pt x="155" y="51"/>
                </a:lnTo>
                <a:lnTo>
                  <a:pt x="152" y="48"/>
                </a:lnTo>
                <a:lnTo>
                  <a:pt x="148" y="46"/>
                </a:lnTo>
                <a:lnTo>
                  <a:pt x="143" y="43"/>
                </a:lnTo>
                <a:lnTo>
                  <a:pt x="138" y="41"/>
                </a:lnTo>
                <a:lnTo>
                  <a:pt x="131" y="39"/>
                </a:lnTo>
                <a:lnTo>
                  <a:pt x="123" y="38"/>
                </a:lnTo>
                <a:lnTo>
                  <a:pt x="115" y="38"/>
                </a:lnTo>
                <a:lnTo>
                  <a:pt x="106" y="37"/>
                </a:lnTo>
                <a:lnTo>
                  <a:pt x="96" y="3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8"/>
          <p:cNvSpPr>
            <a:spLocks noEditPoints="1"/>
          </p:cNvSpPr>
          <p:nvPr/>
        </p:nvSpPr>
        <p:spPr bwMode="auto">
          <a:xfrm>
            <a:off x="3206750" y="4664075"/>
            <a:ext cx="73025" cy="50800"/>
          </a:xfrm>
          <a:custGeom>
            <a:avLst/>
            <a:gdLst>
              <a:gd name="T0" fmla="*/ 114 w 187"/>
              <a:gd name="T1" fmla="*/ 0 h 129"/>
              <a:gd name="T2" fmla="*/ 149 w 187"/>
              <a:gd name="T3" fmla="*/ 8 h 129"/>
              <a:gd name="T4" fmla="*/ 174 w 187"/>
              <a:gd name="T5" fmla="*/ 24 h 129"/>
              <a:gd name="T6" fmla="*/ 187 w 187"/>
              <a:gd name="T7" fmla="*/ 48 h 129"/>
              <a:gd name="T8" fmla="*/ 187 w 187"/>
              <a:gd name="T9" fmla="*/ 84 h 129"/>
              <a:gd name="T10" fmla="*/ 174 w 187"/>
              <a:gd name="T11" fmla="*/ 109 h 129"/>
              <a:gd name="T12" fmla="*/ 151 w 187"/>
              <a:gd name="T13" fmla="*/ 123 h 129"/>
              <a:gd name="T14" fmla="*/ 115 w 187"/>
              <a:gd name="T15" fmla="*/ 128 h 129"/>
              <a:gd name="T16" fmla="*/ 74 w 187"/>
              <a:gd name="T17" fmla="*/ 128 h 129"/>
              <a:gd name="T18" fmla="*/ 40 w 187"/>
              <a:gd name="T19" fmla="*/ 122 h 129"/>
              <a:gd name="T20" fmla="*/ 15 w 187"/>
              <a:gd name="T21" fmla="*/ 106 h 129"/>
              <a:gd name="T22" fmla="*/ 2 w 187"/>
              <a:gd name="T23" fmla="*/ 80 h 129"/>
              <a:gd name="T24" fmla="*/ 2 w 187"/>
              <a:gd name="T25" fmla="*/ 46 h 129"/>
              <a:gd name="T26" fmla="*/ 15 w 187"/>
              <a:gd name="T27" fmla="*/ 21 h 129"/>
              <a:gd name="T28" fmla="*/ 38 w 187"/>
              <a:gd name="T29" fmla="*/ 7 h 129"/>
              <a:gd name="T30" fmla="*/ 72 w 187"/>
              <a:gd name="T31" fmla="*/ 0 h 129"/>
              <a:gd name="T32" fmla="*/ 96 w 187"/>
              <a:gd name="T33" fmla="*/ 37 h 129"/>
              <a:gd name="T34" fmla="*/ 72 w 187"/>
              <a:gd name="T35" fmla="*/ 38 h 129"/>
              <a:gd name="T36" fmla="*/ 55 w 187"/>
              <a:gd name="T37" fmla="*/ 41 h 129"/>
              <a:gd name="T38" fmla="*/ 44 w 187"/>
              <a:gd name="T39" fmla="*/ 43 h 129"/>
              <a:gd name="T40" fmla="*/ 36 w 187"/>
              <a:gd name="T41" fmla="*/ 48 h 129"/>
              <a:gd name="T42" fmla="*/ 30 w 187"/>
              <a:gd name="T43" fmla="*/ 56 h 129"/>
              <a:gd name="T44" fmla="*/ 29 w 187"/>
              <a:gd name="T45" fmla="*/ 64 h 129"/>
              <a:gd name="T46" fmla="*/ 34 w 187"/>
              <a:gd name="T47" fmla="*/ 79 h 129"/>
              <a:gd name="T48" fmla="*/ 46 w 187"/>
              <a:gd name="T49" fmla="*/ 86 h 129"/>
              <a:gd name="T50" fmla="*/ 66 w 187"/>
              <a:gd name="T51" fmla="*/ 92 h 129"/>
              <a:gd name="T52" fmla="*/ 93 w 187"/>
              <a:gd name="T53" fmla="*/ 93 h 129"/>
              <a:gd name="T54" fmla="*/ 125 w 187"/>
              <a:gd name="T55" fmla="*/ 90 h 129"/>
              <a:gd name="T56" fmla="*/ 145 w 187"/>
              <a:gd name="T57" fmla="*/ 86 h 129"/>
              <a:gd name="T58" fmla="*/ 156 w 187"/>
              <a:gd name="T59" fmla="*/ 77 h 129"/>
              <a:gd name="T60" fmla="*/ 159 w 187"/>
              <a:gd name="T61" fmla="*/ 65 h 129"/>
              <a:gd name="T62" fmla="*/ 157 w 187"/>
              <a:gd name="T63" fmla="*/ 55 h 129"/>
              <a:gd name="T64" fmla="*/ 152 w 187"/>
              <a:gd name="T65" fmla="*/ 48 h 129"/>
              <a:gd name="T66" fmla="*/ 143 w 187"/>
              <a:gd name="T67" fmla="*/ 43 h 129"/>
              <a:gd name="T68" fmla="*/ 131 w 187"/>
              <a:gd name="T69" fmla="*/ 39 h 129"/>
              <a:gd name="T70" fmla="*/ 115 w 187"/>
              <a:gd name="T71" fmla="*/ 38 h 129"/>
              <a:gd name="T72" fmla="*/ 96 w 187"/>
              <a:gd name="T73"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29">
                <a:moveTo>
                  <a:pt x="93" y="0"/>
                </a:moveTo>
                <a:lnTo>
                  <a:pt x="114" y="0"/>
                </a:lnTo>
                <a:lnTo>
                  <a:pt x="132" y="4"/>
                </a:lnTo>
                <a:lnTo>
                  <a:pt x="149" y="8"/>
                </a:lnTo>
                <a:lnTo>
                  <a:pt x="162" y="15"/>
                </a:lnTo>
                <a:lnTo>
                  <a:pt x="174" y="24"/>
                </a:lnTo>
                <a:lnTo>
                  <a:pt x="181" y="35"/>
                </a:lnTo>
                <a:lnTo>
                  <a:pt x="187" y="48"/>
                </a:lnTo>
                <a:lnTo>
                  <a:pt x="187" y="67"/>
                </a:lnTo>
                <a:lnTo>
                  <a:pt x="187" y="84"/>
                </a:lnTo>
                <a:lnTo>
                  <a:pt x="182" y="97"/>
                </a:lnTo>
                <a:lnTo>
                  <a:pt x="174" y="109"/>
                </a:lnTo>
                <a:lnTo>
                  <a:pt x="164" y="116"/>
                </a:lnTo>
                <a:lnTo>
                  <a:pt x="151" y="123"/>
                </a:lnTo>
                <a:lnTo>
                  <a:pt x="134" y="127"/>
                </a:lnTo>
                <a:lnTo>
                  <a:pt x="115" y="128"/>
                </a:lnTo>
                <a:lnTo>
                  <a:pt x="94" y="129"/>
                </a:lnTo>
                <a:lnTo>
                  <a:pt x="74" y="128"/>
                </a:lnTo>
                <a:lnTo>
                  <a:pt x="57" y="126"/>
                </a:lnTo>
                <a:lnTo>
                  <a:pt x="40" y="122"/>
                </a:lnTo>
                <a:lnTo>
                  <a:pt x="27" y="114"/>
                </a:lnTo>
                <a:lnTo>
                  <a:pt x="15" y="106"/>
                </a:lnTo>
                <a:lnTo>
                  <a:pt x="7" y="94"/>
                </a:lnTo>
                <a:lnTo>
                  <a:pt x="2" y="80"/>
                </a:lnTo>
                <a:lnTo>
                  <a:pt x="0" y="63"/>
                </a:lnTo>
                <a:lnTo>
                  <a:pt x="2" y="46"/>
                </a:lnTo>
                <a:lnTo>
                  <a:pt x="7" y="33"/>
                </a:lnTo>
                <a:lnTo>
                  <a:pt x="15" y="21"/>
                </a:lnTo>
                <a:lnTo>
                  <a:pt x="25" y="13"/>
                </a:lnTo>
                <a:lnTo>
                  <a:pt x="38" y="7"/>
                </a:lnTo>
                <a:lnTo>
                  <a:pt x="54" y="3"/>
                </a:lnTo>
                <a:lnTo>
                  <a:pt x="72" y="0"/>
                </a:lnTo>
                <a:lnTo>
                  <a:pt x="93" y="0"/>
                </a:lnTo>
                <a:close/>
                <a:moveTo>
                  <a:pt x="96" y="37"/>
                </a:moveTo>
                <a:lnTo>
                  <a:pt x="83" y="37"/>
                </a:lnTo>
                <a:lnTo>
                  <a:pt x="72" y="38"/>
                </a:lnTo>
                <a:lnTo>
                  <a:pt x="63" y="38"/>
                </a:lnTo>
                <a:lnTo>
                  <a:pt x="55" y="41"/>
                </a:lnTo>
                <a:lnTo>
                  <a:pt x="49" y="42"/>
                </a:lnTo>
                <a:lnTo>
                  <a:pt x="44" y="43"/>
                </a:lnTo>
                <a:lnTo>
                  <a:pt x="38" y="46"/>
                </a:lnTo>
                <a:lnTo>
                  <a:pt x="36" y="48"/>
                </a:lnTo>
                <a:lnTo>
                  <a:pt x="33" y="52"/>
                </a:lnTo>
                <a:lnTo>
                  <a:pt x="30" y="56"/>
                </a:lnTo>
                <a:lnTo>
                  <a:pt x="30" y="60"/>
                </a:lnTo>
                <a:lnTo>
                  <a:pt x="29" y="64"/>
                </a:lnTo>
                <a:lnTo>
                  <a:pt x="30" y="72"/>
                </a:lnTo>
                <a:lnTo>
                  <a:pt x="34" y="79"/>
                </a:lnTo>
                <a:lnTo>
                  <a:pt x="38" y="84"/>
                </a:lnTo>
                <a:lnTo>
                  <a:pt x="46" y="86"/>
                </a:lnTo>
                <a:lnTo>
                  <a:pt x="54" y="89"/>
                </a:lnTo>
                <a:lnTo>
                  <a:pt x="66" y="92"/>
                </a:lnTo>
                <a:lnTo>
                  <a:pt x="77" y="92"/>
                </a:lnTo>
                <a:lnTo>
                  <a:pt x="93" y="93"/>
                </a:lnTo>
                <a:lnTo>
                  <a:pt x="111" y="92"/>
                </a:lnTo>
                <a:lnTo>
                  <a:pt x="125" y="90"/>
                </a:lnTo>
                <a:lnTo>
                  <a:pt x="136" y="89"/>
                </a:lnTo>
                <a:lnTo>
                  <a:pt x="145" y="86"/>
                </a:lnTo>
                <a:lnTo>
                  <a:pt x="152" y="82"/>
                </a:lnTo>
                <a:lnTo>
                  <a:pt x="156" y="77"/>
                </a:lnTo>
                <a:lnTo>
                  <a:pt x="159" y="72"/>
                </a:lnTo>
                <a:lnTo>
                  <a:pt x="159" y="65"/>
                </a:lnTo>
                <a:lnTo>
                  <a:pt x="159" y="60"/>
                </a:lnTo>
                <a:lnTo>
                  <a:pt x="157" y="55"/>
                </a:lnTo>
                <a:lnTo>
                  <a:pt x="155" y="51"/>
                </a:lnTo>
                <a:lnTo>
                  <a:pt x="152" y="48"/>
                </a:lnTo>
                <a:lnTo>
                  <a:pt x="148" y="45"/>
                </a:lnTo>
                <a:lnTo>
                  <a:pt x="143" y="43"/>
                </a:lnTo>
                <a:lnTo>
                  <a:pt x="138" y="41"/>
                </a:lnTo>
                <a:lnTo>
                  <a:pt x="131" y="39"/>
                </a:lnTo>
                <a:lnTo>
                  <a:pt x="123" y="38"/>
                </a:lnTo>
                <a:lnTo>
                  <a:pt x="115" y="38"/>
                </a:lnTo>
                <a:lnTo>
                  <a:pt x="106" y="37"/>
                </a:lnTo>
                <a:lnTo>
                  <a:pt x="96" y="3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9"/>
          <p:cNvSpPr>
            <a:spLocks noEditPoints="1"/>
          </p:cNvSpPr>
          <p:nvPr/>
        </p:nvSpPr>
        <p:spPr bwMode="auto">
          <a:xfrm>
            <a:off x="3206750" y="4606925"/>
            <a:ext cx="73025" cy="50800"/>
          </a:xfrm>
          <a:custGeom>
            <a:avLst/>
            <a:gdLst>
              <a:gd name="T0" fmla="*/ 114 w 187"/>
              <a:gd name="T1" fmla="*/ 0 h 129"/>
              <a:gd name="T2" fmla="*/ 149 w 187"/>
              <a:gd name="T3" fmla="*/ 8 h 129"/>
              <a:gd name="T4" fmla="*/ 174 w 187"/>
              <a:gd name="T5" fmla="*/ 24 h 129"/>
              <a:gd name="T6" fmla="*/ 187 w 187"/>
              <a:gd name="T7" fmla="*/ 48 h 129"/>
              <a:gd name="T8" fmla="*/ 187 w 187"/>
              <a:gd name="T9" fmla="*/ 84 h 129"/>
              <a:gd name="T10" fmla="*/ 174 w 187"/>
              <a:gd name="T11" fmla="*/ 109 h 129"/>
              <a:gd name="T12" fmla="*/ 151 w 187"/>
              <a:gd name="T13" fmla="*/ 123 h 129"/>
              <a:gd name="T14" fmla="*/ 115 w 187"/>
              <a:gd name="T15" fmla="*/ 128 h 129"/>
              <a:gd name="T16" fmla="*/ 74 w 187"/>
              <a:gd name="T17" fmla="*/ 128 h 129"/>
              <a:gd name="T18" fmla="*/ 40 w 187"/>
              <a:gd name="T19" fmla="*/ 122 h 129"/>
              <a:gd name="T20" fmla="*/ 15 w 187"/>
              <a:gd name="T21" fmla="*/ 106 h 129"/>
              <a:gd name="T22" fmla="*/ 2 w 187"/>
              <a:gd name="T23" fmla="*/ 80 h 129"/>
              <a:gd name="T24" fmla="*/ 2 w 187"/>
              <a:gd name="T25" fmla="*/ 46 h 129"/>
              <a:gd name="T26" fmla="*/ 15 w 187"/>
              <a:gd name="T27" fmla="*/ 21 h 129"/>
              <a:gd name="T28" fmla="*/ 38 w 187"/>
              <a:gd name="T29" fmla="*/ 7 h 129"/>
              <a:gd name="T30" fmla="*/ 72 w 187"/>
              <a:gd name="T31" fmla="*/ 0 h 129"/>
              <a:gd name="T32" fmla="*/ 96 w 187"/>
              <a:gd name="T33" fmla="*/ 37 h 129"/>
              <a:gd name="T34" fmla="*/ 72 w 187"/>
              <a:gd name="T35" fmla="*/ 38 h 129"/>
              <a:gd name="T36" fmla="*/ 55 w 187"/>
              <a:gd name="T37" fmla="*/ 39 h 129"/>
              <a:gd name="T38" fmla="*/ 44 w 187"/>
              <a:gd name="T39" fmla="*/ 43 h 129"/>
              <a:gd name="T40" fmla="*/ 36 w 187"/>
              <a:gd name="T41" fmla="*/ 48 h 129"/>
              <a:gd name="T42" fmla="*/ 30 w 187"/>
              <a:gd name="T43" fmla="*/ 56 h 129"/>
              <a:gd name="T44" fmla="*/ 29 w 187"/>
              <a:gd name="T45" fmla="*/ 64 h 129"/>
              <a:gd name="T46" fmla="*/ 34 w 187"/>
              <a:gd name="T47" fmla="*/ 79 h 129"/>
              <a:gd name="T48" fmla="*/ 46 w 187"/>
              <a:gd name="T49" fmla="*/ 86 h 129"/>
              <a:gd name="T50" fmla="*/ 66 w 187"/>
              <a:gd name="T51" fmla="*/ 90 h 129"/>
              <a:gd name="T52" fmla="*/ 93 w 187"/>
              <a:gd name="T53" fmla="*/ 92 h 129"/>
              <a:gd name="T54" fmla="*/ 125 w 187"/>
              <a:gd name="T55" fmla="*/ 90 h 129"/>
              <a:gd name="T56" fmla="*/ 145 w 187"/>
              <a:gd name="T57" fmla="*/ 86 h 129"/>
              <a:gd name="T58" fmla="*/ 156 w 187"/>
              <a:gd name="T59" fmla="*/ 77 h 129"/>
              <a:gd name="T60" fmla="*/ 159 w 187"/>
              <a:gd name="T61" fmla="*/ 65 h 129"/>
              <a:gd name="T62" fmla="*/ 157 w 187"/>
              <a:gd name="T63" fmla="*/ 55 h 129"/>
              <a:gd name="T64" fmla="*/ 152 w 187"/>
              <a:gd name="T65" fmla="*/ 48 h 129"/>
              <a:gd name="T66" fmla="*/ 143 w 187"/>
              <a:gd name="T67" fmla="*/ 43 h 129"/>
              <a:gd name="T68" fmla="*/ 131 w 187"/>
              <a:gd name="T69" fmla="*/ 39 h 129"/>
              <a:gd name="T70" fmla="*/ 115 w 187"/>
              <a:gd name="T71" fmla="*/ 38 h 129"/>
              <a:gd name="T72" fmla="*/ 96 w 187"/>
              <a:gd name="T73"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29">
                <a:moveTo>
                  <a:pt x="93" y="0"/>
                </a:moveTo>
                <a:lnTo>
                  <a:pt x="114" y="0"/>
                </a:lnTo>
                <a:lnTo>
                  <a:pt x="132" y="4"/>
                </a:lnTo>
                <a:lnTo>
                  <a:pt x="149" y="8"/>
                </a:lnTo>
                <a:lnTo>
                  <a:pt x="162" y="15"/>
                </a:lnTo>
                <a:lnTo>
                  <a:pt x="174" y="24"/>
                </a:lnTo>
                <a:lnTo>
                  <a:pt x="181" y="35"/>
                </a:lnTo>
                <a:lnTo>
                  <a:pt x="187" y="48"/>
                </a:lnTo>
                <a:lnTo>
                  <a:pt x="187" y="67"/>
                </a:lnTo>
                <a:lnTo>
                  <a:pt x="187" y="84"/>
                </a:lnTo>
                <a:lnTo>
                  <a:pt x="182" y="97"/>
                </a:lnTo>
                <a:lnTo>
                  <a:pt x="174" y="109"/>
                </a:lnTo>
                <a:lnTo>
                  <a:pt x="164" y="116"/>
                </a:lnTo>
                <a:lnTo>
                  <a:pt x="151" y="123"/>
                </a:lnTo>
                <a:lnTo>
                  <a:pt x="134" y="127"/>
                </a:lnTo>
                <a:lnTo>
                  <a:pt x="115" y="128"/>
                </a:lnTo>
                <a:lnTo>
                  <a:pt x="94" y="129"/>
                </a:lnTo>
                <a:lnTo>
                  <a:pt x="74" y="128"/>
                </a:lnTo>
                <a:lnTo>
                  <a:pt x="57" y="126"/>
                </a:lnTo>
                <a:lnTo>
                  <a:pt x="40" y="122"/>
                </a:lnTo>
                <a:lnTo>
                  <a:pt x="27" y="114"/>
                </a:lnTo>
                <a:lnTo>
                  <a:pt x="15" y="106"/>
                </a:lnTo>
                <a:lnTo>
                  <a:pt x="7" y="94"/>
                </a:lnTo>
                <a:lnTo>
                  <a:pt x="2" y="80"/>
                </a:lnTo>
                <a:lnTo>
                  <a:pt x="0" y="63"/>
                </a:lnTo>
                <a:lnTo>
                  <a:pt x="2" y="46"/>
                </a:lnTo>
                <a:lnTo>
                  <a:pt x="7" y="32"/>
                </a:lnTo>
                <a:lnTo>
                  <a:pt x="15" y="21"/>
                </a:lnTo>
                <a:lnTo>
                  <a:pt x="25" y="13"/>
                </a:lnTo>
                <a:lnTo>
                  <a:pt x="38" y="7"/>
                </a:lnTo>
                <a:lnTo>
                  <a:pt x="54" y="3"/>
                </a:lnTo>
                <a:lnTo>
                  <a:pt x="72" y="0"/>
                </a:lnTo>
                <a:lnTo>
                  <a:pt x="93" y="0"/>
                </a:lnTo>
                <a:close/>
                <a:moveTo>
                  <a:pt x="96" y="37"/>
                </a:moveTo>
                <a:lnTo>
                  <a:pt x="83" y="37"/>
                </a:lnTo>
                <a:lnTo>
                  <a:pt x="72" y="38"/>
                </a:lnTo>
                <a:lnTo>
                  <a:pt x="63" y="38"/>
                </a:lnTo>
                <a:lnTo>
                  <a:pt x="55" y="39"/>
                </a:lnTo>
                <a:lnTo>
                  <a:pt x="49" y="42"/>
                </a:lnTo>
                <a:lnTo>
                  <a:pt x="44" y="43"/>
                </a:lnTo>
                <a:lnTo>
                  <a:pt x="38" y="46"/>
                </a:lnTo>
                <a:lnTo>
                  <a:pt x="36" y="48"/>
                </a:lnTo>
                <a:lnTo>
                  <a:pt x="33" y="52"/>
                </a:lnTo>
                <a:lnTo>
                  <a:pt x="30" y="56"/>
                </a:lnTo>
                <a:lnTo>
                  <a:pt x="30" y="60"/>
                </a:lnTo>
                <a:lnTo>
                  <a:pt x="29" y="64"/>
                </a:lnTo>
                <a:lnTo>
                  <a:pt x="30" y="72"/>
                </a:lnTo>
                <a:lnTo>
                  <a:pt x="34" y="79"/>
                </a:lnTo>
                <a:lnTo>
                  <a:pt x="38" y="82"/>
                </a:lnTo>
                <a:lnTo>
                  <a:pt x="46" y="86"/>
                </a:lnTo>
                <a:lnTo>
                  <a:pt x="54" y="89"/>
                </a:lnTo>
                <a:lnTo>
                  <a:pt x="66" y="90"/>
                </a:lnTo>
                <a:lnTo>
                  <a:pt x="77" y="92"/>
                </a:lnTo>
                <a:lnTo>
                  <a:pt x="93" y="92"/>
                </a:lnTo>
                <a:lnTo>
                  <a:pt x="111" y="92"/>
                </a:lnTo>
                <a:lnTo>
                  <a:pt x="125" y="90"/>
                </a:lnTo>
                <a:lnTo>
                  <a:pt x="136" y="89"/>
                </a:lnTo>
                <a:lnTo>
                  <a:pt x="145" y="86"/>
                </a:lnTo>
                <a:lnTo>
                  <a:pt x="152" y="82"/>
                </a:lnTo>
                <a:lnTo>
                  <a:pt x="156" y="77"/>
                </a:lnTo>
                <a:lnTo>
                  <a:pt x="159" y="72"/>
                </a:lnTo>
                <a:lnTo>
                  <a:pt x="159" y="65"/>
                </a:lnTo>
                <a:lnTo>
                  <a:pt x="159" y="60"/>
                </a:lnTo>
                <a:lnTo>
                  <a:pt x="157" y="55"/>
                </a:lnTo>
                <a:lnTo>
                  <a:pt x="155" y="51"/>
                </a:lnTo>
                <a:lnTo>
                  <a:pt x="152" y="48"/>
                </a:lnTo>
                <a:lnTo>
                  <a:pt x="148" y="45"/>
                </a:lnTo>
                <a:lnTo>
                  <a:pt x="143" y="43"/>
                </a:lnTo>
                <a:lnTo>
                  <a:pt x="138" y="41"/>
                </a:lnTo>
                <a:lnTo>
                  <a:pt x="131" y="39"/>
                </a:lnTo>
                <a:lnTo>
                  <a:pt x="123" y="38"/>
                </a:lnTo>
                <a:lnTo>
                  <a:pt x="115" y="38"/>
                </a:lnTo>
                <a:lnTo>
                  <a:pt x="106" y="37"/>
                </a:lnTo>
                <a:lnTo>
                  <a:pt x="96" y="3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10"/>
          <p:cNvSpPr>
            <a:spLocks/>
          </p:cNvSpPr>
          <p:nvPr/>
        </p:nvSpPr>
        <p:spPr bwMode="auto">
          <a:xfrm>
            <a:off x="3224213" y="4560888"/>
            <a:ext cx="55563" cy="38100"/>
          </a:xfrm>
          <a:custGeom>
            <a:avLst/>
            <a:gdLst>
              <a:gd name="T0" fmla="*/ 108 w 140"/>
              <a:gd name="T1" fmla="*/ 1 h 95"/>
              <a:gd name="T2" fmla="*/ 125 w 140"/>
              <a:gd name="T3" fmla="*/ 9 h 95"/>
              <a:gd name="T4" fmla="*/ 135 w 140"/>
              <a:gd name="T5" fmla="*/ 23 h 95"/>
              <a:gd name="T6" fmla="*/ 140 w 140"/>
              <a:gd name="T7" fmla="*/ 43 h 95"/>
              <a:gd name="T8" fmla="*/ 140 w 140"/>
              <a:gd name="T9" fmla="*/ 61 h 95"/>
              <a:gd name="T10" fmla="*/ 139 w 140"/>
              <a:gd name="T11" fmla="*/ 73 h 95"/>
              <a:gd name="T12" fmla="*/ 135 w 140"/>
              <a:gd name="T13" fmla="*/ 83 h 95"/>
              <a:gd name="T14" fmla="*/ 132 w 140"/>
              <a:gd name="T15" fmla="*/ 90 h 95"/>
              <a:gd name="T16" fmla="*/ 129 w 140"/>
              <a:gd name="T17" fmla="*/ 94 h 95"/>
              <a:gd name="T18" fmla="*/ 122 w 140"/>
              <a:gd name="T19" fmla="*/ 95 h 95"/>
              <a:gd name="T20" fmla="*/ 113 w 140"/>
              <a:gd name="T21" fmla="*/ 95 h 95"/>
              <a:gd name="T22" fmla="*/ 108 w 140"/>
              <a:gd name="T23" fmla="*/ 94 h 95"/>
              <a:gd name="T24" fmla="*/ 105 w 140"/>
              <a:gd name="T25" fmla="*/ 94 h 95"/>
              <a:gd name="T26" fmla="*/ 104 w 140"/>
              <a:gd name="T27" fmla="*/ 91 h 95"/>
              <a:gd name="T28" fmla="*/ 104 w 140"/>
              <a:gd name="T29" fmla="*/ 88 h 95"/>
              <a:gd name="T30" fmla="*/ 108 w 140"/>
              <a:gd name="T31" fmla="*/ 82 h 95"/>
              <a:gd name="T32" fmla="*/ 112 w 140"/>
              <a:gd name="T33" fmla="*/ 74 h 95"/>
              <a:gd name="T34" fmla="*/ 115 w 140"/>
              <a:gd name="T35" fmla="*/ 61 h 95"/>
              <a:gd name="T36" fmla="*/ 115 w 140"/>
              <a:gd name="T37" fmla="*/ 49 h 95"/>
              <a:gd name="T38" fmla="*/ 113 w 140"/>
              <a:gd name="T39" fmla="*/ 43 h 95"/>
              <a:gd name="T40" fmla="*/ 109 w 140"/>
              <a:gd name="T41" fmla="*/ 37 h 95"/>
              <a:gd name="T42" fmla="*/ 104 w 140"/>
              <a:gd name="T43" fmla="*/ 33 h 95"/>
              <a:gd name="T44" fmla="*/ 96 w 140"/>
              <a:gd name="T45" fmla="*/ 35 h 95"/>
              <a:gd name="T46" fmla="*/ 91 w 140"/>
              <a:gd name="T47" fmla="*/ 40 h 95"/>
              <a:gd name="T48" fmla="*/ 85 w 140"/>
              <a:gd name="T49" fmla="*/ 48 h 95"/>
              <a:gd name="T50" fmla="*/ 81 w 140"/>
              <a:gd name="T51" fmla="*/ 58 h 95"/>
              <a:gd name="T52" fmla="*/ 78 w 140"/>
              <a:gd name="T53" fmla="*/ 70 h 95"/>
              <a:gd name="T54" fmla="*/ 71 w 140"/>
              <a:gd name="T55" fmla="*/ 81 h 95"/>
              <a:gd name="T56" fmla="*/ 62 w 140"/>
              <a:gd name="T57" fmla="*/ 88 h 95"/>
              <a:gd name="T58" fmla="*/ 49 w 140"/>
              <a:gd name="T59" fmla="*/ 94 h 95"/>
              <a:gd name="T60" fmla="*/ 32 w 140"/>
              <a:gd name="T61" fmla="*/ 94 h 95"/>
              <a:gd name="T62" fmla="*/ 17 w 140"/>
              <a:gd name="T63" fmla="*/ 87 h 95"/>
              <a:gd name="T64" fmla="*/ 7 w 140"/>
              <a:gd name="T65" fmla="*/ 74 h 95"/>
              <a:gd name="T66" fmla="*/ 0 w 140"/>
              <a:gd name="T67" fmla="*/ 54 h 95"/>
              <a:gd name="T68" fmla="*/ 0 w 140"/>
              <a:gd name="T69" fmla="*/ 37 h 95"/>
              <a:gd name="T70" fmla="*/ 2 w 140"/>
              <a:gd name="T71" fmla="*/ 27 h 95"/>
              <a:gd name="T72" fmla="*/ 4 w 140"/>
              <a:gd name="T73" fmla="*/ 18 h 95"/>
              <a:gd name="T74" fmla="*/ 7 w 140"/>
              <a:gd name="T75" fmla="*/ 11 h 95"/>
              <a:gd name="T76" fmla="*/ 10 w 140"/>
              <a:gd name="T77" fmla="*/ 9 h 95"/>
              <a:gd name="T78" fmla="*/ 12 w 140"/>
              <a:gd name="T79" fmla="*/ 7 h 95"/>
              <a:gd name="T80" fmla="*/ 15 w 140"/>
              <a:gd name="T81" fmla="*/ 7 h 95"/>
              <a:gd name="T82" fmla="*/ 19 w 140"/>
              <a:gd name="T83" fmla="*/ 7 h 95"/>
              <a:gd name="T84" fmla="*/ 25 w 140"/>
              <a:gd name="T85" fmla="*/ 7 h 95"/>
              <a:gd name="T86" fmla="*/ 30 w 140"/>
              <a:gd name="T87" fmla="*/ 7 h 95"/>
              <a:gd name="T88" fmla="*/ 33 w 140"/>
              <a:gd name="T89" fmla="*/ 9 h 95"/>
              <a:gd name="T90" fmla="*/ 34 w 140"/>
              <a:gd name="T91" fmla="*/ 10 h 95"/>
              <a:gd name="T92" fmla="*/ 34 w 140"/>
              <a:gd name="T93" fmla="*/ 13 h 95"/>
              <a:gd name="T94" fmla="*/ 32 w 140"/>
              <a:gd name="T95" fmla="*/ 18 h 95"/>
              <a:gd name="T96" fmla="*/ 28 w 140"/>
              <a:gd name="T97" fmla="*/ 26 h 95"/>
              <a:gd name="T98" fmla="*/ 25 w 140"/>
              <a:gd name="T99" fmla="*/ 36 h 95"/>
              <a:gd name="T100" fmla="*/ 25 w 140"/>
              <a:gd name="T101" fmla="*/ 47 h 95"/>
              <a:gd name="T102" fmla="*/ 28 w 140"/>
              <a:gd name="T103" fmla="*/ 54 h 95"/>
              <a:gd name="T104" fmla="*/ 30 w 140"/>
              <a:gd name="T105" fmla="*/ 58 h 95"/>
              <a:gd name="T106" fmla="*/ 36 w 140"/>
              <a:gd name="T107" fmla="*/ 61 h 95"/>
              <a:gd name="T108" fmla="*/ 42 w 140"/>
              <a:gd name="T109" fmla="*/ 61 h 95"/>
              <a:gd name="T110" fmla="*/ 49 w 140"/>
              <a:gd name="T111" fmla="*/ 56 h 95"/>
              <a:gd name="T112" fmla="*/ 53 w 140"/>
              <a:gd name="T113" fmla="*/ 47 h 95"/>
              <a:gd name="T114" fmla="*/ 57 w 140"/>
              <a:gd name="T115" fmla="*/ 36 h 95"/>
              <a:gd name="T116" fmla="*/ 62 w 140"/>
              <a:gd name="T117" fmla="*/ 24 h 95"/>
              <a:gd name="T118" fmla="*/ 68 w 140"/>
              <a:gd name="T119" fmla="*/ 14 h 95"/>
              <a:gd name="T120" fmla="*/ 78 w 140"/>
              <a:gd name="T121" fmla="*/ 5 h 95"/>
              <a:gd name="T122" fmla="*/ 89 w 140"/>
              <a:gd name="T1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95">
                <a:moveTo>
                  <a:pt x="97" y="0"/>
                </a:moveTo>
                <a:lnTo>
                  <a:pt x="108" y="1"/>
                </a:lnTo>
                <a:lnTo>
                  <a:pt x="117" y="3"/>
                </a:lnTo>
                <a:lnTo>
                  <a:pt x="125" y="9"/>
                </a:lnTo>
                <a:lnTo>
                  <a:pt x="130" y="15"/>
                </a:lnTo>
                <a:lnTo>
                  <a:pt x="135" y="23"/>
                </a:lnTo>
                <a:lnTo>
                  <a:pt x="138" y="32"/>
                </a:lnTo>
                <a:lnTo>
                  <a:pt x="140" y="43"/>
                </a:lnTo>
                <a:lnTo>
                  <a:pt x="140" y="53"/>
                </a:lnTo>
                <a:lnTo>
                  <a:pt x="140" y="61"/>
                </a:lnTo>
                <a:lnTo>
                  <a:pt x="140" y="67"/>
                </a:lnTo>
                <a:lnTo>
                  <a:pt x="139" y="73"/>
                </a:lnTo>
                <a:lnTo>
                  <a:pt x="138" y="78"/>
                </a:lnTo>
                <a:lnTo>
                  <a:pt x="135" y="83"/>
                </a:lnTo>
                <a:lnTo>
                  <a:pt x="134" y="87"/>
                </a:lnTo>
                <a:lnTo>
                  <a:pt x="132" y="90"/>
                </a:lnTo>
                <a:lnTo>
                  <a:pt x="131" y="91"/>
                </a:lnTo>
                <a:lnTo>
                  <a:pt x="129" y="94"/>
                </a:lnTo>
                <a:lnTo>
                  <a:pt x="126" y="94"/>
                </a:lnTo>
                <a:lnTo>
                  <a:pt x="122" y="95"/>
                </a:lnTo>
                <a:lnTo>
                  <a:pt x="117" y="95"/>
                </a:lnTo>
                <a:lnTo>
                  <a:pt x="113" y="95"/>
                </a:lnTo>
                <a:lnTo>
                  <a:pt x="110" y="95"/>
                </a:lnTo>
                <a:lnTo>
                  <a:pt x="108" y="94"/>
                </a:lnTo>
                <a:lnTo>
                  <a:pt x="106" y="94"/>
                </a:lnTo>
                <a:lnTo>
                  <a:pt x="105" y="94"/>
                </a:lnTo>
                <a:lnTo>
                  <a:pt x="105" y="92"/>
                </a:lnTo>
                <a:lnTo>
                  <a:pt x="104" y="91"/>
                </a:lnTo>
                <a:lnTo>
                  <a:pt x="104" y="90"/>
                </a:lnTo>
                <a:lnTo>
                  <a:pt x="104" y="88"/>
                </a:lnTo>
                <a:lnTo>
                  <a:pt x="106" y="86"/>
                </a:lnTo>
                <a:lnTo>
                  <a:pt x="108" y="82"/>
                </a:lnTo>
                <a:lnTo>
                  <a:pt x="109" y="78"/>
                </a:lnTo>
                <a:lnTo>
                  <a:pt x="112" y="74"/>
                </a:lnTo>
                <a:lnTo>
                  <a:pt x="113" y="67"/>
                </a:lnTo>
                <a:lnTo>
                  <a:pt x="115" y="61"/>
                </a:lnTo>
                <a:lnTo>
                  <a:pt x="115" y="54"/>
                </a:lnTo>
                <a:lnTo>
                  <a:pt x="115" y="49"/>
                </a:lnTo>
                <a:lnTo>
                  <a:pt x="114" y="47"/>
                </a:lnTo>
                <a:lnTo>
                  <a:pt x="113" y="43"/>
                </a:lnTo>
                <a:lnTo>
                  <a:pt x="112" y="40"/>
                </a:lnTo>
                <a:lnTo>
                  <a:pt x="109" y="37"/>
                </a:lnTo>
                <a:lnTo>
                  <a:pt x="106" y="35"/>
                </a:lnTo>
                <a:lnTo>
                  <a:pt x="104" y="33"/>
                </a:lnTo>
                <a:lnTo>
                  <a:pt x="101" y="33"/>
                </a:lnTo>
                <a:lnTo>
                  <a:pt x="96" y="35"/>
                </a:lnTo>
                <a:lnTo>
                  <a:pt x="93" y="36"/>
                </a:lnTo>
                <a:lnTo>
                  <a:pt x="91" y="40"/>
                </a:lnTo>
                <a:lnTo>
                  <a:pt x="88" y="44"/>
                </a:lnTo>
                <a:lnTo>
                  <a:pt x="85" y="48"/>
                </a:lnTo>
                <a:lnTo>
                  <a:pt x="84" y="53"/>
                </a:lnTo>
                <a:lnTo>
                  <a:pt x="81" y="58"/>
                </a:lnTo>
                <a:lnTo>
                  <a:pt x="79" y="64"/>
                </a:lnTo>
                <a:lnTo>
                  <a:pt x="78" y="70"/>
                </a:lnTo>
                <a:lnTo>
                  <a:pt x="74" y="75"/>
                </a:lnTo>
                <a:lnTo>
                  <a:pt x="71" y="81"/>
                </a:lnTo>
                <a:lnTo>
                  <a:pt x="67" y="84"/>
                </a:lnTo>
                <a:lnTo>
                  <a:pt x="62" y="88"/>
                </a:lnTo>
                <a:lnTo>
                  <a:pt x="55" y="91"/>
                </a:lnTo>
                <a:lnTo>
                  <a:pt x="49" y="94"/>
                </a:lnTo>
                <a:lnTo>
                  <a:pt x="41" y="94"/>
                </a:lnTo>
                <a:lnTo>
                  <a:pt x="32" y="94"/>
                </a:lnTo>
                <a:lnTo>
                  <a:pt x="24" y="91"/>
                </a:lnTo>
                <a:lnTo>
                  <a:pt x="17" y="87"/>
                </a:lnTo>
                <a:lnTo>
                  <a:pt x="11" y="81"/>
                </a:lnTo>
                <a:lnTo>
                  <a:pt x="7" y="74"/>
                </a:lnTo>
                <a:lnTo>
                  <a:pt x="3" y="65"/>
                </a:lnTo>
                <a:lnTo>
                  <a:pt x="0" y="54"/>
                </a:lnTo>
                <a:lnTo>
                  <a:pt x="0" y="44"/>
                </a:lnTo>
                <a:lnTo>
                  <a:pt x="0" y="37"/>
                </a:lnTo>
                <a:lnTo>
                  <a:pt x="2" y="32"/>
                </a:lnTo>
                <a:lnTo>
                  <a:pt x="2" y="27"/>
                </a:lnTo>
                <a:lnTo>
                  <a:pt x="3" y="22"/>
                </a:lnTo>
                <a:lnTo>
                  <a:pt x="4" y="18"/>
                </a:lnTo>
                <a:lnTo>
                  <a:pt x="6" y="14"/>
                </a:lnTo>
                <a:lnTo>
                  <a:pt x="7" y="11"/>
                </a:lnTo>
                <a:lnTo>
                  <a:pt x="8" y="10"/>
                </a:lnTo>
                <a:lnTo>
                  <a:pt x="10" y="9"/>
                </a:lnTo>
                <a:lnTo>
                  <a:pt x="11" y="9"/>
                </a:lnTo>
                <a:lnTo>
                  <a:pt x="12" y="7"/>
                </a:lnTo>
                <a:lnTo>
                  <a:pt x="14" y="7"/>
                </a:lnTo>
                <a:lnTo>
                  <a:pt x="15" y="7"/>
                </a:lnTo>
                <a:lnTo>
                  <a:pt x="17" y="7"/>
                </a:lnTo>
                <a:lnTo>
                  <a:pt x="19" y="7"/>
                </a:lnTo>
                <a:lnTo>
                  <a:pt x="23" y="6"/>
                </a:lnTo>
                <a:lnTo>
                  <a:pt x="25" y="7"/>
                </a:lnTo>
                <a:lnTo>
                  <a:pt x="28" y="7"/>
                </a:lnTo>
                <a:lnTo>
                  <a:pt x="30" y="7"/>
                </a:lnTo>
                <a:lnTo>
                  <a:pt x="32" y="7"/>
                </a:lnTo>
                <a:lnTo>
                  <a:pt x="33" y="9"/>
                </a:lnTo>
                <a:lnTo>
                  <a:pt x="34" y="9"/>
                </a:lnTo>
                <a:lnTo>
                  <a:pt x="34" y="10"/>
                </a:lnTo>
                <a:lnTo>
                  <a:pt x="34" y="11"/>
                </a:lnTo>
                <a:lnTo>
                  <a:pt x="34" y="13"/>
                </a:lnTo>
                <a:lnTo>
                  <a:pt x="33" y="15"/>
                </a:lnTo>
                <a:lnTo>
                  <a:pt x="32" y="18"/>
                </a:lnTo>
                <a:lnTo>
                  <a:pt x="29" y="22"/>
                </a:lnTo>
                <a:lnTo>
                  <a:pt x="28" y="26"/>
                </a:lnTo>
                <a:lnTo>
                  <a:pt x="27" y="31"/>
                </a:lnTo>
                <a:lnTo>
                  <a:pt x="25" y="36"/>
                </a:lnTo>
                <a:lnTo>
                  <a:pt x="25" y="43"/>
                </a:lnTo>
                <a:lnTo>
                  <a:pt x="25" y="47"/>
                </a:lnTo>
                <a:lnTo>
                  <a:pt x="27" y="50"/>
                </a:lnTo>
                <a:lnTo>
                  <a:pt x="28" y="54"/>
                </a:lnTo>
                <a:lnTo>
                  <a:pt x="29" y="57"/>
                </a:lnTo>
                <a:lnTo>
                  <a:pt x="30" y="58"/>
                </a:lnTo>
                <a:lnTo>
                  <a:pt x="33" y="60"/>
                </a:lnTo>
                <a:lnTo>
                  <a:pt x="36" y="61"/>
                </a:lnTo>
                <a:lnTo>
                  <a:pt x="38" y="61"/>
                </a:lnTo>
                <a:lnTo>
                  <a:pt x="42" y="61"/>
                </a:lnTo>
                <a:lnTo>
                  <a:pt x="46" y="58"/>
                </a:lnTo>
                <a:lnTo>
                  <a:pt x="49" y="56"/>
                </a:lnTo>
                <a:lnTo>
                  <a:pt x="51" y="52"/>
                </a:lnTo>
                <a:lnTo>
                  <a:pt x="53" y="47"/>
                </a:lnTo>
                <a:lnTo>
                  <a:pt x="55" y="41"/>
                </a:lnTo>
                <a:lnTo>
                  <a:pt x="57" y="36"/>
                </a:lnTo>
                <a:lnTo>
                  <a:pt x="59" y="31"/>
                </a:lnTo>
                <a:lnTo>
                  <a:pt x="62" y="24"/>
                </a:lnTo>
                <a:lnTo>
                  <a:pt x="64" y="19"/>
                </a:lnTo>
                <a:lnTo>
                  <a:pt x="68" y="14"/>
                </a:lnTo>
                <a:lnTo>
                  <a:pt x="72" y="10"/>
                </a:lnTo>
                <a:lnTo>
                  <a:pt x="78" y="5"/>
                </a:lnTo>
                <a:lnTo>
                  <a:pt x="83" y="2"/>
                </a:lnTo>
                <a:lnTo>
                  <a:pt x="89" y="0"/>
                </a:lnTo>
                <a:lnTo>
                  <a:pt x="97"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11"/>
          <p:cNvSpPr>
            <a:spLocks/>
          </p:cNvSpPr>
          <p:nvPr/>
        </p:nvSpPr>
        <p:spPr bwMode="auto">
          <a:xfrm>
            <a:off x="3200400" y="4529138"/>
            <a:ext cx="98425" cy="23813"/>
          </a:xfrm>
          <a:custGeom>
            <a:avLst/>
            <a:gdLst>
              <a:gd name="T0" fmla="*/ 123 w 248"/>
              <a:gd name="T1" fmla="*/ 0 h 60"/>
              <a:gd name="T2" fmla="*/ 139 w 248"/>
              <a:gd name="T3" fmla="*/ 0 h 60"/>
              <a:gd name="T4" fmla="*/ 154 w 248"/>
              <a:gd name="T5" fmla="*/ 2 h 60"/>
              <a:gd name="T6" fmla="*/ 170 w 248"/>
              <a:gd name="T7" fmla="*/ 4 h 60"/>
              <a:gd name="T8" fmla="*/ 184 w 248"/>
              <a:gd name="T9" fmla="*/ 8 h 60"/>
              <a:gd name="T10" fmla="*/ 200 w 248"/>
              <a:gd name="T11" fmla="*/ 12 h 60"/>
              <a:gd name="T12" fmla="*/ 214 w 248"/>
              <a:gd name="T13" fmla="*/ 17 h 60"/>
              <a:gd name="T14" fmla="*/ 229 w 248"/>
              <a:gd name="T15" fmla="*/ 22 h 60"/>
              <a:gd name="T16" fmla="*/ 244 w 248"/>
              <a:gd name="T17" fmla="*/ 30 h 60"/>
              <a:gd name="T18" fmla="*/ 244 w 248"/>
              <a:gd name="T19" fmla="*/ 30 h 60"/>
              <a:gd name="T20" fmla="*/ 246 w 248"/>
              <a:gd name="T21" fmla="*/ 32 h 60"/>
              <a:gd name="T22" fmla="*/ 246 w 248"/>
              <a:gd name="T23" fmla="*/ 33 h 60"/>
              <a:gd name="T24" fmla="*/ 247 w 248"/>
              <a:gd name="T25" fmla="*/ 34 h 60"/>
              <a:gd name="T26" fmla="*/ 247 w 248"/>
              <a:gd name="T27" fmla="*/ 35 h 60"/>
              <a:gd name="T28" fmla="*/ 247 w 248"/>
              <a:gd name="T29" fmla="*/ 38 h 60"/>
              <a:gd name="T30" fmla="*/ 248 w 248"/>
              <a:gd name="T31" fmla="*/ 42 h 60"/>
              <a:gd name="T32" fmla="*/ 248 w 248"/>
              <a:gd name="T33" fmla="*/ 46 h 60"/>
              <a:gd name="T34" fmla="*/ 248 w 248"/>
              <a:gd name="T35" fmla="*/ 51 h 60"/>
              <a:gd name="T36" fmla="*/ 247 w 248"/>
              <a:gd name="T37" fmla="*/ 54 h 60"/>
              <a:gd name="T38" fmla="*/ 247 w 248"/>
              <a:gd name="T39" fmla="*/ 58 h 60"/>
              <a:gd name="T40" fmla="*/ 246 w 248"/>
              <a:gd name="T41" fmla="*/ 59 h 60"/>
              <a:gd name="T42" fmla="*/ 244 w 248"/>
              <a:gd name="T43" fmla="*/ 60 h 60"/>
              <a:gd name="T44" fmla="*/ 243 w 248"/>
              <a:gd name="T45" fmla="*/ 60 h 60"/>
              <a:gd name="T46" fmla="*/ 242 w 248"/>
              <a:gd name="T47" fmla="*/ 60 h 60"/>
              <a:gd name="T48" fmla="*/ 239 w 248"/>
              <a:gd name="T49" fmla="*/ 60 h 60"/>
              <a:gd name="T50" fmla="*/ 212 w 248"/>
              <a:gd name="T51" fmla="*/ 49 h 60"/>
              <a:gd name="T52" fmla="*/ 183 w 248"/>
              <a:gd name="T53" fmla="*/ 42 h 60"/>
              <a:gd name="T54" fmla="*/ 153 w 248"/>
              <a:gd name="T55" fmla="*/ 37 h 60"/>
              <a:gd name="T56" fmla="*/ 123 w 248"/>
              <a:gd name="T57" fmla="*/ 35 h 60"/>
              <a:gd name="T58" fmla="*/ 93 w 248"/>
              <a:gd name="T59" fmla="*/ 37 h 60"/>
              <a:gd name="T60" fmla="*/ 64 w 248"/>
              <a:gd name="T61" fmla="*/ 42 h 60"/>
              <a:gd name="T62" fmla="*/ 35 w 248"/>
              <a:gd name="T63" fmla="*/ 49 h 60"/>
              <a:gd name="T64" fmla="*/ 8 w 248"/>
              <a:gd name="T65" fmla="*/ 60 h 60"/>
              <a:gd name="T66" fmla="*/ 5 w 248"/>
              <a:gd name="T67" fmla="*/ 60 h 60"/>
              <a:gd name="T68" fmla="*/ 4 w 248"/>
              <a:gd name="T69" fmla="*/ 60 h 60"/>
              <a:gd name="T70" fmla="*/ 3 w 248"/>
              <a:gd name="T71" fmla="*/ 60 h 60"/>
              <a:gd name="T72" fmla="*/ 1 w 248"/>
              <a:gd name="T73" fmla="*/ 59 h 60"/>
              <a:gd name="T74" fmla="*/ 1 w 248"/>
              <a:gd name="T75" fmla="*/ 56 h 60"/>
              <a:gd name="T76" fmla="*/ 0 w 248"/>
              <a:gd name="T77" fmla="*/ 54 h 60"/>
              <a:gd name="T78" fmla="*/ 0 w 248"/>
              <a:gd name="T79" fmla="*/ 50 h 60"/>
              <a:gd name="T80" fmla="*/ 0 w 248"/>
              <a:gd name="T81" fmla="*/ 45 h 60"/>
              <a:gd name="T82" fmla="*/ 0 w 248"/>
              <a:gd name="T83" fmla="*/ 41 h 60"/>
              <a:gd name="T84" fmla="*/ 0 w 248"/>
              <a:gd name="T85" fmla="*/ 38 h 60"/>
              <a:gd name="T86" fmla="*/ 0 w 248"/>
              <a:gd name="T87" fmla="*/ 35 h 60"/>
              <a:gd name="T88" fmla="*/ 1 w 248"/>
              <a:gd name="T89" fmla="*/ 33 h 60"/>
              <a:gd name="T90" fmla="*/ 1 w 248"/>
              <a:gd name="T91" fmla="*/ 32 h 60"/>
              <a:gd name="T92" fmla="*/ 1 w 248"/>
              <a:gd name="T93" fmla="*/ 32 h 60"/>
              <a:gd name="T94" fmla="*/ 3 w 248"/>
              <a:gd name="T95" fmla="*/ 30 h 60"/>
              <a:gd name="T96" fmla="*/ 3 w 248"/>
              <a:gd name="T97" fmla="*/ 30 h 60"/>
              <a:gd name="T98" fmla="*/ 33 w 248"/>
              <a:gd name="T99" fmla="*/ 16 h 60"/>
              <a:gd name="T100" fmla="*/ 63 w 248"/>
              <a:gd name="T101" fmla="*/ 8 h 60"/>
              <a:gd name="T102" fmla="*/ 93 w 248"/>
              <a:gd name="T103" fmla="*/ 2 h 60"/>
              <a:gd name="T104" fmla="*/ 123 w 248"/>
              <a:gd name="T10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8" h="60">
                <a:moveTo>
                  <a:pt x="123" y="0"/>
                </a:moveTo>
                <a:lnTo>
                  <a:pt x="139" y="0"/>
                </a:lnTo>
                <a:lnTo>
                  <a:pt x="154" y="2"/>
                </a:lnTo>
                <a:lnTo>
                  <a:pt x="170" y="4"/>
                </a:lnTo>
                <a:lnTo>
                  <a:pt x="184" y="8"/>
                </a:lnTo>
                <a:lnTo>
                  <a:pt x="200" y="12"/>
                </a:lnTo>
                <a:lnTo>
                  <a:pt x="214" y="17"/>
                </a:lnTo>
                <a:lnTo>
                  <a:pt x="229" y="22"/>
                </a:lnTo>
                <a:lnTo>
                  <a:pt x="244" y="30"/>
                </a:lnTo>
                <a:lnTo>
                  <a:pt x="244" y="30"/>
                </a:lnTo>
                <a:lnTo>
                  <a:pt x="246" y="32"/>
                </a:lnTo>
                <a:lnTo>
                  <a:pt x="246" y="33"/>
                </a:lnTo>
                <a:lnTo>
                  <a:pt x="247" y="34"/>
                </a:lnTo>
                <a:lnTo>
                  <a:pt x="247" y="35"/>
                </a:lnTo>
                <a:lnTo>
                  <a:pt x="247" y="38"/>
                </a:lnTo>
                <a:lnTo>
                  <a:pt x="248" y="42"/>
                </a:lnTo>
                <a:lnTo>
                  <a:pt x="248" y="46"/>
                </a:lnTo>
                <a:lnTo>
                  <a:pt x="248" y="51"/>
                </a:lnTo>
                <a:lnTo>
                  <a:pt x="247" y="54"/>
                </a:lnTo>
                <a:lnTo>
                  <a:pt x="247" y="58"/>
                </a:lnTo>
                <a:lnTo>
                  <a:pt x="246" y="59"/>
                </a:lnTo>
                <a:lnTo>
                  <a:pt x="244" y="60"/>
                </a:lnTo>
                <a:lnTo>
                  <a:pt x="243" y="60"/>
                </a:lnTo>
                <a:lnTo>
                  <a:pt x="242" y="60"/>
                </a:lnTo>
                <a:lnTo>
                  <a:pt x="239" y="60"/>
                </a:lnTo>
                <a:lnTo>
                  <a:pt x="212" y="49"/>
                </a:lnTo>
                <a:lnTo>
                  <a:pt x="183" y="42"/>
                </a:lnTo>
                <a:lnTo>
                  <a:pt x="153" y="37"/>
                </a:lnTo>
                <a:lnTo>
                  <a:pt x="123" y="35"/>
                </a:lnTo>
                <a:lnTo>
                  <a:pt x="93" y="37"/>
                </a:lnTo>
                <a:lnTo>
                  <a:pt x="64" y="42"/>
                </a:lnTo>
                <a:lnTo>
                  <a:pt x="35" y="49"/>
                </a:lnTo>
                <a:lnTo>
                  <a:pt x="8" y="60"/>
                </a:lnTo>
                <a:lnTo>
                  <a:pt x="5" y="60"/>
                </a:lnTo>
                <a:lnTo>
                  <a:pt x="4" y="60"/>
                </a:lnTo>
                <a:lnTo>
                  <a:pt x="3" y="60"/>
                </a:lnTo>
                <a:lnTo>
                  <a:pt x="1" y="59"/>
                </a:lnTo>
                <a:lnTo>
                  <a:pt x="1" y="56"/>
                </a:lnTo>
                <a:lnTo>
                  <a:pt x="0" y="54"/>
                </a:lnTo>
                <a:lnTo>
                  <a:pt x="0" y="50"/>
                </a:lnTo>
                <a:lnTo>
                  <a:pt x="0" y="45"/>
                </a:lnTo>
                <a:lnTo>
                  <a:pt x="0" y="41"/>
                </a:lnTo>
                <a:lnTo>
                  <a:pt x="0" y="38"/>
                </a:lnTo>
                <a:lnTo>
                  <a:pt x="0" y="35"/>
                </a:lnTo>
                <a:lnTo>
                  <a:pt x="1" y="33"/>
                </a:lnTo>
                <a:lnTo>
                  <a:pt x="1" y="32"/>
                </a:lnTo>
                <a:lnTo>
                  <a:pt x="1" y="32"/>
                </a:lnTo>
                <a:lnTo>
                  <a:pt x="3" y="30"/>
                </a:lnTo>
                <a:lnTo>
                  <a:pt x="3" y="30"/>
                </a:lnTo>
                <a:lnTo>
                  <a:pt x="33" y="16"/>
                </a:lnTo>
                <a:lnTo>
                  <a:pt x="63" y="8"/>
                </a:lnTo>
                <a:lnTo>
                  <a:pt x="93" y="2"/>
                </a:lnTo>
                <a:lnTo>
                  <a:pt x="123"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Line 212"/>
          <p:cNvSpPr>
            <a:spLocks noChangeShapeType="1"/>
          </p:cNvSpPr>
          <p:nvPr/>
        </p:nvSpPr>
        <p:spPr bwMode="auto">
          <a:xfrm>
            <a:off x="3771900" y="5349875"/>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13"/>
          <p:cNvSpPr>
            <a:spLocks noChangeShapeType="1"/>
          </p:cNvSpPr>
          <p:nvPr/>
        </p:nvSpPr>
        <p:spPr bwMode="auto">
          <a:xfrm>
            <a:off x="3771900" y="5245100"/>
            <a:ext cx="574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14"/>
          <p:cNvSpPr>
            <a:spLocks noChangeShapeType="1"/>
          </p:cNvSpPr>
          <p:nvPr/>
        </p:nvSpPr>
        <p:spPr bwMode="auto">
          <a:xfrm>
            <a:off x="3978275" y="5237163"/>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15"/>
          <p:cNvSpPr>
            <a:spLocks noChangeShapeType="1"/>
          </p:cNvSpPr>
          <p:nvPr/>
        </p:nvSpPr>
        <p:spPr bwMode="auto">
          <a:xfrm flipV="1">
            <a:off x="3854450" y="5272088"/>
            <a:ext cx="0" cy="793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216"/>
          <p:cNvSpPr>
            <a:spLocks/>
          </p:cNvSpPr>
          <p:nvPr/>
        </p:nvSpPr>
        <p:spPr bwMode="auto">
          <a:xfrm>
            <a:off x="3833813" y="5248275"/>
            <a:ext cx="41275" cy="34925"/>
          </a:xfrm>
          <a:custGeom>
            <a:avLst/>
            <a:gdLst>
              <a:gd name="T0" fmla="*/ 53 w 105"/>
              <a:gd name="T1" fmla="*/ 0 h 90"/>
              <a:gd name="T2" fmla="*/ 105 w 105"/>
              <a:gd name="T3" fmla="*/ 90 h 90"/>
              <a:gd name="T4" fmla="*/ 0 w 105"/>
              <a:gd name="T5" fmla="*/ 90 h 90"/>
              <a:gd name="T6" fmla="*/ 53 w 105"/>
              <a:gd name="T7" fmla="*/ 0 h 90"/>
            </a:gdLst>
            <a:ahLst/>
            <a:cxnLst>
              <a:cxn ang="0">
                <a:pos x="T0" y="T1"/>
              </a:cxn>
              <a:cxn ang="0">
                <a:pos x="T2" y="T3"/>
              </a:cxn>
              <a:cxn ang="0">
                <a:pos x="T4" y="T5"/>
              </a:cxn>
              <a:cxn ang="0">
                <a:pos x="T6" y="T7"/>
              </a:cxn>
            </a:cxnLst>
            <a:rect l="0" t="0" r="r" b="b"/>
            <a:pathLst>
              <a:path w="105" h="90">
                <a:moveTo>
                  <a:pt x="53" y="0"/>
                </a:moveTo>
                <a:lnTo>
                  <a:pt x="105" y="90"/>
                </a:lnTo>
                <a:lnTo>
                  <a:pt x="0" y="90"/>
                </a:lnTo>
                <a:lnTo>
                  <a:pt x="53"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217"/>
          <p:cNvSpPr>
            <a:spLocks noChangeShapeType="1"/>
          </p:cNvSpPr>
          <p:nvPr/>
        </p:nvSpPr>
        <p:spPr bwMode="auto">
          <a:xfrm>
            <a:off x="4059238" y="5165725"/>
            <a:ext cx="0" cy="5080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18"/>
          <p:cNvSpPr>
            <a:spLocks/>
          </p:cNvSpPr>
          <p:nvPr/>
        </p:nvSpPr>
        <p:spPr bwMode="auto">
          <a:xfrm>
            <a:off x="4038600" y="5205413"/>
            <a:ext cx="41275" cy="34925"/>
          </a:xfrm>
          <a:custGeom>
            <a:avLst/>
            <a:gdLst>
              <a:gd name="T0" fmla="*/ 52 w 105"/>
              <a:gd name="T1" fmla="*/ 90 h 90"/>
              <a:gd name="T2" fmla="*/ 0 w 105"/>
              <a:gd name="T3" fmla="*/ 0 h 90"/>
              <a:gd name="T4" fmla="*/ 105 w 105"/>
              <a:gd name="T5" fmla="*/ 0 h 90"/>
              <a:gd name="T6" fmla="*/ 52 w 105"/>
              <a:gd name="T7" fmla="*/ 90 h 90"/>
            </a:gdLst>
            <a:ahLst/>
            <a:cxnLst>
              <a:cxn ang="0">
                <a:pos x="T0" y="T1"/>
              </a:cxn>
              <a:cxn ang="0">
                <a:pos x="T2" y="T3"/>
              </a:cxn>
              <a:cxn ang="0">
                <a:pos x="T4" y="T5"/>
              </a:cxn>
              <a:cxn ang="0">
                <a:pos x="T6" y="T7"/>
              </a:cxn>
            </a:cxnLst>
            <a:rect l="0" t="0" r="r" b="b"/>
            <a:pathLst>
              <a:path w="105" h="90">
                <a:moveTo>
                  <a:pt x="52" y="90"/>
                </a:moveTo>
                <a:lnTo>
                  <a:pt x="0" y="0"/>
                </a:lnTo>
                <a:lnTo>
                  <a:pt x="105" y="0"/>
                </a:lnTo>
                <a:lnTo>
                  <a:pt x="52" y="9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9"/>
          <p:cNvSpPr>
            <a:spLocks/>
          </p:cNvSpPr>
          <p:nvPr/>
        </p:nvSpPr>
        <p:spPr bwMode="auto">
          <a:xfrm>
            <a:off x="3770313" y="5170488"/>
            <a:ext cx="39688" cy="65088"/>
          </a:xfrm>
          <a:custGeom>
            <a:avLst/>
            <a:gdLst>
              <a:gd name="T0" fmla="*/ 101 w 101"/>
              <a:gd name="T1" fmla="*/ 156 h 165"/>
              <a:gd name="T2" fmla="*/ 100 w 101"/>
              <a:gd name="T3" fmla="*/ 159 h 165"/>
              <a:gd name="T4" fmla="*/ 98 w 101"/>
              <a:gd name="T5" fmla="*/ 163 h 165"/>
              <a:gd name="T6" fmla="*/ 97 w 101"/>
              <a:gd name="T7" fmla="*/ 165 h 165"/>
              <a:gd name="T8" fmla="*/ 5 w 101"/>
              <a:gd name="T9" fmla="*/ 165 h 165"/>
              <a:gd name="T10" fmla="*/ 4 w 101"/>
              <a:gd name="T11" fmla="*/ 163 h 165"/>
              <a:gd name="T12" fmla="*/ 3 w 101"/>
              <a:gd name="T13" fmla="*/ 162 h 165"/>
              <a:gd name="T14" fmla="*/ 1 w 101"/>
              <a:gd name="T15" fmla="*/ 158 h 165"/>
              <a:gd name="T16" fmla="*/ 1 w 101"/>
              <a:gd name="T17" fmla="*/ 152 h 165"/>
              <a:gd name="T18" fmla="*/ 1 w 101"/>
              <a:gd name="T19" fmla="*/ 145 h 165"/>
              <a:gd name="T20" fmla="*/ 1 w 101"/>
              <a:gd name="T21" fmla="*/ 141 h 165"/>
              <a:gd name="T22" fmla="*/ 4 w 101"/>
              <a:gd name="T23" fmla="*/ 140 h 165"/>
              <a:gd name="T24" fmla="*/ 5 w 101"/>
              <a:gd name="T25" fmla="*/ 139 h 165"/>
              <a:gd name="T26" fmla="*/ 37 w 101"/>
              <a:gd name="T27" fmla="*/ 33 h 165"/>
              <a:gd name="T28" fmla="*/ 7 w 101"/>
              <a:gd name="T29" fmla="*/ 48 h 165"/>
              <a:gd name="T30" fmla="*/ 4 w 101"/>
              <a:gd name="T31" fmla="*/ 48 h 165"/>
              <a:gd name="T32" fmla="*/ 1 w 101"/>
              <a:gd name="T33" fmla="*/ 47 h 165"/>
              <a:gd name="T34" fmla="*/ 0 w 101"/>
              <a:gd name="T35" fmla="*/ 42 h 165"/>
              <a:gd name="T36" fmla="*/ 0 w 101"/>
              <a:gd name="T37" fmla="*/ 34 h 165"/>
              <a:gd name="T38" fmla="*/ 0 w 101"/>
              <a:gd name="T39" fmla="*/ 30 h 165"/>
              <a:gd name="T40" fmla="*/ 1 w 101"/>
              <a:gd name="T41" fmla="*/ 28 h 165"/>
              <a:gd name="T42" fmla="*/ 4 w 101"/>
              <a:gd name="T43" fmla="*/ 25 h 165"/>
              <a:gd name="T44" fmla="*/ 41 w 101"/>
              <a:gd name="T45" fmla="*/ 1 h 165"/>
              <a:gd name="T46" fmla="*/ 42 w 101"/>
              <a:gd name="T47" fmla="*/ 1 h 165"/>
              <a:gd name="T48" fmla="*/ 45 w 101"/>
              <a:gd name="T49" fmla="*/ 0 h 165"/>
              <a:gd name="T50" fmla="*/ 49 w 101"/>
              <a:gd name="T51" fmla="*/ 0 h 165"/>
              <a:gd name="T52" fmla="*/ 55 w 101"/>
              <a:gd name="T53" fmla="*/ 0 h 165"/>
              <a:gd name="T54" fmla="*/ 62 w 101"/>
              <a:gd name="T55" fmla="*/ 0 h 165"/>
              <a:gd name="T56" fmla="*/ 67 w 101"/>
              <a:gd name="T57" fmla="*/ 1 h 165"/>
              <a:gd name="T58" fmla="*/ 68 w 101"/>
              <a:gd name="T59" fmla="*/ 3 h 165"/>
              <a:gd name="T60" fmla="*/ 69 w 101"/>
              <a:gd name="T61" fmla="*/ 4 h 165"/>
              <a:gd name="T62" fmla="*/ 96 w 101"/>
              <a:gd name="T63" fmla="*/ 139 h 165"/>
              <a:gd name="T64" fmla="*/ 98 w 101"/>
              <a:gd name="T65" fmla="*/ 140 h 165"/>
              <a:gd name="T66" fmla="*/ 100 w 101"/>
              <a:gd name="T67" fmla="*/ 141 h 165"/>
              <a:gd name="T68" fmla="*/ 101 w 101"/>
              <a:gd name="T69" fmla="*/ 145 h 165"/>
              <a:gd name="T70" fmla="*/ 101 w 101"/>
              <a:gd name="T71"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65">
                <a:moveTo>
                  <a:pt x="101" y="152"/>
                </a:moveTo>
                <a:lnTo>
                  <a:pt x="101" y="156"/>
                </a:lnTo>
                <a:lnTo>
                  <a:pt x="101" y="158"/>
                </a:lnTo>
                <a:lnTo>
                  <a:pt x="100" y="159"/>
                </a:lnTo>
                <a:lnTo>
                  <a:pt x="100" y="162"/>
                </a:lnTo>
                <a:lnTo>
                  <a:pt x="98" y="163"/>
                </a:lnTo>
                <a:lnTo>
                  <a:pt x="98" y="163"/>
                </a:lnTo>
                <a:lnTo>
                  <a:pt x="97" y="165"/>
                </a:lnTo>
                <a:lnTo>
                  <a:pt x="96" y="165"/>
                </a:lnTo>
                <a:lnTo>
                  <a:pt x="5" y="165"/>
                </a:lnTo>
                <a:lnTo>
                  <a:pt x="5" y="165"/>
                </a:lnTo>
                <a:lnTo>
                  <a:pt x="4" y="163"/>
                </a:lnTo>
                <a:lnTo>
                  <a:pt x="3" y="163"/>
                </a:lnTo>
                <a:lnTo>
                  <a:pt x="3" y="162"/>
                </a:lnTo>
                <a:lnTo>
                  <a:pt x="1" y="159"/>
                </a:lnTo>
                <a:lnTo>
                  <a:pt x="1" y="158"/>
                </a:lnTo>
                <a:lnTo>
                  <a:pt x="1" y="156"/>
                </a:lnTo>
                <a:lnTo>
                  <a:pt x="1" y="152"/>
                </a:lnTo>
                <a:lnTo>
                  <a:pt x="1" y="148"/>
                </a:lnTo>
                <a:lnTo>
                  <a:pt x="1" y="145"/>
                </a:lnTo>
                <a:lnTo>
                  <a:pt x="1" y="144"/>
                </a:lnTo>
                <a:lnTo>
                  <a:pt x="1" y="141"/>
                </a:lnTo>
                <a:lnTo>
                  <a:pt x="3" y="140"/>
                </a:lnTo>
                <a:lnTo>
                  <a:pt x="4" y="140"/>
                </a:lnTo>
                <a:lnTo>
                  <a:pt x="4" y="139"/>
                </a:lnTo>
                <a:lnTo>
                  <a:pt x="5" y="139"/>
                </a:lnTo>
                <a:lnTo>
                  <a:pt x="37" y="139"/>
                </a:lnTo>
                <a:lnTo>
                  <a:pt x="37" y="33"/>
                </a:lnTo>
                <a:lnTo>
                  <a:pt x="9" y="47"/>
                </a:lnTo>
                <a:lnTo>
                  <a:pt x="7" y="48"/>
                </a:lnTo>
                <a:lnTo>
                  <a:pt x="5" y="48"/>
                </a:lnTo>
                <a:lnTo>
                  <a:pt x="4" y="48"/>
                </a:lnTo>
                <a:lnTo>
                  <a:pt x="3" y="48"/>
                </a:lnTo>
                <a:lnTo>
                  <a:pt x="1" y="47"/>
                </a:lnTo>
                <a:lnTo>
                  <a:pt x="1" y="44"/>
                </a:lnTo>
                <a:lnTo>
                  <a:pt x="0" y="42"/>
                </a:lnTo>
                <a:lnTo>
                  <a:pt x="0" y="37"/>
                </a:lnTo>
                <a:lnTo>
                  <a:pt x="0" y="34"/>
                </a:lnTo>
                <a:lnTo>
                  <a:pt x="0" y="31"/>
                </a:lnTo>
                <a:lnTo>
                  <a:pt x="0" y="30"/>
                </a:lnTo>
                <a:lnTo>
                  <a:pt x="1" y="29"/>
                </a:lnTo>
                <a:lnTo>
                  <a:pt x="1" y="28"/>
                </a:lnTo>
                <a:lnTo>
                  <a:pt x="3" y="26"/>
                </a:lnTo>
                <a:lnTo>
                  <a:pt x="4" y="25"/>
                </a:lnTo>
                <a:lnTo>
                  <a:pt x="5" y="25"/>
                </a:lnTo>
                <a:lnTo>
                  <a:pt x="41" y="1"/>
                </a:lnTo>
                <a:lnTo>
                  <a:pt x="41" y="1"/>
                </a:lnTo>
                <a:lnTo>
                  <a:pt x="42" y="1"/>
                </a:lnTo>
                <a:lnTo>
                  <a:pt x="43" y="0"/>
                </a:lnTo>
                <a:lnTo>
                  <a:pt x="45" y="0"/>
                </a:lnTo>
                <a:lnTo>
                  <a:pt x="46" y="0"/>
                </a:lnTo>
                <a:lnTo>
                  <a:pt x="49" y="0"/>
                </a:lnTo>
                <a:lnTo>
                  <a:pt x="51" y="0"/>
                </a:lnTo>
                <a:lnTo>
                  <a:pt x="55" y="0"/>
                </a:lnTo>
                <a:lnTo>
                  <a:pt x="59" y="0"/>
                </a:lnTo>
                <a:lnTo>
                  <a:pt x="62" y="0"/>
                </a:lnTo>
                <a:lnTo>
                  <a:pt x="66" y="0"/>
                </a:lnTo>
                <a:lnTo>
                  <a:pt x="67" y="1"/>
                </a:lnTo>
                <a:lnTo>
                  <a:pt x="68" y="1"/>
                </a:lnTo>
                <a:lnTo>
                  <a:pt x="68" y="3"/>
                </a:lnTo>
                <a:lnTo>
                  <a:pt x="69" y="3"/>
                </a:lnTo>
                <a:lnTo>
                  <a:pt x="69" y="4"/>
                </a:lnTo>
                <a:lnTo>
                  <a:pt x="69" y="139"/>
                </a:lnTo>
                <a:lnTo>
                  <a:pt x="96" y="139"/>
                </a:lnTo>
                <a:lnTo>
                  <a:pt x="97" y="139"/>
                </a:lnTo>
                <a:lnTo>
                  <a:pt x="98" y="140"/>
                </a:lnTo>
                <a:lnTo>
                  <a:pt x="98" y="140"/>
                </a:lnTo>
                <a:lnTo>
                  <a:pt x="100" y="141"/>
                </a:lnTo>
                <a:lnTo>
                  <a:pt x="100" y="144"/>
                </a:lnTo>
                <a:lnTo>
                  <a:pt x="101" y="145"/>
                </a:lnTo>
                <a:lnTo>
                  <a:pt x="101" y="148"/>
                </a:lnTo>
                <a:lnTo>
                  <a:pt x="101"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0"/>
          <p:cNvSpPr>
            <a:spLocks/>
          </p:cNvSpPr>
          <p:nvPr/>
        </p:nvSpPr>
        <p:spPr bwMode="auto">
          <a:xfrm>
            <a:off x="3821113" y="5219700"/>
            <a:ext cx="14288" cy="15875"/>
          </a:xfrm>
          <a:custGeom>
            <a:avLst/>
            <a:gdLst>
              <a:gd name="T0" fmla="*/ 38 w 38"/>
              <a:gd name="T1" fmla="*/ 19 h 39"/>
              <a:gd name="T2" fmla="*/ 37 w 38"/>
              <a:gd name="T3" fmla="*/ 30 h 39"/>
              <a:gd name="T4" fmla="*/ 34 w 38"/>
              <a:gd name="T5" fmla="*/ 35 h 39"/>
              <a:gd name="T6" fmla="*/ 29 w 38"/>
              <a:gd name="T7" fmla="*/ 39 h 39"/>
              <a:gd name="T8" fmla="*/ 20 w 38"/>
              <a:gd name="T9" fmla="*/ 39 h 39"/>
              <a:gd name="T10" fmla="*/ 9 w 38"/>
              <a:gd name="T11" fmla="*/ 39 h 39"/>
              <a:gd name="T12" fmla="*/ 4 w 38"/>
              <a:gd name="T13" fmla="*/ 35 h 39"/>
              <a:gd name="T14" fmla="*/ 2 w 38"/>
              <a:gd name="T15" fmla="*/ 30 h 39"/>
              <a:gd name="T16" fmla="*/ 0 w 38"/>
              <a:gd name="T17" fmla="*/ 19 h 39"/>
              <a:gd name="T18" fmla="*/ 2 w 38"/>
              <a:gd name="T19" fmla="*/ 9 h 39"/>
              <a:gd name="T20" fmla="*/ 4 w 38"/>
              <a:gd name="T21" fmla="*/ 4 h 39"/>
              <a:gd name="T22" fmla="*/ 9 w 38"/>
              <a:gd name="T23" fmla="*/ 1 h 39"/>
              <a:gd name="T24" fmla="*/ 20 w 38"/>
              <a:gd name="T25" fmla="*/ 0 h 39"/>
              <a:gd name="T26" fmla="*/ 29 w 38"/>
              <a:gd name="T27" fmla="*/ 1 h 39"/>
              <a:gd name="T28" fmla="*/ 34 w 38"/>
              <a:gd name="T29" fmla="*/ 4 h 39"/>
              <a:gd name="T30" fmla="*/ 37 w 38"/>
              <a:gd name="T31" fmla="*/ 9 h 39"/>
              <a:gd name="T32" fmla="*/ 38 w 38"/>
              <a:gd name="T3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9">
                <a:moveTo>
                  <a:pt x="38" y="19"/>
                </a:moveTo>
                <a:lnTo>
                  <a:pt x="37" y="30"/>
                </a:lnTo>
                <a:lnTo>
                  <a:pt x="34" y="35"/>
                </a:lnTo>
                <a:lnTo>
                  <a:pt x="29" y="39"/>
                </a:lnTo>
                <a:lnTo>
                  <a:pt x="20" y="39"/>
                </a:lnTo>
                <a:lnTo>
                  <a:pt x="9" y="39"/>
                </a:lnTo>
                <a:lnTo>
                  <a:pt x="4" y="35"/>
                </a:lnTo>
                <a:lnTo>
                  <a:pt x="2" y="30"/>
                </a:lnTo>
                <a:lnTo>
                  <a:pt x="0" y="19"/>
                </a:lnTo>
                <a:lnTo>
                  <a:pt x="2" y="9"/>
                </a:lnTo>
                <a:lnTo>
                  <a:pt x="4" y="4"/>
                </a:lnTo>
                <a:lnTo>
                  <a:pt x="9" y="1"/>
                </a:lnTo>
                <a:lnTo>
                  <a:pt x="20" y="0"/>
                </a:lnTo>
                <a:lnTo>
                  <a:pt x="29" y="1"/>
                </a:lnTo>
                <a:lnTo>
                  <a:pt x="34" y="4"/>
                </a:lnTo>
                <a:lnTo>
                  <a:pt x="37" y="9"/>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1"/>
          <p:cNvSpPr>
            <a:spLocks/>
          </p:cNvSpPr>
          <p:nvPr/>
        </p:nvSpPr>
        <p:spPr bwMode="auto">
          <a:xfrm>
            <a:off x="3846513" y="5170488"/>
            <a:ext cx="42863" cy="65088"/>
          </a:xfrm>
          <a:custGeom>
            <a:avLst/>
            <a:gdLst>
              <a:gd name="T0" fmla="*/ 110 w 110"/>
              <a:gd name="T1" fmla="*/ 15 h 164"/>
              <a:gd name="T2" fmla="*/ 110 w 110"/>
              <a:gd name="T3" fmla="*/ 17 h 164"/>
              <a:gd name="T4" fmla="*/ 110 w 110"/>
              <a:gd name="T5" fmla="*/ 21 h 164"/>
              <a:gd name="T6" fmla="*/ 110 w 110"/>
              <a:gd name="T7" fmla="*/ 24 h 164"/>
              <a:gd name="T8" fmla="*/ 110 w 110"/>
              <a:gd name="T9" fmla="*/ 25 h 164"/>
              <a:gd name="T10" fmla="*/ 109 w 110"/>
              <a:gd name="T11" fmla="*/ 28 h 164"/>
              <a:gd name="T12" fmla="*/ 109 w 110"/>
              <a:gd name="T13" fmla="*/ 30 h 164"/>
              <a:gd name="T14" fmla="*/ 108 w 110"/>
              <a:gd name="T15" fmla="*/ 32 h 164"/>
              <a:gd name="T16" fmla="*/ 106 w 110"/>
              <a:gd name="T17" fmla="*/ 34 h 164"/>
              <a:gd name="T18" fmla="*/ 53 w 110"/>
              <a:gd name="T19" fmla="*/ 158 h 164"/>
              <a:gd name="T20" fmla="*/ 53 w 110"/>
              <a:gd name="T21" fmla="*/ 161 h 164"/>
              <a:gd name="T22" fmla="*/ 51 w 110"/>
              <a:gd name="T23" fmla="*/ 161 h 164"/>
              <a:gd name="T24" fmla="*/ 50 w 110"/>
              <a:gd name="T25" fmla="*/ 162 h 164"/>
              <a:gd name="T26" fmla="*/ 47 w 110"/>
              <a:gd name="T27" fmla="*/ 164 h 164"/>
              <a:gd name="T28" fmla="*/ 45 w 110"/>
              <a:gd name="T29" fmla="*/ 164 h 164"/>
              <a:gd name="T30" fmla="*/ 42 w 110"/>
              <a:gd name="T31" fmla="*/ 164 h 164"/>
              <a:gd name="T32" fmla="*/ 38 w 110"/>
              <a:gd name="T33" fmla="*/ 164 h 164"/>
              <a:gd name="T34" fmla="*/ 34 w 110"/>
              <a:gd name="T35" fmla="*/ 164 h 164"/>
              <a:gd name="T36" fmla="*/ 28 w 110"/>
              <a:gd name="T37" fmla="*/ 164 h 164"/>
              <a:gd name="T38" fmla="*/ 24 w 110"/>
              <a:gd name="T39" fmla="*/ 164 h 164"/>
              <a:gd name="T40" fmla="*/ 20 w 110"/>
              <a:gd name="T41" fmla="*/ 164 h 164"/>
              <a:gd name="T42" fmla="*/ 17 w 110"/>
              <a:gd name="T43" fmla="*/ 162 h 164"/>
              <a:gd name="T44" fmla="*/ 16 w 110"/>
              <a:gd name="T45" fmla="*/ 161 h 164"/>
              <a:gd name="T46" fmla="*/ 16 w 110"/>
              <a:gd name="T47" fmla="*/ 160 h 164"/>
              <a:gd name="T48" fmla="*/ 16 w 110"/>
              <a:gd name="T49" fmla="*/ 158 h 164"/>
              <a:gd name="T50" fmla="*/ 16 w 110"/>
              <a:gd name="T51" fmla="*/ 156 h 164"/>
              <a:gd name="T52" fmla="*/ 75 w 110"/>
              <a:gd name="T53" fmla="*/ 29 h 164"/>
              <a:gd name="T54" fmla="*/ 6 w 110"/>
              <a:gd name="T55" fmla="*/ 29 h 164"/>
              <a:gd name="T56" fmla="*/ 3 w 110"/>
              <a:gd name="T57" fmla="*/ 28 h 164"/>
              <a:gd name="T58" fmla="*/ 2 w 110"/>
              <a:gd name="T59" fmla="*/ 25 h 164"/>
              <a:gd name="T60" fmla="*/ 0 w 110"/>
              <a:gd name="T61" fmla="*/ 21 h 164"/>
              <a:gd name="T62" fmla="*/ 0 w 110"/>
              <a:gd name="T63" fmla="*/ 15 h 164"/>
              <a:gd name="T64" fmla="*/ 0 w 110"/>
              <a:gd name="T65" fmla="*/ 11 h 164"/>
              <a:gd name="T66" fmla="*/ 0 w 110"/>
              <a:gd name="T67" fmla="*/ 8 h 164"/>
              <a:gd name="T68" fmla="*/ 2 w 110"/>
              <a:gd name="T69" fmla="*/ 6 h 164"/>
              <a:gd name="T70" fmla="*/ 2 w 110"/>
              <a:gd name="T71" fmla="*/ 3 h 164"/>
              <a:gd name="T72" fmla="*/ 3 w 110"/>
              <a:gd name="T73" fmla="*/ 2 h 164"/>
              <a:gd name="T74" fmla="*/ 3 w 110"/>
              <a:gd name="T75" fmla="*/ 0 h 164"/>
              <a:gd name="T76" fmla="*/ 4 w 110"/>
              <a:gd name="T77" fmla="*/ 0 h 164"/>
              <a:gd name="T78" fmla="*/ 6 w 110"/>
              <a:gd name="T79" fmla="*/ 0 h 164"/>
              <a:gd name="T80" fmla="*/ 102 w 110"/>
              <a:gd name="T81" fmla="*/ 0 h 164"/>
              <a:gd name="T82" fmla="*/ 105 w 110"/>
              <a:gd name="T83" fmla="*/ 0 h 164"/>
              <a:gd name="T84" fmla="*/ 106 w 110"/>
              <a:gd name="T85" fmla="*/ 0 h 164"/>
              <a:gd name="T86" fmla="*/ 108 w 110"/>
              <a:gd name="T87" fmla="*/ 2 h 164"/>
              <a:gd name="T88" fmla="*/ 109 w 110"/>
              <a:gd name="T89" fmla="*/ 3 h 164"/>
              <a:gd name="T90" fmla="*/ 110 w 110"/>
              <a:gd name="T91" fmla="*/ 4 h 164"/>
              <a:gd name="T92" fmla="*/ 110 w 110"/>
              <a:gd name="T93" fmla="*/ 7 h 164"/>
              <a:gd name="T94" fmla="*/ 110 w 110"/>
              <a:gd name="T95" fmla="*/ 10 h 164"/>
              <a:gd name="T96" fmla="*/ 110 w 110"/>
              <a:gd name="T97" fmla="*/ 1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64">
                <a:moveTo>
                  <a:pt x="110" y="15"/>
                </a:moveTo>
                <a:lnTo>
                  <a:pt x="110" y="17"/>
                </a:lnTo>
                <a:lnTo>
                  <a:pt x="110" y="21"/>
                </a:lnTo>
                <a:lnTo>
                  <a:pt x="110" y="24"/>
                </a:lnTo>
                <a:lnTo>
                  <a:pt x="110" y="25"/>
                </a:lnTo>
                <a:lnTo>
                  <a:pt x="109" y="28"/>
                </a:lnTo>
                <a:lnTo>
                  <a:pt x="109" y="30"/>
                </a:lnTo>
                <a:lnTo>
                  <a:pt x="108" y="32"/>
                </a:lnTo>
                <a:lnTo>
                  <a:pt x="106" y="34"/>
                </a:lnTo>
                <a:lnTo>
                  <a:pt x="53" y="158"/>
                </a:lnTo>
                <a:lnTo>
                  <a:pt x="53" y="161"/>
                </a:lnTo>
                <a:lnTo>
                  <a:pt x="51" y="161"/>
                </a:lnTo>
                <a:lnTo>
                  <a:pt x="50" y="162"/>
                </a:lnTo>
                <a:lnTo>
                  <a:pt x="47" y="164"/>
                </a:lnTo>
                <a:lnTo>
                  <a:pt x="45" y="164"/>
                </a:lnTo>
                <a:lnTo>
                  <a:pt x="42" y="164"/>
                </a:lnTo>
                <a:lnTo>
                  <a:pt x="38" y="164"/>
                </a:lnTo>
                <a:lnTo>
                  <a:pt x="34" y="164"/>
                </a:lnTo>
                <a:lnTo>
                  <a:pt x="28" y="164"/>
                </a:lnTo>
                <a:lnTo>
                  <a:pt x="24" y="164"/>
                </a:lnTo>
                <a:lnTo>
                  <a:pt x="20" y="164"/>
                </a:lnTo>
                <a:lnTo>
                  <a:pt x="17" y="162"/>
                </a:lnTo>
                <a:lnTo>
                  <a:pt x="16" y="161"/>
                </a:lnTo>
                <a:lnTo>
                  <a:pt x="16" y="160"/>
                </a:lnTo>
                <a:lnTo>
                  <a:pt x="16" y="158"/>
                </a:lnTo>
                <a:lnTo>
                  <a:pt x="16" y="156"/>
                </a:lnTo>
                <a:lnTo>
                  <a:pt x="75" y="29"/>
                </a:lnTo>
                <a:lnTo>
                  <a:pt x="6" y="29"/>
                </a:lnTo>
                <a:lnTo>
                  <a:pt x="3" y="28"/>
                </a:lnTo>
                <a:lnTo>
                  <a:pt x="2" y="25"/>
                </a:lnTo>
                <a:lnTo>
                  <a:pt x="0" y="21"/>
                </a:lnTo>
                <a:lnTo>
                  <a:pt x="0" y="15"/>
                </a:lnTo>
                <a:lnTo>
                  <a:pt x="0" y="11"/>
                </a:lnTo>
                <a:lnTo>
                  <a:pt x="0" y="8"/>
                </a:lnTo>
                <a:lnTo>
                  <a:pt x="2" y="6"/>
                </a:lnTo>
                <a:lnTo>
                  <a:pt x="2" y="3"/>
                </a:lnTo>
                <a:lnTo>
                  <a:pt x="3" y="2"/>
                </a:lnTo>
                <a:lnTo>
                  <a:pt x="3" y="0"/>
                </a:lnTo>
                <a:lnTo>
                  <a:pt x="4" y="0"/>
                </a:lnTo>
                <a:lnTo>
                  <a:pt x="6" y="0"/>
                </a:lnTo>
                <a:lnTo>
                  <a:pt x="102" y="0"/>
                </a:lnTo>
                <a:lnTo>
                  <a:pt x="105" y="0"/>
                </a:lnTo>
                <a:lnTo>
                  <a:pt x="106" y="0"/>
                </a:lnTo>
                <a:lnTo>
                  <a:pt x="108" y="2"/>
                </a:lnTo>
                <a:lnTo>
                  <a:pt x="109" y="3"/>
                </a:lnTo>
                <a:lnTo>
                  <a:pt x="110" y="4"/>
                </a:lnTo>
                <a:lnTo>
                  <a:pt x="110" y="7"/>
                </a:lnTo>
                <a:lnTo>
                  <a:pt x="110" y="10"/>
                </a:lnTo>
                <a:lnTo>
                  <a:pt x="11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2"/>
          <p:cNvSpPr>
            <a:spLocks noEditPoints="1"/>
          </p:cNvSpPr>
          <p:nvPr/>
        </p:nvSpPr>
        <p:spPr bwMode="auto">
          <a:xfrm>
            <a:off x="3897313" y="5168900"/>
            <a:ext cx="46038" cy="68263"/>
          </a:xfrm>
          <a:custGeom>
            <a:avLst/>
            <a:gdLst>
              <a:gd name="T0" fmla="*/ 117 w 117"/>
              <a:gd name="T1" fmla="*/ 102 h 168"/>
              <a:gd name="T2" fmla="*/ 110 w 117"/>
              <a:gd name="T3" fmla="*/ 133 h 168"/>
              <a:gd name="T4" fmla="*/ 96 w 117"/>
              <a:gd name="T5" fmla="*/ 155 h 168"/>
              <a:gd name="T6" fmla="*/ 72 w 117"/>
              <a:gd name="T7" fmla="*/ 167 h 168"/>
              <a:gd name="T8" fmla="*/ 41 w 117"/>
              <a:gd name="T9" fmla="*/ 167 h 168"/>
              <a:gd name="T10" fmla="*/ 19 w 117"/>
              <a:gd name="T11" fmla="*/ 157 h 168"/>
              <a:gd name="T12" fmla="*/ 6 w 117"/>
              <a:gd name="T13" fmla="*/ 134 h 168"/>
              <a:gd name="T14" fmla="*/ 0 w 117"/>
              <a:gd name="T15" fmla="*/ 103 h 168"/>
              <a:gd name="T16" fmla="*/ 0 w 117"/>
              <a:gd name="T17" fmla="*/ 65 h 168"/>
              <a:gd name="T18" fmla="*/ 7 w 117"/>
              <a:gd name="T19" fmla="*/ 34 h 168"/>
              <a:gd name="T20" fmla="*/ 21 w 117"/>
              <a:gd name="T21" fmla="*/ 12 h 168"/>
              <a:gd name="T22" fmla="*/ 45 w 117"/>
              <a:gd name="T23" fmla="*/ 0 h 168"/>
              <a:gd name="T24" fmla="*/ 76 w 117"/>
              <a:gd name="T25" fmla="*/ 0 h 168"/>
              <a:gd name="T26" fmla="*/ 98 w 117"/>
              <a:gd name="T27" fmla="*/ 12 h 168"/>
              <a:gd name="T28" fmla="*/ 112 w 117"/>
              <a:gd name="T29" fmla="*/ 34 h 168"/>
              <a:gd name="T30" fmla="*/ 117 w 117"/>
              <a:gd name="T31" fmla="*/ 64 h 168"/>
              <a:gd name="T32" fmla="*/ 84 w 117"/>
              <a:gd name="T33" fmla="*/ 85 h 168"/>
              <a:gd name="T34" fmla="*/ 83 w 117"/>
              <a:gd name="T35" fmla="*/ 64 h 168"/>
              <a:gd name="T36" fmla="*/ 81 w 117"/>
              <a:gd name="T37" fmla="*/ 49 h 168"/>
              <a:gd name="T38" fmla="*/ 78 w 117"/>
              <a:gd name="T39" fmla="*/ 38 h 168"/>
              <a:gd name="T40" fmla="*/ 74 w 117"/>
              <a:gd name="T41" fmla="*/ 31 h 168"/>
              <a:gd name="T42" fmla="*/ 67 w 117"/>
              <a:gd name="T43" fmla="*/ 27 h 168"/>
              <a:gd name="T44" fmla="*/ 59 w 117"/>
              <a:gd name="T45" fmla="*/ 26 h 168"/>
              <a:gd name="T46" fmla="*/ 46 w 117"/>
              <a:gd name="T47" fmla="*/ 30 h 168"/>
              <a:gd name="T48" fmla="*/ 38 w 117"/>
              <a:gd name="T49" fmla="*/ 40 h 168"/>
              <a:gd name="T50" fmla="*/ 34 w 117"/>
              <a:gd name="T51" fmla="*/ 57 h 168"/>
              <a:gd name="T52" fmla="*/ 34 w 117"/>
              <a:gd name="T53" fmla="*/ 83 h 168"/>
              <a:gd name="T54" fmla="*/ 36 w 117"/>
              <a:gd name="T55" fmla="*/ 112 h 168"/>
              <a:gd name="T56" fmla="*/ 40 w 117"/>
              <a:gd name="T57" fmla="*/ 130 h 168"/>
              <a:gd name="T58" fmla="*/ 47 w 117"/>
              <a:gd name="T59" fmla="*/ 140 h 168"/>
              <a:gd name="T60" fmla="*/ 58 w 117"/>
              <a:gd name="T61" fmla="*/ 142 h 168"/>
              <a:gd name="T62" fmla="*/ 67 w 117"/>
              <a:gd name="T63" fmla="*/ 141 h 168"/>
              <a:gd name="T64" fmla="*/ 74 w 117"/>
              <a:gd name="T65" fmla="*/ 136 h 168"/>
              <a:gd name="T66" fmla="*/ 79 w 117"/>
              <a:gd name="T67" fmla="*/ 128 h 168"/>
              <a:gd name="T68" fmla="*/ 81 w 117"/>
              <a:gd name="T69" fmla="*/ 116 h 168"/>
              <a:gd name="T70" fmla="*/ 83 w 117"/>
              <a:gd name="T71" fmla="*/ 103 h 168"/>
              <a:gd name="T72" fmla="*/ 84 w 117"/>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68">
                <a:moveTo>
                  <a:pt x="117" y="83"/>
                </a:moveTo>
                <a:lnTo>
                  <a:pt x="117" y="102"/>
                </a:lnTo>
                <a:lnTo>
                  <a:pt x="114" y="119"/>
                </a:lnTo>
                <a:lnTo>
                  <a:pt x="110" y="133"/>
                </a:lnTo>
                <a:lnTo>
                  <a:pt x="104" y="145"/>
                </a:lnTo>
                <a:lnTo>
                  <a:pt x="96" y="155"/>
                </a:lnTo>
                <a:lnTo>
                  <a:pt x="85" y="162"/>
                </a:lnTo>
                <a:lnTo>
                  <a:pt x="72" y="167"/>
                </a:lnTo>
                <a:lnTo>
                  <a:pt x="57" y="168"/>
                </a:lnTo>
                <a:lnTo>
                  <a:pt x="41" y="167"/>
                </a:lnTo>
                <a:lnTo>
                  <a:pt x="29" y="163"/>
                </a:lnTo>
                <a:lnTo>
                  <a:pt x="19" y="157"/>
                </a:lnTo>
                <a:lnTo>
                  <a:pt x="12" y="146"/>
                </a:lnTo>
                <a:lnTo>
                  <a:pt x="6" y="134"/>
                </a:lnTo>
                <a:lnTo>
                  <a:pt x="3" y="120"/>
                </a:lnTo>
                <a:lnTo>
                  <a:pt x="0" y="103"/>
                </a:lnTo>
                <a:lnTo>
                  <a:pt x="0" y="85"/>
                </a:lnTo>
                <a:lnTo>
                  <a:pt x="0" y="65"/>
                </a:lnTo>
                <a:lnTo>
                  <a:pt x="3" y="49"/>
                </a:lnTo>
                <a:lnTo>
                  <a:pt x="7" y="34"/>
                </a:lnTo>
                <a:lnTo>
                  <a:pt x="13" y="22"/>
                </a:lnTo>
                <a:lnTo>
                  <a:pt x="21" y="12"/>
                </a:lnTo>
                <a:lnTo>
                  <a:pt x="33" y="5"/>
                </a:lnTo>
                <a:lnTo>
                  <a:pt x="45" y="0"/>
                </a:lnTo>
                <a:lnTo>
                  <a:pt x="61" y="0"/>
                </a:lnTo>
                <a:lnTo>
                  <a:pt x="76" y="0"/>
                </a:lnTo>
                <a:lnTo>
                  <a:pt x="88" y="5"/>
                </a:lnTo>
                <a:lnTo>
                  <a:pt x="98" y="12"/>
                </a:lnTo>
                <a:lnTo>
                  <a:pt x="105" y="22"/>
                </a:lnTo>
                <a:lnTo>
                  <a:pt x="112" y="34"/>
                </a:lnTo>
                <a:lnTo>
                  <a:pt x="114" y="48"/>
                </a:lnTo>
                <a:lnTo>
                  <a:pt x="117" y="64"/>
                </a:lnTo>
                <a:lnTo>
                  <a:pt x="117" y="83"/>
                </a:lnTo>
                <a:close/>
                <a:moveTo>
                  <a:pt x="84" y="85"/>
                </a:moveTo>
                <a:lnTo>
                  <a:pt x="84" y="74"/>
                </a:lnTo>
                <a:lnTo>
                  <a:pt x="83" y="64"/>
                </a:lnTo>
                <a:lnTo>
                  <a:pt x="83" y="56"/>
                </a:lnTo>
                <a:lnTo>
                  <a:pt x="81" y="49"/>
                </a:lnTo>
                <a:lnTo>
                  <a:pt x="80" y="43"/>
                </a:lnTo>
                <a:lnTo>
                  <a:pt x="78" y="38"/>
                </a:lnTo>
                <a:lnTo>
                  <a:pt x="76" y="34"/>
                </a:lnTo>
                <a:lnTo>
                  <a:pt x="74" y="31"/>
                </a:lnTo>
                <a:lnTo>
                  <a:pt x="70" y="29"/>
                </a:lnTo>
                <a:lnTo>
                  <a:pt x="67" y="27"/>
                </a:lnTo>
                <a:lnTo>
                  <a:pt x="63" y="26"/>
                </a:lnTo>
                <a:lnTo>
                  <a:pt x="59" y="26"/>
                </a:lnTo>
                <a:lnTo>
                  <a:pt x="51" y="26"/>
                </a:lnTo>
                <a:lnTo>
                  <a:pt x="46" y="30"/>
                </a:lnTo>
                <a:lnTo>
                  <a:pt x="42" y="34"/>
                </a:lnTo>
                <a:lnTo>
                  <a:pt x="38" y="40"/>
                </a:lnTo>
                <a:lnTo>
                  <a:pt x="37" y="48"/>
                </a:lnTo>
                <a:lnTo>
                  <a:pt x="34" y="57"/>
                </a:lnTo>
                <a:lnTo>
                  <a:pt x="34" y="69"/>
                </a:lnTo>
                <a:lnTo>
                  <a:pt x="34" y="83"/>
                </a:lnTo>
                <a:lnTo>
                  <a:pt x="34" y="99"/>
                </a:lnTo>
                <a:lnTo>
                  <a:pt x="36" y="112"/>
                </a:lnTo>
                <a:lnTo>
                  <a:pt x="37" y="123"/>
                </a:lnTo>
                <a:lnTo>
                  <a:pt x="40" y="130"/>
                </a:lnTo>
                <a:lnTo>
                  <a:pt x="42" y="136"/>
                </a:lnTo>
                <a:lnTo>
                  <a:pt x="47" y="140"/>
                </a:lnTo>
                <a:lnTo>
                  <a:pt x="53" y="141"/>
                </a:lnTo>
                <a:lnTo>
                  <a:pt x="58" y="142"/>
                </a:lnTo>
                <a:lnTo>
                  <a:pt x="63" y="142"/>
                </a:lnTo>
                <a:lnTo>
                  <a:pt x="67" y="141"/>
                </a:lnTo>
                <a:lnTo>
                  <a:pt x="71" y="138"/>
                </a:lnTo>
                <a:lnTo>
                  <a:pt x="74" y="136"/>
                </a:lnTo>
                <a:lnTo>
                  <a:pt x="76" y="132"/>
                </a:lnTo>
                <a:lnTo>
                  <a:pt x="79" y="128"/>
                </a:lnTo>
                <a:lnTo>
                  <a:pt x="80" y="123"/>
                </a:lnTo>
                <a:lnTo>
                  <a:pt x="81" y="116"/>
                </a:lnTo>
                <a:lnTo>
                  <a:pt x="83" y="109"/>
                </a:lnTo>
                <a:lnTo>
                  <a:pt x="83" y="103"/>
                </a:lnTo>
                <a:lnTo>
                  <a:pt x="84" y="94"/>
                </a:lnTo>
                <a:lnTo>
                  <a:pt x="8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3"/>
          <p:cNvSpPr>
            <a:spLocks noEditPoints="1"/>
          </p:cNvSpPr>
          <p:nvPr/>
        </p:nvSpPr>
        <p:spPr bwMode="auto">
          <a:xfrm>
            <a:off x="3970338" y="5083175"/>
            <a:ext cx="46038" cy="66675"/>
          </a:xfrm>
          <a:custGeom>
            <a:avLst/>
            <a:gdLst>
              <a:gd name="T0" fmla="*/ 116 w 116"/>
              <a:gd name="T1" fmla="*/ 103 h 169"/>
              <a:gd name="T2" fmla="*/ 110 w 116"/>
              <a:gd name="T3" fmla="*/ 134 h 169"/>
              <a:gd name="T4" fmla="*/ 95 w 116"/>
              <a:gd name="T5" fmla="*/ 156 h 169"/>
              <a:gd name="T6" fmla="*/ 72 w 116"/>
              <a:gd name="T7" fmla="*/ 168 h 169"/>
              <a:gd name="T8" fmla="*/ 40 w 116"/>
              <a:gd name="T9" fmla="*/ 168 h 169"/>
              <a:gd name="T10" fmla="*/ 18 w 116"/>
              <a:gd name="T11" fmla="*/ 156 h 169"/>
              <a:gd name="T12" fmla="*/ 5 w 116"/>
              <a:gd name="T13" fmla="*/ 135 h 169"/>
              <a:gd name="T14" fmla="*/ 0 w 116"/>
              <a:gd name="T15" fmla="*/ 104 h 169"/>
              <a:gd name="T16" fmla="*/ 0 w 116"/>
              <a:gd name="T17" fmla="*/ 66 h 169"/>
              <a:gd name="T18" fmla="*/ 6 w 116"/>
              <a:gd name="T19" fmla="*/ 35 h 169"/>
              <a:gd name="T20" fmla="*/ 21 w 116"/>
              <a:gd name="T21" fmla="*/ 13 h 169"/>
              <a:gd name="T22" fmla="*/ 44 w 116"/>
              <a:gd name="T23" fmla="*/ 1 h 169"/>
              <a:gd name="T24" fmla="*/ 76 w 116"/>
              <a:gd name="T25" fmla="*/ 1 h 169"/>
              <a:gd name="T26" fmla="*/ 98 w 116"/>
              <a:gd name="T27" fmla="*/ 13 h 169"/>
              <a:gd name="T28" fmla="*/ 111 w 116"/>
              <a:gd name="T29" fmla="*/ 34 h 169"/>
              <a:gd name="T30" fmla="*/ 116 w 116"/>
              <a:gd name="T31" fmla="*/ 65 h 169"/>
              <a:gd name="T32" fmla="*/ 83 w 116"/>
              <a:gd name="T33" fmla="*/ 86 h 169"/>
              <a:gd name="T34" fmla="*/ 82 w 116"/>
              <a:gd name="T35" fmla="*/ 65 h 169"/>
              <a:gd name="T36" fmla="*/ 81 w 116"/>
              <a:gd name="T37" fmla="*/ 49 h 169"/>
              <a:gd name="T38" fmla="*/ 77 w 116"/>
              <a:gd name="T39" fmla="*/ 39 h 169"/>
              <a:gd name="T40" fmla="*/ 73 w 116"/>
              <a:gd name="T41" fmla="*/ 31 h 169"/>
              <a:gd name="T42" fmla="*/ 66 w 116"/>
              <a:gd name="T43" fmla="*/ 27 h 169"/>
              <a:gd name="T44" fmla="*/ 59 w 116"/>
              <a:gd name="T45" fmla="*/ 27 h 169"/>
              <a:gd name="T46" fmla="*/ 45 w 116"/>
              <a:gd name="T47" fmla="*/ 30 h 169"/>
              <a:gd name="T48" fmla="*/ 38 w 116"/>
              <a:gd name="T49" fmla="*/ 41 h 169"/>
              <a:gd name="T50" fmla="*/ 34 w 116"/>
              <a:gd name="T51" fmla="*/ 58 h 169"/>
              <a:gd name="T52" fmla="*/ 34 w 116"/>
              <a:gd name="T53" fmla="*/ 83 h 169"/>
              <a:gd name="T54" fmla="*/ 35 w 116"/>
              <a:gd name="T55" fmla="*/ 112 h 169"/>
              <a:gd name="T56" fmla="*/ 39 w 116"/>
              <a:gd name="T57" fmla="*/ 130 h 169"/>
              <a:gd name="T58" fmla="*/ 47 w 116"/>
              <a:gd name="T59" fmla="*/ 141 h 169"/>
              <a:gd name="T60" fmla="*/ 57 w 116"/>
              <a:gd name="T61" fmla="*/ 143 h 169"/>
              <a:gd name="T62" fmla="*/ 66 w 116"/>
              <a:gd name="T63" fmla="*/ 141 h 169"/>
              <a:gd name="T64" fmla="*/ 73 w 116"/>
              <a:gd name="T65" fmla="*/ 137 h 169"/>
              <a:gd name="T66" fmla="*/ 78 w 116"/>
              <a:gd name="T67" fmla="*/ 129 h 169"/>
              <a:gd name="T68" fmla="*/ 81 w 116"/>
              <a:gd name="T69" fmla="*/ 117 h 169"/>
              <a:gd name="T70" fmla="*/ 82 w 116"/>
              <a:gd name="T71" fmla="*/ 103 h 169"/>
              <a:gd name="T72" fmla="*/ 83 w 116"/>
              <a:gd name="T73" fmla="*/ 8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69">
                <a:moveTo>
                  <a:pt x="116" y="85"/>
                </a:moveTo>
                <a:lnTo>
                  <a:pt x="116" y="103"/>
                </a:lnTo>
                <a:lnTo>
                  <a:pt x="113" y="120"/>
                </a:lnTo>
                <a:lnTo>
                  <a:pt x="110" y="134"/>
                </a:lnTo>
                <a:lnTo>
                  <a:pt x="103" y="146"/>
                </a:lnTo>
                <a:lnTo>
                  <a:pt x="95" y="156"/>
                </a:lnTo>
                <a:lnTo>
                  <a:pt x="85" y="163"/>
                </a:lnTo>
                <a:lnTo>
                  <a:pt x="72" y="168"/>
                </a:lnTo>
                <a:lnTo>
                  <a:pt x="56" y="169"/>
                </a:lnTo>
                <a:lnTo>
                  <a:pt x="40" y="168"/>
                </a:lnTo>
                <a:lnTo>
                  <a:pt x="28" y="163"/>
                </a:lnTo>
                <a:lnTo>
                  <a:pt x="18" y="156"/>
                </a:lnTo>
                <a:lnTo>
                  <a:pt x="11" y="147"/>
                </a:lnTo>
                <a:lnTo>
                  <a:pt x="5" y="135"/>
                </a:lnTo>
                <a:lnTo>
                  <a:pt x="2" y="121"/>
                </a:lnTo>
                <a:lnTo>
                  <a:pt x="0" y="104"/>
                </a:lnTo>
                <a:lnTo>
                  <a:pt x="0" y="86"/>
                </a:lnTo>
                <a:lnTo>
                  <a:pt x="0" y="66"/>
                </a:lnTo>
                <a:lnTo>
                  <a:pt x="2" y="51"/>
                </a:lnTo>
                <a:lnTo>
                  <a:pt x="6" y="35"/>
                </a:lnTo>
                <a:lnTo>
                  <a:pt x="13" y="23"/>
                </a:lnTo>
                <a:lnTo>
                  <a:pt x="21" y="13"/>
                </a:lnTo>
                <a:lnTo>
                  <a:pt x="32" y="6"/>
                </a:lnTo>
                <a:lnTo>
                  <a:pt x="44" y="1"/>
                </a:lnTo>
                <a:lnTo>
                  <a:pt x="60" y="0"/>
                </a:lnTo>
                <a:lnTo>
                  <a:pt x="76" y="1"/>
                </a:lnTo>
                <a:lnTo>
                  <a:pt x="87" y="6"/>
                </a:lnTo>
                <a:lnTo>
                  <a:pt x="98" y="13"/>
                </a:lnTo>
                <a:lnTo>
                  <a:pt x="104" y="23"/>
                </a:lnTo>
                <a:lnTo>
                  <a:pt x="111" y="34"/>
                </a:lnTo>
                <a:lnTo>
                  <a:pt x="113" y="49"/>
                </a:lnTo>
                <a:lnTo>
                  <a:pt x="116" y="65"/>
                </a:lnTo>
                <a:lnTo>
                  <a:pt x="116" y="85"/>
                </a:lnTo>
                <a:close/>
                <a:moveTo>
                  <a:pt x="83" y="86"/>
                </a:moveTo>
                <a:lnTo>
                  <a:pt x="83" y="74"/>
                </a:lnTo>
                <a:lnTo>
                  <a:pt x="82" y="65"/>
                </a:lnTo>
                <a:lnTo>
                  <a:pt x="82" y="57"/>
                </a:lnTo>
                <a:lnTo>
                  <a:pt x="81" y="49"/>
                </a:lnTo>
                <a:lnTo>
                  <a:pt x="79" y="44"/>
                </a:lnTo>
                <a:lnTo>
                  <a:pt x="77" y="39"/>
                </a:lnTo>
                <a:lnTo>
                  <a:pt x="76" y="35"/>
                </a:lnTo>
                <a:lnTo>
                  <a:pt x="73" y="31"/>
                </a:lnTo>
                <a:lnTo>
                  <a:pt x="69" y="28"/>
                </a:lnTo>
                <a:lnTo>
                  <a:pt x="66" y="27"/>
                </a:lnTo>
                <a:lnTo>
                  <a:pt x="62" y="27"/>
                </a:lnTo>
                <a:lnTo>
                  <a:pt x="59" y="27"/>
                </a:lnTo>
                <a:lnTo>
                  <a:pt x="51" y="27"/>
                </a:lnTo>
                <a:lnTo>
                  <a:pt x="45" y="30"/>
                </a:lnTo>
                <a:lnTo>
                  <a:pt x="42" y="35"/>
                </a:lnTo>
                <a:lnTo>
                  <a:pt x="38" y="41"/>
                </a:lnTo>
                <a:lnTo>
                  <a:pt x="36" y="49"/>
                </a:lnTo>
                <a:lnTo>
                  <a:pt x="34" y="58"/>
                </a:lnTo>
                <a:lnTo>
                  <a:pt x="34" y="70"/>
                </a:lnTo>
                <a:lnTo>
                  <a:pt x="34" y="83"/>
                </a:lnTo>
                <a:lnTo>
                  <a:pt x="34" y="100"/>
                </a:lnTo>
                <a:lnTo>
                  <a:pt x="35" y="112"/>
                </a:lnTo>
                <a:lnTo>
                  <a:pt x="36" y="124"/>
                </a:lnTo>
                <a:lnTo>
                  <a:pt x="39" y="130"/>
                </a:lnTo>
                <a:lnTo>
                  <a:pt x="42" y="137"/>
                </a:lnTo>
                <a:lnTo>
                  <a:pt x="47" y="141"/>
                </a:lnTo>
                <a:lnTo>
                  <a:pt x="52" y="142"/>
                </a:lnTo>
                <a:lnTo>
                  <a:pt x="57" y="143"/>
                </a:lnTo>
                <a:lnTo>
                  <a:pt x="62" y="142"/>
                </a:lnTo>
                <a:lnTo>
                  <a:pt x="66" y="141"/>
                </a:lnTo>
                <a:lnTo>
                  <a:pt x="70" y="139"/>
                </a:lnTo>
                <a:lnTo>
                  <a:pt x="73" y="137"/>
                </a:lnTo>
                <a:lnTo>
                  <a:pt x="76" y="133"/>
                </a:lnTo>
                <a:lnTo>
                  <a:pt x="78" y="129"/>
                </a:lnTo>
                <a:lnTo>
                  <a:pt x="79" y="124"/>
                </a:lnTo>
                <a:lnTo>
                  <a:pt x="81" y="117"/>
                </a:lnTo>
                <a:lnTo>
                  <a:pt x="82" y="111"/>
                </a:lnTo>
                <a:lnTo>
                  <a:pt x="82" y="103"/>
                </a:lnTo>
                <a:lnTo>
                  <a:pt x="83" y="95"/>
                </a:lnTo>
                <a:lnTo>
                  <a:pt x="8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4"/>
          <p:cNvSpPr>
            <a:spLocks/>
          </p:cNvSpPr>
          <p:nvPr/>
        </p:nvSpPr>
        <p:spPr bwMode="auto">
          <a:xfrm>
            <a:off x="4025900" y="5133975"/>
            <a:ext cx="14288" cy="15875"/>
          </a:xfrm>
          <a:custGeom>
            <a:avLst/>
            <a:gdLst>
              <a:gd name="T0" fmla="*/ 37 w 37"/>
              <a:gd name="T1" fmla="*/ 20 h 39"/>
              <a:gd name="T2" fmla="*/ 36 w 37"/>
              <a:gd name="T3" fmla="*/ 30 h 39"/>
              <a:gd name="T4" fmla="*/ 32 w 37"/>
              <a:gd name="T5" fmla="*/ 35 h 39"/>
              <a:gd name="T6" fmla="*/ 27 w 37"/>
              <a:gd name="T7" fmla="*/ 38 h 39"/>
              <a:gd name="T8" fmla="*/ 18 w 37"/>
              <a:gd name="T9" fmla="*/ 39 h 39"/>
              <a:gd name="T10" fmla="*/ 9 w 37"/>
              <a:gd name="T11" fmla="*/ 38 h 39"/>
              <a:gd name="T12" fmla="*/ 4 w 37"/>
              <a:gd name="T13" fmla="*/ 35 h 39"/>
              <a:gd name="T14" fmla="*/ 0 w 37"/>
              <a:gd name="T15" fmla="*/ 30 h 39"/>
              <a:gd name="T16" fmla="*/ 0 w 37"/>
              <a:gd name="T17" fmla="*/ 20 h 39"/>
              <a:gd name="T18" fmla="*/ 0 w 37"/>
              <a:gd name="T19" fmla="*/ 9 h 39"/>
              <a:gd name="T20" fmla="*/ 4 w 37"/>
              <a:gd name="T21" fmla="*/ 4 h 39"/>
              <a:gd name="T22" fmla="*/ 9 w 37"/>
              <a:gd name="T23" fmla="*/ 1 h 39"/>
              <a:gd name="T24" fmla="*/ 18 w 37"/>
              <a:gd name="T25" fmla="*/ 0 h 39"/>
              <a:gd name="T26" fmla="*/ 28 w 37"/>
              <a:gd name="T27" fmla="*/ 1 h 39"/>
              <a:gd name="T28" fmla="*/ 34 w 37"/>
              <a:gd name="T29" fmla="*/ 4 h 39"/>
              <a:gd name="T30" fmla="*/ 36 w 37"/>
              <a:gd name="T31" fmla="*/ 9 h 39"/>
              <a:gd name="T32" fmla="*/ 37 w 37"/>
              <a:gd name="T33"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9">
                <a:moveTo>
                  <a:pt x="37" y="20"/>
                </a:moveTo>
                <a:lnTo>
                  <a:pt x="36" y="30"/>
                </a:lnTo>
                <a:lnTo>
                  <a:pt x="32" y="35"/>
                </a:lnTo>
                <a:lnTo>
                  <a:pt x="27" y="38"/>
                </a:lnTo>
                <a:lnTo>
                  <a:pt x="18" y="39"/>
                </a:lnTo>
                <a:lnTo>
                  <a:pt x="9" y="38"/>
                </a:lnTo>
                <a:lnTo>
                  <a:pt x="4" y="35"/>
                </a:lnTo>
                <a:lnTo>
                  <a:pt x="0" y="30"/>
                </a:lnTo>
                <a:lnTo>
                  <a:pt x="0" y="20"/>
                </a:lnTo>
                <a:lnTo>
                  <a:pt x="0" y="9"/>
                </a:lnTo>
                <a:lnTo>
                  <a:pt x="4" y="4"/>
                </a:lnTo>
                <a:lnTo>
                  <a:pt x="9" y="1"/>
                </a:lnTo>
                <a:lnTo>
                  <a:pt x="18" y="0"/>
                </a:lnTo>
                <a:lnTo>
                  <a:pt x="28" y="1"/>
                </a:lnTo>
                <a:lnTo>
                  <a:pt x="34" y="4"/>
                </a:lnTo>
                <a:lnTo>
                  <a:pt x="36" y="9"/>
                </a:lnTo>
                <a:lnTo>
                  <a:pt x="3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5"/>
          <p:cNvSpPr>
            <a:spLocks noEditPoints="1"/>
          </p:cNvSpPr>
          <p:nvPr/>
        </p:nvSpPr>
        <p:spPr bwMode="auto">
          <a:xfrm>
            <a:off x="4049713" y="5083175"/>
            <a:ext cx="44450" cy="66675"/>
          </a:xfrm>
          <a:custGeom>
            <a:avLst/>
            <a:gdLst>
              <a:gd name="T0" fmla="*/ 112 w 112"/>
              <a:gd name="T1" fmla="*/ 87 h 169"/>
              <a:gd name="T2" fmla="*/ 110 w 112"/>
              <a:gd name="T3" fmla="*/ 108 h 169"/>
              <a:gd name="T4" fmla="*/ 105 w 112"/>
              <a:gd name="T5" fmla="*/ 129 h 169"/>
              <a:gd name="T6" fmla="*/ 94 w 112"/>
              <a:gd name="T7" fmla="*/ 147 h 169"/>
              <a:gd name="T8" fmla="*/ 78 w 112"/>
              <a:gd name="T9" fmla="*/ 160 h 169"/>
              <a:gd name="T10" fmla="*/ 56 w 112"/>
              <a:gd name="T11" fmla="*/ 168 h 169"/>
              <a:gd name="T12" fmla="*/ 37 w 112"/>
              <a:gd name="T13" fmla="*/ 169 h 169"/>
              <a:gd name="T14" fmla="*/ 25 w 112"/>
              <a:gd name="T15" fmla="*/ 168 h 169"/>
              <a:gd name="T16" fmla="*/ 17 w 112"/>
              <a:gd name="T17" fmla="*/ 166 h 169"/>
              <a:gd name="T18" fmla="*/ 10 w 112"/>
              <a:gd name="T19" fmla="*/ 163 h 169"/>
              <a:gd name="T20" fmla="*/ 8 w 112"/>
              <a:gd name="T21" fmla="*/ 160 h 169"/>
              <a:gd name="T22" fmla="*/ 7 w 112"/>
              <a:gd name="T23" fmla="*/ 155 h 169"/>
              <a:gd name="T24" fmla="*/ 7 w 112"/>
              <a:gd name="T25" fmla="*/ 147 h 169"/>
              <a:gd name="T26" fmla="*/ 7 w 112"/>
              <a:gd name="T27" fmla="*/ 142 h 169"/>
              <a:gd name="T28" fmla="*/ 8 w 112"/>
              <a:gd name="T29" fmla="*/ 139 h 169"/>
              <a:gd name="T30" fmla="*/ 9 w 112"/>
              <a:gd name="T31" fmla="*/ 138 h 169"/>
              <a:gd name="T32" fmla="*/ 12 w 112"/>
              <a:gd name="T33" fmla="*/ 138 h 169"/>
              <a:gd name="T34" fmla="*/ 18 w 112"/>
              <a:gd name="T35" fmla="*/ 139 h 169"/>
              <a:gd name="T36" fmla="*/ 26 w 112"/>
              <a:gd name="T37" fmla="*/ 142 h 169"/>
              <a:gd name="T38" fmla="*/ 35 w 112"/>
              <a:gd name="T39" fmla="*/ 143 h 169"/>
              <a:gd name="T40" fmla="*/ 52 w 112"/>
              <a:gd name="T41" fmla="*/ 143 h 169"/>
              <a:gd name="T42" fmla="*/ 67 w 112"/>
              <a:gd name="T43" fmla="*/ 135 h 169"/>
              <a:gd name="T44" fmla="*/ 76 w 112"/>
              <a:gd name="T45" fmla="*/ 122 h 169"/>
              <a:gd name="T46" fmla="*/ 80 w 112"/>
              <a:gd name="T47" fmla="*/ 107 h 169"/>
              <a:gd name="T48" fmla="*/ 75 w 112"/>
              <a:gd name="T49" fmla="*/ 100 h 169"/>
              <a:gd name="T50" fmla="*/ 58 w 112"/>
              <a:gd name="T51" fmla="*/ 105 h 169"/>
              <a:gd name="T52" fmla="*/ 35 w 112"/>
              <a:gd name="T53" fmla="*/ 105 h 169"/>
              <a:gd name="T54" fmla="*/ 17 w 112"/>
              <a:gd name="T55" fmla="*/ 99 h 169"/>
              <a:gd name="T56" fmla="*/ 5 w 112"/>
              <a:gd name="T57" fmla="*/ 86 h 169"/>
              <a:gd name="T58" fmla="*/ 0 w 112"/>
              <a:gd name="T59" fmla="*/ 68 h 169"/>
              <a:gd name="T60" fmla="*/ 1 w 112"/>
              <a:gd name="T61" fmla="*/ 44 h 169"/>
              <a:gd name="T62" fmla="*/ 8 w 112"/>
              <a:gd name="T63" fmla="*/ 24 h 169"/>
              <a:gd name="T64" fmla="*/ 22 w 112"/>
              <a:gd name="T65" fmla="*/ 9 h 169"/>
              <a:gd name="T66" fmla="*/ 44 w 112"/>
              <a:gd name="T67" fmla="*/ 1 h 169"/>
              <a:gd name="T68" fmla="*/ 68 w 112"/>
              <a:gd name="T69" fmla="*/ 1 h 169"/>
              <a:gd name="T70" fmla="*/ 85 w 112"/>
              <a:gd name="T71" fmla="*/ 6 h 169"/>
              <a:gd name="T72" fmla="*/ 98 w 112"/>
              <a:gd name="T73" fmla="*/ 15 h 169"/>
              <a:gd name="T74" fmla="*/ 106 w 112"/>
              <a:gd name="T75" fmla="*/ 30 h 169"/>
              <a:gd name="T76" fmla="*/ 111 w 112"/>
              <a:gd name="T77" fmla="*/ 47 h 169"/>
              <a:gd name="T78" fmla="*/ 112 w 112"/>
              <a:gd name="T79" fmla="*/ 66 h 169"/>
              <a:gd name="T80" fmla="*/ 80 w 112"/>
              <a:gd name="T81" fmla="*/ 73 h 169"/>
              <a:gd name="T82" fmla="*/ 78 w 112"/>
              <a:gd name="T83" fmla="*/ 51 h 169"/>
              <a:gd name="T84" fmla="*/ 73 w 112"/>
              <a:gd name="T85" fmla="*/ 36 h 169"/>
              <a:gd name="T86" fmla="*/ 67 w 112"/>
              <a:gd name="T87" fmla="*/ 28 h 169"/>
              <a:gd name="T88" fmla="*/ 56 w 112"/>
              <a:gd name="T89" fmla="*/ 26 h 169"/>
              <a:gd name="T90" fmla="*/ 46 w 112"/>
              <a:gd name="T91" fmla="*/ 28 h 169"/>
              <a:gd name="T92" fmla="*/ 38 w 112"/>
              <a:gd name="T93" fmla="*/ 34 h 169"/>
              <a:gd name="T94" fmla="*/ 34 w 112"/>
              <a:gd name="T95" fmla="*/ 43 h 169"/>
              <a:gd name="T96" fmla="*/ 33 w 112"/>
              <a:gd name="T97" fmla="*/ 54 h 169"/>
              <a:gd name="T98" fmla="*/ 34 w 112"/>
              <a:gd name="T99" fmla="*/ 66 h 169"/>
              <a:gd name="T100" fmla="*/ 38 w 112"/>
              <a:gd name="T101" fmla="*/ 74 h 169"/>
              <a:gd name="T102" fmla="*/ 44 w 112"/>
              <a:gd name="T103" fmla="*/ 79 h 169"/>
              <a:gd name="T104" fmla="*/ 55 w 112"/>
              <a:gd name="T105" fmla="*/ 81 h 169"/>
              <a:gd name="T106" fmla="*/ 68 w 112"/>
              <a:gd name="T107" fmla="*/ 78 h 169"/>
              <a:gd name="T108" fmla="*/ 80 w 112"/>
              <a:gd name="T109" fmla="*/ 7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69">
                <a:moveTo>
                  <a:pt x="112" y="77"/>
                </a:moveTo>
                <a:lnTo>
                  <a:pt x="112" y="87"/>
                </a:lnTo>
                <a:lnTo>
                  <a:pt x="112" y="98"/>
                </a:lnTo>
                <a:lnTo>
                  <a:pt x="110" y="108"/>
                </a:lnTo>
                <a:lnTo>
                  <a:pt x="109" y="118"/>
                </a:lnTo>
                <a:lnTo>
                  <a:pt x="105" y="129"/>
                </a:lnTo>
                <a:lnTo>
                  <a:pt x="101" y="138"/>
                </a:lnTo>
                <a:lnTo>
                  <a:pt x="94" y="147"/>
                </a:lnTo>
                <a:lnTo>
                  <a:pt x="88" y="154"/>
                </a:lnTo>
                <a:lnTo>
                  <a:pt x="78" y="160"/>
                </a:lnTo>
                <a:lnTo>
                  <a:pt x="68" y="166"/>
                </a:lnTo>
                <a:lnTo>
                  <a:pt x="56" y="168"/>
                </a:lnTo>
                <a:lnTo>
                  <a:pt x="42" y="169"/>
                </a:lnTo>
                <a:lnTo>
                  <a:pt x="37" y="169"/>
                </a:lnTo>
                <a:lnTo>
                  <a:pt x="30" y="168"/>
                </a:lnTo>
                <a:lnTo>
                  <a:pt x="25" y="168"/>
                </a:lnTo>
                <a:lnTo>
                  <a:pt x="21" y="167"/>
                </a:lnTo>
                <a:lnTo>
                  <a:pt x="17" y="166"/>
                </a:lnTo>
                <a:lnTo>
                  <a:pt x="13" y="164"/>
                </a:lnTo>
                <a:lnTo>
                  <a:pt x="10" y="163"/>
                </a:lnTo>
                <a:lnTo>
                  <a:pt x="9" y="162"/>
                </a:lnTo>
                <a:lnTo>
                  <a:pt x="8" y="160"/>
                </a:lnTo>
                <a:lnTo>
                  <a:pt x="7" y="158"/>
                </a:lnTo>
                <a:lnTo>
                  <a:pt x="7" y="155"/>
                </a:lnTo>
                <a:lnTo>
                  <a:pt x="7" y="151"/>
                </a:lnTo>
                <a:lnTo>
                  <a:pt x="7" y="147"/>
                </a:lnTo>
                <a:lnTo>
                  <a:pt x="7" y="143"/>
                </a:lnTo>
                <a:lnTo>
                  <a:pt x="7" y="142"/>
                </a:lnTo>
                <a:lnTo>
                  <a:pt x="7" y="139"/>
                </a:lnTo>
                <a:lnTo>
                  <a:pt x="8" y="139"/>
                </a:lnTo>
                <a:lnTo>
                  <a:pt x="8" y="138"/>
                </a:lnTo>
                <a:lnTo>
                  <a:pt x="9" y="138"/>
                </a:lnTo>
                <a:lnTo>
                  <a:pt x="10" y="138"/>
                </a:lnTo>
                <a:lnTo>
                  <a:pt x="12" y="138"/>
                </a:lnTo>
                <a:lnTo>
                  <a:pt x="14" y="138"/>
                </a:lnTo>
                <a:lnTo>
                  <a:pt x="18" y="139"/>
                </a:lnTo>
                <a:lnTo>
                  <a:pt x="21" y="141"/>
                </a:lnTo>
                <a:lnTo>
                  <a:pt x="26" y="142"/>
                </a:lnTo>
                <a:lnTo>
                  <a:pt x="30" y="143"/>
                </a:lnTo>
                <a:lnTo>
                  <a:pt x="35" y="143"/>
                </a:lnTo>
                <a:lnTo>
                  <a:pt x="42" y="143"/>
                </a:lnTo>
                <a:lnTo>
                  <a:pt x="52" y="143"/>
                </a:lnTo>
                <a:lnTo>
                  <a:pt x="60" y="139"/>
                </a:lnTo>
                <a:lnTo>
                  <a:pt x="67" y="135"/>
                </a:lnTo>
                <a:lnTo>
                  <a:pt x="72" y="129"/>
                </a:lnTo>
                <a:lnTo>
                  <a:pt x="76" y="122"/>
                </a:lnTo>
                <a:lnTo>
                  <a:pt x="78" y="115"/>
                </a:lnTo>
                <a:lnTo>
                  <a:pt x="80" y="107"/>
                </a:lnTo>
                <a:lnTo>
                  <a:pt x="81" y="96"/>
                </a:lnTo>
                <a:lnTo>
                  <a:pt x="75" y="100"/>
                </a:lnTo>
                <a:lnTo>
                  <a:pt x="67" y="103"/>
                </a:lnTo>
                <a:lnTo>
                  <a:pt x="58" y="105"/>
                </a:lnTo>
                <a:lnTo>
                  <a:pt x="48" y="105"/>
                </a:lnTo>
                <a:lnTo>
                  <a:pt x="35" y="105"/>
                </a:lnTo>
                <a:lnTo>
                  <a:pt x="26" y="103"/>
                </a:lnTo>
                <a:lnTo>
                  <a:pt x="17" y="99"/>
                </a:lnTo>
                <a:lnTo>
                  <a:pt x="10" y="92"/>
                </a:lnTo>
                <a:lnTo>
                  <a:pt x="5" y="86"/>
                </a:lnTo>
                <a:lnTo>
                  <a:pt x="3" y="77"/>
                </a:lnTo>
                <a:lnTo>
                  <a:pt x="0" y="68"/>
                </a:lnTo>
                <a:lnTo>
                  <a:pt x="0" y="56"/>
                </a:lnTo>
                <a:lnTo>
                  <a:pt x="1" y="44"/>
                </a:lnTo>
                <a:lnTo>
                  <a:pt x="4" y="34"/>
                </a:lnTo>
                <a:lnTo>
                  <a:pt x="8" y="24"/>
                </a:lnTo>
                <a:lnTo>
                  <a:pt x="14" y="17"/>
                </a:lnTo>
                <a:lnTo>
                  <a:pt x="22" y="9"/>
                </a:lnTo>
                <a:lnTo>
                  <a:pt x="33" y="5"/>
                </a:lnTo>
                <a:lnTo>
                  <a:pt x="44" y="1"/>
                </a:lnTo>
                <a:lnTo>
                  <a:pt x="58" y="0"/>
                </a:lnTo>
                <a:lnTo>
                  <a:pt x="68" y="1"/>
                </a:lnTo>
                <a:lnTo>
                  <a:pt x="77" y="4"/>
                </a:lnTo>
                <a:lnTo>
                  <a:pt x="85" y="6"/>
                </a:lnTo>
                <a:lnTo>
                  <a:pt x="92" y="10"/>
                </a:lnTo>
                <a:lnTo>
                  <a:pt x="98" y="15"/>
                </a:lnTo>
                <a:lnTo>
                  <a:pt x="102" y="22"/>
                </a:lnTo>
                <a:lnTo>
                  <a:pt x="106" y="30"/>
                </a:lnTo>
                <a:lnTo>
                  <a:pt x="109" y="38"/>
                </a:lnTo>
                <a:lnTo>
                  <a:pt x="111" y="47"/>
                </a:lnTo>
                <a:lnTo>
                  <a:pt x="112" y="57"/>
                </a:lnTo>
                <a:lnTo>
                  <a:pt x="112" y="66"/>
                </a:lnTo>
                <a:lnTo>
                  <a:pt x="112" y="77"/>
                </a:lnTo>
                <a:close/>
                <a:moveTo>
                  <a:pt x="80" y="73"/>
                </a:moveTo>
                <a:lnTo>
                  <a:pt x="80" y="60"/>
                </a:lnTo>
                <a:lnTo>
                  <a:pt x="78" y="51"/>
                </a:lnTo>
                <a:lnTo>
                  <a:pt x="77" y="41"/>
                </a:lnTo>
                <a:lnTo>
                  <a:pt x="73" y="36"/>
                </a:lnTo>
                <a:lnTo>
                  <a:pt x="71" y="31"/>
                </a:lnTo>
                <a:lnTo>
                  <a:pt x="67" y="28"/>
                </a:lnTo>
                <a:lnTo>
                  <a:pt x="61" y="26"/>
                </a:lnTo>
                <a:lnTo>
                  <a:pt x="56" y="26"/>
                </a:lnTo>
                <a:lnTo>
                  <a:pt x="50" y="26"/>
                </a:lnTo>
                <a:lnTo>
                  <a:pt x="46" y="28"/>
                </a:lnTo>
                <a:lnTo>
                  <a:pt x="42" y="30"/>
                </a:lnTo>
                <a:lnTo>
                  <a:pt x="38" y="34"/>
                </a:lnTo>
                <a:lnTo>
                  <a:pt x="35" y="38"/>
                </a:lnTo>
                <a:lnTo>
                  <a:pt x="34" y="43"/>
                </a:lnTo>
                <a:lnTo>
                  <a:pt x="33" y="48"/>
                </a:lnTo>
                <a:lnTo>
                  <a:pt x="33" y="54"/>
                </a:lnTo>
                <a:lnTo>
                  <a:pt x="33" y="61"/>
                </a:lnTo>
                <a:lnTo>
                  <a:pt x="34" y="66"/>
                </a:lnTo>
                <a:lnTo>
                  <a:pt x="35" y="70"/>
                </a:lnTo>
                <a:lnTo>
                  <a:pt x="38" y="74"/>
                </a:lnTo>
                <a:lnTo>
                  <a:pt x="41" y="77"/>
                </a:lnTo>
                <a:lnTo>
                  <a:pt x="44" y="79"/>
                </a:lnTo>
                <a:lnTo>
                  <a:pt x="48" y="81"/>
                </a:lnTo>
                <a:lnTo>
                  <a:pt x="55" y="81"/>
                </a:lnTo>
                <a:lnTo>
                  <a:pt x="61" y="81"/>
                </a:lnTo>
                <a:lnTo>
                  <a:pt x="68" y="78"/>
                </a:lnTo>
                <a:lnTo>
                  <a:pt x="75" y="77"/>
                </a:lnTo>
                <a:lnTo>
                  <a:pt x="8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6"/>
          <p:cNvSpPr>
            <a:spLocks noEditPoints="1"/>
          </p:cNvSpPr>
          <p:nvPr/>
        </p:nvSpPr>
        <p:spPr bwMode="auto">
          <a:xfrm>
            <a:off x="4102100" y="5083175"/>
            <a:ext cx="46038" cy="66675"/>
          </a:xfrm>
          <a:custGeom>
            <a:avLst/>
            <a:gdLst>
              <a:gd name="T0" fmla="*/ 115 w 115"/>
              <a:gd name="T1" fmla="*/ 133 h 169"/>
              <a:gd name="T2" fmla="*/ 107 w 115"/>
              <a:gd name="T3" fmla="*/ 151 h 169"/>
              <a:gd name="T4" fmla="*/ 91 w 115"/>
              <a:gd name="T5" fmla="*/ 163 h 169"/>
              <a:gd name="T6" fmla="*/ 69 w 115"/>
              <a:gd name="T7" fmla="*/ 168 h 169"/>
              <a:gd name="T8" fmla="*/ 43 w 115"/>
              <a:gd name="T9" fmla="*/ 168 h 169"/>
              <a:gd name="T10" fmla="*/ 22 w 115"/>
              <a:gd name="T11" fmla="*/ 163 h 169"/>
              <a:gd name="T12" fmla="*/ 8 w 115"/>
              <a:gd name="T13" fmla="*/ 152 h 169"/>
              <a:gd name="T14" fmla="*/ 0 w 115"/>
              <a:gd name="T15" fmla="*/ 137 h 169"/>
              <a:gd name="T16" fmla="*/ 0 w 115"/>
              <a:gd name="T17" fmla="*/ 120 h 169"/>
              <a:gd name="T18" fmla="*/ 4 w 115"/>
              <a:gd name="T19" fmla="*/ 108 h 169"/>
              <a:gd name="T20" fmla="*/ 13 w 115"/>
              <a:gd name="T21" fmla="*/ 98 h 169"/>
              <a:gd name="T22" fmla="*/ 25 w 115"/>
              <a:gd name="T23" fmla="*/ 88 h 169"/>
              <a:gd name="T24" fmla="*/ 26 w 115"/>
              <a:gd name="T25" fmla="*/ 81 h 169"/>
              <a:gd name="T26" fmla="*/ 15 w 115"/>
              <a:gd name="T27" fmla="*/ 71 h 169"/>
              <a:gd name="T28" fmla="*/ 9 w 115"/>
              <a:gd name="T29" fmla="*/ 62 h 169"/>
              <a:gd name="T30" fmla="*/ 5 w 115"/>
              <a:gd name="T31" fmla="*/ 51 h 169"/>
              <a:gd name="T32" fmla="*/ 5 w 115"/>
              <a:gd name="T33" fmla="*/ 35 h 169"/>
              <a:gd name="T34" fmla="*/ 11 w 115"/>
              <a:gd name="T35" fmla="*/ 19 h 169"/>
              <a:gd name="T36" fmla="*/ 26 w 115"/>
              <a:gd name="T37" fmla="*/ 7 h 169"/>
              <a:gd name="T38" fmla="*/ 47 w 115"/>
              <a:gd name="T39" fmla="*/ 1 h 169"/>
              <a:gd name="T40" fmla="*/ 72 w 115"/>
              <a:gd name="T41" fmla="*/ 1 h 169"/>
              <a:gd name="T42" fmla="*/ 91 w 115"/>
              <a:gd name="T43" fmla="*/ 6 h 169"/>
              <a:gd name="T44" fmla="*/ 104 w 115"/>
              <a:gd name="T45" fmla="*/ 17 h 169"/>
              <a:gd name="T46" fmla="*/ 110 w 115"/>
              <a:gd name="T47" fmla="*/ 32 h 169"/>
              <a:gd name="T48" fmla="*/ 110 w 115"/>
              <a:gd name="T49" fmla="*/ 47 h 169"/>
              <a:gd name="T50" fmla="*/ 106 w 115"/>
              <a:gd name="T51" fmla="*/ 57 h 169"/>
              <a:gd name="T52" fmla="*/ 99 w 115"/>
              <a:gd name="T53" fmla="*/ 68 h 169"/>
              <a:gd name="T54" fmla="*/ 89 w 115"/>
              <a:gd name="T55" fmla="*/ 77 h 169"/>
              <a:gd name="T56" fmla="*/ 90 w 115"/>
              <a:gd name="T57" fmla="*/ 85 h 169"/>
              <a:gd name="T58" fmla="*/ 102 w 115"/>
              <a:gd name="T59" fmla="*/ 94 h 169"/>
              <a:gd name="T60" fmla="*/ 111 w 115"/>
              <a:gd name="T61" fmla="*/ 104 h 169"/>
              <a:gd name="T62" fmla="*/ 115 w 115"/>
              <a:gd name="T63" fmla="*/ 116 h 169"/>
              <a:gd name="T64" fmla="*/ 78 w 115"/>
              <a:gd name="T65" fmla="*/ 43 h 169"/>
              <a:gd name="T66" fmla="*/ 77 w 115"/>
              <a:gd name="T67" fmla="*/ 35 h 169"/>
              <a:gd name="T68" fmla="*/ 73 w 115"/>
              <a:gd name="T69" fmla="*/ 30 h 169"/>
              <a:gd name="T70" fmla="*/ 66 w 115"/>
              <a:gd name="T71" fmla="*/ 26 h 169"/>
              <a:gd name="T72" fmla="*/ 57 w 115"/>
              <a:gd name="T73" fmla="*/ 24 h 169"/>
              <a:gd name="T74" fmla="*/ 42 w 115"/>
              <a:gd name="T75" fmla="*/ 30 h 169"/>
              <a:gd name="T76" fmla="*/ 36 w 115"/>
              <a:gd name="T77" fmla="*/ 43 h 169"/>
              <a:gd name="T78" fmla="*/ 38 w 115"/>
              <a:gd name="T79" fmla="*/ 51 h 169"/>
              <a:gd name="T80" fmla="*/ 42 w 115"/>
              <a:gd name="T81" fmla="*/ 57 h 169"/>
              <a:gd name="T82" fmla="*/ 49 w 115"/>
              <a:gd name="T83" fmla="*/ 62 h 169"/>
              <a:gd name="T84" fmla="*/ 60 w 115"/>
              <a:gd name="T85" fmla="*/ 69 h 169"/>
              <a:gd name="T86" fmla="*/ 73 w 115"/>
              <a:gd name="T87" fmla="*/ 57 h 169"/>
              <a:gd name="T88" fmla="*/ 78 w 115"/>
              <a:gd name="T89" fmla="*/ 43 h 169"/>
              <a:gd name="T90" fmla="*/ 82 w 115"/>
              <a:gd name="T91" fmla="*/ 120 h 169"/>
              <a:gd name="T92" fmla="*/ 79 w 115"/>
              <a:gd name="T93" fmla="*/ 112 h 169"/>
              <a:gd name="T94" fmla="*/ 72 w 115"/>
              <a:gd name="T95" fmla="*/ 105 h 169"/>
              <a:gd name="T96" fmla="*/ 62 w 115"/>
              <a:gd name="T97" fmla="*/ 99 h 169"/>
              <a:gd name="T98" fmla="*/ 51 w 115"/>
              <a:gd name="T99" fmla="*/ 99 h 169"/>
              <a:gd name="T100" fmla="*/ 42 w 115"/>
              <a:gd name="T101" fmla="*/ 105 h 169"/>
              <a:gd name="T102" fmla="*/ 35 w 115"/>
              <a:gd name="T103" fmla="*/ 112 h 169"/>
              <a:gd name="T104" fmla="*/ 32 w 115"/>
              <a:gd name="T105" fmla="*/ 120 h 169"/>
              <a:gd name="T106" fmla="*/ 34 w 115"/>
              <a:gd name="T107" fmla="*/ 134 h 169"/>
              <a:gd name="T108" fmla="*/ 45 w 115"/>
              <a:gd name="T109" fmla="*/ 143 h 169"/>
              <a:gd name="T110" fmla="*/ 69 w 115"/>
              <a:gd name="T111" fmla="*/ 143 h 169"/>
              <a:gd name="T112" fmla="*/ 81 w 115"/>
              <a:gd name="T113" fmla="*/ 13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 h="169">
                <a:moveTo>
                  <a:pt x="115" y="122"/>
                </a:moveTo>
                <a:lnTo>
                  <a:pt x="115" y="133"/>
                </a:lnTo>
                <a:lnTo>
                  <a:pt x="111" y="142"/>
                </a:lnTo>
                <a:lnTo>
                  <a:pt x="107" y="151"/>
                </a:lnTo>
                <a:lnTo>
                  <a:pt x="100" y="158"/>
                </a:lnTo>
                <a:lnTo>
                  <a:pt x="91" y="163"/>
                </a:lnTo>
                <a:lnTo>
                  <a:pt x="81" y="166"/>
                </a:lnTo>
                <a:lnTo>
                  <a:pt x="69" y="168"/>
                </a:lnTo>
                <a:lnTo>
                  <a:pt x="56" y="169"/>
                </a:lnTo>
                <a:lnTo>
                  <a:pt x="43" y="168"/>
                </a:lnTo>
                <a:lnTo>
                  <a:pt x="31" y="167"/>
                </a:lnTo>
                <a:lnTo>
                  <a:pt x="22" y="163"/>
                </a:lnTo>
                <a:lnTo>
                  <a:pt x="14" y="158"/>
                </a:lnTo>
                <a:lnTo>
                  <a:pt x="8" y="152"/>
                </a:lnTo>
                <a:lnTo>
                  <a:pt x="4" y="145"/>
                </a:lnTo>
                <a:lnTo>
                  <a:pt x="0" y="137"/>
                </a:lnTo>
                <a:lnTo>
                  <a:pt x="0" y="126"/>
                </a:lnTo>
                <a:lnTo>
                  <a:pt x="0" y="120"/>
                </a:lnTo>
                <a:lnTo>
                  <a:pt x="2" y="115"/>
                </a:lnTo>
                <a:lnTo>
                  <a:pt x="4" y="108"/>
                </a:lnTo>
                <a:lnTo>
                  <a:pt x="8" y="103"/>
                </a:lnTo>
                <a:lnTo>
                  <a:pt x="13" y="98"/>
                </a:lnTo>
                <a:lnTo>
                  <a:pt x="18" y="92"/>
                </a:lnTo>
                <a:lnTo>
                  <a:pt x="25" y="88"/>
                </a:lnTo>
                <a:lnTo>
                  <a:pt x="32" y="85"/>
                </a:lnTo>
                <a:lnTo>
                  <a:pt x="26" y="81"/>
                </a:lnTo>
                <a:lnTo>
                  <a:pt x="21" y="77"/>
                </a:lnTo>
                <a:lnTo>
                  <a:pt x="15" y="71"/>
                </a:lnTo>
                <a:lnTo>
                  <a:pt x="11" y="68"/>
                </a:lnTo>
                <a:lnTo>
                  <a:pt x="9" y="62"/>
                </a:lnTo>
                <a:lnTo>
                  <a:pt x="6" y="57"/>
                </a:lnTo>
                <a:lnTo>
                  <a:pt x="5" y="51"/>
                </a:lnTo>
                <a:lnTo>
                  <a:pt x="5" y="44"/>
                </a:lnTo>
                <a:lnTo>
                  <a:pt x="5" y="35"/>
                </a:lnTo>
                <a:lnTo>
                  <a:pt x="8" y="26"/>
                </a:lnTo>
                <a:lnTo>
                  <a:pt x="11" y="19"/>
                </a:lnTo>
                <a:lnTo>
                  <a:pt x="18" y="13"/>
                </a:lnTo>
                <a:lnTo>
                  <a:pt x="26" y="7"/>
                </a:lnTo>
                <a:lnTo>
                  <a:pt x="35" y="4"/>
                </a:lnTo>
                <a:lnTo>
                  <a:pt x="47" y="1"/>
                </a:lnTo>
                <a:lnTo>
                  <a:pt x="60" y="0"/>
                </a:lnTo>
                <a:lnTo>
                  <a:pt x="72" y="1"/>
                </a:lnTo>
                <a:lnTo>
                  <a:pt x="82" y="4"/>
                </a:lnTo>
                <a:lnTo>
                  <a:pt x="91" y="6"/>
                </a:lnTo>
                <a:lnTo>
                  <a:pt x="98" y="11"/>
                </a:lnTo>
                <a:lnTo>
                  <a:pt x="104" y="17"/>
                </a:lnTo>
                <a:lnTo>
                  <a:pt x="107" y="24"/>
                </a:lnTo>
                <a:lnTo>
                  <a:pt x="110" y="32"/>
                </a:lnTo>
                <a:lnTo>
                  <a:pt x="111" y="40"/>
                </a:lnTo>
                <a:lnTo>
                  <a:pt x="110" y="47"/>
                </a:lnTo>
                <a:lnTo>
                  <a:pt x="108" y="52"/>
                </a:lnTo>
                <a:lnTo>
                  <a:pt x="106" y="57"/>
                </a:lnTo>
                <a:lnTo>
                  <a:pt x="103" y="62"/>
                </a:lnTo>
                <a:lnTo>
                  <a:pt x="99" y="68"/>
                </a:lnTo>
                <a:lnTo>
                  <a:pt x="94" y="71"/>
                </a:lnTo>
                <a:lnTo>
                  <a:pt x="89" y="77"/>
                </a:lnTo>
                <a:lnTo>
                  <a:pt x="82" y="81"/>
                </a:lnTo>
                <a:lnTo>
                  <a:pt x="90" y="85"/>
                </a:lnTo>
                <a:lnTo>
                  <a:pt x="96" y="88"/>
                </a:lnTo>
                <a:lnTo>
                  <a:pt x="102" y="94"/>
                </a:lnTo>
                <a:lnTo>
                  <a:pt x="107" y="99"/>
                </a:lnTo>
                <a:lnTo>
                  <a:pt x="111" y="104"/>
                </a:lnTo>
                <a:lnTo>
                  <a:pt x="113" y="109"/>
                </a:lnTo>
                <a:lnTo>
                  <a:pt x="115" y="116"/>
                </a:lnTo>
                <a:lnTo>
                  <a:pt x="115" y="122"/>
                </a:lnTo>
                <a:close/>
                <a:moveTo>
                  <a:pt x="78" y="43"/>
                </a:moveTo>
                <a:lnTo>
                  <a:pt x="78" y="39"/>
                </a:lnTo>
                <a:lnTo>
                  <a:pt x="77" y="35"/>
                </a:lnTo>
                <a:lnTo>
                  <a:pt x="76" y="32"/>
                </a:lnTo>
                <a:lnTo>
                  <a:pt x="73" y="30"/>
                </a:lnTo>
                <a:lnTo>
                  <a:pt x="70" y="27"/>
                </a:lnTo>
                <a:lnTo>
                  <a:pt x="66" y="26"/>
                </a:lnTo>
                <a:lnTo>
                  <a:pt x="62" y="24"/>
                </a:lnTo>
                <a:lnTo>
                  <a:pt x="57" y="24"/>
                </a:lnTo>
                <a:lnTo>
                  <a:pt x="48" y="26"/>
                </a:lnTo>
                <a:lnTo>
                  <a:pt x="42" y="30"/>
                </a:lnTo>
                <a:lnTo>
                  <a:pt x="38" y="35"/>
                </a:lnTo>
                <a:lnTo>
                  <a:pt x="36" y="43"/>
                </a:lnTo>
                <a:lnTo>
                  <a:pt x="36" y="47"/>
                </a:lnTo>
                <a:lnTo>
                  <a:pt x="38" y="51"/>
                </a:lnTo>
                <a:lnTo>
                  <a:pt x="39" y="53"/>
                </a:lnTo>
                <a:lnTo>
                  <a:pt x="42" y="57"/>
                </a:lnTo>
                <a:lnTo>
                  <a:pt x="44" y="60"/>
                </a:lnTo>
                <a:lnTo>
                  <a:pt x="49" y="62"/>
                </a:lnTo>
                <a:lnTo>
                  <a:pt x="53" y="65"/>
                </a:lnTo>
                <a:lnTo>
                  <a:pt x="60" y="69"/>
                </a:lnTo>
                <a:lnTo>
                  <a:pt x="68" y="64"/>
                </a:lnTo>
                <a:lnTo>
                  <a:pt x="73" y="57"/>
                </a:lnTo>
                <a:lnTo>
                  <a:pt x="78" y="51"/>
                </a:lnTo>
                <a:lnTo>
                  <a:pt x="78" y="43"/>
                </a:lnTo>
                <a:close/>
                <a:moveTo>
                  <a:pt x="82" y="125"/>
                </a:moveTo>
                <a:lnTo>
                  <a:pt x="82" y="120"/>
                </a:lnTo>
                <a:lnTo>
                  <a:pt x="81" y="116"/>
                </a:lnTo>
                <a:lnTo>
                  <a:pt x="79" y="112"/>
                </a:lnTo>
                <a:lnTo>
                  <a:pt x="76" y="109"/>
                </a:lnTo>
                <a:lnTo>
                  <a:pt x="72" y="105"/>
                </a:lnTo>
                <a:lnTo>
                  <a:pt x="68" y="103"/>
                </a:lnTo>
                <a:lnTo>
                  <a:pt x="62" y="99"/>
                </a:lnTo>
                <a:lnTo>
                  <a:pt x="56" y="96"/>
                </a:lnTo>
                <a:lnTo>
                  <a:pt x="51" y="99"/>
                </a:lnTo>
                <a:lnTo>
                  <a:pt x="45" y="103"/>
                </a:lnTo>
                <a:lnTo>
                  <a:pt x="42" y="105"/>
                </a:lnTo>
                <a:lnTo>
                  <a:pt x="38" y="109"/>
                </a:lnTo>
                <a:lnTo>
                  <a:pt x="35" y="112"/>
                </a:lnTo>
                <a:lnTo>
                  <a:pt x="34" y="116"/>
                </a:lnTo>
                <a:lnTo>
                  <a:pt x="32" y="120"/>
                </a:lnTo>
                <a:lnTo>
                  <a:pt x="32" y="125"/>
                </a:lnTo>
                <a:lnTo>
                  <a:pt x="34" y="134"/>
                </a:lnTo>
                <a:lnTo>
                  <a:pt x="39" y="139"/>
                </a:lnTo>
                <a:lnTo>
                  <a:pt x="45" y="143"/>
                </a:lnTo>
                <a:lnTo>
                  <a:pt x="57" y="145"/>
                </a:lnTo>
                <a:lnTo>
                  <a:pt x="69" y="143"/>
                </a:lnTo>
                <a:lnTo>
                  <a:pt x="76" y="139"/>
                </a:lnTo>
                <a:lnTo>
                  <a:pt x="81" y="133"/>
                </a:lnTo>
                <a:lnTo>
                  <a:pt x="82"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227"/>
          <p:cNvSpPr>
            <a:spLocks noChangeShapeType="1"/>
          </p:cNvSpPr>
          <p:nvPr/>
        </p:nvSpPr>
        <p:spPr bwMode="auto">
          <a:xfrm>
            <a:off x="4702175" y="5286375"/>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28"/>
          <p:cNvSpPr>
            <a:spLocks noChangeShapeType="1"/>
          </p:cNvSpPr>
          <p:nvPr/>
        </p:nvSpPr>
        <p:spPr bwMode="auto">
          <a:xfrm>
            <a:off x="4702175" y="5106988"/>
            <a:ext cx="57308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29"/>
          <p:cNvSpPr>
            <a:spLocks noChangeShapeType="1"/>
          </p:cNvSpPr>
          <p:nvPr/>
        </p:nvSpPr>
        <p:spPr bwMode="auto">
          <a:xfrm>
            <a:off x="4908550" y="5103813"/>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30"/>
          <p:cNvSpPr>
            <a:spLocks noChangeShapeType="1"/>
          </p:cNvSpPr>
          <p:nvPr/>
        </p:nvSpPr>
        <p:spPr bwMode="auto">
          <a:xfrm flipV="1">
            <a:off x="4781550" y="5135563"/>
            <a:ext cx="0" cy="150813"/>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1"/>
          <p:cNvSpPr>
            <a:spLocks/>
          </p:cNvSpPr>
          <p:nvPr/>
        </p:nvSpPr>
        <p:spPr bwMode="auto">
          <a:xfrm>
            <a:off x="4760913" y="5111750"/>
            <a:ext cx="41275" cy="34925"/>
          </a:xfrm>
          <a:custGeom>
            <a:avLst/>
            <a:gdLst>
              <a:gd name="T0" fmla="*/ 52 w 104"/>
              <a:gd name="T1" fmla="*/ 0 h 90"/>
              <a:gd name="T2" fmla="*/ 104 w 104"/>
              <a:gd name="T3" fmla="*/ 90 h 90"/>
              <a:gd name="T4" fmla="*/ 0 w 104"/>
              <a:gd name="T5" fmla="*/ 90 h 90"/>
              <a:gd name="T6" fmla="*/ 52 w 104"/>
              <a:gd name="T7" fmla="*/ 0 h 90"/>
            </a:gdLst>
            <a:ahLst/>
            <a:cxnLst>
              <a:cxn ang="0">
                <a:pos x="T0" y="T1"/>
              </a:cxn>
              <a:cxn ang="0">
                <a:pos x="T2" y="T3"/>
              </a:cxn>
              <a:cxn ang="0">
                <a:pos x="T4" y="T5"/>
              </a:cxn>
              <a:cxn ang="0">
                <a:pos x="T6" y="T7"/>
              </a:cxn>
            </a:cxnLst>
            <a:rect l="0" t="0" r="r" b="b"/>
            <a:pathLst>
              <a:path w="104" h="90">
                <a:moveTo>
                  <a:pt x="52" y="0"/>
                </a:moveTo>
                <a:lnTo>
                  <a:pt x="104"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232"/>
          <p:cNvSpPr>
            <a:spLocks noChangeShapeType="1"/>
          </p:cNvSpPr>
          <p:nvPr/>
        </p:nvSpPr>
        <p:spPr bwMode="auto">
          <a:xfrm>
            <a:off x="4986338" y="5033963"/>
            <a:ext cx="0" cy="42863"/>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33"/>
          <p:cNvSpPr>
            <a:spLocks/>
          </p:cNvSpPr>
          <p:nvPr/>
        </p:nvSpPr>
        <p:spPr bwMode="auto">
          <a:xfrm>
            <a:off x="4965700" y="5065713"/>
            <a:ext cx="41275" cy="34925"/>
          </a:xfrm>
          <a:custGeom>
            <a:avLst/>
            <a:gdLst>
              <a:gd name="T0" fmla="*/ 52 w 104"/>
              <a:gd name="T1" fmla="*/ 90 h 90"/>
              <a:gd name="T2" fmla="*/ 0 w 104"/>
              <a:gd name="T3" fmla="*/ 0 h 90"/>
              <a:gd name="T4" fmla="*/ 104 w 104"/>
              <a:gd name="T5" fmla="*/ 0 h 90"/>
              <a:gd name="T6" fmla="*/ 52 w 104"/>
              <a:gd name="T7" fmla="*/ 90 h 90"/>
            </a:gdLst>
            <a:ahLst/>
            <a:cxnLst>
              <a:cxn ang="0">
                <a:pos x="T0" y="T1"/>
              </a:cxn>
              <a:cxn ang="0">
                <a:pos x="T2" y="T3"/>
              </a:cxn>
              <a:cxn ang="0">
                <a:pos x="T4" y="T5"/>
              </a:cxn>
              <a:cxn ang="0">
                <a:pos x="T6" y="T7"/>
              </a:cxn>
            </a:cxnLst>
            <a:rect l="0" t="0" r="r" b="b"/>
            <a:pathLst>
              <a:path w="104" h="90">
                <a:moveTo>
                  <a:pt x="52" y="90"/>
                </a:moveTo>
                <a:lnTo>
                  <a:pt x="0" y="0"/>
                </a:lnTo>
                <a:lnTo>
                  <a:pt x="104" y="0"/>
                </a:lnTo>
                <a:lnTo>
                  <a:pt x="52" y="9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34"/>
          <p:cNvSpPr>
            <a:spLocks noEditPoints="1"/>
          </p:cNvSpPr>
          <p:nvPr/>
        </p:nvSpPr>
        <p:spPr bwMode="auto">
          <a:xfrm>
            <a:off x="4894263" y="4951413"/>
            <a:ext cx="46038" cy="66675"/>
          </a:xfrm>
          <a:custGeom>
            <a:avLst/>
            <a:gdLst>
              <a:gd name="T0" fmla="*/ 117 w 117"/>
              <a:gd name="T1" fmla="*/ 103 h 169"/>
              <a:gd name="T2" fmla="*/ 110 w 117"/>
              <a:gd name="T3" fmla="*/ 135 h 169"/>
              <a:gd name="T4" fmla="*/ 96 w 117"/>
              <a:gd name="T5" fmla="*/ 157 h 169"/>
              <a:gd name="T6" fmla="*/ 72 w 117"/>
              <a:gd name="T7" fmla="*/ 169 h 169"/>
              <a:gd name="T8" fmla="*/ 41 w 117"/>
              <a:gd name="T9" fmla="*/ 169 h 169"/>
              <a:gd name="T10" fmla="*/ 19 w 117"/>
              <a:gd name="T11" fmla="*/ 157 h 169"/>
              <a:gd name="T12" fmla="*/ 6 w 117"/>
              <a:gd name="T13" fmla="*/ 136 h 169"/>
              <a:gd name="T14" fmla="*/ 0 w 117"/>
              <a:gd name="T15" fmla="*/ 105 h 169"/>
              <a:gd name="T16" fmla="*/ 0 w 117"/>
              <a:gd name="T17" fmla="*/ 67 h 169"/>
              <a:gd name="T18" fmla="*/ 7 w 117"/>
              <a:gd name="T19" fmla="*/ 35 h 169"/>
              <a:gd name="T20" fmla="*/ 21 w 117"/>
              <a:gd name="T21" fmla="*/ 13 h 169"/>
              <a:gd name="T22" fmla="*/ 45 w 117"/>
              <a:gd name="T23" fmla="*/ 1 h 169"/>
              <a:gd name="T24" fmla="*/ 76 w 117"/>
              <a:gd name="T25" fmla="*/ 1 h 169"/>
              <a:gd name="T26" fmla="*/ 98 w 117"/>
              <a:gd name="T27" fmla="*/ 13 h 169"/>
              <a:gd name="T28" fmla="*/ 111 w 117"/>
              <a:gd name="T29" fmla="*/ 34 h 169"/>
              <a:gd name="T30" fmla="*/ 117 w 117"/>
              <a:gd name="T31" fmla="*/ 65 h 169"/>
              <a:gd name="T32" fmla="*/ 84 w 117"/>
              <a:gd name="T33" fmla="*/ 86 h 169"/>
              <a:gd name="T34" fmla="*/ 83 w 117"/>
              <a:gd name="T35" fmla="*/ 65 h 169"/>
              <a:gd name="T36" fmla="*/ 81 w 117"/>
              <a:gd name="T37" fmla="*/ 50 h 169"/>
              <a:gd name="T38" fmla="*/ 77 w 117"/>
              <a:gd name="T39" fmla="*/ 39 h 169"/>
              <a:gd name="T40" fmla="*/ 74 w 117"/>
              <a:gd name="T41" fmla="*/ 31 h 169"/>
              <a:gd name="T42" fmla="*/ 67 w 117"/>
              <a:gd name="T43" fmla="*/ 28 h 169"/>
              <a:gd name="T44" fmla="*/ 59 w 117"/>
              <a:gd name="T45" fmla="*/ 26 h 169"/>
              <a:gd name="T46" fmla="*/ 46 w 117"/>
              <a:gd name="T47" fmla="*/ 30 h 169"/>
              <a:gd name="T48" fmla="*/ 38 w 117"/>
              <a:gd name="T49" fmla="*/ 41 h 169"/>
              <a:gd name="T50" fmla="*/ 34 w 117"/>
              <a:gd name="T51" fmla="*/ 59 h 169"/>
              <a:gd name="T52" fmla="*/ 34 w 117"/>
              <a:gd name="T53" fmla="*/ 84 h 169"/>
              <a:gd name="T54" fmla="*/ 36 w 117"/>
              <a:gd name="T55" fmla="*/ 112 h 169"/>
              <a:gd name="T56" fmla="*/ 40 w 117"/>
              <a:gd name="T57" fmla="*/ 131 h 169"/>
              <a:gd name="T58" fmla="*/ 47 w 117"/>
              <a:gd name="T59" fmla="*/ 140 h 169"/>
              <a:gd name="T60" fmla="*/ 58 w 117"/>
              <a:gd name="T61" fmla="*/ 143 h 169"/>
              <a:gd name="T62" fmla="*/ 67 w 117"/>
              <a:gd name="T63" fmla="*/ 141 h 169"/>
              <a:gd name="T64" fmla="*/ 74 w 117"/>
              <a:gd name="T65" fmla="*/ 136 h 169"/>
              <a:gd name="T66" fmla="*/ 79 w 117"/>
              <a:gd name="T67" fmla="*/ 128 h 169"/>
              <a:gd name="T68" fmla="*/ 81 w 117"/>
              <a:gd name="T69" fmla="*/ 118 h 169"/>
              <a:gd name="T70" fmla="*/ 83 w 117"/>
              <a:gd name="T71" fmla="*/ 103 h 169"/>
              <a:gd name="T72" fmla="*/ 84 w 117"/>
              <a:gd name="T73" fmla="*/ 8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69">
                <a:moveTo>
                  <a:pt x="117" y="84"/>
                </a:moveTo>
                <a:lnTo>
                  <a:pt x="117" y="103"/>
                </a:lnTo>
                <a:lnTo>
                  <a:pt x="114" y="119"/>
                </a:lnTo>
                <a:lnTo>
                  <a:pt x="110" y="135"/>
                </a:lnTo>
                <a:lnTo>
                  <a:pt x="104" y="146"/>
                </a:lnTo>
                <a:lnTo>
                  <a:pt x="96" y="157"/>
                </a:lnTo>
                <a:lnTo>
                  <a:pt x="85" y="163"/>
                </a:lnTo>
                <a:lnTo>
                  <a:pt x="72" y="169"/>
                </a:lnTo>
                <a:lnTo>
                  <a:pt x="57" y="169"/>
                </a:lnTo>
                <a:lnTo>
                  <a:pt x="41" y="169"/>
                </a:lnTo>
                <a:lnTo>
                  <a:pt x="29" y="163"/>
                </a:lnTo>
                <a:lnTo>
                  <a:pt x="19" y="157"/>
                </a:lnTo>
                <a:lnTo>
                  <a:pt x="12" y="146"/>
                </a:lnTo>
                <a:lnTo>
                  <a:pt x="6" y="136"/>
                </a:lnTo>
                <a:lnTo>
                  <a:pt x="3" y="120"/>
                </a:lnTo>
                <a:lnTo>
                  <a:pt x="0" y="105"/>
                </a:lnTo>
                <a:lnTo>
                  <a:pt x="0" y="85"/>
                </a:lnTo>
                <a:lnTo>
                  <a:pt x="0" y="67"/>
                </a:lnTo>
                <a:lnTo>
                  <a:pt x="3" y="50"/>
                </a:lnTo>
                <a:lnTo>
                  <a:pt x="7" y="35"/>
                </a:lnTo>
                <a:lnTo>
                  <a:pt x="13" y="24"/>
                </a:lnTo>
                <a:lnTo>
                  <a:pt x="21" y="13"/>
                </a:lnTo>
                <a:lnTo>
                  <a:pt x="33" y="7"/>
                </a:lnTo>
                <a:lnTo>
                  <a:pt x="45" y="1"/>
                </a:lnTo>
                <a:lnTo>
                  <a:pt x="60" y="0"/>
                </a:lnTo>
                <a:lnTo>
                  <a:pt x="76" y="1"/>
                </a:lnTo>
                <a:lnTo>
                  <a:pt x="88" y="7"/>
                </a:lnTo>
                <a:lnTo>
                  <a:pt x="98" y="13"/>
                </a:lnTo>
                <a:lnTo>
                  <a:pt x="105" y="22"/>
                </a:lnTo>
                <a:lnTo>
                  <a:pt x="111" y="34"/>
                </a:lnTo>
                <a:lnTo>
                  <a:pt x="114" y="48"/>
                </a:lnTo>
                <a:lnTo>
                  <a:pt x="117" y="65"/>
                </a:lnTo>
                <a:lnTo>
                  <a:pt x="117" y="84"/>
                </a:lnTo>
                <a:close/>
                <a:moveTo>
                  <a:pt x="84" y="86"/>
                </a:moveTo>
                <a:lnTo>
                  <a:pt x="84" y="75"/>
                </a:lnTo>
                <a:lnTo>
                  <a:pt x="83" y="65"/>
                </a:lnTo>
                <a:lnTo>
                  <a:pt x="83" y="56"/>
                </a:lnTo>
                <a:lnTo>
                  <a:pt x="81" y="50"/>
                </a:lnTo>
                <a:lnTo>
                  <a:pt x="80" y="43"/>
                </a:lnTo>
                <a:lnTo>
                  <a:pt x="77" y="39"/>
                </a:lnTo>
                <a:lnTo>
                  <a:pt x="76" y="34"/>
                </a:lnTo>
                <a:lnTo>
                  <a:pt x="74" y="31"/>
                </a:lnTo>
                <a:lnTo>
                  <a:pt x="70" y="29"/>
                </a:lnTo>
                <a:lnTo>
                  <a:pt x="67" y="28"/>
                </a:lnTo>
                <a:lnTo>
                  <a:pt x="63" y="26"/>
                </a:lnTo>
                <a:lnTo>
                  <a:pt x="59" y="26"/>
                </a:lnTo>
                <a:lnTo>
                  <a:pt x="51" y="28"/>
                </a:lnTo>
                <a:lnTo>
                  <a:pt x="46" y="30"/>
                </a:lnTo>
                <a:lnTo>
                  <a:pt x="42" y="34"/>
                </a:lnTo>
                <a:lnTo>
                  <a:pt x="38" y="41"/>
                </a:lnTo>
                <a:lnTo>
                  <a:pt x="37" y="48"/>
                </a:lnTo>
                <a:lnTo>
                  <a:pt x="34" y="59"/>
                </a:lnTo>
                <a:lnTo>
                  <a:pt x="34" y="71"/>
                </a:lnTo>
                <a:lnTo>
                  <a:pt x="34" y="84"/>
                </a:lnTo>
                <a:lnTo>
                  <a:pt x="34" y="101"/>
                </a:lnTo>
                <a:lnTo>
                  <a:pt x="36" y="112"/>
                </a:lnTo>
                <a:lnTo>
                  <a:pt x="37" y="123"/>
                </a:lnTo>
                <a:lnTo>
                  <a:pt x="40" y="131"/>
                </a:lnTo>
                <a:lnTo>
                  <a:pt x="42" y="137"/>
                </a:lnTo>
                <a:lnTo>
                  <a:pt x="47" y="140"/>
                </a:lnTo>
                <a:lnTo>
                  <a:pt x="53" y="143"/>
                </a:lnTo>
                <a:lnTo>
                  <a:pt x="58" y="143"/>
                </a:lnTo>
                <a:lnTo>
                  <a:pt x="63" y="143"/>
                </a:lnTo>
                <a:lnTo>
                  <a:pt x="67" y="141"/>
                </a:lnTo>
                <a:lnTo>
                  <a:pt x="71" y="140"/>
                </a:lnTo>
                <a:lnTo>
                  <a:pt x="74" y="136"/>
                </a:lnTo>
                <a:lnTo>
                  <a:pt x="76" y="133"/>
                </a:lnTo>
                <a:lnTo>
                  <a:pt x="79" y="128"/>
                </a:lnTo>
                <a:lnTo>
                  <a:pt x="80" y="124"/>
                </a:lnTo>
                <a:lnTo>
                  <a:pt x="81" y="118"/>
                </a:lnTo>
                <a:lnTo>
                  <a:pt x="83" y="111"/>
                </a:lnTo>
                <a:lnTo>
                  <a:pt x="83" y="103"/>
                </a:lnTo>
                <a:lnTo>
                  <a:pt x="84" y="95"/>
                </a:lnTo>
                <a:lnTo>
                  <a:pt x="84"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5"/>
          <p:cNvSpPr>
            <a:spLocks/>
          </p:cNvSpPr>
          <p:nvPr/>
        </p:nvSpPr>
        <p:spPr bwMode="auto">
          <a:xfrm>
            <a:off x="4949825" y="5003800"/>
            <a:ext cx="14288" cy="14288"/>
          </a:xfrm>
          <a:custGeom>
            <a:avLst/>
            <a:gdLst>
              <a:gd name="T0" fmla="*/ 38 w 38"/>
              <a:gd name="T1" fmla="*/ 19 h 38"/>
              <a:gd name="T2" fmla="*/ 37 w 38"/>
              <a:gd name="T3" fmla="*/ 29 h 38"/>
              <a:gd name="T4" fmla="*/ 33 w 38"/>
              <a:gd name="T5" fmla="*/ 34 h 38"/>
              <a:gd name="T6" fmla="*/ 28 w 38"/>
              <a:gd name="T7" fmla="*/ 38 h 38"/>
              <a:gd name="T8" fmla="*/ 19 w 38"/>
              <a:gd name="T9" fmla="*/ 38 h 38"/>
              <a:gd name="T10" fmla="*/ 9 w 38"/>
              <a:gd name="T11" fmla="*/ 38 h 38"/>
              <a:gd name="T12" fmla="*/ 4 w 38"/>
              <a:gd name="T13" fmla="*/ 34 h 38"/>
              <a:gd name="T14" fmla="*/ 0 w 38"/>
              <a:gd name="T15" fmla="*/ 29 h 38"/>
              <a:gd name="T16" fmla="*/ 0 w 38"/>
              <a:gd name="T17" fmla="*/ 20 h 38"/>
              <a:gd name="T18" fmla="*/ 0 w 38"/>
              <a:gd name="T19" fmla="*/ 10 h 38"/>
              <a:gd name="T20" fmla="*/ 4 w 38"/>
              <a:gd name="T21" fmla="*/ 4 h 38"/>
              <a:gd name="T22" fmla="*/ 9 w 38"/>
              <a:gd name="T23" fmla="*/ 0 h 38"/>
              <a:gd name="T24" fmla="*/ 19 w 38"/>
              <a:gd name="T25" fmla="*/ 0 h 38"/>
              <a:gd name="T26" fmla="*/ 29 w 38"/>
              <a:gd name="T27" fmla="*/ 0 h 38"/>
              <a:gd name="T28" fmla="*/ 34 w 38"/>
              <a:gd name="T29" fmla="*/ 4 h 38"/>
              <a:gd name="T30" fmla="*/ 37 w 38"/>
              <a:gd name="T31" fmla="*/ 10 h 38"/>
              <a:gd name="T32" fmla="*/ 38 w 38"/>
              <a:gd name="T3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8">
                <a:moveTo>
                  <a:pt x="38" y="19"/>
                </a:moveTo>
                <a:lnTo>
                  <a:pt x="37" y="29"/>
                </a:lnTo>
                <a:lnTo>
                  <a:pt x="33" y="34"/>
                </a:lnTo>
                <a:lnTo>
                  <a:pt x="28" y="38"/>
                </a:lnTo>
                <a:lnTo>
                  <a:pt x="19" y="38"/>
                </a:lnTo>
                <a:lnTo>
                  <a:pt x="9" y="38"/>
                </a:lnTo>
                <a:lnTo>
                  <a:pt x="4" y="34"/>
                </a:lnTo>
                <a:lnTo>
                  <a:pt x="0" y="29"/>
                </a:lnTo>
                <a:lnTo>
                  <a:pt x="0" y="20"/>
                </a:lnTo>
                <a:lnTo>
                  <a:pt x="0" y="10"/>
                </a:lnTo>
                <a:lnTo>
                  <a:pt x="4" y="4"/>
                </a:lnTo>
                <a:lnTo>
                  <a:pt x="9" y="0"/>
                </a:lnTo>
                <a:lnTo>
                  <a:pt x="19" y="0"/>
                </a:lnTo>
                <a:lnTo>
                  <a:pt x="29" y="0"/>
                </a:lnTo>
                <a:lnTo>
                  <a:pt x="34" y="4"/>
                </a:lnTo>
                <a:lnTo>
                  <a:pt x="37" y="1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6"/>
          <p:cNvSpPr>
            <a:spLocks noEditPoints="1"/>
          </p:cNvSpPr>
          <p:nvPr/>
        </p:nvSpPr>
        <p:spPr bwMode="auto">
          <a:xfrm>
            <a:off x="4973638" y="4951413"/>
            <a:ext cx="44450" cy="66675"/>
          </a:xfrm>
          <a:custGeom>
            <a:avLst/>
            <a:gdLst>
              <a:gd name="T0" fmla="*/ 112 w 112"/>
              <a:gd name="T1" fmla="*/ 88 h 169"/>
              <a:gd name="T2" fmla="*/ 109 w 112"/>
              <a:gd name="T3" fmla="*/ 109 h 169"/>
              <a:gd name="T4" fmla="*/ 104 w 112"/>
              <a:gd name="T5" fmla="*/ 129 h 169"/>
              <a:gd name="T6" fmla="*/ 94 w 112"/>
              <a:gd name="T7" fmla="*/ 146 h 169"/>
              <a:gd name="T8" fmla="*/ 78 w 112"/>
              <a:gd name="T9" fmla="*/ 161 h 169"/>
              <a:gd name="T10" fmla="*/ 56 w 112"/>
              <a:gd name="T11" fmla="*/ 169 h 169"/>
              <a:gd name="T12" fmla="*/ 36 w 112"/>
              <a:gd name="T13" fmla="*/ 169 h 169"/>
              <a:gd name="T14" fmla="*/ 24 w 112"/>
              <a:gd name="T15" fmla="*/ 167 h 169"/>
              <a:gd name="T16" fmla="*/ 17 w 112"/>
              <a:gd name="T17" fmla="*/ 166 h 169"/>
              <a:gd name="T18" fmla="*/ 10 w 112"/>
              <a:gd name="T19" fmla="*/ 163 h 169"/>
              <a:gd name="T20" fmla="*/ 7 w 112"/>
              <a:gd name="T21" fmla="*/ 160 h 169"/>
              <a:gd name="T22" fmla="*/ 6 w 112"/>
              <a:gd name="T23" fmla="*/ 154 h 169"/>
              <a:gd name="T24" fmla="*/ 6 w 112"/>
              <a:gd name="T25" fmla="*/ 146 h 169"/>
              <a:gd name="T26" fmla="*/ 6 w 112"/>
              <a:gd name="T27" fmla="*/ 141 h 169"/>
              <a:gd name="T28" fmla="*/ 7 w 112"/>
              <a:gd name="T29" fmla="*/ 139 h 169"/>
              <a:gd name="T30" fmla="*/ 9 w 112"/>
              <a:gd name="T31" fmla="*/ 137 h 169"/>
              <a:gd name="T32" fmla="*/ 11 w 112"/>
              <a:gd name="T33" fmla="*/ 139 h 169"/>
              <a:gd name="T34" fmla="*/ 18 w 112"/>
              <a:gd name="T35" fmla="*/ 140 h 169"/>
              <a:gd name="T36" fmla="*/ 26 w 112"/>
              <a:gd name="T37" fmla="*/ 141 h 169"/>
              <a:gd name="T38" fmla="*/ 35 w 112"/>
              <a:gd name="T39" fmla="*/ 144 h 169"/>
              <a:gd name="T40" fmla="*/ 52 w 112"/>
              <a:gd name="T41" fmla="*/ 143 h 169"/>
              <a:gd name="T42" fmla="*/ 66 w 112"/>
              <a:gd name="T43" fmla="*/ 136 h 169"/>
              <a:gd name="T44" fmla="*/ 75 w 112"/>
              <a:gd name="T45" fmla="*/ 123 h 169"/>
              <a:gd name="T46" fmla="*/ 79 w 112"/>
              <a:gd name="T47" fmla="*/ 106 h 169"/>
              <a:gd name="T48" fmla="*/ 74 w 112"/>
              <a:gd name="T49" fmla="*/ 101 h 169"/>
              <a:gd name="T50" fmla="*/ 57 w 112"/>
              <a:gd name="T51" fmla="*/ 106 h 169"/>
              <a:gd name="T52" fmla="*/ 35 w 112"/>
              <a:gd name="T53" fmla="*/ 106 h 169"/>
              <a:gd name="T54" fmla="*/ 17 w 112"/>
              <a:gd name="T55" fmla="*/ 99 h 169"/>
              <a:gd name="T56" fmla="*/ 5 w 112"/>
              <a:gd name="T57" fmla="*/ 86 h 169"/>
              <a:gd name="T58" fmla="*/ 0 w 112"/>
              <a:gd name="T59" fmla="*/ 68 h 169"/>
              <a:gd name="T60" fmla="*/ 1 w 112"/>
              <a:gd name="T61" fmla="*/ 45 h 169"/>
              <a:gd name="T62" fmla="*/ 7 w 112"/>
              <a:gd name="T63" fmla="*/ 24 h 169"/>
              <a:gd name="T64" fmla="*/ 22 w 112"/>
              <a:gd name="T65" fmla="*/ 9 h 169"/>
              <a:gd name="T66" fmla="*/ 44 w 112"/>
              <a:gd name="T67" fmla="*/ 1 h 169"/>
              <a:gd name="T68" fmla="*/ 68 w 112"/>
              <a:gd name="T69" fmla="*/ 0 h 169"/>
              <a:gd name="T70" fmla="*/ 85 w 112"/>
              <a:gd name="T71" fmla="*/ 5 h 169"/>
              <a:gd name="T72" fmla="*/ 98 w 112"/>
              <a:gd name="T73" fmla="*/ 16 h 169"/>
              <a:gd name="T74" fmla="*/ 106 w 112"/>
              <a:gd name="T75" fmla="*/ 30 h 169"/>
              <a:gd name="T76" fmla="*/ 111 w 112"/>
              <a:gd name="T77" fmla="*/ 47 h 169"/>
              <a:gd name="T78" fmla="*/ 112 w 112"/>
              <a:gd name="T79" fmla="*/ 67 h 169"/>
              <a:gd name="T80" fmla="*/ 79 w 112"/>
              <a:gd name="T81" fmla="*/ 73 h 169"/>
              <a:gd name="T82" fmla="*/ 78 w 112"/>
              <a:gd name="T83" fmla="*/ 50 h 169"/>
              <a:gd name="T84" fmla="*/ 73 w 112"/>
              <a:gd name="T85" fmla="*/ 35 h 169"/>
              <a:gd name="T86" fmla="*/ 66 w 112"/>
              <a:gd name="T87" fmla="*/ 28 h 169"/>
              <a:gd name="T88" fmla="*/ 56 w 112"/>
              <a:gd name="T89" fmla="*/ 26 h 169"/>
              <a:gd name="T90" fmla="*/ 45 w 112"/>
              <a:gd name="T91" fmla="*/ 28 h 169"/>
              <a:gd name="T92" fmla="*/ 38 w 112"/>
              <a:gd name="T93" fmla="*/ 34 h 169"/>
              <a:gd name="T94" fmla="*/ 34 w 112"/>
              <a:gd name="T95" fmla="*/ 43 h 169"/>
              <a:gd name="T96" fmla="*/ 32 w 112"/>
              <a:gd name="T97" fmla="*/ 54 h 169"/>
              <a:gd name="T98" fmla="*/ 34 w 112"/>
              <a:gd name="T99" fmla="*/ 65 h 169"/>
              <a:gd name="T100" fmla="*/ 38 w 112"/>
              <a:gd name="T101" fmla="*/ 75 h 169"/>
              <a:gd name="T102" fmla="*/ 44 w 112"/>
              <a:gd name="T103" fmla="*/ 80 h 169"/>
              <a:gd name="T104" fmla="*/ 55 w 112"/>
              <a:gd name="T105" fmla="*/ 81 h 169"/>
              <a:gd name="T106" fmla="*/ 68 w 112"/>
              <a:gd name="T107" fmla="*/ 79 h 169"/>
              <a:gd name="T108" fmla="*/ 79 w 112"/>
              <a:gd name="T109" fmla="*/ 7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69">
                <a:moveTo>
                  <a:pt x="112" y="77"/>
                </a:moveTo>
                <a:lnTo>
                  <a:pt x="112" y="88"/>
                </a:lnTo>
                <a:lnTo>
                  <a:pt x="112" y="98"/>
                </a:lnTo>
                <a:lnTo>
                  <a:pt x="109" y="109"/>
                </a:lnTo>
                <a:lnTo>
                  <a:pt x="108" y="119"/>
                </a:lnTo>
                <a:lnTo>
                  <a:pt x="104" y="129"/>
                </a:lnTo>
                <a:lnTo>
                  <a:pt x="100" y="139"/>
                </a:lnTo>
                <a:lnTo>
                  <a:pt x="94" y="146"/>
                </a:lnTo>
                <a:lnTo>
                  <a:pt x="87" y="154"/>
                </a:lnTo>
                <a:lnTo>
                  <a:pt x="78" y="161"/>
                </a:lnTo>
                <a:lnTo>
                  <a:pt x="68" y="165"/>
                </a:lnTo>
                <a:lnTo>
                  <a:pt x="56" y="169"/>
                </a:lnTo>
                <a:lnTo>
                  <a:pt x="41" y="169"/>
                </a:lnTo>
                <a:lnTo>
                  <a:pt x="36" y="169"/>
                </a:lnTo>
                <a:lnTo>
                  <a:pt x="30" y="169"/>
                </a:lnTo>
                <a:lnTo>
                  <a:pt x="24" y="167"/>
                </a:lnTo>
                <a:lnTo>
                  <a:pt x="21" y="166"/>
                </a:lnTo>
                <a:lnTo>
                  <a:pt x="17" y="166"/>
                </a:lnTo>
                <a:lnTo>
                  <a:pt x="13" y="165"/>
                </a:lnTo>
                <a:lnTo>
                  <a:pt x="10" y="163"/>
                </a:lnTo>
                <a:lnTo>
                  <a:pt x="9" y="162"/>
                </a:lnTo>
                <a:lnTo>
                  <a:pt x="7" y="160"/>
                </a:lnTo>
                <a:lnTo>
                  <a:pt x="6" y="158"/>
                </a:lnTo>
                <a:lnTo>
                  <a:pt x="6" y="154"/>
                </a:lnTo>
                <a:lnTo>
                  <a:pt x="6" y="150"/>
                </a:lnTo>
                <a:lnTo>
                  <a:pt x="6" y="146"/>
                </a:lnTo>
                <a:lnTo>
                  <a:pt x="6" y="144"/>
                </a:lnTo>
                <a:lnTo>
                  <a:pt x="6" y="141"/>
                </a:lnTo>
                <a:lnTo>
                  <a:pt x="6" y="140"/>
                </a:lnTo>
                <a:lnTo>
                  <a:pt x="7" y="139"/>
                </a:lnTo>
                <a:lnTo>
                  <a:pt x="7" y="139"/>
                </a:lnTo>
                <a:lnTo>
                  <a:pt x="9" y="137"/>
                </a:lnTo>
                <a:lnTo>
                  <a:pt x="10" y="137"/>
                </a:lnTo>
                <a:lnTo>
                  <a:pt x="11" y="139"/>
                </a:lnTo>
                <a:lnTo>
                  <a:pt x="14" y="139"/>
                </a:lnTo>
                <a:lnTo>
                  <a:pt x="18" y="140"/>
                </a:lnTo>
                <a:lnTo>
                  <a:pt x="21" y="141"/>
                </a:lnTo>
                <a:lnTo>
                  <a:pt x="26" y="141"/>
                </a:lnTo>
                <a:lnTo>
                  <a:pt x="30" y="143"/>
                </a:lnTo>
                <a:lnTo>
                  <a:pt x="35" y="144"/>
                </a:lnTo>
                <a:lnTo>
                  <a:pt x="41" y="144"/>
                </a:lnTo>
                <a:lnTo>
                  <a:pt x="52" y="143"/>
                </a:lnTo>
                <a:lnTo>
                  <a:pt x="60" y="140"/>
                </a:lnTo>
                <a:lnTo>
                  <a:pt x="66" y="136"/>
                </a:lnTo>
                <a:lnTo>
                  <a:pt x="72" y="129"/>
                </a:lnTo>
                <a:lnTo>
                  <a:pt x="75" y="123"/>
                </a:lnTo>
                <a:lnTo>
                  <a:pt x="78" y="115"/>
                </a:lnTo>
                <a:lnTo>
                  <a:pt x="79" y="106"/>
                </a:lnTo>
                <a:lnTo>
                  <a:pt x="81" y="97"/>
                </a:lnTo>
                <a:lnTo>
                  <a:pt x="74" y="101"/>
                </a:lnTo>
                <a:lnTo>
                  <a:pt x="66" y="103"/>
                </a:lnTo>
                <a:lnTo>
                  <a:pt x="57" y="106"/>
                </a:lnTo>
                <a:lnTo>
                  <a:pt x="48" y="106"/>
                </a:lnTo>
                <a:lnTo>
                  <a:pt x="35" y="106"/>
                </a:lnTo>
                <a:lnTo>
                  <a:pt x="26" y="102"/>
                </a:lnTo>
                <a:lnTo>
                  <a:pt x="17" y="99"/>
                </a:lnTo>
                <a:lnTo>
                  <a:pt x="10" y="93"/>
                </a:lnTo>
                <a:lnTo>
                  <a:pt x="5" y="86"/>
                </a:lnTo>
                <a:lnTo>
                  <a:pt x="2" y="77"/>
                </a:lnTo>
                <a:lnTo>
                  <a:pt x="0" y="68"/>
                </a:lnTo>
                <a:lnTo>
                  <a:pt x="0" y="56"/>
                </a:lnTo>
                <a:lnTo>
                  <a:pt x="1" y="45"/>
                </a:lnTo>
                <a:lnTo>
                  <a:pt x="4" y="34"/>
                </a:lnTo>
                <a:lnTo>
                  <a:pt x="7" y="24"/>
                </a:lnTo>
                <a:lnTo>
                  <a:pt x="14" y="16"/>
                </a:lnTo>
                <a:lnTo>
                  <a:pt x="22" y="9"/>
                </a:lnTo>
                <a:lnTo>
                  <a:pt x="32" y="4"/>
                </a:lnTo>
                <a:lnTo>
                  <a:pt x="44" y="1"/>
                </a:lnTo>
                <a:lnTo>
                  <a:pt x="57" y="0"/>
                </a:lnTo>
                <a:lnTo>
                  <a:pt x="68" y="0"/>
                </a:lnTo>
                <a:lnTo>
                  <a:pt x="77" y="3"/>
                </a:lnTo>
                <a:lnTo>
                  <a:pt x="85" y="5"/>
                </a:lnTo>
                <a:lnTo>
                  <a:pt x="91" y="11"/>
                </a:lnTo>
                <a:lnTo>
                  <a:pt x="98" y="16"/>
                </a:lnTo>
                <a:lnTo>
                  <a:pt x="102" y="22"/>
                </a:lnTo>
                <a:lnTo>
                  <a:pt x="106" y="30"/>
                </a:lnTo>
                <a:lnTo>
                  <a:pt x="108" y="38"/>
                </a:lnTo>
                <a:lnTo>
                  <a:pt x="111" y="47"/>
                </a:lnTo>
                <a:lnTo>
                  <a:pt x="112" y="56"/>
                </a:lnTo>
                <a:lnTo>
                  <a:pt x="112" y="67"/>
                </a:lnTo>
                <a:lnTo>
                  <a:pt x="112" y="77"/>
                </a:lnTo>
                <a:close/>
                <a:moveTo>
                  <a:pt x="79" y="73"/>
                </a:moveTo>
                <a:lnTo>
                  <a:pt x="79" y="60"/>
                </a:lnTo>
                <a:lnTo>
                  <a:pt x="78" y="50"/>
                </a:lnTo>
                <a:lnTo>
                  <a:pt x="77" y="42"/>
                </a:lnTo>
                <a:lnTo>
                  <a:pt x="73" y="35"/>
                </a:lnTo>
                <a:lnTo>
                  <a:pt x="70" y="31"/>
                </a:lnTo>
                <a:lnTo>
                  <a:pt x="66" y="28"/>
                </a:lnTo>
                <a:lnTo>
                  <a:pt x="61" y="26"/>
                </a:lnTo>
                <a:lnTo>
                  <a:pt x="56" y="26"/>
                </a:lnTo>
                <a:lnTo>
                  <a:pt x="49" y="26"/>
                </a:lnTo>
                <a:lnTo>
                  <a:pt x="45" y="28"/>
                </a:lnTo>
                <a:lnTo>
                  <a:pt x="41" y="30"/>
                </a:lnTo>
                <a:lnTo>
                  <a:pt x="38" y="34"/>
                </a:lnTo>
                <a:lnTo>
                  <a:pt x="35" y="38"/>
                </a:lnTo>
                <a:lnTo>
                  <a:pt x="34" y="43"/>
                </a:lnTo>
                <a:lnTo>
                  <a:pt x="32" y="48"/>
                </a:lnTo>
                <a:lnTo>
                  <a:pt x="32" y="54"/>
                </a:lnTo>
                <a:lnTo>
                  <a:pt x="32" y="60"/>
                </a:lnTo>
                <a:lnTo>
                  <a:pt x="34" y="65"/>
                </a:lnTo>
                <a:lnTo>
                  <a:pt x="35" y="71"/>
                </a:lnTo>
                <a:lnTo>
                  <a:pt x="38" y="75"/>
                </a:lnTo>
                <a:lnTo>
                  <a:pt x="40" y="77"/>
                </a:lnTo>
                <a:lnTo>
                  <a:pt x="44" y="80"/>
                </a:lnTo>
                <a:lnTo>
                  <a:pt x="48" y="81"/>
                </a:lnTo>
                <a:lnTo>
                  <a:pt x="55" y="81"/>
                </a:lnTo>
                <a:lnTo>
                  <a:pt x="61" y="81"/>
                </a:lnTo>
                <a:lnTo>
                  <a:pt x="68" y="79"/>
                </a:lnTo>
                <a:lnTo>
                  <a:pt x="74" y="76"/>
                </a:lnTo>
                <a:lnTo>
                  <a:pt x="79"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37"/>
          <p:cNvSpPr>
            <a:spLocks noEditPoints="1"/>
          </p:cNvSpPr>
          <p:nvPr/>
        </p:nvSpPr>
        <p:spPr bwMode="auto">
          <a:xfrm>
            <a:off x="5026025" y="4951413"/>
            <a:ext cx="44450" cy="66675"/>
          </a:xfrm>
          <a:custGeom>
            <a:avLst/>
            <a:gdLst>
              <a:gd name="T0" fmla="*/ 115 w 115"/>
              <a:gd name="T1" fmla="*/ 133 h 169"/>
              <a:gd name="T2" fmla="*/ 108 w 115"/>
              <a:gd name="T3" fmla="*/ 150 h 169"/>
              <a:gd name="T4" fmla="*/ 92 w 115"/>
              <a:gd name="T5" fmla="*/ 162 h 169"/>
              <a:gd name="T6" fmla="*/ 70 w 115"/>
              <a:gd name="T7" fmla="*/ 169 h 169"/>
              <a:gd name="T8" fmla="*/ 43 w 115"/>
              <a:gd name="T9" fmla="*/ 169 h 169"/>
              <a:gd name="T10" fmla="*/ 23 w 115"/>
              <a:gd name="T11" fmla="*/ 163 h 169"/>
              <a:gd name="T12" fmla="*/ 8 w 115"/>
              <a:gd name="T13" fmla="*/ 153 h 169"/>
              <a:gd name="T14" fmla="*/ 0 w 115"/>
              <a:gd name="T15" fmla="*/ 137 h 169"/>
              <a:gd name="T16" fmla="*/ 0 w 115"/>
              <a:gd name="T17" fmla="*/ 120 h 169"/>
              <a:gd name="T18" fmla="*/ 4 w 115"/>
              <a:gd name="T19" fmla="*/ 109 h 169"/>
              <a:gd name="T20" fmla="*/ 13 w 115"/>
              <a:gd name="T21" fmla="*/ 98 h 169"/>
              <a:gd name="T22" fmla="*/ 25 w 115"/>
              <a:gd name="T23" fmla="*/ 88 h 169"/>
              <a:gd name="T24" fmla="*/ 26 w 115"/>
              <a:gd name="T25" fmla="*/ 80 h 169"/>
              <a:gd name="T26" fmla="*/ 16 w 115"/>
              <a:gd name="T27" fmla="*/ 72 h 169"/>
              <a:gd name="T28" fmla="*/ 9 w 115"/>
              <a:gd name="T29" fmla="*/ 63 h 169"/>
              <a:gd name="T30" fmla="*/ 6 w 115"/>
              <a:gd name="T31" fmla="*/ 51 h 169"/>
              <a:gd name="T32" fmla="*/ 6 w 115"/>
              <a:gd name="T33" fmla="*/ 34 h 169"/>
              <a:gd name="T34" fmla="*/ 12 w 115"/>
              <a:gd name="T35" fmla="*/ 18 h 169"/>
              <a:gd name="T36" fmla="*/ 26 w 115"/>
              <a:gd name="T37" fmla="*/ 7 h 169"/>
              <a:gd name="T38" fmla="*/ 47 w 115"/>
              <a:gd name="T39" fmla="*/ 1 h 169"/>
              <a:gd name="T40" fmla="*/ 72 w 115"/>
              <a:gd name="T41" fmla="*/ 1 h 169"/>
              <a:gd name="T42" fmla="*/ 92 w 115"/>
              <a:gd name="T43" fmla="*/ 7 h 169"/>
              <a:gd name="T44" fmla="*/ 105 w 115"/>
              <a:gd name="T45" fmla="*/ 17 h 169"/>
              <a:gd name="T46" fmla="*/ 110 w 115"/>
              <a:gd name="T47" fmla="*/ 31 h 169"/>
              <a:gd name="T48" fmla="*/ 110 w 115"/>
              <a:gd name="T49" fmla="*/ 46 h 169"/>
              <a:gd name="T50" fmla="*/ 106 w 115"/>
              <a:gd name="T51" fmla="*/ 58 h 169"/>
              <a:gd name="T52" fmla="*/ 100 w 115"/>
              <a:gd name="T53" fmla="*/ 68 h 169"/>
              <a:gd name="T54" fmla="*/ 89 w 115"/>
              <a:gd name="T55" fmla="*/ 76 h 169"/>
              <a:gd name="T56" fmla="*/ 91 w 115"/>
              <a:gd name="T57" fmla="*/ 84 h 169"/>
              <a:gd name="T58" fmla="*/ 102 w 115"/>
              <a:gd name="T59" fmla="*/ 93 h 169"/>
              <a:gd name="T60" fmla="*/ 111 w 115"/>
              <a:gd name="T61" fmla="*/ 103 h 169"/>
              <a:gd name="T62" fmla="*/ 115 w 115"/>
              <a:gd name="T63" fmla="*/ 116 h 169"/>
              <a:gd name="T64" fmla="*/ 79 w 115"/>
              <a:gd name="T65" fmla="*/ 43 h 169"/>
              <a:gd name="T66" fmla="*/ 77 w 115"/>
              <a:gd name="T67" fmla="*/ 35 h 169"/>
              <a:gd name="T68" fmla="*/ 74 w 115"/>
              <a:gd name="T69" fmla="*/ 30 h 169"/>
              <a:gd name="T70" fmla="*/ 67 w 115"/>
              <a:gd name="T71" fmla="*/ 26 h 169"/>
              <a:gd name="T72" fmla="*/ 58 w 115"/>
              <a:gd name="T73" fmla="*/ 25 h 169"/>
              <a:gd name="T74" fmla="*/ 42 w 115"/>
              <a:gd name="T75" fmla="*/ 29 h 169"/>
              <a:gd name="T76" fmla="*/ 37 w 115"/>
              <a:gd name="T77" fmla="*/ 43 h 169"/>
              <a:gd name="T78" fmla="*/ 38 w 115"/>
              <a:gd name="T79" fmla="*/ 50 h 169"/>
              <a:gd name="T80" fmla="*/ 42 w 115"/>
              <a:gd name="T81" fmla="*/ 56 h 169"/>
              <a:gd name="T82" fmla="*/ 50 w 115"/>
              <a:gd name="T83" fmla="*/ 63 h 169"/>
              <a:gd name="T84" fmla="*/ 60 w 115"/>
              <a:gd name="T85" fmla="*/ 69 h 169"/>
              <a:gd name="T86" fmla="*/ 74 w 115"/>
              <a:gd name="T87" fmla="*/ 58 h 169"/>
              <a:gd name="T88" fmla="*/ 79 w 115"/>
              <a:gd name="T89" fmla="*/ 43 h 169"/>
              <a:gd name="T90" fmla="*/ 83 w 115"/>
              <a:gd name="T91" fmla="*/ 120 h 169"/>
              <a:gd name="T92" fmla="*/ 80 w 115"/>
              <a:gd name="T93" fmla="*/ 112 h 169"/>
              <a:gd name="T94" fmla="*/ 72 w 115"/>
              <a:gd name="T95" fmla="*/ 106 h 169"/>
              <a:gd name="T96" fmla="*/ 63 w 115"/>
              <a:gd name="T97" fmla="*/ 99 h 169"/>
              <a:gd name="T98" fmla="*/ 51 w 115"/>
              <a:gd name="T99" fmla="*/ 99 h 169"/>
              <a:gd name="T100" fmla="*/ 42 w 115"/>
              <a:gd name="T101" fmla="*/ 106 h 169"/>
              <a:gd name="T102" fmla="*/ 36 w 115"/>
              <a:gd name="T103" fmla="*/ 112 h 169"/>
              <a:gd name="T104" fmla="*/ 33 w 115"/>
              <a:gd name="T105" fmla="*/ 120 h 169"/>
              <a:gd name="T106" fmla="*/ 34 w 115"/>
              <a:gd name="T107" fmla="*/ 133 h 169"/>
              <a:gd name="T108" fmla="*/ 46 w 115"/>
              <a:gd name="T109" fmla="*/ 144 h 169"/>
              <a:gd name="T110" fmla="*/ 70 w 115"/>
              <a:gd name="T111" fmla="*/ 144 h 169"/>
              <a:gd name="T112" fmla="*/ 81 w 115"/>
              <a:gd name="T113" fmla="*/ 13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 h="169">
                <a:moveTo>
                  <a:pt x="115" y="123"/>
                </a:moveTo>
                <a:lnTo>
                  <a:pt x="115" y="133"/>
                </a:lnTo>
                <a:lnTo>
                  <a:pt x="111" y="143"/>
                </a:lnTo>
                <a:lnTo>
                  <a:pt x="108" y="150"/>
                </a:lnTo>
                <a:lnTo>
                  <a:pt x="101" y="157"/>
                </a:lnTo>
                <a:lnTo>
                  <a:pt x="92" y="162"/>
                </a:lnTo>
                <a:lnTo>
                  <a:pt x="81" y="166"/>
                </a:lnTo>
                <a:lnTo>
                  <a:pt x="70" y="169"/>
                </a:lnTo>
                <a:lnTo>
                  <a:pt x="57" y="169"/>
                </a:lnTo>
                <a:lnTo>
                  <a:pt x="43" y="169"/>
                </a:lnTo>
                <a:lnTo>
                  <a:pt x="32" y="166"/>
                </a:lnTo>
                <a:lnTo>
                  <a:pt x="23" y="163"/>
                </a:lnTo>
                <a:lnTo>
                  <a:pt x="15" y="158"/>
                </a:lnTo>
                <a:lnTo>
                  <a:pt x="8" y="153"/>
                </a:lnTo>
                <a:lnTo>
                  <a:pt x="4" y="145"/>
                </a:lnTo>
                <a:lnTo>
                  <a:pt x="0" y="137"/>
                </a:lnTo>
                <a:lnTo>
                  <a:pt x="0" y="127"/>
                </a:lnTo>
                <a:lnTo>
                  <a:pt x="0" y="120"/>
                </a:lnTo>
                <a:lnTo>
                  <a:pt x="3" y="114"/>
                </a:lnTo>
                <a:lnTo>
                  <a:pt x="4" y="109"/>
                </a:lnTo>
                <a:lnTo>
                  <a:pt x="8" y="102"/>
                </a:lnTo>
                <a:lnTo>
                  <a:pt x="13" y="98"/>
                </a:lnTo>
                <a:lnTo>
                  <a:pt x="19" y="93"/>
                </a:lnTo>
                <a:lnTo>
                  <a:pt x="25" y="88"/>
                </a:lnTo>
                <a:lnTo>
                  <a:pt x="33" y="84"/>
                </a:lnTo>
                <a:lnTo>
                  <a:pt x="26" y="80"/>
                </a:lnTo>
                <a:lnTo>
                  <a:pt x="21" y="76"/>
                </a:lnTo>
                <a:lnTo>
                  <a:pt x="16" y="72"/>
                </a:lnTo>
                <a:lnTo>
                  <a:pt x="12" y="68"/>
                </a:lnTo>
                <a:lnTo>
                  <a:pt x="9" y="63"/>
                </a:lnTo>
                <a:lnTo>
                  <a:pt x="7" y="56"/>
                </a:lnTo>
                <a:lnTo>
                  <a:pt x="6" y="51"/>
                </a:lnTo>
                <a:lnTo>
                  <a:pt x="6" y="45"/>
                </a:lnTo>
                <a:lnTo>
                  <a:pt x="6" y="34"/>
                </a:lnTo>
                <a:lnTo>
                  <a:pt x="8" y="26"/>
                </a:lnTo>
                <a:lnTo>
                  <a:pt x="12" y="18"/>
                </a:lnTo>
                <a:lnTo>
                  <a:pt x="19" y="13"/>
                </a:lnTo>
                <a:lnTo>
                  <a:pt x="26" y="7"/>
                </a:lnTo>
                <a:lnTo>
                  <a:pt x="36" y="4"/>
                </a:lnTo>
                <a:lnTo>
                  <a:pt x="47" y="1"/>
                </a:lnTo>
                <a:lnTo>
                  <a:pt x="60" y="0"/>
                </a:lnTo>
                <a:lnTo>
                  <a:pt x="72" y="1"/>
                </a:lnTo>
                <a:lnTo>
                  <a:pt x="83" y="3"/>
                </a:lnTo>
                <a:lnTo>
                  <a:pt x="92" y="7"/>
                </a:lnTo>
                <a:lnTo>
                  <a:pt x="98" y="12"/>
                </a:lnTo>
                <a:lnTo>
                  <a:pt x="105" y="17"/>
                </a:lnTo>
                <a:lnTo>
                  <a:pt x="108" y="24"/>
                </a:lnTo>
                <a:lnTo>
                  <a:pt x="110" y="31"/>
                </a:lnTo>
                <a:lnTo>
                  <a:pt x="111" y="41"/>
                </a:lnTo>
                <a:lnTo>
                  <a:pt x="110" y="46"/>
                </a:lnTo>
                <a:lnTo>
                  <a:pt x="109" y="52"/>
                </a:lnTo>
                <a:lnTo>
                  <a:pt x="106" y="58"/>
                </a:lnTo>
                <a:lnTo>
                  <a:pt x="104" y="63"/>
                </a:lnTo>
                <a:lnTo>
                  <a:pt x="100" y="68"/>
                </a:lnTo>
                <a:lnTo>
                  <a:pt x="94" y="72"/>
                </a:lnTo>
                <a:lnTo>
                  <a:pt x="89" y="76"/>
                </a:lnTo>
                <a:lnTo>
                  <a:pt x="83" y="80"/>
                </a:lnTo>
                <a:lnTo>
                  <a:pt x="91" y="84"/>
                </a:lnTo>
                <a:lnTo>
                  <a:pt x="97" y="89"/>
                </a:lnTo>
                <a:lnTo>
                  <a:pt x="102" y="93"/>
                </a:lnTo>
                <a:lnTo>
                  <a:pt x="108" y="98"/>
                </a:lnTo>
                <a:lnTo>
                  <a:pt x="111" y="103"/>
                </a:lnTo>
                <a:lnTo>
                  <a:pt x="114" y="110"/>
                </a:lnTo>
                <a:lnTo>
                  <a:pt x="115" y="116"/>
                </a:lnTo>
                <a:lnTo>
                  <a:pt x="115" y="123"/>
                </a:lnTo>
                <a:close/>
                <a:moveTo>
                  <a:pt x="79" y="43"/>
                </a:moveTo>
                <a:lnTo>
                  <a:pt x="79" y="39"/>
                </a:lnTo>
                <a:lnTo>
                  <a:pt x="77" y="35"/>
                </a:lnTo>
                <a:lnTo>
                  <a:pt x="76" y="33"/>
                </a:lnTo>
                <a:lnTo>
                  <a:pt x="74" y="30"/>
                </a:lnTo>
                <a:lnTo>
                  <a:pt x="71" y="28"/>
                </a:lnTo>
                <a:lnTo>
                  <a:pt x="67" y="26"/>
                </a:lnTo>
                <a:lnTo>
                  <a:pt x="63" y="25"/>
                </a:lnTo>
                <a:lnTo>
                  <a:pt x="58" y="25"/>
                </a:lnTo>
                <a:lnTo>
                  <a:pt x="49" y="25"/>
                </a:lnTo>
                <a:lnTo>
                  <a:pt x="42" y="29"/>
                </a:lnTo>
                <a:lnTo>
                  <a:pt x="38" y="35"/>
                </a:lnTo>
                <a:lnTo>
                  <a:pt x="37" y="43"/>
                </a:lnTo>
                <a:lnTo>
                  <a:pt x="37" y="47"/>
                </a:lnTo>
                <a:lnTo>
                  <a:pt x="38" y="50"/>
                </a:lnTo>
                <a:lnTo>
                  <a:pt x="40" y="54"/>
                </a:lnTo>
                <a:lnTo>
                  <a:pt x="42" y="56"/>
                </a:lnTo>
                <a:lnTo>
                  <a:pt x="45" y="60"/>
                </a:lnTo>
                <a:lnTo>
                  <a:pt x="50" y="63"/>
                </a:lnTo>
                <a:lnTo>
                  <a:pt x="54" y="65"/>
                </a:lnTo>
                <a:lnTo>
                  <a:pt x="60" y="69"/>
                </a:lnTo>
                <a:lnTo>
                  <a:pt x="68" y="63"/>
                </a:lnTo>
                <a:lnTo>
                  <a:pt x="74" y="58"/>
                </a:lnTo>
                <a:lnTo>
                  <a:pt x="79" y="51"/>
                </a:lnTo>
                <a:lnTo>
                  <a:pt x="79" y="43"/>
                </a:lnTo>
                <a:close/>
                <a:moveTo>
                  <a:pt x="83" y="124"/>
                </a:moveTo>
                <a:lnTo>
                  <a:pt x="83" y="120"/>
                </a:lnTo>
                <a:lnTo>
                  <a:pt x="81" y="116"/>
                </a:lnTo>
                <a:lnTo>
                  <a:pt x="80" y="112"/>
                </a:lnTo>
                <a:lnTo>
                  <a:pt x="76" y="109"/>
                </a:lnTo>
                <a:lnTo>
                  <a:pt x="72" y="106"/>
                </a:lnTo>
                <a:lnTo>
                  <a:pt x="68" y="102"/>
                </a:lnTo>
                <a:lnTo>
                  <a:pt x="63" y="99"/>
                </a:lnTo>
                <a:lnTo>
                  <a:pt x="57" y="95"/>
                </a:lnTo>
                <a:lnTo>
                  <a:pt x="51" y="99"/>
                </a:lnTo>
                <a:lnTo>
                  <a:pt x="46" y="102"/>
                </a:lnTo>
                <a:lnTo>
                  <a:pt x="42" y="106"/>
                </a:lnTo>
                <a:lnTo>
                  <a:pt x="38" y="109"/>
                </a:lnTo>
                <a:lnTo>
                  <a:pt x="36" y="112"/>
                </a:lnTo>
                <a:lnTo>
                  <a:pt x="34" y="116"/>
                </a:lnTo>
                <a:lnTo>
                  <a:pt x="33" y="120"/>
                </a:lnTo>
                <a:lnTo>
                  <a:pt x="33" y="124"/>
                </a:lnTo>
                <a:lnTo>
                  <a:pt x="34" y="133"/>
                </a:lnTo>
                <a:lnTo>
                  <a:pt x="40" y="140"/>
                </a:lnTo>
                <a:lnTo>
                  <a:pt x="46" y="144"/>
                </a:lnTo>
                <a:lnTo>
                  <a:pt x="58" y="145"/>
                </a:lnTo>
                <a:lnTo>
                  <a:pt x="70" y="144"/>
                </a:lnTo>
                <a:lnTo>
                  <a:pt x="76" y="140"/>
                </a:lnTo>
                <a:lnTo>
                  <a:pt x="81" y="133"/>
                </a:lnTo>
                <a:lnTo>
                  <a:pt x="83"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8"/>
          <p:cNvSpPr>
            <a:spLocks/>
          </p:cNvSpPr>
          <p:nvPr/>
        </p:nvSpPr>
        <p:spPr bwMode="auto">
          <a:xfrm>
            <a:off x="4700588" y="5024438"/>
            <a:ext cx="39688" cy="65088"/>
          </a:xfrm>
          <a:custGeom>
            <a:avLst/>
            <a:gdLst>
              <a:gd name="T0" fmla="*/ 99 w 99"/>
              <a:gd name="T1" fmla="*/ 156 h 165"/>
              <a:gd name="T2" fmla="*/ 99 w 99"/>
              <a:gd name="T3" fmla="*/ 160 h 165"/>
              <a:gd name="T4" fmla="*/ 98 w 99"/>
              <a:gd name="T5" fmla="*/ 164 h 165"/>
              <a:gd name="T6" fmla="*/ 96 w 99"/>
              <a:gd name="T7" fmla="*/ 165 h 165"/>
              <a:gd name="T8" fmla="*/ 5 w 99"/>
              <a:gd name="T9" fmla="*/ 165 h 165"/>
              <a:gd name="T10" fmla="*/ 3 w 99"/>
              <a:gd name="T11" fmla="*/ 164 h 165"/>
              <a:gd name="T12" fmla="*/ 1 w 99"/>
              <a:gd name="T13" fmla="*/ 162 h 165"/>
              <a:gd name="T14" fmla="*/ 0 w 99"/>
              <a:gd name="T15" fmla="*/ 158 h 165"/>
              <a:gd name="T16" fmla="*/ 0 w 99"/>
              <a:gd name="T17" fmla="*/ 152 h 165"/>
              <a:gd name="T18" fmla="*/ 0 w 99"/>
              <a:gd name="T19" fmla="*/ 145 h 165"/>
              <a:gd name="T20" fmla="*/ 1 w 99"/>
              <a:gd name="T21" fmla="*/ 141 h 165"/>
              <a:gd name="T22" fmla="*/ 3 w 99"/>
              <a:gd name="T23" fmla="*/ 140 h 165"/>
              <a:gd name="T24" fmla="*/ 5 w 99"/>
              <a:gd name="T25" fmla="*/ 139 h 165"/>
              <a:gd name="T26" fmla="*/ 35 w 99"/>
              <a:gd name="T27" fmla="*/ 33 h 165"/>
              <a:gd name="T28" fmla="*/ 7 w 99"/>
              <a:gd name="T29" fmla="*/ 49 h 165"/>
              <a:gd name="T30" fmla="*/ 3 w 99"/>
              <a:gd name="T31" fmla="*/ 49 h 165"/>
              <a:gd name="T32" fmla="*/ 0 w 99"/>
              <a:gd name="T33" fmla="*/ 47 h 165"/>
              <a:gd name="T34" fmla="*/ 0 w 99"/>
              <a:gd name="T35" fmla="*/ 42 h 165"/>
              <a:gd name="T36" fmla="*/ 0 w 99"/>
              <a:gd name="T37" fmla="*/ 34 h 165"/>
              <a:gd name="T38" fmla="*/ 0 w 99"/>
              <a:gd name="T39" fmla="*/ 30 h 165"/>
              <a:gd name="T40" fmla="*/ 1 w 99"/>
              <a:gd name="T41" fmla="*/ 28 h 165"/>
              <a:gd name="T42" fmla="*/ 3 w 99"/>
              <a:gd name="T43" fmla="*/ 25 h 165"/>
              <a:gd name="T44" fmla="*/ 39 w 99"/>
              <a:gd name="T45" fmla="*/ 2 h 165"/>
              <a:gd name="T46" fmla="*/ 41 w 99"/>
              <a:gd name="T47" fmla="*/ 2 h 165"/>
              <a:gd name="T48" fmla="*/ 43 w 99"/>
              <a:gd name="T49" fmla="*/ 0 h 165"/>
              <a:gd name="T50" fmla="*/ 47 w 99"/>
              <a:gd name="T51" fmla="*/ 0 h 165"/>
              <a:gd name="T52" fmla="*/ 54 w 99"/>
              <a:gd name="T53" fmla="*/ 0 h 165"/>
              <a:gd name="T54" fmla="*/ 62 w 99"/>
              <a:gd name="T55" fmla="*/ 0 h 165"/>
              <a:gd name="T56" fmla="*/ 65 w 99"/>
              <a:gd name="T57" fmla="*/ 2 h 165"/>
              <a:gd name="T58" fmla="*/ 68 w 99"/>
              <a:gd name="T59" fmla="*/ 3 h 165"/>
              <a:gd name="T60" fmla="*/ 68 w 99"/>
              <a:gd name="T61" fmla="*/ 4 h 165"/>
              <a:gd name="T62" fmla="*/ 94 w 99"/>
              <a:gd name="T63" fmla="*/ 139 h 165"/>
              <a:gd name="T64" fmla="*/ 97 w 99"/>
              <a:gd name="T65" fmla="*/ 140 h 165"/>
              <a:gd name="T66" fmla="*/ 98 w 99"/>
              <a:gd name="T67" fmla="*/ 141 h 165"/>
              <a:gd name="T68" fmla="*/ 99 w 99"/>
              <a:gd name="T69" fmla="*/ 145 h 165"/>
              <a:gd name="T70" fmla="*/ 99 w 99"/>
              <a:gd name="T71"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165">
                <a:moveTo>
                  <a:pt x="99" y="152"/>
                </a:moveTo>
                <a:lnTo>
                  <a:pt x="99" y="156"/>
                </a:lnTo>
                <a:lnTo>
                  <a:pt x="99" y="158"/>
                </a:lnTo>
                <a:lnTo>
                  <a:pt x="99" y="160"/>
                </a:lnTo>
                <a:lnTo>
                  <a:pt x="98" y="162"/>
                </a:lnTo>
                <a:lnTo>
                  <a:pt x="98" y="164"/>
                </a:lnTo>
                <a:lnTo>
                  <a:pt x="97" y="164"/>
                </a:lnTo>
                <a:lnTo>
                  <a:pt x="96" y="165"/>
                </a:lnTo>
                <a:lnTo>
                  <a:pt x="94" y="165"/>
                </a:lnTo>
                <a:lnTo>
                  <a:pt x="5" y="165"/>
                </a:lnTo>
                <a:lnTo>
                  <a:pt x="4" y="165"/>
                </a:lnTo>
                <a:lnTo>
                  <a:pt x="3" y="164"/>
                </a:lnTo>
                <a:lnTo>
                  <a:pt x="3" y="164"/>
                </a:lnTo>
                <a:lnTo>
                  <a:pt x="1" y="162"/>
                </a:lnTo>
                <a:lnTo>
                  <a:pt x="0" y="160"/>
                </a:lnTo>
                <a:lnTo>
                  <a:pt x="0" y="158"/>
                </a:lnTo>
                <a:lnTo>
                  <a:pt x="0" y="156"/>
                </a:lnTo>
                <a:lnTo>
                  <a:pt x="0" y="152"/>
                </a:lnTo>
                <a:lnTo>
                  <a:pt x="0" y="148"/>
                </a:lnTo>
                <a:lnTo>
                  <a:pt x="0" y="145"/>
                </a:lnTo>
                <a:lnTo>
                  <a:pt x="0" y="144"/>
                </a:lnTo>
                <a:lnTo>
                  <a:pt x="1" y="141"/>
                </a:lnTo>
                <a:lnTo>
                  <a:pt x="1" y="140"/>
                </a:lnTo>
                <a:lnTo>
                  <a:pt x="3" y="140"/>
                </a:lnTo>
                <a:lnTo>
                  <a:pt x="4" y="139"/>
                </a:lnTo>
                <a:lnTo>
                  <a:pt x="5" y="139"/>
                </a:lnTo>
                <a:lnTo>
                  <a:pt x="35" y="139"/>
                </a:lnTo>
                <a:lnTo>
                  <a:pt x="35" y="33"/>
                </a:lnTo>
                <a:lnTo>
                  <a:pt x="9" y="47"/>
                </a:lnTo>
                <a:lnTo>
                  <a:pt x="7" y="49"/>
                </a:lnTo>
                <a:lnTo>
                  <a:pt x="4" y="49"/>
                </a:lnTo>
                <a:lnTo>
                  <a:pt x="3" y="49"/>
                </a:lnTo>
                <a:lnTo>
                  <a:pt x="1" y="49"/>
                </a:lnTo>
                <a:lnTo>
                  <a:pt x="0" y="47"/>
                </a:lnTo>
                <a:lnTo>
                  <a:pt x="0" y="45"/>
                </a:lnTo>
                <a:lnTo>
                  <a:pt x="0" y="42"/>
                </a:lnTo>
                <a:lnTo>
                  <a:pt x="0" y="37"/>
                </a:lnTo>
                <a:lnTo>
                  <a:pt x="0" y="34"/>
                </a:lnTo>
                <a:lnTo>
                  <a:pt x="0" y="32"/>
                </a:lnTo>
                <a:lnTo>
                  <a:pt x="0" y="30"/>
                </a:lnTo>
                <a:lnTo>
                  <a:pt x="0" y="29"/>
                </a:lnTo>
                <a:lnTo>
                  <a:pt x="1" y="28"/>
                </a:lnTo>
                <a:lnTo>
                  <a:pt x="1" y="26"/>
                </a:lnTo>
                <a:lnTo>
                  <a:pt x="3" y="25"/>
                </a:lnTo>
                <a:lnTo>
                  <a:pt x="4" y="25"/>
                </a:lnTo>
                <a:lnTo>
                  <a:pt x="39" y="2"/>
                </a:lnTo>
                <a:lnTo>
                  <a:pt x="39" y="2"/>
                </a:lnTo>
                <a:lnTo>
                  <a:pt x="41" y="2"/>
                </a:lnTo>
                <a:lnTo>
                  <a:pt x="42" y="0"/>
                </a:lnTo>
                <a:lnTo>
                  <a:pt x="43" y="0"/>
                </a:lnTo>
                <a:lnTo>
                  <a:pt x="45" y="0"/>
                </a:lnTo>
                <a:lnTo>
                  <a:pt x="47" y="0"/>
                </a:lnTo>
                <a:lnTo>
                  <a:pt x="50" y="0"/>
                </a:lnTo>
                <a:lnTo>
                  <a:pt x="54" y="0"/>
                </a:lnTo>
                <a:lnTo>
                  <a:pt x="58" y="0"/>
                </a:lnTo>
                <a:lnTo>
                  <a:pt x="62" y="0"/>
                </a:lnTo>
                <a:lnTo>
                  <a:pt x="64" y="0"/>
                </a:lnTo>
                <a:lnTo>
                  <a:pt x="65" y="2"/>
                </a:lnTo>
                <a:lnTo>
                  <a:pt x="67" y="2"/>
                </a:lnTo>
                <a:lnTo>
                  <a:pt x="68" y="3"/>
                </a:lnTo>
                <a:lnTo>
                  <a:pt x="68" y="3"/>
                </a:lnTo>
                <a:lnTo>
                  <a:pt x="68" y="4"/>
                </a:lnTo>
                <a:lnTo>
                  <a:pt x="68" y="139"/>
                </a:lnTo>
                <a:lnTo>
                  <a:pt x="94" y="139"/>
                </a:lnTo>
                <a:lnTo>
                  <a:pt x="96" y="139"/>
                </a:lnTo>
                <a:lnTo>
                  <a:pt x="97" y="140"/>
                </a:lnTo>
                <a:lnTo>
                  <a:pt x="98" y="140"/>
                </a:lnTo>
                <a:lnTo>
                  <a:pt x="98" y="141"/>
                </a:lnTo>
                <a:lnTo>
                  <a:pt x="99" y="144"/>
                </a:lnTo>
                <a:lnTo>
                  <a:pt x="99" y="145"/>
                </a:lnTo>
                <a:lnTo>
                  <a:pt x="99" y="148"/>
                </a:lnTo>
                <a:lnTo>
                  <a:pt x="99"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39"/>
          <p:cNvSpPr>
            <a:spLocks/>
          </p:cNvSpPr>
          <p:nvPr/>
        </p:nvSpPr>
        <p:spPr bwMode="auto">
          <a:xfrm>
            <a:off x="4751388" y="5075238"/>
            <a:ext cx="14288" cy="15875"/>
          </a:xfrm>
          <a:custGeom>
            <a:avLst/>
            <a:gdLst>
              <a:gd name="T0" fmla="*/ 37 w 37"/>
              <a:gd name="T1" fmla="*/ 20 h 39"/>
              <a:gd name="T2" fmla="*/ 37 w 37"/>
              <a:gd name="T3" fmla="*/ 30 h 39"/>
              <a:gd name="T4" fmla="*/ 33 w 37"/>
              <a:gd name="T5" fmla="*/ 35 h 39"/>
              <a:gd name="T6" fmla="*/ 28 w 37"/>
              <a:gd name="T7" fmla="*/ 39 h 39"/>
              <a:gd name="T8" fmla="*/ 19 w 37"/>
              <a:gd name="T9" fmla="*/ 39 h 39"/>
              <a:gd name="T10" fmla="*/ 9 w 37"/>
              <a:gd name="T11" fmla="*/ 39 h 39"/>
              <a:gd name="T12" fmla="*/ 4 w 37"/>
              <a:gd name="T13" fmla="*/ 35 h 39"/>
              <a:gd name="T14" fmla="*/ 0 w 37"/>
              <a:gd name="T15" fmla="*/ 30 h 39"/>
              <a:gd name="T16" fmla="*/ 0 w 37"/>
              <a:gd name="T17" fmla="*/ 20 h 39"/>
              <a:gd name="T18" fmla="*/ 0 w 37"/>
              <a:gd name="T19" fmla="*/ 9 h 39"/>
              <a:gd name="T20" fmla="*/ 4 w 37"/>
              <a:gd name="T21" fmla="*/ 4 h 39"/>
              <a:gd name="T22" fmla="*/ 9 w 37"/>
              <a:gd name="T23" fmla="*/ 1 h 39"/>
              <a:gd name="T24" fmla="*/ 19 w 37"/>
              <a:gd name="T25" fmla="*/ 0 h 39"/>
              <a:gd name="T26" fmla="*/ 28 w 37"/>
              <a:gd name="T27" fmla="*/ 1 h 39"/>
              <a:gd name="T28" fmla="*/ 33 w 37"/>
              <a:gd name="T29" fmla="*/ 4 h 39"/>
              <a:gd name="T30" fmla="*/ 37 w 37"/>
              <a:gd name="T31" fmla="*/ 9 h 39"/>
              <a:gd name="T32" fmla="*/ 37 w 37"/>
              <a:gd name="T33"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9">
                <a:moveTo>
                  <a:pt x="37" y="20"/>
                </a:moveTo>
                <a:lnTo>
                  <a:pt x="37" y="30"/>
                </a:lnTo>
                <a:lnTo>
                  <a:pt x="33" y="35"/>
                </a:lnTo>
                <a:lnTo>
                  <a:pt x="28" y="39"/>
                </a:lnTo>
                <a:lnTo>
                  <a:pt x="19" y="39"/>
                </a:lnTo>
                <a:lnTo>
                  <a:pt x="9" y="39"/>
                </a:lnTo>
                <a:lnTo>
                  <a:pt x="4" y="35"/>
                </a:lnTo>
                <a:lnTo>
                  <a:pt x="0" y="30"/>
                </a:lnTo>
                <a:lnTo>
                  <a:pt x="0" y="20"/>
                </a:lnTo>
                <a:lnTo>
                  <a:pt x="0" y="9"/>
                </a:lnTo>
                <a:lnTo>
                  <a:pt x="4" y="4"/>
                </a:lnTo>
                <a:lnTo>
                  <a:pt x="9" y="1"/>
                </a:lnTo>
                <a:lnTo>
                  <a:pt x="19" y="0"/>
                </a:lnTo>
                <a:lnTo>
                  <a:pt x="28" y="1"/>
                </a:lnTo>
                <a:lnTo>
                  <a:pt x="33" y="4"/>
                </a:lnTo>
                <a:lnTo>
                  <a:pt x="37" y="9"/>
                </a:lnTo>
                <a:lnTo>
                  <a:pt x="3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40"/>
          <p:cNvSpPr>
            <a:spLocks/>
          </p:cNvSpPr>
          <p:nvPr/>
        </p:nvSpPr>
        <p:spPr bwMode="auto">
          <a:xfrm>
            <a:off x="4776788" y="5026025"/>
            <a:ext cx="44450" cy="63500"/>
          </a:xfrm>
          <a:custGeom>
            <a:avLst/>
            <a:gdLst>
              <a:gd name="T0" fmla="*/ 111 w 111"/>
              <a:gd name="T1" fmla="*/ 14 h 163"/>
              <a:gd name="T2" fmla="*/ 111 w 111"/>
              <a:gd name="T3" fmla="*/ 17 h 163"/>
              <a:gd name="T4" fmla="*/ 110 w 111"/>
              <a:gd name="T5" fmla="*/ 21 h 163"/>
              <a:gd name="T6" fmla="*/ 110 w 111"/>
              <a:gd name="T7" fmla="*/ 23 h 163"/>
              <a:gd name="T8" fmla="*/ 110 w 111"/>
              <a:gd name="T9" fmla="*/ 24 h 163"/>
              <a:gd name="T10" fmla="*/ 110 w 111"/>
              <a:gd name="T11" fmla="*/ 27 h 163"/>
              <a:gd name="T12" fmla="*/ 108 w 111"/>
              <a:gd name="T13" fmla="*/ 30 h 163"/>
              <a:gd name="T14" fmla="*/ 107 w 111"/>
              <a:gd name="T15" fmla="*/ 31 h 163"/>
              <a:gd name="T16" fmla="*/ 107 w 111"/>
              <a:gd name="T17" fmla="*/ 34 h 163"/>
              <a:gd name="T18" fmla="*/ 54 w 111"/>
              <a:gd name="T19" fmla="*/ 158 h 163"/>
              <a:gd name="T20" fmla="*/ 52 w 111"/>
              <a:gd name="T21" fmla="*/ 160 h 163"/>
              <a:gd name="T22" fmla="*/ 51 w 111"/>
              <a:gd name="T23" fmla="*/ 160 h 163"/>
              <a:gd name="T24" fmla="*/ 50 w 111"/>
              <a:gd name="T25" fmla="*/ 162 h 163"/>
              <a:gd name="T26" fmla="*/ 47 w 111"/>
              <a:gd name="T27" fmla="*/ 163 h 163"/>
              <a:gd name="T28" fmla="*/ 46 w 111"/>
              <a:gd name="T29" fmla="*/ 163 h 163"/>
              <a:gd name="T30" fmla="*/ 42 w 111"/>
              <a:gd name="T31" fmla="*/ 163 h 163"/>
              <a:gd name="T32" fmla="*/ 39 w 111"/>
              <a:gd name="T33" fmla="*/ 163 h 163"/>
              <a:gd name="T34" fmla="*/ 34 w 111"/>
              <a:gd name="T35" fmla="*/ 163 h 163"/>
              <a:gd name="T36" fmla="*/ 27 w 111"/>
              <a:gd name="T37" fmla="*/ 163 h 163"/>
              <a:gd name="T38" fmla="*/ 23 w 111"/>
              <a:gd name="T39" fmla="*/ 163 h 163"/>
              <a:gd name="T40" fmla="*/ 20 w 111"/>
              <a:gd name="T41" fmla="*/ 163 h 163"/>
              <a:gd name="T42" fmla="*/ 17 w 111"/>
              <a:gd name="T43" fmla="*/ 162 h 163"/>
              <a:gd name="T44" fmla="*/ 16 w 111"/>
              <a:gd name="T45" fmla="*/ 160 h 163"/>
              <a:gd name="T46" fmla="*/ 16 w 111"/>
              <a:gd name="T47" fmla="*/ 159 h 163"/>
              <a:gd name="T48" fmla="*/ 16 w 111"/>
              <a:gd name="T49" fmla="*/ 158 h 163"/>
              <a:gd name="T50" fmla="*/ 17 w 111"/>
              <a:gd name="T51" fmla="*/ 155 h 163"/>
              <a:gd name="T52" fmla="*/ 74 w 111"/>
              <a:gd name="T53" fmla="*/ 28 h 163"/>
              <a:gd name="T54" fmla="*/ 5 w 111"/>
              <a:gd name="T55" fmla="*/ 28 h 163"/>
              <a:gd name="T56" fmla="*/ 3 w 111"/>
              <a:gd name="T57" fmla="*/ 27 h 163"/>
              <a:gd name="T58" fmla="*/ 1 w 111"/>
              <a:gd name="T59" fmla="*/ 24 h 163"/>
              <a:gd name="T60" fmla="*/ 0 w 111"/>
              <a:gd name="T61" fmla="*/ 21 h 163"/>
              <a:gd name="T62" fmla="*/ 0 w 111"/>
              <a:gd name="T63" fmla="*/ 14 h 163"/>
              <a:gd name="T64" fmla="*/ 0 w 111"/>
              <a:gd name="T65" fmla="*/ 10 h 163"/>
              <a:gd name="T66" fmla="*/ 1 w 111"/>
              <a:gd name="T67" fmla="*/ 7 h 163"/>
              <a:gd name="T68" fmla="*/ 1 w 111"/>
              <a:gd name="T69" fmla="*/ 5 h 163"/>
              <a:gd name="T70" fmla="*/ 1 w 111"/>
              <a:gd name="T71" fmla="*/ 2 h 163"/>
              <a:gd name="T72" fmla="*/ 3 w 111"/>
              <a:gd name="T73" fmla="*/ 1 h 163"/>
              <a:gd name="T74" fmla="*/ 4 w 111"/>
              <a:gd name="T75" fmla="*/ 0 h 163"/>
              <a:gd name="T76" fmla="*/ 4 w 111"/>
              <a:gd name="T77" fmla="*/ 0 h 163"/>
              <a:gd name="T78" fmla="*/ 5 w 111"/>
              <a:gd name="T79" fmla="*/ 0 h 163"/>
              <a:gd name="T80" fmla="*/ 103 w 111"/>
              <a:gd name="T81" fmla="*/ 0 h 163"/>
              <a:gd name="T82" fmla="*/ 105 w 111"/>
              <a:gd name="T83" fmla="*/ 0 h 163"/>
              <a:gd name="T84" fmla="*/ 106 w 111"/>
              <a:gd name="T85" fmla="*/ 0 h 163"/>
              <a:gd name="T86" fmla="*/ 108 w 111"/>
              <a:gd name="T87" fmla="*/ 1 h 163"/>
              <a:gd name="T88" fmla="*/ 108 w 111"/>
              <a:gd name="T89" fmla="*/ 2 h 163"/>
              <a:gd name="T90" fmla="*/ 110 w 111"/>
              <a:gd name="T91" fmla="*/ 4 h 163"/>
              <a:gd name="T92" fmla="*/ 110 w 111"/>
              <a:gd name="T93" fmla="*/ 6 h 163"/>
              <a:gd name="T94" fmla="*/ 111 w 111"/>
              <a:gd name="T95" fmla="*/ 9 h 163"/>
              <a:gd name="T96" fmla="*/ 111 w 111"/>
              <a:gd name="T97" fmla="*/ 1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63">
                <a:moveTo>
                  <a:pt x="111" y="14"/>
                </a:moveTo>
                <a:lnTo>
                  <a:pt x="111" y="17"/>
                </a:lnTo>
                <a:lnTo>
                  <a:pt x="110" y="21"/>
                </a:lnTo>
                <a:lnTo>
                  <a:pt x="110" y="23"/>
                </a:lnTo>
                <a:lnTo>
                  <a:pt x="110" y="24"/>
                </a:lnTo>
                <a:lnTo>
                  <a:pt x="110" y="27"/>
                </a:lnTo>
                <a:lnTo>
                  <a:pt x="108" y="30"/>
                </a:lnTo>
                <a:lnTo>
                  <a:pt x="107" y="31"/>
                </a:lnTo>
                <a:lnTo>
                  <a:pt x="107" y="34"/>
                </a:lnTo>
                <a:lnTo>
                  <a:pt x="54" y="158"/>
                </a:lnTo>
                <a:lnTo>
                  <a:pt x="52" y="160"/>
                </a:lnTo>
                <a:lnTo>
                  <a:pt x="51" y="160"/>
                </a:lnTo>
                <a:lnTo>
                  <a:pt x="50" y="162"/>
                </a:lnTo>
                <a:lnTo>
                  <a:pt x="47" y="163"/>
                </a:lnTo>
                <a:lnTo>
                  <a:pt x="46" y="163"/>
                </a:lnTo>
                <a:lnTo>
                  <a:pt x="42" y="163"/>
                </a:lnTo>
                <a:lnTo>
                  <a:pt x="39" y="163"/>
                </a:lnTo>
                <a:lnTo>
                  <a:pt x="34" y="163"/>
                </a:lnTo>
                <a:lnTo>
                  <a:pt x="27" y="163"/>
                </a:lnTo>
                <a:lnTo>
                  <a:pt x="23" y="163"/>
                </a:lnTo>
                <a:lnTo>
                  <a:pt x="20" y="163"/>
                </a:lnTo>
                <a:lnTo>
                  <a:pt x="17" y="162"/>
                </a:lnTo>
                <a:lnTo>
                  <a:pt x="16" y="160"/>
                </a:lnTo>
                <a:lnTo>
                  <a:pt x="16" y="159"/>
                </a:lnTo>
                <a:lnTo>
                  <a:pt x="16" y="158"/>
                </a:lnTo>
                <a:lnTo>
                  <a:pt x="17" y="155"/>
                </a:lnTo>
                <a:lnTo>
                  <a:pt x="74" y="28"/>
                </a:lnTo>
                <a:lnTo>
                  <a:pt x="5" y="28"/>
                </a:lnTo>
                <a:lnTo>
                  <a:pt x="3" y="27"/>
                </a:lnTo>
                <a:lnTo>
                  <a:pt x="1" y="24"/>
                </a:lnTo>
                <a:lnTo>
                  <a:pt x="0" y="21"/>
                </a:lnTo>
                <a:lnTo>
                  <a:pt x="0" y="14"/>
                </a:lnTo>
                <a:lnTo>
                  <a:pt x="0" y="10"/>
                </a:lnTo>
                <a:lnTo>
                  <a:pt x="1" y="7"/>
                </a:lnTo>
                <a:lnTo>
                  <a:pt x="1" y="5"/>
                </a:lnTo>
                <a:lnTo>
                  <a:pt x="1" y="2"/>
                </a:lnTo>
                <a:lnTo>
                  <a:pt x="3" y="1"/>
                </a:lnTo>
                <a:lnTo>
                  <a:pt x="4" y="0"/>
                </a:lnTo>
                <a:lnTo>
                  <a:pt x="4" y="0"/>
                </a:lnTo>
                <a:lnTo>
                  <a:pt x="5" y="0"/>
                </a:lnTo>
                <a:lnTo>
                  <a:pt x="103" y="0"/>
                </a:lnTo>
                <a:lnTo>
                  <a:pt x="105" y="0"/>
                </a:lnTo>
                <a:lnTo>
                  <a:pt x="106" y="0"/>
                </a:lnTo>
                <a:lnTo>
                  <a:pt x="108" y="1"/>
                </a:lnTo>
                <a:lnTo>
                  <a:pt x="108" y="2"/>
                </a:lnTo>
                <a:lnTo>
                  <a:pt x="110" y="4"/>
                </a:lnTo>
                <a:lnTo>
                  <a:pt x="110" y="6"/>
                </a:lnTo>
                <a:lnTo>
                  <a:pt x="111" y="9"/>
                </a:lnTo>
                <a:lnTo>
                  <a:pt x="1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41"/>
          <p:cNvSpPr>
            <a:spLocks noEditPoints="1"/>
          </p:cNvSpPr>
          <p:nvPr/>
        </p:nvSpPr>
        <p:spPr bwMode="auto">
          <a:xfrm>
            <a:off x="4827588" y="5024438"/>
            <a:ext cx="44450" cy="66675"/>
          </a:xfrm>
          <a:custGeom>
            <a:avLst/>
            <a:gdLst>
              <a:gd name="T0" fmla="*/ 113 w 113"/>
              <a:gd name="T1" fmla="*/ 86 h 169"/>
              <a:gd name="T2" fmla="*/ 111 w 113"/>
              <a:gd name="T3" fmla="*/ 108 h 169"/>
              <a:gd name="T4" fmla="*/ 105 w 113"/>
              <a:gd name="T5" fmla="*/ 128 h 169"/>
              <a:gd name="T6" fmla="*/ 94 w 113"/>
              <a:gd name="T7" fmla="*/ 146 h 169"/>
              <a:gd name="T8" fmla="*/ 79 w 113"/>
              <a:gd name="T9" fmla="*/ 159 h 169"/>
              <a:gd name="T10" fmla="*/ 57 w 113"/>
              <a:gd name="T11" fmla="*/ 167 h 169"/>
              <a:gd name="T12" fmla="*/ 37 w 113"/>
              <a:gd name="T13" fmla="*/ 169 h 169"/>
              <a:gd name="T14" fmla="*/ 26 w 113"/>
              <a:gd name="T15" fmla="*/ 167 h 169"/>
              <a:gd name="T16" fmla="*/ 17 w 113"/>
              <a:gd name="T17" fmla="*/ 165 h 169"/>
              <a:gd name="T18" fmla="*/ 11 w 113"/>
              <a:gd name="T19" fmla="*/ 162 h 169"/>
              <a:gd name="T20" fmla="*/ 8 w 113"/>
              <a:gd name="T21" fmla="*/ 159 h 169"/>
              <a:gd name="T22" fmla="*/ 7 w 113"/>
              <a:gd name="T23" fmla="*/ 154 h 169"/>
              <a:gd name="T24" fmla="*/ 7 w 113"/>
              <a:gd name="T25" fmla="*/ 146 h 169"/>
              <a:gd name="T26" fmla="*/ 7 w 113"/>
              <a:gd name="T27" fmla="*/ 141 h 169"/>
              <a:gd name="T28" fmla="*/ 8 w 113"/>
              <a:gd name="T29" fmla="*/ 138 h 169"/>
              <a:gd name="T30" fmla="*/ 9 w 113"/>
              <a:gd name="T31" fmla="*/ 137 h 169"/>
              <a:gd name="T32" fmla="*/ 12 w 113"/>
              <a:gd name="T33" fmla="*/ 137 h 169"/>
              <a:gd name="T34" fmla="*/ 19 w 113"/>
              <a:gd name="T35" fmla="*/ 138 h 169"/>
              <a:gd name="T36" fmla="*/ 26 w 113"/>
              <a:gd name="T37" fmla="*/ 141 h 169"/>
              <a:gd name="T38" fmla="*/ 36 w 113"/>
              <a:gd name="T39" fmla="*/ 142 h 169"/>
              <a:gd name="T40" fmla="*/ 53 w 113"/>
              <a:gd name="T41" fmla="*/ 142 h 169"/>
              <a:gd name="T42" fmla="*/ 67 w 113"/>
              <a:gd name="T43" fmla="*/ 135 h 169"/>
              <a:gd name="T44" fmla="*/ 76 w 113"/>
              <a:gd name="T45" fmla="*/ 123 h 169"/>
              <a:gd name="T46" fmla="*/ 80 w 113"/>
              <a:gd name="T47" fmla="*/ 106 h 169"/>
              <a:gd name="T48" fmla="*/ 75 w 113"/>
              <a:gd name="T49" fmla="*/ 99 h 169"/>
              <a:gd name="T50" fmla="*/ 58 w 113"/>
              <a:gd name="T51" fmla="*/ 105 h 169"/>
              <a:gd name="T52" fmla="*/ 36 w 113"/>
              <a:gd name="T53" fmla="*/ 105 h 169"/>
              <a:gd name="T54" fmla="*/ 17 w 113"/>
              <a:gd name="T55" fmla="*/ 98 h 169"/>
              <a:gd name="T56" fmla="*/ 7 w 113"/>
              <a:gd name="T57" fmla="*/ 85 h 169"/>
              <a:gd name="T58" fmla="*/ 2 w 113"/>
              <a:gd name="T59" fmla="*/ 67 h 169"/>
              <a:gd name="T60" fmla="*/ 2 w 113"/>
              <a:gd name="T61" fmla="*/ 44 h 169"/>
              <a:gd name="T62" fmla="*/ 8 w 113"/>
              <a:gd name="T63" fmla="*/ 24 h 169"/>
              <a:gd name="T64" fmla="*/ 23 w 113"/>
              <a:gd name="T65" fmla="*/ 9 h 169"/>
              <a:gd name="T66" fmla="*/ 45 w 113"/>
              <a:gd name="T67" fmla="*/ 0 h 169"/>
              <a:gd name="T68" fmla="*/ 68 w 113"/>
              <a:gd name="T69" fmla="*/ 0 h 169"/>
              <a:gd name="T70" fmla="*/ 85 w 113"/>
              <a:gd name="T71" fmla="*/ 5 h 169"/>
              <a:gd name="T72" fmla="*/ 98 w 113"/>
              <a:gd name="T73" fmla="*/ 16 h 169"/>
              <a:gd name="T74" fmla="*/ 106 w 113"/>
              <a:gd name="T75" fmla="*/ 29 h 169"/>
              <a:gd name="T76" fmla="*/ 111 w 113"/>
              <a:gd name="T77" fmla="*/ 46 h 169"/>
              <a:gd name="T78" fmla="*/ 113 w 113"/>
              <a:gd name="T79" fmla="*/ 65 h 169"/>
              <a:gd name="T80" fmla="*/ 80 w 113"/>
              <a:gd name="T81" fmla="*/ 72 h 169"/>
              <a:gd name="T82" fmla="*/ 79 w 113"/>
              <a:gd name="T83" fmla="*/ 50 h 169"/>
              <a:gd name="T84" fmla="*/ 75 w 113"/>
              <a:gd name="T85" fmla="*/ 35 h 169"/>
              <a:gd name="T86" fmla="*/ 67 w 113"/>
              <a:gd name="T87" fmla="*/ 27 h 169"/>
              <a:gd name="T88" fmla="*/ 57 w 113"/>
              <a:gd name="T89" fmla="*/ 25 h 169"/>
              <a:gd name="T90" fmla="*/ 46 w 113"/>
              <a:gd name="T91" fmla="*/ 27 h 169"/>
              <a:gd name="T92" fmla="*/ 38 w 113"/>
              <a:gd name="T93" fmla="*/ 33 h 169"/>
              <a:gd name="T94" fmla="*/ 34 w 113"/>
              <a:gd name="T95" fmla="*/ 42 h 169"/>
              <a:gd name="T96" fmla="*/ 33 w 113"/>
              <a:gd name="T97" fmla="*/ 54 h 169"/>
              <a:gd name="T98" fmla="*/ 34 w 113"/>
              <a:gd name="T99" fmla="*/ 65 h 169"/>
              <a:gd name="T100" fmla="*/ 38 w 113"/>
              <a:gd name="T101" fmla="*/ 73 h 169"/>
              <a:gd name="T102" fmla="*/ 45 w 113"/>
              <a:gd name="T103" fmla="*/ 78 h 169"/>
              <a:gd name="T104" fmla="*/ 55 w 113"/>
              <a:gd name="T105" fmla="*/ 80 h 169"/>
              <a:gd name="T106" fmla="*/ 68 w 113"/>
              <a:gd name="T107" fmla="*/ 78 h 169"/>
              <a:gd name="T108" fmla="*/ 80 w 113"/>
              <a:gd name="T109" fmla="*/ 7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69">
                <a:moveTo>
                  <a:pt x="113" y="77"/>
                </a:moveTo>
                <a:lnTo>
                  <a:pt x="113" y="86"/>
                </a:lnTo>
                <a:lnTo>
                  <a:pt x="113" y="97"/>
                </a:lnTo>
                <a:lnTo>
                  <a:pt x="111" y="108"/>
                </a:lnTo>
                <a:lnTo>
                  <a:pt x="109" y="118"/>
                </a:lnTo>
                <a:lnTo>
                  <a:pt x="105" y="128"/>
                </a:lnTo>
                <a:lnTo>
                  <a:pt x="101" y="137"/>
                </a:lnTo>
                <a:lnTo>
                  <a:pt x="94" y="146"/>
                </a:lnTo>
                <a:lnTo>
                  <a:pt x="88" y="154"/>
                </a:lnTo>
                <a:lnTo>
                  <a:pt x="79" y="159"/>
                </a:lnTo>
                <a:lnTo>
                  <a:pt x="68" y="165"/>
                </a:lnTo>
                <a:lnTo>
                  <a:pt x="57" y="167"/>
                </a:lnTo>
                <a:lnTo>
                  <a:pt x="42" y="169"/>
                </a:lnTo>
                <a:lnTo>
                  <a:pt x="37" y="169"/>
                </a:lnTo>
                <a:lnTo>
                  <a:pt x="30" y="167"/>
                </a:lnTo>
                <a:lnTo>
                  <a:pt x="26" y="167"/>
                </a:lnTo>
                <a:lnTo>
                  <a:pt x="21" y="166"/>
                </a:lnTo>
                <a:lnTo>
                  <a:pt x="17" y="165"/>
                </a:lnTo>
                <a:lnTo>
                  <a:pt x="13" y="163"/>
                </a:lnTo>
                <a:lnTo>
                  <a:pt x="11" y="162"/>
                </a:lnTo>
                <a:lnTo>
                  <a:pt x="9" y="161"/>
                </a:lnTo>
                <a:lnTo>
                  <a:pt x="8" y="159"/>
                </a:lnTo>
                <a:lnTo>
                  <a:pt x="7" y="157"/>
                </a:lnTo>
                <a:lnTo>
                  <a:pt x="7" y="154"/>
                </a:lnTo>
                <a:lnTo>
                  <a:pt x="7" y="150"/>
                </a:lnTo>
                <a:lnTo>
                  <a:pt x="7" y="146"/>
                </a:lnTo>
                <a:lnTo>
                  <a:pt x="7" y="144"/>
                </a:lnTo>
                <a:lnTo>
                  <a:pt x="7" y="141"/>
                </a:lnTo>
                <a:lnTo>
                  <a:pt x="8" y="140"/>
                </a:lnTo>
                <a:lnTo>
                  <a:pt x="8" y="138"/>
                </a:lnTo>
                <a:lnTo>
                  <a:pt x="9" y="137"/>
                </a:lnTo>
                <a:lnTo>
                  <a:pt x="9" y="137"/>
                </a:lnTo>
                <a:lnTo>
                  <a:pt x="11" y="137"/>
                </a:lnTo>
                <a:lnTo>
                  <a:pt x="12" y="137"/>
                </a:lnTo>
                <a:lnTo>
                  <a:pt x="15" y="138"/>
                </a:lnTo>
                <a:lnTo>
                  <a:pt x="19" y="138"/>
                </a:lnTo>
                <a:lnTo>
                  <a:pt x="23" y="140"/>
                </a:lnTo>
                <a:lnTo>
                  <a:pt x="26" y="141"/>
                </a:lnTo>
                <a:lnTo>
                  <a:pt x="30" y="142"/>
                </a:lnTo>
                <a:lnTo>
                  <a:pt x="36" y="142"/>
                </a:lnTo>
                <a:lnTo>
                  <a:pt x="42" y="142"/>
                </a:lnTo>
                <a:lnTo>
                  <a:pt x="53" y="142"/>
                </a:lnTo>
                <a:lnTo>
                  <a:pt x="60" y="140"/>
                </a:lnTo>
                <a:lnTo>
                  <a:pt x="67" y="135"/>
                </a:lnTo>
                <a:lnTo>
                  <a:pt x="72" y="129"/>
                </a:lnTo>
                <a:lnTo>
                  <a:pt x="76" y="123"/>
                </a:lnTo>
                <a:lnTo>
                  <a:pt x="79" y="114"/>
                </a:lnTo>
                <a:lnTo>
                  <a:pt x="80" y="106"/>
                </a:lnTo>
                <a:lnTo>
                  <a:pt x="81" y="97"/>
                </a:lnTo>
                <a:lnTo>
                  <a:pt x="75" y="99"/>
                </a:lnTo>
                <a:lnTo>
                  <a:pt x="67" y="103"/>
                </a:lnTo>
                <a:lnTo>
                  <a:pt x="58" y="105"/>
                </a:lnTo>
                <a:lnTo>
                  <a:pt x="49" y="106"/>
                </a:lnTo>
                <a:lnTo>
                  <a:pt x="36" y="105"/>
                </a:lnTo>
                <a:lnTo>
                  <a:pt x="26" y="102"/>
                </a:lnTo>
                <a:lnTo>
                  <a:pt x="17" y="98"/>
                </a:lnTo>
                <a:lnTo>
                  <a:pt x="12" y="93"/>
                </a:lnTo>
                <a:lnTo>
                  <a:pt x="7" y="85"/>
                </a:lnTo>
                <a:lnTo>
                  <a:pt x="3" y="77"/>
                </a:lnTo>
                <a:lnTo>
                  <a:pt x="2" y="67"/>
                </a:lnTo>
                <a:lnTo>
                  <a:pt x="0" y="56"/>
                </a:lnTo>
                <a:lnTo>
                  <a:pt x="2" y="44"/>
                </a:lnTo>
                <a:lnTo>
                  <a:pt x="4" y="33"/>
                </a:lnTo>
                <a:lnTo>
                  <a:pt x="8" y="24"/>
                </a:lnTo>
                <a:lnTo>
                  <a:pt x="15" y="16"/>
                </a:lnTo>
                <a:lnTo>
                  <a:pt x="23" y="9"/>
                </a:lnTo>
                <a:lnTo>
                  <a:pt x="33" y="4"/>
                </a:lnTo>
                <a:lnTo>
                  <a:pt x="45" y="0"/>
                </a:lnTo>
                <a:lnTo>
                  <a:pt x="58" y="0"/>
                </a:lnTo>
                <a:lnTo>
                  <a:pt x="68" y="0"/>
                </a:lnTo>
                <a:lnTo>
                  <a:pt x="77" y="3"/>
                </a:lnTo>
                <a:lnTo>
                  <a:pt x="85" y="5"/>
                </a:lnTo>
                <a:lnTo>
                  <a:pt x="92" y="10"/>
                </a:lnTo>
                <a:lnTo>
                  <a:pt x="98" y="16"/>
                </a:lnTo>
                <a:lnTo>
                  <a:pt x="102" y="22"/>
                </a:lnTo>
                <a:lnTo>
                  <a:pt x="106" y="29"/>
                </a:lnTo>
                <a:lnTo>
                  <a:pt x="109" y="38"/>
                </a:lnTo>
                <a:lnTo>
                  <a:pt x="111" y="46"/>
                </a:lnTo>
                <a:lnTo>
                  <a:pt x="113" y="56"/>
                </a:lnTo>
                <a:lnTo>
                  <a:pt x="113" y="65"/>
                </a:lnTo>
                <a:lnTo>
                  <a:pt x="113" y="77"/>
                </a:lnTo>
                <a:close/>
                <a:moveTo>
                  <a:pt x="80" y="72"/>
                </a:moveTo>
                <a:lnTo>
                  <a:pt x="80" y="59"/>
                </a:lnTo>
                <a:lnTo>
                  <a:pt x="79" y="50"/>
                </a:lnTo>
                <a:lnTo>
                  <a:pt x="77" y="41"/>
                </a:lnTo>
                <a:lnTo>
                  <a:pt x="75" y="35"/>
                </a:lnTo>
                <a:lnTo>
                  <a:pt x="71" y="30"/>
                </a:lnTo>
                <a:lnTo>
                  <a:pt x="67" y="27"/>
                </a:lnTo>
                <a:lnTo>
                  <a:pt x="62" y="25"/>
                </a:lnTo>
                <a:lnTo>
                  <a:pt x="57" y="25"/>
                </a:lnTo>
                <a:lnTo>
                  <a:pt x="50" y="25"/>
                </a:lnTo>
                <a:lnTo>
                  <a:pt x="46" y="27"/>
                </a:lnTo>
                <a:lnTo>
                  <a:pt x="42" y="30"/>
                </a:lnTo>
                <a:lnTo>
                  <a:pt x="38" y="33"/>
                </a:lnTo>
                <a:lnTo>
                  <a:pt x="36" y="37"/>
                </a:lnTo>
                <a:lnTo>
                  <a:pt x="34" y="42"/>
                </a:lnTo>
                <a:lnTo>
                  <a:pt x="33" y="47"/>
                </a:lnTo>
                <a:lnTo>
                  <a:pt x="33" y="54"/>
                </a:lnTo>
                <a:lnTo>
                  <a:pt x="33" y="60"/>
                </a:lnTo>
                <a:lnTo>
                  <a:pt x="34" y="65"/>
                </a:lnTo>
                <a:lnTo>
                  <a:pt x="36" y="71"/>
                </a:lnTo>
                <a:lnTo>
                  <a:pt x="38" y="73"/>
                </a:lnTo>
                <a:lnTo>
                  <a:pt x="41" y="77"/>
                </a:lnTo>
                <a:lnTo>
                  <a:pt x="45" y="78"/>
                </a:lnTo>
                <a:lnTo>
                  <a:pt x="49" y="80"/>
                </a:lnTo>
                <a:lnTo>
                  <a:pt x="55" y="80"/>
                </a:lnTo>
                <a:lnTo>
                  <a:pt x="62" y="80"/>
                </a:lnTo>
                <a:lnTo>
                  <a:pt x="68" y="78"/>
                </a:lnTo>
                <a:lnTo>
                  <a:pt x="75" y="76"/>
                </a:lnTo>
                <a:lnTo>
                  <a:pt x="8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242"/>
          <p:cNvSpPr>
            <a:spLocks noChangeShapeType="1"/>
          </p:cNvSpPr>
          <p:nvPr/>
        </p:nvSpPr>
        <p:spPr bwMode="auto">
          <a:xfrm>
            <a:off x="5630863" y="5219700"/>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243"/>
          <p:cNvSpPr>
            <a:spLocks noChangeShapeType="1"/>
          </p:cNvSpPr>
          <p:nvPr/>
        </p:nvSpPr>
        <p:spPr bwMode="auto">
          <a:xfrm>
            <a:off x="5632450" y="4992688"/>
            <a:ext cx="57308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244"/>
          <p:cNvSpPr>
            <a:spLocks noChangeShapeType="1"/>
          </p:cNvSpPr>
          <p:nvPr/>
        </p:nvSpPr>
        <p:spPr bwMode="auto">
          <a:xfrm>
            <a:off x="5835650" y="4973638"/>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245"/>
          <p:cNvSpPr>
            <a:spLocks noChangeShapeType="1"/>
          </p:cNvSpPr>
          <p:nvPr/>
        </p:nvSpPr>
        <p:spPr bwMode="auto">
          <a:xfrm flipV="1">
            <a:off x="5710238" y="5019675"/>
            <a:ext cx="0" cy="2000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46"/>
          <p:cNvSpPr>
            <a:spLocks/>
          </p:cNvSpPr>
          <p:nvPr/>
        </p:nvSpPr>
        <p:spPr bwMode="auto">
          <a:xfrm>
            <a:off x="5689600" y="4995863"/>
            <a:ext cx="41275" cy="34925"/>
          </a:xfrm>
          <a:custGeom>
            <a:avLst/>
            <a:gdLst>
              <a:gd name="T0" fmla="*/ 52 w 104"/>
              <a:gd name="T1" fmla="*/ 0 h 90"/>
              <a:gd name="T2" fmla="*/ 104 w 104"/>
              <a:gd name="T3" fmla="*/ 90 h 90"/>
              <a:gd name="T4" fmla="*/ 0 w 104"/>
              <a:gd name="T5" fmla="*/ 90 h 90"/>
              <a:gd name="T6" fmla="*/ 52 w 104"/>
              <a:gd name="T7" fmla="*/ 0 h 90"/>
            </a:gdLst>
            <a:ahLst/>
            <a:cxnLst>
              <a:cxn ang="0">
                <a:pos x="T0" y="T1"/>
              </a:cxn>
              <a:cxn ang="0">
                <a:pos x="T2" y="T3"/>
              </a:cxn>
              <a:cxn ang="0">
                <a:pos x="T4" y="T5"/>
              </a:cxn>
              <a:cxn ang="0">
                <a:pos x="T6" y="T7"/>
              </a:cxn>
            </a:cxnLst>
            <a:rect l="0" t="0" r="r" b="b"/>
            <a:pathLst>
              <a:path w="104" h="90">
                <a:moveTo>
                  <a:pt x="52" y="0"/>
                </a:moveTo>
                <a:lnTo>
                  <a:pt x="104"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247"/>
          <p:cNvSpPr>
            <a:spLocks noChangeShapeType="1"/>
          </p:cNvSpPr>
          <p:nvPr/>
        </p:nvSpPr>
        <p:spPr bwMode="auto">
          <a:xfrm>
            <a:off x="5915025" y="4910138"/>
            <a:ext cx="0" cy="5080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48"/>
          <p:cNvSpPr>
            <a:spLocks/>
          </p:cNvSpPr>
          <p:nvPr/>
        </p:nvSpPr>
        <p:spPr bwMode="auto">
          <a:xfrm>
            <a:off x="5894388" y="4949825"/>
            <a:ext cx="41275" cy="34925"/>
          </a:xfrm>
          <a:custGeom>
            <a:avLst/>
            <a:gdLst>
              <a:gd name="T0" fmla="*/ 52 w 105"/>
              <a:gd name="T1" fmla="*/ 90 h 90"/>
              <a:gd name="T2" fmla="*/ 0 w 105"/>
              <a:gd name="T3" fmla="*/ 0 h 90"/>
              <a:gd name="T4" fmla="*/ 105 w 105"/>
              <a:gd name="T5" fmla="*/ 0 h 90"/>
              <a:gd name="T6" fmla="*/ 52 w 105"/>
              <a:gd name="T7" fmla="*/ 90 h 90"/>
            </a:gdLst>
            <a:ahLst/>
            <a:cxnLst>
              <a:cxn ang="0">
                <a:pos x="T0" y="T1"/>
              </a:cxn>
              <a:cxn ang="0">
                <a:pos x="T2" y="T3"/>
              </a:cxn>
              <a:cxn ang="0">
                <a:pos x="T4" y="T5"/>
              </a:cxn>
              <a:cxn ang="0">
                <a:pos x="T6" y="T7"/>
              </a:cxn>
            </a:cxnLst>
            <a:rect l="0" t="0" r="r" b="b"/>
            <a:pathLst>
              <a:path w="105" h="90">
                <a:moveTo>
                  <a:pt x="52" y="90"/>
                </a:moveTo>
                <a:lnTo>
                  <a:pt x="0" y="0"/>
                </a:lnTo>
                <a:lnTo>
                  <a:pt x="105" y="0"/>
                </a:lnTo>
                <a:lnTo>
                  <a:pt x="52" y="9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49"/>
          <p:cNvSpPr>
            <a:spLocks noEditPoints="1"/>
          </p:cNvSpPr>
          <p:nvPr/>
        </p:nvSpPr>
        <p:spPr bwMode="auto">
          <a:xfrm>
            <a:off x="5822950" y="4830763"/>
            <a:ext cx="46038" cy="66675"/>
          </a:xfrm>
          <a:custGeom>
            <a:avLst/>
            <a:gdLst>
              <a:gd name="T0" fmla="*/ 116 w 116"/>
              <a:gd name="T1" fmla="*/ 103 h 169"/>
              <a:gd name="T2" fmla="*/ 110 w 116"/>
              <a:gd name="T3" fmla="*/ 135 h 169"/>
              <a:gd name="T4" fmla="*/ 95 w 116"/>
              <a:gd name="T5" fmla="*/ 156 h 169"/>
              <a:gd name="T6" fmla="*/ 73 w 116"/>
              <a:gd name="T7" fmla="*/ 167 h 169"/>
              <a:gd name="T8" fmla="*/ 42 w 116"/>
              <a:gd name="T9" fmla="*/ 167 h 169"/>
              <a:gd name="T10" fmla="*/ 20 w 116"/>
              <a:gd name="T11" fmla="*/ 157 h 169"/>
              <a:gd name="T12" fmla="*/ 7 w 116"/>
              <a:gd name="T13" fmla="*/ 135 h 169"/>
              <a:gd name="T14" fmla="*/ 1 w 116"/>
              <a:gd name="T15" fmla="*/ 105 h 169"/>
              <a:gd name="T16" fmla="*/ 1 w 116"/>
              <a:gd name="T17" fmla="*/ 67 h 169"/>
              <a:gd name="T18" fmla="*/ 8 w 116"/>
              <a:gd name="T19" fmla="*/ 35 h 169"/>
              <a:gd name="T20" fmla="*/ 22 w 116"/>
              <a:gd name="T21" fmla="*/ 13 h 169"/>
              <a:gd name="T22" fmla="*/ 44 w 116"/>
              <a:gd name="T23" fmla="*/ 1 h 169"/>
              <a:gd name="T24" fmla="*/ 76 w 116"/>
              <a:gd name="T25" fmla="*/ 1 h 169"/>
              <a:gd name="T26" fmla="*/ 98 w 116"/>
              <a:gd name="T27" fmla="*/ 12 h 169"/>
              <a:gd name="T28" fmla="*/ 111 w 116"/>
              <a:gd name="T29" fmla="*/ 34 h 169"/>
              <a:gd name="T30" fmla="*/ 116 w 116"/>
              <a:gd name="T31" fmla="*/ 65 h 169"/>
              <a:gd name="T32" fmla="*/ 84 w 116"/>
              <a:gd name="T33" fmla="*/ 85 h 169"/>
              <a:gd name="T34" fmla="*/ 82 w 116"/>
              <a:gd name="T35" fmla="*/ 65 h 169"/>
              <a:gd name="T36" fmla="*/ 81 w 116"/>
              <a:gd name="T37" fmla="*/ 50 h 169"/>
              <a:gd name="T38" fmla="*/ 77 w 116"/>
              <a:gd name="T39" fmla="*/ 38 h 169"/>
              <a:gd name="T40" fmla="*/ 73 w 116"/>
              <a:gd name="T41" fmla="*/ 32 h 169"/>
              <a:gd name="T42" fmla="*/ 67 w 116"/>
              <a:gd name="T43" fmla="*/ 28 h 169"/>
              <a:gd name="T44" fmla="*/ 59 w 116"/>
              <a:gd name="T45" fmla="*/ 26 h 169"/>
              <a:gd name="T46" fmla="*/ 47 w 116"/>
              <a:gd name="T47" fmla="*/ 30 h 169"/>
              <a:gd name="T48" fmla="*/ 39 w 116"/>
              <a:gd name="T49" fmla="*/ 41 h 169"/>
              <a:gd name="T50" fmla="*/ 35 w 116"/>
              <a:gd name="T51" fmla="*/ 59 h 169"/>
              <a:gd name="T52" fmla="*/ 34 w 116"/>
              <a:gd name="T53" fmla="*/ 84 h 169"/>
              <a:gd name="T54" fmla="*/ 35 w 116"/>
              <a:gd name="T55" fmla="*/ 113 h 169"/>
              <a:gd name="T56" fmla="*/ 39 w 116"/>
              <a:gd name="T57" fmla="*/ 131 h 169"/>
              <a:gd name="T58" fmla="*/ 47 w 116"/>
              <a:gd name="T59" fmla="*/ 140 h 169"/>
              <a:gd name="T60" fmla="*/ 59 w 116"/>
              <a:gd name="T61" fmla="*/ 143 h 169"/>
              <a:gd name="T62" fmla="*/ 67 w 116"/>
              <a:gd name="T63" fmla="*/ 141 h 169"/>
              <a:gd name="T64" fmla="*/ 73 w 116"/>
              <a:gd name="T65" fmla="*/ 136 h 169"/>
              <a:gd name="T66" fmla="*/ 78 w 116"/>
              <a:gd name="T67" fmla="*/ 128 h 169"/>
              <a:gd name="T68" fmla="*/ 81 w 116"/>
              <a:gd name="T69" fmla="*/ 118 h 169"/>
              <a:gd name="T70" fmla="*/ 84 w 116"/>
              <a:gd name="T71" fmla="*/ 103 h 169"/>
              <a:gd name="T72" fmla="*/ 84 w 116"/>
              <a:gd name="T73"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69">
                <a:moveTo>
                  <a:pt x="116" y="84"/>
                </a:moveTo>
                <a:lnTo>
                  <a:pt x="116" y="103"/>
                </a:lnTo>
                <a:lnTo>
                  <a:pt x="114" y="119"/>
                </a:lnTo>
                <a:lnTo>
                  <a:pt x="110" y="135"/>
                </a:lnTo>
                <a:lnTo>
                  <a:pt x="103" y="146"/>
                </a:lnTo>
                <a:lnTo>
                  <a:pt x="95" y="156"/>
                </a:lnTo>
                <a:lnTo>
                  <a:pt x="85" y="163"/>
                </a:lnTo>
                <a:lnTo>
                  <a:pt x="73" y="167"/>
                </a:lnTo>
                <a:lnTo>
                  <a:pt x="58" y="169"/>
                </a:lnTo>
                <a:lnTo>
                  <a:pt x="42" y="167"/>
                </a:lnTo>
                <a:lnTo>
                  <a:pt x="29" y="163"/>
                </a:lnTo>
                <a:lnTo>
                  <a:pt x="20" y="157"/>
                </a:lnTo>
                <a:lnTo>
                  <a:pt x="12" y="146"/>
                </a:lnTo>
                <a:lnTo>
                  <a:pt x="7" y="135"/>
                </a:lnTo>
                <a:lnTo>
                  <a:pt x="3" y="120"/>
                </a:lnTo>
                <a:lnTo>
                  <a:pt x="1" y="105"/>
                </a:lnTo>
                <a:lnTo>
                  <a:pt x="0" y="85"/>
                </a:lnTo>
                <a:lnTo>
                  <a:pt x="1" y="67"/>
                </a:lnTo>
                <a:lnTo>
                  <a:pt x="4" y="50"/>
                </a:lnTo>
                <a:lnTo>
                  <a:pt x="8" y="35"/>
                </a:lnTo>
                <a:lnTo>
                  <a:pt x="14" y="22"/>
                </a:lnTo>
                <a:lnTo>
                  <a:pt x="22" y="13"/>
                </a:lnTo>
                <a:lnTo>
                  <a:pt x="33" y="5"/>
                </a:lnTo>
                <a:lnTo>
                  <a:pt x="44" y="1"/>
                </a:lnTo>
                <a:lnTo>
                  <a:pt x="60" y="0"/>
                </a:lnTo>
                <a:lnTo>
                  <a:pt x="76" y="1"/>
                </a:lnTo>
                <a:lnTo>
                  <a:pt x="88" y="5"/>
                </a:lnTo>
                <a:lnTo>
                  <a:pt x="98" y="12"/>
                </a:lnTo>
                <a:lnTo>
                  <a:pt x="106" y="22"/>
                </a:lnTo>
                <a:lnTo>
                  <a:pt x="111" y="34"/>
                </a:lnTo>
                <a:lnTo>
                  <a:pt x="115" y="48"/>
                </a:lnTo>
                <a:lnTo>
                  <a:pt x="116" y="65"/>
                </a:lnTo>
                <a:lnTo>
                  <a:pt x="116" y="84"/>
                </a:lnTo>
                <a:close/>
                <a:moveTo>
                  <a:pt x="84" y="85"/>
                </a:moveTo>
                <a:lnTo>
                  <a:pt x="84" y="75"/>
                </a:lnTo>
                <a:lnTo>
                  <a:pt x="82" y="65"/>
                </a:lnTo>
                <a:lnTo>
                  <a:pt x="82" y="56"/>
                </a:lnTo>
                <a:lnTo>
                  <a:pt x="81" y="50"/>
                </a:lnTo>
                <a:lnTo>
                  <a:pt x="80" y="43"/>
                </a:lnTo>
                <a:lnTo>
                  <a:pt x="77" y="38"/>
                </a:lnTo>
                <a:lnTo>
                  <a:pt x="76" y="34"/>
                </a:lnTo>
                <a:lnTo>
                  <a:pt x="73" y="32"/>
                </a:lnTo>
                <a:lnTo>
                  <a:pt x="71" y="29"/>
                </a:lnTo>
                <a:lnTo>
                  <a:pt x="67" y="28"/>
                </a:lnTo>
                <a:lnTo>
                  <a:pt x="63" y="26"/>
                </a:lnTo>
                <a:lnTo>
                  <a:pt x="59" y="26"/>
                </a:lnTo>
                <a:lnTo>
                  <a:pt x="52" y="26"/>
                </a:lnTo>
                <a:lnTo>
                  <a:pt x="47" y="30"/>
                </a:lnTo>
                <a:lnTo>
                  <a:pt x="42" y="34"/>
                </a:lnTo>
                <a:lnTo>
                  <a:pt x="39" y="41"/>
                </a:lnTo>
                <a:lnTo>
                  <a:pt x="37" y="48"/>
                </a:lnTo>
                <a:lnTo>
                  <a:pt x="35" y="59"/>
                </a:lnTo>
                <a:lnTo>
                  <a:pt x="34" y="69"/>
                </a:lnTo>
                <a:lnTo>
                  <a:pt x="34" y="84"/>
                </a:lnTo>
                <a:lnTo>
                  <a:pt x="34" y="99"/>
                </a:lnTo>
                <a:lnTo>
                  <a:pt x="35" y="113"/>
                </a:lnTo>
                <a:lnTo>
                  <a:pt x="37" y="123"/>
                </a:lnTo>
                <a:lnTo>
                  <a:pt x="39" y="131"/>
                </a:lnTo>
                <a:lnTo>
                  <a:pt x="43" y="136"/>
                </a:lnTo>
                <a:lnTo>
                  <a:pt x="47" y="140"/>
                </a:lnTo>
                <a:lnTo>
                  <a:pt x="52" y="143"/>
                </a:lnTo>
                <a:lnTo>
                  <a:pt x="59" y="143"/>
                </a:lnTo>
                <a:lnTo>
                  <a:pt x="63" y="143"/>
                </a:lnTo>
                <a:lnTo>
                  <a:pt x="67" y="141"/>
                </a:lnTo>
                <a:lnTo>
                  <a:pt x="71" y="139"/>
                </a:lnTo>
                <a:lnTo>
                  <a:pt x="73" y="136"/>
                </a:lnTo>
                <a:lnTo>
                  <a:pt x="76" y="133"/>
                </a:lnTo>
                <a:lnTo>
                  <a:pt x="78" y="128"/>
                </a:lnTo>
                <a:lnTo>
                  <a:pt x="80" y="123"/>
                </a:lnTo>
                <a:lnTo>
                  <a:pt x="81" y="118"/>
                </a:lnTo>
                <a:lnTo>
                  <a:pt x="82" y="111"/>
                </a:lnTo>
                <a:lnTo>
                  <a:pt x="84" y="103"/>
                </a:lnTo>
                <a:lnTo>
                  <a:pt x="84" y="94"/>
                </a:lnTo>
                <a:lnTo>
                  <a:pt x="8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0"/>
          <p:cNvSpPr>
            <a:spLocks/>
          </p:cNvSpPr>
          <p:nvPr/>
        </p:nvSpPr>
        <p:spPr bwMode="auto">
          <a:xfrm>
            <a:off x="5876925" y="4881563"/>
            <a:ext cx="15875" cy="14288"/>
          </a:xfrm>
          <a:custGeom>
            <a:avLst/>
            <a:gdLst>
              <a:gd name="T0" fmla="*/ 38 w 38"/>
              <a:gd name="T1" fmla="*/ 20 h 39"/>
              <a:gd name="T2" fmla="*/ 36 w 38"/>
              <a:gd name="T3" fmla="*/ 30 h 39"/>
              <a:gd name="T4" fmla="*/ 34 w 38"/>
              <a:gd name="T5" fmla="*/ 35 h 39"/>
              <a:gd name="T6" fmla="*/ 29 w 38"/>
              <a:gd name="T7" fmla="*/ 39 h 39"/>
              <a:gd name="T8" fmla="*/ 18 w 38"/>
              <a:gd name="T9" fmla="*/ 39 h 39"/>
              <a:gd name="T10" fmla="*/ 9 w 38"/>
              <a:gd name="T11" fmla="*/ 39 h 39"/>
              <a:gd name="T12" fmla="*/ 4 w 38"/>
              <a:gd name="T13" fmla="*/ 35 h 39"/>
              <a:gd name="T14" fmla="*/ 1 w 38"/>
              <a:gd name="T15" fmla="*/ 30 h 39"/>
              <a:gd name="T16" fmla="*/ 0 w 38"/>
              <a:gd name="T17" fmla="*/ 21 h 39"/>
              <a:gd name="T18" fmla="*/ 1 w 38"/>
              <a:gd name="T19" fmla="*/ 11 h 39"/>
              <a:gd name="T20" fmla="*/ 4 w 38"/>
              <a:gd name="T21" fmla="*/ 4 h 39"/>
              <a:gd name="T22" fmla="*/ 9 w 38"/>
              <a:gd name="T23" fmla="*/ 1 h 39"/>
              <a:gd name="T24" fmla="*/ 20 w 38"/>
              <a:gd name="T25" fmla="*/ 0 h 39"/>
              <a:gd name="T26" fmla="*/ 29 w 38"/>
              <a:gd name="T27" fmla="*/ 1 h 39"/>
              <a:gd name="T28" fmla="*/ 34 w 38"/>
              <a:gd name="T29" fmla="*/ 4 h 39"/>
              <a:gd name="T30" fmla="*/ 36 w 38"/>
              <a:gd name="T31" fmla="*/ 9 h 39"/>
              <a:gd name="T32" fmla="*/ 38 w 38"/>
              <a:gd name="T33"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9">
                <a:moveTo>
                  <a:pt x="38" y="20"/>
                </a:moveTo>
                <a:lnTo>
                  <a:pt x="36" y="30"/>
                </a:lnTo>
                <a:lnTo>
                  <a:pt x="34" y="35"/>
                </a:lnTo>
                <a:lnTo>
                  <a:pt x="29" y="39"/>
                </a:lnTo>
                <a:lnTo>
                  <a:pt x="18" y="39"/>
                </a:lnTo>
                <a:lnTo>
                  <a:pt x="9" y="39"/>
                </a:lnTo>
                <a:lnTo>
                  <a:pt x="4" y="35"/>
                </a:lnTo>
                <a:lnTo>
                  <a:pt x="1" y="30"/>
                </a:lnTo>
                <a:lnTo>
                  <a:pt x="0" y="21"/>
                </a:lnTo>
                <a:lnTo>
                  <a:pt x="1" y="11"/>
                </a:lnTo>
                <a:lnTo>
                  <a:pt x="4" y="4"/>
                </a:lnTo>
                <a:lnTo>
                  <a:pt x="9" y="1"/>
                </a:lnTo>
                <a:lnTo>
                  <a:pt x="20" y="0"/>
                </a:lnTo>
                <a:lnTo>
                  <a:pt x="29" y="1"/>
                </a:lnTo>
                <a:lnTo>
                  <a:pt x="34" y="4"/>
                </a:lnTo>
                <a:lnTo>
                  <a:pt x="36" y="9"/>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51"/>
          <p:cNvSpPr>
            <a:spLocks noEditPoints="1"/>
          </p:cNvSpPr>
          <p:nvPr/>
        </p:nvSpPr>
        <p:spPr bwMode="auto">
          <a:xfrm>
            <a:off x="5902325" y="4830763"/>
            <a:ext cx="44450" cy="66675"/>
          </a:xfrm>
          <a:custGeom>
            <a:avLst/>
            <a:gdLst>
              <a:gd name="T0" fmla="*/ 113 w 113"/>
              <a:gd name="T1" fmla="*/ 88 h 169"/>
              <a:gd name="T2" fmla="*/ 111 w 113"/>
              <a:gd name="T3" fmla="*/ 109 h 169"/>
              <a:gd name="T4" fmla="*/ 105 w 113"/>
              <a:gd name="T5" fmla="*/ 128 h 169"/>
              <a:gd name="T6" fmla="*/ 96 w 113"/>
              <a:gd name="T7" fmla="*/ 146 h 169"/>
              <a:gd name="T8" fmla="*/ 79 w 113"/>
              <a:gd name="T9" fmla="*/ 161 h 169"/>
              <a:gd name="T10" fmla="*/ 57 w 113"/>
              <a:gd name="T11" fmla="*/ 169 h 169"/>
              <a:gd name="T12" fmla="*/ 37 w 113"/>
              <a:gd name="T13" fmla="*/ 169 h 169"/>
              <a:gd name="T14" fmla="*/ 26 w 113"/>
              <a:gd name="T15" fmla="*/ 167 h 169"/>
              <a:gd name="T16" fmla="*/ 17 w 113"/>
              <a:gd name="T17" fmla="*/ 165 h 169"/>
              <a:gd name="T18" fmla="*/ 11 w 113"/>
              <a:gd name="T19" fmla="*/ 162 h 169"/>
              <a:gd name="T20" fmla="*/ 8 w 113"/>
              <a:gd name="T21" fmla="*/ 160 h 169"/>
              <a:gd name="T22" fmla="*/ 7 w 113"/>
              <a:gd name="T23" fmla="*/ 154 h 169"/>
              <a:gd name="T24" fmla="*/ 7 w 113"/>
              <a:gd name="T25" fmla="*/ 146 h 169"/>
              <a:gd name="T26" fmla="*/ 7 w 113"/>
              <a:gd name="T27" fmla="*/ 141 h 169"/>
              <a:gd name="T28" fmla="*/ 8 w 113"/>
              <a:gd name="T29" fmla="*/ 139 h 169"/>
              <a:gd name="T30" fmla="*/ 9 w 113"/>
              <a:gd name="T31" fmla="*/ 137 h 169"/>
              <a:gd name="T32" fmla="*/ 13 w 113"/>
              <a:gd name="T33" fmla="*/ 137 h 169"/>
              <a:gd name="T34" fmla="*/ 19 w 113"/>
              <a:gd name="T35" fmla="*/ 140 h 169"/>
              <a:gd name="T36" fmla="*/ 26 w 113"/>
              <a:gd name="T37" fmla="*/ 141 h 169"/>
              <a:gd name="T38" fmla="*/ 37 w 113"/>
              <a:gd name="T39" fmla="*/ 143 h 169"/>
              <a:gd name="T40" fmla="*/ 53 w 113"/>
              <a:gd name="T41" fmla="*/ 143 h 169"/>
              <a:gd name="T42" fmla="*/ 67 w 113"/>
              <a:gd name="T43" fmla="*/ 135 h 169"/>
              <a:gd name="T44" fmla="*/ 76 w 113"/>
              <a:gd name="T45" fmla="*/ 123 h 169"/>
              <a:gd name="T46" fmla="*/ 80 w 113"/>
              <a:gd name="T47" fmla="*/ 106 h 169"/>
              <a:gd name="T48" fmla="*/ 75 w 113"/>
              <a:gd name="T49" fmla="*/ 101 h 169"/>
              <a:gd name="T50" fmla="*/ 59 w 113"/>
              <a:gd name="T51" fmla="*/ 105 h 169"/>
              <a:gd name="T52" fmla="*/ 36 w 113"/>
              <a:gd name="T53" fmla="*/ 105 h 169"/>
              <a:gd name="T54" fmla="*/ 17 w 113"/>
              <a:gd name="T55" fmla="*/ 98 h 169"/>
              <a:gd name="T56" fmla="*/ 7 w 113"/>
              <a:gd name="T57" fmla="*/ 85 h 169"/>
              <a:gd name="T58" fmla="*/ 2 w 113"/>
              <a:gd name="T59" fmla="*/ 67 h 169"/>
              <a:gd name="T60" fmla="*/ 2 w 113"/>
              <a:gd name="T61" fmla="*/ 45 h 169"/>
              <a:gd name="T62" fmla="*/ 8 w 113"/>
              <a:gd name="T63" fmla="*/ 24 h 169"/>
              <a:gd name="T64" fmla="*/ 23 w 113"/>
              <a:gd name="T65" fmla="*/ 9 h 169"/>
              <a:gd name="T66" fmla="*/ 45 w 113"/>
              <a:gd name="T67" fmla="*/ 0 h 169"/>
              <a:gd name="T68" fmla="*/ 68 w 113"/>
              <a:gd name="T69" fmla="*/ 0 h 169"/>
              <a:gd name="T70" fmla="*/ 87 w 113"/>
              <a:gd name="T71" fmla="*/ 5 h 169"/>
              <a:gd name="T72" fmla="*/ 98 w 113"/>
              <a:gd name="T73" fmla="*/ 16 h 169"/>
              <a:gd name="T74" fmla="*/ 106 w 113"/>
              <a:gd name="T75" fmla="*/ 29 h 169"/>
              <a:gd name="T76" fmla="*/ 111 w 113"/>
              <a:gd name="T77" fmla="*/ 46 h 169"/>
              <a:gd name="T78" fmla="*/ 113 w 113"/>
              <a:gd name="T79" fmla="*/ 67 h 169"/>
              <a:gd name="T80" fmla="*/ 80 w 113"/>
              <a:gd name="T81" fmla="*/ 72 h 169"/>
              <a:gd name="T82" fmla="*/ 79 w 113"/>
              <a:gd name="T83" fmla="*/ 50 h 169"/>
              <a:gd name="T84" fmla="*/ 75 w 113"/>
              <a:gd name="T85" fmla="*/ 35 h 169"/>
              <a:gd name="T86" fmla="*/ 67 w 113"/>
              <a:gd name="T87" fmla="*/ 28 h 169"/>
              <a:gd name="T88" fmla="*/ 57 w 113"/>
              <a:gd name="T89" fmla="*/ 25 h 169"/>
              <a:gd name="T90" fmla="*/ 46 w 113"/>
              <a:gd name="T91" fmla="*/ 28 h 169"/>
              <a:gd name="T92" fmla="*/ 38 w 113"/>
              <a:gd name="T93" fmla="*/ 33 h 169"/>
              <a:gd name="T94" fmla="*/ 34 w 113"/>
              <a:gd name="T95" fmla="*/ 42 h 169"/>
              <a:gd name="T96" fmla="*/ 33 w 113"/>
              <a:gd name="T97" fmla="*/ 54 h 169"/>
              <a:gd name="T98" fmla="*/ 34 w 113"/>
              <a:gd name="T99" fmla="*/ 65 h 169"/>
              <a:gd name="T100" fmla="*/ 38 w 113"/>
              <a:gd name="T101" fmla="*/ 75 h 169"/>
              <a:gd name="T102" fmla="*/ 45 w 113"/>
              <a:gd name="T103" fmla="*/ 79 h 169"/>
              <a:gd name="T104" fmla="*/ 55 w 113"/>
              <a:gd name="T105" fmla="*/ 81 h 169"/>
              <a:gd name="T106" fmla="*/ 68 w 113"/>
              <a:gd name="T107" fmla="*/ 79 h 169"/>
              <a:gd name="T108" fmla="*/ 80 w 113"/>
              <a:gd name="T109" fmla="*/ 7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69">
                <a:moveTo>
                  <a:pt x="113" y="77"/>
                </a:moveTo>
                <a:lnTo>
                  <a:pt x="113" y="88"/>
                </a:lnTo>
                <a:lnTo>
                  <a:pt x="113" y="98"/>
                </a:lnTo>
                <a:lnTo>
                  <a:pt x="111" y="109"/>
                </a:lnTo>
                <a:lnTo>
                  <a:pt x="109" y="119"/>
                </a:lnTo>
                <a:lnTo>
                  <a:pt x="105" y="128"/>
                </a:lnTo>
                <a:lnTo>
                  <a:pt x="101" y="137"/>
                </a:lnTo>
                <a:lnTo>
                  <a:pt x="96" y="146"/>
                </a:lnTo>
                <a:lnTo>
                  <a:pt x="88" y="154"/>
                </a:lnTo>
                <a:lnTo>
                  <a:pt x="79" y="161"/>
                </a:lnTo>
                <a:lnTo>
                  <a:pt x="68" y="165"/>
                </a:lnTo>
                <a:lnTo>
                  <a:pt x="57" y="169"/>
                </a:lnTo>
                <a:lnTo>
                  <a:pt x="42" y="169"/>
                </a:lnTo>
                <a:lnTo>
                  <a:pt x="37" y="169"/>
                </a:lnTo>
                <a:lnTo>
                  <a:pt x="32" y="169"/>
                </a:lnTo>
                <a:lnTo>
                  <a:pt x="26" y="167"/>
                </a:lnTo>
                <a:lnTo>
                  <a:pt x="21" y="166"/>
                </a:lnTo>
                <a:lnTo>
                  <a:pt x="17" y="165"/>
                </a:lnTo>
                <a:lnTo>
                  <a:pt x="13" y="163"/>
                </a:lnTo>
                <a:lnTo>
                  <a:pt x="11" y="162"/>
                </a:lnTo>
                <a:lnTo>
                  <a:pt x="9" y="161"/>
                </a:lnTo>
                <a:lnTo>
                  <a:pt x="8" y="160"/>
                </a:lnTo>
                <a:lnTo>
                  <a:pt x="7" y="157"/>
                </a:lnTo>
                <a:lnTo>
                  <a:pt x="7" y="154"/>
                </a:lnTo>
                <a:lnTo>
                  <a:pt x="7" y="150"/>
                </a:lnTo>
                <a:lnTo>
                  <a:pt x="7" y="146"/>
                </a:lnTo>
                <a:lnTo>
                  <a:pt x="7" y="144"/>
                </a:lnTo>
                <a:lnTo>
                  <a:pt x="7" y="141"/>
                </a:lnTo>
                <a:lnTo>
                  <a:pt x="8" y="140"/>
                </a:lnTo>
                <a:lnTo>
                  <a:pt x="8" y="139"/>
                </a:lnTo>
                <a:lnTo>
                  <a:pt x="9" y="139"/>
                </a:lnTo>
                <a:lnTo>
                  <a:pt x="9" y="137"/>
                </a:lnTo>
                <a:lnTo>
                  <a:pt x="11" y="137"/>
                </a:lnTo>
                <a:lnTo>
                  <a:pt x="13" y="137"/>
                </a:lnTo>
                <a:lnTo>
                  <a:pt x="16" y="139"/>
                </a:lnTo>
                <a:lnTo>
                  <a:pt x="19" y="140"/>
                </a:lnTo>
                <a:lnTo>
                  <a:pt x="23" y="140"/>
                </a:lnTo>
                <a:lnTo>
                  <a:pt x="26" y="141"/>
                </a:lnTo>
                <a:lnTo>
                  <a:pt x="32" y="143"/>
                </a:lnTo>
                <a:lnTo>
                  <a:pt x="37" y="143"/>
                </a:lnTo>
                <a:lnTo>
                  <a:pt x="42" y="144"/>
                </a:lnTo>
                <a:lnTo>
                  <a:pt x="53" y="143"/>
                </a:lnTo>
                <a:lnTo>
                  <a:pt x="60" y="140"/>
                </a:lnTo>
                <a:lnTo>
                  <a:pt x="67" y="135"/>
                </a:lnTo>
                <a:lnTo>
                  <a:pt x="72" y="129"/>
                </a:lnTo>
                <a:lnTo>
                  <a:pt x="76" y="123"/>
                </a:lnTo>
                <a:lnTo>
                  <a:pt x="79" y="114"/>
                </a:lnTo>
                <a:lnTo>
                  <a:pt x="80" y="106"/>
                </a:lnTo>
                <a:lnTo>
                  <a:pt x="81" y="97"/>
                </a:lnTo>
                <a:lnTo>
                  <a:pt x="75" y="101"/>
                </a:lnTo>
                <a:lnTo>
                  <a:pt x="67" y="103"/>
                </a:lnTo>
                <a:lnTo>
                  <a:pt x="59" y="105"/>
                </a:lnTo>
                <a:lnTo>
                  <a:pt x="49" y="106"/>
                </a:lnTo>
                <a:lnTo>
                  <a:pt x="36" y="105"/>
                </a:lnTo>
                <a:lnTo>
                  <a:pt x="26" y="102"/>
                </a:lnTo>
                <a:lnTo>
                  <a:pt x="17" y="98"/>
                </a:lnTo>
                <a:lnTo>
                  <a:pt x="12" y="93"/>
                </a:lnTo>
                <a:lnTo>
                  <a:pt x="7" y="85"/>
                </a:lnTo>
                <a:lnTo>
                  <a:pt x="3" y="77"/>
                </a:lnTo>
                <a:lnTo>
                  <a:pt x="2" y="67"/>
                </a:lnTo>
                <a:lnTo>
                  <a:pt x="0" y="56"/>
                </a:lnTo>
                <a:lnTo>
                  <a:pt x="2" y="45"/>
                </a:lnTo>
                <a:lnTo>
                  <a:pt x="4" y="34"/>
                </a:lnTo>
                <a:lnTo>
                  <a:pt x="8" y="24"/>
                </a:lnTo>
                <a:lnTo>
                  <a:pt x="15" y="16"/>
                </a:lnTo>
                <a:lnTo>
                  <a:pt x="23" y="9"/>
                </a:lnTo>
                <a:lnTo>
                  <a:pt x="33" y="4"/>
                </a:lnTo>
                <a:lnTo>
                  <a:pt x="45" y="0"/>
                </a:lnTo>
                <a:lnTo>
                  <a:pt x="58" y="0"/>
                </a:lnTo>
                <a:lnTo>
                  <a:pt x="68" y="0"/>
                </a:lnTo>
                <a:lnTo>
                  <a:pt x="77" y="3"/>
                </a:lnTo>
                <a:lnTo>
                  <a:pt x="87" y="5"/>
                </a:lnTo>
                <a:lnTo>
                  <a:pt x="92" y="11"/>
                </a:lnTo>
                <a:lnTo>
                  <a:pt x="98" y="16"/>
                </a:lnTo>
                <a:lnTo>
                  <a:pt x="102" y="22"/>
                </a:lnTo>
                <a:lnTo>
                  <a:pt x="106" y="29"/>
                </a:lnTo>
                <a:lnTo>
                  <a:pt x="109" y="38"/>
                </a:lnTo>
                <a:lnTo>
                  <a:pt x="111" y="46"/>
                </a:lnTo>
                <a:lnTo>
                  <a:pt x="113" y="56"/>
                </a:lnTo>
                <a:lnTo>
                  <a:pt x="113" y="67"/>
                </a:lnTo>
                <a:lnTo>
                  <a:pt x="113" y="77"/>
                </a:lnTo>
                <a:close/>
                <a:moveTo>
                  <a:pt x="80" y="72"/>
                </a:moveTo>
                <a:lnTo>
                  <a:pt x="80" y="60"/>
                </a:lnTo>
                <a:lnTo>
                  <a:pt x="79" y="50"/>
                </a:lnTo>
                <a:lnTo>
                  <a:pt x="77" y="42"/>
                </a:lnTo>
                <a:lnTo>
                  <a:pt x="75" y="35"/>
                </a:lnTo>
                <a:lnTo>
                  <a:pt x="71" y="30"/>
                </a:lnTo>
                <a:lnTo>
                  <a:pt x="67" y="28"/>
                </a:lnTo>
                <a:lnTo>
                  <a:pt x="62" y="26"/>
                </a:lnTo>
                <a:lnTo>
                  <a:pt x="57" y="25"/>
                </a:lnTo>
                <a:lnTo>
                  <a:pt x="50" y="26"/>
                </a:lnTo>
                <a:lnTo>
                  <a:pt x="46" y="28"/>
                </a:lnTo>
                <a:lnTo>
                  <a:pt x="42" y="30"/>
                </a:lnTo>
                <a:lnTo>
                  <a:pt x="38" y="33"/>
                </a:lnTo>
                <a:lnTo>
                  <a:pt x="37" y="38"/>
                </a:lnTo>
                <a:lnTo>
                  <a:pt x="34" y="42"/>
                </a:lnTo>
                <a:lnTo>
                  <a:pt x="33" y="47"/>
                </a:lnTo>
                <a:lnTo>
                  <a:pt x="33" y="54"/>
                </a:lnTo>
                <a:lnTo>
                  <a:pt x="33" y="60"/>
                </a:lnTo>
                <a:lnTo>
                  <a:pt x="34" y="65"/>
                </a:lnTo>
                <a:lnTo>
                  <a:pt x="36" y="71"/>
                </a:lnTo>
                <a:lnTo>
                  <a:pt x="38" y="75"/>
                </a:lnTo>
                <a:lnTo>
                  <a:pt x="41" y="77"/>
                </a:lnTo>
                <a:lnTo>
                  <a:pt x="45" y="79"/>
                </a:lnTo>
                <a:lnTo>
                  <a:pt x="50" y="80"/>
                </a:lnTo>
                <a:lnTo>
                  <a:pt x="55" y="81"/>
                </a:lnTo>
                <a:lnTo>
                  <a:pt x="62" y="80"/>
                </a:lnTo>
                <a:lnTo>
                  <a:pt x="68" y="79"/>
                </a:lnTo>
                <a:lnTo>
                  <a:pt x="75" y="76"/>
                </a:lnTo>
                <a:lnTo>
                  <a:pt x="8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52"/>
          <p:cNvSpPr>
            <a:spLocks/>
          </p:cNvSpPr>
          <p:nvPr/>
        </p:nvSpPr>
        <p:spPr bwMode="auto">
          <a:xfrm>
            <a:off x="5954713" y="4830763"/>
            <a:ext cx="44450" cy="65088"/>
          </a:xfrm>
          <a:custGeom>
            <a:avLst/>
            <a:gdLst>
              <a:gd name="T0" fmla="*/ 109 w 109"/>
              <a:gd name="T1" fmla="*/ 14 h 164"/>
              <a:gd name="T2" fmla="*/ 109 w 109"/>
              <a:gd name="T3" fmla="*/ 17 h 164"/>
              <a:gd name="T4" fmla="*/ 109 w 109"/>
              <a:gd name="T5" fmla="*/ 21 h 164"/>
              <a:gd name="T6" fmla="*/ 109 w 109"/>
              <a:gd name="T7" fmla="*/ 23 h 164"/>
              <a:gd name="T8" fmla="*/ 109 w 109"/>
              <a:gd name="T9" fmla="*/ 26 h 164"/>
              <a:gd name="T10" fmla="*/ 108 w 109"/>
              <a:gd name="T11" fmla="*/ 27 h 164"/>
              <a:gd name="T12" fmla="*/ 108 w 109"/>
              <a:gd name="T13" fmla="*/ 30 h 164"/>
              <a:gd name="T14" fmla="*/ 107 w 109"/>
              <a:gd name="T15" fmla="*/ 32 h 164"/>
              <a:gd name="T16" fmla="*/ 106 w 109"/>
              <a:gd name="T17" fmla="*/ 34 h 164"/>
              <a:gd name="T18" fmla="*/ 52 w 109"/>
              <a:gd name="T19" fmla="*/ 159 h 164"/>
              <a:gd name="T20" fmla="*/ 52 w 109"/>
              <a:gd name="T21" fmla="*/ 160 h 164"/>
              <a:gd name="T22" fmla="*/ 51 w 109"/>
              <a:gd name="T23" fmla="*/ 162 h 164"/>
              <a:gd name="T24" fmla="*/ 49 w 109"/>
              <a:gd name="T25" fmla="*/ 162 h 164"/>
              <a:gd name="T26" fmla="*/ 47 w 109"/>
              <a:gd name="T27" fmla="*/ 163 h 164"/>
              <a:gd name="T28" fmla="*/ 44 w 109"/>
              <a:gd name="T29" fmla="*/ 163 h 164"/>
              <a:gd name="T30" fmla="*/ 41 w 109"/>
              <a:gd name="T31" fmla="*/ 163 h 164"/>
              <a:gd name="T32" fmla="*/ 38 w 109"/>
              <a:gd name="T33" fmla="*/ 163 h 164"/>
              <a:gd name="T34" fmla="*/ 34 w 109"/>
              <a:gd name="T35" fmla="*/ 164 h 164"/>
              <a:gd name="T36" fmla="*/ 27 w 109"/>
              <a:gd name="T37" fmla="*/ 163 h 164"/>
              <a:gd name="T38" fmla="*/ 23 w 109"/>
              <a:gd name="T39" fmla="*/ 163 h 164"/>
              <a:gd name="T40" fmla="*/ 19 w 109"/>
              <a:gd name="T41" fmla="*/ 163 h 164"/>
              <a:gd name="T42" fmla="*/ 17 w 109"/>
              <a:gd name="T43" fmla="*/ 162 h 164"/>
              <a:gd name="T44" fmla="*/ 15 w 109"/>
              <a:gd name="T45" fmla="*/ 160 h 164"/>
              <a:gd name="T46" fmla="*/ 15 w 109"/>
              <a:gd name="T47" fmla="*/ 159 h 164"/>
              <a:gd name="T48" fmla="*/ 15 w 109"/>
              <a:gd name="T49" fmla="*/ 158 h 164"/>
              <a:gd name="T50" fmla="*/ 15 w 109"/>
              <a:gd name="T51" fmla="*/ 157 h 164"/>
              <a:gd name="T52" fmla="*/ 74 w 109"/>
              <a:gd name="T53" fmla="*/ 29 h 164"/>
              <a:gd name="T54" fmla="*/ 5 w 109"/>
              <a:gd name="T55" fmla="*/ 29 h 164"/>
              <a:gd name="T56" fmla="*/ 2 w 109"/>
              <a:gd name="T57" fmla="*/ 29 h 164"/>
              <a:gd name="T58" fmla="*/ 1 w 109"/>
              <a:gd name="T59" fmla="*/ 25 h 164"/>
              <a:gd name="T60" fmla="*/ 0 w 109"/>
              <a:gd name="T61" fmla="*/ 21 h 164"/>
              <a:gd name="T62" fmla="*/ 0 w 109"/>
              <a:gd name="T63" fmla="*/ 14 h 164"/>
              <a:gd name="T64" fmla="*/ 0 w 109"/>
              <a:gd name="T65" fmla="*/ 10 h 164"/>
              <a:gd name="T66" fmla="*/ 0 w 109"/>
              <a:gd name="T67" fmla="*/ 8 h 164"/>
              <a:gd name="T68" fmla="*/ 1 w 109"/>
              <a:gd name="T69" fmla="*/ 5 h 164"/>
              <a:gd name="T70" fmla="*/ 1 w 109"/>
              <a:gd name="T71" fmla="*/ 4 h 164"/>
              <a:gd name="T72" fmla="*/ 2 w 109"/>
              <a:gd name="T73" fmla="*/ 1 h 164"/>
              <a:gd name="T74" fmla="*/ 2 w 109"/>
              <a:gd name="T75" fmla="*/ 1 h 164"/>
              <a:gd name="T76" fmla="*/ 4 w 109"/>
              <a:gd name="T77" fmla="*/ 0 h 164"/>
              <a:gd name="T78" fmla="*/ 5 w 109"/>
              <a:gd name="T79" fmla="*/ 0 h 164"/>
              <a:gd name="T80" fmla="*/ 102 w 109"/>
              <a:gd name="T81" fmla="*/ 0 h 164"/>
              <a:gd name="T82" fmla="*/ 104 w 109"/>
              <a:gd name="T83" fmla="*/ 0 h 164"/>
              <a:gd name="T84" fmla="*/ 106 w 109"/>
              <a:gd name="T85" fmla="*/ 0 h 164"/>
              <a:gd name="T86" fmla="*/ 107 w 109"/>
              <a:gd name="T87" fmla="*/ 1 h 164"/>
              <a:gd name="T88" fmla="*/ 108 w 109"/>
              <a:gd name="T89" fmla="*/ 2 h 164"/>
              <a:gd name="T90" fmla="*/ 109 w 109"/>
              <a:gd name="T91" fmla="*/ 4 h 164"/>
              <a:gd name="T92" fmla="*/ 109 w 109"/>
              <a:gd name="T93" fmla="*/ 6 h 164"/>
              <a:gd name="T94" fmla="*/ 109 w 109"/>
              <a:gd name="T95" fmla="*/ 10 h 164"/>
              <a:gd name="T96" fmla="*/ 109 w 109"/>
              <a:gd name="T97" fmla="*/ 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9" h="164">
                <a:moveTo>
                  <a:pt x="109" y="14"/>
                </a:moveTo>
                <a:lnTo>
                  <a:pt x="109" y="17"/>
                </a:lnTo>
                <a:lnTo>
                  <a:pt x="109" y="21"/>
                </a:lnTo>
                <a:lnTo>
                  <a:pt x="109" y="23"/>
                </a:lnTo>
                <a:lnTo>
                  <a:pt x="109" y="26"/>
                </a:lnTo>
                <a:lnTo>
                  <a:pt x="108" y="27"/>
                </a:lnTo>
                <a:lnTo>
                  <a:pt x="108" y="30"/>
                </a:lnTo>
                <a:lnTo>
                  <a:pt x="107" y="32"/>
                </a:lnTo>
                <a:lnTo>
                  <a:pt x="106" y="34"/>
                </a:lnTo>
                <a:lnTo>
                  <a:pt x="52" y="159"/>
                </a:lnTo>
                <a:lnTo>
                  <a:pt x="52" y="160"/>
                </a:lnTo>
                <a:lnTo>
                  <a:pt x="51" y="162"/>
                </a:lnTo>
                <a:lnTo>
                  <a:pt x="49" y="162"/>
                </a:lnTo>
                <a:lnTo>
                  <a:pt x="47" y="163"/>
                </a:lnTo>
                <a:lnTo>
                  <a:pt x="44" y="163"/>
                </a:lnTo>
                <a:lnTo>
                  <a:pt x="41" y="163"/>
                </a:lnTo>
                <a:lnTo>
                  <a:pt x="38" y="163"/>
                </a:lnTo>
                <a:lnTo>
                  <a:pt x="34" y="164"/>
                </a:lnTo>
                <a:lnTo>
                  <a:pt x="27" y="163"/>
                </a:lnTo>
                <a:lnTo>
                  <a:pt x="23" y="163"/>
                </a:lnTo>
                <a:lnTo>
                  <a:pt x="19" y="163"/>
                </a:lnTo>
                <a:lnTo>
                  <a:pt x="17" y="162"/>
                </a:lnTo>
                <a:lnTo>
                  <a:pt x="15" y="160"/>
                </a:lnTo>
                <a:lnTo>
                  <a:pt x="15" y="159"/>
                </a:lnTo>
                <a:lnTo>
                  <a:pt x="15" y="158"/>
                </a:lnTo>
                <a:lnTo>
                  <a:pt x="15" y="157"/>
                </a:lnTo>
                <a:lnTo>
                  <a:pt x="74" y="29"/>
                </a:lnTo>
                <a:lnTo>
                  <a:pt x="5" y="29"/>
                </a:lnTo>
                <a:lnTo>
                  <a:pt x="2" y="29"/>
                </a:lnTo>
                <a:lnTo>
                  <a:pt x="1" y="25"/>
                </a:lnTo>
                <a:lnTo>
                  <a:pt x="0" y="21"/>
                </a:lnTo>
                <a:lnTo>
                  <a:pt x="0" y="14"/>
                </a:lnTo>
                <a:lnTo>
                  <a:pt x="0" y="10"/>
                </a:lnTo>
                <a:lnTo>
                  <a:pt x="0" y="8"/>
                </a:lnTo>
                <a:lnTo>
                  <a:pt x="1" y="5"/>
                </a:lnTo>
                <a:lnTo>
                  <a:pt x="1" y="4"/>
                </a:lnTo>
                <a:lnTo>
                  <a:pt x="2" y="1"/>
                </a:lnTo>
                <a:lnTo>
                  <a:pt x="2" y="1"/>
                </a:lnTo>
                <a:lnTo>
                  <a:pt x="4" y="0"/>
                </a:lnTo>
                <a:lnTo>
                  <a:pt x="5" y="0"/>
                </a:lnTo>
                <a:lnTo>
                  <a:pt x="102" y="0"/>
                </a:lnTo>
                <a:lnTo>
                  <a:pt x="104" y="0"/>
                </a:lnTo>
                <a:lnTo>
                  <a:pt x="106" y="0"/>
                </a:lnTo>
                <a:lnTo>
                  <a:pt x="107" y="1"/>
                </a:lnTo>
                <a:lnTo>
                  <a:pt x="108" y="2"/>
                </a:lnTo>
                <a:lnTo>
                  <a:pt x="109" y="4"/>
                </a:lnTo>
                <a:lnTo>
                  <a:pt x="109" y="6"/>
                </a:lnTo>
                <a:lnTo>
                  <a:pt x="109" y="10"/>
                </a:lnTo>
                <a:lnTo>
                  <a:pt x="10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3"/>
          <p:cNvSpPr>
            <a:spLocks/>
          </p:cNvSpPr>
          <p:nvPr/>
        </p:nvSpPr>
        <p:spPr bwMode="auto">
          <a:xfrm>
            <a:off x="5629275" y="4916488"/>
            <a:ext cx="39688" cy="65088"/>
          </a:xfrm>
          <a:custGeom>
            <a:avLst/>
            <a:gdLst>
              <a:gd name="T0" fmla="*/ 100 w 100"/>
              <a:gd name="T1" fmla="*/ 156 h 165"/>
              <a:gd name="T2" fmla="*/ 99 w 100"/>
              <a:gd name="T3" fmla="*/ 161 h 165"/>
              <a:gd name="T4" fmla="*/ 98 w 100"/>
              <a:gd name="T5" fmla="*/ 164 h 165"/>
              <a:gd name="T6" fmla="*/ 97 w 100"/>
              <a:gd name="T7" fmla="*/ 165 h 165"/>
              <a:gd name="T8" fmla="*/ 5 w 100"/>
              <a:gd name="T9" fmla="*/ 165 h 165"/>
              <a:gd name="T10" fmla="*/ 2 w 100"/>
              <a:gd name="T11" fmla="*/ 165 h 165"/>
              <a:gd name="T12" fmla="*/ 1 w 100"/>
              <a:gd name="T13" fmla="*/ 162 h 165"/>
              <a:gd name="T14" fmla="*/ 0 w 100"/>
              <a:gd name="T15" fmla="*/ 158 h 165"/>
              <a:gd name="T16" fmla="*/ 0 w 100"/>
              <a:gd name="T17" fmla="*/ 153 h 165"/>
              <a:gd name="T18" fmla="*/ 0 w 100"/>
              <a:gd name="T19" fmla="*/ 147 h 165"/>
              <a:gd name="T20" fmla="*/ 1 w 100"/>
              <a:gd name="T21" fmla="*/ 143 h 165"/>
              <a:gd name="T22" fmla="*/ 2 w 100"/>
              <a:gd name="T23" fmla="*/ 140 h 165"/>
              <a:gd name="T24" fmla="*/ 5 w 100"/>
              <a:gd name="T25" fmla="*/ 140 h 165"/>
              <a:gd name="T26" fmla="*/ 35 w 100"/>
              <a:gd name="T27" fmla="*/ 33 h 165"/>
              <a:gd name="T28" fmla="*/ 6 w 100"/>
              <a:gd name="T29" fmla="*/ 49 h 165"/>
              <a:gd name="T30" fmla="*/ 2 w 100"/>
              <a:gd name="T31" fmla="*/ 50 h 165"/>
              <a:gd name="T32" fmla="*/ 0 w 100"/>
              <a:gd name="T33" fmla="*/ 47 h 165"/>
              <a:gd name="T34" fmla="*/ 0 w 100"/>
              <a:gd name="T35" fmla="*/ 42 h 165"/>
              <a:gd name="T36" fmla="*/ 0 w 100"/>
              <a:gd name="T37" fmla="*/ 34 h 165"/>
              <a:gd name="T38" fmla="*/ 0 w 100"/>
              <a:gd name="T39" fmla="*/ 30 h 165"/>
              <a:gd name="T40" fmla="*/ 1 w 100"/>
              <a:gd name="T41" fmla="*/ 28 h 165"/>
              <a:gd name="T42" fmla="*/ 2 w 100"/>
              <a:gd name="T43" fmla="*/ 26 h 165"/>
              <a:gd name="T44" fmla="*/ 39 w 100"/>
              <a:gd name="T45" fmla="*/ 3 h 165"/>
              <a:gd name="T46" fmla="*/ 40 w 100"/>
              <a:gd name="T47" fmla="*/ 2 h 165"/>
              <a:gd name="T48" fmla="*/ 43 w 100"/>
              <a:gd name="T49" fmla="*/ 2 h 165"/>
              <a:gd name="T50" fmla="*/ 47 w 100"/>
              <a:gd name="T51" fmla="*/ 2 h 165"/>
              <a:gd name="T52" fmla="*/ 53 w 100"/>
              <a:gd name="T53" fmla="*/ 0 h 165"/>
              <a:gd name="T54" fmla="*/ 61 w 100"/>
              <a:gd name="T55" fmla="*/ 2 h 165"/>
              <a:gd name="T56" fmla="*/ 65 w 100"/>
              <a:gd name="T57" fmla="*/ 2 h 165"/>
              <a:gd name="T58" fmla="*/ 68 w 100"/>
              <a:gd name="T59" fmla="*/ 3 h 165"/>
              <a:gd name="T60" fmla="*/ 68 w 100"/>
              <a:gd name="T61" fmla="*/ 4 h 165"/>
              <a:gd name="T62" fmla="*/ 95 w 100"/>
              <a:gd name="T63" fmla="*/ 140 h 165"/>
              <a:gd name="T64" fmla="*/ 97 w 100"/>
              <a:gd name="T65" fmla="*/ 140 h 165"/>
              <a:gd name="T66" fmla="*/ 98 w 100"/>
              <a:gd name="T67" fmla="*/ 143 h 165"/>
              <a:gd name="T68" fmla="*/ 99 w 100"/>
              <a:gd name="T69" fmla="*/ 147 h 165"/>
              <a:gd name="T70" fmla="*/ 100 w 100"/>
              <a:gd name="T71" fmla="*/ 1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5">
                <a:moveTo>
                  <a:pt x="100" y="153"/>
                </a:moveTo>
                <a:lnTo>
                  <a:pt x="100" y="156"/>
                </a:lnTo>
                <a:lnTo>
                  <a:pt x="99" y="158"/>
                </a:lnTo>
                <a:lnTo>
                  <a:pt x="99" y="161"/>
                </a:lnTo>
                <a:lnTo>
                  <a:pt x="98" y="162"/>
                </a:lnTo>
                <a:lnTo>
                  <a:pt x="98" y="164"/>
                </a:lnTo>
                <a:lnTo>
                  <a:pt x="97" y="165"/>
                </a:lnTo>
                <a:lnTo>
                  <a:pt x="97" y="165"/>
                </a:lnTo>
                <a:lnTo>
                  <a:pt x="95" y="165"/>
                </a:lnTo>
                <a:lnTo>
                  <a:pt x="5" y="165"/>
                </a:lnTo>
                <a:lnTo>
                  <a:pt x="4" y="165"/>
                </a:lnTo>
                <a:lnTo>
                  <a:pt x="2" y="165"/>
                </a:lnTo>
                <a:lnTo>
                  <a:pt x="2" y="164"/>
                </a:lnTo>
                <a:lnTo>
                  <a:pt x="1" y="162"/>
                </a:lnTo>
                <a:lnTo>
                  <a:pt x="1" y="161"/>
                </a:lnTo>
                <a:lnTo>
                  <a:pt x="0" y="158"/>
                </a:lnTo>
                <a:lnTo>
                  <a:pt x="0" y="156"/>
                </a:lnTo>
                <a:lnTo>
                  <a:pt x="0" y="153"/>
                </a:lnTo>
                <a:lnTo>
                  <a:pt x="0" y="149"/>
                </a:lnTo>
                <a:lnTo>
                  <a:pt x="0" y="147"/>
                </a:lnTo>
                <a:lnTo>
                  <a:pt x="1" y="144"/>
                </a:lnTo>
                <a:lnTo>
                  <a:pt x="1" y="143"/>
                </a:lnTo>
                <a:lnTo>
                  <a:pt x="2" y="141"/>
                </a:lnTo>
                <a:lnTo>
                  <a:pt x="2" y="140"/>
                </a:lnTo>
                <a:lnTo>
                  <a:pt x="4" y="140"/>
                </a:lnTo>
                <a:lnTo>
                  <a:pt x="5" y="140"/>
                </a:lnTo>
                <a:lnTo>
                  <a:pt x="35" y="140"/>
                </a:lnTo>
                <a:lnTo>
                  <a:pt x="35" y="33"/>
                </a:lnTo>
                <a:lnTo>
                  <a:pt x="9" y="47"/>
                </a:lnTo>
                <a:lnTo>
                  <a:pt x="6" y="49"/>
                </a:lnTo>
                <a:lnTo>
                  <a:pt x="4" y="50"/>
                </a:lnTo>
                <a:lnTo>
                  <a:pt x="2" y="50"/>
                </a:lnTo>
                <a:lnTo>
                  <a:pt x="1" y="49"/>
                </a:lnTo>
                <a:lnTo>
                  <a:pt x="0" y="47"/>
                </a:lnTo>
                <a:lnTo>
                  <a:pt x="0" y="45"/>
                </a:lnTo>
                <a:lnTo>
                  <a:pt x="0" y="42"/>
                </a:lnTo>
                <a:lnTo>
                  <a:pt x="0" y="38"/>
                </a:lnTo>
                <a:lnTo>
                  <a:pt x="0" y="34"/>
                </a:lnTo>
                <a:lnTo>
                  <a:pt x="0" y="33"/>
                </a:lnTo>
                <a:lnTo>
                  <a:pt x="0" y="30"/>
                </a:lnTo>
                <a:lnTo>
                  <a:pt x="0" y="29"/>
                </a:lnTo>
                <a:lnTo>
                  <a:pt x="1" y="28"/>
                </a:lnTo>
                <a:lnTo>
                  <a:pt x="1" y="28"/>
                </a:lnTo>
                <a:lnTo>
                  <a:pt x="2" y="26"/>
                </a:lnTo>
                <a:lnTo>
                  <a:pt x="4" y="25"/>
                </a:lnTo>
                <a:lnTo>
                  <a:pt x="39" y="3"/>
                </a:lnTo>
                <a:lnTo>
                  <a:pt x="40" y="2"/>
                </a:lnTo>
                <a:lnTo>
                  <a:pt x="40" y="2"/>
                </a:lnTo>
                <a:lnTo>
                  <a:pt x="42" y="2"/>
                </a:lnTo>
                <a:lnTo>
                  <a:pt x="43" y="2"/>
                </a:lnTo>
                <a:lnTo>
                  <a:pt x="44" y="2"/>
                </a:lnTo>
                <a:lnTo>
                  <a:pt x="47" y="2"/>
                </a:lnTo>
                <a:lnTo>
                  <a:pt x="49" y="0"/>
                </a:lnTo>
                <a:lnTo>
                  <a:pt x="53" y="0"/>
                </a:lnTo>
                <a:lnTo>
                  <a:pt x="57" y="0"/>
                </a:lnTo>
                <a:lnTo>
                  <a:pt x="61" y="2"/>
                </a:lnTo>
                <a:lnTo>
                  <a:pt x="64" y="2"/>
                </a:lnTo>
                <a:lnTo>
                  <a:pt x="65" y="2"/>
                </a:lnTo>
                <a:lnTo>
                  <a:pt x="66" y="2"/>
                </a:lnTo>
                <a:lnTo>
                  <a:pt x="68" y="3"/>
                </a:lnTo>
                <a:lnTo>
                  <a:pt x="68" y="4"/>
                </a:lnTo>
                <a:lnTo>
                  <a:pt x="68" y="4"/>
                </a:lnTo>
                <a:lnTo>
                  <a:pt x="68" y="140"/>
                </a:lnTo>
                <a:lnTo>
                  <a:pt x="95" y="140"/>
                </a:lnTo>
                <a:lnTo>
                  <a:pt x="97" y="140"/>
                </a:lnTo>
                <a:lnTo>
                  <a:pt x="97" y="140"/>
                </a:lnTo>
                <a:lnTo>
                  <a:pt x="98" y="141"/>
                </a:lnTo>
                <a:lnTo>
                  <a:pt x="98" y="143"/>
                </a:lnTo>
                <a:lnTo>
                  <a:pt x="99" y="144"/>
                </a:lnTo>
                <a:lnTo>
                  <a:pt x="99" y="147"/>
                </a:lnTo>
                <a:lnTo>
                  <a:pt x="100" y="149"/>
                </a:lnTo>
                <a:lnTo>
                  <a:pt x="10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54"/>
          <p:cNvSpPr>
            <a:spLocks/>
          </p:cNvSpPr>
          <p:nvPr/>
        </p:nvSpPr>
        <p:spPr bwMode="auto">
          <a:xfrm>
            <a:off x="5680075" y="4967288"/>
            <a:ext cx="14288" cy="15875"/>
          </a:xfrm>
          <a:custGeom>
            <a:avLst/>
            <a:gdLst>
              <a:gd name="T0" fmla="*/ 38 w 38"/>
              <a:gd name="T1" fmla="*/ 19 h 38"/>
              <a:gd name="T2" fmla="*/ 36 w 38"/>
              <a:gd name="T3" fmla="*/ 29 h 38"/>
              <a:gd name="T4" fmla="*/ 33 w 38"/>
              <a:gd name="T5" fmla="*/ 34 h 38"/>
              <a:gd name="T6" fmla="*/ 27 w 38"/>
              <a:gd name="T7" fmla="*/ 38 h 38"/>
              <a:gd name="T8" fmla="*/ 18 w 38"/>
              <a:gd name="T9" fmla="*/ 38 h 38"/>
              <a:gd name="T10" fmla="*/ 9 w 38"/>
              <a:gd name="T11" fmla="*/ 38 h 38"/>
              <a:gd name="T12" fmla="*/ 4 w 38"/>
              <a:gd name="T13" fmla="*/ 34 h 38"/>
              <a:gd name="T14" fmla="*/ 0 w 38"/>
              <a:gd name="T15" fmla="*/ 29 h 38"/>
              <a:gd name="T16" fmla="*/ 0 w 38"/>
              <a:gd name="T17" fmla="*/ 20 h 38"/>
              <a:gd name="T18" fmla="*/ 0 w 38"/>
              <a:gd name="T19" fmla="*/ 9 h 38"/>
              <a:gd name="T20" fmla="*/ 4 w 38"/>
              <a:gd name="T21" fmla="*/ 4 h 38"/>
              <a:gd name="T22" fmla="*/ 9 w 38"/>
              <a:gd name="T23" fmla="*/ 0 h 38"/>
              <a:gd name="T24" fmla="*/ 18 w 38"/>
              <a:gd name="T25" fmla="*/ 0 h 38"/>
              <a:gd name="T26" fmla="*/ 29 w 38"/>
              <a:gd name="T27" fmla="*/ 0 h 38"/>
              <a:gd name="T28" fmla="*/ 33 w 38"/>
              <a:gd name="T29" fmla="*/ 4 h 38"/>
              <a:gd name="T30" fmla="*/ 36 w 38"/>
              <a:gd name="T31" fmla="*/ 9 h 38"/>
              <a:gd name="T32" fmla="*/ 38 w 38"/>
              <a:gd name="T3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8">
                <a:moveTo>
                  <a:pt x="38" y="19"/>
                </a:moveTo>
                <a:lnTo>
                  <a:pt x="36" y="29"/>
                </a:lnTo>
                <a:lnTo>
                  <a:pt x="33" y="34"/>
                </a:lnTo>
                <a:lnTo>
                  <a:pt x="27" y="38"/>
                </a:lnTo>
                <a:lnTo>
                  <a:pt x="18" y="38"/>
                </a:lnTo>
                <a:lnTo>
                  <a:pt x="9" y="38"/>
                </a:lnTo>
                <a:lnTo>
                  <a:pt x="4" y="34"/>
                </a:lnTo>
                <a:lnTo>
                  <a:pt x="0" y="29"/>
                </a:lnTo>
                <a:lnTo>
                  <a:pt x="0" y="20"/>
                </a:lnTo>
                <a:lnTo>
                  <a:pt x="0" y="9"/>
                </a:lnTo>
                <a:lnTo>
                  <a:pt x="4" y="4"/>
                </a:lnTo>
                <a:lnTo>
                  <a:pt x="9" y="0"/>
                </a:lnTo>
                <a:lnTo>
                  <a:pt x="18" y="0"/>
                </a:lnTo>
                <a:lnTo>
                  <a:pt x="29" y="0"/>
                </a:lnTo>
                <a:lnTo>
                  <a:pt x="33" y="4"/>
                </a:lnTo>
                <a:lnTo>
                  <a:pt x="36" y="9"/>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55"/>
          <p:cNvSpPr>
            <a:spLocks noEditPoints="1"/>
          </p:cNvSpPr>
          <p:nvPr/>
        </p:nvSpPr>
        <p:spPr bwMode="auto">
          <a:xfrm>
            <a:off x="5703888" y="4916488"/>
            <a:ext cx="46038" cy="66675"/>
          </a:xfrm>
          <a:custGeom>
            <a:avLst/>
            <a:gdLst>
              <a:gd name="T0" fmla="*/ 114 w 115"/>
              <a:gd name="T1" fmla="*/ 133 h 169"/>
              <a:gd name="T2" fmla="*/ 106 w 115"/>
              <a:gd name="T3" fmla="*/ 150 h 169"/>
              <a:gd name="T4" fmla="*/ 92 w 115"/>
              <a:gd name="T5" fmla="*/ 162 h 169"/>
              <a:gd name="T6" fmla="*/ 70 w 115"/>
              <a:gd name="T7" fmla="*/ 169 h 169"/>
              <a:gd name="T8" fmla="*/ 42 w 115"/>
              <a:gd name="T9" fmla="*/ 169 h 169"/>
              <a:gd name="T10" fmla="*/ 21 w 115"/>
              <a:gd name="T11" fmla="*/ 163 h 169"/>
              <a:gd name="T12" fmla="*/ 7 w 115"/>
              <a:gd name="T13" fmla="*/ 153 h 169"/>
              <a:gd name="T14" fmla="*/ 0 w 115"/>
              <a:gd name="T15" fmla="*/ 137 h 169"/>
              <a:gd name="T16" fmla="*/ 0 w 115"/>
              <a:gd name="T17" fmla="*/ 120 h 169"/>
              <a:gd name="T18" fmla="*/ 4 w 115"/>
              <a:gd name="T19" fmla="*/ 108 h 169"/>
              <a:gd name="T20" fmla="*/ 12 w 115"/>
              <a:gd name="T21" fmla="*/ 97 h 169"/>
              <a:gd name="T22" fmla="*/ 25 w 115"/>
              <a:gd name="T23" fmla="*/ 88 h 169"/>
              <a:gd name="T24" fmla="*/ 26 w 115"/>
              <a:gd name="T25" fmla="*/ 80 h 169"/>
              <a:gd name="T26" fmla="*/ 16 w 115"/>
              <a:gd name="T27" fmla="*/ 72 h 169"/>
              <a:gd name="T28" fmla="*/ 8 w 115"/>
              <a:gd name="T29" fmla="*/ 63 h 169"/>
              <a:gd name="T30" fmla="*/ 4 w 115"/>
              <a:gd name="T31" fmla="*/ 51 h 169"/>
              <a:gd name="T32" fmla="*/ 6 w 115"/>
              <a:gd name="T33" fmla="*/ 34 h 169"/>
              <a:gd name="T34" fmla="*/ 12 w 115"/>
              <a:gd name="T35" fmla="*/ 18 h 169"/>
              <a:gd name="T36" fmla="*/ 25 w 115"/>
              <a:gd name="T37" fmla="*/ 7 h 169"/>
              <a:gd name="T38" fmla="*/ 46 w 115"/>
              <a:gd name="T39" fmla="*/ 0 h 169"/>
              <a:gd name="T40" fmla="*/ 72 w 115"/>
              <a:gd name="T41" fmla="*/ 0 h 169"/>
              <a:gd name="T42" fmla="*/ 92 w 115"/>
              <a:gd name="T43" fmla="*/ 7 h 169"/>
              <a:gd name="T44" fmla="*/ 104 w 115"/>
              <a:gd name="T45" fmla="*/ 17 h 169"/>
              <a:gd name="T46" fmla="*/ 110 w 115"/>
              <a:gd name="T47" fmla="*/ 31 h 169"/>
              <a:gd name="T48" fmla="*/ 110 w 115"/>
              <a:gd name="T49" fmla="*/ 46 h 169"/>
              <a:gd name="T50" fmla="*/ 106 w 115"/>
              <a:gd name="T51" fmla="*/ 57 h 169"/>
              <a:gd name="T52" fmla="*/ 100 w 115"/>
              <a:gd name="T53" fmla="*/ 68 h 169"/>
              <a:gd name="T54" fmla="*/ 89 w 115"/>
              <a:gd name="T55" fmla="*/ 76 h 169"/>
              <a:gd name="T56" fmla="*/ 91 w 115"/>
              <a:gd name="T57" fmla="*/ 84 h 169"/>
              <a:gd name="T58" fmla="*/ 102 w 115"/>
              <a:gd name="T59" fmla="*/ 93 h 169"/>
              <a:gd name="T60" fmla="*/ 110 w 115"/>
              <a:gd name="T61" fmla="*/ 103 h 169"/>
              <a:gd name="T62" fmla="*/ 115 w 115"/>
              <a:gd name="T63" fmla="*/ 115 h 169"/>
              <a:gd name="T64" fmla="*/ 79 w 115"/>
              <a:gd name="T65" fmla="*/ 43 h 169"/>
              <a:gd name="T66" fmla="*/ 77 w 115"/>
              <a:gd name="T67" fmla="*/ 35 h 169"/>
              <a:gd name="T68" fmla="*/ 74 w 115"/>
              <a:gd name="T69" fmla="*/ 29 h 169"/>
              <a:gd name="T70" fmla="*/ 67 w 115"/>
              <a:gd name="T71" fmla="*/ 26 h 169"/>
              <a:gd name="T72" fmla="*/ 58 w 115"/>
              <a:gd name="T73" fmla="*/ 25 h 169"/>
              <a:gd name="T74" fmla="*/ 42 w 115"/>
              <a:gd name="T75" fmla="*/ 29 h 169"/>
              <a:gd name="T76" fmla="*/ 37 w 115"/>
              <a:gd name="T77" fmla="*/ 43 h 169"/>
              <a:gd name="T78" fmla="*/ 38 w 115"/>
              <a:gd name="T79" fmla="*/ 50 h 169"/>
              <a:gd name="T80" fmla="*/ 42 w 115"/>
              <a:gd name="T81" fmla="*/ 56 h 169"/>
              <a:gd name="T82" fmla="*/ 49 w 115"/>
              <a:gd name="T83" fmla="*/ 63 h 169"/>
              <a:gd name="T84" fmla="*/ 59 w 115"/>
              <a:gd name="T85" fmla="*/ 68 h 169"/>
              <a:gd name="T86" fmla="*/ 74 w 115"/>
              <a:gd name="T87" fmla="*/ 57 h 169"/>
              <a:gd name="T88" fmla="*/ 79 w 115"/>
              <a:gd name="T89" fmla="*/ 43 h 169"/>
              <a:gd name="T90" fmla="*/ 83 w 115"/>
              <a:gd name="T91" fmla="*/ 120 h 169"/>
              <a:gd name="T92" fmla="*/ 79 w 115"/>
              <a:gd name="T93" fmla="*/ 112 h 169"/>
              <a:gd name="T94" fmla="*/ 72 w 115"/>
              <a:gd name="T95" fmla="*/ 106 h 169"/>
              <a:gd name="T96" fmla="*/ 62 w 115"/>
              <a:gd name="T97" fmla="*/ 99 h 169"/>
              <a:gd name="T98" fmla="*/ 50 w 115"/>
              <a:gd name="T99" fmla="*/ 99 h 169"/>
              <a:gd name="T100" fmla="*/ 41 w 115"/>
              <a:gd name="T101" fmla="*/ 106 h 169"/>
              <a:gd name="T102" fmla="*/ 36 w 115"/>
              <a:gd name="T103" fmla="*/ 112 h 169"/>
              <a:gd name="T104" fmla="*/ 33 w 115"/>
              <a:gd name="T105" fmla="*/ 120 h 169"/>
              <a:gd name="T106" fmla="*/ 33 w 115"/>
              <a:gd name="T107" fmla="*/ 133 h 169"/>
              <a:gd name="T108" fmla="*/ 46 w 115"/>
              <a:gd name="T109" fmla="*/ 144 h 169"/>
              <a:gd name="T110" fmla="*/ 70 w 115"/>
              <a:gd name="T111" fmla="*/ 144 h 169"/>
              <a:gd name="T112" fmla="*/ 81 w 115"/>
              <a:gd name="T113" fmla="*/ 13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 h="169">
                <a:moveTo>
                  <a:pt x="115" y="123"/>
                </a:moveTo>
                <a:lnTo>
                  <a:pt x="114" y="133"/>
                </a:lnTo>
                <a:lnTo>
                  <a:pt x="111" y="142"/>
                </a:lnTo>
                <a:lnTo>
                  <a:pt x="106" y="150"/>
                </a:lnTo>
                <a:lnTo>
                  <a:pt x="100" y="157"/>
                </a:lnTo>
                <a:lnTo>
                  <a:pt x="92" y="162"/>
                </a:lnTo>
                <a:lnTo>
                  <a:pt x="81" y="166"/>
                </a:lnTo>
                <a:lnTo>
                  <a:pt x="70" y="169"/>
                </a:lnTo>
                <a:lnTo>
                  <a:pt x="55" y="169"/>
                </a:lnTo>
                <a:lnTo>
                  <a:pt x="42" y="169"/>
                </a:lnTo>
                <a:lnTo>
                  <a:pt x="32" y="166"/>
                </a:lnTo>
                <a:lnTo>
                  <a:pt x="21" y="163"/>
                </a:lnTo>
                <a:lnTo>
                  <a:pt x="13" y="158"/>
                </a:lnTo>
                <a:lnTo>
                  <a:pt x="7" y="153"/>
                </a:lnTo>
                <a:lnTo>
                  <a:pt x="3" y="145"/>
                </a:lnTo>
                <a:lnTo>
                  <a:pt x="0" y="137"/>
                </a:lnTo>
                <a:lnTo>
                  <a:pt x="0" y="127"/>
                </a:lnTo>
                <a:lnTo>
                  <a:pt x="0" y="120"/>
                </a:lnTo>
                <a:lnTo>
                  <a:pt x="2" y="114"/>
                </a:lnTo>
                <a:lnTo>
                  <a:pt x="4" y="108"/>
                </a:lnTo>
                <a:lnTo>
                  <a:pt x="8" y="102"/>
                </a:lnTo>
                <a:lnTo>
                  <a:pt x="12" y="97"/>
                </a:lnTo>
                <a:lnTo>
                  <a:pt x="19" y="93"/>
                </a:lnTo>
                <a:lnTo>
                  <a:pt x="25" y="88"/>
                </a:lnTo>
                <a:lnTo>
                  <a:pt x="32" y="84"/>
                </a:lnTo>
                <a:lnTo>
                  <a:pt x="26" y="80"/>
                </a:lnTo>
                <a:lnTo>
                  <a:pt x="21" y="76"/>
                </a:lnTo>
                <a:lnTo>
                  <a:pt x="16" y="72"/>
                </a:lnTo>
                <a:lnTo>
                  <a:pt x="12" y="68"/>
                </a:lnTo>
                <a:lnTo>
                  <a:pt x="8" y="63"/>
                </a:lnTo>
                <a:lnTo>
                  <a:pt x="7" y="56"/>
                </a:lnTo>
                <a:lnTo>
                  <a:pt x="4" y="51"/>
                </a:lnTo>
                <a:lnTo>
                  <a:pt x="4" y="44"/>
                </a:lnTo>
                <a:lnTo>
                  <a:pt x="6" y="34"/>
                </a:lnTo>
                <a:lnTo>
                  <a:pt x="8" y="26"/>
                </a:lnTo>
                <a:lnTo>
                  <a:pt x="12" y="18"/>
                </a:lnTo>
                <a:lnTo>
                  <a:pt x="19" y="12"/>
                </a:lnTo>
                <a:lnTo>
                  <a:pt x="25" y="7"/>
                </a:lnTo>
                <a:lnTo>
                  <a:pt x="36" y="3"/>
                </a:lnTo>
                <a:lnTo>
                  <a:pt x="46" y="0"/>
                </a:lnTo>
                <a:lnTo>
                  <a:pt x="59" y="0"/>
                </a:lnTo>
                <a:lnTo>
                  <a:pt x="72" y="0"/>
                </a:lnTo>
                <a:lnTo>
                  <a:pt x="83" y="3"/>
                </a:lnTo>
                <a:lnTo>
                  <a:pt x="92" y="7"/>
                </a:lnTo>
                <a:lnTo>
                  <a:pt x="98" y="12"/>
                </a:lnTo>
                <a:lnTo>
                  <a:pt x="104" y="17"/>
                </a:lnTo>
                <a:lnTo>
                  <a:pt x="108" y="24"/>
                </a:lnTo>
                <a:lnTo>
                  <a:pt x="110" y="31"/>
                </a:lnTo>
                <a:lnTo>
                  <a:pt x="110" y="40"/>
                </a:lnTo>
                <a:lnTo>
                  <a:pt x="110" y="46"/>
                </a:lnTo>
                <a:lnTo>
                  <a:pt x="109" y="52"/>
                </a:lnTo>
                <a:lnTo>
                  <a:pt x="106" y="57"/>
                </a:lnTo>
                <a:lnTo>
                  <a:pt x="104" y="63"/>
                </a:lnTo>
                <a:lnTo>
                  <a:pt x="100" y="68"/>
                </a:lnTo>
                <a:lnTo>
                  <a:pt x="94" y="72"/>
                </a:lnTo>
                <a:lnTo>
                  <a:pt x="89" y="76"/>
                </a:lnTo>
                <a:lnTo>
                  <a:pt x="83" y="80"/>
                </a:lnTo>
                <a:lnTo>
                  <a:pt x="91" y="84"/>
                </a:lnTo>
                <a:lnTo>
                  <a:pt x="96" y="89"/>
                </a:lnTo>
                <a:lnTo>
                  <a:pt x="102" y="93"/>
                </a:lnTo>
                <a:lnTo>
                  <a:pt x="106" y="98"/>
                </a:lnTo>
                <a:lnTo>
                  <a:pt x="110" y="103"/>
                </a:lnTo>
                <a:lnTo>
                  <a:pt x="113" y="110"/>
                </a:lnTo>
                <a:lnTo>
                  <a:pt x="115" y="115"/>
                </a:lnTo>
                <a:lnTo>
                  <a:pt x="115" y="123"/>
                </a:lnTo>
                <a:close/>
                <a:moveTo>
                  <a:pt x="79" y="43"/>
                </a:moveTo>
                <a:lnTo>
                  <a:pt x="79" y="39"/>
                </a:lnTo>
                <a:lnTo>
                  <a:pt x="77" y="35"/>
                </a:lnTo>
                <a:lnTo>
                  <a:pt x="76" y="31"/>
                </a:lnTo>
                <a:lnTo>
                  <a:pt x="74" y="29"/>
                </a:lnTo>
                <a:lnTo>
                  <a:pt x="71" y="27"/>
                </a:lnTo>
                <a:lnTo>
                  <a:pt x="67" y="26"/>
                </a:lnTo>
                <a:lnTo>
                  <a:pt x="63" y="25"/>
                </a:lnTo>
                <a:lnTo>
                  <a:pt x="58" y="25"/>
                </a:lnTo>
                <a:lnTo>
                  <a:pt x="47" y="25"/>
                </a:lnTo>
                <a:lnTo>
                  <a:pt x="42" y="29"/>
                </a:lnTo>
                <a:lnTo>
                  <a:pt x="37" y="35"/>
                </a:lnTo>
                <a:lnTo>
                  <a:pt x="37" y="43"/>
                </a:lnTo>
                <a:lnTo>
                  <a:pt x="37" y="47"/>
                </a:lnTo>
                <a:lnTo>
                  <a:pt x="38" y="50"/>
                </a:lnTo>
                <a:lnTo>
                  <a:pt x="40" y="54"/>
                </a:lnTo>
                <a:lnTo>
                  <a:pt x="42" y="56"/>
                </a:lnTo>
                <a:lnTo>
                  <a:pt x="45" y="60"/>
                </a:lnTo>
                <a:lnTo>
                  <a:pt x="49" y="63"/>
                </a:lnTo>
                <a:lnTo>
                  <a:pt x="54" y="65"/>
                </a:lnTo>
                <a:lnTo>
                  <a:pt x="59" y="68"/>
                </a:lnTo>
                <a:lnTo>
                  <a:pt x="68" y="63"/>
                </a:lnTo>
                <a:lnTo>
                  <a:pt x="74" y="57"/>
                </a:lnTo>
                <a:lnTo>
                  <a:pt x="77" y="51"/>
                </a:lnTo>
                <a:lnTo>
                  <a:pt x="79" y="43"/>
                </a:lnTo>
                <a:close/>
                <a:moveTo>
                  <a:pt x="83" y="124"/>
                </a:moveTo>
                <a:lnTo>
                  <a:pt x="83" y="120"/>
                </a:lnTo>
                <a:lnTo>
                  <a:pt x="81" y="116"/>
                </a:lnTo>
                <a:lnTo>
                  <a:pt x="79" y="112"/>
                </a:lnTo>
                <a:lnTo>
                  <a:pt x="76" y="108"/>
                </a:lnTo>
                <a:lnTo>
                  <a:pt x="72" y="106"/>
                </a:lnTo>
                <a:lnTo>
                  <a:pt x="67" y="102"/>
                </a:lnTo>
                <a:lnTo>
                  <a:pt x="62" y="99"/>
                </a:lnTo>
                <a:lnTo>
                  <a:pt x="55" y="95"/>
                </a:lnTo>
                <a:lnTo>
                  <a:pt x="50" y="99"/>
                </a:lnTo>
                <a:lnTo>
                  <a:pt x="46" y="102"/>
                </a:lnTo>
                <a:lnTo>
                  <a:pt x="41" y="106"/>
                </a:lnTo>
                <a:lnTo>
                  <a:pt x="38" y="108"/>
                </a:lnTo>
                <a:lnTo>
                  <a:pt x="36" y="112"/>
                </a:lnTo>
                <a:lnTo>
                  <a:pt x="34" y="116"/>
                </a:lnTo>
                <a:lnTo>
                  <a:pt x="33" y="120"/>
                </a:lnTo>
                <a:lnTo>
                  <a:pt x="33" y="124"/>
                </a:lnTo>
                <a:lnTo>
                  <a:pt x="33" y="133"/>
                </a:lnTo>
                <a:lnTo>
                  <a:pt x="38" y="140"/>
                </a:lnTo>
                <a:lnTo>
                  <a:pt x="46" y="144"/>
                </a:lnTo>
                <a:lnTo>
                  <a:pt x="58" y="145"/>
                </a:lnTo>
                <a:lnTo>
                  <a:pt x="70" y="144"/>
                </a:lnTo>
                <a:lnTo>
                  <a:pt x="76" y="140"/>
                </a:lnTo>
                <a:lnTo>
                  <a:pt x="81" y="133"/>
                </a:lnTo>
                <a:lnTo>
                  <a:pt x="83"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56"/>
          <p:cNvSpPr>
            <a:spLocks/>
          </p:cNvSpPr>
          <p:nvPr/>
        </p:nvSpPr>
        <p:spPr bwMode="auto">
          <a:xfrm>
            <a:off x="5757863" y="4916488"/>
            <a:ext cx="42863" cy="66675"/>
          </a:xfrm>
          <a:custGeom>
            <a:avLst/>
            <a:gdLst>
              <a:gd name="T0" fmla="*/ 104 w 109"/>
              <a:gd name="T1" fmla="*/ 140 h 169"/>
              <a:gd name="T2" fmla="*/ 82 w 109"/>
              <a:gd name="T3" fmla="*/ 162 h 169"/>
              <a:gd name="T4" fmla="*/ 47 w 109"/>
              <a:gd name="T5" fmla="*/ 169 h 169"/>
              <a:gd name="T6" fmla="*/ 23 w 109"/>
              <a:gd name="T7" fmla="*/ 166 h 169"/>
              <a:gd name="T8" fmla="*/ 9 w 109"/>
              <a:gd name="T9" fmla="*/ 161 h 169"/>
              <a:gd name="T10" fmla="*/ 2 w 109"/>
              <a:gd name="T11" fmla="*/ 157 h 169"/>
              <a:gd name="T12" fmla="*/ 1 w 109"/>
              <a:gd name="T13" fmla="*/ 153 h 169"/>
              <a:gd name="T14" fmla="*/ 0 w 109"/>
              <a:gd name="T15" fmla="*/ 146 h 169"/>
              <a:gd name="T16" fmla="*/ 1 w 109"/>
              <a:gd name="T17" fmla="*/ 135 h 169"/>
              <a:gd name="T18" fmla="*/ 6 w 109"/>
              <a:gd name="T19" fmla="*/ 132 h 169"/>
              <a:gd name="T20" fmla="*/ 17 w 109"/>
              <a:gd name="T21" fmla="*/ 137 h 169"/>
              <a:gd name="T22" fmla="*/ 34 w 109"/>
              <a:gd name="T23" fmla="*/ 142 h 169"/>
              <a:gd name="T24" fmla="*/ 55 w 109"/>
              <a:gd name="T25" fmla="*/ 141 h 169"/>
              <a:gd name="T26" fmla="*/ 66 w 109"/>
              <a:gd name="T27" fmla="*/ 133 h 169"/>
              <a:gd name="T28" fmla="*/ 70 w 109"/>
              <a:gd name="T29" fmla="*/ 120 h 169"/>
              <a:gd name="T30" fmla="*/ 66 w 109"/>
              <a:gd name="T31" fmla="*/ 106 h 169"/>
              <a:gd name="T32" fmla="*/ 51 w 109"/>
              <a:gd name="T33" fmla="*/ 97 h 169"/>
              <a:gd name="T34" fmla="*/ 22 w 109"/>
              <a:gd name="T35" fmla="*/ 95 h 169"/>
              <a:gd name="T36" fmla="*/ 18 w 109"/>
              <a:gd name="T37" fmla="*/ 94 h 169"/>
              <a:gd name="T38" fmla="*/ 15 w 109"/>
              <a:gd name="T39" fmla="*/ 89 h 169"/>
              <a:gd name="T40" fmla="*/ 15 w 109"/>
              <a:gd name="T41" fmla="*/ 80 h 169"/>
              <a:gd name="T42" fmla="*/ 17 w 109"/>
              <a:gd name="T43" fmla="*/ 73 h 169"/>
              <a:gd name="T44" fmla="*/ 19 w 109"/>
              <a:gd name="T45" fmla="*/ 71 h 169"/>
              <a:gd name="T46" fmla="*/ 43 w 109"/>
              <a:gd name="T47" fmla="*/ 71 h 169"/>
              <a:gd name="T48" fmla="*/ 57 w 109"/>
              <a:gd name="T49" fmla="*/ 64 h 169"/>
              <a:gd name="T50" fmla="*/ 65 w 109"/>
              <a:gd name="T51" fmla="*/ 52 h 169"/>
              <a:gd name="T52" fmla="*/ 64 w 109"/>
              <a:gd name="T53" fmla="*/ 39 h 169"/>
              <a:gd name="T54" fmla="*/ 57 w 109"/>
              <a:gd name="T55" fmla="*/ 30 h 169"/>
              <a:gd name="T56" fmla="*/ 43 w 109"/>
              <a:gd name="T57" fmla="*/ 26 h 169"/>
              <a:gd name="T58" fmla="*/ 24 w 109"/>
              <a:gd name="T59" fmla="*/ 30 h 169"/>
              <a:gd name="T60" fmla="*/ 13 w 109"/>
              <a:gd name="T61" fmla="*/ 37 h 169"/>
              <a:gd name="T62" fmla="*/ 6 w 109"/>
              <a:gd name="T63" fmla="*/ 39 h 169"/>
              <a:gd name="T64" fmla="*/ 5 w 109"/>
              <a:gd name="T65" fmla="*/ 37 h 169"/>
              <a:gd name="T66" fmla="*/ 4 w 109"/>
              <a:gd name="T67" fmla="*/ 30 h 169"/>
              <a:gd name="T68" fmla="*/ 4 w 109"/>
              <a:gd name="T69" fmla="*/ 22 h 169"/>
              <a:gd name="T70" fmla="*/ 5 w 109"/>
              <a:gd name="T71" fmla="*/ 17 h 169"/>
              <a:gd name="T72" fmla="*/ 7 w 109"/>
              <a:gd name="T73" fmla="*/ 14 h 169"/>
              <a:gd name="T74" fmla="*/ 17 w 109"/>
              <a:gd name="T75" fmla="*/ 8 h 169"/>
              <a:gd name="T76" fmla="*/ 36 w 109"/>
              <a:gd name="T77" fmla="*/ 1 h 169"/>
              <a:gd name="T78" fmla="*/ 64 w 109"/>
              <a:gd name="T79" fmla="*/ 0 h 169"/>
              <a:gd name="T80" fmla="*/ 89 w 109"/>
              <a:gd name="T81" fmla="*/ 10 h 169"/>
              <a:gd name="T82" fmla="*/ 102 w 109"/>
              <a:gd name="T83" fmla="*/ 31 h 169"/>
              <a:gd name="T84" fmla="*/ 100 w 109"/>
              <a:gd name="T85" fmla="*/ 55 h 169"/>
              <a:gd name="T86" fmla="*/ 90 w 109"/>
              <a:gd name="T87" fmla="*/ 71 h 169"/>
              <a:gd name="T88" fmla="*/ 73 w 109"/>
              <a:gd name="T89" fmla="*/ 80 h 169"/>
              <a:gd name="T90" fmla="*/ 87 w 109"/>
              <a:gd name="T91" fmla="*/ 85 h 169"/>
              <a:gd name="T92" fmla="*/ 104 w 109"/>
              <a:gd name="T93" fmla="*/ 98 h 169"/>
              <a:gd name="T94" fmla="*/ 109 w 109"/>
              <a:gd name="T95" fmla="*/ 11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69">
                <a:moveTo>
                  <a:pt x="109" y="119"/>
                </a:moveTo>
                <a:lnTo>
                  <a:pt x="108" y="131"/>
                </a:lnTo>
                <a:lnTo>
                  <a:pt x="104" y="140"/>
                </a:lnTo>
                <a:lnTo>
                  <a:pt x="99" y="149"/>
                </a:lnTo>
                <a:lnTo>
                  <a:pt x="91" y="155"/>
                </a:lnTo>
                <a:lnTo>
                  <a:pt x="82" y="162"/>
                </a:lnTo>
                <a:lnTo>
                  <a:pt x="72" y="166"/>
                </a:lnTo>
                <a:lnTo>
                  <a:pt x="60" y="169"/>
                </a:lnTo>
                <a:lnTo>
                  <a:pt x="47" y="169"/>
                </a:lnTo>
                <a:lnTo>
                  <a:pt x="38" y="169"/>
                </a:lnTo>
                <a:lnTo>
                  <a:pt x="31" y="167"/>
                </a:lnTo>
                <a:lnTo>
                  <a:pt x="23" y="166"/>
                </a:lnTo>
                <a:lnTo>
                  <a:pt x="18" y="165"/>
                </a:lnTo>
                <a:lnTo>
                  <a:pt x="13" y="163"/>
                </a:lnTo>
                <a:lnTo>
                  <a:pt x="9" y="161"/>
                </a:lnTo>
                <a:lnTo>
                  <a:pt x="5" y="159"/>
                </a:lnTo>
                <a:lnTo>
                  <a:pt x="4" y="158"/>
                </a:lnTo>
                <a:lnTo>
                  <a:pt x="2" y="157"/>
                </a:lnTo>
                <a:lnTo>
                  <a:pt x="2" y="155"/>
                </a:lnTo>
                <a:lnTo>
                  <a:pt x="1" y="154"/>
                </a:lnTo>
                <a:lnTo>
                  <a:pt x="1" y="153"/>
                </a:lnTo>
                <a:lnTo>
                  <a:pt x="1" y="152"/>
                </a:lnTo>
                <a:lnTo>
                  <a:pt x="0" y="149"/>
                </a:lnTo>
                <a:lnTo>
                  <a:pt x="0" y="146"/>
                </a:lnTo>
                <a:lnTo>
                  <a:pt x="0" y="142"/>
                </a:lnTo>
                <a:lnTo>
                  <a:pt x="0" y="137"/>
                </a:lnTo>
                <a:lnTo>
                  <a:pt x="1" y="135"/>
                </a:lnTo>
                <a:lnTo>
                  <a:pt x="2" y="132"/>
                </a:lnTo>
                <a:lnTo>
                  <a:pt x="4" y="132"/>
                </a:lnTo>
                <a:lnTo>
                  <a:pt x="6" y="132"/>
                </a:lnTo>
                <a:lnTo>
                  <a:pt x="9" y="133"/>
                </a:lnTo>
                <a:lnTo>
                  <a:pt x="11" y="136"/>
                </a:lnTo>
                <a:lnTo>
                  <a:pt x="17" y="137"/>
                </a:lnTo>
                <a:lnTo>
                  <a:pt x="22" y="138"/>
                </a:lnTo>
                <a:lnTo>
                  <a:pt x="27" y="141"/>
                </a:lnTo>
                <a:lnTo>
                  <a:pt x="34" y="142"/>
                </a:lnTo>
                <a:lnTo>
                  <a:pt x="41" y="142"/>
                </a:lnTo>
                <a:lnTo>
                  <a:pt x="49" y="142"/>
                </a:lnTo>
                <a:lnTo>
                  <a:pt x="55" y="141"/>
                </a:lnTo>
                <a:lnTo>
                  <a:pt x="60" y="138"/>
                </a:lnTo>
                <a:lnTo>
                  <a:pt x="64" y="136"/>
                </a:lnTo>
                <a:lnTo>
                  <a:pt x="66" y="133"/>
                </a:lnTo>
                <a:lnTo>
                  <a:pt x="69" y="129"/>
                </a:lnTo>
                <a:lnTo>
                  <a:pt x="70" y="124"/>
                </a:lnTo>
                <a:lnTo>
                  <a:pt x="70" y="120"/>
                </a:lnTo>
                <a:lnTo>
                  <a:pt x="70" y="114"/>
                </a:lnTo>
                <a:lnTo>
                  <a:pt x="69" y="110"/>
                </a:lnTo>
                <a:lnTo>
                  <a:pt x="66" y="106"/>
                </a:lnTo>
                <a:lnTo>
                  <a:pt x="62" y="102"/>
                </a:lnTo>
                <a:lnTo>
                  <a:pt x="57" y="99"/>
                </a:lnTo>
                <a:lnTo>
                  <a:pt x="51" y="97"/>
                </a:lnTo>
                <a:lnTo>
                  <a:pt x="44" y="95"/>
                </a:lnTo>
                <a:lnTo>
                  <a:pt x="35" y="95"/>
                </a:lnTo>
                <a:lnTo>
                  <a:pt x="22" y="95"/>
                </a:lnTo>
                <a:lnTo>
                  <a:pt x="19" y="95"/>
                </a:lnTo>
                <a:lnTo>
                  <a:pt x="18" y="94"/>
                </a:lnTo>
                <a:lnTo>
                  <a:pt x="18" y="94"/>
                </a:lnTo>
                <a:lnTo>
                  <a:pt x="17" y="93"/>
                </a:lnTo>
                <a:lnTo>
                  <a:pt x="15" y="91"/>
                </a:lnTo>
                <a:lnTo>
                  <a:pt x="15" y="89"/>
                </a:lnTo>
                <a:lnTo>
                  <a:pt x="15" y="86"/>
                </a:lnTo>
                <a:lnTo>
                  <a:pt x="15" y="82"/>
                </a:lnTo>
                <a:lnTo>
                  <a:pt x="15" y="80"/>
                </a:lnTo>
                <a:lnTo>
                  <a:pt x="15" y="77"/>
                </a:lnTo>
                <a:lnTo>
                  <a:pt x="15" y="74"/>
                </a:lnTo>
                <a:lnTo>
                  <a:pt x="17" y="73"/>
                </a:lnTo>
                <a:lnTo>
                  <a:pt x="17" y="72"/>
                </a:lnTo>
                <a:lnTo>
                  <a:pt x="18" y="71"/>
                </a:lnTo>
                <a:lnTo>
                  <a:pt x="19" y="71"/>
                </a:lnTo>
                <a:lnTo>
                  <a:pt x="21" y="71"/>
                </a:lnTo>
                <a:lnTo>
                  <a:pt x="35" y="71"/>
                </a:lnTo>
                <a:lnTo>
                  <a:pt x="43" y="71"/>
                </a:lnTo>
                <a:lnTo>
                  <a:pt x="48" y="69"/>
                </a:lnTo>
                <a:lnTo>
                  <a:pt x="53" y="67"/>
                </a:lnTo>
                <a:lnTo>
                  <a:pt x="57" y="64"/>
                </a:lnTo>
                <a:lnTo>
                  <a:pt x="61" y="61"/>
                </a:lnTo>
                <a:lnTo>
                  <a:pt x="64" y="56"/>
                </a:lnTo>
                <a:lnTo>
                  <a:pt x="65" y="52"/>
                </a:lnTo>
                <a:lnTo>
                  <a:pt x="65" y="47"/>
                </a:lnTo>
                <a:lnTo>
                  <a:pt x="65" y="43"/>
                </a:lnTo>
                <a:lnTo>
                  <a:pt x="64" y="39"/>
                </a:lnTo>
                <a:lnTo>
                  <a:pt x="62" y="35"/>
                </a:lnTo>
                <a:lnTo>
                  <a:pt x="60" y="33"/>
                </a:lnTo>
                <a:lnTo>
                  <a:pt x="57" y="30"/>
                </a:lnTo>
                <a:lnTo>
                  <a:pt x="53" y="29"/>
                </a:lnTo>
                <a:lnTo>
                  <a:pt x="48" y="26"/>
                </a:lnTo>
                <a:lnTo>
                  <a:pt x="43" y="26"/>
                </a:lnTo>
                <a:lnTo>
                  <a:pt x="36" y="27"/>
                </a:lnTo>
                <a:lnTo>
                  <a:pt x="31" y="29"/>
                </a:lnTo>
                <a:lnTo>
                  <a:pt x="24" y="30"/>
                </a:lnTo>
                <a:lnTo>
                  <a:pt x="21" y="33"/>
                </a:lnTo>
                <a:lnTo>
                  <a:pt x="15" y="35"/>
                </a:lnTo>
                <a:lnTo>
                  <a:pt x="13" y="37"/>
                </a:lnTo>
                <a:lnTo>
                  <a:pt x="9" y="39"/>
                </a:lnTo>
                <a:lnTo>
                  <a:pt x="7" y="39"/>
                </a:lnTo>
                <a:lnTo>
                  <a:pt x="6" y="39"/>
                </a:lnTo>
                <a:lnTo>
                  <a:pt x="6" y="39"/>
                </a:lnTo>
                <a:lnTo>
                  <a:pt x="5" y="38"/>
                </a:lnTo>
                <a:lnTo>
                  <a:pt x="5" y="37"/>
                </a:lnTo>
                <a:lnTo>
                  <a:pt x="4" y="35"/>
                </a:lnTo>
                <a:lnTo>
                  <a:pt x="4" y="33"/>
                </a:lnTo>
                <a:lnTo>
                  <a:pt x="4" y="30"/>
                </a:lnTo>
                <a:lnTo>
                  <a:pt x="4" y="27"/>
                </a:lnTo>
                <a:lnTo>
                  <a:pt x="4" y="24"/>
                </a:lnTo>
                <a:lnTo>
                  <a:pt x="4" y="22"/>
                </a:lnTo>
                <a:lnTo>
                  <a:pt x="4" y="20"/>
                </a:lnTo>
                <a:lnTo>
                  <a:pt x="5" y="18"/>
                </a:lnTo>
                <a:lnTo>
                  <a:pt x="5" y="17"/>
                </a:lnTo>
                <a:lnTo>
                  <a:pt x="5" y="16"/>
                </a:lnTo>
                <a:lnTo>
                  <a:pt x="6" y="14"/>
                </a:lnTo>
                <a:lnTo>
                  <a:pt x="7" y="14"/>
                </a:lnTo>
                <a:lnTo>
                  <a:pt x="9" y="12"/>
                </a:lnTo>
                <a:lnTo>
                  <a:pt x="13" y="10"/>
                </a:lnTo>
                <a:lnTo>
                  <a:pt x="17" y="8"/>
                </a:lnTo>
                <a:lnTo>
                  <a:pt x="22" y="5"/>
                </a:lnTo>
                <a:lnTo>
                  <a:pt x="28" y="4"/>
                </a:lnTo>
                <a:lnTo>
                  <a:pt x="36" y="1"/>
                </a:lnTo>
                <a:lnTo>
                  <a:pt x="44" y="0"/>
                </a:lnTo>
                <a:lnTo>
                  <a:pt x="52" y="0"/>
                </a:lnTo>
                <a:lnTo>
                  <a:pt x="64" y="0"/>
                </a:lnTo>
                <a:lnTo>
                  <a:pt x="73" y="3"/>
                </a:lnTo>
                <a:lnTo>
                  <a:pt x="82" y="7"/>
                </a:lnTo>
                <a:lnTo>
                  <a:pt x="89" y="10"/>
                </a:lnTo>
                <a:lnTo>
                  <a:pt x="95" y="17"/>
                </a:lnTo>
                <a:lnTo>
                  <a:pt x="98" y="24"/>
                </a:lnTo>
                <a:lnTo>
                  <a:pt x="102" y="31"/>
                </a:lnTo>
                <a:lnTo>
                  <a:pt x="102" y="40"/>
                </a:lnTo>
                <a:lnTo>
                  <a:pt x="102" y="48"/>
                </a:lnTo>
                <a:lnTo>
                  <a:pt x="100" y="55"/>
                </a:lnTo>
                <a:lnTo>
                  <a:pt x="98" y="61"/>
                </a:lnTo>
                <a:lnTo>
                  <a:pt x="94" y="67"/>
                </a:lnTo>
                <a:lnTo>
                  <a:pt x="90" y="71"/>
                </a:lnTo>
                <a:lnTo>
                  <a:pt x="85" y="74"/>
                </a:lnTo>
                <a:lnTo>
                  <a:pt x="79" y="78"/>
                </a:lnTo>
                <a:lnTo>
                  <a:pt x="73" y="80"/>
                </a:lnTo>
                <a:lnTo>
                  <a:pt x="73" y="81"/>
                </a:lnTo>
                <a:lnTo>
                  <a:pt x="81" y="82"/>
                </a:lnTo>
                <a:lnTo>
                  <a:pt x="87" y="85"/>
                </a:lnTo>
                <a:lnTo>
                  <a:pt x="94" y="89"/>
                </a:lnTo>
                <a:lnTo>
                  <a:pt x="99" y="93"/>
                </a:lnTo>
                <a:lnTo>
                  <a:pt x="104" y="98"/>
                </a:lnTo>
                <a:lnTo>
                  <a:pt x="107" y="105"/>
                </a:lnTo>
                <a:lnTo>
                  <a:pt x="108" y="111"/>
                </a:lnTo>
                <a:lnTo>
                  <a:pt x="10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Line 257"/>
          <p:cNvSpPr>
            <a:spLocks noChangeShapeType="1"/>
          </p:cNvSpPr>
          <p:nvPr/>
        </p:nvSpPr>
        <p:spPr bwMode="auto">
          <a:xfrm>
            <a:off x="6561138" y="5122863"/>
            <a:ext cx="161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258"/>
          <p:cNvSpPr>
            <a:spLocks noChangeShapeType="1"/>
          </p:cNvSpPr>
          <p:nvPr/>
        </p:nvSpPr>
        <p:spPr bwMode="auto">
          <a:xfrm>
            <a:off x="6561138" y="4794250"/>
            <a:ext cx="574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259"/>
          <p:cNvSpPr>
            <a:spLocks noChangeShapeType="1"/>
          </p:cNvSpPr>
          <p:nvPr/>
        </p:nvSpPr>
        <p:spPr bwMode="auto">
          <a:xfrm>
            <a:off x="6765925" y="4767263"/>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260"/>
          <p:cNvSpPr>
            <a:spLocks noChangeShapeType="1"/>
          </p:cNvSpPr>
          <p:nvPr/>
        </p:nvSpPr>
        <p:spPr bwMode="auto">
          <a:xfrm flipV="1">
            <a:off x="6640513" y="4822825"/>
            <a:ext cx="0" cy="298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61"/>
          <p:cNvSpPr>
            <a:spLocks/>
          </p:cNvSpPr>
          <p:nvPr/>
        </p:nvSpPr>
        <p:spPr bwMode="auto">
          <a:xfrm>
            <a:off x="6618288" y="4799013"/>
            <a:ext cx="42863" cy="36513"/>
          </a:xfrm>
          <a:custGeom>
            <a:avLst/>
            <a:gdLst>
              <a:gd name="T0" fmla="*/ 52 w 104"/>
              <a:gd name="T1" fmla="*/ 0 h 90"/>
              <a:gd name="T2" fmla="*/ 104 w 104"/>
              <a:gd name="T3" fmla="*/ 90 h 90"/>
              <a:gd name="T4" fmla="*/ 0 w 104"/>
              <a:gd name="T5" fmla="*/ 90 h 90"/>
              <a:gd name="T6" fmla="*/ 52 w 104"/>
              <a:gd name="T7" fmla="*/ 0 h 90"/>
            </a:gdLst>
            <a:ahLst/>
            <a:cxnLst>
              <a:cxn ang="0">
                <a:pos x="T0" y="T1"/>
              </a:cxn>
              <a:cxn ang="0">
                <a:pos x="T2" y="T3"/>
              </a:cxn>
              <a:cxn ang="0">
                <a:pos x="T4" y="T5"/>
              </a:cxn>
              <a:cxn ang="0">
                <a:pos x="T6" y="T7"/>
              </a:cxn>
            </a:cxnLst>
            <a:rect l="0" t="0" r="r" b="b"/>
            <a:pathLst>
              <a:path w="104" h="90">
                <a:moveTo>
                  <a:pt x="52" y="0"/>
                </a:moveTo>
                <a:lnTo>
                  <a:pt x="104"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262"/>
          <p:cNvSpPr>
            <a:spLocks noChangeShapeType="1"/>
          </p:cNvSpPr>
          <p:nvPr/>
        </p:nvSpPr>
        <p:spPr bwMode="auto">
          <a:xfrm>
            <a:off x="6845300" y="4725988"/>
            <a:ext cx="0" cy="3968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63"/>
          <p:cNvSpPr>
            <a:spLocks/>
          </p:cNvSpPr>
          <p:nvPr/>
        </p:nvSpPr>
        <p:spPr bwMode="auto">
          <a:xfrm>
            <a:off x="6824663" y="4752975"/>
            <a:ext cx="41275" cy="36513"/>
          </a:xfrm>
          <a:custGeom>
            <a:avLst/>
            <a:gdLst>
              <a:gd name="T0" fmla="*/ 53 w 105"/>
              <a:gd name="T1" fmla="*/ 90 h 90"/>
              <a:gd name="T2" fmla="*/ 0 w 105"/>
              <a:gd name="T3" fmla="*/ 0 h 90"/>
              <a:gd name="T4" fmla="*/ 105 w 105"/>
              <a:gd name="T5" fmla="*/ 0 h 90"/>
              <a:gd name="T6" fmla="*/ 53 w 105"/>
              <a:gd name="T7" fmla="*/ 90 h 90"/>
            </a:gdLst>
            <a:ahLst/>
            <a:cxnLst>
              <a:cxn ang="0">
                <a:pos x="T0" y="T1"/>
              </a:cxn>
              <a:cxn ang="0">
                <a:pos x="T2" y="T3"/>
              </a:cxn>
              <a:cxn ang="0">
                <a:pos x="T4" y="T5"/>
              </a:cxn>
              <a:cxn ang="0">
                <a:pos x="T6" y="T7"/>
              </a:cxn>
            </a:cxnLst>
            <a:rect l="0" t="0" r="r" b="b"/>
            <a:pathLst>
              <a:path w="105" h="90">
                <a:moveTo>
                  <a:pt x="53" y="90"/>
                </a:moveTo>
                <a:lnTo>
                  <a:pt x="0" y="0"/>
                </a:lnTo>
                <a:lnTo>
                  <a:pt x="105" y="0"/>
                </a:lnTo>
                <a:lnTo>
                  <a:pt x="53" y="9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64"/>
          <p:cNvSpPr>
            <a:spLocks noEditPoints="1"/>
          </p:cNvSpPr>
          <p:nvPr/>
        </p:nvSpPr>
        <p:spPr bwMode="auto">
          <a:xfrm>
            <a:off x="6757988" y="4652963"/>
            <a:ext cx="46038" cy="66675"/>
          </a:xfrm>
          <a:custGeom>
            <a:avLst/>
            <a:gdLst>
              <a:gd name="T0" fmla="*/ 117 w 117"/>
              <a:gd name="T1" fmla="*/ 102 h 169"/>
              <a:gd name="T2" fmla="*/ 110 w 117"/>
              <a:gd name="T3" fmla="*/ 134 h 169"/>
              <a:gd name="T4" fmla="*/ 96 w 117"/>
              <a:gd name="T5" fmla="*/ 156 h 169"/>
              <a:gd name="T6" fmla="*/ 74 w 117"/>
              <a:gd name="T7" fmla="*/ 168 h 169"/>
              <a:gd name="T8" fmla="*/ 42 w 117"/>
              <a:gd name="T9" fmla="*/ 168 h 169"/>
              <a:gd name="T10" fmla="*/ 20 w 117"/>
              <a:gd name="T11" fmla="*/ 157 h 169"/>
              <a:gd name="T12" fmla="*/ 7 w 117"/>
              <a:gd name="T13" fmla="*/ 135 h 169"/>
              <a:gd name="T14" fmla="*/ 2 w 117"/>
              <a:gd name="T15" fmla="*/ 104 h 169"/>
              <a:gd name="T16" fmla="*/ 2 w 117"/>
              <a:gd name="T17" fmla="*/ 66 h 169"/>
              <a:gd name="T18" fmla="*/ 8 w 117"/>
              <a:gd name="T19" fmla="*/ 34 h 169"/>
              <a:gd name="T20" fmla="*/ 23 w 117"/>
              <a:gd name="T21" fmla="*/ 12 h 169"/>
              <a:gd name="T22" fmla="*/ 45 w 117"/>
              <a:gd name="T23" fmla="*/ 2 h 169"/>
              <a:gd name="T24" fmla="*/ 76 w 117"/>
              <a:gd name="T25" fmla="*/ 0 h 169"/>
              <a:gd name="T26" fmla="*/ 98 w 117"/>
              <a:gd name="T27" fmla="*/ 12 h 169"/>
              <a:gd name="T28" fmla="*/ 111 w 117"/>
              <a:gd name="T29" fmla="*/ 34 h 169"/>
              <a:gd name="T30" fmla="*/ 117 w 117"/>
              <a:gd name="T31" fmla="*/ 64 h 169"/>
              <a:gd name="T32" fmla="*/ 84 w 117"/>
              <a:gd name="T33" fmla="*/ 85 h 169"/>
              <a:gd name="T34" fmla="*/ 83 w 117"/>
              <a:gd name="T35" fmla="*/ 66 h 169"/>
              <a:gd name="T36" fmla="*/ 81 w 117"/>
              <a:gd name="T37" fmla="*/ 50 h 169"/>
              <a:gd name="T38" fmla="*/ 77 w 117"/>
              <a:gd name="T39" fmla="*/ 38 h 169"/>
              <a:gd name="T40" fmla="*/ 74 w 117"/>
              <a:gd name="T41" fmla="*/ 32 h 169"/>
              <a:gd name="T42" fmla="*/ 67 w 117"/>
              <a:gd name="T43" fmla="*/ 28 h 169"/>
              <a:gd name="T44" fmla="*/ 59 w 117"/>
              <a:gd name="T45" fmla="*/ 27 h 169"/>
              <a:gd name="T46" fmla="*/ 47 w 117"/>
              <a:gd name="T47" fmla="*/ 30 h 169"/>
              <a:gd name="T48" fmla="*/ 40 w 117"/>
              <a:gd name="T49" fmla="*/ 41 h 169"/>
              <a:gd name="T50" fmla="*/ 36 w 117"/>
              <a:gd name="T51" fmla="*/ 59 h 169"/>
              <a:gd name="T52" fmla="*/ 34 w 117"/>
              <a:gd name="T53" fmla="*/ 84 h 169"/>
              <a:gd name="T54" fmla="*/ 36 w 117"/>
              <a:gd name="T55" fmla="*/ 113 h 169"/>
              <a:gd name="T56" fmla="*/ 40 w 117"/>
              <a:gd name="T57" fmla="*/ 131 h 169"/>
              <a:gd name="T58" fmla="*/ 47 w 117"/>
              <a:gd name="T59" fmla="*/ 140 h 169"/>
              <a:gd name="T60" fmla="*/ 59 w 117"/>
              <a:gd name="T61" fmla="*/ 143 h 169"/>
              <a:gd name="T62" fmla="*/ 67 w 117"/>
              <a:gd name="T63" fmla="*/ 141 h 169"/>
              <a:gd name="T64" fmla="*/ 74 w 117"/>
              <a:gd name="T65" fmla="*/ 136 h 169"/>
              <a:gd name="T66" fmla="*/ 79 w 117"/>
              <a:gd name="T67" fmla="*/ 128 h 169"/>
              <a:gd name="T68" fmla="*/ 81 w 117"/>
              <a:gd name="T69" fmla="*/ 117 h 169"/>
              <a:gd name="T70" fmla="*/ 84 w 117"/>
              <a:gd name="T71" fmla="*/ 104 h 169"/>
              <a:gd name="T72" fmla="*/ 84 w 117"/>
              <a:gd name="T73"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69">
                <a:moveTo>
                  <a:pt x="117" y="84"/>
                </a:moveTo>
                <a:lnTo>
                  <a:pt x="117" y="102"/>
                </a:lnTo>
                <a:lnTo>
                  <a:pt x="114" y="119"/>
                </a:lnTo>
                <a:lnTo>
                  <a:pt x="110" y="134"/>
                </a:lnTo>
                <a:lnTo>
                  <a:pt x="104" y="145"/>
                </a:lnTo>
                <a:lnTo>
                  <a:pt x="96" y="156"/>
                </a:lnTo>
                <a:lnTo>
                  <a:pt x="85" y="164"/>
                </a:lnTo>
                <a:lnTo>
                  <a:pt x="74" y="168"/>
                </a:lnTo>
                <a:lnTo>
                  <a:pt x="58" y="169"/>
                </a:lnTo>
                <a:lnTo>
                  <a:pt x="42" y="168"/>
                </a:lnTo>
                <a:lnTo>
                  <a:pt x="29" y="164"/>
                </a:lnTo>
                <a:lnTo>
                  <a:pt x="20" y="157"/>
                </a:lnTo>
                <a:lnTo>
                  <a:pt x="12" y="147"/>
                </a:lnTo>
                <a:lnTo>
                  <a:pt x="7" y="135"/>
                </a:lnTo>
                <a:lnTo>
                  <a:pt x="3" y="121"/>
                </a:lnTo>
                <a:lnTo>
                  <a:pt x="2" y="104"/>
                </a:lnTo>
                <a:lnTo>
                  <a:pt x="0" y="85"/>
                </a:lnTo>
                <a:lnTo>
                  <a:pt x="2" y="66"/>
                </a:lnTo>
                <a:lnTo>
                  <a:pt x="4" y="50"/>
                </a:lnTo>
                <a:lnTo>
                  <a:pt x="8" y="34"/>
                </a:lnTo>
                <a:lnTo>
                  <a:pt x="15" y="23"/>
                </a:lnTo>
                <a:lnTo>
                  <a:pt x="23" y="12"/>
                </a:lnTo>
                <a:lnTo>
                  <a:pt x="33" y="6"/>
                </a:lnTo>
                <a:lnTo>
                  <a:pt x="45" y="2"/>
                </a:lnTo>
                <a:lnTo>
                  <a:pt x="60" y="0"/>
                </a:lnTo>
                <a:lnTo>
                  <a:pt x="76" y="0"/>
                </a:lnTo>
                <a:lnTo>
                  <a:pt x="88" y="6"/>
                </a:lnTo>
                <a:lnTo>
                  <a:pt x="98" y="12"/>
                </a:lnTo>
                <a:lnTo>
                  <a:pt x="106" y="23"/>
                </a:lnTo>
                <a:lnTo>
                  <a:pt x="111" y="34"/>
                </a:lnTo>
                <a:lnTo>
                  <a:pt x="115" y="49"/>
                </a:lnTo>
                <a:lnTo>
                  <a:pt x="117" y="64"/>
                </a:lnTo>
                <a:lnTo>
                  <a:pt x="117" y="84"/>
                </a:lnTo>
                <a:close/>
                <a:moveTo>
                  <a:pt x="84" y="85"/>
                </a:moveTo>
                <a:lnTo>
                  <a:pt x="84" y="75"/>
                </a:lnTo>
                <a:lnTo>
                  <a:pt x="83" y="66"/>
                </a:lnTo>
                <a:lnTo>
                  <a:pt x="83" y="57"/>
                </a:lnTo>
                <a:lnTo>
                  <a:pt x="81" y="50"/>
                </a:lnTo>
                <a:lnTo>
                  <a:pt x="80" y="44"/>
                </a:lnTo>
                <a:lnTo>
                  <a:pt x="77" y="38"/>
                </a:lnTo>
                <a:lnTo>
                  <a:pt x="76" y="34"/>
                </a:lnTo>
                <a:lnTo>
                  <a:pt x="74" y="32"/>
                </a:lnTo>
                <a:lnTo>
                  <a:pt x="71" y="29"/>
                </a:lnTo>
                <a:lnTo>
                  <a:pt x="67" y="28"/>
                </a:lnTo>
                <a:lnTo>
                  <a:pt x="63" y="27"/>
                </a:lnTo>
                <a:lnTo>
                  <a:pt x="59" y="27"/>
                </a:lnTo>
                <a:lnTo>
                  <a:pt x="53" y="27"/>
                </a:lnTo>
                <a:lnTo>
                  <a:pt x="47" y="30"/>
                </a:lnTo>
                <a:lnTo>
                  <a:pt x="42" y="34"/>
                </a:lnTo>
                <a:lnTo>
                  <a:pt x="40" y="41"/>
                </a:lnTo>
                <a:lnTo>
                  <a:pt x="37" y="49"/>
                </a:lnTo>
                <a:lnTo>
                  <a:pt x="36" y="59"/>
                </a:lnTo>
                <a:lnTo>
                  <a:pt x="34" y="70"/>
                </a:lnTo>
                <a:lnTo>
                  <a:pt x="34" y="84"/>
                </a:lnTo>
                <a:lnTo>
                  <a:pt x="34" y="100"/>
                </a:lnTo>
                <a:lnTo>
                  <a:pt x="36" y="113"/>
                </a:lnTo>
                <a:lnTo>
                  <a:pt x="37" y="123"/>
                </a:lnTo>
                <a:lnTo>
                  <a:pt x="40" y="131"/>
                </a:lnTo>
                <a:lnTo>
                  <a:pt x="43" y="136"/>
                </a:lnTo>
                <a:lnTo>
                  <a:pt x="47" y="140"/>
                </a:lnTo>
                <a:lnTo>
                  <a:pt x="53" y="143"/>
                </a:lnTo>
                <a:lnTo>
                  <a:pt x="59" y="143"/>
                </a:lnTo>
                <a:lnTo>
                  <a:pt x="63" y="143"/>
                </a:lnTo>
                <a:lnTo>
                  <a:pt x="67" y="141"/>
                </a:lnTo>
                <a:lnTo>
                  <a:pt x="71" y="139"/>
                </a:lnTo>
                <a:lnTo>
                  <a:pt x="74" y="136"/>
                </a:lnTo>
                <a:lnTo>
                  <a:pt x="76" y="132"/>
                </a:lnTo>
                <a:lnTo>
                  <a:pt x="79" y="128"/>
                </a:lnTo>
                <a:lnTo>
                  <a:pt x="80" y="123"/>
                </a:lnTo>
                <a:lnTo>
                  <a:pt x="81" y="117"/>
                </a:lnTo>
                <a:lnTo>
                  <a:pt x="83" y="110"/>
                </a:lnTo>
                <a:lnTo>
                  <a:pt x="84" y="104"/>
                </a:lnTo>
                <a:lnTo>
                  <a:pt x="84" y="94"/>
                </a:lnTo>
                <a:lnTo>
                  <a:pt x="8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65"/>
          <p:cNvSpPr>
            <a:spLocks/>
          </p:cNvSpPr>
          <p:nvPr/>
        </p:nvSpPr>
        <p:spPr bwMode="auto">
          <a:xfrm>
            <a:off x="6813550" y="4703763"/>
            <a:ext cx="15875" cy="15875"/>
          </a:xfrm>
          <a:custGeom>
            <a:avLst/>
            <a:gdLst>
              <a:gd name="T0" fmla="*/ 38 w 38"/>
              <a:gd name="T1" fmla="*/ 20 h 40"/>
              <a:gd name="T2" fmla="*/ 37 w 38"/>
              <a:gd name="T3" fmla="*/ 30 h 40"/>
              <a:gd name="T4" fmla="*/ 34 w 38"/>
              <a:gd name="T5" fmla="*/ 36 h 40"/>
              <a:gd name="T6" fmla="*/ 29 w 38"/>
              <a:gd name="T7" fmla="*/ 40 h 40"/>
              <a:gd name="T8" fmla="*/ 18 w 38"/>
              <a:gd name="T9" fmla="*/ 40 h 40"/>
              <a:gd name="T10" fmla="*/ 9 w 38"/>
              <a:gd name="T11" fmla="*/ 40 h 40"/>
              <a:gd name="T12" fmla="*/ 4 w 38"/>
              <a:gd name="T13" fmla="*/ 36 h 40"/>
              <a:gd name="T14" fmla="*/ 2 w 38"/>
              <a:gd name="T15" fmla="*/ 30 h 40"/>
              <a:gd name="T16" fmla="*/ 0 w 38"/>
              <a:gd name="T17" fmla="*/ 21 h 40"/>
              <a:gd name="T18" fmla="*/ 2 w 38"/>
              <a:gd name="T19" fmla="*/ 10 h 40"/>
              <a:gd name="T20" fmla="*/ 4 w 38"/>
              <a:gd name="T21" fmla="*/ 4 h 40"/>
              <a:gd name="T22" fmla="*/ 9 w 38"/>
              <a:gd name="T23" fmla="*/ 2 h 40"/>
              <a:gd name="T24" fmla="*/ 20 w 38"/>
              <a:gd name="T25" fmla="*/ 0 h 40"/>
              <a:gd name="T26" fmla="*/ 29 w 38"/>
              <a:gd name="T27" fmla="*/ 2 h 40"/>
              <a:gd name="T28" fmla="*/ 34 w 38"/>
              <a:gd name="T29" fmla="*/ 4 h 40"/>
              <a:gd name="T30" fmla="*/ 37 w 38"/>
              <a:gd name="T31" fmla="*/ 10 h 40"/>
              <a:gd name="T32" fmla="*/ 38 w 38"/>
              <a:gd name="T3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0">
                <a:moveTo>
                  <a:pt x="38" y="20"/>
                </a:moveTo>
                <a:lnTo>
                  <a:pt x="37" y="30"/>
                </a:lnTo>
                <a:lnTo>
                  <a:pt x="34" y="36"/>
                </a:lnTo>
                <a:lnTo>
                  <a:pt x="29" y="40"/>
                </a:lnTo>
                <a:lnTo>
                  <a:pt x="18" y="40"/>
                </a:lnTo>
                <a:lnTo>
                  <a:pt x="9" y="40"/>
                </a:lnTo>
                <a:lnTo>
                  <a:pt x="4" y="36"/>
                </a:lnTo>
                <a:lnTo>
                  <a:pt x="2" y="30"/>
                </a:lnTo>
                <a:lnTo>
                  <a:pt x="0" y="21"/>
                </a:lnTo>
                <a:lnTo>
                  <a:pt x="2" y="10"/>
                </a:lnTo>
                <a:lnTo>
                  <a:pt x="4" y="4"/>
                </a:lnTo>
                <a:lnTo>
                  <a:pt x="9" y="2"/>
                </a:lnTo>
                <a:lnTo>
                  <a:pt x="20" y="0"/>
                </a:lnTo>
                <a:lnTo>
                  <a:pt x="29" y="2"/>
                </a:lnTo>
                <a:lnTo>
                  <a:pt x="34" y="4"/>
                </a:lnTo>
                <a:lnTo>
                  <a:pt x="37" y="10"/>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6"/>
          <p:cNvSpPr>
            <a:spLocks noEditPoints="1"/>
          </p:cNvSpPr>
          <p:nvPr/>
        </p:nvSpPr>
        <p:spPr bwMode="auto">
          <a:xfrm>
            <a:off x="6838950" y="4652963"/>
            <a:ext cx="44450" cy="66675"/>
          </a:xfrm>
          <a:custGeom>
            <a:avLst/>
            <a:gdLst>
              <a:gd name="T0" fmla="*/ 112 w 112"/>
              <a:gd name="T1" fmla="*/ 87 h 169"/>
              <a:gd name="T2" fmla="*/ 111 w 112"/>
              <a:gd name="T3" fmla="*/ 109 h 169"/>
              <a:gd name="T4" fmla="*/ 104 w 112"/>
              <a:gd name="T5" fmla="*/ 128 h 169"/>
              <a:gd name="T6" fmla="*/ 95 w 112"/>
              <a:gd name="T7" fmla="*/ 147 h 169"/>
              <a:gd name="T8" fmla="*/ 78 w 112"/>
              <a:gd name="T9" fmla="*/ 161 h 169"/>
              <a:gd name="T10" fmla="*/ 56 w 112"/>
              <a:gd name="T11" fmla="*/ 169 h 169"/>
              <a:gd name="T12" fmla="*/ 36 w 112"/>
              <a:gd name="T13" fmla="*/ 169 h 169"/>
              <a:gd name="T14" fmla="*/ 26 w 112"/>
              <a:gd name="T15" fmla="*/ 168 h 169"/>
              <a:gd name="T16" fmla="*/ 17 w 112"/>
              <a:gd name="T17" fmla="*/ 165 h 169"/>
              <a:gd name="T18" fmla="*/ 10 w 112"/>
              <a:gd name="T19" fmla="*/ 162 h 169"/>
              <a:gd name="T20" fmla="*/ 7 w 112"/>
              <a:gd name="T21" fmla="*/ 160 h 169"/>
              <a:gd name="T22" fmla="*/ 6 w 112"/>
              <a:gd name="T23" fmla="*/ 155 h 169"/>
              <a:gd name="T24" fmla="*/ 6 w 112"/>
              <a:gd name="T25" fmla="*/ 147 h 169"/>
              <a:gd name="T26" fmla="*/ 6 w 112"/>
              <a:gd name="T27" fmla="*/ 141 h 169"/>
              <a:gd name="T28" fmla="*/ 7 w 112"/>
              <a:gd name="T29" fmla="*/ 139 h 169"/>
              <a:gd name="T30" fmla="*/ 9 w 112"/>
              <a:gd name="T31" fmla="*/ 138 h 169"/>
              <a:gd name="T32" fmla="*/ 13 w 112"/>
              <a:gd name="T33" fmla="*/ 138 h 169"/>
              <a:gd name="T34" fmla="*/ 18 w 112"/>
              <a:gd name="T35" fmla="*/ 139 h 169"/>
              <a:gd name="T36" fmla="*/ 26 w 112"/>
              <a:gd name="T37" fmla="*/ 141 h 169"/>
              <a:gd name="T38" fmla="*/ 36 w 112"/>
              <a:gd name="T39" fmla="*/ 143 h 169"/>
              <a:gd name="T40" fmla="*/ 52 w 112"/>
              <a:gd name="T41" fmla="*/ 143 h 169"/>
              <a:gd name="T42" fmla="*/ 66 w 112"/>
              <a:gd name="T43" fmla="*/ 135 h 169"/>
              <a:gd name="T44" fmla="*/ 75 w 112"/>
              <a:gd name="T45" fmla="*/ 123 h 169"/>
              <a:gd name="T46" fmla="*/ 79 w 112"/>
              <a:gd name="T47" fmla="*/ 106 h 169"/>
              <a:gd name="T48" fmla="*/ 74 w 112"/>
              <a:gd name="T49" fmla="*/ 100 h 169"/>
              <a:gd name="T50" fmla="*/ 58 w 112"/>
              <a:gd name="T51" fmla="*/ 105 h 169"/>
              <a:gd name="T52" fmla="*/ 35 w 112"/>
              <a:gd name="T53" fmla="*/ 105 h 169"/>
              <a:gd name="T54" fmla="*/ 17 w 112"/>
              <a:gd name="T55" fmla="*/ 98 h 169"/>
              <a:gd name="T56" fmla="*/ 6 w 112"/>
              <a:gd name="T57" fmla="*/ 85 h 169"/>
              <a:gd name="T58" fmla="*/ 1 w 112"/>
              <a:gd name="T59" fmla="*/ 67 h 169"/>
              <a:gd name="T60" fmla="*/ 1 w 112"/>
              <a:gd name="T61" fmla="*/ 45 h 169"/>
              <a:gd name="T62" fmla="*/ 7 w 112"/>
              <a:gd name="T63" fmla="*/ 24 h 169"/>
              <a:gd name="T64" fmla="*/ 22 w 112"/>
              <a:gd name="T65" fmla="*/ 10 h 169"/>
              <a:gd name="T66" fmla="*/ 44 w 112"/>
              <a:gd name="T67" fmla="*/ 0 h 169"/>
              <a:gd name="T68" fmla="*/ 68 w 112"/>
              <a:gd name="T69" fmla="*/ 0 h 169"/>
              <a:gd name="T70" fmla="*/ 86 w 112"/>
              <a:gd name="T71" fmla="*/ 6 h 169"/>
              <a:gd name="T72" fmla="*/ 98 w 112"/>
              <a:gd name="T73" fmla="*/ 16 h 169"/>
              <a:gd name="T74" fmla="*/ 106 w 112"/>
              <a:gd name="T75" fmla="*/ 29 h 169"/>
              <a:gd name="T76" fmla="*/ 111 w 112"/>
              <a:gd name="T77" fmla="*/ 46 h 169"/>
              <a:gd name="T78" fmla="*/ 112 w 112"/>
              <a:gd name="T79" fmla="*/ 67 h 169"/>
              <a:gd name="T80" fmla="*/ 79 w 112"/>
              <a:gd name="T81" fmla="*/ 72 h 169"/>
              <a:gd name="T82" fmla="*/ 78 w 112"/>
              <a:gd name="T83" fmla="*/ 50 h 169"/>
              <a:gd name="T84" fmla="*/ 74 w 112"/>
              <a:gd name="T85" fmla="*/ 36 h 169"/>
              <a:gd name="T86" fmla="*/ 66 w 112"/>
              <a:gd name="T87" fmla="*/ 28 h 169"/>
              <a:gd name="T88" fmla="*/ 56 w 112"/>
              <a:gd name="T89" fmla="*/ 25 h 169"/>
              <a:gd name="T90" fmla="*/ 45 w 112"/>
              <a:gd name="T91" fmla="*/ 28 h 169"/>
              <a:gd name="T92" fmla="*/ 38 w 112"/>
              <a:gd name="T93" fmla="*/ 33 h 169"/>
              <a:gd name="T94" fmla="*/ 34 w 112"/>
              <a:gd name="T95" fmla="*/ 42 h 169"/>
              <a:gd name="T96" fmla="*/ 32 w 112"/>
              <a:gd name="T97" fmla="*/ 54 h 169"/>
              <a:gd name="T98" fmla="*/ 34 w 112"/>
              <a:gd name="T99" fmla="*/ 66 h 169"/>
              <a:gd name="T100" fmla="*/ 38 w 112"/>
              <a:gd name="T101" fmla="*/ 74 h 169"/>
              <a:gd name="T102" fmla="*/ 44 w 112"/>
              <a:gd name="T103" fmla="*/ 79 h 169"/>
              <a:gd name="T104" fmla="*/ 55 w 112"/>
              <a:gd name="T105" fmla="*/ 80 h 169"/>
              <a:gd name="T106" fmla="*/ 68 w 112"/>
              <a:gd name="T107" fmla="*/ 79 h 169"/>
              <a:gd name="T108" fmla="*/ 79 w 112"/>
              <a:gd name="T109" fmla="*/ 7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69">
                <a:moveTo>
                  <a:pt x="112" y="77"/>
                </a:moveTo>
                <a:lnTo>
                  <a:pt x="112" y="87"/>
                </a:lnTo>
                <a:lnTo>
                  <a:pt x="112" y="98"/>
                </a:lnTo>
                <a:lnTo>
                  <a:pt x="111" y="109"/>
                </a:lnTo>
                <a:lnTo>
                  <a:pt x="108" y="118"/>
                </a:lnTo>
                <a:lnTo>
                  <a:pt x="104" y="128"/>
                </a:lnTo>
                <a:lnTo>
                  <a:pt x="100" y="138"/>
                </a:lnTo>
                <a:lnTo>
                  <a:pt x="95" y="147"/>
                </a:lnTo>
                <a:lnTo>
                  <a:pt x="87" y="155"/>
                </a:lnTo>
                <a:lnTo>
                  <a:pt x="78" y="161"/>
                </a:lnTo>
                <a:lnTo>
                  <a:pt x="68" y="165"/>
                </a:lnTo>
                <a:lnTo>
                  <a:pt x="56" y="169"/>
                </a:lnTo>
                <a:lnTo>
                  <a:pt x="41" y="169"/>
                </a:lnTo>
                <a:lnTo>
                  <a:pt x="36" y="169"/>
                </a:lnTo>
                <a:lnTo>
                  <a:pt x="31" y="168"/>
                </a:lnTo>
                <a:lnTo>
                  <a:pt x="26" y="168"/>
                </a:lnTo>
                <a:lnTo>
                  <a:pt x="21" y="166"/>
                </a:lnTo>
                <a:lnTo>
                  <a:pt x="17" y="165"/>
                </a:lnTo>
                <a:lnTo>
                  <a:pt x="13" y="164"/>
                </a:lnTo>
                <a:lnTo>
                  <a:pt x="10" y="162"/>
                </a:lnTo>
                <a:lnTo>
                  <a:pt x="9" y="161"/>
                </a:lnTo>
                <a:lnTo>
                  <a:pt x="7" y="160"/>
                </a:lnTo>
                <a:lnTo>
                  <a:pt x="6" y="157"/>
                </a:lnTo>
                <a:lnTo>
                  <a:pt x="6" y="155"/>
                </a:lnTo>
                <a:lnTo>
                  <a:pt x="6" y="151"/>
                </a:lnTo>
                <a:lnTo>
                  <a:pt x="6" y="147"/>
                </a:lnTo>
                <a:lnTo>
                  <a:pt x="6" y="144"/>
                </a:lnTo>
                <a:lnTo>
                  <a:pt x="6" y="141"/>
                </a:lnTo>
                <a:lnTo>
                  <a:pt x="7" y="140"/>
                </a:lnTo>
                <a:lnTo>
                  <a:pt x="7" y="139"/>
                </a:lnTo>
                <a:lnTo>
                  <a:pt x="9" y="138"/>
                </a:lnTo>
                <a:lnTo>
                  <a:pt x="9" y="138"/>
                </a:lnTo>
                <a:lnTo>
                  <a:pt x="10" y="138"/>
                </a:lnTo>
                <a:lnTo>
                  <a:pt x="13" y="138"/>
                </a:lnTo>
                <a:lnTo>
                  <a:pt x="15" y="139"/>
                </a:lnTo>
                <a:lnTo>
                  <a:pt x="18" y="139"/>
                </a:lnTo>
                <a:lnTo>
                  <a:pt x="22" y="140"/>
                </a:lnTo>
                <a:lnTo>
                  <a:pt x="26" y="141"/>
                </a:lnTo>
                <a:lnTo>
                  <a:pt x="31" y="143"/>
                </a:lnTo>
                <a:lnTo>
                  <a:pt x="36" y="143"/>
                </a:lnTo>
                <a:lnTo>
                  <a:pt x="41" y="143"/>
                </a:lnTo>
                <a:lnTo>
                  <a:pt x="52" y="143"/>
                </a:lnTo>
                <a:lnTo>
                  <a:pt x="60" y="140"/>
                </a:lnTo>
                <a:lnTo>
                  <a:pt x="66" y="135"/>
                </a:lnTo>
                <a:lnTo>
                  <a:pt x="72" y="130"/>
                </a:lnTo>
                <a:lnTo>
                  <a:pt x="75" y="123"/>
                </a:lnTo>
                <a:lnTo>
                  <a:pt x="78" y="114"/>
                </a:lnTo>
                <a:lnTo>
                  <a:pt x="79" y="106"/>
                </a:lnTo>
                <a:lnTo>
                  <a:pt x="81" y="97"/>
                </a:lnTo>
                <a:lnTo>
                  <a:pt x="74" y="100"/>
                </a:lnTo>
                <a:lnTo>
                  <a:pt x="66" y="104"/>
                </a:lnTo>
                <a:lnTo>
                  <a:pt x="58" y="105"/>
                </a:lnTo>
                <a:lnTo>
                  <a:pt x="48" y="106"/>
                </a:lnTo>
                <a:lnTo>
                  <a:pt x="35" y="105"/>
                </a:lnTo>
                <a:lnTo>
                  <a:pt x="26" y="102"/>
                </a:lnTo>
                <a:lnTo>
                  <a:pt x="17" y="98"/>
                </a:lnTo>
                <a:lnTo>
                  <a:pt x="11" y="93"/>
                </a:lnTo>
                <a:lnTo>
                  <a:pt x="6" y="85"/>
                </a:lnTo>
                <a:lnTo>
                  <a:pt x="2" y="77"/>
                </a:lnTo>
                <a:lnTo>
                  <a:pt x="1" y="67"/>
                </a:lnTo>
                <a:lnTo>
                  <a:pt x="0" y="57"/>
                </a:lnTo>
                <a:lnTo>
                  <a:pt x="1" y="45"/>
                </a:lnTo>
                <a:lnTo>
                  <a:pt x="4" y="34"/>
                </a:lnTo>
                <a:lnTo>
                  <a:pt x="7" y="24"/>
                </a:lnTo>
                <a:lnTo>
                  <a:pt x="14" y="16"/>
                </a:lnTo>
                <a:lnTo>
                  <a:pt x="22" y="10"/>
                </a:lnTo>
                <a:lnTo>
                  <a:pt x="32" y="4"/>
                </a:lnTo>
                <a:lnTo>
                  <a:pt x="44" y="0"/>
                </a:lnTo>
                <a:lnTo>
                  <a:pt x="57" y="0"/>
                </a:lnTo>
                <a:lnTo>
                  <a:pt x="68" y="0"/>
                </a:lnTo>
                <a:lnTo>
                  <a:pt x="77" y="3"/>
                </a:lnTo>
                <a:lnTo>
                  <a:pt x="86" y="6"/>
                </a:lnTo>
                <a:lnTo>
                  <a:pt x="91" y="11"/>
                </a:lnTo>
                <a:lnTo>
                  <a:pt x="98" y="16"/>
                </a:lnTo>
                <a:lnTo>
                  <a:pt x="102" y="23"/>
                </a:lnTo>
                <a:lnTo>
                  <a:pt x="106" y="29"/>
                </a:lnTo>
                <a:lnTo>
                  <a:pt x="108" y="38"/>
                </a:lnTo>
                <a:lnTo>
                  <a:pt x="111" y="46"/>
                </a:lnTo>
                <a:lnTo>
                  <a:pt x="112" y="57"/>
                </a:lnTo>
                <a:lnTo>
                  <a:pt x="112" y="67"/>
                </a:lnTo>
                <a:lnTo>
                  <a:pt x="112" y="77"/>
                </a:lnTo>
                <a:close/>
                <a:moveTo>
                  <a:pt x="79" y="72"/>
                </a:moveTo>
                <a:lnTo>
                  <a:pt x="79" y="59"/>
                </a:lnTo>
                <a:lnTo>
                  <a:pt x="78" y="50"/>
                </a:lnTo>
                <a:lnTo>
                  <a:pt x="77" y="41"/>
                </a:lnTo>
                <a:lnTo>
                  <a:pt x="74" y="36"/>
                </a:lnTo>
                <a:lnTo>
                  <a:pt x="70" y="30"/>
                </a:lnTo>
                <a:lnTo>
                  <a:pt x="66" y="28"/>
                </a:lnTo>
                <a:lnTo>
                  <a:pt x="61" y="27"/>
                </a:lnTo>
                <a:lnTo>
                  <a:pt x="56" y="25"/>
                </a:lnTo>
                <a:lnTo>
                  <a:pt x="49" y="27"/>
                </a:lnTo>
                <a:lnTo>
                  <a:pt x="45" y="28"/>
                </a:lnTo>
                <a:lnTo>
                  <a:pt x="41" y="30"/>
                </a:lnTo>
                <a:lnTo>
                  <a:pt x="38" y="33"/>
                </a:lnTo>
                <a:lnTo>
                  <a:pt x="36" y="37"/>
                </a:lnTo>
                <a:lnTo>
                  <a:pt x="34" y="42"/>
                </a:lnTo>
                <a:lnTo>
                  <a:pt x="32" y="47"/>
                </a:lnTo>
                <a:lnTo>
                  <a:pt x="32" y="54"/>
                </a:lnTo>
                <a:lnTo>
                  <a:pt x="32" y="61"/>
                </a:lnTo>
                <a:lnTo>
                  <a:pt x="34" y="66"/>
                </a:lnTo>
                <a:lnTo>
                  <a:pt x="35" y="71"/>
                </a:lnTo>
                <a:lnTo>
                  <a:pt x="38" y="74"/>
                </a:lnTo>
                <a:lnTo>
                  <a:pt x="40" y="77"/>
                </a:lnTo>
                <a:lnTo>
                  <a:pt x="44" y="79"/>
                </a:lnTo>
                <a:lnTo>
                  <a:pt x="49" y="80"/>
                </a:lnTo>
                <a:lnTo>
                  <a:pt x="55" y="80"/>
                </a:lnTo>
                <a:lnTo>
                  <a:pt x="61" y="80"/>
                </a:lnTo>
                <a:lnTo>
                  <a:pt x="68" y="79"/>
                </a:lnTo>
                <a:lnTo>
                  <a:pt x="74" y="76"/>
                </a:lnTo>
                <a:lnTo>
                  <a:pt x="79"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67"/>
          <p:cNvSpPr>
            <a:spLocks/>
          </p:cNvSpPr>
          <p:nvPr/>
        </p:nvSpPr>
        <p:spPr bwMode="auto">
          <a:xfrm>
            <a:off x="6891338" y="4654550"/>
            <a:ext cx="42863" cy="63500"/>
          </a:xfrm>
          <a:custGeom>
            <a:avLst/>
            <a:gdLst>
              <a:gd name="T0" fmla="*/ 110 w 110"/>
              <a:gd name="T1" fmla="*/ 14 h 163"/>
              <a:gd name="T2" fmla="*/ 110 w 110"/>
              <a:gd name="T3" fmla="*/ 17 h 163"/>
              <a:gd name="T4" fmla="*/ 110 w 110"/>
              <a:gd name="T5" fmla="*/ 21 h 163"/>
              <a:gd name="T6" fmla="*/ 110 w 110"/>
              <a:gd name="T7" fmla="*/ 24 h 163"/>
              <a:gd name="T8" fmla="*/ 110 w 110"/>
              <a:gd name="T9" fmla="*/ 25 h 163"/>
              <a:gd name="T10" fmla="*/ 108 w 110"/>
              <a:gd name="T11" fmla="*/ 27 h 163"/>
              <a:gd name="T12" fmla="*/ 108 w 110"/>
              <a:gd name="T13" fmla="*/ 30 h 163"/>
              <a:gd name="T14" fmla="*/ 107 w 110"/>
              <a:gd name="T15" fmla="*/ 31 h 163"/>
              <a:gd name="T16" fmla="*/ 106 w 110"/>
              <a:gd name="T17" fmla="*/ 34 h 163"/>
              <a:gd name="T18" fmla="*/ 52 w 110"/>
              <a:gd name="T19" fmla="*/ 158 h 163"/>
              <a:gd name="T20" fmla="*/ 52 w 110"/>
              <a:gd name="T21" fmla="*/ 161 h 163"/>
              <a:gd name="T22" fmla="*/ 51 w 110"/>
              <a:gd name="T23" fmla="*/ 161 h 163"/>
              <a:gd name="T24" fmla="*/ 50 w 110"/>
              <a:gd name="T25" fmla="*/ 162 h 163"/>
              <a:gd name="T26" fmla="*/ 47 w 110"/>
              <a:gd name="T27" fmla="*/ 163 h 163"/>
              <a:gd name="T28" fmla="*/ 44 w 110"/>
              <a:gd name="T29" fmla="*/ 163 h 163"/>
              <a:gd name="T30" fmla="*/ 42 w 110"/>
              <a:gd name="T31" fmla="*/ 163 h 163"/>
              <a:gd name="T32" fmla="*/ 38 w 110"/>
              <a:gd name="T33" fmla="*/ 163 h 163"/>
              <a:gd name="T34" fmla="*/ 34 w 110"/>
              <a:gd name="T35" fmla="*/ 163 h 163"/>
              <a:gd name="T36" fmla="*/ 27 w 110"/>
              <a:gd name="T37" fmla="*/ 163 h 163"/>
              <a:gd name="T38" fmla="*/ 23 w 110"/>
              <a:gd name="T39" fmla="*/ 163 h 163"/>
              <a:gd name="T40" fmla="*/ 20 w 110"/>
              <a:gd name="T41" fmla="*/ 163 h 163"/>
              <a:gd name="T42" fmla="*/ 17 w 110"/>
              <a:gd name="T43" fmla="*/ 162 h 163"/>
              <a:gd name="T44" fmla="*/ 16 w 110"/>
              <a:gd name="T45" fmla="*/ 161 h 163"/>
              <a:gd name="T46" fmla="*/ 16 w 110"/>
              <a:gd name="T47" fmla="*/ 159 h 163"/>
              <a:gd name="T48" fmla="*/ 16 w 110"/>
              <a:gd name="T49" fmla="*/ 158 h 163"/>
              <a:gd name="T50" fmla="*/ 16 w 110"/>
              <a:gd name="T51" fmla="*/ 155 h 163"/>
              <a:gd name="T52" fmla="*/ 74 w 110"/>
              <a:gd name="T53" fmla="*/ 29 h 163"/>
              <a:gd name="T54" fmla="*/ 5 w 110"/>
              <a:gd name="T55" fmla="*/ 29 h 163"/>
              <a:gd name="T56" fmla="*/ 3 w 110"/>
              <a:gd name="T57" fmla="*/ 29 h 163"/>
              <a:gd name="T58" fmla="*/ 1 w 110"/>
              <a:gd name="T59" fmla="*/ 25 h 163"/>
              <a:gd name="T60" fmla="*/ 0 w 110"/>
              <a:gd name="T61" fmla="*/ 21 h 163"/>
              <a:gd name="T62" fmla="*/ 0 w 110"/>
              <a:gd name="T63" fmla="*/ 14 h 163"/>
              <a:gd name="T64" fmla="*/ 0 w 110"/>
              <a:gd name="T65" fmla="*/ 10 h 163"/>
              <a:gd name="T66" fmla="*/ 0 w 110"/>
              <a:gd name="T67" fmla="*/ 8 h 163"/>
              <a:gd name="T68" fmla="*/ 1 w 110"/>
              <a:gd name="T69" fmla="*/ 5 h 163"/>
              <a:gd name="T70" fmla="*/ 1 w 110"/>
              <a:gd name="T71" fmla="*/ 3 h 163"/>
              <a:gd name="T72" fmla="*/ 3 w 110"/>
              <a:gd name="T73" fmla="*/ 1 h 163"/>
              <a:gd name="T74" fmla="*/ 3 w 110"/>
              <a:gd name="T75" fmla="*/ 1 h 163"/>
              <a:gd name="T76" fmla="*/ 4 w 110"/>
              <a:gd name="T77" fmla="*/ 0 h 163"/>
              <a:gd name="T78" fmla="*/ 5 w 110"/>
              <a:gd name="T79" fmla="*/ 0 h 163"/>
              <a:gd name="T80" fmla="*/ 102 w 110"/>
              <a:gd name="T81" fmla="*/ 0 h 163"/>
              <a:gd name="T82" fmla="*/ 105 w 110"/>
              <a:gd name="T83" fmla="*/ 0 h 163"/>
              <a:gd name="T84" fmla="*/ 106 w 110"/>
              <a:gd name="T85" fmla="*/ 0 h 163"/>
              <a:gd name="T86" fmla="*/ 107 w 110"/>
              <a:gd name="T87" fmla="*/ 1 h 163"/>
              <a:gd name="T88" fmla="*/ 108 w 110"/>
              <a:gd name="T89" fmla="*/ 3 h 163"/>
              <a:gd name="T90" fmla="*/ 110 w 110"/>
              <a:gd name="T91" fmla="*/ 4 h 163"/>
              <a:gd name="T92" fmla="*/ 110 w 110"/>
              <a:gd name="T93" fmla="*/ 7 h 163"/>
              <a:gd name="T94" fmla="*/ 110 w 110"/>
              <a:gd name="T95" fmla="*/ 9 h 163"/>
              <a:gd name="T96" fmla="*/ 110 w 110"/>
              <a:gd name="T97" fmla="*/ 1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63">
                <a:moveTo>
                  <a:pt x="110" y="14"/>
                </a:moveTo>
                <a:lnTo>
                  <a:pt x="110" y="17"/>
                </a:lnTo>
                <a:lnTo>
                  <a:pt x="110" y="21"/>
                </a:lnTo>
                <a:lnTo>
                  <a:pt x="110" y="24"/>
                </a:lnTo>
                <a:lnTo>
                  <a:pt x="110" y="25"/>
                </a:lnTo>
                <a:lnTo>
                  <a:pt x="108" y="27"/>
                </a:lnTo>
                <a:lnTo>
                  <a:pt x="108" y="30"/>
                </a:lnTo>
                <a:lnTo>
                  <a:pt x="107" y="31"/>
                </a:lnTo>
                <a:lnTo>
                  <a:pt x="106" y="34"/>
                </a:lnTo>
                <a:lnTo>
                  <a:pt x="52" y="158"/>
                </a:lnTo>
                <a:lnTo>
                  <a:pt x="52" y="161"/>
                </a:lnTo>
                <a:lnTo>
                  <a:pt x="51" y="161"/>
                </a:lnTo>
                <a:lnTo>
                  <a:pt x="50" y="162"/>
                </a:lnTo>
                <a:lnTo>
                  <a:pt x="47" y="163"/>
                </a:lnTo>
                <a:lnTo>
                  <a:pt x="44" y="163"/>
                </a:lnTo>
                <a:lnTo>
                  <a:pt x="42" y="163"/>
                </a:lnTo>
                <a:lnTo>
                  <a:pt x="38" y="163"/>
                </a:lnTo>
                <a:lnTo>
                  <a:pt x="34" y="163"/>
                </a:lnTo>
                <a:lnTo>
                  <a:pt x="27" y="163"/>
                </a:lnTo>
                <a:lnTo>
                  <a:pt x="23" y="163"/>
                </a:lnTo>
                <a:lnTo>
                  <a:pt x="20" y="163"/>
                </a:lnTo>
                <a:lnTo>
                  <a:pt x="17" y="162"/>
                </a:lnTo>
                <a:lnTo>
                  <a:pt x="16" y="161"/>
                </a:lnTo>
                <a:lnTo>
                  <a:pt x="16" y="159"/>
                </a:lnTo>
                <a:lnTo>
                  <a:pt x="16" y="158"/>
                </a:lnTo>
                <a:lnTo>
                  <a:pt x="16" y="155"/>
                </a:lnTo>
                <a:lnTo>
                  <a:pt x="74" y="29"/>
                </a:lnTo>
                <a:lnTo>
                  <a:pt x="5" y="29"/>
                </a:lnTo>
                <a:lnTo>
                  <a:pt x="3" y="29"/>
                </a:lnTo>
                <a:lnTo>
                  <a:pt x="1" y="25"/>
                </a:lnTo>
                <a:lnTo>
                  <a:pt x="0" y="21"/>
                </a:lnTo>
                <a:lnTo>
                  <a:pt x="0" y="14"/>
                </a:lnTo>
                <a:lnTo>
                  <a:pt x="0" y="10"/>
                </a:lnTo>
                <a:lnTo>
                  <a:pt x="0" y="8"/>
                </a:lnTo>
                <a:lnTo>
                  <a:pt x="1" y="5"/>
                </a:lnTo>
                <a:lnTo>
                  <a:pt x="1" y="3"/>
                </a:lnTo>
                <a:lnTo>
                  <a:pt x="3" y="1"/>
                </a:lnTo>
                <a:lnTo>
                  <a:pt x="3" y="1"/>
                </a:lnTo>
                <a:lnTo>
                  <a:pt x="4" y="0"/>
                </a:lnTo>
                <a:lnTo>
                  <a:pt x="5" y="0"/>
                </a:lnTo>
                <a:lnTo>
                  <a:pt x="102" y="0"/>
                </a:lnTo>
                <a:lnTo>
                  <a:pt x="105" y="0"/>
                </a:lnTo>
                <a:lnTo>
                  <a:pt x="106" y="0"/>
                </a:lnTo>
                <a:lnTo>
                  <a:pt x="107" y="1"/>
                </a:lnTo>
                <a:lnTo>
                  <a:pt x="108" y="3"/>
                </a:lnTo>
                <a:lnTo>
                  <a:pt x="110" y="4"/>
                </a:lnTo>
                <a:lnTo>
                  <a:pt x="110" y="7"/>
                </a:lnTo>
                <a:lnTo>
                  <a:pt x="110" y="9"/>
                </a:lnTo>
                <a:lnTo>
                  <a:pt x="11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68"/>
          <p:cNvSpPr>
            <a:spLocks/>
          </p:cNvSpPr>
          <p:nvPr/>
        </p:nvSpPr>
        <p:spPr bwMode="auto">
          <a:xfrm>
            <a:off x="6557963" y="4722813"/>
            <a:ext cx="39688" cy="65088"/>
          </a:xfrm>
          <a:custGeom>
            <a:avLst/>
            <a:gdLst>
              <a:gd name="T0" fmla="*/ 100 w 100"/>
              <a:gd name="T1" fmla="*/ 156 h 165"/>
              <a:gd name="T2" fmla="*/ 100 w 100"/>
              <a:gd name="T3" fmla="*/ 161 h 165"/>
              <a:gd name="T4" fmla="*/ 99 w 100"/>
              <a:gd name="T5" fmla="*/ 164 h 165"/>
              <a:gd name="T6" fmla="*/ 97 w 100"/>
              <a:gd name="T7" fmla="*/ 165 h 165"/>
              <a:gd name="T8" fmla="*/ 5 w 100"/>
              <a:gd name="T9" fmla="*/ 165 h 165"/>
              <a:gd name="T10" fmla="*/ 4 w 100"/>
              <a:gd name="T11" fmla="*/ 165 h 165"/>
              <a:gd name="T12" fmla="*/ 2 w 100"/>
              <a:gd name="T13" fmla="*/ 162 h 165"/>
              <a:gd name="T14" fmla="*/ 1 w 100"/>
              <a:gd name="T15" fmla="*/ 159 h 165"/>
              <a:gd name="T16" fmla="*/ 1 w 100"/>
              <a:gd name="T17" fmla="*/ 153 h 165"/>
              <a:gd name="T18" fmla="*/ 1 w 100"/>
              <a:gd name="T19" fmla="*/ 147 h 165"/>
              <a:gd name="T20" fmla="*/ 2 w 100"/>
              <a:gd name="T21" fmla="*/ 143 h 165"/>
              <a:gd name="T22" fmla="*/ 4 w 100"/>
              <a:gd name="T23" fmla="*/ 140 h 165"/>
              <a:gd name="T24" fmla="*/ 5 w 100"/>
              <a:gd name="T25" fmla="*/ 140 h 165"/>
              <a:gd name="T26" fmla="*/ 36 w 100"/>
              <a:gd name="T27" fmla="*/ 33 h 165"/>
              <a:gd name="T28" fmla="*/ 8 w 100"/>
              <a:gd name="T29" fmla="*/ 49 h 165"/>
              <a:gd name="T30" fmla="*/ 4 w 100"/>
              <a:gd name="T31" fmla="*/ 50 h 165"/>
              <a:gd name="T32" fmla="*/ 1 w 100"/>
              <a:gd name="T33" fmla="*/ 47 h 165"/>
              <a:gd name="T34" fmla="*/ 0 w 100"/>
              <a:gd name="T35" fmla="*/ 42 h 165"/>
              <a:gd name="T36" fmla="*/ 0 w 100"/>
              <a:gd name="T37" fmla="*/ 34 h 165"/>
              <a:gd name="T38" fmla="*/ 1 w 100"/>
              <a:gd name="T39" fmla="*/ 31 h 165"/>
              <a:gd name="T40" fmla="*/ 1 w 100"/>
              <a:gd name="T41" fmla="*/ 28 h 165"/>
              <a:gd name="T42" fmla="*/ 4 w 100"/>
              <a:gd name="T43" fmla="*/ 27 h 165"/>
              <a:gd name="T44" fmla="*/ 40 w 100"/>
              <a:gd name="T45" fmla="*/ 3 h 165"/>
              <a:gd name="T46" fmla="*/ 42 w 100"/>
              <a:gd name="T47" fmla="*/ 2 h 165"/>
              <a:gd name="T48" fmla="*/ 44 w 100"/>
              <a:gd name="T49" fmla="*/ 2 h 165"/>
              <a:gd name="T50" fmla="*/ 48 w 100"/>
              <a:gd name="T51" fmla="*/ 2 h 165"/>
              <a:gd name="T52" fmla="*/ 55 w 100"/>
              <a:gd name="T53" fmla="*/ 0 h 165"/>
              <a:gd name="T54" fmla="*/ 63 w 100"/>
              <a:gd name="T55" fmla="*/ 2 h 165"/>
              <a:gd name="T56" fmla="*/ 66 w 100"/>
              <a:gd name="T57" fmla="*/ 2 h 165"/>
              <a:gd name="T58" fmla="*/ 69 w 100"/>
              <a:gd name="T59" fmla="*/ 3 h 165"/>
              <a:gd name="T60" fmla="*/ 69 w 100"/>
              <a:gd name="T61" fmla="*/ 4 h 165"/>
              <a:gd name="T62" fmla="*/ 95 w 100"/>
              <a:gd name="T63" fmla="*/ 140 h 165"/>
              <a:gd name="T64" fmla="*/ 98 w 100"/>
              <a:gd name="T65" fmla="*/ 140 h 165"/>
              <a:gd name="T66" fmla="*/ 99 w 100"/>
              <a:gd name="T67" fmla="*/ 143 h 165"/>
              <a:gd name="T68" fmla="*/ 100 w 100"/>
              <a:gd name="T69" fmla="*/ 147 h 165"/>
              <a:gd name="T70" fmla="*/ 100 w 100"/>
              <a:gd name="T71" fmla="*/ 1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5">
                <a:moveTo>
                  <a:pt x="100" y="153"/>
                </a:moveTo>
                <a:lnTo>
                  <a:pt x="100" y="156"/>
                </a:lnTo>
                <a:lnTo>
                  <a:pt x="100" y="159"/>
                </a:lnTo>
                <a:lnTo>
                  <a:pt x="100" y="161"/>
                </a:lnTo>
                <a:lnTo>
                  <a:pt x="99" y="162"/>
                </a:lnTo>
                <a:lnTo>
                  <a:pt x="99" y="164"/>
                </a:lnTo>
                <a:lnTo>
                  <a:pt x="98" y="165"/>
                </a:lnTo>
                <a:lnTo>
                  <a:pt x="97" y="165"/>
                </a:lnTo>
                <a:lnTo>
                  <a:pt x="95" y="165"/>
                </a:lnTo>
                <a:lnTo>
                  <a:pt x="5" y="165"/>
                </a:lnTo>
                <a:lnTo>
                  <a:pt x="5" y="165"/>
                </a:lnTo>
                <a:lnTo>
                  <a:pt x="4" y="165"/>
                </a:lnTo>
                <a:lnTo>
                  <a:pt x="2" y="164"/>
                </a:lnTo>
                <a:lnTo>
                  <a:pt x="2" y="162"/>
                </a:lnTo>
                <a:lnTo>
                  <a:pt x="1" y="161"/>
                </a:lnTo>
                <a:lnTo>
                  <a:pt x="1" y="159"/>
                </a:lnTo>
                <a:lnTo>
                  <a:pt x="1" y="156"/>
                </a:lnTo>
                <a:lnTo>
                  <a:pt x="1" y="153"/>
                </a:lnTo>
                <a:lnTo>
                  <a:pt x="1" y="149"/>
                </a:lnTo>
                <a:lnTo>
                  <a:pt x="1" y="147"/>
                </a:lnTo>
                <a:lnTo>
                  <a:pt x="1" y="144"/>
                </a:lnTo>
                <a:lnTo>
                  <a:pt x="2" y="143"/>
                </a:lnTo>
                <a:lnTo>
                  <a:pt x="2" y="142"/>
                </a:lnTo>
                <a:lnTo>
                  <a:pt x="4" y="140"/>
                </a:lnTo>
                <a:lnTo>
                  <a:pt x="5" y="140"/>
                </a:lnTo>
                <a:lnTo>
                  <a:pt x="5" y="140"/>
                </a:lnTo>
                <a:lnTo>
                  <a:pt x="36" y="140"/>
                </a:lnTo>
                <a:lnTo>
                  <a:pt x="36" y="33"/>
                </a:lnTo>
                <a:lnTo>
                  <a:pt x="10" y="47"/>
                </a:lnTo>
                <a:lnTo>
                  <a:pt x="8" y="49"/>
                </a:lnTo>
                <a:lnTo>
                  <a:pt x="5" y="50"/>
                </a:lnTo>
                <a:lnTo>
                  <a:pt x="4" y="50"/>
                </a:lnTo>
                <a:lnTo>
                  <a:pt x="2" y="49"/>
                </a:lnTo>
                <a:lnTo>
                  <a:pt x="1" y="47"/>
                </a:lnTo>
                <a:lnTo>
                  <a:pt x="1" y="45"/>
                </a:lnTo>
                <a:lnTo>
                  <a:pt x="0" y="42"/>
                </a:lnTo>
                <a:lnTo>
                  <a:pt x="0" y="38"/>
                </a:lnTo>
                <a:lnTo>
                  <a:pt x="0" y="34"/>
                </a:lnTo>
                <a:lnTo>
                  <a:pt x="1" y="33"/>
                </a:lnTo>
                <a:lnTo>
                  <a:pt x="1" y="31"/>
                </a:lnTo>
                <a:lnTo>
                  <a:pt x="1" y="29"/>
                </a:lnTo>
                <a:lnTo>
                  <a:pt x="1" y="28"/>
                </a:lnTo>
                <a:lnTo>
                  <a:pt x="2" y="28"/>
                </a:lnTo>
                <a:lnTo>
                  <a:pt x="4" y="27"/>
                </a:lnTo>
                <a:lnTo>
                  <a:pt x="5" y="25"/>
                </a:lnTo>
                <a:lnTo>
                  <a:pt x="40" y="3"/>
                </a:lnTo>
                <a:lnTo>
                  <a:pt x="40" y="2"/>
                </a:lnTo>
                <a:lnTo>
                  <a:pt x="42" y="2"/>
                </a:lnTo>
                <a:lnTo>
                  <a:pt x="43" y="2"/>
                </a:lnTo>
                <a:lnTo>
                  <a:pt x="44" y="2"/>
                </a:lnTo>
                <a:lnTo>
                  <a:pt x="46" y="2"/>
                </a:lnTo>
                <a:lnTo>
                  <a:pt x="48" y="2"/>
                </a:lnTo>
                <a:lnTo>
                  <a:pt x="51" y="0"/>
                </a:lnTo>
                <a:lnTo>
                  <a:pt x="55" y="0"/>
                </a:lnTo>
                <a:lnTo>
                  <a:pt x="59" y="0"/>
                </a:lnTo>
                <a:lnTo>
                  <a:pt x="63" y="2"/>
                </a:lnTo>
                <a:lnTo>
                  <a:pt x="65" y="2"/>
                </a:lnTo>
                <a:lnTo>
                  <a:pt x="66" y="2"/>
                </a:lnTo>
                <a:lnTo>
                  <a:pt x="68" y="2"/>
                </a:lnTo>
                <a:lnTo>
                  <a:pt x="69" y="3"/>
                </a:lnTo>
                <a:lnTo>
                  <a:pt x="69" y="4"/>
                </a:lnTo>
                <a:lnTo>
                  <a:pt x="69" y="4"/>
                </a:lnTo>
                <a:lnTo>
                  <a:pt x="69" y="140"/>
                </a:lnTo>
                <a:lnTo>
                  <a:pt x="95" y="140"/>
                </a:lnTo>
                <a:lnTo>
                  <a:pt x="97" y="140"/>
                </a:lnTo>
                <a:lnTo>
                  <a:pt x="98" y="140"/>
                </a:lnTo>
                <a:lnTo>
                  <a:pt x="99" y="142"/>
                </a:lnTo>
                <a:lnTo>
                  <a:pt x="99" y="143"/>
                </a:lnTo>
                <a:lnTo>
                  <a:pt x="100" y="144"/>
                </a:lnTo>
                <a:lnTo>
                  <a:pt x="100" y="147"/>
                </a:lnTo>
                <a:lnTo>
                  <a:pt x="100" y="149"/>
                </a:lnTo>
                <a:lnTo>
                  <a:pt x="10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69"/>
          <p:cNvSpPr>
            <a:spLocks/>
          </p:cNvSpPr>
          <p:nvPr/>
        </p:nvSpPr>
        <p:spPr bwMode="auto">
          <a:xfrm>
            <a:off x="6610350" y="4773613"/>
            <a:ext cx="14288" cy="14288"/>
          </a:xfrm>
          <a:custGeom>
            <a:avLst/>
            <a:gdLst>
              <a:gd name="T0" fmla="*/ 37 w 37"/>
              <a:gd name="T1" fmla="*/ 19 h 38"/>
              <a:gd name="T2" fmla="*/ 37 w 37"/>
              <a:gd name="T3" fmla="*/ 29 h 38"/>
              <a:gd name="T4" fmla="*/ 33 w 37"/>
              <a:gd name="T5" fmla="*/ 34 h 38"/>
              <a:gd name="T6" fmla="*/ 28 w 37"/>
              <a:gd name="T7" fmla="*/ 38 h 38"/>
              <a:gd name="T8" fmla="*/ 18 w 37"/>
              <a:gd name="T9" fmla="*/ 38 h 38"/>
              <a:gd name="T10" fmla="*/ 9 w 37"/>
              <a:gd name="T11" fmla="*/ 38 h 38"/>
              <a:gd name="T12" fmla="*/ 4 w 37"/>
              <a:gd name="T13" fmla="*/ 34 h 38"/>
              <a:gd name="T14" fmla="*/ 0 w 37"/>
              <a:gd name="T15" fmla="*/ 29 h 38"/>
              <a:gd name="T16" fmla="*/ 0 w 37"/>
              <a:gd name="T17" fmla="*/ 20 h 38"/>
              <a:gd name="T18" fmla="*/ 0 w 37"/>
              <a:gd name="T19" fmla="*/ 10 h 38"/>
              <a:gd name="T20" fmla="*/ 4 w 37"/>
              <a:gd name="T21" fmla="*/ 4 h 38"/>
              <a:gd name="T22" fmla="*/ 9 w 37"/>
              <a:gd name="T23" fmla="*/ 0 h 38"/>
              <a:gd name="T24" fmla="*/ 18 w 37"/>
              <a:gd name="T25" fmla="*/ 0 h 38"/>
              <a:gd name="T26" fmla="*/ 28 w 37"/>
              <a:gd name="T27" fmla="*/ 0 h 38"/>
              <a:gd name="T28" fmla="*/ 33 w 37"/>
              <a:gd name="T29" fmla="*/ 4 h 38"/>
              <a:gd name="T30" fmla="*/ 37 w 37"/>
              <a:gd name="T31" fmla="*/ 10 h 38"/>
              <a:gd name="T32" fmla="*/ 37 w 37"/>
              <a:gd name="T3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37" y="19"/>
                </a:moveTo>
                <a:lnTo>
                  <a:pt x="37" y="29"/>
                </a:lnTo>
                <a:lnTo>
                  <a:pt x="33" y="34"/>
                </a:lnTo>
                <a:lnTo>
                  <a:pt x="28" y="38"/>
                </a:lnTo>
                <a:lnTo>
                  <a:pt x="18" y="38"/>
                </a:lnTo>
                <a:lnTo>
                  <a:pt x="9" y="38"/>
                </a:lnTo>
                <a:lnTo>
                  <a:pt x="4" y="34"/>
                </a:lnTo>
                <a:lnTo>
                  <a:pt x="0" y="29"/>
                </a:lnTo>
                <a:lnTo>
                  <a:pt x="0" y="20"/>
                </a:lnTo>
                <a:lnTo>
                  <a:pt x="0" y="10"/>
                </a:lnTo>
                <a:lnTo>
                  <a:pt x="4" y="4"/>
                </a:lnTo>
                <a:lnTo>
                  <a:pt x="9" y="0"/>
                </a:lnTo>
                <a:lnTo>
                  <a:pt x="18" y="0"/>
                </a:lnTo>
                <a:lnTo>
                  <a:pt x="28" y="0"/>
                </a:lnTo>
                <a:lnTo>
                  <a:pt x="33" y="4"/>
                </a:lnTo>
                <a:lnTo>
                  <a:pt x="37" y="10"/>
                </a:lnTo>
                <a:lnTo>
                  <a:pt x="3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70"/>
          <p:cNvSpPr>
            <a:spLocks noEditPoints="1"/>
          </p:cNvSpPr>
          <p:nvPr/>
        </p:nvSpPr>
        <p:spPr bwMode="auto">
          <a:xfrm>
            <a:off x="6634163" y="4721225"/>
            <a:ext cx="46038" cy="66675"/>
          </a:xfrm>
          <a:custGeom>
            <a:avLst/>
            <a:gdLst>
              <a:gd name="T0" fmla="*/ 115 w 117"/>
              <a:gd name="T1" fmla="*/ 133 h 169"/>
              <a:gd name="T2" fmla="*/ 108 w 117"/>
              <a:gd name="T3" fmla="*/ 150 h 169"/>
              <a:gd name="T4" fmla="*/ 93 w 117"/>
              <a:gd name="T5" fmla="*/ 162 h 169"/>
              <a:gd name="T6" fmla="*/ 71 w 117"/>
              <a:gd name="T7" fmla="*/ 169 h 169"/>
              <a:gd name="T8" fmla="*/ 43 w 117"/>
              <a:gd name="T9" fmla="*/ 169 h 169"/>
              <a:gd name="T10" fmla="*/ 23 w 117"/>
              <a:gd name="T11" fmla="*/ 163 h 169"/>
              <a:gd name="T12" fmla="*/ 8 w 117"/>
              <a:gd name="T13" fmla="*/ 153 h 169"/>
              <a:gd name="T14" fmla="*/ 2 w 117"/>
              <a:gd name="T15" fmla="*/ 137 h 169"/>
              <a:gd name="T16" fmla="*/ 2 w 117"/>
              <a:gd name="T17" fmla="*/ 120 h 169"/>
              <a:gd name="T18" fmla="*/ 6 w 117"/>
              <a:gd name="T19" fmla="*/ 109 h 169"/>
              <a:gd name="T20" fmla="*/ 13 w 117"/>
              <a:gd name="T21" fmla="*/ 97 h 169"/>
              <a:gd name="T22" fmla="*/ 25 w 117"/>
              <a:gd name="T23" fmla="*/ 88 h 169"/>
              <a:gd name="T24" fmla="*/ 26 w 117"/>
              <a:gd name="T25" fmla="*/ 80 h 169"/>
              <a:gd name="T26" fmla="*/ 17 w 117"/>
              <a:gd name="T27" fmla="*/ 72 h 169"/>
              <a:gd name="T28" fmla="*/ 9 w 117"/>
              <a:gd name="T29" fmla="*/ 63 h 169"/>
              <a:gd name="T30" fmla="*/ 6 w 117"/>
              <a:gd name="T31" fmla="*/ 51 h 169"/>
              <a:gd name="T32" fmla="*/ 6 w 117"/>
              <a:gd name="T33" fmla="*/ 34 h 169"/>
              <a:gd name="T34" fmla="*/ 13 w 117"/>
              <a:gd name="T35" fmla="*/ 18 h 169"/>
              <a:gd name="T36" fmla="*/ 26 w 117"/>
              <a:gd name="T37" fmla="*/ 7 h 169"/>
              <a:gd name="T38" fmla="*/ 47 w 117"/>
              <a:gd name="T39" fmla="*/ 0 h 169"/>
              <a:gd name="T40" fmla="*/ 74 w 117"/>
              <a:gd name="T41" fmla="*/ 0 h 169"/>
              <a:gd name="T42" fmla="*/ 93 w 117"/>
              <a:gd name="T43" fmla="*/ 7 h 169"/>
              <a:gd name="T44" fmla="*/ 105 w 117"/>
              <a:gd name="T45" fmla="*/ 17 h 169"/>
              <a:gd name="T46" fmla="*/ 111 w 117"/>
              <a:gd name="T47" fmla="*/ 32 h 169"/>
              <a:gd name="T48" fmla="*/ 111 w 117"/>
              <a:gd name="T49" fmla="*/ 46 h 169"/>
              <a:gd name="T50" fmla="*/ 108 w 117"/>
              <a:gd name="T51" fmla="*/ 58 h 169"/>
              <a:gd name="T52" fmla="*/ 100 w 117"/>
              <a:gd name="T53" fmla="*/ 68 h 169"/>
              <a:gd name="T54" fmla="*/ 89 w 117"/>
              <a:gd name="T55" fmla="*/ 76 h 169"/>
              <a:gd name="T56" fmla="*/ 91 w 117"/>
              <a:gd name="T57" fmla="*/ 84 h 169"/>
              <a:gd name="T58" fmla="*/ 104 w 117"/>
              <a:gd name="T59" fmla="*/ 93 h 169"/>
              <a:gd name="T60" fmla="*/ 111 w 117"/>
              <a:gd name="T61" fmla="*/ 103 h 169"/>
              <a:gd name="T62" fmla="*/ 115 w 117"/>
              <a:gd name="T63" fmla="*/ 115 h 169"/>
              <a:gd name="T64" fmla="*/ 80 w 117"/>
              <a:gd name="T65" fmla="*/ 43 h 169"/>
              <a:gd name="T66" fmla="*/ 79 w 117"/>
              <a:gd name="T67" fmla="*/ 35 h 169"/>
              <a:gd name="T68" fmla="*/ 74 w 117"/>
              <a:gd name="T69" fmla="*/ 29 h 169"/>
              <a:gd name="T70" fmla="*/ 67 w 117"/>
              <a:gd name="T71" fmla="*/ 26 h 169"/>
              <a:gd name="T72" fmla="*/ 58 w 117"/>
              <a:gd name="T73" fmla="*/ 25 h 169"/>
              <a:gd name="T74" fmla="*/ 42 w 117"/>
              <a:gd name="T75" fmla="*/ 29 h 169"/>
              <a:gd name="T76" fmla="*/ 37 w 117"/>
              <a:gd name="T77" fmla="*/ 43 h 169"/>
              <a:gd name="T78" fmla="*/ 38 w 117"/>
              <a:gd name="T79" fmla="*/ 50 h 169"/>
              <a:gd name="T80" fmla="*/ 42 w 117"/>
              <a:gd name="T81" fmla="*/ 56 h 169"/>
              <a:gd name="T82" fmla="*/ 50 w 117"/>
              <a:gd name="T83" fmla="*/ 63 h 169"/>
              <a:gd name="T84" fmla="*/ 60 w 117"/>
              <a:gd name="T85" fmla="*/ 68 h 169"/>
              <a:gd name="T86" fmla="*/ 75 w 117"/>
              <a:gd name="T87" fmla="*/ 58 h 169"/>
              <a:gd name="T88" fmla="*/ 80 w 117"/>
              <a:gd name="T89" fmla="*/ 43 h 169"/>
              <a:gd name="T90" fmla="*/ 83 w 117"/>
              <a:gd name="T91" fmla="*/ 120 h 169"/>
              <a:gd name="T92" fmla="*/ 80 w 117"/>
              <a:gd name="T93" fmla="*/ 112 h 169"/>
              <a:gd name="T94" fmla="*/ 74 w 117"/>
              <a:gd name="T95" fmla="*/ 106 h 169"/>
              <a:gd name="T96" fmla="*/ 63 w 117"/>
              <a:gd name="T97" fmla="*/ 99 h 169"/>
              <a:gd name="T98" fmla="*/ 51 w 117"/>
              <a:gd name="T99" fmla="*/ 99 h 169"/>
              <a:gd name="T100" fmla="*/ 42 w 117"/>
              <a:gd name="T101" fmla="*/ 106 h 169"/>
              <a:gd name="T102" fmla="*/ 37 w 117"/>
              <a:gd name="T103" fmla="*/ 112 h 169"/>
              <a:gd name="T104" fmla="*/ 33 w 117"/>
              <a:gd name="T105" fmla="*/ 120 h 169"/>
              <a:gd name="T106" fmla="*/ 34 w 117"/>
              <a:gd name="T107" fmla="*/ 133 h 169"/>
              <a:gd name="T108" fmla="*/ 47 w 117"/>
              <a:gd name="T109" fmla="*/ 144 h 169"/>
              <a:gd name="T110" fmla="*/ 70 w 117"/>
              <a:gd name="T111" fmla="*/ 144 h 169"/>
              <a:gd name="T112" fmla="*/ 83 w 117"/>
              <a:gd name="T113" fmla="*/ 13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169">
                <a:moveTo>
                  <a:pt x="117" y="123"/>
                </a:moveTo>
                <a:lnTo>
                  <a:pt x="115" y="133"/>
                </a:lnTo>
                <a:lnTo>
                  <a:pt x="113" y="143"/>
                </a:lnTo>
                <a:lnTo>
                  <a:pt x="108" y="150"/>
                </a:lnTo>
                <a:lnTo>
                  <a:pt x="101" y="157"/>
                </a:lnTo>
                <a:lnTo>
                  <a:pt x="93" y="162"/>
                </a:lnTo>
                <a:lnTo>
                  <a:pt x="83" y="166"/>
                </a:lnTo>
                <a:lnTo>
                  <a:pt x="71" y="169"/>
                </a:lnTo>
                <a:lnTo>
                  <a:pt x="57" y="169"/>
                </a:lnTo>
                <a:lnTo>
                  <a:pt x="43" y="169"/>
                </a:lnTo>
                <a:lnTo>
                  <a:pt x="32" y="166"/>
                </a:lnTo>
                <a:lnTo>
                  <a:pt x="23" y="163"/>
                </a:lnTo>
                <a:lnTo>
                  <a:pt x="15" y="158"/>
                </a:lnTo>
                <a:lnTo>
                  <a:pt x="8" y="153"/>
                </a:lnTo>
                <a:lnTo>
                  <a:pt x="4" y="145"/>
                </a:lnTo>
                <a:lnTo>
                  <a:pt x="2" y="137"/>
                </a:lnTo>
                <a:lnTo>
                  <a:pt x="0" y="127"/>
                </a:lnTo>
                <a:lnTo>
                  <a:pt x="2" y="120"/>
                </a:lnTo>
                <a:lnTo>
                  <a:pt x="3" y="114"/>
                </a:lnTo>
                <a:lnTo>
                  <a:pt x="6" y="109"/>
                </a:lnTo>
                <a:lnTo>
                  <a:pt x="9" y="102"/>
                </a:lnTo>
                <a:lnTo>
                  <a:pt x="13" y="97"/>
                </a:lnTo>
                <a:lnTo>
                  <a:pt x="19" y="93"/>
                </a:lnTo>
                <a:lnTo>
                  <a:pt x="25" y="88"/>
                </a:lnTo>
                <a:lnTo>
                  <a:pt x="33" y="84"/>
                </a:lnTo>
                <a:lnTo>
                  <a:pt x="26" y="80"/>
                </a:lnTo>
                <a:lnTo>
                  <a:pt x="21" y="76"/>
                </a:lnTo>
                <a:lnTo>
                  <a:pt x="17" y="72"/>
                </a:lnTo>
                <a:lnTo>
                  <a:pt x="13" y="68"/>
                </a:lnTo>
                <a:lnTo>
                  <a:pt x="9" y="63"/>
                </a:lnTo>
                <a:lnTo>
                  <a:pt x="7" y="56"/>
                </a:lnTo>
                <a:lnTo>
                  <a:pt x="6" y="51"/>
                </a:lnTo>
                <a:lnTo>
                  <a:pt x="6" y="45"/>
                </a:lnTo>
                <a:lnTo>
                  <a:pt x="6" y="34"/>
                </a:lnTo>
                <a:lnTo>
                  <a:pt x="8" y="26"/>
                </a:lnTo>
                <a:lnTo>
                  <a:pt x="13" y="18"/>
                </a:lnTo>
                <a:lnTo>
                  <a:pt x="19" y="12"/>
                </a:lnTo>
                <a:lnTo>
                  <a:pt x="26" y="7"/>
                </a:lnTo>
                <a:lnTo>
                  <a:pt x="37" y="3"/>
                </a:lnTo>
                <a:lnTo>
                  <a:pt x="47" y="0"/>
                </a:lnTo>
                <a:lnTo>
                  <a:pt x="60" y="0"/>
                </a:lnTo>
                <a:lnTo>
                  <a:pt x="74" y="0"/>
                </a:lnTo>
                <a:lnTo>
                  <a:pt x="84" y="3"/>
                </a:lnTo>
                <a:lnTo>
                  <a:pt x="93" y="7"/>
                </a:lnTo>
                <a:lnTo>
                  <a:pt x="100" y="12"/>
                </a:lnTo>
                <a:lnTo>
                  <a:pt x="105" y="17"/>
                </a:lnTo>
                <a:lnTo>
                  <a:pt x="109" y="24"/>
                </a:lnTo>
                <a:lnTo>
                  <a:pt x="111" y="32"/>
                </a:lnTo>
                <a:lnTo>
                  <a:pt x="111" y="41"/>
                </a:lnTo>
                <a:lnTo>
                  <a:pt x="111" y="46"/>
                </a:lnTo>
                <a:lnTo>
                  <a:pt x="109" y="52"/>
                </a:lnTo>
                <a:lnTo>
                  <a:pt x="108" y="58"/>
                </a:lnTo>
                <a:lnTo>
                  <a:pt x="104" y="63"/>
                </a:lnTo>
                <a:lnTo>
                  <a:pt x="100" y="68"/>
                </a:lnTo>
                <a:lnTo>
                  <a:pt x="96" y="72"/>
                </a:lnTo>
                <a:lnTo>
                  <a:pt x="89" y="76"/>
                </a:lnTo>
                <a:lnTo>
                  <a:pt x="84" y="80"/>
                </a:lnTo>
                <a:lnTo>
                  <a:pt x="91" y="84"/>
                </a:lnTo>
                <a:lnTo>
                  <a:pt x="97" y="89"/>
                </a:lnTo>
                <a:lnTo>
                  <a:pt x="104" y="93"/>
                </a:lnTo>
                <a:lnTo>
                  <a:pt x="108" y="98"/>
                </a:lnTo>
                <a:lnTo>
                  <a:pt x="111" y="103"/>
                </a:lnTo>
                <a:lnTo>
                  <a:pt x="114" y="110"/>
                </a:lnTo>
                <a:lnTo>
                  <a:pt x="115" y="115"/>
                </a:lnTo>
                <a:lnTo>
                  <a:pt x="117" y="123"/>
                </a:lnTo>
                <a:close/>
                <a:moveTo>
                  <a:pt x="80" y="43"/>
                </a:moveTo>
                <a:lnTo>
                  <a:pt x="79" y="39"/>
                </a:lnTo>
                <a:lnTo>
                  <a:pt x="79" y="35"/>
                </a:lnTo>
                <a:lnTo>
                  <a:pt x="76" y="32"/>
                </a:lnTo>
                <a:lnTo>
                  <a:pt x="74" y="29"/>
                </a:lnTo>
                <a:lnTo>
                  <a:pt x="71" y="28"/>
                </a:lnTo>
                <a:lnTo>
                  <a:pt x="67" y="26"/>
                </a:lnTo>
                <a:lnTo>
                  <a:pt x="63" y="25"/>
                </a:lnTo>
                <a:lnTo>
                  <a:pt x="58" y="25"/>
                </a:lnTo>
                <a:lnTo>
                  <a:pt x="49" y="25"/>
                </a:lnTo>
                <a:lnTo>
                  <a:pt x="42" y="29"/>
                </a:lnTo>
                <a:lnTo>
                  <a:pt x="38" y="35"/>
                </a:lnTo>
                <a:lnTo>
                  <a:pt x="37" y="43"/>
                </a:lnTo>
                <a:lnTo>
                  <a:pt x="37" y="47"/>
                </a:lnTo>
                <a:lnTo>
                  <a:pt x="38" y="50"/>
                </a:lnTo>
                <a:lnTo>
                  <a:pt x="40" y="54"/>
                </a:lnTo>
                <a:lnTo>
                  <a:pt x="42" y="56"/>
                </a:lnTo>
                <a:lnTo>
                  <a:pt x="46" y="60"/>
                </a:lnTo>
                <a:lnTo>
                  <a:pt x="50" y="63"/>
                </a:lnTo>
                <a:lnTo>
                  <a:pt x="54" y="65"/>
                </a:lnTo>
                <a:lnTo>
                  <a:pt x="60" y="68"/>
                </a:lnTo>
                <a:lnTo>
                  <a:pt x="68" y="63"/>
                </a:lnTo>
                <a:lnTo>
                  <a:pt x="75" y="58"/>
                </a:lnTo>
                <a:lnTo>
                  <a:pt x="79" y="51"/>
                </a:lnTo>
                <a:lnTo>
                  <a:pt x="80" y="43"/>
                </a:lnTo>
                <a:close/>
                <a:moveTo>
                  <a:pt x="83" y="124"/>
                </a:moveTo>
                <a:lnTo>
                  <a:pt x="83" y="120"/>
                </a:lnTo>
                <a:lnTo>
                  <a:pt x="81" y="116"/>
                </a:lnTo>
                <a:lnTo>
                  <a:pt x="80" y="112"/>
                </a:lnTo>
                <a:lnTo>
                  <a:pt x="76" y="109"/>
                </a:lnTo>
                <a:lnTo>
                  <a:pt x="74" y="106"/>
                </a:lnTo>
                <a:lnTo>
                  <a:pt x="68" y="102"/>
                </a:lnTo>
                <a:lnTo>
                  <a:pt x="63" y="99"/>
                </a:lnTo>
                <a:lnTo>
                  <a:pt x="57" y="96"/>
                </a:lnTo>
                <a:lnTo>
                  <a:pt x="51" y="99"/>
                </a:lnTo>
                <a:lnTo>
                  <a:pt x="46" y="102"/>
                </a:lnTo>
                <a:lnTo>
                  <a:pt x="42" y="106"/>
                </a:lnTo>
                <a:lnTo>
                  <a:pt x="40" y="109"/>
                </a:lnTo>
                <a:lnTo>
                  <a:pt x="37" y="112"/>
                </a:lnTo>
                <a:lnTo>
                  <a:pt x="34" y="116"/>
                </a:lnTo>
                <a:lnTo>
                  <a:pt x="33" y="120"/>
                </a:lnTo>
                <a:lnTo>
                  <a:pt x="33" y="124"/>
                </a:lnTo>
                <a:lnTo>
                  <a:pt x="34" y="133"/>
                </a:lnTo>
                <a:lnTo>
                  <a:pt x="40" y="140"/>
                </a:lnTo>
                <a:lnTo>
                  <a:pt x="47" y="144"/>
                </a:lnTo>
                <a:lnTo>
                  <a:pt x="59" y="145"/>
                </a:lnTo>
                <a:lnTo>
                  <a:pt x="70" y="144"/>
                </a:lnTo>
                <a:lnTo>
                  <a:pt x="77" y="140"/>
                </a:lnTo>
                <a:lnTo>
                  <a:pt x="83" y="133"/>
                </a:lnTo>
                <a:lnTo>
                  <a:pt x="83"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1"/>
          <p:cNvSpPr>
            <a:spLocks/>
          </p:cNvSpPr>
          <p:nvPr/>
        </p:nvSpPr>
        <p:spPr bwMode="auto">
          <a:xfrm>
            <a:off x="6686550" y="4722813"/>
            <a:ext cx="44450" cy="65088"/>
          </a:xfrm>
          <a:custGeom>
            <a:avLst/>
            <a:gdLst>
              <a:gd name="T0" fmla="*/ 110 w 110"/>
              <a:gd name="T1" fmla="*/ 14 h 164"/>
              <a:gd name="T2" fmla="*/ 110 w 110"/>
              <a:gd name="T3" fmla="*/ 18 h 164"/>
              <a:gd name="T4" fmla="*/ 110 w 110"/>
              <a:gd name="T5" fmla="*/ 21 h 164"/>
              <a:gd name="T6" fmla="*/ 108 w 110"/>
              <a:gd name="T7" fmla="*/ 23 h 164"/>
              <a:gd name="T8" fmla="*/ 108 w 110"/>
              <a:gd name="T9" fmla="*/ 26 h 164"/>
              <a:gd name="T10" fmla="*/ 108 w 110"/>
              <a:gd name="T11" fmla="*/ 29 h 164"/>
              <a:gd name="T12" fmla="*/ 107 w 110"/>
              <a:gd name="T13" fmla="*/ 30 h 164"/>
              <a:gd name="T14" fmla="*/ 107 w 110"/>
              <a:gd name="T15" fmla="*/ 32 h 164"/>
              <a:gd name="T16" fmla="*/ 106 w 110"/>
              <a:gd name="T17" fmla="*/ 35 h 164"/>
              <a:gd name="T18" fmla="*/ 52 w 110"/>
              <a:gd name="T19" fmla="*/ 159 h 164"/>
              <a:gd name="T20" fmla="*/ 51 w 110"/>
              <a:gd name="T21" fmla="*/ 160 h 164"/>
              <a:gd name="T22" fmla="*/ 50 w 110"/>
              <a:gd name="T23" fmla="*/ 162 h 164"/>
              <a:gd name="T24" fmla="*/ 48 w 110"/>
              <a:gd name="T25" fmla="*/ 163 h 164"/>
              <a:gd name="T26" fmla="*/ 47 w 110"/>
              <a:gd name="T27" fmla="*/ 163 h 164"/>
              <a:gd name="T28" fmla="*/ 44 w 110"/>
              <a:gd name="T29" fmla="*/ 163 h 164"/>
              <a:gd name="T30" fmla="*/ 40 w 110"/>
              <a:gd name="T31" fmla="*/ 164 h 164"/>
              <a:gd name="T32" fmla="*/ 38 w 110"/>
              <a:gd name="T33" fmla="*/ 164 h 164"/>
              <a:gd name="T34" fmla="*/ 33 w 110"/>
              <a:gd name="T35" fmla="*/ 164 h 164"/>
              <a:gd name="T36" fmla="*/ 26 w 110"/>
              <a:gd name="T37" fmla="*/ 164 h 164"/>
              <a:gd name="T38" fmla="*/ 22 w 110"/>
              <a:gd name="T39" fmla="*/ 163 h 164"/>
              <a:gd name="T40" fmla="*/ 18 w 110"/>
              <a:gd name="T41" fmla="*/ 163 h 164"/>
              <a:gd name="T42" fmla="*/ 17 w 110"/>
              <a:gd name="T43" fmla="*/ 162 h 164"/>
              <a:gd name="T44" fmla="*/ 16 w 110"/>
              <a:gd name="T45" fmla="*/ 162 h 164"/>
              <a:gd name="T46" fmla="*/ 14 w 110"/>
              <a:gd name="T47" fmla="*/ 160 h 164"/>
              <a:gd name="T48" fmla="*/ 14 w 110"/>
              <a:gd name="T49" fmla="*/ 158 h 164"/>
              <a:gd name="T50" fmla="*/ 16 w 110"/>
              <a:gd name="T51" fmla="*/ 157 h 164"/>
              <a:gd name="T52" fmla="*/ 73 w 110"/>
              <a:gd name="T53" fmla="*/ 29 h 164"/>
              <a:gd name="T54" fmla="*/ 5 w 110"/>
              <a:gd name="T55" fmla="*/ 29 h 164"/>
              <a:gd name="T56" fmla="*/ 3 w 110"/>
              <a:gd name="T57" fmla="*/ 29 h 164"/>
              <a:gd name="T58" fmla="*/ 0 w 110"/>
              <a:gd name="T59" fmla="*/ 26 h 164"/>
              <a:gd name="T60" fmla="*/ 0 w 110"/>
              <a:gd name="T61" fmla="*/ 21 h 164"/>
              <a:gd name="T62" fmla="*/ 0 w 110"/>
              <a:gd name="T63" fmla="*/ 14 h 164"/>
              <a:gd name="T64" fmla="*/ 0 w 110"/>
              <a:gd name="T65" fmla="*/ 10 h 164"/>
              <a:gd name="T66" fmla="*/ 0 w 110"/>
              <a:gd name="T67" fmla="*/ 8 h 164"/>
              <a:gd name="T68" fmla="*/ 0 w 110"/>
              <a:gd name="T69" fmla="*/ 5 h 164"/>
              <a:gd name="T70" fmla="*/ 1 w 110"/>
              <a:gd name="T71" fmla="*/ 4 h 164"/>
              <a:gd name="T72" fmla="*/ 1 w 110"/>
              <a:gd name="T73" fmla="*/ 2 h 164"/>
              <a:gd name="T74" fmla="*/ 3 w 110"/>
              <a:gd name="T75" fmla="*/ 1 h 164"/>
              <a:gd name="T76" fmla="*/ 4 w 110"/>
              <a:gd name="T77" fmla="*/ 0 h 164"/>
              <a:gd name="T78" fmla="*/ 5 w 110"/>
              <a:gd name="T79" fmla="*/ 0 h 164"/>
              <a:gd name="T80" fmla="*/ 102 w 110"/>
              <a:gd name="T81" fmla="*/ 0 h 164"/>
              <a:gd name="T82" fmla="*/ 103 w 110"/>
              <a:gd name="T83" fmla="*/ 0 h 164"/>
              <a:gd name="T84" fmla="*/ 106 w 110"/>
              <a:gd name="T85" fmla="*/ 1 h 164"/>
              <a:gd name="T86" fmla="*/ 107 w 110"/>
              <a:gd name="T87" fmla="*/ 1 h 164"/>
              <a:gd name="T88" fmla="*/ 107 w 110"/>
              <a:gd name="T89" fmla="*/ 2 h 164"/>
              <a:gd name="T90" fmla="*/ 108 w 110"/>
              <a:gd name="T91" fmla="*/ 4 h 164"/>
              <a:gd name="T92" fmla="*/ 108 w 110"/>
              <a:gd name="T93" fmla="*/ 6 h 164"/>
              <a:gd name="T94" fmla="*/ 110 w 110"/>
              <a:gd name="T95" fmla="*/ 10 h 164"/>
              <a:gd name="T96" fmla="*/ 110 w 110"/>
              <a:gd name="T97" fmla="*/ 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64">
                <a:moveTo>
                  <a:pt x="110" y="14"/>
                </a:moveTo>
                <a:lnTo>
                  <a:pt x="110" y="18"/>
                </a:lnTo>
                <a:lnTo>
                  <a:pt x="110" y="21"/>
                </a:lnTo>
                <a:lnTo>
                  <a:pt x="108" y="23"/>
                </a:lnTo>
                <a:lnTo>
                  <a:pt x="108" y="26"/>
                </a:lnTo>
                <a:lnTo>
                  <a:pt x="108" y="29"/>
                </a:lnTo>
                <a:lnTo>
                  <a:pt x="107" y="30"/>
                </a:lnTo>
                <a:lnTo>
                  <a:pt x="107" y="32"/>
                </a:lnTo>
                <a:lnTo>
                  <a:pt x="106" y="35"/>
                </a:lnTo>
                <a:lnTo>
                  <a:pt x="52" y="159"/>
                </a:lnTo>
                <a:lnTo>
                  <a:pt x="51" y="160"/>
                </a:lnTo>
                <a:lnTo>
                  <a:pt x="50" y="162"/>
                </a:lnTo>
                <a:lnTo>
                  <a:pt x="48" y="163"/>
                </a:lnTo>
                <a:lnTo>
                  <a:pt x="47" y="163"/>
                </a:lnTo>
                <a:lnTo>
                  <a:pt x="44" y="163"/>
                </a:lnTo>
                <a:lnTo>
                  <a:pt x="40" y="164"/>
                </a:lnTo>
                <a:lnTo>
                  <a:pt x="38" y="164"/>
                </a:lnTo>
                <a:lnTo>
                  <a:pt x="33" y="164"/>
                </a:lnTo>
                <a:lnTo>
                  <a:pt x="26" y="164"/>
                </a:lnTo>
                <a:lnTo>
                  <a:pt x="22" y="163"/>
                </a:lnTo>
                <a:lnTo>
                  <a:pt x="18" y="163"/>
                </a:lnTo>
                <a:lnTo>
                  <a:pt x="17" y="162"/>
                </a:lnTo>
                <a:lnTo>
                  <a:pt x="16" y="162"/>
                </a:lnTo>
                <a:lnTo>
                  <a:pt x="14" y="160"/>
                </a:lnTo>
                <a:lnTo>
                  <a:pt x="14" y="158"/>
                </a:lnTo>
                <a:lnTo>
                  <a:pt x="16" y="157"/>
                </a:lnTo>
                <a:lnTo>
                  <a:pt x="73" y="29"/>
                </a:lnTo>
                <a:lnTo>
                  <a:pt x="5" y="29"/>
                </a:lnTo>
                <a:lnTo>
                  <a:pt x="3" y="29"/>
                </a:lnTo>
                <a:lnTo>
                  <a:pt x="0" y="26"/>
                </a:lnTo>
                <a:lnTo>
                  <a:pt x="0" y="21"/>
                </a:lnTo>
                <a:lnTo>
                  <a:pt x="0" y="14"/>
                </a:lnTo>
                <a:lnTo>
                  <a:pt x="0" y="10"/>
                </a:lnTo>
                <a:lnTo>
                  <a:pt x="0" y="8"/>
                </a:lnTo>
                <a:lnTo>
                  <a:pt x="0" y="5"/>
                </a:lnTo>
                <a:lnTo>
                  <a:pt x="1" y="4"/>
                </a:lnTo>
                <a:lnTo>
                  <a:pt x="1" y="2"/>
                </a:lnTo>
                <a:lnTo>
                  <a:pt x="3" y="1"/>
                </a:lnTo>
                <a:lnTo>
                  <a:pt x="4" y="0"/>
                </a:lnTo>
                <a:lnTo>
                  <a:pt x="5" y="0"/>
                </a:lnTo>
                <a:lnTo>
                  <a:pt x="102" y="0"/>
                </a:lnTo>
                <a:lnTo>
                  <a:pt x="103" y="0"/>
                </a:lnTo>
                <a:lnTo>
                  <a:pt x="106" y="1"/>
                </a:lnTo>
                <a:lnTo>
                  <a:pt x="107" y="1"/>
                </a:lnTo>
                <a:lnTo>
                  <a:pt x="107" y="2"/>
                </a:lnTo>
                <a:lnTo>
                  <a:pt x="108" y="4"/>
                </a:lnTo>
                <a:lnTo>
                  <a:pt x="108" y="6"/>
                </a:lnTo>
                <a:lnTo>
                  <a:pt x="110" y="10"/>
                </a:lnTo>
                <a:lnTo>
                  <a:pt x="11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2"/>
          <p:cNvSpPr>
            <a:spLocks/>
          </p:cNvSpPr>
          <p:nvPr/>
        </p:nvSpPr>
        <p:spPr bwMode="auto">
          <a:xfrm>
            <a:off x="3200400" y="5422900"/>
            <a:ext cx="39688" cy="55563"/>
          </a:xfrm>
          <a:custGeom>
            <a:avLst/>
            <a:gdLst>
              <a:gd name="T0" fmla="*/ 102 w 102"/>
              <a:gd name="T1" fmla="*/ 115 h 140"/>
              <a:gd name="T2" fmla="*/ 102 w 102"/>
              <a:gd name="T3" fmla="*/ 120 h 140"/>
              <a:gd name="T4" fmla="*/ 101 w 102"/>
              <a:gd name="T5" fmla="*/ 124 h 140"/>
              <a:gd name="T6" fmla="*/ 99 w 102"/>
              <a:gd name="T7" fmla="*/ 127 h 140"/>
              <a:gd name="T8" fmla="*/ 95 w 102"/>
              <a:gd name="T9" fmla="*/ 129 h 140"/>
              <a:gd name="T10" fmla="*/ 88 w 102"/>
              <a:gd name="T11" fmla="*/ 133 h 140"/>
              <a:gd name="T12" fmla="*/ 77 w 102"/>
              <a:gd name="T13" fmla="*/ 137 h 140"/>
              <a:gd name="T14" fmla="*/ 65 w 102"/>
              <a:gd name="T15" fmla="*/ 140 h 140"/>
              <a:gd name="T16" fmla="*/ 46 w 102"/>
              <a:gd name="T17" fmla="*/ 138 h 140"/>
              <a:gd name="T18" fmla="*/ 24 w 102"/>
              <a:gd name="T19" fmla="*/ 130 h 140"/>
              <a:gd name="T20" fmla="*/ 8 w 102"/>
              <a:gd name="T21" fmla="*/ 112 h 140"/>
              <a:gd name="T22" fmla="*/ 0 w 102"/>
              <a:gd name="T23" fmla="*/ 87 h 140"/>
              <a:gd name="T24" fmla="*/ 1 w 102"/>
              <a:gd name="T25" fmla="*/ 53 h 140"/>
              <a:gd name="T26" fmla="*/ 10 w 102"/>
              <a:gd name="T27" fmla="*/ 27 h 140"/>
              <a:gd name="T28" fmla="*/ 26 w 102"/>
              <a:gd name="T29" fmla="*/ 9 h 140"/>
              <a:gd name="T30" fmla="*/ 50 w 102"/>
              <a:gd name="T31" fmla="*/ 0 h 140"/>
              <a:gd name="T32" fmla="*/ 68 w 102"/>
              <a:gd name="T33" fmla="*/ 0 h 140"/>
              <a:gd name="T34" fmla="*/ 78 w 102"/>
              <a:gd name="T35" fmla="*/ 1 h 140"/>
              <a:gd name="T36" fmla="*/ 88 w 102"/>
              <a:gd name="T37" fmla="*/ 5 h 140"/>
              <a:gd name="T38" fmla="*/ 95 w 102"/>
              <a:gd name="T39" fmla="*/ 9 h 140"/>
              <a:gd name="T40" fmla="*/ 99 w 102"/>
              <a:gd name="T41" fmla="*/ 12 h 140"/>
              <a:gd name="T42" fmla="*/ 101 w 102"/>
              <a:gd name="T43" fmla="*/ 14 h 140"/>
              <a:gd name="T44" fmla="*/ 101 w 102"/>
              <a:gd name="T45" fmla="*/ 18 h 140"/>
              <a:gd name="T46" fmla="*/ 101 w 102"/>
              <a:gd name="T47" fmla="*/ 22 h 140"/>
              <a:gd name="T48" fmla="*/ 101 w 102"/>
              <a:gd name="T49" fmla="*/ 33 h 140"/>
              <a:gd name="T50" fmla="*/ 98 w 102"/>
              <a:gd name="T51" fmla="*/ 40 h 140"/>
              <a:gd name="T52" fmla="*/ 94 w 102"/>
              <a:gd name="T53" fmla="*/ 40 h 140"/>
              <a:gd name="T54" fmla="*/ 89 w 102"/>
              <a:gd name="T55" fmla="*/ 36 h 140"/>
              <a:gd name="T56" fmla="*/ 81 w 102"/>
              <a:gd name="T57" fmla="*/ 31 h 140"/>
              <a:gd name="T58" fmla="*/ 71 w 102"/>
              <a:gd name="T59" fmla="*/ 29 h 140"/>
              <a:gd name="T60" fmla="*/ 51 w 102"/>
              <a:gd name="T61" fmla="*/ 30 h 140"/>
              <a:gd name="T62" fmla="*/ 37 w 102"/>
              <a:gd name="T63" fmla="*/ 51 h 140"/>
              <a:gd name="T64" fmla="*/ 37 w 102"/>
              <a:gd name="T65" fmla="*/ 80 h 140"/>
              <a:gd name="T66" fmla="*/ 41 w 102"/>
              <a:gd name="T67" fmla="*/ 94 h 140"/>
              <a:gd name="T68" fmla="*/ 47 w 102"/>
              <a:gd name="T69" fmla="*/ 104 h 140"/>
              <a:gd name="T70" fmla="*/ 58 w 102"/>
              <a:gd name="T71" fmla="*/ 110 h 140"/>
              <a:gd name="T72" fmla="*/ 72 w 102"/>
              <a:gd name="T73" fmla="*/ 110 h 140"/>
              <a:gd name="T74" fmla="*/ 82 w 102"/>
              <a:gd name="T75" fmla="*/ 106 h 140"/>
              <a:gd name="T76" fmla="*/ 90 w 102"/>
              <a:gd name="T77" fmla="*/ 100 h 140"/>
              <a:gd name="T78" fmla="*/ 95 w 102"/>
              <a:gd name="T79" fmla="*/ 97 h 140"/>
              <a:gd name="T80" fmla="*/ 98 w 102"/>
              <a:gd name="T81" fmla="*/ 97 h 140"/>
              <a:gd name="T82" fmla="*/ 101 w 102"/>
              <a:gd name="T83" fmla="*/ 98 h 140"/>
              <a:gd name="T84" fmla="*/ 101 w 102"/>
              <a:gd name="T85" fmla="*/ 102 h 140"/>
              <a:gd name="T86" fmla="*/ 102 w 102"/>
              <a:gd name="T87" fmla="*/ 10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40">
                <a:moveTo>
                  <a:pt x="102" y="112"/>
                </a:moveTo>
                <a:lnTo>
                  <a:pt x="102" y="115"/>
                </a:lnTo>
                <a:lnTo>
                  <a:pt x="102" y="117"/>
                </a:lnTo>
                <a:lnTo>
                  <a:pt x="102" y="120"/>
                </a:lnTo>
                <a:lnTo>
                  <a:pt x="101" y="123"/>
                </a:lnTo>
                <a:lnTo>
                  <a:pt x="101" y="124"/>
                </a:lnTo>
                <a:lnTo>
                  <a:pt x="101" y="125"/>
                </a:lnTo>
                <a:lnTo>
                  <a:pt x="99" y="127"/>
                </a:lnTo>
                <a:lnTo>
                  <a:pt x="98" y="128"/>
                </a:lnTo>
                <a:lnTo>
                  <a:pt x="95" y="129"/>
                </a:lnTo>
                <a:lnTo>
                  <a:pt x="93" y="132"/>
                </a:lnTo>
                <a:lnTo>
                  <a:pt x="88" y="133"/>
                </a:lnTo>
                <a:lnTo>
                  <a:pt x="84" y="136"/>
                </a:lnTo>
                <a:lnTo>
                  <a:pt x="77" y="137"/>
                </a:lnTo>
                <a:lnTo>
                  <a:pt x="72" y="138"/>
                </a:lnTo>
                <a:lnTo>
                  <a:pt x="65" y="140"/>
                </a:lnTo>
                <a:lnTo>
                  <a:pt x="59" y="140"/>
                </a:lnTo>
                <a:lnTo>
                  <a:pt x="46" y="138"/>
                </a:lnTo>
                <a:lnTo>
                  <a:pt x="34" y="134"/>
                </a:lnTo>
                <a:lnTo>
                  <a:pt x="24" y="130"/>
                </a:lnTo>
                <a:lnTo>
                  <a:pt x="16" y="121"/>
                </a:lnTo>
                <a:lnTo>
                  <a:pt x="8" y="112"/>
                </a:lnTo>
                <a:lnTo>
                  <a:pt x="4" y="100"/>
                </a:lnTo>
                <a:lnTo>
                  <a:pt x="0" y="87"/>
                </a:lnTo>
                <a:lnTo>
                  <a:pt x="0" y="72"/>
                </a:lnTo>
                <a:lnTo>
                  <a:pt x="1" y="53"/>
                </a:lnTo>
                <a:lnTo>
                  <a:pt x="5" y="39"/>
                </a:lnTo>
                <a:lnTo>
                  <a:pt x="10" y="27"/>
                </a:lnTo>
                <a:lnTo>
                  <a:pt x="18" y="17"/>
                </a:lnTo>
                <a:lnTo>
                  <a:pt x="26" y="9"/>
                </a:lnTo>
                <a:lnTo>
                  <a:pt x="38" y="4"/>
                </a:lnTo>
                <a:lnTo>
                  <a:pt x="50" y="0"/>
                </a:lnTo>
                <a:lnTo>
                  <a:pt x="63" y="0"/>
                </a:lnTo>
                <a:lnTo>
                  <a:pt x="68" y="0"/>
                </a:lnTo>
                <a:lnTo>
                  <a:pt x="73" y="0"/>
                </a:lnTo>
                <a:lnTo>
                  <a:pt x="78" y="1"/>
                </a:lnTo>
                <a:lnTo>
                  <a:pt x="84" y="2"/>
                </a:lnTo>
                <a:lnTo>
                  <a:pt x="88" y="5"/>
                </a:lnTo>
                <a:lnTo>
                  <a:pt x="91" y="6"/>
                </a:lnTo>
                <a:lnTo>
                  <a:pt x="95" y="9"/>
                </a:lnTo>
                <a:lnTo>
                  <a:pt x="97" y="10"/>
                </a:lnTo>
                <a:lnTo>
                  <a:pt x="99" y="12"/>
                </a:lnTo>
                <a:lnTo>
                  <a:pt x="99" y="13"/>
                </a:lnTo>
                <a:lnTo>
                  <a:pt x="101" y="14"/>
                </a:lnTo>
                <a:lnTo>
                  <a:pt x="101" y="16"/>
                </a:lnTo>
                <a:lnTo>
                  <a:pt x="101" y="18"/>
                </a:lnTo>
                <a:lnTo>
                  <a:pt x="101" y="19"/>
                </a:lnTo>
                <a:lnTo>
                  <a:pt x="101" y="22"/>
                </a:lnTo>
                <a:lnTo>
                  <a:pt x="101" y="26"/>
                </a:lnTo>
                <a:lnTo>
                  <a:pt x="101" y="33"/>
                </a:lnTo>
                <a:lnTo>
                  <a:pt x="99" y="38"/>
                </a:lnTo>
                <a:lnTo>
                  <a:pt x="98" y="40"/>
                </a:lnTo>
                <a:lnTo>
                  <a:pt x="97" y="40"/>
                </a:lnTo>
                <a:lnTo>
                  <a:pt x="94" y="40"/>
                </a:lnTo>
                <a:lnTo>
                  <a:pt x="91" y="39"/>
                </a:lnTo>
                <a:lnTo>
                  <a:pt x="89" y="36"/>
                </a:lnTo>
                <a:lnTo>
                  <a:pt x="85" y="34"/>
                </a:lnTo>
                <a:lnTo>
                  <a:pt x="81" y="31"/>
                </a:lnTo>
                <a:lnTo>
                  <a:pt x="76" y="30"/>
                </a:lnTo>
                <a:lnTo>
                  <a:pt x="71" y="29"/>
                </a:lnTo>
                <a:lnTo>
                  <a:pt x="64" y="27"/>
                </a:lnTo>
                <a:lnTo>
                  <a:pt x="51" y="30"/>
                </a:lnTo>
                <a:lnTo>
                  <a:pt x="43" y="39"/>
                </a:lnTo>
                <a:lnTo>
                  <a:pt x="37" y="51"/>
                </a:lnTo>
                <a:lnTo>
                  <a:pt x="37" y="69"/>
                </a:lnTo>
                <a:lnTo>
                  <a:pt x="37" y="80"/>
                </a:lnTo>
                <a:lnTo>
                  <a:pt x="38" y="87"/>
                </a:lnTo>
                <a:lnTo>
                  <a:pt x="41" y="94"/>
                </a:lnTo>
                <a:lnTo>
                  <a:pt x="43" y="100"/>
                </a:lnTo>
                <a:lnTo>
                  <a:pt x="47" y="104"/>
                </a:lnTo>
                <a:lnTo>
                  <a:pt x="52" y="108"/>
                </a:lnTo>
                <a:lnTo>
                  <a:pt x="58" y="110"/>
                </a:lnTo>
                <a:lnTo>
                  <a:pt x="64" y="110"/>
                </a:lnTo>
                <a:lnTo>
                  <a:pt x="72" y="110"/>
                </a:lnTo>
                <a:lnTo>
                  <a:pt x="77" y="108"/>
                </a:lnTo>
                <a:lnTo>
                  <a:pt x="82" y="106"/>
                </a:lnTo>
                <a:lnTo>
                  <a:pt x="86" y="103"/>
                </a:lnTo>
                <a:lnTo>
                  <a:pt x="90" y="100"/>
                </a:lnTo>
                <a:lnTo>
                  <a:pt x="93" y="98"/>
                </a:lnTo>
                <a:lnTo>
                  <a:pt x="95" y="97"/>
                </a:lnTo>
                <a:lnTo>
                  <a:pt x="97" y="97"/>
                </a:lnTo>
                <a:lnTo>
                  <a:pt x="98" y="97"/>
                </a:lnTo>
                <a:lnTo>
                  <a:pt x="99" y="97"/>
                </a:lnTo>
                <a:lnTo>
                  <a:pt x="101" y="98"/>
                </a:lnTo>
                <a:lnTo>
                  <a:pt x="101" y="99"/>
                </a:lnTo>
                <a:lnTo>
                  <a:pt x="101" y="102"/>
                </a:lnTo>
                <a:lnTo>
                  <a:pt x="102" y="104"/>
                </a:lnTo>
                <a:lnTo>
                  <a:pt x="102" y="107"/>
                </a:lnTo>
                <a:lnTo>
                  <a:pt x="102"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73"/>
          <p:cNvSpPr>
            <a:spLocks/>
          </p:cNvSpPr>
          <p:nvPr/>
        </p:nvSpPr>
        <p:spPr bwMode="auto">
          <a:xfrm>
            <a:off x="3249613" y="5399088"/>
            <a:ext cx="23813" cy="98425"/>
          </a:xfrm>
          <a:custGeom>
            <a:avLst/>
            <a:gdLst>
              <a:gd name="T0" fmla="*/ 60 w 60"/>
              <a:gd name="T1" fmla="*/ 124 h 248"/>
              <a:gd name="T2" fmla="*/ 60 w 60"/>
              <a:gd name="T3" fmla="*/ 140 h 248"/>
              <a:gd name="T4" fmla="*/ 59 w 60"/>
              <a:gd name="T5" fmla="*/ 156 h 248"/>
              <a:gd name="T6" fmla="*/ 56 w 60"/>
              <a:gd name="T7" fmla="*/ 171 h 248"/>
              <a:gd name="T8" fmla="*/ 53 w 60"/>
              <a:gd name="T9" fmla="*/ 186 h 248"/>
              <a:gd name="T10" fmla="*/ 50 w 60"/>
              <a:gd name="T11" fmla="*/ 200 h 248"/>
              <a:gd name="T12" fmla="*/ 44 w 60"/>
              <a:gd name="T13" fmla="*/ 216 h 248"/>
              <a:gd name="T14" fmla="*/ 38 w 60"/>
              <a:gd name="T15" fmla="*/ 230 h 248"/>
              <a:gd name="T16" fmla="*/ 31 w 60"/>
              <a:gd name="T17" fmla="*/ 244 h 248"/>
              <a:gd name="T18" fmla="*/ 30 w 60"/>
              <a:gd name="T19" fmla="*/ 246 h 248"/>
              <a:gd name="T20" fmla="*/ 30 w 60"/>
              <a:gd name="T21" fmla="*/ 246 h 248"/>
              <a:gd name="T22" fmla="*/ 29 w 60"/>
              <a:gd name="T23" fmla="*/ 247 h 248"/>
              <a:gd name="T24" fmla="*/ 26 w 60"/>
              <a:gd name="T25" fmla="*/ 247 h 248"/>
              <a:gd name="T26" fmla="*/ 25 w 60"/>
              <a:gd name="T27" fmla="*/ 248 h 248"/>
              <a:gd name="T28" fmla="*/ 22 w 60"/>
              <a:gd name="T29" fmla="*/ 248 h 248"/>
              <a:gd name="T30" fmla="*/ 19 w 60"/>
              <a:gd name="T31" fmla="*/ 248 h 248"/>
              <a:gd name="T32" fmla="*/ 16 w 60"/>
              <a:gd name="T33" fmla="*/ 248 h 248"/>
              <a:gd name="T34" fmla="*/ 10 w 60"/>
              <a:gd name="T35" fmla="*/ 248 h 248"/>
              <a:gd name="T36" fmla="*/ 6 w 60"/>
              <a:gd name="T37" fmla="*/ 248 h 248"/>
              <a:gd name="T38" fmla="*/ 4 w 60"/>
              <a:gd name="T39" fmla="*/ 247 h 248"/>
              <a:gd name="T40" fmla="*/ 1 w 60"/>
              <a:gd name="T41" fmla="*/ 247 h 248"/>
              <a:gd name="T42" fmla="*/ 0 w 60"/>
              <a:gd name="T43" fmla="*/ 246 h 248"/>
              <a:gd name="T44" fmla="*/ 0 w 60"/>
              <a:gd name="T45" fmla="*/ 243 h 248"/>
              <a:gd name="T46" fmla="*/ 0 w 60"/>
              <a:gd name="T47" fmla="*/ 242 h 248"/>
              <a:gd name="T48" fmla="*/ 1 w 60"/>
              <a:gd name="T49" fmla="*/ 240 h 248"/>
              <a:gd name="T50" fmla="*/ 12 w 60"/>
              <a:gd name="T51" fmla="*/ 212 h 248"/>
              <a:gd name="T52" fmla="*/ 18 w 60"/>
              <a:gd name="T53" fmla="*/ 183 h 248"/>
              <a:gd name="T54" fmla="*/ 23 w 60"/>
              <a:gd name="T55" fmla="*/ 154 h 248"/>
              <a:gd name="T56" fmla="*/ 25 w 60"/>
              <a:gd name="T57" fmla="*/ 124 h 248"/>
              <a:gd name="T58" fmla="*/ 23 w 60"/>
              <a:gd name="T59" fmla="*/ 94 h 248"/>
              <a:gd name="T60" fmla="*/ 18 w 60"/>
              <a:gd name="T61" fmla="*/ 64 h 248"/>
              <a:gd name="T62" fmla="*/ 12 w 60"/>
              <a:gd name="T63" fmla="*/ 35 h 248"/>
              <a:gd name="T64" fmla="*/ 1 w 60"/>
              <a:gd name="T65" fmla="*/ 8 h 248"/>
              <a:gd name="T66" fmla="*/ 0 w 60"/>
              <a:gd name="T67" fmla="*/ 7 h 248"/>
              <a:gd name="T68" fmla="*/ 0 w 60"/>
              <a:gd name="T69" fmla="*/ 5 h 248"/>
              <a:gd name="T70" fmla="*/ 1 w 60"/>
              <a:gd name="T71" fmla="*/ 4 h 248"/>
              <a:gd name="T72" fmla="*/ 2 w 60"/>
              <a:gd name="T73" fmla="*/ 3 h 248"/>
              <a:gd name="T74" fmla="*/ 4 w 60"/>
              <a:gd name="T75" fmla="*/ 1 h 248"/>
              <a:gd name="T76" fmla="*/ 6 w 60"/>
              <a:gd name="T77" fmla="*/ 1 h 248"/>
              <a:gd name="T78" fmla="*/ 10 w 60"/>
              <a:gd name="T79" fmla="*/ 0 h 248"/>
              <a:gd name="T80" fmla="*/ 16 w 60"/>
              <a:gd name="T81" fmla="*/ 0 h 248"/>
              <a:gd name="T82" fmla="*/ 19 w 60"/>
              <a:gd name="T83" fmla="*/ 0 h 248"/>
              <a:gd name="T84" fmla="*/ 22 w 60"/>
              <a:gd name="T85" fmla="*/ 1 h 248"/>
              <a:gd name="T86" fmla="*/ 25 w 60"/>
              <a:gd name="T87" fmla="*/ 1 h 248"/>
              <a:gd name="T88" fmla="*/ 27 w 60"/>
              <a:gd name="T89" fmla="*/ 1 h 248"/>
              <a:gd name="T90" fmla="*/ 29 w 60"/>
              <a:gd name="T91" fmla="*/ 1 h 248"/>
              <a:gd name="T92" fmla="*/ 30 w 60"/>
              <a:gd name="T93" fmla="*/ 3 h 248"/>
              <a:gd name="T94" fmla="*/ 30 w 60"/>
              <a:gd name="T95" fmla="*/ 3 h 248"/>
              <a:gd name="T96" fmla="*/ 31 w 60"/>
              <a:gd name="T97" fmla="*/ 4 h 248"/>
              <a:gd name="T98" fmla="*/ 44 w 60"/>
              <a:gd name="T99" fmla="*/ 33 h 248"/>
              <a:gd name="T100" fmla="*/ 53 w 60"/>
              <a:gd name="T101" fmla="*/ 63 h 248"/>
              <a:gd name="T102" fmla="*/ 59 w 60"/>
              <a:gd name="T103" fmla="*/ 93 h 248"/>
              <a:gd name="T104" fmla="*/ 60 w 60"/>
              <a:gd name="T105"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248">
                <a:moveTo>
                  <a:pt x="60" y="124"/>
                </a:moveTo>
                <a:lnTo>
                  <a:pt x="60" y="140"/>
                </a:lnTo>
                <a:lnTo>
                  <a:pt x="59" y="156"/>
                </a:lnTo>
                <a:lnTo>
                  <a:pt x="56" y="171"/>
                </a:lnTo>
                <a:lnTo>
                  <a:pt x="53" y="186"/>
                </a:lnTo>
                <a:lnTo>
                  <a:pt x="50" y="200"/>
                </a:lnTo>
                <a:lnTo>
                  <a:pt x="44" y="216"/>
                </a:lnTo>
                <a:lnTo>
                  <a:pt x="38" y="230"/>
                </a:lnTo>
                <a:lnTo>
                  <a:pt x="31" y="244"/>
                </a:lnTo>
                <a:lnTo>
                  <a:pt x="30" y="246"/>
                </a:lnTo>
                <a:lnTo>
                  <a:pt x="30" y="246"/>
                </a:lnTo>
                <a:lnTo>
                  <a:pt x="29" y="247"/>
                </a:lnTo>
                <a:lnTo>
                  <a:pt x="26" y="247"/>
                </a:lnTo>
                <a:lnTo>
                  <a:pt x="25" y="248"/>
                </a:lnTo>
                <a:lnTo>
                  <a:pt x="22" y="248"/>
                </a:lnTo>
                <a:lnTo>
                  <a:pt x="19" y="248"/>
                </a:lnTo>
                <a:lnTo>
                  <a:pt x="16" y="248"/>
                </a:lnTo>
                <a:lnTo>
                  <a:pt x="10" y="248"/>
                </a:lnTo>
                <a:lnTo>
                  <a:pt x="6" y="248"/>
                </a:lnTo>
                <a:lnTo>
                  <a:pt x="4" y="247"/>
                </a:lnTo>
                <a:lnTo>
                  <a:pt x="1" y="247"/>
                </a:lnTo>
                <a:lnTo>
                  <a:pt x="0" y="246"/>
                </a:lnTo>
                <a:lnTo>
                  <a:pt x="0" y="243"/>
                </a:lnTo>
                <a:lnTo>
                  <a:pt x="0" y="242"/>
                </a:lnTo>
                <a:lnTo>
                  <a:pt x="1" y="240"/>
                </a:lnTo>
                <a:lnTo>
                  <a:pt x="12" y="212"/>
                </a:lnTo>
                <a:lnTo>
                  <a:pt x="18" y="183"/>
                </a:lnTo>
                <a:lnTo>
                  <a:pt x="23" y="154"/>
                </a:lnTo>
                <a:lnTo>
                  <a:pt x="25" y="124"/>
                </a:lnTo>
                <a:lnTo>
                  <a:pt x="23" y="94"/>
                </a:lnTo>
                <a:lnTo>
                  <a:pt x="18" y="64"/>
                </a:lnTo>
                <a:lnTo>
                  <a:pt x="12" y="35"/>
                </a:lnTo>
                <a:lnTo>
                  <a:pt x="1" y="8"/>
                </a:lnTo>
                <a:lnTo>
                  <a:pt x="0" y="7"/>
                </a:lnTo>
                <a:lnTo>
                  <a:pt x="0" y="5"/>
                </a:lnTo>
                <a:lnTo>
                  <a:pt x="1" y="4"/>
                </a:lnTo>
                <a:lnTo>
                  <a:pt x="2" y="3"/>
                </a:lnTo>
                <a:lnTo>
                  <a:pt x="4" y="1"/>
                </a:lnTo>
                <a:lnTo>
                  <a:pt x="6" y="1"/>
                </a:lnTo>
                <a:lnTo>
                  <a:pt x="10" y="0"/>
                </a:lnTo>
                <a:lnTo>
                  <a:pt x="16" y="0"/>
                </a:lnTo>
                <a:lnTo>
                  <a:pt x="19" y="0"/>
                </a:lnTo>
                <a:lnTo>
                  <a:pt x="22" y="1"/>
                </a:lnTo>
                <a:lnTo>
                  <a:pt x="25" y="1"/>
                </a:lnTo>
                <a:lnTo>
                  <a:pt x="27" y="1"/>
                </a:lnTo>
                <a:lnTo>
                  <a:pt x="29" y="1"/>
                </a:lnTo>
                <a:lnTo>
                  <a:pt x="30" y="3"/>
                </a:lnTo>
                <a:lnTo>
                  <a:pt x="30" y="3"/>
                </a:lnTo>
                <a:lnTo>
                  <a:pt x="31" y="4"/>
                </a:lnTo>
                <a:lnTo>
                  <a:pt x="44" y="33"/>
                </a:lnTo>
                <a:lnTo>
                  <a:pt x="53" y="63"/>
                </a:lnTo>
                <a:lnTo>
                  <a:pt x="59" y="93"/>
                </a:lnTo>
                <a:lnTo>
                  <a:pt x="6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Line 274"/>
          <p:cNvSpPr>
            <a:spLocks noChangeShapeType="1"/>
          </p:cNvSpPr>
          <p:nvPr/>
        </p:nvSpPr>
        <p:spPr bwMode="auto">
          <a:xfrm>
            <a:off x="3595688" y="2478088"/>
            <a:ext cx="3716338"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275"/>
          <p:cNvSpPr>
            <a:spLocks noChangeShapeType="1"/>
          </p:cNvSpPr>
          <p:nvPr/>
        </p:nvSpPr>
        <p:spPr bwMode="auto">
          <a:xfrm>
            <a:off x="3595688" y="2328863"/>
            <a:ext cx="3716338"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276"/>
          <p:cNvSpPr>
            <a:spLocks noChangeShapeType="1"/>
          </p:cNvSpPr>
          <p:nvPr/>
        </p:nvSpPr>
        <p:spPr bwMode="auto">
          <a:xfrm>
            <a:off x="3595688" y="2179638"/>
            <a:ext cx="3716338"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277"/>
          <p:cNvSpPr>
            <a:spLocks noChangeShapeType="1"/>
          </p:cNvSpPr>
          <p:nvPr/>
        </p:nvSpPr>
        <p:spPr bwMode="auto">
          <a:xfrm>
            <a:off x="3595688" y="2030413"/>
            <a:ext cx="3716338"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278"/>
          <p:cNvSpPr>
            <a:spLocks noChangeShapeType="1"/>
          </p:cNvSpPr>
          <p:nvPr/>
        </p:nvSpPr>
        <p:spPr bwMode="auto">
          <a:xfrm>
            <a:off x="3595688" y="1881188"/>
            <a:ext cx="3716338"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279"/>
          <p:cNvSpPr>
            <a:spLocks noChangeShapeType="1"/>
          </p:cNvSpPr>
          <p:nvPr/>
        </p:nvSpPr>
        <p:spPr bwMode="auto">
          <a:xfrm>
            <a:off x="3595688" y="1731963"/>
            <a:ext cx="3716338"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80"/>
          <p:cNvSpPr>
            <a:spLocks noChangeShapeType="1"/>
          </p:cNvSpPr>
          <p:nvPr/>
        </p:nvSpPr>
        <p:spPr bwMode="auto">
          <a:xfrm>
            <a:off x="3595688" y="1584325"/>
            <a:ext cx="3716338"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281"/>
          <p:cNvSpPr>
            <a:spLocks noChangeShapeType="1"/>
          </p:cNvSpPr>
          <p:nvPr/>
        </p:nvSpPr>
        <p:spPr bwMode="auto">
          <a:xfrm>
            <a:off x="3595688" y="1435100"/>
            <a:ext cx="3716338" cy="0"/>
          </a:xfrm>
          <a:prstGeom prst="line">
            <a:avLst/>
          </a:prstGeom>
          <a:noFill/>
          <a:ln w="7938">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282"/>
          <p:cNvSpPr>
            <a:spLocks noEditPoints="1"/>
          </p:cNvSpPr>
          <p:nvPr/>
        </p:nvSpPr>
        <p:spPr bwMode="auto">
          <a:xfrm>
            <a:off x="3771900" y="1646238"/>
            <a:ext cx="2949575" cy="981075"/>
          </a:xfrm>
          <a:custGeom>
            <a:avLst/>
            <a:gdLst>
              <a:gd name="T0" fmla="*/ 0 w 7432"/>
              <a:gd name="T1" fmla="*/ 0 h 2472"/>
              <a:gd name="T2" fmla="*/ 410 w 7432"/>
              <a:gd name="T3" fmla="*/ 0 h 2472"/>
              <a:gd name="T4" fmla="*/ 410 w 7432"/>
              <a:gd name="T5" fmla="*/ 2472 h 2472"/>
              <a:gd name="T6" fmla="*/ 0 w 7432"/>
              <a:gd name="T7" fmla="*/ 2472 h 2472"/>
              <a:gd name="T8" fmla="*/ 0 w 7432"/>
              <a:gd name="T9" fmla="*/ 0 h 2472"/>
              <a:gd name="T10" fmla="*/ 2343 w 7432"/>
              <a:gd name="T11" fmla="*/ 505 h 2472"/>
              <a:gd name="T12" fmla="*/ 2750 w 7432"/>
              <a:gd name="T13" fmla="*/ 505 h 2472"/>
              <a:gd name="T14" fmla="*/ 2750 w 7432"/>
              <a:gd name="T15" fmla="*/ 2472 h 2472"/>
              <a:gd name="T16" fmla="*/ 2343 w 7432"/>
              <a:gd name="T17" fmla="*/ 2472 h 2472"/>
              <a:gd name="T18" fmla="*/ 2343 w 7432"/>
              <a:gd name="T19" fmla="*/ 505 h 2472"/>
              <a:gd name="T20" fmla="*/ 4683 w 7432"/>
              <a:gd name="T21" fmla="*/ 716 h 2472"/>
              <a:gd name="T22" fmla="*/ 5093 w 7432"/>
              <a:gd name="T23" fmla="*/ 716 h 2472"/>
              <a:gd name="T24" fmla="*/ 5093 w 7432"/>
              <a:gd name="T25" fmla="*/ 2472 h 2472"/>
              <a:gd name="T26" fmla="*/ 4683 w 7432"/>
              <a:gd name="T27" fmla="*/ 2472 h 2472"/>
              <a:gd name="T28" fmla="*/ 4683 w 7432"/>
              <a:gd name="T29" fmla="*/ 716 h 2472"/>
              <a:gd name="T30" fmla="*/ 7025 w 7432"/>
              <a:gd name="T31" fmla="*/ 1200 h 2472"/>
              <a:gd name="T32" fmla="*/ 7432 w 7432"/>
              <a:gd name="T33" fmla="*/ 1200 h 2472"/>
              <a:gd name="T34" fmla="*/ 7432 w 7432"/>
              <a:gd name="T35" fmla="*/ 2472 h 2472"/>
              <a:gd name="T36" fmla="*/ 7025 w 7432"/>
              <a:gd name="T37" fmla="*/ 2472 h 2472"/>
              <a:gd name="T38" fmla="*/ 7025 w 7432"/>
              <a:gd name="T39" fmla="*/ 1200 h 2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2" h="2472">
                <a:moveTo>
                  <a:pt x="0" y="0"/>
                </a:moveTo>
                <a:lnTo>
                  <a:pt x="410" y="0"/>
                </a:lnTo>
                <a:lnTo>
                  <a:pt x="410" y="2472"/>
                </a:lnTo>
                <a:lnTo>
                  <a:pt x="0" y="2472"/>
                </a:lnTo>
                <a:lnTo>
                  <a:pt x="0" y="0"/>
                </a:lnTo>
                <a:close/>
                <a:moveTo>
                  <a:pt x="2343" y="505"/>
                </a:moveTo>
                <a:lnTo>
                  <a:pt x="2750" y="505"/>
                </a:lnTo>
                <a:lnTo>
                  <a:pt x="2750" y="2472"/>
                </a:lnTo>
                <a:lnTo>
                  <a:pt x="2343" y="2472"/>
                </a:lnTo>
                <a:lnTo>
                  <a:pt x="2343" y="505"/>
                </a:lnTo>
                <a:close/>
                <a:moveTo>
                  <a:pt x="4683" y="716"/>
                </a:moveTo>
                <a:lnTo>
                  <a:pt x="5093" y="716"/>
                </a:lnTo>
                <a:lnTo>
                  <a:pt x="5093" y="2472"/>
                </a:lnTo>
                <a:lnTo>
                  <a:pt x="4683" y="2472"/>
                </a:lnTo>
                <a:lnTo>
                  <a:pt x="4683" y="716"/>
                </a:lnTo>
                <a:close/>
                <a:moveTo>
                  <a:pt x="7025" y="1200"/>
                </a:moveTo>
                <a:lnTo>
                  <a:pt x="7432" y="1200"/>
                </a:lnTo>
                <a:lnTo>
                  <a:pt x="7432" y="2472"/>
                </a:lnTo>
                <a:lnTo>
                  <a:pt x="7025" y="2472"/>
                </a:lnTo>
                <a:lnTo>
                  <a:pt x="7025" y="120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83"/>
          <p:cNvSpPr>
            <a:spLocks noEditPoints="1"/>
          </p:cNvSpPr>
          <p:nvPr/>
        </p:nvSpPr>
        <p:spPr bwMode="auto">
          <a:xfrm>
            <a:off x="3978275" y="1490663"/>
            <a:ext cx="2951163" cy="1136650"/>
          </a:xfrm>
          <a:custGeom>
            <a:avLst/>
            <a:gdLst>
              <a:gd name="T0" fmla="*/ 0 w 7433"/>
              <a:gd name="T1" fmla="*/ 0 h 2862"/>
              <a:gd name="T2" fmla="*/ 406 w 7433"/>
              <a:gd name="T3" fmla="*/ 0 h 2862"/>
              <a:gd name="T4" fmla="*/ 406 w 7433"/>
              <a:gd name="T5" fmla="*/ 2862 h 2862"/>
              <a:gd name="T6" fmla="*/ 0 w 7433"/>
              <a:gd name="T7" fmla="*/ 2862 h 2862"/>
              <a:gd name="T8" fmla="*/ 0 w 7433"/>
              <a:gd name="T9" fmla="*/ 0 h 2862"/>
              <a:gd name="T10" fmla="*/ 2340 w 7433"/>
              <a:gd name="T11" fmla="*/ 275 h 2862"/>
              <a:gd name="T12" fmla="*/ 2750 w 7433"/>
              <a:gd name="T13" fmla="*/ 275 h 2862"/>
              <a:gd name="T14" fmla="*/ 2750 w 7433"/>
              <a:gd name="T15" fmla="*/ 2862 h 2862"/>
              <a:gd name="T16" fmla="*/ 2340 w 7433"/>
              <a:gd name="T17" fmla="*/ 2862 h 2862"/>
              <a:gd name="T18" fmla="*/ 2340 w 7433"/>
              <a:gd name="T19" fmla="*/ 275 h 2862"/>
              <a:gd name="T20" fmla="*/ 4683 w 7433"/>
              <a:gd name="T21" fmla="*/ 453 h 2862"/>
              <a:gd name="T22" fmla="*/ 5090 w 7433"/>
              <a:gd name="T23" fmla="*/ 453 h 2862"/>
              <a:gd name="T24" fmla="*/ 5090 w 7433"/>
              <a:gd name="T25" fmla="*/ 2862 h 2862"/>
              <a:gd name="T26" fmla="*/ 4683 w 7433"/>
              <a:gd name="T27" fmla="*/ 2862 h 2862"/>
              <a:gd name="T28" fmla="*/ 4683 w 7433"/>
              <a:gd name="T29" fmla="*/ 453 h 2862"/>
              <a:gd name="T30" fmla="*/ 7023 w 7433"/>
              <a:gd name="T31" fmla="*/ 1127 h 2862"/>
              <a:gd name="T32" fmla="*/ 7433 w 7433"/>
              <a:gd name="T33" fmla="*/ 1127 h 2862"/>
              <a:gd name="T34" fmla="*/ 7433 w 7433"/>
              <a:gd name="T35" fmla="*/ 2862 h 2862"/>
              <a:gd name="T36" fmla="*/ 7023 w 7433"/>
              <a:gd name="T37" fmla="*/ 2862 h 2862"/>
              <a:gd name="T38" fmla="*/ 7023 w 7433"/>
              <a:gd name="T39" fmla="*/ 1127 h 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3" h="2862">
                <a:moveTo>
                  <a:pt x="0" y="0"/>
                </a:moveTo>
                <a:lnTo>
                  <a:pt x="406" y="0"/>
                </a:lnTo>
                <a:lnTo>
                  <a:pt x="406" y="2862"/>
                </a:lnTo>
                <a:lnTo>
                  <a:pt x="0" y="2862"/>
                </a:lnTo>
                <a:lnTo>
                  <a:pt x="0" y="0"/>
                </a:lnTo>
                <a:close/>
                <a:moveTo>
                  <a:pt x="2340" y="275"/>
                </a:moveTo>
                <a:lnTo>
                  <a:pt x="2750" y="275"/>
                </a:lnTo>
                <a:lnTo>
                  <a:pt x="2750" y="2862"/>
                </a:lnTo>
                <a:lnTo>
                  <a:pt x="2340" y="2862"/>
                </a:lnTo>
                <a:lnTo>
                  <a:pt x="2340" y="275"/>
                </a:lnTo>
                <a:close/>
                <a:moveTo>
                  <a:pt x="4683" y="453"/>
                </a:moveTo>
                <a:lnTo>
                  <a:pt x="5090" y="453"/>
                </a:lnTo>
                <a:lnTo>
                  <a:pt x="5090" y="2862"/>
                </a:lnTo>
                <a:lnTo>
                  <a:pt x="4683" y="2862"/>
                </a:lnTo>
                <a:lnTo>
                  <a:pt x="4683" y="453"/>
                </a:lnTo>
                <a:close/>
                <a:moveTo>
                  <a:pt x="7023" y="1127"/>
                </a:moveTo>
                <a:lnTo>
                  <a:pt x="7433" y="1127"/>
                </a:lnTo>
                <a:lnTo>
                  <a:pt x="7433" y="2862"/>
                </a:lnTo>
                <a:lnTo>
                  <a:pt x="7023" y="2862"/>
                </a:lnTo>
                <a:lnTo>
                  <a:pt x="7023" y="1127"/>
                </a:lnTo>
                <a:close/>
              </a:path>
            </a:pathLst>
          </a:custGeom>
          <a:solidFill>
            <a:srgbClr val="EB6C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4"/>
          <p:cNvSpPr>
            <a:spLocks noEditPoints="1"/>
          </p:cNvSpPr>
          <p:nvPr/>
        </p:nvSpPr>
        <p:spPr bwMode="auto">
          <a:xfrm>
            <a:off x="4184650" y="1500188"/>
            <a:ext cx="2949575" cy="1127125"/>
          </a:xfrm>
          <a:custGeom>
            <a:avLst/>
            <a:gdLst>
              <a:gd name="T0" fmla="*/ 0 w 7432"/>
              <a:gd name="T1" fmla="*/ 0 h 2839"/>
              <a:gd name="T2" fmla="*/ 409 w 7432"/>
              <a:gd name="T3" fmla="*/ 0 h 2839"/>
              <a:gd name="T4" fmla="*/ 409 w 7432"/>
              <a:gd name="T5" fmla="*/ 2839 h 2839"/>
              <a:gd name="T6" fmla="*/ 0 w 7432"/>
              <a:gd name="T7" fmla="*/ 2839 h 2839"/>
              <a:gd name="T8" fmla="*/ 0 w 7432"/>
              <a:gd name="T9" fmla="*/ 0 h 2839"/>
              <a:gd name="T10" fmla="*/ 2342 w 7432"/>
              <a:gd name="T11" fmla="*/ 243 h 2839"/>
              <a:gd name="T12" fmla="*/ 2752 w 7432"/>
              <a:gd name="T13" fmla="*/ 243 h 2839"/>
              <a:gd name="T14" fmla="*/ 2752 w 7432"/>
              <a:gd name="T15" fmla="*/ 2839 h 2839"/>
              <a:gd name="T16" fmla="*/ 2342 w 7432"/>
              <a:gd name="T17" fmla="*/ 2839 h 2839"/>
              <a:gd name="T18" fmla="*/ 2342 w 7432"/>
              <a:gd name="T19" fmla="*/ 243 h 2839"/>
              <a:gd name="T20" fmla="*/ 4682 w 7432"/>
              <a:gd name="T21" fmla="*/ 401 h 2839"/>
              <a:gd name="T22" fmla="*/ 5092 w 7432"/>
              <a:gd name="T23" fmla="*/ 401 h 2839"/>
              <a:gd name="T24" fmla="*/ 5092 w 7432"/>
              <a:gd name="T25" fmla="*/ 2839 h 2839"/>
              <a:gd name="T26" fmla="*/ 4682 w 7432"/>
              <a:gd name="T27" fmla="*/ 2839 h 2839"/>
              <a:gd name="T28" fmla="*/ 4682 w 7432"/>
              <a:gd name="T29" fmla="*/ 401 h 2839"/>
              <a:gd name="T30" fmla="*/ 7025 w 7432"/>
              <a:gd name="T31" fmla="*/ 984 h 2839"/>
              <a:gd name="T32" fmla="*/ 7432 w 7432"/>
              <a:gd name="T33" fmla="*/ 984 h 2839"/>
              <a:gd name="T34" fmla="*/ 7432 w 7432"/>
              <a:gd name="T35" fmla="*/ 2839 h 2839"/>
              <a:gd name="T36" fmla="*/ 7025 w 7432"/>
              <a:gd name="T37" fmla="*/ 2839 h 2839"/>
              <a:gd name="T38" fmla="*/ 7025 w 7432"/>
              <a:gd name="T39" fmla="*/ 984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32" h="2839">
                <a:moveTo>
                  <a:pt x="0" y="0"/>
                </a:moveTo>
                <a:lnTo>
                  <a:pt x="409" y="0"/>
                </a:lnTo>
                <a:lnTo>
                  <a:pt x="409" y="2839"/>
                </a:lnTo>
                <a:lnTo>
                  <a:pt x="0" y="2839"/>
                </a:lnTo>
                <a:lnTo>
                  <a:pt x="0" y="0"/>
                </a:lnTo>
                <a:close/>
                <a:moveTo>
                  <a:pt x="2342" y="243"/>
                </a:moveTo>
                <a:lnTo>
                  <a:pt x="2752" y="243"/>
                </a:lnTo>
                <a:lnTo>
                  <a:pt x="2752" y="2839"/>
                </a:lnTo>
                <a:lnTo>
                  <a:pt x="2342" y="2839"/>
                </a:lnTo>
                <a:lnTo>
                  <a:pt x="2342" y="243"/>
                </a:lnTo>
                <a:close/>
                <a:moveTo>
                  <a:pt x="4682" y="401"/>
                </a:moveTo>
                <a:lnTo>
                  <a:pt x="5092" y="401"/>
                </a:lnTo>
                <a:lnTo>
                  <a:pt x="5092" y="2839"/>
                </a:lnTo>
                <a:lnTo>
                  <a:pt x="4682" y="2839"/>
                </a:lnTo>
                <a:lnTo>
                  <a:pt x="4682" y="401"/>
                </a:lnTo>
                <a:close/>
                <a:moveTo>
                  <a:pt x="7025" y="984"/>
                </a:moveTo>
                <a:lnTo>
                  <a:pt x="7432" y="984"/>
                </a:lnTo>
                <a:lnTo>
                  <a:pt x="7432" y="2839"/>
                </a:lnTo>
                <a:lnTo>
                  <a:pt x="7025" y="2839"/>
                </a:lnTo>
                <a:lnTo>
                  <a:pt x="7025" y="984"/>
                </a:lnTo>
                <a:close/>
              </a:path>
            </a:pathLst>
          </a:custGeom>
          <a:solidFill>
            <a:srgbClr val="2E7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Line 285"/>
          <p:cNvSpPr>
            <a:spLocks noChangeShapeType="1"/>
          </p:cNvSpPr>
          <p:nvPr/>
        </p:nvSpPr>
        <p:spPr bwMode="auto">
          <a:xfrm>
            <a:off x="3595688" y="2627313"/>
            <a:ext cx="371633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86"/>
          <p:cNvSpPr>
            <a:spLocks noEditPoints="1"/>
          </p:cNvSpPr>
          <p:nvPr/>
        </p:nvSpPr>
        <p:spPr bwMode="auto">
          <a:xfrm>
            <a:off x="3452813" y="2590800"/>
            <a:ext cx="44450" cy="66675"/>
          </a:xfrm>
          <a:custGeom>
            <a:avLst/>
            <a:gdLst>
              <a:gd name="T0" fmla="*/ 113 w 113"/>
              <a:gd name="T1" fmla="*/ 103 h 169"/>
              <a:gd name="T2" fmla="*/ 106 w 113"/>
              <a:gd name="T3" fmla="*/ 133 h 169"/>
              <a:gd name="T4" fmla="*/ 92 w 113"/>
              <a:gd name="T5" fmla="*/ 156 h 169"/>
              <a:gd name="T6" fmla="*/ 70 w 113"/>
              <a:gd name="T7" fmla="*/ 167 h 169"/>
              <a:gd name="T8" fmla="*/ 39 w 113"/>
              <a:gd name="T9" fmla="*/ 169 h 169"/>
              <a:gd name="T10" fmla="*/ 19 w 113"/>
              <a:gd name="T11" fmla="*/ 157 h 169"/>
              <a:gd name="T12" fmla="*/ 5 w 113"/>
              <a:gd name="T13" fmla="*/ 136 h 169"/>
              <a:gd name="T14" fmla="*/ 0 w 113"/>
              <a:gd name="T15" fmla="*/ 105 h 169"/>
              <a:gd name="T16" fmla="*/ 0 w 113"/>
              <a:gd name="T17" fmla="*/ 67 h 169"/>
              <a:gd name="T18" fmla="*/ 7 w 113"/>
              <a:gd name="T19" fmla="*/ 37 h 169"/>
              <a:gd name="T20" fmla="*/ 20 w 113"/>
              <a:gd name="T21" fmla="*/ 14 h 169"/>
              <a:gd name="T22" fmla="*/ 42 w 113"/>
              <a:gd name="T23" fmla="*/ 1 h 169"/>
              <a:gd name="T24" fmla="*/ 72 w 113"/>
              <a:gd name="T25" fmla="*/ 1 h 169"/>
              <a:gd name="T26" fmla="*/ 94 w 113"/>
              <a:gd name="T27" fmla="*/ 13 h 169"/>
              <a:gd name="T28" fmla="*/ 106 w 113"/>
              <a:gd name="T29" fmla="*/ 34 h 169"/>
              <a:gd name="T30" fmla="*/ 113 w 113"/>
              <a:gd name="T31" fmla="*/ 65 h 169"/>
              <a:gd name="T32" fmla="*/ 90 w 113"/>
              <a:gd name="T33" fmla="*/ 86 h 169"/>
              <a:gd name="T34" fmla="*/ 89 w 113"/>
              <a:gd name="T35" fmla="*/ 64 h 169"/>
              <a:gd name="T36" fmla="*/ 87 w 113"/>
              <a:gd name="T37" fmla="*/ 47 h 169"/>
              <a:gd name="T38" fmla="*/ 83 w 113"/>
              <a:gd name="T39" fmla="*/ 34 h 169"/>
              <a:gd name="T40" fmla="*/ 76 w 113"/>
              <a:gd name="T41" fmla="*/ 25 h 169"/>
              <a:gd name="T42" fmla="*/ 67 w 113"/>
              <a:gd name="T43" fmla="*/ 20 h 169"/>
              <a:gd name="T44" fmla="*/ 56 w 113"/>
              <a:gd name="T45" fmla="*/ 18 h 169"/>
              <a:gd name="T46" fmla="*/ 39 w 113"/>
              <a:gd name="T47" fmla="*/ 24 h 169"/>
              <a:gd name="T48" fmla="*/ 29 w 113"/>
              <a:gd name="T49" fmla="*/ 38 h 169"/>
              <a:gd name="T50" fmla="*/ 24 w 113"/>
              <a:gd name="T51" fmla="*/ 58 h 169"/>
              <a:gd name="T52" fmla="*/ 22 w 113"/>
              <a:gd name="T53" fmla="*/ 84 h 169"/>
              <a:gd name="T54" fmla="*/ 24 w 113"/>
              <a:gd name="T55" fmla="*/ 115 h 169"/>
              <a:gd name="T56" fmla="*/ 30 w 113"/>
              <a:gd name="T57" fmla="*/ 136 h 169"/>
              <a:gd name="T58" fmla="*/ 41 w 113"/>
              <a:gd name="T59" fmla="*/ 148 h 169"/>
              <a:gd name="T60" fmla="*/ 55 w 113"/>
              <a:gd name="T61" fmla="*/ 152 h 169"/>
              <a:gd name="T62" fmla="*/ 68 w 113"/>
              <a:gd name="T63" fmla="*/ 149 h 169"/>
              <a:gd name="T64" fmla="*/ 77 w 113"/>
              <a:gd name="T65" fmla="*/ 142 h 169"/>
              <a:gd name="T66" fmla="*/ 84 w 113"/>
              <a:gd name="T67" fmla="*/ 132 h 169"/>
              <a:gd name="T68" fmla="*/ 88 w 113"/>
              <a:gd name="T69" fmla="*/ 119 h 169"/>
              <a:gd name="T70" fmla="*/ 90 w 113"/>
              <a:gd name="T71" fmla="*/ 103 h 169"/>
              <a:gd name="T72" fmla="*/ 90 w 113"/>
              <a:gd name="T73" fmla="*/ 8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9">
                <a:moveTo>
                  <a:pt x="113" y="85"/>
                </a:moveTo>
                <a:lnTo>
                  <a:pt x="113" y="103"/>
                </a:lnTo>
                <a:lnTo>
                  <a:pt x="110" y="119"/>
                </a:lnTo>
                <a:lnTo>
                  <a:pt x="106" y="133"/>
                </a:lnTo>
                <a:lnTo>
                  <a:pt x="100" y="145"/>
                </a:lnTo>
                <a:lnTo>
                  <a:pt x="92" y="156"/>
                </a:lnTo>
                <a:lnTo>
                  <a:pt x="81" y="163"/>
                </a:lnTo>
                <a:lnTo>
                  <a:pt x="70" y="167"/>
                </a:lnTo>
                <a:lnTo>
                  <a:pt x="55" y="169"/>
                </a:lnTo>
                <a:lnTo>
                  <a:pt x="39" y="169"/>
                </a:lnTo>
                <a:lnTo>
                  <a:pt x="29" y="163"/>
                </a:lnTo>
                <a:lnTo>
                  <a:pt x="19" y="157"/>
                </a:lnTo>
                <a:lnTo>
                  <a:pt x="12" y="148"/>
                </a:lnTo>
                <a:lnTo>
                  <a:pt x="5" y="136"/>
                </a:lnTo>
                <a:lnTo>
                  <a:pt x="3" y="122"/>
                </a:lnTo>
                <a:lnTo>
                  <a:pt x="0" y="105"/>
                </a:lnTo>
                <a:lnTo>
                  <a:pt x="0" y="85"/>
                </a:lnTo>
                <a:lnTo>
                  <a:pt x="0" y="67"/>
                </a:lnTo>
                <a:lnTo>
                  <a:pt x="3" y="51"/>
                </a:lnTo>
                <a:lnTo>
                  <a:pt x="7" y="37"/>
                </a:lnTo>
                <a:lnTo>
                  <a:pt x="12" y="24"/>
                </a:lnTo>
                <a:lnTo>
                  <a:pt x="20" y="14"/>
                </a:lnTo>
                <a:lnTo>
                  <a:pt x="30" y="7"/>
                </a:lnTo>
                <a:lnTo>
                  <a:pt x="42" y="1"/>
                </a:lnTo>
                <a:lnTo>
                  <a:pt x="58" y="0"/>
                </a:lnTo>
                <a:lnTo>
                  <a:pt x="72" y="1"/>
                </a:lnTo>
                <a:lnTo>
                  <a:pt x="84" y="7"/>
                </a:lnTo>
                <a:lnTo>
                  <a:pt x="94" y="13"/>
                </a:lnTo>
                <a:lnTo>
                  <a:pt x="101" y="22"/>
                </a:lnTo>
                <a:lnTo>
                  <a:pt x="106" y="34"/>
                </a:lnTo>
                <a:lnTo>
                  <a:pt x="110" y="48"/>
                </a:lnTo>
                <a:lnTo>
                  <a:pt x="113" y="65"/>
                </a:lnTo>
                <a:lnTo>
                  <a:pt x="113" y="85"/>
                </a:lnTo>
                <a:close/>
                <a:moveTo>
                  <a:pt x="90" y="86"/>
                </a:moveTo>
                <a:lnTo>
                  <a:pt x="90" y="75"/>
                </a:lnTo>
                <a:lnTo>
                  <a:pt x="89" y="64"/>
                </a:lnTo>
                <a:lnTo>
                  <a:pt x="89" y="55"/>
                </a:lnTo>
                <a:lnTo>
                  <a:pt x="87" y="47"/>
                </a:lnTo>
                <a:lnTo>
                  <a:pt x="85" y="39"/>
                </a:lnTo>
                <a:lnTo>
                  <a:pt x="83" y="34"/>
                </a:lnTo>
                <a:lnTo>
                  <a:pt x="80" y="29"/>
                </a:lnTo>
                <a:lnTo>
                  <a:pt x="76" y="25"/>
                </a:lnTo>
                <a:lnTo>
                  <a:pt x="72" y="22"/>
                </a:lnTo>
                <a:lnTo>
                  <a:pt x="67" y="20"/>
                </a:lnTo>
                <a:lnTo>
                  <a:pt x="63" y="18"/>
                </a:lnTo>
                <a:lnTo>
                  <a:pt x="56" y="18"/>
                </a:lnTo>
                <a:lnTo>
                  <a:pt x="46" y="20"/>
                </a:lnTo>
                <a:lnTo>
                  <a:pt x="39" y="24"/>
                </a:lnTo>
                <a:lnTo>
                  <a:pt x="33" y="29"/>
                </a:lnTo>
                <a:lnTo>
                  <a:pt x="29" y="38"/>
                </a:lnTo>
                <a:lnTo>
                  <a:pt x="25" y="47"/>
                </a:lnTo>
                <a:lnTo>
                  <a:pt x="24" y="58"/>
                </a:lnTo>
                <a:lnTo>
                  <a:pt x="22" y="71"/>
                </a:lnTo>
                <a:lnTo>
                  <a:pt x="22" y="84"/>
                </a:lnTo>
                <a:lnTo>
                  <a:pt x="22" y="101"/>
                </a:lnTo>
                <a:lnTo>
                  <a:pt x="24" y="115"/>
                </a:lnTo>
                <a:lnTo>
                  <a:pt x="26" y="127"/>
                </a:lnTo>
                <a:lnTo>
                  <a:pt x="30" y="136"/>
                </a:lnTo>
                <a:lnTo>
                  <a:pt x="34" y="142"/>
                </a:lnTo>
                <a:lnTo>
                  <a:pt x="41" y="148"/>
                </a:lnTo>
                <a:lnTo>
                  <a:pt x="47" y="150"/>
                </a:lnTo>
                <a:lnTo>
                  <a:pt x="55" y="152"/>
                </a:lnTo>
                <a:lnTo>
                  <a:pt x="63" y="150"/>
                </a:lnTo>
                <a:lnTo>
                  <a:pt x="68" y="149"/>
                </a:lnTo>
                <a:lnTo>
                  <a:pt x="73" y="146"/>
                </a:lnTo>
                <a:lnTo>
                  <a:pt x="77" y="142"/>
                </a:lnTo>
                <a:lnTo>
                  <a:pt x="81" y="137"/>
                </a:lnTo>
                <a:lnTo>
                  <a:pt x="84" y="132"/>
                </a:lnTo>
                <a:lnTo>
                  <a:pt x="87" y="125"/>
                </a:lnTo>
                <a:lnTo>
                  <a:pt x="88" y="119"/>
                </a:lnTo>
                <a:lnTo>
                  <a:pt x="89" y="111"/>
                </a:lnTo>
                <a:lnTo>
                  <a:pt x="90" y="103"/>
                </a:lnTo>
                <a:lnTo>
                  <a:pt x="90" y="95"/>
                </a:lnTo>
                <a:lnTo>
                  <a:pt x="90"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87"/>
          <p:cNvSpPr>
            <a:spLocks/>
          </p:cNvSpPr>
          <p:nvPr/>
        </p:nvSpPr>
        <p:spPr bwMode="auto">
          <a:xfrm>
            <a:off x="3402013" y="2443163"/>
            <a:ext cx="41275" cy="65088"/>
          </a:xfrm>
          <a:custGeom>
            <a:avLst/>
            <a:gdLst>
              <a:gd name="T0" fmla="*/ 102 w 103"/>
              <a:gd name="T1" fmla="*/ 124 h 166"/>
              <a:gd name="T2" fmla="*/ 94 w 103"/>
              <a:gd name="T3" fmla="*/ 143 h 166"/>
              <a:gd name="T4" fmla="*/ 77 w 103"/>
              <a:gd name="T5" fmla="*/ 158 h 166"/>
              <a:gd name="T6" fmla="*/ 55 w 103"/>
              <a:gd name="T7" fmla="*/ 164 h 166"/>
              <a:gd name="T8" fmla="*/ 34 w 103"/>
              <a:gd name="T9" fmla="*/ 166 h 166"/>
              <a:gd name="T10" fmla="*/ 21 w 103"/>
              <a:gd name="T11" fmla="*/ 163 h 166"/>
              <a:gd name="T12" fmla="*/ 11 w 103"/>
              <a:gd name="T13" fmla="*/ 160 h 166"/>
              <a:gd name="T14" fmla="*/ 4 w 103"/>
              <a:gd name="T15" fmla="*/ 158 h 166"/>
              <a:gd name="T16" fmla="*/ 1 w 103"/>
              <a:gd name="T17" fmla="*/ 155 h 166"/>
              <a:gd name="T18" fmla="*/ 1 w 103"/>
              <a:gd name="T19" fmla="*/ 154 h 166"/>
              <a:gd name="T20" fmla="*/ 0 w 103"/>
              <a:gd name="T21" fmla="*/ 151 h 166"/>
              <a:gd name="T22" fmla="*/ 0 w 103"/>
              <a:gd name="T23" fmla="*/ 149 h 166"/>
              <a:gd name="T24" fmla="*/ 0 w 103"/>
              <a:gd name="T25" fmla="*/ 145 h 166"/>
              <a:gd name="T26" fmla="*/ 0 w 103"/>
              <a:gd name="T27" fmla="*/ 141 h 166"/>
              <a:gd name="T28" fmla="*/ 1 w 103"/>
              <a:gd name="T29" fmla="*/ 138 h 166"/>
              <a:gd name="T30" fmla="*/ 3 w 103"/>
              <a:gd name="T31" fmla="*/ 138 h 166"/>
              <a:gd name="T32" fmla="*/ 5 w 103"/>
              <a:gd name="T33" fmla="*/ 138 h 166"/>
              <a:gd name="T34" fmla="*/ 11 w 103"/>
              <a:gd name="T35" fmla="*/ 141 h 166"/>
              <a:gd name="T36" fmla="*/ 20 w 103"/>
              <a:gd name="T37" fmla="*/ 145 h 166"/>
              <a:gd name="T38" fmla="*/ 33 w 103"/>
              <a:gd name="T39" fmla="*/ 147 h 166"/>
              <a:gd name="T40" fmla="*/ 50 w 103"/>
              <a:gd name="T41" fmla="*/ 147 h 166"/>
              <a:gd name="T42" fmla="*/ 64 w 103"/>
              <a:gd name="T43" fmla="*/ 143 h 166"/>
              <a:gd name="T44" fmla="*/ 73 w 103"/>
              <a:gd name="T45" fmla="*/ 134 h 166"/>
              <a:gd name="T46" fmla="*/ 80 w 103"/>
              <a:gd name="T47" fmla="*/ 121 h 166"/>
              <a:gd name="T48" fmla="*/ 80 w 103"/>
              <a:gd name="T49" fmla="*/ 106 h 166"/>
              <a:gd name="T50" fmla="*/ 75 w 103"/>
              <a:gd name="T51" fmla="*/ 94 h 166"/>
              <a:gd name="T52" fmla="*/ 64 w 103"/>
              <a:gd name="T53" fmla="*/ 86 h 166"/>
              <a:gd name="T54" fmla="*/ 49 w 103"/>
              <a:gd name="T55" fmla="*/ 82 h 166"/>
              <a:gd name="T56" fmla="*/ 32 w 103"/>
              <a:gd name="T57" fmla="*/ 81 h 166"/>
              <a:gd name="T58" fmla="*/ 20 w 103"/>
              <a:gd name="T59" fmla="*/ 82 h 166"/>
              <a:gd name="T60" fmla="*/ 12 w 103"/>
              <a:gd name="T61" fmla="*/ 82 h 166"/>
              <a:gd name="T62" fmla="*/ 8 w 103"/>
              <a:gd name="T63" fmla="*/ 79 h 166"/>
              <a:gd name="T64" fmla="*/ 8 w 103"/>
              <a:gd name="T65" fmla="*/ 8 h 166"/>
              <a:gd name="T66" fmla="*/ 11 w 103"/>
              <a:gd name="T67" fmla="*/ 2 h 166"/>
              <a:gd name="T68" fmla="*/ 16 w 103"/>
              <a:gd name="T69" fmla="*/ 0 h 166"/>
              <a:gd name="T70" fmla="*/ 89 w 103"/>
              <a:gd name="T71" fmla="*/ 0 h 166"/>
              <a:gd name="T72" fmla="*/ 92 w 103"/>
              <a:gd name="T73" fmla="*/ 1 h 166"/>
              <a:gd name="T74" fmla="*/ 93 w 103"/>
              <a:gd name="T75" fmla="*/ 4 h 166"/>
              <a:gd name="T76" fmla="*/ 93 w 103"/>
              <a:gd name="T77" fmla="*/ 8 h 166"/>
              <a:gd name="T78" fmla="*/ 93 w 103"/>
              <a:gd name="T79" fmla="*/ 14 h 166"/>
              <a:gd name="T80" fmla="*/ 90 w 103"/>
              <a:gd name="T81" fmla="*/ 18 h 166"/>
              <a:gd name="T82" fmla="*/ 28 w 103"/>
              <a:gd name="T83" fmla="*/ 19 h 166"/>
              <a:gd name="T84" fmla="*/ 32 w 103"/>
              <a:gd name="T85" fmla="*/ 64 h 166"/>
              <a:gd name="T86" fmla="*/ 41 w 103"/>
              <a:gd name="T87" fmla="*/ 64 h 166"/>
              <a:gd name="T88" fmla="*/ 60 w 103"/>
              <a:gd name="T89" fmla="*/ 64 h 166"/>
              <a:gd name="T90" fmla="*/ 81 w 103"/>
              <a:gd name="T91" fmla="*/ 72 h 166"/>
              <a:gd name="T92" fmla="*/ 96 w 103"/>
              <a:gd name="T93" fmla="*/ 83 h 166"/>
              <a:gd name="T94" fmla="*/ 102 w 103"/>
              <a:gd name="T95" fmla="*/ 10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6">
                <a:moveTo>
                  <a:pt x="103" y="111"/>
                </a:moveTo>
                <a:lnTo>
                  <a:pt x="102" y="124"/>
                </a:lnTo>
                <a:lnTo>
                  <a:pt x="98" y="134"/>
                </a:lnTo>
                <a:lnTo>
                  <a:pt x="94" y="143"/>
                </a:lnTo>
                <a:lnTo>
                  <a:pt x="86" y="151"/>
                </a:lnTo>
                <a:lnTo>
                  <a:pt x="77" y="158"/>
                </a:lnTo>
                <a:lnTo>
                  <a:pt x="67" y="162"/>
                </a:lnTo>
                <a:lnTo>
                  <a:pt x="55" y="164"/>
                </a:lnTo>
                <a:lnTo>
                  <a:pt x="42" y="166"/>
                </a:lnTo>
                <a:lnTo>
                  <a:pt x="34" y="166"/>
                </a:lnTo>
                <a:lnTo>
                  <a:pt x="28" y="164"/>
                </a:lnTo>
                <a:lnTo>
                  <a:pt x="21" y="163"/>
                </a:lnTo>
                <a:lnTo>
                  <a:pt x="16" y="162"/>
                </a:lnTo>
                <a:lnTo>
                  <a:pt x="11" y="160"/>
                </a:lnTo>
                <a:lnTo>
                  <a:pt x="7" y="159"/>
                </a:lnTo>
                <a:lnTo>
                  <a:pt x="4" y="158"/>
                </a:lnTo>
                <a:lnTo>
                  <a:pt x="3" y="157"/>
                </a:lnTo>
                <a:lnTo>
                  <a:pt x="1" y="155"/>
                </a:lnTo>
                <a:lnTo>
                  <a:pt x="1" y="155"/>
                </a:lnTo>
                <a:lnTo>
                  <a:pt x="1" y="154"/>
                </a:lnTo>
                <a:lnTo>
                  <a:pt x="0" y="153"/>
                </a:lnTo>
                <a:lnTo>
                  <a:pt x="0" y="151"/>
                </a:lnTo>
                <a:lnTo>
                  <a:pt x="0" y="150"/>
                </a:lnTo>
                <a:lnTo>
                  <a:pt x="0" y="149"/>
                </a:lnTo>
                <a:lnTo>
                  <a:pt x="0" y="146"/>
                </a:lnTo>
                <a:lnTo>
                  <a:pt x="0" y="145"/>
                </a:lnTo>
                <a:lnTo>
                  <a:pt x="0" y="142"/>
                </a:lnTo>
                <a:lnTo>
                  <a:pt x="0" y="141"/>
                </a:lnTo>
                <a:lnTo>
                  <a:pt x="1" y="140"/>
                </a:lnTo>
                <a:lnTo>
                  <a:pt x="1" y="138"/>
                </a:lnTo>
                <a:lnTo>
                  <a:pt x="1" y="138"/>
                </a:lnTo>
                <a:lnTo>
                  <a:pt x="3" y="138"/>
                </a:lnTo>
                <a:lnTo>
                  <a:pt x="4" y="137"/>
                </a:lnTo>
                <a:lnTo>
                  <a:pt x="5" y="138"/>
                </a:lnTo>
                <a:lnTo>
                  <a:pt x="8" y="140"/>
                </a:lnTo>
                <a:lnTo>
                  <a:pt x="11" y="141"/>
                </a:lnTo>
                <a:lnTo>
                  <a:pt x="15" y="142"/>
                </a:lnTo>
                <a:lnTo>
                  <a:pt x="20" y="145"/>
                </a:lnTo>
                <a:lnTo>
                  <a:pt x="26" y="146"/>
                </a:lnTo>
                <a:lnTo>
                  <a:pt x="33" y="147"/>
                </a:lnTo>
                <a:lnTo>
                  <a:pt x="42" y="147"/>
                </a:lnTo>
                <a:lnTo>
                  <a:pt x="50" y="147"/>
                </a:lnTo>
                <a:lnTo>
                  <a:pt x="58" y="146"/>
                </a:lnTo>
                <a:lnTo>
                  <a:pt x="64" y="143"/>
                </a:lnTo>
                <a:lnTo>
                  <a:pt x="69" y="140"/>
                </a:lnTo>
                <a:lnTo>
                  <a:pt x="73" y="134"/>
                </a:lnTo>
                <a:lnTo>
                  <a:pt x="77" y="129"/>
                </a:lnTo>
                <a:lnTo>
                  <a:pt x="80" y="121"/>
                </a:lnTo>
                <a:lnTo>
                  <a:pt x="80" y="112"/>
                </a:lnTo>
                <a:lnTo>
                  <a:pt x="80" y="106"/>
                </a:lnTo>
                <a:lnTo>
                  <a:pt x="77" y="99"/>
                </a:lnTo>
                <a:lnTo>
                  <a:pt x="75" y="94"/>
                </a:lnTo>
                <a:lnTo>
                  <a:pt x="69" y="89"/>
                </a:lnTo>
                <a:lnTo>
                  <a:pt x="64" y="86"/>
                </a:lnTo>
                <a:lnTo>
                  <a:pt x="58" y="83"/>
                </a:lnTo>
                <a:lnTo>
                  <a:pt x="49" y="82"/>
                </a:lnTo>
                <a:lnTo>
                  <a:pt x="38" y="81"/>
                </a:lnTo>
                <a:lnTo>
                  <a:pt x="32" y="81"/>
                </a:lnTo>
                <a:lnTo>
                  <a:pt x="25" y="82"/>
                </a:lnTo>
                <a:lnTo>
                  <a:pt x="20" y="82"/>
                </a:lnTo>
                <a:lnTo>
                  <a:pt x="15" y="82"/>
                </a:lnTo>
                <a:lnTo>
                  <a:pt x="12" y="82"/>
                </a:lnTo>
                <a:lnTo>
                  <a:pt x="9" y="81"/>
                </a:lnTo>
                <a:lnTo>
                  <a:pt x="8" y="79"/>
                </a:lnTo>
                <a:lnTo>
                  <a:pt x="8" y="74"/>
                </a:lnTo>
                <a:lnTo>
                  <a:pt x="8" y="8"/>
                </a:lnTo>
                <a:lnTo>
                  <a:pt x="9" y="5"/>
                </a:lnTo>
                <a:lnTo>
                  <a:pt x="11" y="2"/>
                </a:lnTo>
                <a:lnTo>
                  <a:pt x="12" y="0"/>
                </a:lnTo>
                <a:lnTo>
                  <a:pt x="16" y="0"/>
                </a:lnTo>
                <a:lnTo>
                  <a:pt x="88" y="0"/>
                </a:lnTo>
                <a:lnTo>
                  <a:pt x="89" y="0"/>
                </a:lnTo>
                <a:lnTo>
                  <a:pt x="90" y="1"/>
                </a:lnTo>
                <a:lnTo>
                  <a:pt x="92" y="1"/>
                </a:lnTo>
                <a:lnTo>
                  <a:pt x="92" y="2"/>
                </a:lnTo>
                <a:lnTo>
                  <a:pt x="93" y="4"/>
                </a:lnTo>
                <a:lnTo>
                  <a:pt x="93" y="5"/>
                </a:lnTo>
                <a:lnTo>
                  <a:pt x="93" y="8"/>
                </a:lnTo>
                <a:lnTo>
                  <a:pt x="93" y="9"/>
                </a:lnTo>
                <a:lnTo>
                  <a:pt x="93" y="14"/>
                </a:lnTo>
                <a:lnTo>
                  <a:pt x="92" y="17"/>
                </a:lnTo>
                <a:lnTo>
                  <a:pt x="90" y="18"/>
                </a:lnTo>
                <a:lnTo>
                  <a:pt x="88" y="19"/>
                </a:lnTo>
                <a:lnTo>
                  <a:pt x="28" y="19"/>
                </a:lnTo>
                <a:lnTo>
                  <a:pt x="28" y="65"/>
                </a:lnTo>
                <a:lnTo>
                  <a:pt x="32" y="64"/>
                </a:lnTo>
                <a:lnTo>
                  <a:pt x="37" y="64"/>
                </a:lnTo>
                <a:lnTo>
                  <a:pt x="41" y="64"/>
                </a:lnTo>
                <a:lnTo>
                  <a:pt x="47" y="64"/>
                </a:lnTo>
                <a:lnTo>
                  <a:pt x="60" y="64"/>
                </a:lnTo>
                <a:lnTo>
                  <a:pt x="72" y="68"/>
                </a:lnTo>
                <a:lnTo>
                  <a:pt x="81" y="72"/>
                </a:lnTo>
                <a:lnTo>
                  <a:pt x="89" y="77"/>
                </a:lnTo>
                <a:lnTo>
                  <a:pt x="96" y="83"/>
                </a:lnTo>
                <a:lnTo>
                  <a:pt x="99" y="91"/>
                </a:lnTo>
                <a:lnTo>
                  <a:pt x="102" y="100"/>
                </a:lnTo>
                <a:lnTo>
                  <a:pt x="103" y="11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88"/>
          <p:cNvSpPr>
            <a:spLocks noEditPoints="1"/>
          </p:cNvSpPr>
          <p:nvPr/>
        </p:nvSpPr>
        <p:spPr bwMode="auto">
          <a:xfrm>
            <a:off x="3452813" y="2441575"/>
            <a:ext cx="44450" cy="66675"/>
          </a:xfrm>
          <a:custGeom>
            <a:avLst/>
            <a:gdLst>
              <a:gd name="T0" fmla="*/ 111 w 113"/>
              <a:gd name="T1" fmla="*/ 102 h 169"/>
              <a:gd name="T2" fmla="*/ 106 w 113"/>
              <a:gd name="T3" fmla="*/ 133 h 169"/>
              <a:gd name="T4" fmla="*/ 92 w 113"/>
              <a:gd name="T5" fmla="*/ 156 h 169"/>
              <a:gd name="T6" fmla="*/ 70 w 113"/>
              <a:gd name="T7" fmla="*/ 167 h 169"/>
              <a:gd name="T8" fmla="*/ 39 w 113"/>
              <a:gd name="T9" fmla="*/ 167 h 169"/>
              <a:gd name="T10" fmla="*/ 19 w 113"/>
              <a:gd name="T11" fmla="*/ 157 h 169"/>
              <a:gd name="T12" fmla="*/ 5 w 113"/>
              <a:gd name="T13" fmla="*/ 136 h 169"/>
              <a:gd name="T14" fmla="*/ 0 w 113"/>
              <a:gd name="T15" fmla="*/ 105 h 169"/>
              <a:gd name="T16" fmla="*/ 0 w 113"/>
              <a:gd name="T17" fmla="*/ 67 h 169"/>
              <a:gd name="T18" fmla="*/ 7 w 113"/>
              <a:gd name="T19" fmla="*/ 35 h 169"/>
              <a:gd name="T20" fmla="*/ 20 w 113"/>
              <a:gd name="T21" fmla="*/ 13 h 169"/>
              <a:gd name="T22" fmla="*/ 42 w 113"/>
              <a:gd name="T23" fmla="*/ 1 h 169"/>
              <a:gd name="T24" fmla="*/ 72 w 113"/>
              <a:gd name="T25" fmla="*/ 1 h 169"/>
              <a:gd name="T26" fmla="*/ 93 w 113"/>
              <a:gd name="T27" fmla="*/ 12 h 169"/>
              <a:gd name="T28" fmla="*/ 106 w 113"/>
              <a:gd name="T29" fmla="*/ 34 h 169"/>
              <a:gd name="T30" fmla="*/ 113 w 113"/>
              <a:gd name="T31" fmla="*/ 65 h 169"/>
              <a:gd name="T32" fmla="*/ 90 w 113"/>
              <a:gd name="T33" fmla="*/ 86 h 169"/>
              <a:gd name="T34" fmla="*/ 89 w 113"/>
              <a:gd name="T35" fmla="*/ 64 h 169"/>
              <a:gd name="T36" fmla="*/ 87 w 113"/>
              <a:gd name="T37" fmla="*/ 47 h 169"/>
              <a:gd name="T38" fmla="*/ 83 w 113"/>
              <a:gd name="T39" fmla="*/ 34 h 169"/>
              <a:gd name="T40" fmla="*/ 76 w 113"/>
              <a:gd name="T41" fmla="*/ 25 h 169"/>
              <a:gd name="T42" fmla="*/ 67 w 113"/>
              <a:gd name="T43" fmla="*/ 20 h 169"/>
              <a:gd name="T44" fmla="*/ 56 w 113"/>
              <a:gd name="T45" fmla="*/ 18 h 169"/>
              <a:gd name="T46" fmla="*/ 39 w 113"/>
              <a:gd name="T47" fmla="*/ 24 h 169"/>
              <a:gd name="T48" fmla="*/ 29 w 113"/>
              <a:gd name="T49" fmla="*/ 37 h 169"/>
              <a:gd name="T50" fmla="*/ 24 w 113"/>
              <a:gd name="T51" fmla="*/ 58 h 169"/>
              <a:gd name="T52" fmla="*/ 22 w 113"/>
              <a:gd name="T53" fmla="*/ 84 h 169"/>
              <a:gd name="T54" fmla="*/ 24 w 113"/>
              <a:gd name="T55" fmla="*/ 115 h 169"/>
              <a:gd name="T56" fmla="*/ 29 w 113"/>
              <a:gd name="T57" fmla="*/ 136 h 169"/>
              <a:gd name="T58" fmla="*/ 41 w 113"/>
              <a:gd name="T59" fmla="*/ 148 h 169"/>
              <a:gd name="T60" fmla="*/ 55 w 113"/>
              <a:gd name="T61" fmla="*/ 150 h 169"/>
              <a:gd name="T62" fmla="*/ 68 w 113"/>
              <a:gd name="T63" fmla="*/ 149 h 169"/>
              <a:gd name="T64" fmla="*/ 77 w 113"/>
              <a:gd name="T65" fmla="*/ 143 h 169"/>
              <a:gd name="T66" fmla="*/ 84 w 113"/>
              <a:gd name="T67" fmla="*/ 132 h 169"/>
              <a:gd name="T68" fmla="*/ 88 w 113"/>
              <a:gd name="T69" fmla="*/ 119 h 169"/>
              <a:gd name="T70" fmla="*/ 89 w 113"/>
              <a:gd name="T71" fmla="*/ 103 h 169"/>
              <a:gd name="T72" fmla="*/ 90 w 113"/>
              <a:gd name="T73" fmla="*/ 8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9">
                <a:moveTo>
                  <a:pt x="113" y="84"/>
                </a:moveTo>
                <a:lnTo>
                  <a:pt x="111" y="102"/>
                </a:lnTo>
                <a:lnTo>
                  <a:pt x="110" y="119"/>
                </a:lnTo>
                <a:lnTo>
                  <a:pt x="106" y="133"/>
                </a:lnTo>
                <a:lnTo>
                  <a:pt x="100" y="145"/>
                </a:lnTo>
                <a:lnTo>
                  <a:pt x="92" y="156"/>
                </a:lnTo>
                <a:lnTo>
                  <a:pt x="81" y="162"/>
                </a:lnTo>
                <a:lnTo>
                  <a:pt x="70" y="167"/>
                </a:lnTo>
                <a:lnTo>
                  <a:pt x="54" y="169"/>
                </a:lnTo>
                <a:lnTo>
                  <a:pt x="39" y="167"/>
                </a:lnTo>
                <a:lnTo>
                  <a:pt x="29" y="163"/>
                </a:lnTo>
                <a:lnTo>
                  <a:pt x="19" y="157"/>
                </a:lnTo>
                <a:lnTo>
                  <a:pt x="12" y="146"/>
                </a:lnTo>
                <a:lnTo>
                  <a:pt x="5" y="136"/>
                </a:lnTo>
                <a:lnTo>
                  <a:pt x="3" y="120"/>
                </a:lnTo>
                <a:lnTo>
                  <a:pt x="0" y="105"/>
                </a:lnTo>
                <a:lnTo>
                  <a:pt x="0" y="85"/>
                </a:lnTo>
                <a:lnTo>
                  <a:pt x="0" y="67"/>
                </a:lnTo>
                <a:lnTo>
                  <a:pt x="3" y="51"/>
                </a:lnTo>
                <a:lnTo>
                  <a:pt x="7" y="35"/>
                </a:lnTo>
                <a:lnTo>
                  <a:pt x="12" y="24"/>
                </a:lnTo>
                <a:lnTo>
                  <a:pt x="20" y="13"/>
                </a:lnTo>
                <a:lnTo>
                  <a:pt x="30" y="7"/>
                </a:lnTo>
                <a:lnTo>
                  <a:pt x="42" y="1"/>
                </a:lnTo>
                <a:lnTo>
                  <a:pt x="58" y="0"/>
                </a:lnTo>
                <a:lnTo>
                  <a:pt x="72" y="1"/>
                </a:lnTo>
                <a:lnTo>
                  <a:pt x="84" y="7"/>
                </a:lnTo>
                <a:lnTo>
                  <a:pt x="93" y="12"/>
                </a:lnTo>
                <a:lnTo>
                  <a:pt x="101" y="22"/>
                </a:lnTo>
                <a:lnTo>
                  <a:pt x="106" y="34"/>
                </a:lnTo>
                <a:lnTo>
                  <a:pt x="110" y="48"/>
                </a:lnTo>
                <a:lnTo>
                  <a:pt x="113" y="65"/>
                </a:lnTo>
                <a:lnTo>
                  <a:pt x="113" y="84"/>
                </a:lnTo>
                <a:close/>
                <a:moveTo>
                  <a:pt x="90" y="86"/>
                </a:moveTo>
                <a:lnTo>
                  <a:pt x="90" y="73"/>
                </a:lnTo>
                <a:lnTo>
                  <a:pt x="89" y="64"/>
                </a:lnTo>
                <a:lnTo>
                  <a:pt x="88" y="55"/>
                </a:lnTo>
                <a:lnTo>
                  <a:pt x="87" y="47"/>
                </a:lnTo>
                <a:lnTo>
                  <a:pt x="85" y="39"/>
                </a:lnTo>
                <a:lnTo>
                  <a:pt x="83" y="34"/>
                </a:lnTo>
                <a:lnTo>
                  <a:pt x="80" y="29"/>
                </a:lnTo>
                <a:lnTo>
                  <a:pt x="76" y="25"/>
                </a:lnTo>
                <a:lnTo>
                  <a:pt x="72" y="22"/>
                </a:lnTo>
                <a:lnTo>
                  <a:pt x="67" y="20"/>
                </a:lnTo>
                <a:lnTo>
                  <a:pt x="62" y="18"/>
                </a:lnTo>
                <a:lnTo>
                  <a:pt x="56" y="18"/>
                </a:lnTo>
                <a:lnTo>
                  <a:pt x="46" y="20"/>
                </a:lnTo>
                <a:lnTo>
                  <a:pt x="39" y="24"/>
                </a:lnTo>
                <a:lnTo>
                  <a:pt x="33" y="29"/>
                </a:lnTo>
                <a:lnTo>
                  <a:pt x="29" y="37"/>
                </a:lnTo>
                <a:lnTo>
                  <a:pt x="25" y="47"/>
                </a:lnTo>
                <a:lnTo>
                  <a:pt x="24" y="58"/>
                </a:lnTo>
                <a:lnTo>
                  <a:pt x="22" y="71"/>
                </a:lnTo>
                <a:lnTo>
                  <a:pt x="22" y="84"/>
                </a:lnTo>
                <a:lnTo>
                  <a:pt x="22" y="101"/>
                </a:lnTo>
                <a:lnTo>
                  <a:pt x="24" y="115"/>
                </a:lnTo>
                <a:lnTo>
                  <a:pt x="26" y="127"/>
                </a:lnTo>
                <a:lnTo>
                  <a:pt x="29" y="136"/>
                </a:lnTo>
                <a:lnTo>
                  <a:pt x="34" y="143"/>
                </a:lnTo>
                <a:lnTo>
                  <a:pt x="41" y="148"/>
                </a:lnTo>
                <a:lnTo>
                  <a:pt x="47" y="150"/>
                </a:lnTo>
                <a:lnTo>
                  <a:pt x="55" y="150"/>
                </a:lnTo>
                <a:lnTo>
                  <a:pt x="63" y="150"/>
                </a:lnTo>
                <a:lnTo>
                  <a:pt x="68" y="149"/>
                </a:lnTo>
                <a:lnTo>
                  <a:pt x="73" y="146"/>
                </a:lnTo>
                <a:lnTo>
                  <a:pt x="77" y="143"/>
                </a:lnTo>
                <a:lnTo>
                  <a:pt x="81" y="137"/>
                </a:lnTo>
                <a:lnTo>
                  <a:pt x="84" y="132"/>
                </a:lnTo>
                <a:lnTo>
                  <a:pt x="87" y="126"/>
                </a:lnTo>
                <a:lnTo>
                  <a:pt x="88" y="119"/>
                </a:lnTo>
                <a:lnTo>
                  <a:pt x="89" y="111"/>
                </a:lnTo>
                <a:lnTo>
                  <a:pt x="89" y="103"/>
                </a:lnTo>
                <a:lnTo>
                  <a:pt x="90" y="94"/>
                </a:lnTo>
                <a:lnTo>
                  <a:pt x="90"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89"/>
          <p:cNvSpPr>
            <a:spLocks/>
          </p:cNvSpPr>
          <p:nvPr/>
        </p:nvSpPr>
        <p:spPr bwMode="auto">
          <a:xfrm>
            <a:off x="3352800" y="2293938"/>
            <a:ext cx="38100" cy="65088"/>
          </a:xfrm>
          <a:custGeom>
            <a:avLst/>
            <a:gdLst>
              <a:gd name="T0" fmla="*/ 95 w 95"/>
              <a:gd name="T1" fmla="*/ 158 h 164"/>
              <a:gd name="T2" fmla="*/ 94 w 95"/>
              <a:gd name="T3" fmla="*/ 160 h 164"/>
              <a:gd name="T4" fmla="*/ 92 w 95"/>
              <a:gd name="T5" fmla="*/ 163 h 164"/>
              <a:gd name="T6" fmla="*/ 91 w 95"/>
              <a:gd name="T7" fmla="*/ 164 h 164"/>
              <a:gd name="T8" fmla="*/ 5 w 95"/>
              <a:gd name="T9" fmla="*/ 164 h 164"/>
              <a:gd name="T10" fmla="*/ 4 w 95"/>
              <a:gd name="T11" fmla="*/ 163 h 164"/>
              <a:gd name="T12" fmla="*/ 2 w 95"/>
              <a:gd name="T13" fmla="*/ 162 h 164"/>
              <a:gd name="T14" fmla="*/ 1 w 95"/>
              <a:gd name="T15" fmla="*/ 159 h 164"/>
              <a:gd name="T16" fmla="*/ 0 w 95"/>
              <a:gd name="T17" fmla="*/ 155 h 164"/>
              <a:gd name="T18" fmla="*/ 1 w 95"/>
              <a:gd name="T19" fmla="*/ 151 h 164"/>
              <a:gd name="T20" fmla="*/ 1 w 95"/>
              <a:gd name="T21" fmla="*/ 148 h 164"/>
              <a:gd name="T22" fmla="*/ 2 w 95"/>
              <a:gd name="T23" fmla="*/ 147 h 164"/>
              <a:gd name="T24" fmla="*/ 5 w 95"/>
              <a:gd name="T25" fmla="*/ 146 h 164"/>
              <a:gd name="T26" fmla="*/ 39 w 95"/>
              <a:gd name="T27" fmla="*/ 22 h 164"/>
              <a:gd name="T28" fmla="*/ 5 w 95"/>
              <a:gd name="T29" fmla="*/ 43 h 164"/>
              <a:gd name="T30" fmla="*/ 2 w 95"/>
              <a:gd name="T31" fmla="*/ 43 h 164"/>
              <a:gd name="T32" fmla="*/ 1 w 95"/>
              <a:gd name="T33" fmla="*/ 41 h 164"/>
              <a:gd name="T34" fmla="*/ 0 w 95"/>
              <a:gd name="T35" fmla="*/ 37 h 164"/>
              <a:gd name="T36" fmla="*/ 0 w 95"/>
              <a:gd name="T37" fmla="*/ 32 h 164"/>
              <a:gd name="T38" fmla="*/ 0 w 95"/>
              <a:gd name="T39" fmla="*/ 30 h 164"/>
              <a:gd name="T40" fmla="*/ 1 w 95"/>
              <a:gd name="T41" fmla="*/ 27 h 164"/>
              <a:gd name="T42" fmla="*/ 2 w 95"/>
              <a:gd name="T43" fmla="*/ 26 h 164"/>
              <a:gd name="T44" fmla="*/ 41 w 95"/>
              <a:gd name="T45" fmla="*/ 1 h 164"/>
              <a:gd name="T46" fmla="*/ 41 w 95"/>
              <a:gd name="T47" fmla="*/ 1 h 164"/>
              <a:gd name="T48" fmla="*/ 44 w 95"/>
              <a:gd name="T49" fmla="*/ 0 h 164"/>
              <a:gd name="T50" fmla="*/ 47 w 95"/>
              <a:gd name="T51" fmla="*/ 0 h 164"/>
              <a:gd name="T52" fmla="*/ 51 w 95"/>
              <a:gd name="T53" fmla="*/ 0 h 164"/>
              <a:gd name="T54" fmla="*/ 56 w 95"/>
              <a:gd name="T55" fmla="*/ 0 h 164"/>
              <a:gd name="T56" fmla="*/ 58 w 95"/>
              <a:gd name="T57" fmla="*/ 1 h 164"/>
              <a:gd name="T58" fmla="*/ 60 w 95"/>
              <a:gd name="T59" fmla="*/ 1 h 164"/>
              <a:gd name="T60" fmla="*/ 61 w 95"/>
              <a:gd name="T61" fmla="*/ 3 h 164"/>
              <a:gd name="T62" fmla="*/ 90 w 95"/>
              <a:gd name="T63" fmla="*/ 146 h 164"/>
              <a:gd name="T64" fmla="*/ 92 w 95"/>
              <a:gd name="T65" fmla="*/ 147 h 164"/>
              <a:gd name="T66" fmla="*/ 94 w 95"/>
              <a:gd name="T67" fmla="*/ 148 h 164"/>
              <a:gd name="T68" fmla="*/ 94 w 95"/>
              <a:gd name="T69" fmla="*/ 151 h 164"/>
              <a:gd name="T70" fmla="*/ 95 w 95"/>
              <a:gd name="T7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4">
                <a:moveTo>
                  <a:pt x="95" y="155"/>
                </a:moveTo>
                <a:lnTo>
                  <a:pt x="95" y="158"/>
                </a:lnTo>
                <a:lnTo>
                  <a:pt x="94" y="159"/>
                </a:lnTo>
                <a:lnTo>
                  <a:pt x="94" y="160"/>
                </a:lnTo>
                <a:lnTo>
                  <a:pt x="94" y="162"/>
                </a:lnTo>
                <a:lnTo>
                  <a:pt x="92" y="163"/>
                </a:lnTo>
                <a:lnTo>
                  <a:pt x="91" y="163"/>
                </a:lnTo>
                <a:lnTo>
                  <a:pt x="91" y="164"/>
                </a:lnTo>
                <a:lnTo>
                  <a:pt x="90" y="164"/>
                </a:lnTo>
                <a:lnTo>
                  <a:pt x="5" y="164"/>
                </a:lnTo>
                <a:lnTo>
                  <a:pt x="4" y="164"/>
                </a:lnTo>
                <a:lnTo>
                  <a:pt x="4" y="163"/>
                </a:lnTo>
                <a:lnTo>
                  <a:pt x="2" y="163"/>
                </a:lnTo>
                <a:lnTo>
                  <a:pt x="2" y="162"/>
                </a:lnTo>
                <a:lnTo>
                  <a:pt x="1" y="160"/>
                </a:lnTo>
                <a:lnTo>
                  <a:pt x="1" y="159"/>
                </a:lnTo>
                <a:lnTo>
                  <a:pt x="1" y="158"/>
                </a:lnTo>
                <a:lnTo>
                  <a:pt x="0" y="155"/>
                </a:lnTo>
                <a:lnTo>
                  <a:pt x="1" y="152"/>
                </a:lnTo>
                <a:lnTo>
                  <a:pt x="1" y="151"/>
                </a:lnTo>
                <a:lnTo>
                  <a:pt x="1" y="150"/>
                </a:lnTo>
                <a:lnTo>
                  <a:pt x="1" y="148"/>
                </a:lnTo>
                <a:lnTo>
                  <a:pt x="2" y="147"/>
                </a:lnTo>
                <a:lnTo>
                  <a:pt x="2" y="147"/>
                </a:lnTo>
                <a:lnTo>
                  <a:pt x="4" y="146"/>
                </a:lnTo>
                <a:lnTo>
                  <a:pt x="5" y="146"/>
                </a:lnTo>
                <a:lnTo>
                  <a:pt x="39" y="146"/>
                </a:lnTo>
                <a:lnTo>
                  <a:pt x="39" y="22"/>
                </a:lnTo>
                <a:lnTo>
                  <a:pt x="7" y="41"/>
                </a:lnTo>
                <a:lnTo>
                  <a:pt x="5" y="43"/>
                </a:lnTo>
                <a:lnTo>
                  <a:pt x="4" y="43"/>
                </a:lnTo>
                <a:lnTo>
                  <a:pt x="2" y="43"/>
                </a:lnTo>
                <a:lnTo>
                  <a:pt x="1" y="41"/>
                </a:lnTo>
                <a:lnTo>
                  <a:pt x="1" y="41"/>
                </a:lnTo>
                <a:lnTo>
                  <a:pt x="0" y="39"/>
                </a:lnTo>
                <a:lnTo>
                  <a:pt x="0" y="37"/>
                </a:lnTo>
                <a:lnTo>
                  <a:pt x="0" y="35"/>
                </a:lnTo>
                <a:lnTo>
                  <a:pt x="0" y="32"/>
                </a:lnTo>
                <a:lnTo>
                  <a:pt x="0" y="31"/>
                </a:lnTo>
                <a:lnTo>
                  <a:pt x="0" y="30"/>
                </a:lnTo>
                <a:lnTo>
                  <a:pt x="1" y="28"/>
                </a:lnTo>
                <a:lnTo>
                  <a:pt x="1" y="27"/>
                </a:lnTo>
                <a:lnTo>
                  <a:pt x="1" y="27"/>
                </a:lnTo>
                <a:lnTo>
                  <a:pt x="2" y="26"/>
                </a:lnTo>
                <a:lnTo>
                  <a:pt x="4" y="24"/>
                </a:lnTo>
                <a:lnTo>
                  <a:pt x="41" y="1"/>
                </a:lnTo>
                <a:lnTo>
                  <a:pt x="41" y="1"/>
                </a:lnTo>
                <a:lnTo>
                  <a:pt x="41" y="1"/>
                </a:lnTo>
                <a:lnTo>
                  <a:pt x="43" y="0"/>
                </a:lnTo>
                <a:lnTo>
                  <a:pt x="44" y="0"/>
                </a:lnTo>
                <a:lnTo>
                  <a:pt x="45" y="0"/>
                </a:lnTo>
                <a:lnTo>
                  <a:pt x="47" y="0"/>
                </a:lnTo>
                <a:lnTo>
                  <a:pt x="48" y="0"/>
                </a:lnTo>
                <a:lnTo>
                  <a:pt x="51" y="0"/>
                </a:lnTo>
                <a:lnTo>
                  <a:pt x="53" y="0"/>
                </a:lnTo>
                <a:lnTo>
                  <a:pt x="56" y="0"/>
                </a:lnTo>
                <a:lnTo>
                  <a:pt x="57" y="0"/>
                </a:lnTo>
                <a:lnTo>
                  <a:pt x="58" y="1"/>
                </a:lnTo>
                <a:lnTo>
                  <a:pt x="60" y="1"/>
                </a:lnTo>
                <a:lnTo>
                  <a:pt x="60" y="1"/>
                </a:lnTo>
                <a:lnTo>
                  <a:pt x="61" y="2"/>
                </a:lnTo>
                <a:lnTo>
                  <a:pt x="61" y="3"/>
                </a:lnTo>
                <a:lnTo>
                  <a:pt x="61" y="146"/>
                </a:lnTo>
                <a:lnTo>
                  <a:pt x="90" y="146"/>
                </a:lnTo>
                <a:lnTo>
                  <a:pt x="91" y="146"/>
                </a:lnTo>
                <a:lnTo>
                  <a:pt x="92" y="147"/>
                </a:lnTo>
                <a:lnTo>
                  <a:pt x="92" y="147"/>
                </a:lnTo>
                <a:lnTo>
                  <a:pt x="94" y="148"/>
                </a:lnTo>
                <a:lnTo>
                  <a:pt x="94" y="150"/>
                </a:lnTo>
                <a:lnTo>
                  <a:pt x="94" y="151"/>
                </a:lnTo>
                <a:lnTo>
                  <a:pt x="95" y="152"/>
                </a:lnTo>
                <a:lnTo>
                  <a:pt x="95" y="15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90"/>
          <p:cNvSpPr>
            <a:spLocks noEditPoints="1"/>
          </p:cNvSpPr>
          <p:nvPr/>
        </p:nvSpPr>
        <p:spPr bwMode="auto">
          <a:xfrm>
            <a:off x="3400425" y="2292350"/>
            <a:ext cx="44450" cy="66675"/>
          </a:xfrm>
          <a:custGeom>
            <a:avLst/>
            <a:gdLst>
              <a:gd name="T0" fmla="*/ 113 w 113"/>
              <a:gd name="T1" fmla="*/ 102 h 167"/>
              <a:gd name="T2" fmla="*/ 106 w 113"/>
              <a:gd name="T3" fmla="*/ 132 h 167"/>
              <a:gd name="T4" fmla="*/ 93 w 113"/>
              <a:gd name="T5" fmla="*/ 154 h 167"/>
              <a:gd name="T6" fmla="*/ 71 w 113"/>
              <a:gd name="T7" fmla="*/ 167 h 167"/>
              <a:gd name="T8" fmla="*/ 41 w 113"/>
              <a:gd name="T9" fmla="*/ 167 h 167"/>
              <a:gd name="T10" fmla="*/ 20 w 113"/>
              <a:gd name="T11" fmla="*/ 156 h 167"/>
              <a:gd name="T12" fmla="*/ 7 w 113"/>
              <a:gd name="T13" fmla="*/ 135 h 167"/>
              <a:gd name="T14" fmla="*/ 0 w 113"/>
              <a:gd name="T15" fmla="*/ 103 h 167"/>
              <a:gd name="T16" fmla="*/ 2 w 113"/>
              <a:gd name="T17" fmla="*/ 67 h 167"/>
              <a:gd name="T18" fmla="*/ 7 w 113"/>
              <a:gd name="T19" fmla="*/ 36 h 167"/>
              <a:gd name="T20" fmla="*/ 21 w 113"/>
              <a:gd name="T21" fmla="*/ 13 h 167"/>
              <a:gd name="T22" fmla="*/ 43 w 113"/>
              <a:gd name="T23" fmla="*/ 2 h 167"/>
              <a:gd name="T24" fmla="*/ 73 w 113"/>
              <a:gd name="T25" fmla="*/ 2 h 167"/>
              <a:gd name="T26" fmla="*/ 94 w 113"/>
              <a:gd name="T27" fmla="*/ 12 h 167"/>
              <a:gd name="T28" fmla="*/ 107 w 113"/>
              <a:gd name="T29" fmla="*/ 33 h 167"/>
              <a:gd name="T30" fmla="*/ 113 w 113"/>
              <a:gd name="T31" fmla="*/ 64 h 167"/>
              <a:gd name="T32" fmla="*/ 92 w 113"/>
              <a:gd name="T33" fmla="*/ 85 h 167"/>
              <a:gd name="T34" fmla="*/ 90 w 113"/>
              <a:gd name="T35" fmla="*/ 63 h 167"/>
              <a:gd name="T36" fmla="*/ 88 w 113"/>
              <a:gd name="T37" fmla="*/ 46 h 167"/>
              <a:gd name="T38" fmla="*/ 83 w 113"/>
              <a:gd name="T39" fmla="*/ 33 h 167"/>
              <a:gd name="T40" fmla="*/ 77 w 113"/>
              <a:gd name="T41" fmla="*/ 25 h 167"/>
              <a:gd name="T42" fmla="*/ 68 w 113"/>
              <a:gd name="T43" fmla="*/ 20 h 167"/>
              <a:gd name="T44" fmla="*/ 58 w 113"/>
              <a:gd name="T45" fmla="*/ 17 h 167"/>
              <a:gd name="T46" fmla="*/ 39 w 113"/>
              <a:gd name="T47" fmla="*/ 22 h 167"/>
              <a:gd name="T48" fmla="*/ 29 w 113"/>
              <a:gd name="T49" fmla="*/ 37 h 167"/>
              <a:gd name="T50" fmla="*/ 24 w 113"/>
              <a:gd name="T51" fmla="*/ 58 h 167"/>
              <a:gd name="T52" fmla="*/ 22 w 113"/>
              <a:gd name="T53" fmla="*/ 83 h 167"/>
              <a:gd name="T54" fmla="*/ 25 w 113"/>
              <a:gd name="T55" fmla="*/ 114 h 167"/>
              <a:gd name="T56" fmla="*/ 30 w 113"/>
              <a:gd name="T57" fmla="*/ 135 h 167"/>
              <a:gd name="T58" fmla="*/ 41 w 113"/>
              <a:gd name="T59" fmla="*/ 147 h 167"/>
              <a:gd name="T60" fmla="*/ 56 w 113"/>
              <a:gd name="T61" fmla="*/ 150 h 167"/>
              <a:gd name="T62" fmla="*/ 68 w 113"/>
              <a:gd name="T63" fmla="*/ 148 h 167"/>
              <a:gd name="T64" fmla="*/ 77 w 113"/>
              <a:gd name="T65" fmla="*/ 141 h 167"/>
              <a:gd name="T66" fmla="*/ 84 w 113"/>
              <a:gd name="T67" fmla="*/ 131 h 167"/>
              <a:gd name="T68" fmla="*/ 88 w 113"/>
              <a:gd name="T69" fmla="*/ 118 h 167"/>
              <a:gd name="T70" fmla="*/ 90 w 113"/>
              <a:gd name="T71" fmla="*/ 102 h 167"/>
              <a:gd name="T72" fmla="*/ 92 w 113"/>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7">
                <a:moveTo>
                  <a:pt x="113" y="84"/>
                </a:moveTo>
                <a:lnTo>
                  <a:pt x="113" y="102"/>
                </a:lnTo>
                <a:lnTo>
                  <a:pt x="110" y="118"/>
                </a:lnTo>
                <a:lnTo>
                  <a:pt x="106" y="132"/>
                </a:lnTo>
                <a:lnTo>
                  <a:pt x="101" y="145"/>
                </a:lnTo>
                <a:lnTo>
                  <a:pt x="93" y="154"/>
                </a:lnTo>
                <a:lnTo>
                  <a:pt x="83" y="162"/>
                </a:lnTo>
                <a:lnTo>
                  <a:pt x="71" y="167"/>
                </a:lnTo>
                <a:lnTo>
                  <a:pt x="55" y="167"/>
                </a:lnTo>
                <a:lnTo>
                  <a:pt x="41" y="167"/>
                </a:lnTo>
                <a:lnTo>
                  <a:pt x="29" y="162"/>
                </a:lnTo>
                <a:lnTo>
                  <a:pt x="20" y="156"/>
                </a:lnTo>
                <a:lnTo>
                  <a:pt x="12" y="147"/>
                </a:lnTo>
                <a:lnTo>
                  <a:pt x="7" y="135"/>
                </a:lnTo>
                <a:lnTo>
                  <a:pt x="3" y="120"/>
                </a:lnTo>
                <a:lnTo>
                  <a:pt x="0" y="103"/>
                </a:lnTo>
                <a:lnTo>
                  <a:pt x="0" y="84"/>
                </a:lnTo>
                <a:lnTo>
                  <a:pt x="2" y="67"/>
                </a:lnTo>
                <a:lnTo>
                  <a:pt x="3" y="50"/>
                </a:lnTo>
                <a:lnTo>
                  <a:pt x="7" y="36"/>
                </a:lnTo>
                <a:lnTo>
                  <a:pt x="13" y="24"/>
                </a:lnTo>
                <a:lnTo>
                  <a:pt x="21" y="13"/>
                </a:lnTo>
                <a:lnTo>
                  <a:pt x="32" y="7"/>
                </a:lnTo>
                <a:lnTo>
                  <a:pt x="43" y="2"/>
                </a:lnTo>
                <a:lnTo>
                  <a:pt x="59" y="0"/>
                </a:lnTo>
                <a:lnTo>
                  <a:pt x="73" y="2"/>
                </a:lnTo>
                <a:lnTo>
                  <a:pt x="84" y="5"/>
                </a:lnTo>
                <a:lnTo>
                  <a:pt x="94" y="12"/>
                </a:lnTo>
                <a:lnTo>
                  <a:pt x="101" y="21"/>
                </a:lnTo>
                <a:lnTo>
                  <a:pt x="107" y="33"/>
                </a:lnTo>
                <a:lnTo>
                  <a:pt x="110" y="49"/>
                </a:lnTo>
                <a:lnTo>
                  <a:pt x="113" y="64"/>
                </a:lnTo>
                <a:lnTo>
                  <a:pt x="113" y="84"/>
                </a:lnTo>
                <a:close/>
                <a:moveTo>
                  <a:pt x="92" y="85"/>
                </a:moveTo>
                <a:lnTo>
                  <a:pt x="90" y="73"/>
                </a:lnTo>
                <a:lnTo>
                  <a:pt x="90" y="63"/>
                </a:lnTo>
                <a:lnTo>
                  <a:pt x="89" y="54"/>
                </a:lnTo>
                <a:lnTo>
                  <a:pt x="88" y="46"/>
                </a:lnTo>
                <a:lnTo>
                  <a:pt x="85" y="39"/>
                </a:lnTo>
                <a:lnTo>
                  <a:pt x="83" y="33"/>
                </a:lnTo>
                <a:lnTo>
                  <a:pt x="80" y="28"/>
                </a:lnTo>
                <a:lnTo>
                  <a:pt x="77" y="25"/>
                </a:lnTo>
                <a:lnTo>
                  <a:pt x="72" y="21"/>
                </a:lnTo>
                <a:lnTo>
                  <a:pt x="68" y="20"/>
                </a:lnTo>
                <a:lnTo>
                  <a:pt x="63" y="19"/>
                </a:lnTo>
                <a:lnTo>
                  <a:pt x="58" y="17"/>
                </a:lnTo>
                <a:lnTo>
                  <a:pt x="47" y="19"/>
                </a:lnTo>
                <a:lnTo>
                  <a:pt x="39" y="22"/>
                </a:lnTo>
                <a:lnTo>
                  <a:pt x="33" y="29"/>
                </a:lnTo>
                <a:lnTo>
                  <a:pt x="29" y="37"/>
                </a:lnTo>
                <a:lnTo>
                  <a:pt x="26" y="46"/>
                </a:lnTo>
                <a:lnTo>
                  <a:pt x="24" y="58"/>
                </a:lnTo>
                <a:lnTo>
                  <a:pt x="22" y="70"/>
                </a:lnTo>
                <a:lnTo>
                  <a:pt x="22" y="83"/>
                </a:lnTo>
                <a:lnTo>
                  <a:pt x="22" y="101"/>
                </a:lnTo>
                <a:lnTo>
                  <a:pt x="25" y="114"/>
                </a:lnTo>
                <a:lnTo>
                  <a:pt x="26" y="126"/>
                </a:lnTo>
                <a:lnTo>
                  <a:pt x="30" y="135"/>
                </a:lnTo>
                <a:lnTo>
                  <a:pt x="36" y="143"/>
                </a:lnTo>
                <a:lnTo>
                  <a:pt x="41" y="147"/>
                </a:lnTo>
                <a:lnTo>
                  <a:pt x="47" y="149"/>
                </a:lnTo>
                <a:lnTo>
                  <a:pt x="56" y="150"/>
                </a:lnTo>
                <a:lnTo>
                  <a:pt x="63" y="150"/>
                </a:lnTo>
                <a:lnTo>
                  <a:pt x="68" y="148"/>
                </a:lnTo>
                <a:lnTo>
                  <a:pt x="73" y="145"/>
                </a:lnTo>
                <a:lnTo>
                  <a:pt x="77" y="141"/>
                </a:lnTo>
                <a:lnTo>
                  <a:pt x="81" y="137"/>
                </a:lnTo>
                <a:lnTo>
                  <a:pt x="84" y="131"/>
                </a:lnTo>
                <a:lnTo>
                  <a:pt x="86" y="126"/>
                </a:lnTo>
                <a:lnTo>
                  <a:pt x="88" y="118"/>
                </a:lnTo>
                <a:lnTo>
                  <a:pt x="90" y="111"/>
                </a:lnTo>
                <a:lnTo>
                  <a:pt x="90" y="102"/>
                </a:lnTo>
                <a:lnTo>
                  <a:pt x="90" y="94"/>
                </a:lnTo>
                <a:lnTo>
                  <a:pt x="92"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91"/>
          <p:cNvSpPr>
            <a:spLocks noEditPoints="1"/>
          </p:cNvSpPr>
          <p:nvPr/>
        </p:nvSpPr>
        <p:spPr bwMode="auto">
          <a:xfrm>
            <a:off x="3451225" y="2292350"/>
            <a:ext cx="46038" cy="66675"/>
          </a:xfrm>
          <a:custGeom>
            <a:avLst/>
            <a:gdLst>
              <a:gd name="T0" fmla="*/ 112 w 112"/>
              <a:gd name="T1" fmla="*/ 102 h 167"/>
              <a:gd name="T2" fmla="*/ 106 w 112"/>
              <a:gd name="T3" fmla="*/ 132 h 167"/>
              <a:gd name="T4" fmla="*/ 93 w 112"/>
              <a:gd name="T5" fmla="*/ 154 h 167"/>
              <a:gd name="T6" fmla="*/ 71 w 112"/>
              <a:gd name="T7" fmla="*/ 167 h 167"/>
              <a:gd name="T8" fmla="*/ 40 w 112"/>
              <a:gd name="T9" fmla="*/ 167 h 167"/>
              <a:gd name="T10" fmla="*/ 20 w 112"/>
              <a:gd name="T11" fmla="*/ 156 h 167"/>
              <a:gd name="T12" fmla="*/ 6 w 112"/>
              <a:gd name="T13" fmla="*/ 135 h 167"/>
              <a:gd name="T14" fmla="*/ 0 w 112"/>
              <a:gd name="T15" fmla="*/ 103 h 167"/>
              <a:gd name="T16" fmla="*/ 1 w 112"/>
              <a:gd name="T17" fmla="*/ 67 h 167"/>
              <a:gd name="T18" fmla="*/ 6 w 112"/>
              <a:gd name="T19" fmla="*/ 36 h 167"/>
              <a:gd name="T20" fmla="*/ 21 w 112"/>
              <a:gd name="T21" fmla="*/ 13 h 167"/>
              <a:gd name="T22" fmla="*/ 43 w 112"/>
              <a:gd name="T23" fmla="*/ 2 h 167"/>
              <a:gd name="T24" fmla="*/ 73 w 112"/>
              <a:gd name="T25" fmla="*/ 2 h 167"/>
              <a:gd name="T26" fmla="*/ 94 w 112"/>
              <a:gd name="T27" fmla="*/ 12 h 167"/>
              <a:gd name="T28" fmla="*/ 107 w 112"/>
              <a:gd name="T29" fmla="*/ 33 h 167"/>
              <a:gd name="T30" fmla="*/ 112 w 112"/>
              <a:gd name="T31" fmla="*/ 64 h 167"/>
              <a:gd name="T32" fmla="*/ 91 w 112"/>
              <a:gd name="T33" fmla="*/ 85 h 167"/>
              <a:gd name="T34" fmla="*/ 90 w 112"/>
              <a:gd name="T35" fmla="*/ 63 h 167"/>
              <a:gd name="T36" fmla="*/ 88 w 112"/>
              <a:gd name="T37" fmla="*/ 46 h 167"/>
              <a:gd name="T38" fmla="*/ 82 w 112"/>
              <a:gd name="T39" fmla="*/ 33 h 167"/>
              <a:gd name="T40" fmla="*/ 77 w 112"/>
              <a:gd name="T41" fmla="*/ 25 h 167"/>
              <a:gd name="T42" fmla="*/ 68 w 112"/>
              <a:gd name="T43" fmla="*/ 20 h 167"/>
              <a:gd name="T44" fmla="*/ 57 w 112"/>
              <a:gd name="T45" fmla="*/ 17 h 167"/>
              <a:gd name="T46" fmla="*/ 39 w 112"/>
              <a:gd name="T47" fmla="*/ 22 h 167"/>
              <a:gd name="T48" fmla="*/ 29 w 112"/>
              <a:gd name="T49" fmla="*/ 37 h 167"/>
              <a:gd name="T50" fmla="*/ 23 w 112"/>
              <a:gd name="T51" fmla="*/ 58 h 167"/>
              <a:gd name="T52" fmla="*/ 22 w 112"/>
              <a:gd name="T53" fmla="*/ 83 h 167"/>
              <a:gd name="T54" fmla="*/ 25 w 112"/>
              <a:gd name="T55" fmla="*/ 114 h 167"/>
              <a:gd name="T56" fmla="*/ 30 w 112"/>
              <a:gd name="T57" fmla="*/ 135 h 167"/>
              <a:gd name="T58" fmla="*/ 40 w 112"/>
              <a:gd name="T59" fmla="*/ 147 h 167"/>
              <a:gd name="T60" fmla="*/ 56 w 112"/>
              <a:gd name="T61" fmla="*/ 150 h 167"/>
              <a:gd name="T62" fmla="*/ 68 w 112"/>
              <a:gd name="T63" fmla="*/ 148 h 167"/>
              <a:gd name="T64" fmla="*/ 77 w 112"/>
              <a:gd name="T65" fmla="*/ 141 h 167"/>
              <a:gd name="T66" fmla="*/ 84 w 112"/>
              <a:gd name="T67" fmla="*/ 131 h 167"/>
              <a:gd name="T68" fmla="*/ 88 w 112"/>
              <a:gd name="T69" fmla="*/ 118 h 167"/>
              <a:gd name="T70" fmla="*/ 90 w 112"/>
              <a:gd name="T71" fmla="*/ 102 h 167"/>
              <a:gd name="T72" fmla="*/ 91 w 112"/>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7">
                <a:moveTo>
                  <a:pt x="112" y="84"/>
                </a:moveTo>
                <a:lnTo>
                  <a:pt x="112" y="102"/>
                </a:lnTo>
                <a:lnTo>
                  <a:pt x="110" y="118"/>
                </a:lnTo>
                <a:lnTo>
                  <a:pt x="106" y="132"/>
                </a:lnTo>
                <a:lnTo>
                  <a:pt x="101" y="145"/>
                </a:lnTo>
                <a:lnTo>
                  <a:pt x="93" y="154"/>
                </a:lnTo>
                <a:lnTo>
                  <a:pt x="82" y="162"/>
                </a:lnTo>
                <a:lnTo>
                  <a:pt x="71" y="167"/>
                </a:lnTo>
                <a:lnTo>
                  <a:pt x="55" y="167"/>
                </a:lnTo>
                <a:lnTo>
                  <a:pt x="40" y="167"/>
                </a:lnTo>
                <a:lnTo>
                  <a:pt x="29" y="162"/>
                </a:lnTo>
                <a:lnTo>
                  <a:pt x="20" y="156"/>
                </a:lnTo>
                <a:lnTo>
                  <a:pt x="12" y="147"/>
                </a:lnTo>
                <a:lnTo>
                  <a:pt x="6" y="135"/>
                </a:lnTo>
                <a:lnTo>
                  <a:pt x="3" y="120"/>
                </a:lnTo>
                <a:lnTo>
                  <a:pt x="0" y="103"/>
                </a:lnTo>
                <a:lnTo>
                  <a:pt x="0" y="84"/>
                </a:lnTo>
                <a:lnTo>
                  <a:pt x="1" y="67"/>
                </a:lnTo>
                <a:lnTo>
                  <a:pt x="3" y="50"/>
                </a:lnTo>
                <a:lnTo>
                  <a:pt x="6" y="36"/>
                </a:lnTo>
                <a:lnTo>
                  <a:pt x="13" y="24"/>
                </a:lnTo>
                <a:lnTo>
                  <a:pt x="21" y="13"/>
                </a:lnTo>
                <a:lnTo>
                  <a:pt x="31" y="7"/>
                </a:lnTo>
                <a:lnTo>
                  <a:pt x="43" y="2"/>
                </a:lnTo>
                <a:lnTo>
                  <a:pt x="59" y="0"/>
                </a:lnTo>
                <a:lnTo>
                  <a:pt x="73" y="2"/>
                </a:lnTo>
                <a:lnTo>
                  <a:pt x="84" y="5"/>
                </a:lnTo>
                <a:lnTo>
                  <a:pt x="94" y="12"/>
                </a:lnTo>
                <a:lnTo>
                  <a:pt x="101" y="21"/>
                </a:lnTo>
                <a:lnTo>
                  <a:pt x="107" y="33"/>
                </a:lnTo>
                <a:lnTo>
                  <a:pt x="110" y="49"/>
                </a:lnTo>
                <a:lnTo>
                  <a:pt x="112" y="64"/>
                </a:lnTo>
                <a:lnTo>
                  <a:pt x="112" y="84"/>
                </a:lnTo>
                <a:close/>
                <a:moveTo>
                  <a:pt x="91" y="85"/>
                </a:moveTo>
                <a:lnTo>
                  <a:pt x="90" y="73"/>
                </a:lnTo>
                <a:lnTo>
                  <a:pt x="90" y="63"/>
                </a:lnTo>
                <a:lnTo>
                  <a:pt x="89" y="54"/>
                </a:lnTo>
                <a:lnTo>
                  <a:pt x="88" y="46"/>
                </a:lnTo>
                <a:lnTo>
                  <a:pt x="85" y="39"/>
                </a:lnTo>
                <a:lnTo>
                  <a:pt x="82" y="33"/>
                </a:lnTo>
                <a:lnTo>
                  <a:pt x="80" y="28"/>
                </a:lnTo>
                <a:lnTo>
                  <a:pt x="77" y="25"/>
                </a:lnTo>
                <a:lnTo>
                  <a:pt x="72" y="21"/>
                </a:lnTo>
                <a:lnTo>
                  <a:pt x="68" y="20"/>
                </a:lnTo>
                <a:lnTo>
                  <a:pt x="63" y="19"/>
                </a:lnTo>
                <a:lnTo>
                  <a:pt x="57" y="17"/>
                </a:lnTo>
                <a:lnTo>
                  <a:pt x="47" y="19"/>
                </a:lnTo>
                <a:lnTo>
                  <a:pt x="39" y="22"/>
                </a:lnTo>
                <a:lnTo>
                  <a:pt x="33" y="29"/>
                </a:lnTo>
                <a:lnTo>
                  <a:pt x="29" y="37"/>
                </a:lnTo>
                <a:lnTo>
                  <a:pt x="26" y="46"/>
                </a:lnTo>
                <a:lnTo>
                  <a:pt x="23" y="58"/>
                </a:lnTo>
                <a:lnTo>
                  <a:pt x="22" y="70"/>
                </a:lnTo>
                <a:lnTo>
                  <a:pt x="22" y="83"/>
                </a:lnTo>
                <a:lnTo>
                  <a:pt x="22" y="101"/>
                </a:lnTo>
                <a:lnTo>
                  <a:pt x="25" y="114"/>
                </a:lnTo>
                <a:lnTo>
                  <a:pt x="26" y="126"/>
                </a:lnTo>
                <a:lnTo>
                  <a:pt x="30" y="135"/>
                </a:lnTo>
                <a:lnTo>
                  <a:pt x="35" y="143"/>
                </a:lnTo>
                <a:lnTo>
                  <a:pt x="40" y="147"/>
                </a:lnTo>
                <a:lnTo>
                  <a:pt x="47" y="149"/>
                </a:lnTo>
                <a:lnTo>
                  <a:pt x="56" y="150"/>
                </a:lnTo>
                <a:lnTo>
                  <a:pt x="63" y="150"/>
                </a:lnTo>
                <a:lnTo>
                  <a:pt x="68" y="148"/>
                </a:lnTo>
                <a:lnTo>
                  <a:pt x="73" y="145"/>
                </a:lnTo>
                <a:lnTo>
                  <a:pt x="77" y="141"/>
                </a:lnTo>
                <a:lnTo>
                  <a:pt x="81" y="137"/>
                </a:lnTo>
                <a:lnTo>
                  <a:pt x="84" y="131"/>
                </a:lnTo>
                <a:lnTo>
                  <a:pt x="86" y="126"/>
                </a:lnTo>
                <a:lnTo>
                  <a:pt x="88" y="118"/>
                </a:lnTo>
                <a:lnTo>
                  <a:pt x="90" y="111"/>
                </a:lnTo>
                <a:lnTo>
                  <a:pt x="90" y="102"/>
                </a:lnTo>
                <a:lnTo>
                  <a:pt x="90"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2"/>
          <p:cNvSpPr>
            <a:spLocks/>
          </p:cNvSpPr>
          <p:nvPr/>
        </p:nvSpPr>
        <p:spPr bwMode="auto">
          <a:xfrm>
            <a:off x="3352800" y="2144713"/>
            <a:ext cx="38100" cy="65088"/>
          </a:xfrm>
          <a:custGeom>
            <a:avLst/>
            <a:gdLst>
              <a:gd name="T0" fmla="*/ 95 w 95"/>
              <a:gd name="T1" fmla="*/ 158 h 165"/>
              <a:gd name="T2" fmla="*/ 94 w 95"/>
              <a:gd name="T3" fmla="*/ 162 h 165"/>
              <a:gd name="T4" fmla="*/ 92 w 95"/>
              <a:gd name="T5" fmla="*/ 164 h 165"/>
              <a:gd name="T6" fmla="*/ 91 w 95"/>
              <a:gd name="T7" fmla="*/ 165 h 165"/>
              <a:gd name="T8" fmla="*/ 5 w 95"/>
              <a:gd name="T9" fmla="*/ 165 h 165"/>
              <a:gd name="T10" fmla="*/ 4 w 95"/>
              <a:gd name="T11" fmla="*/ 165 h 165"/>
              <a:gd name="T12" fmla="*/ 2 w 95"/>
              <a:gd name="T13" fmla="*/ 162 h 165"/>
              <a:gd name="T14" fmla="*/ 1 w 95"/>
              <a:gd name="T15" fmla="*/ 160 h 165"/>
              <a:gd name="T16" fmla="*/ 0 w 95"/>
              <a:gd name="T17" fmla="*/ 156 h 165"/>
              <a:gd name="T18" fmla="*/ 1 w 95"/>
              <a:gd name="T19" fmla="*/ 152 h 165"/>
              <a:gd name="T20" fmla="*/ 1 w 95"/>
              <a:gd name="T21" fmla="*/ 149 h 165"/>
              <a:gd name="T22" fmla="*/ 2 w 95"/>
              <a:gd name="T23" fmla="*/ 148 h 165"/>
              <a:gd name="T24" fmla="*/ 5 w 95"/>
              <a:gd name="T25" fmla="*/ 148 h 165"/>
              <a:gd name="T26" fmla="*/ 39 w 95"/>
              <a:gd name="T27" fmla="*/ 24 h 165"/>
              <a:gd name="T28" fmla="*/ 5 w 95"/>
              <a:gd name="T29" fmla="*/ 43 h 165"/>
              <a:gd name="T30" fmla="*/ 2 w 95"/>
              <a:gd name="T31" fmla="*/ 43 h 165"/>
              <a:gd name="T32" fmla="*/ 1 w 95"/>
              <a:gd name="T33" fmla="*/ 42 h 165"/>
              <a:gd name="T34" fmla="*/ 0 w 95"/>
              <a:gd name="T35" fmla="*/ 38 h 165"/>
              <a:gd name="T36" fmla="*/ 0 w 95"/>
              <a:gd name="T37" fmla="*/ 33 h 165"/>
              <a:gd name="T38" fmla="*/ 0 w 95"/>
              <a:gd name="T39" fmla="*/ 30 h 165"/>
              <a:gd name="T40" fmla="*/ 1 w 95"/>
              <a:gd name="T41" fmla="*/ 29 h 165"/>
              <a:gd name="T42" fmla="*/ 2 w 95"/>
              <a:gd name="T43" fmla="*/ 26 h 165"/>
              <a:gd name="T44" fmla="*/ 41 w 95"/>
              <a:gd name="T45" fmla="*/ 2 h 165"/>
              <a:gd name="T46" fmla="*/ 41 w 95"/>
              <a:gd name="T47" fmla="*/ 2 h 165"/>
              <a:gd name="T48" fmla="*/ 44 w 95"/>
              <a:gd name="T49" fmla="*/ 0 h 165"/>
              <a:gd name="T50" fmla="*/ 47 w 95"/>
              <a:gd name="T51" fmla="*/ 0 h 165"/>
              <a:gd name="T52" fmla="*/ 51 w 95"/>
              <a:gd name="T53" fmla="*/ 0 h 165"/>
              <a:gd name="T54" fmla="*/ 56 w 95"/>
              <a:gd name="T55" fmla="*/ 0 h 165"/>
              <a:gd name="T56" fmla="*/ 58 w 95"/>
              <a:gd name="T57" fmla="*/ 2 h 165"/>
              <a:gd name="T58" fmla="*/ 60 w 95"/>
              <a:gd name="T59" fmla="*/ 3 h 165"/>
              <a:gd name="T60" fmla="*/ 61 w 95"/>
              <a:gd name="T61" fmla="*/ 4 h 165"/>
              <a:gd name="T62" fmla="*/ 90 w 95"/>
              <a:gd name="T63" fmla="*/ 148 h 165"/>
              <a:gd name="T64" fmla="*/ 92 w 95"/>
              <a:gd name="T65" fmla="*/ 148 h 165"/>
              <a:gd name="T66" fmla="*/ 94 w 95"/>
              <a:gd name="T67" fmla="*/ 149 h 165"/>
              <a:gd name="T68" fmla="*/ 94 w 95"/>
              <a:gd name="T69" fmla="*/ 152 h 165"/>
              <a:gd name="T70" fmla="*/ 95 w 95"/>
              <a:gd name="T71"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5">
                <a:moveTo>
                  <a:pt x="95" y="156"/>
                </a:moveTo>
                <a:lnTo>
                  <a:pt x="95" y="158"/>
                </a:lnTo>
                <a:lnTo>
                  <a:pt x="94" y="160"/>
                </a:lnTo>
                <a:lnTo>
                  <a:pt x="94" y="162"/>
                </a:lnTo>
                <a:lnTo>
                  <a:pt x="94" y="162"/>
                </a:lnTo>
                <a:lnTo>
                  <a:pt x="92" y="164"/>
                </a:lnTo>
                <a:lnTo>
                  <a:pt x="91" y="165"/>
                </a:lnTo>
                <a:lnTo>
                  <a:pt x="91" y="165"/>
                </a:lnTo>
                <a:lnTo>
                  <a:pt x="90" y="165"/>
                </a:lnTo>
                <a:lnTo>
                  <a:pt x="5" y="165"/>
                </a:lnTo>
                <a:lnTo>
                  <a:pt x="4" y="165"/>
                </a:lnTo>
                <a:lnTo>
                  <a:pt x="4" y="165"/>
                </a:lnTo>
                <a:lnTo>
                  <a:pt x="2" y="164"/>
                </a:lnTo>
                <a:lnTo>
                  <a:pt x="2" y="162"/>
                </a:lnTo>
                <a:lnTo>
                  <a:pt x="1" y="162"/>
                </a:lnTo>
                <a:lnTo>
                  <a:pt x="1" y="160"/>
                </a:lnTo>
                <a:lnTo>
                  <a:pt x="1" y="158"/>
                </a:lnTo>
                <a:lnTo>
                  <a:pt x="0" y="156"/>
                </a:lnTo>
                <a:lnTo>
                  <a:pt x="1" y="155"/>
                </a:lnTo>
                <a:lnTo>
                  <a:pt x="1" y="152"/>
                </a:lnTo>
                <a:lnTo>
                  <a:pt x="1" y="151"/>
                </a:lnTo>
                <a:lnTo>
                  <a:pt x="1" y="149"/>
                </a:lnTo>
                <a:lnTo>
                  <a:pt x="2" y="149"/>
                </a:lnTo>
                <a:lnTo>
                  <a:pt x="2" y="148"/>
                </a:lnTo>
                <a:lnTo>
                  <a:pt x="4" y="148"/>
                </a:lnTo>
                <a:lnTo>
                  <a:pt x="5" y="148"/>
                </a:lnTo>
                <a:lnTo>
                  <a:pt x="39" y="148"/>
                </a:lnTo>
                <a:lnTo>
                  <a:pt x="39" y="24"/>
                </a:lnTo>
                <a:lnTo>
                  <a:pt x="7" y="42"/>
                </a:lnTo>
                <a:lnTo>
                  <a:pt x="5" y="43"/>
                </a:lnTo>
                <a:lnTo>
                  <a:pt x="4" y="43"/>
                </a:lnTo>
                <a:lnTo>
                  <a:pt x="2" y="43"/>
                </a:lnTo>
                <a:lnTo>
                  <a:pt x="1" y="43"/>
                </a:lnTo>
                <a:lnTo>
                  <a:pt x="1" y="42"/>
                </a:lnTo>
                <a:lnTo>
                  <a:pt x="0" y="41"/>
                </a:lnTo>
                <a:lnTo>
                  <a:pt x="0" y="38"/>
                </a:lnTo>
                <a:lnTo>
                  <a:pt x="0" y="36"/>
                </a:lnTo>
                <a:lnTo>
                  <a:pt x="0" y="33"/>
                </a:lnTo>
                <a:lnTo>
                  <a:pt x="0" y="32"/>
                </a:lnTo>
                <a:lnTo>
                  <a:pt x="0" y="30"/>
                </a:lnTo>
                <a:lnTo>
                  <a:pt x="1" y="29"/>
                </a:lnTo>
                <a:lnTo>
                  <a:pt x="1" y="29"/>
                </a:lnTo>
                <a:lnTo>
                  <a:pt x="1" y="28"/>
                </a:lnTo>
                <a:lnTo>
                  <a:pt x="2" y="26"/>
                </a:lnTo>
                <a:lnTo>
                  <a:pt x="4" y="26"/>
                </a:lnTo>
                <a:lnTo>
                  <a:pt x="41" y="2"/>
                </a:lnTo>
                <a:lnTo>
                  <a:pt x="41" y="2"/>
                </a:lnTo>
                <a:lnTo>
                  <a:pt x="41" y="2"/>
                </a:lnTo>
                <a:lnTo>
                  <a:pt x="43" y="2"/>
                </a:lnTo>
                <a:lnTo>
                  <a:pt x="44" y="0"/>
                </a:lnTo>
                <a:lnTo>
                  <a:pt x="45" y="0"/>
                </a:lnTo>
                <a:lnTo>
                  <a:pt x="47" y="0"/>
                </a:lnTo>
                <a:lnTo>
                  <a:pt x="48" y="0"/>
                </a:lnTo>
                <a:lnTo>
                  <a:pt x="51" y="0"/>
                </a:lnTo>
                <a:lnTo>
                  <a:pt x="53" y="0"/>
                </a:lnTo>
                <a:lnTo>
                  <a:pt x="56" y="0"/>
                </a:lnTo>
                <a:lnTo>
                  <a:pt x="57" y="2"/>
                </a:lnTo>
                <a:lnTo>
                  <a:pt x="58" y="2"/>
                </a:lnTo>
                <a:lnTo>
                  <a:pt x="60" y="2"/>
                </a:lnTo>
                <a:lnTo>
                  <a:pt x="60" y="3"/>
                </a:lnTo>
                <a:lnTo>
                  <a:pt x="61" y="3"/>
                </a:lnTo>
                <a:lnTo>
                  <a:pt x="61" y="4"/>
                </a:lnTo>
                <a:lnTo>
                  <a:pt x="61" y="148"/>
                </a:lnTo>
                <a:lnTo>
                  <a:pt x="90" y="148"/>
                </a:lnTo>
                <a:lnTo>
                  <a:pt x="91" y="148"/>
                </a:lnTo>
                <a:lnTo>
                  <a:pt x="92" y="148"/>
                </a:lnTo>
                <a:lnTo>
                  <a:pt x="92" y="149"/>
                </a:lnTo>
                <a:lnTo>
                  <a:pt x="94" y="149"/>
                </a:lnTo>
                <a:lnTo>
                  <a:pt x="94" y="151"/>
                </a:lnTo>
                <a:lnTo>
                  <a:pt x="94" y="152"/>
                </a:lnTo>
                <a:lnTo>
                  <a:pt x="95" y="155"/>
                </a:lnTo>
                <a:lnTo>
                  <a:pt x="95" y="15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93"/>
          <p:cNvSpPr>
            <a:spLocks/>
          </p:cNvSpPr>
          <p:nvPr/>
        </p:nvSpPr>
        <p:spPr bwMode="auto">
          <a:xfrm>
            <a:off x="3402013" y="2144713"/>
            <a:ext cx="41275" cy="65088"/>
          </a:xfrm>
          <a:custGeom>
            <a:avLst/>
            <a:gdLst>
              <a:gd name="T0" fmla="*/ 102 w 103"/>
              <a:gd name="T1" fmla="*/ 122 h 166"/>
              <a:gd name="T2" fmla="*/ 94 w 103"/>
              <a:gd name="T3" fmla="*/ 143 h 166"/>
              <a:gd name="T4" fmla="*/ 77 w 103"/>
              <a:gd name="T5" fmla="*/ 158 h 166"/>
              <a:gd name="T6" fmla="*/ 55 w 103"/>
              <a:gd name="T7" fmla="*/ 164 h 166"/>
              <a:gd name="T8" fmla="*/ 34 w 103"/>
              <a:gd name="T9" fmla="*/ 166 h 166"/>
              <a:gd name="T10" fmla="*/ 21 w 103"/>
              <a:gd name="T11" fmla="*/ 163 h 166"/>
              <a:gd name="T12" fmla="*/ 11 w 103"/>
              <a:gd name="T13" fmla="*/ 160 h 166"/>
              <a:gd name="T14" fmla="*/ 4 w 103"/>
              <a:gd name="T15" fmla="*/ 156 h 166"/>
              <a:gd name="T16" fmla="*/ 1 w 103"/>
              <a:gd name="T17" fmla="*/ 155 h 166"/>
              <a:gd name="T18" fmla="*/ 1 w 103"/>
              <a:gd name="T19" fmla="*/ 154 h 166"/>
              <a:gd name="T20" fmla="*/ 0 w 103"/>
              <a:gd name="T21" fmla="*/ 151 h 166"/>
              <a:gd name="T22" fmla="*/ 0 w 103"/>
              <a:gd name="T23" fmla="*/ 149 h 166"/>
              <a:gd name="T24" fmla="*/ 0 w 103"/>
              <a:gd name="T25" fmla="*/ 143 h 166"/>
              <a:gd name="T26" fmla="*/ 0 w 103"/>
              <a:gd name="T27" fmla="*/ 141 h 166"/>
              <a:gd name="T28" fmla="*/ 1 w 103"/>
              <a:gd name="T29" fmla="*/ 138 h 166"/>
              <a:gd name="T30" fmla="*/ 3 w 103"/>
              <a:gd name="T31" fmla="*/ 137 h 166"/>
              <a:gd name="T32" fmla="*/ 5 w 103"/>
              <a:gd name="T33" fmla="*/ 138 h 166"/>
              <a:gd name="T34" fmla="*/ 11 w 103"/>
              <a:gd name="T35" fmla="*/ 141 h 166"/>
              <a:gd name="T36" fmla="*/ 20 w 103"/>
              <a:gd name="T37" fmla="*/ 145 h 166"/>
              <a:gd name="T38" fmla="*/ 33 w 103"/>
              <a:gd name="T39" fmla="*/ 147 h 166"/>
              <a:gd name="T40" fmla="*/ 50 w 103"/>
              <a:gd name="T41" fmla="*/ 147 h 166"/>
              <a:gd name="T42" fmla="*/ 64 w 103"/>
              <a:gd name="T43" fmla="*/ 143 h 166"/>
              <a:gd name="T44" fmla="*/ 73 w 103"/>
              <a:gd name="T45" fmla="*/ 134 h 166"/>
              <a:gd name="T46" fmla="*/ 80 w 103"/>
              <a:gd name="T47" fmla="*/ 121 h 166"/>
              <a:gd name="T48" fmla="*/ 80 w 103"/>
              <a:gd name="T49" fmla="*/ 105 h 166"/>
              <a:gd name="T50" fmla="*/ 75 w 103"/>
              <a:gd name="T51" fmla="*/ 92 h 166"/>
              <a:gd name="T52" fmla="*/ 64 w 103"/>
              <a:gd name="T53" fmla="*/ 85 h 166"/>
              <a:gd name="T54" fmla="*/ 49 w 103"/>
              <a:gd name="T55" fmla="*/ 81 h 166"/>
              <a:gd name="T56" fmla="*/ 32 w 103"/>
              <a:gd name="T57" fmla="*/ 81 h 166"/>
              <a:gd name="T58" fmla="*/ 20 w 103"/>
              <a:gd name="T59" fmla="*/ 82 h 166"/>
              <a:gd name="T60" fmla="*/ 12 w 103"/>
              <a:gd name="T61" fmla="*/ 82 h 166"/>
              <a:gd name="T62" fmla="*/ 8 w 103"/>
              <a:gd name="T63" fmla="*/ 78 h 166"/>
              <a:gd name="T64" fmla="*/ 8 w 103"/>
              <a:gd name="T65" fmla="*/ 8 h 166"/>
              <a:gd name="T66" fmla="*/ 11 w 103"/>
              <a:gd name="T67" fmla="*/ 2 h 166"/>
              <a:gd name="T68" fmla="*/ 16 w 103"/>
              <a:gd name="T69" fmla="*/ 0 h 166"/>
              <a:gd name="T70" fmla="*/ 89 w 103"/>
              <a:gd name="T71" fmla="*/ 0 h 166"/>
              <a:gd name="T72" fmla="*/ 92 w 103"/>
              <a:gd name="T73" fmla="*/ 1 h 166"/>
              <a:gd name="T74" fmla="*/ 93 w 103"/>
              <a:gd name="T75" fmla="*/ 4 h 166"/>
              <a:gd name="T76" fmla="*/ 93 w 103"/>
              <a:gd name="T77" fmla="*/ 6 h 166"/>
              <a:gd name="T78" fmla="*/ 93 w 103"/>
              <a:gd name="T79" fmla="*/ 13 h 166"/>
              <a:gd name="T80" fmla="*/ 90 w 103"/>
              <a:gd name="T81" fmla="*/ 18 h 166"/>
              <a:gd name="T82" fmla="*/ 28 w 103"/>
              <a:gd name="T83" fmla="*/ 19 h 166"/>
              <a:gd name="T84" fmla="*/ 32 w 103"/>
              <a:gd name="T85" fmla="*/ 64 h 166"/>
              <a:gd name="T86" fmla="*/ 41 w 103"/>
              <a:gd name="T87" fmla="*/ 64 h 166"/>
              <a:gd name="T88" fmla="*/ 60 w 103"/>
              <a:gd name="T89" fmla="*/ 64 h 166"/>
              <a:gd name="T90" fmla="*/ 81 w 103"/>
              <a:gd name="T91" fmla="*/ 70 h 166"/>
              <a:gd name="T92" fmla="*/ 96 w 103"/>
              <a:gd name="T93" fmla="*/ 83 h 166"/>
              <a:gd name="T94" fmla="*/ 102 w 103"/>
              <a:gd name="T95" fmla="*/ 10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6">
                <a:moveTo>
                  <a:pt x="103" y="111"/>
                </a:moveTo>
                <a:lnTo>
                  <a:pt x="102" y="122"/>
                </a:lnTo>
                <a:lnTo>
                  <a:pt x="98" y="134"/>
                </a:lnTo>
                <a:lnTo>
                  <a:pt x="94" y="143"/>
                </a:lnTo>
                <a:lnTo>
                  <a:pt x="86" y="151"/>
                </a:lnTo>
                <a:lnTo>
                  <a:pt x="77" y="158"/>
                </a:lnTo>
                <a:lnTo>
                  <a:pt x="67" y="162"/>
                </a:lnTo>
                <a:lnTo>
                  <a:pt x="55" y="164"/>
                </a:lnTo>
                <a:lnTo>
                  <a:pt x="42" y="166"/>
                </a:lnTo>
                <a:lnTo>
                  <a:pt x="34" y="166"/>
                </a:lnTo>
                <a:lnTo>
                  <a:pt x="28" y="164"/>
                </a:lnTo>
                <a:lnTo>
                  <a:pt x="21" y="163"/>
                </a:lnTo>
                <a:lnTo>
                  <a:pt x="16" y="162"/>
                </a:lnTo>
                <a:lnTo>
                  <a:pt x="11" y="160"/>
                </a:lnTo>
                <a:lnTo>
                  <a:pt x="7" y="159"/>
                </a:lnTo>
                <a:lnTo>
                  <a:pt x="4" y="156"/>
                </a:lnTo>
                <a:lnTo>
                  <a:pt x="3" y="156"/>
                </a:lnTo>
                <a:lnTo>
                  <a:pt x="1" y="155"/>
                </a:lnTo>
                <a:lnTo>
                  <a:pt x="1" y="154"/>
                </a:lnTo>
                <a:lnTo>
                  <a:pt x="1" y="154"/>
                </a:lnTo>
                <a:lnTo>
                  <a:pt x="0" y="153"/>
                </a:lnTo>
                <a:lnTo>
                  <a:pt x="0" y="151"/>
                </a:lnTo>
                <a:lnTo>
                  <a:pt x="0" y="150"/>
                </a:lnTo>
                <a:lnTo>
                  <a:pt x="0" y="149"/>
                </a:lnTo>
                <a:lnTo>
                  <a:pt x="0" y="146"/>
                </a:lnTo>
                <a:lnTo>
                  <a:pt x="0" y="143"/>
                </a:lnTo>
                <a:lnTo>
                  <a:pt x="0" y="142"/>
                </a:lnTo>
                <a:lnTo>
                  <a:pt x="0" y="141"/>
                </a:lnTo>
                <a:lnTo>
                  <a:pt x="1" y="139"/>
                </a:lnTo>
                <a:lnTo>
                  <a:pt x="1" y="138"/>
                </a:lnTo>
                <a:lnTo>
                  <a:pt x="1" y="138"/>
                </a:lnTo>
                <a:lnTo>
                  <a:pt x="3" y="137"/>
                </a:lnTo>
                <a:lnTo>
                  <a:pt x="4" y="137"/>
                </a:lnTo>
                <a:lnTo>
                  <a:pt x="5" y="138"/>
                </a:lnTo>
                <a:lnTo>
                  <a:pt x="8" y="139"/>
                </a:lnTo>
                <a:lnTo>
                  <a:pt x="11" y="141"/>
                </a:lnTo>
                <a:lnTo>
                  <a:pt x="15" y="142"/>
                </a:lnTo>
                <a:lnTo>
                  <a:pt x="20" y="145"/>
                </a:lnTo>
                <a:lnTo>
                  <a:pt x="26" y="146"/>
                </a:lnTo>
                <a:lnTo>
                  <a:pt x="33" y="147"/>
                </a:lnTo>
                <a:lnTo>
                  <a:pt x="42" y="147"/>
                </a:lnTo>
                <a:lnTo>
                  <a:pt x="50" y="147"/>
                </a:lnTo>
                <a:lnTo>
                  <a:pt x="58" y="145"/>
                </a:lnTo>
                <a:lnTo>
                  <a:pt x="64" y="143"/>
                </a:lnTo>
                <a:lnTo>
                  <a:pt x="69" y="139"/>
                </a:lnTo>
                <a:lnTo>
                  <a:pt x="73" y="134"/>
                </a:lnTo>
                <a:lnTo>
                  <a:pt x="77" y="128"/>
                </a:lnTo>
                <a:lnTo>
                  <a:pt x="80" y="121"/>
                </a:lnTo>
                <a:lnTo>
                  <a:pt x="80" y="112"/>
                </a:lnTo>
                <a:lnTo>
                  <a:pt x="80" y="105"/>
                </a:lnTo>
                <a:lnTo>
                  <a:pt x="77" y="99"/>
                </a:lnTo>
                <a:lnTo>
                  <a:pt x="75" y="92"/>
                </a:lnTo>
                <a:lnTo>
                  <a:pt x="69" y="89"/>
                </a:lnTo>
                <a:lnTo>
                  <a:pt x="64" y="85"/>
                </a:lnTo>
                <a:lnTo>
                  <a:pt x="58" y="83"/>
                </a:lnTo>
                <a:lnTo>
                  <a:pt x="49" y="81"/>
                </a:lnTo>
                <a:lnTo>
                  <a:pt x="38" y="81"/>
                </a:lnTo>
                <a:lnTo>
                  <a:pt x="32" y="81"/>
                </a:lnTo>
                <a:lnTo>
                  <a:pt x="25" y="82"/>
                </a:lnTo>
                <a:lnTo>
                  <a:pt x="20" y="82"/>
                </a:lnTo>
                <a:lnTo>
                  <a:pt x="15" y="82"/>
                </a:lnTo>
                <a:lnTo>
                  <a:pt x="12" y="82"/>
                </a:lnTo>
                <a:lnTo>
                  <a:pt x="9" y="81"/>
                </a:lnTo>
                <a:lnTo>
                  <a:pt x="8" y="78"/>
                </a:lnTo>
                <a:lnTo>
                  <a:pt x="8" y="74"/>
                </a:lnTo>
                <a:lnTo>
                  <a:pt x="8" y="8"/>
                </a:lnTo>
                <a:lnTo>
                  <a:pt x="9" y="4"/>
                </a:lnTo>
                <a:lnTo>
                  <a:pt x="11" y="2"/>
                </a:lnTo>
                <a:lnTo>
                  <a:pt x="12" y="0"/>
                </a:lnTo>
                <a:lnTo>
                  <a:pt x="16" y="0"/>
                </a:lnTo>
                <a:lnTo>
                  <a:pt x="88" y="0"/>
                </a:lnTo>
                <a:lnTo>
                  <a:pt x="89" y="0"/>
                </a:lnTo>
                <a:lnTo>
                  <a:pt x="90" y="1"/>
                </a:lnTo>
                <a:lnTo>
                  <a:pt x="92" y="1"/>
                </a:lnTo>
                <a:lnTo>
                  <a:pt x="92" y="2"/>
                </a:lnTo>
                <a:lnTo>
                  <a:pt x="93" y="4"/>
                </a:lnTo>
                <a:lnTo>
                  <a:pt x="93" y="5"/>
                </a:lnTo>
                <a:lnTo>
                  <a:pt x="93" y="6"/>
                </a:lnTo>
                <a:lnTo>
                  <a:pt x="93" y="9"/>
                </a:lnTo>
                <a:lnTo>
                  <a:pt x="93" y="13"/>
                </a:lnTo>
                <a:lnTo>
                  <a:pt x="92" y="17"/>
                </a:lnTo>
                <a:lnTo>
                  <a:pt x="90" y="18"/>
                </a:lnTo>
                <a:lnTo>
                  <a:pt x="88" y="19"/>
                </a:lnTo>
                <a:lnTo>
                  <a:pt x="28" y="19"/>
                </a:lnTo>
                <a:lnTo>
                  <a:pt x="28" y="65"/>
                </a:lnTo>
                <a:lnTo>
                  <a:pt x="32" y="64"/>
                </a:lnTo>
                <a:lnTo>
                  <a:pt x="37" y="64"/>
                </a:lnTo>
                <a:lnTo>
                  <a:pt x="41" y="64"/>
                </a:lnTo>
                <a:lnTo>
                  <a:pt x="47" y="64"/>
                </a:lnTo>
                <a:lnTo>
                  <a:pt x="60" y="64"/>
                </a:lnTo>
                <a:lnTo>
                  <a:pt x="72" y="66"/>
                </a:lnTo>
                <a:lnTo>
                  <a:pt x="81" y="70"/>
                </a:lnTo>
                <a:lnTo>
                  <a:pt x="89" y="77"/>
                </a:lnTo>
                <a:lnTo>
                  <a:pt x="96" y="83"/>
                </a:lnTo>
                <a:lnTo>
                  <a:pt x="99" y="91"/>
                </a:lnTo>
                <a:lnTo>
                  <a:pt x="102" y="100"/>
                </a:lnTo>
                <a:lnTo>
                  <a:pt x="103" y="11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94"/>
          <p:cNvSpPr>
            <a:spLocks noEditPoints="1"/>
          </p:cNvSpPr>
          <p:nvPr/>
        </p:nvSpPr>
        <p:spPr bwMode="auto">
          <a:xfrm>
            <a:off x="3451225" y="2143125"/>
            <a:ext cx="46038" cy="66675"/>
          </a:xfrm>
          <a:custGeom>
            <a:avLst/>
            <a:gdLst>
              <a:gd name="T0" fmla="*/ 112 w 112"/>
              <a:gd name="T1" fmla="*/ 102 h 169"/>
              <a:gd name="T2" fmla="*/ 106 w 112"/>
              <a:gd name="T3" fmla="*/ 133 h 169"/>
              <a:gd name="T4" fmla="*/ 93 w 112"/>
              <a:gd name="T5" fmla="*/ 156 h 169"/>
              <a:gd name="T6" fmla="*/ 71 w 112"/>
              <a:gd name="T7" fmla="*/ 167 h 169"/>
              <a:gd name="T8" fmla="*/ 40 w 112"/>
              <a:gd name="T9" fmla="*/ 167 h 169"/>
              <a:gd name="T10" fmla="*/ 20 w 112"/>
              <a:gd name="T11" fmla="*/ 157 h 169"/>
              <a:gd name="T12" fmla="*/ 6 w 112"/>
              <a:gd name="T13" fmla="*/ 135 h 169"/>
              <a:gd name="T14" fmla="*/ 0 w 112"/>
              <a:gd name="T15" fmla="*/ 105 h 169"/>
              <a:gd name="T16" fmla="*/ 1 w 112"/>
              <a:gd name="T17" fmla="*/ 67 h 169"/>
              <a:gd name="T18" fmla="*/ 6 w 112"/>
              <a:gd name="T19" fmla="*/ 35 h 169"/>
              <a:gd name="T20" fmla="*/ 21 w 112"/>
              <a:gd name="T21" fmla="*/ 13 h 169"/>
              <a:gd name="T22" fmla="*/ 43 w 112"/>
              <a:gd name="T23" fmla="*/ 1 h 169"/>
              <a:gd name="T24" fmla="*/ 73 w 112"/>
              <a:gd name="T25" fmla="*/ 1 h 169"/>
              <a:gd name="T26" fmla="*/ 94 w 112"/>
              <a:gd name="T27" fmla="*/ 12 h 169"/>
              <a:gd name="T28" fmla="*/ 107 w 112"/>
              <a:gd name="T29" fmla="*/ 34 h 169"/>
              <a:gd name="T30" fmla="*/ 112 w 112"/>
              <a:gd name="T31" fmla="*/ 64 h 169"/>
              <a:gd name="T32" fmla="*/ 91 w 112"/>
              <a:gd name="T33" fmla="*/ 85 h 169"/>
              <a:gd name="T34" fmla="*/ 90 w 112"/>
              <a:gd name="T35" fmla="*/ 64 h 169"/>
              <a:gd name="T36" fmla="*/ 88 w 112"/>
              <a:gd name="T37" fmla="*/ 46 h 169"/>
              <a:gd name="T38" fmla="*/ 82 w 112"/>
              <a:gd name="T39" fmla="*/ 34 h 169"/>
              <a:gd name="T40" fmla="*/ 77 w 112"/>
              <a:gd name="T41" fmla="*/ 25 h 169"/>
              <a:gd name="T42" fmla="*/ 68 w 112"/>
              <a:gd name="T43" fmla="*/ 20 h 169"/>
              <a:gd name="T44" fmla="*/ 57 w 112"/>
              <a:gd name="T45" fmla="*/ 18 h 169"/>
              <a:gd name="T46" fmla="*/ 39 w 112"/>
              <a:gd name="T47" fmla="*/ 24 h 169"/>
              <a:gd name="T48" fmla="*/ 29 w 112"/>
              <a:gd name="T49" fmla="*/ 37 h 169"/>
              <a:gd name="T50" fmla="*/ 23 w 112"/>
              <a:gd name="T51" fmla="*/ 58 h 169"/>
              <a:gd name="T52" fmla="*/ 22 w 112"/>
              <a:gd name="T53" fmla="*/ 84 h 169"/>
              <a:gd name="T54" fmla="*/ 25 w 112"/>
              <a:gd name="T55" fmla="*/ 114 h 169"/>
              <a:gd name="T56" fmla="*/ 30 w 112"/>
              <a:gd name="T57" fmla="*/ 135 h 169"/>
              <a:gd name="T58" fmla="*/ 40 w 112"/>
              <a:gd name="T59" fmla="*/ 146 h 169"/>
              <a:gd name="T60" fmla="*/ 56 w 112"/>
              <a:gd name="T61" fmla="*/ 150 h 169"/>
              <a:gd name="T62" fmla="*/ 68 w 112"/>
              <a:gd name="T63" fmla="*/ 148 h 169"/>
              <a:gd name="T64" fmla="*/ 77 w 112"/>
              <a:gd name="T65" fmla="*/ 141 h 169"/>
              <a:gd name="T66" fmla="*/ 84 w 112"/>
              <a:gd name="T67" fmla="*/ 132 h 169"/>
              <a:gd name="T68" fmla="*/ 88 w 112"/>
              <a:gd name="T69" fmla="*/ 119 h 169"/>
              <a:gd name="T70" fmla="*/ 90 w 112"/>
              <a:gd name="T71" fmla="*/ 103 h 169"/>
              <a:gd name="T72" fmla="*/ 91 w 112"/>
              <a:gd name="T73"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9">
                <a:moveTo>
                  <a:pt x="112" y="84"/>
                </a:moveTo>
                <a:lnTo>
                  <a:pt x="112" y="102"/>
                </a:lnTo>
                <a:lnTo>
                  <a:pt x="110" y="118"/>
                </a:lnTo>
                <a:lnTo>
                  <a:pt x="106" y="133"/>
                </a:lnTo>
                <a:lnTo>
                  <a:pt x="101" y="145"/>
                </a:lnTo>
                <a:lnTo>
                  <a:pt x="93" y="156"/>
                </a:lnTo>
                <a:lnTo>
                  <a:pt x="82" y="162"/>
                </a:lnTo>
                <a:lnTo>
                  <a:pt x="71" y="167"/>
                </a:lnTo>
                <a:lnTo>
                  <a:pt x="55" y="169"/>
                </a:lnTo>
                <a:lnTo>
                  <a:pt x="40" y="167"/>
                </a:lnTo>
                <a:lnTo>
                  <a:pt x="29" y="163"/>
                </a:lnTo>
                <a:lnTo>
                  <a:pt x="20" y="157"/>
                </a:lnTo>
                <a:lnTo>
                  <a:pt x="12" y="146"/>
                </a:lnTo>
                <a:lnTo>
                  <a:pt x="6" y="135"/>
                </a:lnTo>
                <a:lnTo>
                  <a:pt x="3" y="120"/>
                </a:lnTo>
                <a:lnTo>
                  <a:pt x="0" y="105"/>
                </a:lnTo>
                <a:lnTo>
                  <a:pt x="0" y="85"/>
                </a:lnTo>
                <a:lnTo>
                  <a:pt x="1" y="67"/>
                </a:lnTo>
                <a:lnTo>
                  <a:pt x="3" y="51"/>
                </a:lnTo>
                <a:lnTo>
                  <a:pt x="6" y="35"/>
                </a:lnTo>
                <a:lnTo>
                  <a:pt x="13" y="24"/>
                </a:lnTo>
                <a:lnTo>
                  <a:pt x="21" y="13"/>
                </a:lnTo>
                <a:lnTo>
                  <a:pt x="31" y="7"/>
                </a:lnTo>
                <a:lnTo>
                  <a:pt x="43" y="1"/>
                </a:lnTo>
                <a:lnTo>
                  <a:pt x="59" y="0"/>
                </a:lnTo>
                <a:lnTo>
                  <a:pt x="73" y="1"/>
                </a:lnTo>
                <a:lnTo>
                  <a:pt x="84" y="5"/>
                </a:lnTo>
                <a:lnTo>
                  <a:pt x="94" y="12"/>
                </a:lnTo>
                <a:lnTo>
                  <a:pt x="101" y="22"/>
                </a:lnTo>
                <a:lnTo>
                  <a:pt x="107" y="34"/>
                </a:lnTo>
                <a:lnTo>
                  <a:pt x="110" y="48"/>
                </a:lnTo>
                <a:lnTo>
                  <a:pt x="112" y="64"/>
                </a:lnTo>
                <a:lnTo>
                  <a:pt x="112" y="84"/>
                </a:lnTo>
                <a:close/>
                <a:moveTo>
                  <a:pt x="91" y="85"/>
                </a:moveTo>
                <a:lnTo>
                  <a:pt x="90" y="73"/>
                </a:lnTo>
                <a:lnTo>
                  <a:pt x="90" y="64"/>
                </a:lnTo>
                <a:lnTo>
                  <a:pt x="89" y="54"/>
                </a:lnTo>
                <a:lnTo>
                  <a:pt x="88" y="46"/>
                </a:lnTo>
                <a:lnTo>
                  <a:pt x="85" y="39"/>
                </a:lnTo>
                <a:lnTo>
                  <a:pt x="82" y="34"/>
                </a:lnTo>
                <a:lnTo>
                  <a:pt x="80" y="29"/>
                </a:lnTo>
                <a:lnTo>
                  <a:pt x="77" y="25"/>
                </a:lnTo>
                <a:lnTo>
                  <a:pt x="72" y="21"/>
                </a:lnTo>
                <a:lnTo>
                  <a:pt x="68" y="20"/>
                </a:lnTo>
                <a:lnTo>
                  <a:pt x="63" y="18"/>
                </a:lnTo>
                <a:lnTo>
                  <a:pt x="57" y="18"/>
                </a:lnTo>
                <a:lnTo>
                  <a:pt x="47" y="18"/>
                </a:lnTo>
                <a:lnTo>
                  <a:pt x="39" y="24"/>
                </a:lnTo>
                <a:lnTo>
                  <a:pt x="33" y="29"/>
                </a:lnTo>
                <a:lnTo>
                  <a:pt x="29" y="37"/>
                </a:lnTo>
                <a:lnTo>
                  <a:pt x="26" y="46"/>
                </a:lnTo>
                <a:lnTo>
                  <a:pt x="23" y="58"/>
                </a:lnTo>
                <a:lnTo>
                  <a:pt x="22" y="69"/>
                </a:lnTo>
                <a:lnTo>
                  <a:pt x="22" y="84"/>
                </a:lnTo>
                <a:lnTo>
                  <a:pt x="22" y="101"/>
                </a:lnTo>
                <a:lnTo>
                  <a:pt x="25" y="114"/>
                </a:lnTo>
                <a:lnTo>
                  <a:pt x="26" y="127"/>
                </a:lnTo>
                <a:lnTo>
                  <a:pt x="30" y="135"/>
                </a:lnTo>
                <a:lnTo>
                  <a:pt x="35" y="142"/>
                </a:lnTo>
                <a:lnTo>
                  <a:pt x="40" y="146"/>
                </a:lnTo>
                <a:lnTo>
                  <a:pt x="47" y="150"/>
                </a:lnTo>
                <a:lnTo>
                  <a:pt x="56" y="150"/>
                </a:lnTo>
                <a:lnTo>
                  <a:pt x="63" y="150"/>
                </a:lnTo>
                <a:lnTo>
                  <a:pt x="68" y="148"/>
                </a:lnTo>
                <a:lnTo>
                  <a:pt x="73" y="145"/>
                </a:lnTo>
                <a:lnTo>
                  <a:pt x="77" y="141"/>
                </a:lnTo>
                <a:lnTo>
                  <a:pt x="81" y="137"/>
                </a:lnTo>
                <a:lnTo>
                  <a:pt x="84" y="132"/>
                </a:lnTo>
                <a:lnTo>
                  <a:pt x="86" y="125"/>
                </a:lnTo>
                <a:lnTo>
                  <a:pt x="88" y="119"/>
                </a:lnTo>
                <a:lnTo>
                  <a:pt x="90" y="111"/>
                </a:lnTo>
                <a:lnTo>
                  <a:pt x="90" y="103"/>
                </a:lnTo>
                <a:lnTo>
                  <a:pt x="90"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95"/>
          <p:cNvSpPr>
            <a:spLocks/>
          </p:cNvSpPr>
          <p:nvPr/>
        </p:nvSpPr>
        <p:spPr bwMode="auto">
          <a:xfrm>
            <a:off x="3349625" y="1993900"/>
            <a:ext cx="41275" cy="66675"/>
          </a:xfrm>
          <a:custGeom>
            <a:avLst/>
            <a:gdLst>
              <a:gd name="T0" fmla="*/ 102 w 103"/>
              <a:gd name="T1" fmla="*/ 159 h 166"/>
              <a:gd name="T2" fmla="*/ 102 w 103"/>
              <a:gd name="T3" fmla="*/ 163 h 166"/>
              <a:gd name="T4" fmla="*/ 100 w 103"/>
              <a:gd name="T5" fmla="*/ 164 h 166"/>
              <a:gd name="T6" fmla="*/ 99 w 103"/>
              <a:gd name="T7" fmla="*/ 166 h 166"/>
              <a:gd name="T8" fmla="*/ 8 w 103"/>
              <a:gd name="T9" fmla="*/ 166 h 166"/>
              <a:gd name="T10" fmla="*/ 4 w 103"/>
              <a:gd name="T11" fmla="*/ 166 h 166"/>
              <a:gd name="T12" fmla="*/ 2 w 103"/>
              <a:gd name="T13" fmla="*/ 164 h 166"/>
              <a:gd name="T14" fmla="*/ 0 w 103"/>
              <a:gd name="T15" fmla="*/ 162 h 166"/>
              <a:gd name="T16" fmla="*/ 0 w 103"/>
              <a:gd name="T17" fmla="*/ 157 h 166"/>
              <a:gd name="T18" fmla="*/ 0 w 103"/>
              <a:gd name="T19" fmla="*/ 153 h 166"/>
              <a:gd name="T20" fmla="*/ 1 w 103"/>
              <a:gd name="T21" fmla="*/ 149 h 166"/>
              <a:gd name="T22" fmla="*/ 2 w 103"/>
              <a:gd name="T23" fmla="*/ 146 h 166"/>
              <a:gd name="T24" fmla="*/ 5 w 103"/>
              <a:gd name="T25" fmla="*/ 144 h 166"/>
              <a:gd name="T26" fmla="*/ 47 w 103"/>
              <a:gd name="T27" fmla="*/ 98 h 166"/>
              <a:gd name="T28" fmla="*/ 60 w 103"/>
              <a:gd name="T29" fmla="*/ 80 h 166"/>
              <a:gd name="T30" fmla="*/ 68 w 103"/>
              <a:gd name="T31" fmla="*/ 64 h 166"/>
              <a:gd name="T32" fmla="*/ 70 w 103"/>
              <a:gd name="T33" fmla="*/ 52 h 166"/>
              <a:gd name="T34" fmla="*/ 70 w 103"/>
              <a:gd name="T35" fmla="*/ 42 h 166"/>
              <a:gd name="T36" fmla="*/ 66 w 103"/>
              <a:gd name="T37" fmla="*/ 31 h 166"/>
              <a:gd name="T38" fmla="*/ 60 w 103"/>
              <a:gd name="T39" fmla="*/ 25 h 166"/>
              <a:gd name="T40" fmla="*/ 49 w 103"/>
              <a:gd name="T41" fmla="*/ 19 h 166"/>
              <a:gd name="T42" fmla="*/ 36 w 103"/>
              <a:gd name="T43" fmla="*/ 19 h 166"/>
              <a:gd name="T44" fmla="*/ 23 w 103"/>
              <a:gd name="T45" fmla="*/ 23 h 166"/>
              <a:gd name="T46" fmla="*/ 14 w 103"/>
              <a:gd name="T47" fmla="*/ 29 h 166"/>
              <a:gd name="T48" fmla="*/ 9 w 103"/>
              <a:gd name="T49" fmla="*/ 33 h 166"/>
              <a:gd name="T50" fmla="*/ 6 w 103"/>
              <a:gd name="T51" fmla="*/ 34 h 166"/>
              <a:gd name="T52" fmla="*/ 5 w 103"/>
              <a:gd name="T53" fmla="*/ 33 h 166"/>
              <a:gd name="T54" fmla="*/ 4 w 103"/>
              <a:gd name="T55" fmla="*/ 30 h 166"/>
              <a:gd name="T56" fmla="*/ 4 w 103"/>
              <a:gd name="T57" fmla="*/ 26 h 166"/>
              <a:gd name="T58" fmla="*/ 4 w 103"/>
              <a:gd name="T59" fmla="*/ 22 h 166"/>
              <a:gd name="T60" fmla="*/ 4 w 103"/>
              <a:gd name="T61" fmla="*/ 19 h 166"/>
              <a:gd name="T62" fmla="*/ 4 w 103"/>
              <a:gd name="T63" fmla="*/ 17 h 166"/>
              <a:gd name="T64" fmla="*/ 5 w 103"/>
              <a:gd name="T65" fmla="*/ 16 h 166"/>
              <a:gd name="T66" fmla="*/ 9 w 103"/>
              <a:gd name="T67" fmla="*/ 13 h 166"/>
              <a:gd name="T68" fmla="*/ 15 w 103"/>
              <a:gd name="T69" fmla="*/ 8 h 166"/>
              <a:gd name="T70" fmla="*/ 27 w 103"/>
              <a:gd name="T71" fmla="*/ 4 h 166"/>
              <a:gd name="T72" fmla="*/ 40 w 103"/>
              <a:gd name="T73" fmla="*/ 1 h 166"/>
              <a:gd name="T74" fmla="*/ 59 w 103"/>
              <a:gd name="T75" fmla="*/ 1 h 166"/>
              <a:gd name="T76" fmla="*/ 77 w 103"/>
              <a:gd name="T77" fmla="*/ 8 h 166"/>
              <a:gd name="T78" fmla="*/ 89 w 103"/>
              <a:gd name="T79" fmla="*/ 19 h 166"/>
              <a:gd name="T80" fmla="*/ 94 w 103"/>
              <a:gd name="T81" fmla="*/ 34 h 166"/>
              <a:gd name="T82" fmla="*/ 95 w 103"/>
              <a:gd name="T83" fmla="*/ 51 h 166"/>
              <a:gd name="T84" fmla="*/ 91 w 103"/>
              <a:gd name="T85" fmla="*/ 66 h 166"/>
              <a:gd name="T86" fmla="*/ 82 w 103"/>
              <a:gd name="T87" fmla="*/ 85 h 166"/>
              <a:gd name="T88" fmla="*/ 65 w 103"/>
              <a:gd name="T89" fmla="*/ 107 h 166"/>
              <a:gd name="T90" fmla="*/ 26 w 103"/>
              <a:gd name="T91" fmla="*/ 147 h 166"/>
              <a:gd name="T92" fmla="*/ 99 w 103"/>
              <a:gd name="T93" fmla="*/ 147 h 166"/>
              <a:gd name="T94" fmla="*/ 100 w 103"/>
              <a:gd name="T95" fmla="*/ 149 h 166"/>
              <a:gd name="T96" fmla="*/ 102 w 103"/>
              <a:gd name="T97" fmla="*/ 151 h 166"/>
              <a:gd name="T98" fmla="*/ 102 w 103"/>
              <a:gd name="T99" fmla="*/ 15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66">
                <a:moveTo>
                  <a:pt x="103" y="157"/>
                </a:moveTo>
                <a:lnTo>
                  <a:pt x="102" y="159"/>
                </a:lnTo>
                <a:lnTo>
                  <a:pt x="102" y="161"/>
                </a:lnTo>
                <a:lnTo>
                  <a:pt x="102" y="163"/>
                </a:lnTo>
                <a:lnTo>
                  <a:pt x="102" y="164"/>
                </a:lnTo>
                <a:lnTo>
                  <a:pt x="100" y="164"/>
                </a:lnTo>
                <a:lnTo>
                  <a:pt x="99" y="166"/>
                </a:lnTo>
                <a:lnTo>
                  <a:pt x="99" y="166"/>
                </a:lnTo>
                <a:lnTo>
                  <a:pt x="98" y="166"/>
                </a:lnTo>
                <a:lnTo>
                  <a:pt x="8" y="166"/>
                </a:lnTo>
                <a:lnTo>
                  <a:pt x="5" y="166"/>
                </a:lnTo>
                <a:lnTo>
                  <a:pt x="4" y="166"/>
                </a:lnTo>
                <a:lnTo>
                  <a:pt x="2" y="166"/>
                </a:lnTo>
                <a:lnTo>
                  <a:pt x="2" y="164"/>
                </a:lnTo>
                <a:lnTo>
                  <a:pt x="1" y="163"/>
                </a:lnTo>
                <a:lnTo>
                  <a:pt x="0" y="162"/>
                </a:lnTo>
                <a:lnTo>
                  <a:pt x="0" y="159"/>
                </a:lnTo>
                <a:lnTo>
                  <a:pt x="0" y="157"/>
                </a:lnTo>
                <a:lnTo>
                  <a:pt x="0" y="154"/>
                </a:lnTo>
                <a:lnTo>
                  <a:pt x="0" y="153"/>
                </a:lnTo>
                <a:lnTo>
                  <a:pt x="1" y="150"/>
                </a:lnTo>
                <a:lnTo>
                  <a:pt x="1" y="149"/>
                </a:lnTo>
                <a:lnTo>
                  <a:pt x="1" y="147"/>
                </a:lnTo>
                <a:lnTo>
                  <a:pt x="2" y="146"/>
                </a:lnTo>
                <a:lnTo>
                  <a:pt x="4" y="145"/>
                </a:lnTo>
                <a:lnTo>
                  <a:pt x="5" y="144"/>
                </a:lnTo>
                <a:lnTo>
                  <a:pt x="36" y="110"/>
                </a:lnTo>
                <a:lnTo>
                  <a:pt x="47" y="98"/>
                </a:lnTo>
                <a:lnTo>
                  <a:pt x="55" y="89"/>
                </a:lnTo>
                <a:lnTo>
                  <a:pt x="60" y="80"/>
                </a:lnTo>
                <a:lnTo>
                  <a:pt x="65" y="72"/>
                </a:lnTo>
                <a:lnTo>
                  <a:pt x="68" y="64"/>
                </a:lnTo>
                <a:lnTo>
                  <a:pt x="69" y="59"/>
                </a:lnTo>
                <a:lnTo>
                  <a:pt x="70" y="52"/>
                </a:lnTo>
                <a:lnTo>
                  <a:pt x="70" y="47"/>
                </a:lnTo>
                <a:lnTo>
                  <a:pt x="70" y="42"/>
                </a:lnTo>
                <a:lnTo>
                  <a:pt x="69" y="36"/>
                </a:lnTo>
                <a:lnTo>
                  <a:pt x="66" y="31"/>
                </a:lnTo>
                <a:lnTo>
                  <a:pt x="64" y="27"/>
                </a:lnTo>
                <a:lnTo>
                  <a:pt x="60" y="25"/>
                </a:lnTo>
                <a:lnTo>
                  <a:pt x="55" y="22"/>
                </a:lnTo>
                <a:lnTo>
                  <a:pt x="49" y="19"/>
                </a:lnTo>
                <a:lnTo>
                  <a:pt x="44" y="19"/>
                </a:lnTo>
                <a:lnTo>
                  <a:pt x="36" y="19"/>
                </a:lnTo>
                <a:lnTo>
                  <a:pt x="30" y="22"/>
                </a:lnTo>
                <a:lnTo>
                  <a:pt x="23" y="23"/>
                </a:lnTo>
                <a:lnTo>
                  <a:pt x="19" y="26"/>
                </a:lnTo>
                <a:lnTo>
                  <a:pt x="14" y="29"/>
                </a:lnTo>
                <a:lnTo>
                  <a:pt x="12" y="31"/>
                </a:lnTo>
                <a:lnTo>
                  <a:pt x="9" y="33"/>
                </a:lnTo>
                <a:lnTo>
                  <a:pt x="6" y="34"/>
                </a:lnTo>
                <a:lnTo>
                  <a:pt x="6" y="34"/>
                </a:lnTo>
                <a:lnTo>
                  <a:pt x="5" y="33"/>
                </a:lnTo>
                <a:lnTo>
                  <a:pt x="5" y="33"/>
                </a:lnTo>
                <a:lnTo>
                  <a:pt x="4" y="31"/>
                </a:lnTo>
                <a:lnTo>
                  <a:pt x="4" y="30"/>
                </a:lnTo>
                <a:lnTo>
                  <a:pt x="4" y="29"/>
                </a:lnTo>
                <a:lnTo>
                  <a:pt x="4" y="26"/>
                </a:lnTo>
                <a:lnTo>
                  <a:pt x="4" y="23"/>
                </a:lnTo>
                <a:lnTo>
                  <a:pt x="4" y="22"/>
                </a:lnTo>
                <a:lnTo>
                  <a:pt x="4" y="21"/>
                </a:lnTo>
                <a:lnTo>
                  <a:pt x="4" y="19"/>
                </a:lnTo>
                <a:lnTo>
                  <a:pt x="4" y="18"/>
                </a:lnTo>
                <a:lnTo>
                  <a:pt x="4" y="17"/>
                </a:lnTo>
                <a:lnTo>
                  <a:pt x="5" y="16"/>
                </a:lnTo>
                <a:lnTo>
                  <a:pt x="5" y="16"/>
                </a:lnTo>
                <a:lnTo>
                  <a:pt x="6" y="14"/>
                </a:lnTo>
                <a:lnTo>
                  <a:pt x="9" y="13"/>
                </a:lnTo>
                <a:lnTo>
                  <a:pt x="12" y="10"/>
                </a:lnTo>
                <a:lnTo>
                  <a:pt x="15" y="8"/>
                </a:lnTo>
                <a:lnTo>
                  <a:pt x="21" y="6"/>
                </a:lnTo>
                <a:lnTo>
                  <a:pt x="27" y="4"/>
                </a:lnTo>
                <a:lnTo>
                  <a:pt x="34" y="2"/>
                </a:lnTo>
                <a:lnTo>
                  <a:pt x="40" y="1"/>
                </a:lnTo>
                <a:lnTo>
                  <a:pt x="48" y="0"/>
                </a:lnTo>
                <a:lnTo>
                  <a:pt x="59" y="1"/>
                </a:lnTo>
                <a:lnTo>
                  <a:pt x="69" y="4"/>
                </a:lnTo>
                <a:lnTo>
                  <a:pt x="77" y="8"/>
                </a:lnTo>
                <a:lnTo>
                  <a:pt x="83" y="13"/>
                </a:lnTo>
                <a:lnTo>
                  <a:pt x="89" y="19"/>
                </a:lnTo>
                <a:lnTo>
                  <a:pt x="93" y="26"/>
                </a:lnTo>
                <a:lnTo>
                  <a:pt x="94" y="34"/>
                </a:lnTo>
                <a:lnTo>
                  <a:pt x="95" y="43"/>
                </a:lnTo>
                <a:lnTo>
                  <a:pt x="95" y="51"/>
                </a:lnTo>
                <a:lnTo>
                  <a:pt x="94" y="59"/>
                </a:lnTo>
                <a:lnTo>
                  <a:pt x="91" y="66"/>
                </a:lnTo>
                <a:lnTo>
                  <a:pt x="87" y="76"/>
                </a:lnTo>
                <a:lnTo>
                  <a:pt x="82" y="85"/>
                </a:lnTo>
                <a:lnTo>
                  <a:pt x="74" y="95"/>
                </a:lnTo>
                <a:lnTo>
                  <a:pt x="65" y="107"/>
                </a:lnTo>
                <a:lnTo>
                  <a:pt x="52" y="121"/>
                </a:lnTo>
                <a:lnTo>
                  <a:pt x="26" y="147"/>
                </a:lnTo>
                <a:lnTo>
                  <a:pt x="98" y="147"/>
                </a:lnTo>
                <a:lnTo>
                  <a:pt x="99" y="147"/>
                </a:lnTo>
                <a:lnTo>
                  <a:pt x="99" y="149"/>
                </a:lnTo>
                <a:lnTo>
                  <a:pt x="100" y="149"/>
                </a:lnTo>
                <a:lnTo>
                  <a:pt x="100" y="150"/>
                </a:lnTo>
                <a:lnTo>
                  <a:pt x="102" y="151"/>
                </a:lnTo>
                <a:lnTo>
                  <a:pt x="102" y="153"/>
                </a:lnTo>
                <a:lnTo>
                  <a:pt x="102" y="155"/>
                </a:lnTo>
                <a:lnTo>
                  <a:pt x="103"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96"/>
          <p:cNvSpPr>
            <a:spLocks noEditPoints="1"/>
          </p:cNvSpPr>
          <p:nvPr/>
        </p:nvSpPr>
        <p:spPr bwMode="auto">
          <a:xfrm>
            <a:off x="3400425" y="1993900"/>
            <a:ext cx="44450" cy="66675"/>
          </a:xfrm>
          <a:custGeom>
            <a:avLst/>
            <a:gdLst>
              <a:gd name="T0" fmla="*/ 113 w 114"/>
              <a:gd name="T1" fmla="*/ 103 h 168"/>
              <a:gd name="T2" fmla="*/ 107 w 114"/>
              <a:gd name="T3" fmla="*/ 133 h 168"/>
              <a:gd name="T4" fmla="*/ 93 w 114"/>
              <a:gd name="T5" fmla="*/ 155 h 168"/>
              <a:gd name="T6" fmla="*/ 71 w 114"/>
              <a:gd name="T7" fmla="*/ 167 h 168"/>
              <a:gd name="T8" fmla="*/ 41 w 114"/>
              <a:gd name="T9" fmla="*/ 168 h 168"/>
              <a:gd name="T10" fmla="*/ 20 w 114"/>
              <a:gd name="T11" fmla="*/ 157 h 168"/>
              <a:gd name="T12" fmla="*/ 7 w 114"/>
              <a:gd name="T13" fmla="*/ 136 h 168"/>
              <a:gd name="T14" fmla="*/ 0 w 114"/>
              <a:gd name="T15" fmla="*/ 104 h 168"/>
              <a:gd name="T16" fmla="*/ 2 w 114"/>
              <a:gd name="T17" fmla="*/ 66 h 168"/>
              <a:gd name="T18" fmla="*/ 7 w 114"/>
              <a:gd name="T19" fmla="*/ 36 h 168"/>
              <a:gd name="T20" fmla="*/ 21 w 114"/>
              <a:gd name="T21" fmla="*/ 14 h 168"/>
              <a:gd name="T22" fmla="*/ 43 w 114"/>
              <a:gd name="T23" fmla="*/ 1 h 168"/>
              <a:gd name="T24" fmla="*/ 73 w 114"/>
              <a:gd name="T25" fmla="*/ 1 h 168"/>
              <a:gd name="T26" fmla="*/ 94 w 114"/>
              <a:gd name="T27" fmla="*/ 13 h 168"/>
              <a:gd name="T28" fmla="*/ 107 w 114"/>
              <a:gd name="T29" fmla="*/ 34 h 168"/>
              <a:gd name="T30" fmla="*/ 113 w 114"/>
              <a:gd name="T31" fmla="*/ 65 h 168"/>
              <a:gd name="T32" fmla="*/ 92 w 114"/>
              <a:gd name="T33" fmla="*/ 86 h 168"/>
              <a:gd name="T34" fmla="*/ 90 w 114"/>
              <a:gd name="T35" fmla="*/ 64 h 168"/>
              <a:gd name="T36" fmla="*/ 88 w 114"/>
              <a:gd name="T37" fmla="*/ 47 h 168"/>
              <a:gd name="T38" fmla="*/ 84 w 114"/>
              <a:gd name="T39" fmla="*/ 34 h 168"/>
              <a:gd name="T40" fmla="*/ 77 w 114"/>
              <a:gd name="T41" fmla="*/ 25 h 168"/>
              <a:gd name="T42" fmla="*/ 68 w 114"/>
              <a:gd name="T43" fmla="*/ 19 h 168"/>
              <a:gd name="T44" fmla="*/ 58 w 114"/>
              <a:gd name="T45" fmla="*/ 18 h 168"/>
              <a:gd name="T46" fmla="*/ 39 w 114"/>
              <a:gd name="T47" fmla="*/ 23 h 168"/>
              <a:gd name="T48" fmla="*/ 29 w 114"/>
              <a:gd name="T49" fmla="*/ 38 h 168"/>
              <a:gd name="T50" fmla="*/ 24 w 114"/>
              <a:gd name="T51" fmla="*/ 57 h 168"/>
              <a:gd name="T52" fmla="*/ 22 w 114"/>
              <a:gd name="T53" fmla="*/ 83 h 168"/>
              <a:gd name="T54" fmla="*/ 25 w 114"/>
              <a:gd name="T55" fmla="*/ 115 h 168"/>
              <a:gd name="T56" fmla="*/ 30 w 114"/>
              <a:gd name="T57" fmla="*/ 136 h 168"/>
              <a:gd name="T58" fmla="*/ 41 w 114"/>
              <a:gd name="T59" fmla="*/ 147 h 168"/>
              <a:gd name="T60" fmla="*/ 56 w 114"/>
              <a:gd name="T61" fmla="*/ 151 h 168"/>
              <a:gd name="T62" fmla="*/ 70 w 114"/>
              <a:gd name="T63" fmla="*/ 149 h 168"/>
              <a:gd name="T64" fmla="*/ 79 w 114"/>
              <a:gd name="T65" fmla="*/ 142 h 168"/>
              <a:gd name="T66" fmla="*/ 85 w 114"/>
              <a:gd name="T67" fmla="*/ 132 h 168"/>
              <a:gd name="T68" fmla="*/ 89 w 114"/>
              <a:gd name="T69" fmla="*/ 119 h 168"/>
              <a:gd name="T70" fmla="*/ 90 w 114"/>
              <a:gd name="T71" fmla="*/ 103 h 168"/>
              <a:gd name="T72" fmla="*/ 92 w 114"/>
              <a:gd name="T73" fmla="*/ 8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5"/>
                </a:moveTo>
                <a:lnTo>
                  <a:pt x="113" y="103"/>
                </a:lnTo>
                <a:lnTo>
                  <a:pt x="110" y="119"/>
                </a:lnTo>
                <a:lnTo>
                  <a:pt x="107" y="133"/>
                </a:lnTo>
                <a:lnTo>
                  <a:pt x="101" y="145"/>
                </a:lnTo>
                <a:lnTo>
                  <a:pt x="93" y="155"/>
                </a:lnTo>
                <a:lnTo>
                  <a:pt x="83" y="163"/>
                </a:lnTo>
                <a:lnTo>
                  <a:pt x="71" y="167"/>
                </a:lnTo>
                <a:lnTo>
                  <a:pt x="55" y="168"/>
                </a:lnTo>
                <a:lnTo>
                  <a:pt x="41" y="168"/>
                </a:lnTo>
                <a:lnTo>
                  <a:pt x="29" y="163"/>
                </a:lnTo>
                <a:lnTo>
                  <a:pt x="20" y="157"/>
                </a:lnTo>
                <a:lnTo>
                  <a:pt x="12" y="147"/>
                </a:lnTo>
                <a:lnTo>
                  <a:pt x="7" y="136"/>
                </a:lnTo>
                <a:lnTo>
                  <a:pt x="3" y="121"/>
                </a:lnTo>
                <a:lnTo>
                  <a:pt x="0" y="104"/>
                </a:lnTo>
                <a:lnTo>
                  <a:pt x="0" y="85"/>
                </a:lnTo>
                <a:lnTo>
                  <a:pt x="2" y="66"/>
                </a:lnTo>
                <a:lnTo>
                  <a:pt x="3" y="51"/>
                </a:lnTo>
                <a:lnTo>
                  <a:pt x="7" y="36"/>
                </a:lnTo>
                <a:lnTo>
                  <a:pt x="13" y="23"/>
                </a:lnTo>
                <a:lnTo>
                  <a:pt x="21" y="14"/>
                </a:lnTo>
                <a:lnTo>
                  <a:pt x="32" y="6"/>
                </a:lnTo>
                <a:lnTo>
                  <a:pt x="43" y="1"/>
                </a:lnTo>
                <a:lnTo>
                  <a:pt x="59" y="0"/>
                </a:lnTo>
                <a:lnTo>
                  <a:pt x="73" y="1"/>
                </a:lnTo>
                <a:lnTo>
                  <a:pt x="85" y="6"/>
                </a:lnTo>
                <a:lnTo>
                  <a:pt x="94" y="13"/>
                </a:lnTo>
                <a:lnTo>
                  <a:pt x="102" y="22"/>
                </a:lnTo>
                <a:lnTo>
                  <a:pt x="107" y="34"/>
                </a:lnTo>
                <a:lnTo>
                  <a:pt x="111" y="48"/>
                </a:lnTo>
                <a:lnTo>
                  <a:pt x="113" y="65"/>
                </a:lnTo>
                <a:lnTo>
                  <a:pt x="114" y="85"/>
                </a:lnTo>
                <a:close/>
                <a:moveTo>
                  <a:pt x="92" y="86"/>
                </a:moveTo>
                <a:lnTo>
                  <a:pt x="92" y="74"/>
                </a:lnTo>
                <a:lnTo>
                  <a:pt x="90" y="64"/>
                </a:lnTo>
                <a:lnTo>
                  <a:pt x="89" y="55"/>
                </a:lnTo>
                <a:lnTo>
                  <a:pt x="88" y="47"/>
                </a:lnTo>
                <a:lnTo>
                  <a:pt x="86" y="39"/>
                </a:lnTo>
                <a:lnTo>
                  <a:pt x="84" y="34"/>
                </a:lnTo>
                <a:lnTo>
                  <a:pt x="80" y="29"/>
                </a:lnTo>
                <a:lnTo>
                  <a:pt x="77" y="25"/>
                </a:lnTo>
                <a:lnTo>
                  <a:pt x="73" y="22"/>
                </a:lnTo>
                <a:lnTo>
                  <a:pt x="68" y="19"/>
                </a:lnTo>
                <a:lnTo>
                  <a:pt x="63" y="18"/>
                </a:lnTo>
                <a:lnTo>
                  <a:pt x="58" y="18"/>
                </a:lnTo>
                <a:lnTo>
                  <a:pt x="47" y="19"/>
                </a:lnTo>
                <a:lnTo>
                  <a:pt x="39" y="23"/>
                </a:lnTo>
                <a:lnTo>
                  <a:pt x="34" y="29"/>
                </a:lnTo>
                <a:lnTo>
                  <a:pt x="29" y="38"/>
                </a:lnTo>
                <a:lnTo>
                  <a:pt x="26" y="47"/>
                </a:lnTo>
                <a:lnTo>
                  <a:pt x="24" y="57"/>
                </a:lnTo>
                <a:lnTo>
                  <a:pt x="22" y="70"/>
                </a:lnTo>
                <a:lnTo>
                  <a:pt x="22" y="83"/>
                </a:lnTo>
                <a:lnTo>
                  <a:pt x="22" y="100"/>
                </a:lnTo>
                <a:lnTo>
                  <a:pt x="25" y="115"/>
                </a:lnTo>
                <a:lnTo>
                  <a:pt x="26" y="127"/>
                </a:lnTo>
                <a:lnTo>
                  <a:pt x="30" y="136"/>
                </a:lnTo>
                <a:lnTo>
                  <a:pt x="36" y="142"/>
                </a:lnTo>
                <a:lnTo>
                  <a:pt x="41" y="147"/>
                </a:lnTo>
                <a:lnTo>
                  <a:pt x="47" y="150"/>
                </a:lnTo>
                <a:lnTo>
                  <a:pt x="56" y="151"/>
                </a:lnTo>
                <a:lnTo>
                  <a:pt x="63" y="150"/>
                </a:lnTo>
                <a:lnTo>
                  <a:pt x="70" y="149"/>
                </a:lnTo>
                <a:lnTo>
                  <a:pt x="73" y="146"/>
                </a:lnTo>
                <a:lnTo>
                  <a:pt x="79" y="142"/>
                </a:lnTo>
                <a:lnTo>
                  <a:pt x="81" y="137"/>
                </a:lnTo>
                <a:lnTo>
                  <a:pt x="85" y="132"/>
                </a:lnTo>
                <a:lnTo>
                  <a:pt x="86" y="125"/>
                </a:lnTo>
                <a:lnTo>
                  <a:pt x="89" y="119"/>
                </a:lnTo>
                <a:lnTo>
                  <a:pt x="90" y="111"/>
                </a:lnTo>
                <a:lnTo>
                  <a:pt x="90" y="103"/>
                </a:lnTo>
                <a:lnTo>
                  <a:pt x="92" y="95"/>
                </a:lnTo>
                <a:lnTo>
                  <a:pt x="92"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97"/>
          <p:cNvSpPr>
            <a:spLocks noEditPoints="1"/>
          </p:cNvSpPr>
          <p:nvPr/>
        </p:nvSpPr>
        <p:spPr bwMode="auto">
          <a:xfrm>
            <a:off x="3451225" y="1993900"/>
            <a:ext cx="46038" cy="66675"/>
          </a:xfrm>
          <a:custGeom>
            <a:avLst/>
            <a:gdLst>
              <a:gd name="T0" fmla="*/ 112 w 114"/>
              <a:gd name="T1" fmla="*/ 103 h 168"/>
              <a:gd name="T2" fmla="*/ 107 w 114"/>
              <a:gd name="T3" fmla="*/ 133 h 168"/>
              <a:gd name="T4" fmla="*/ 93 w 114"/>
              <a:gd name="T5" fmla="*/ 155 h 168"/>
              <a:gd name="T6" fmla="*/ 71 w 114"/>
              <a:gd name="T7" fmla="*/ 167 h 168"/>
              <a:gd name="T8" fmla="*/ 40 w 114"/>
              <a:gd name="T9" fmla="*/ 168 h 168"/>
              <a:gd name="T10" fmla="*/ 20 w 114"/>
              <a:gd name="T11" fmla="*/ 157 h 168"/>
              <a:gd name="T12" fmla="*/ 6 w 114"/>
              <a:gd name="T13" fmla="*/ 136 h 168"/>
              <a:gd name="T14" fmla="*/ 0 w 114"/>
              <a:gd name="T15" fmla="*/ 104 h 168"/>
              <a:gd name="T16" fmla="*/ 1 w 114"/>
              <a:gd name="T17" fmla="*/ 66 h 168"/>
              <a:gd name="T18" fmla="*/ 6 w 114"/>
              <a:gd name="T19" fmla="*/ 36 h 168"/>
              <a:gd name="T20" fmla="*/ 21 w 114"/>
              <a:gd name="T21" fmla="*/ 14 h 168"/>
              <a:gd name="T22" fmla="*/ 43 w 114"/>
              <a:gd name="T23" fmla="*/ 1 h 168"/>
              <a:gd name="T24" fmla="*/ 73 w 114"/>
              <a:gd name="T25" fmla="*/ 1 h 168"/>
              <a:gd name="T26" fmla="*/ 94 w 114"/>
              <a:gd name="T27" fmla="*/ 13 h 168"/>
              <a:gd name="T28" fmla="*/ 107 w 114"/>
              <a:gd name="T29" fmla="*/ 34 h 168"/>
              <a:gd name="T30" fmla="*/ 112 w 114"/>
              <a:gd name="T31" fmla="*/ 65 h 168"/>
              <a:gd name="T32" fmla="*/ 91 w 114"/>
              <a:gd name="T33" fmla="*/ 86 h 168"/>
              <a:gd name="T34" fmla="*/ 90 w 114"/>
              <a:gd name="T35" fmla="*/ 64 h 168"/>
              <a:gd name="T36" fmla="*/ 88 w 114"/>
              <a:gd name="T37" fmla="*/ 47 h 168"/>
              <a:gd name="T38" fmla="*/ 84 w 114"/>
              <a:gd name="T39" fmla="*/ 34 h 168"/>
              <a:gd name="T40" fmla="*/ 77 w 114"/>
              <a:gd name="T41" fmla="*/ 25 h 168"/>
              <a:gd name="T42" fmla="*/ 68 w 114"/>
              <a:gd name="T43" fmla="*/ 19 h 168"/>
              <a:gd name="T44" fmla="*/ 57 w 114"/>
              <a:gd name="T45" fmla="*/ 18 h 168"/>
              <a:gd name="T46" fmla="*/ 39 w 114"/>
              <a:gd name="T47" fmla="*/ 23 h 168"/>
              <a:gd name="T48" fmla="*/ 29 w 114"/>
              <a:gd name="T49" fmla="*/ 38 h 168"/>
              <a:gd name="T50" fmla="*/ 23 w 114"/>
              <a:gd name="T51" fmla="*/ 57 h 168"/>
              <a:gd name="T52" fmla="*/ 22 w 114"/>
              <a:gd name="T53" fmla="*/ 83 h 168"/>
              <a:gd name="T54" fmla="*/ 25 w 114"/>
              <a:gd name="T55" fmla="*/ 115 h 168"/>
              <a:gd name="T56" fmla="*/ 30 w 114"/>
              <a:gd name="T57" fmla="*/ 136 h 168"/>
              <a:gd name="T58" fmla="*/ 40 w 114"/>
              <a:gd name="T59" fmla="*/ 147 h 168"/>
              <a:gd name="T60" fmla="*/ 56 w 114"/>
              <a:gd name="T61" fmla="*/ 151 h 168"/>
              <a:gd name="T62" fmla="*/ 69 w 114"/>
              <a:gd name="T63" fmla="*/ 149 h 168"/>
              <a:gd name="T64" fmla="*/ 78 w 114"/>
              <a:gd name="T65" fmla="*/ 142 h 168"/>
              <a:gd name="T66" fmla="*/ 85 w 114"/>
              <a:gd name="T67" fmla="*/ 132 h 168"/>
              <a:gd name="T68" fmla="*/ 89 w 114"/>
              <a:gd name="T69" fmla="*/ 119 h 168"/>
              <a:gd name="T70" fmla="*/ 90 w 114"/>
              <a:gd name="T71" fmla="*/ 103 h 168"/>
              <a:gd name="T72" fmla="*/ 91 w 114"/>
              <a:gd name="T73" fmla="*/ 8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5"/>
                </a:moveTo>
                <a:lnTo>
                  <a:pt x="112" y="103"/>
                </a:lnTo>
                <a:lnTo>
                  <a:pt x="110" y="119"/>
                </a:lnTo>
                <a:lnTo>
                  <a:pt x="107" y="133"/>
                </a:lnTo>
                <a:lnTo>
                  <a:pt x="101" y="145"/>
                </a:lnTo>
                <a:lnTo>
                  <a:pt x="93" y="155"/>
                </a:lnTo>
                <a:lnTo>
                  <a:pt x="82" y="163"/>
                </a:lnTo>
                <a:lnTo>
                  <a:pt x="71" y="167"/>
                </a:lnTo>
                <a:lnTo>
                  <a:pt x="55" y="168"/>
                </a:lnTo>
                <a:lnTo>
                  <a:pt x="40" y="168"/>
                </a:lnTo>
                <a:lnTo>
                  <a:pt x="29" y="163"/>
                </a:lnTo>
                <a:lnTo>
                  <a:pt x="20" y="157"/>
                </a:lnTo>
                <a:lnTo>
                  <a:pt x="12" y="147"/>
                </a:lnTo>
                <a:lnTo>
                  <a:pt x="6" y="136"/>
                </a:lnTo>
                <a:lnTo>
                  <a:pt x="3" y="121"/>
                </a:lnTo>
                <a:lnTo>
                  <a:pt x="0" y="104"/>
                </a:lnTo>
                <a:lnTo>
                  <a:pt x="0" y="85"/>
                </a:lnTo>
                <a:lnTo>
                  <a:pt x="1" y="66"/>
                </a:lnTo>
                <a:lnTo>
                  <a:pt x="3" y="51"/>
                </a:lnTo>
                <a:lnTo>
                  <a:pt x="6" y="36"/>
                </a:lnTo>
                <a:lnTo>
                  <a:pt x="13" y="23"/>
                </a:lnTo>
                <a:lnTo>
                  <a:pt x="21" y="14"/>
                </a:lnTo>
                <a:lnTo>
                  <a:pt x="31" y="6"/>
                </a:lnTo>
                <a:lnTo>
                  <a:pt x="43" y="1"/>
                </a:lnTo>
                <a:lnTo>
                  <a:pt x="59" y="0"/>
                </a:lnTo>
                <a:lnTo>
                  <a:pt x="73" y="1"/>
                </a:lnTo>
                <a:lnTo>
                  <a:pt x="85" y="6"/>
                </a:lnTo>
                <a:lnTo>
                  <a:pt x="94" y="13"/>
                </a:lnTo>
                <a:lnTo>
                  <a:pt x="102" y="22"/>
                </a:lnTo>
                <a:lnTo>
                  <a:pt x="107" y="34"/>
                </a:lnTo>
                <a:lnTo>
                  <a:pt x="111" y="48"/>
                </a:lnTo>
                <a:lnTo>
                  <a:pt x="112" y="65"/>
                </a:lnTo>
                <a:lnTo>
                  <a:pt x="114" y="85"/>
                </a:lnTo>
                <a:close/>
                <a:moveTo>
                  <a:pt x="91" y="86"/>
                </a:moveTo>
                <a:lnTo>
                  <a:pt x="91" y="74"/>
                </a:lnTo>
                <a:lnTo>
                  <a:pt x="90" y="64"/>
                </a:lnTo>
                <a:lnTo>
                  <a:pt x="89" y="55"/>
                </a:lnTo>
                <a:lnTo>
                  <a:pt x="88" y="47"/>
                </a:lnTo>
                <a:lnTo>
                  <a:pt x="86" y="39"/>
                </a:lnTo>
                <a:lnTo>
                  <a:pt x="84" y="34"/>
                </a:lnTo>
                <a:lnTo>
                  <a:pt x="80" y="29"/>
                </a:lnTo>
                <a:lnTo>
                  <a:pt x="77" y="25"/>
                </a:lnTo>
                <a:lnTo>
                  <a:pt x="73" y="22"/>
                </a:lnTo>
                <a:lnTo>
                  <a:pt x="68" y="19"/>
                </a:lnTo>
                <a:lnTo>
                  <a:pt x="63" y="18"/>
                </a:lnTo>
                <a:lnTo>
                  <a:pt x="57" y="18"/>
                </a:lnTo>
                <a:lnTo>
                  <a:pt x="47" y="19"/>
                </a:lnTo>
                <a:lnTo>
                  <a:pt x="39" y="23"/>
                </a:lnTo>
                <a:lnTo>
                  <a:pt x="34" y="29"/>
                </a:lnTo>
                <a:lnTo>
                  <a:pt x="29" y="38"/>
                </a:lnTo>
                <a:lnTo>
                  <a:pt x="26" y="47"/>
                </a:lnTo>
                <a:lnTo>
                  <a:pt x="23" y="57"/>
                </a:lnTo>
                <a:lnTo>
                  <a:pt x="22" y="70"/>
                </a:lnTo>
                <a:lnTo>
                  <a:pt x="22" y="83"/>
                </a:lnTo>
                <a:lnTo>
                  <a:pt x="22" y="100"/>
                </a:lnTo>
                <a:lnTo>
                  <a:pt x="25" y="115"/>
                </a:lnTo>
                <a:lnTo>
                  <a:pt x="26" y="127"/>
                </a:lnTo>
                <a:lnTo>
                  <a:pt x="30" y="136"/>
                </a:lnTo>
                <a:lnTo>
                  <a:pt x="35" y="142"/>
                </a:lnTo>
                <a:lnTo>
                  <a:pt x="40" y="147"/>
                </a:lnTo>
                <a:lnTo>
                  <a:pt x="47" y="150"/>
                </a:lnTo>
                <a:lnTo>
                  <a:pt x="56" y="151"/>
                </a:lnTo>
                <a:lnTo>
                  <a:pt x="63" y="150"/>
                </a:lnTo>
                <a:lnTo>
                  <a:pt x="69" y="149"/>
                </a:lnTo>
                <a:lnTo>
                  <a:pt x="73" y="146"/>
                </a:lnTo>
                <a:lnTo>
                  <a:pt x="78" y="142"/>
                </a:lnTo>
                <a:lnTo>
                  <a:pt x="81" y="137"/>
                </a:lnTo>
                <a:lnTo>
                  <a:pt x="85" y="132"/>
                </a:lnTo>
                <a:lnTo>
                  <a:pt x="86" y="125"/>
                </a:lnTo>
                <a:lnTo>
                  <a:pt x="89" y="119"/>
                </a:lnTo>
                <a:lnTo>
                  <a:pt x="90" y="111"/>
                </a:lnTo>
                <a:lnTo>
                  <a:pt x="90" y="103"/>
                </a:lnTo>
                <a:lnTo>
                  <a:pt x="91" y="95"/>
                </a:lnTo>
                <a:lnTo>
                  <a:pt x="91"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98"/>
          <p:cNvSpPr>
            <a:spLocks/>
          </p:cNvSpPr>
          <p:nvPr/>
        </p:nvSpPr>
        <p:spPr bwMode="auto">
          <a:xfrm>
            <a:off x="3349625" y="1844675"/>
            <a:ext cx="41275" cy="66675"/>
          </a:xfrm>
          <a:custGeom>
            <a:avLst/>
            <a:gdLst>
              <a:gd name="T0" fmla="*/ 102 w 102"/>
              <a:gd name="T1" fmla="*/ 159 h 166"/>
              <a:gd name="T2" fmla="*/ 102 w 102"/>
              <a:gd name="T3" fmla="*/ 162 h 166"/>
              <a:gd name="T4" fmla="*/ 100 w 102"/>
              <a:gd name="T5" fmla="*/ 165 h 166"/>
              <a:gd name="T6" fmla="*/ 99 w 102"/>
              <a:gd name="T7" fmla="*/ 166 h 166"/>
              <a:gd name="T8" fmla="*/ 8 w 102"/>
              <a:gd name="T9" fmla="*/ 166 h 166"/>
              <a:gd name="T10" fmla="*/ 4 w 102"/>
              <a:gd name="T11" fmla="*/ 166 h 166"/>
              <a:gd name="T12" fmla="*/ 2 w 102"/>
              <a:gd name="T13" fmla="*/ 165 h 166"/>
              <a:gd name="T14" fmla="*/ 0 w 102"/>
              <a:gd name="T15" fmla="*/ 161 h 166"/>
              <a:gd name="T16" fmla="*/ 0 w 102"/>
              <a:gd name="T17" fmla="*/ 157 h 166"/>
              <a:gd name="T18" fmla="*/ 0 w 102"/>
              <a:gd name="T19" fmla="*/ 151 h 166"/>
              <a:gd name="T20" fmla="*/ 1 w 102"/>
              <a:gd name="T21" fmla="*/ 149 h 166"/>
              <a:gd name="T22" fmla="*/ 2 w 102"/>
              <a:gd name="T23" fmla="*/ 146 h 166"/>
              <a:gd name="T24" fmla="*/ 5 w 102"/>
              <a:gd name="T25" fmla="*/ 142 h 166"/>
              <a:gd name="T26" fmla="*/ 47 w 102"/>
              <a:gd name="T27" fmla="*/ 98 h 166"/>
              <a:gd name="T28" fmla="*/ 60 w 102"/>
              <a:gd name="T29" fmla="*/ 80 h 166"/>
              <a:gd name="T30" fmla="*/ 68 w 102"/>
              <a:gd name="T31" fmla="*/ 64 h 166"/>
              <a:gd name="T32" fmla="*/ 70 w 102"/>
              <a:gd name="T33" fmla="*/ 52 h 166"/>
              <a:gd name="T34" fmla="*/ 70 w 102"/>
              <a:gd name="T35" fmla="*/ 40 h 166"/>
              <a:gd name="T36" fmla="*/ 66 w 102"/>
              <a:gd name="T37" fmla="*/ 31 h 166"/>
              <a:gd name="T38" fmla="*/ 60 w 102"/>
              <a:gd name="T39" fmla="*/ 25 h 166"/>
              <a:gd name="T40" fmla="*/ 49 w 102"/>
              <a:gd name="T41" fmla="*/ 20 h 166"/>
              <a:gd name="T42" fmla="*/ 36 w 102"/>
              <a:gd name="T43" fmla="*/ 20 h 166"/>
              <a:gd name="T44" fmla="*/ 23 w 102"/>
              <a:gd name="T45" fmla="*/ 23 h 166"/>
              <a:gd name="T46" fmla="*/ 14 w 102"/>
              <a:gd name="T47" fmla="*/ 29 h 166"/>
              <a:gd name="T48" fmla="*/ 9 w 102"/>
              <a:gd name="T49" fmla="*/ 33 h 166"/>
              <a:gd name="T50" fmla="*/ 6 w 102"/>
              <a:gd name="T51" fmla="*/ 33 h 166"/>
              <a:gd name="T52" fmla="*/ 5 w 102"/>
              <a:gd name="T53" fmla="*/ 33 h 166"/>
              <a:gd name="T54" fmla="*/ 4 w 102"/>
              <a:gd name="T55" fmla="*/ 30 h 166"/>
              <a:gd name="T56" fmla="*/ 4 w 102"/>
              <a:gd name="T57" fmla="*/ 26 h 166"/>
              <a:gd name="T58" fmla="*/ 4 w 102"/>
              <a:gd name="T59" fmla="*/ 22 h 166"/>
              <a:gd name="T60" fmla="*/ 4 w 102"/>
              <a:gd name="T61" fmla="*/ 20 h 166"/>
              <a:gd name="T62" fmla="*/ 4 w 102"/>
              <a:gd name="T63" fmla="*/ 17 h 166"/>
              <a:gd name="T64" fmla="*/ 5 w 102"/>
              <a:gd name="T65" fmla="*/ 16 h 166"/>
              <a:gd name="T66" fmla="*/ 9 w 102"/>
              <a:gd name="T67" fmla="*/ 12 h 166"/>
              <a:gd name="T68" fmla="*/ 15 w 102"/>
              <a:gd name="T69" fmla="*/ 8 h 166"/>
              <a:gd name="T70" fmla="*/ 27 w 102"/>
              <a:gd name="T71" fmla="*/ 4 h 166"/>
              <a:gd name="T72" fmla="*/ 40 w 102"/>
              <a:gd name="T73" fmla="*/ 1 h 166"/>
              <a:gd name="T74" fmla="*/ 59 w 102"/>
              <a:gd name="T75" fmla="*/ 1 h 166"/>
              <a:gd name="T76" fmla="*/ 77 w 102"/>
              <a:gd name="T77" fmla="*/ 8 h 166"/>
              <a:gd name="T78" fmla="*/ 89 w 102"/>
              <a:gd name="T79" fmla="*/ 20 h 166"/>
              <a:gd name="T80" fmla="*/ 94 w 102"/>
              <a:gd name="T81" fmla="*/ 34 h 166"/>
              <a:gd name="T82" fmla="*/ 94 w 102"/>
              <a:gd name="T83" fmla="*/ 51 h 166"/>
              <a:gd name="T84" fmla="*/ 91 w 102"/>
              <a:gd name="T85" fmla="*/ 67 h 166"/>
              <a:gd name="T86" fmla="*/ 82 w 102"/>
              <a:gd name="T87" fmla="*/ 85 h 166"/>
              <a:gd name="T88" fmla="*/ 65 w 102"/>
              <a:gd name="T89" fmla="*/ 107 h 166"/>
              <a:gd name="T90" fmla="*/ 26 w 102"/>
              <a:gd name="T91" fmla="*/ 148 h 166"/>
              <a:gd name="T92" fmla="*/ 98 w 102"/>
              <a:gd name="T93" fmla="*/ 148 h 166"/>
              <a:gd name="T94" fmla="*/ 100 w 102"/>
              <a:gd name="T95" fmla="*/ 149 h 166"/>
              <a:gd name="T96" fmla="*/ 102 w 102"/>
              <a:gd name="T97" fmla="*/ 151 h 166"/>
              <a:gd name="T98" fmla="*/ 102 w 102"/>
              <a:gd name="T99" fmla="*/ 15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166">
                <a:moveTo>
                  <a:pt x="102" y="157"/>
                </a:moveTo>
                <a:lnTo>
                  <a:pt x="102" y="159"/>
                </a:lnTo>
                <a:lnTo>
                  <a:pt x="102" y="161"/>
                </a:lnTo>
                <a:lnTo>
                  <a:pt x="102" y="162"/>
                </a:lnTo>
                <a:lnTo>
                  <a:pt x="100" y="163"/>
                </a:lnTo>
                <a:lnTo>
                  <a:pt x="100" y="165"/>
                </a:lnTo>
                <a:lnTo>
                  <a:pt x="99" y="166"/>
                </a:lnTo>
                <a:lnTo>
                  <a:pt x="99" y="166"/>
                </a:lnTo>
                <a:lnTo>
                  <a:pt x="98" y="166"/>
                </a:lnTo>
                <a:lnTo>
                  <a:pt x="8" y="166"/>
                </a:lnTo>
                <a:lnTo>
                  <a:pt x="5" y="166"/>
                </a:lnTo>
                <a:lnTo>
                  <a:pt x="4" y="166"/>
                </a:lnTo>
                <a:lnTo>
                  <a:pt x="2" y="165"/>
                </a:lnTo>
                <a:lnTo>
                  <a:pt x="2" y="165"/>
                </a:lnTo>
                <a:lnTo>
                  <a:pt x="1" y="163"/>
                </a:lnTo>
                <a:lnTo>
                  <a:pt x="0" y="161"/>
                </a:lnTo>
                <a:lnTo>
                  <a:pt x="0" y="159"/>
                </a:lnTo>
                <a:lnTo>
                  <a:pt x="0" y="157"/>
                </a:lnTo>
                <a:lnTo>
                  <a:pt x="0" y="154"/>
                </a:lnTo>
                <a:lnTo>
                  <a:pt x="0" y="151"/>
                </a:lnTo>
                <a:lnTo>
                  <a:pt x="1" y="150"/>
                </a:lnTo>
                <a:lnTo>
                  <a:pt x="1" y="149"/>
                </a:lnTo>
                <a:lnTo>
                  <a:pt x="1" y="148"/>
                </a:lnTo>
                <a:lnTo>
                  <a:pt x="2" y="146"/>
                </a:lnTo>
                <a:lnTo>
                  <a:pt x="4" y="145"/>
                </a:lnTo>
                <a:lnTo>
                  <a:pt x="5" y="142"/>
                </a:lnTo>
                <a:lnTo>
                  <a:pt x="36" y="110"/>
                </a:lnTo>
                <a:lnTo>
                  <a:pt x="47" y="98"/>
                </a:lnTo>
                <a:lnTo>
                  <a:pt x="55" y="89"/>
                </a:lnTo>
                <a:lnTo>
                  <a:pt x="60" y="80"/>
                </a:lnTo>
                <a:lnTo>
                  <a:pt x="64" y="72"/>
                </a:lnTo>
                <a:lnTo>
                  <a:pt x="68" y="64"/>
                </a:lnTo>
                <a:lnTo>
                  <a:pt x="69" y="57"/>
                </a:lnTo>
                <a:lnTo>
                  <a:pt x="70" y="52"/>
                </a:lnTo>
                <a:lnTo>
                  <a:pt x="70" y="47"/>
                </a:lnTo>
                <a:lnTo>
                  <a:pt x="70" y="40"/>
                </a:lnTo>
                <a:lnTo>
                  <a:pt x="69" y="37"/>
                </a:lnTo>
                <a:lnTo>
                  <a:pt x="66" y="31"/>
                </a:lnTo>
                <a:lnTo>
                  <a:pt x="64" y="27"/>
                </a:lnTo>
                <a:lnTo>
                  <a:pt x="60" y="25"/>
                </a:lnTo>
                <a:lnTo>
                  <a:pt x="55" y="22"/>
                </a:lnTo>
                <a:lnTo>
                  <a:pt x="49" y="20"/>
                </a:lnTo>
                <a:lnTo>
                  <a:pt x="43" y="20"/>
                </a:lnTo>
                <a:lnTo>
                  <a:pt x="36" y="20"/>
                </a:lnTo>
                <a:lnTo>
                  <a:pt x="30" y="22"/>
                </a:lnTo>
                <a:lnTo>
                  <a:pt x="23" y="23"/>
                </a:lnTo>
                <a:lnTo>
                  <a:pt x="19" y="26"/>
                </a:lnTo>
                <a:lnTo>
                  <a:pt x="14" y="29"/>
                </a:lnTo>
                <a:lnTo>
                  <a:pt x="12" y="31"/>
                </a:lnTo>
                <a:lnTo>
                  <a:pt x="9" y="33"/>
                </a:lnTo>
                <a:lnTo>
                  <a:pt x="6" y="33"/>
                </a:lnTo>
                <a:lnTo>
                  <a:pt x="6" y="33"/>
                </a:lnTo>
                <a:lnTo>
                  <a:pt x="5" y="33"/>
                </a:lnTo>
                <a:lnTo>
                  <a:pt x="5" y="33"/>
                </a:lnTo>
                <a:lnTo>
                  <a:pt x="4" y="31"/>
                </a:lnTo>
                <a:lnTo>
                  <a:pt x="4" y="30"/>
                </a:lnTo>
                <a:lnTo>
                  <a:pt x="4" y="29"/>
                </a:lnTo>
                <a:lnTo>
                  <a:pt x="4" y="26"/>
                </a:lnTo>
                <a:lnTo>
                  <a:pt x="2" y="23"/>
                </a:lnTo>
                <a:lnTo>
                  <a:pt x="4" y="22"/>
                </a:lnTo>
                <a:lnTo>
                  <a:pt x="4" y="21"/>
                </a:lnTo>
                <a:lnTo>
                  <a:pt x="4" y="20"/>
                </a:lnTo>
                <a:lnTo>
                  <a:pt x="4" y="18"/>
                </a:lnTo>
                <a:lnTo>
                  <a:pt x="4" y="17"/>
                </a:lnTo>
                <a:lnTo>
                  <a:pt x="5" y="16"/>
                </a:lnTo>
                <a:lnTo>
                  <a:pt x="5" y="16"/>
                </a:lnTo>
                <a:lnTo>
                  <a:pt x="6" y="14"/>
                </a:lnTo>
                <a:lnTo>
                  <a:pt x="9" y="12"/>
                </a:lnTo>
                <a:lnTo>
                  <a:pt x="12" y="10"/>
                </a:lnTo>
                <a:lnTo>
                  <a:pt x="15" y="8"/>
                </a:lnTo>
                <a:lnTo>
                  <a:pt x="21" y="5"/>
                </a:lnTo>
                <a:lnTo>
                  <a:pt x="27" y="4"/>
                </a:lnTo>
                <a:lnTo>
                  <a:pt x="34" y="3"/>
                </a:lnTo>
                <a:lnTo>
                  <a:pt x="40" y="1"/>
                </a:lnTo>
                <a:lnTo>
                  <a:pt x="48" y="0"/>
                </a:lnTo>
                <a:lnTo>
                  <a:pt x="59" y="1"/>
                </a:lnTo>
                <a:lnTo>
                  <a:pt x="68" y="4"/>
                </a:lnTo>
                <a:lnTo>
                  <a:pt x="77" y="8"/>
                </a:lnTo>
                <a:lnTo>
                  <a:pt x="83" y="13"/>
                </a:lnTo>
                <a:lnTo>
                  <a:pt x="89" y="20"/>
                </a:lnTo>
                <a:lnTo>
                  <a:pt x="91" y="26"/>
                </a:lnTo>
                <a:lnTo>
                  <a:pt x="94" y="34"/>
                </a:lnTo>
                <a:lnTo>
                  <a:pt x="95" y="43"/>
                </a:lnTo>
                <a:lnTo>
                  <a:pt x="94" y="51"/>
                </a:lnTo>
                <a:lnTo>
                  <a:pt x="94" y="59"/>
                </a:lnTo>
                <a:lnTo>
                  <a:pt x="91" y="67"/>
                </a:lnTo>
                <a:lnTo>
                  <a:pt x="87" y="76"/>
                </a:lnTo>
                <a:lnTo>
                  <a:pt x="82" y="85"/>
                </a:lnTo>
                <a:lnTo>
                  <a:pt x="74" y="95"/>
                </a:lnTo>
                <a:lnTo>
                  <a:pt x="65" y="107"/>
                </a:lnTo>
                <a:lnTo>
                  <a:pt x="52" y="120"/>
                </a:lnTo>
                <a:lnTo>
                  <a:pt x="26" y="148"/>
                </a:lnTo>
                <a:lnTo>
                  <a:pt x="98" y="148"/>
                </a:lnTo>
                <a:lnTo>
                  <a:pt x="98" y="148"/>
                </a:lnTo>
                <a:lnTo>
                  <a:pt x="99" y="148"/>
                </a:lnTo>
                <a:lnTo>
                  <a:pt x="100" y="149"/>
                </a:lnTo>
                <a:lnTo>
                  <a:pt x="100" y="150"/>
                </a:lnTo>
                <a:lnTo>
                  <a:pt x="102" y="151"/>
                </a:lnTo>
                <a:lnTo>
                  <a:pt x="102" y="153"/>
                </a:lnTo>
                <a:lnTo>
                  <a:pt x="102" y="154"/>
                </a:lnTo>
                <a:lnTo>
                  <a:pt x="102" y="157"/>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99"/>
          <p:cNvSpPr>
            <a:spLocks/>
          </p:cNvSpPr>
          <p:nvPr/>
        </p:nvSpPr>
        <p:spPr bwMode="auto">
          <a:xfrm>
            <a:off x="3402013" y="1846263"/>
            <a:ext cx="41275" cy="66675"/>
          </a:xfrm>
          <a:custGeom>
            <a:avLst/>
            <a:gdLst>
              <a:gd name="T0" fmla="*/ 102 w 103"/>
              <a:gd name="T1" fmla="*/ 124 h 165"/>
              <a:gd name="T2" fmla="*/ 94 w 103"/>
              <a:gd name="T3" fmla="*/ 143 h 165"/>
              <a:gd name="T4" fmla="*/ 77 w 103"/>
              <a:gd name="T5" fmla="*/ 158 h 165"/>
              <a:gd name="T6" fmla="*/ 55 w 103"/>
              <a:gd name="T7" fmla="*/ 164 h 165"/>
              <a:gd name="T8" fmla="*/ 34 w 103"/>
              <a:gd name="T9" fmla="*/ 165 h 165"/>
              <a:gd name="T10" fmla="*/ 21 w 103"/>
              <a:gd name="T11" fmla="*/ 163 h 165"/>
              <a:gd name="T12" fmla="*/ 11 w 103"/>
              <a:gd name="T13" fmla="*/ 160 h 165"/>
              <a:gd name="T14" fmla="*/ 4 w 103"/>
              <a:gd name="T15" fmla="*/ 158 h 165"/>
              <a:gd name="T16" fmla="*/ 1 w 103"/>
              <a:gd name="T17" fmla="*/ 155 h 165"/>
              <a:gd name="T18" fmla="*/ 1 w 103"/>
              <a:gd name="T19" fmla="*/ 154 h 165"/>
              <a:gd name="T20" fmla="*/ 0 w 103"/>
              <a:gd name="T21" fmla="*/ 151 h 165"/>
              <a:gd name="T22" fmla="*/ 0 w 103"/>
              <a:gd name="T23" fmla="*/ 148 h 165"/>
              <a:gd name="T24" fmla="*/ 0 w 103"/>
              <a:gd name="T25" fmla="*/ 145 h 165"/>
              <a:gd name="T26" fmla="*/ 0 w 103"/>
              <a:gd name="T27" fmla="*/ 141 h 165"/>
              <a:gd name="T28" fmla="*/ 1 w 103"/>
              <a:gd name="T29" fmla="*/ 138 h 165"/>
              <a:gd name="T30" fmla="*/ 3 w 103"/>
              <a:gd name="T31" fmla="*/ 138 h 165"/>
              <a:gd name="T32" fmla="*/ 5 w 103"/>
              <a:gd name="T33" fmla="*/ 138 h 165"/>
              <a:gd name="T34" fmla="*/ 11 w 103"/>
              <a:gd name="T35" fmla="*/ 141 h 165"/>
              <a:gd name="T36" fmla="*/ 20 w 103"/>
              <a:gd name="T37" fmla="*/ 145 h 165"/>
              <a:gd name="T38" fmla="*/ 33 w 103"/>
              <a:gd name="T39" fmla="*/ 147 h 165"/>
              <a:gd name="T40" fmla="*/ 50 w 103"/>
              <a:gd name="T41" fmla="*/ 147 h 165"/>
              <a:gd name="T42" fmla="*/ 64 w 103"/>
              <a:gd name="T43" fmla="*/ 143 h 165"/>
              <a:gd name="T44" fmla="*/ 73 w 103"/>
              <a:gd name="T45" fmla="*/ 134 h 165"/>
              <a:gd name="T46" fmla="*/ 80 w 103"/>
              <a:gd name="T47" fmla="*/ 121 h 165"/>
              <a:gd name="T48" fmla="*/ 80 w 103"/>
              <a:gd name="T49" fmla="*/ 105 h 165"/>
              <a:gd name="T50" fmla="*/ 75 w 103"/>
              <a:gd name="T51" fmla="*/ 94 h 165"/>
              <a:gd name="T52" fmla="*/ 64 w 103"/>
              <a:gd name="T53" fmla="*/ 86 h 165"/>
              <a:gd name="T54" fmla="*/ 49 w 103"/>
              <a:gd name="T55" fmla="*/ 82 h 165"/>
              <a:gd name="T56" fmla="*/ 32 w 103"/>
              <a:gd name="T57" fmla="*/ 81 h 165"/>
              <a:gd name="T58" fmla="*/ 20 w 103"/>
              <a:gd name="T59" fmla="*/ 82 h 165"/>
              <a:gd name="T60" fmla="*/ 12 w 103"/>
              <a:gd name="T61" fmla="*/ 82 h 165"/>
              <a:gd name="T62" fmla="*/ 8 w 103"/>
              <a:gd name="T63" fmla="*/ 79 h 165"/>
              <a:gd name="T64" fmla="*/ 8 w 103"/>
              <a:gd name="T65" fmla="*/ 7 h 165"/>
              <a:gd name="T66" fmla="*/ 11 w 103"/>
              <a:gd name="T67" fmla="*/ 2 h 165"/>
              <a:gd name="T68" fmla="*/ 16 w 103"/>
              <a:gd name="T69" fmla="*/ 0 h 165"/>
              <a:gd name="T70" fmla="*/ 89 w 103"/>
              <a:gd name="T71" fmla="*/ 0 h 165"/>
              <a:gd name="T72" fmla="*/ 92 w 103"/>
              <a:gd name="T73" fmla="*/ 1 h 165"/>
              <a:gd name="T74" fmla="*/ 93 w 103"/>
              <a:gd name="T75" fmla="*/ 3 h 165"/>
              <a:gd name="T76" fmla="*/ 93 w 103"/>
              <a:gd name="T77" fmla="*/ 7 h 165"/>
              <a:gd name="T78" fmla="*/ 93 w 103"/>
              <a:gd name="T79" fmla="*/ 14 h 165"/>
              <a:gd name="T80" fmla="*/ 90 w 103"/>
              <a:gd name="T81" fmla="*/ 18 h 165"/>
              <a:gd name="T82" fmla="*/ 28 w 103"/>
              <a:gd name="T83" fmla="*/ 19 h 165"/>
              <a:gd name="T84" fmla="*/ 32 w 103"/>
              <a:gd name="T85" fmla="*/ 64 h 165"/>
              <a:gd name="T86" fmla="*/ 41 w 103"/>
              <a:gd name="T87" fmla="*/ 64 h 165"/>
              <a:gd name="T88" fmla="*/ 60 w 103"/>
              <a:gd name="T89" fmla="*/ 64 h 165"/>
              <a:gd name="T90" fmla="*/ 81 w 103"/>
              <a:gd name="T91" fmla="*/ 71 h 165"/>
              <a:gd name="T92" fmla="*/ 96 w 103"/>
              <a:gd name="T93" fmla="*/ 83 h 165"/>
              <a:gd name="T94" fmla="*/ 102 w 103"/>
              <a:gd name="T95" fmla="*/ 10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5">
                <a:moveTo>
                  <a:pt x="103" y="111"/>
                </a:moveTo>
                <a:lnTo>
                  <a:pt x="102" y="124"/>
                </a:lnTo>
                <a:lnTo>
                  <a:pt x="98" y="134"/>
                </a:lnTo>
                <a:lnTo>
                  <a:pt x="94" y="143"/>
                </a:lnTo>
                <a:lnTo>
                  <a:pt x="86" y="151"/>
                </a:lnTo>
                <a:lnTo>
                  <a:pt x="77" y="158"/>
                </a:lnTo>
                <a:lnTo>
                  <a:pt x="67" y="162"/>
                </a:lnTo>
                <a:lnTo>
                  <a:pt x="55" y="164"/>
                </a:lnTo>
                <a:lnTo>
                  <a:pt x="42" y="165"/>
                </a:lnTo>
                <a:lnTo>
                  <a:pt x="34" y="165"/>
                </a:lnTo>
                <a:lnTo>
                  <a:pt x="28" y="164"/>
                </a:lnTo>
                <a:lnTo>
                  <a:pt x="21" y="163"/>
                </a:lnTo>
                <a:lnTo>
                  <a:pt x="16" y="162"/>
                </a:lnTo>
                <a:lnTo>
                  <a:pt x="11" y="160"/>
                </a:lnTo>
                <a:lnTo>
                  <a:pt x="7" y="159"/>
                </a:lnTo>
                <a:lnTo>
                  <a:pt x="4" y="158"/>
                </a:lnTo>
                <a:lnTo>
                  <a:pt x="3" y="156"/>
                </a:lnTo>
                <a:lnTo>
                  <a:pt x="1" y="155"/>
                </a:lnTo>
                <a:lnTo>
                  <a:pt x="1" y="155"/>
                </a:lnTo>
                <a:lnTo>
                  <a:pt x="1" y="154"/>
                </a:lnTo>
                <a:lnTo>
                  <a:pt x="0" y="152"/>
                </a:lnTo>
                <a:lnTo>
                  <a:pt x="0" y="151"/>
                </a:lnTo>
                <a:lnTo>
                  <a:pt x="0" y="150"/>
                </a:lnTo>
                <a:lnTo>
                  <a:pt x="0" y="148"/>
                </a:lnTo>
                <a:lnTo>
                  <a:pt x="0" y="146"/>
                </a:lnTo>
                <a:lnTo>
                  <a:pt x="0" y="145"/>
                </a:lnTo>
                <a:lnTo>
                  <a:pt x="0" y="142"/>
                </a:lnTo>
                <a:lnTo>
                  <a:pt x="0" y="141"/>
                </a:lnTo>
                <a:lnTo>
                  <a:pt x="1" y="139"/>
                </a:lnTo>
                <a:lnTo>
                  <a:pt x="1" y="138"/>
                </a:lnTo>
                <a:lnTo>
                  <a:pt x="1" y="138"/>
                </a:lnTo>
                <a:lnTo>
                  <a:pt x="3" y="138"/>
                </a:lnTo>
                <a:lnTo>
                  <a:pt x="4" y="137"/>
                </a:lnTo>
                <a:lnTo>
                  <a:pt x="5" y="138"/>
                </a:lnTo>
                <a:lnTo>
                  <a:pt x="8" y="139"/>
                </a:lnTo>
                <a:lnTo>
                  <a:pt x="11" y="141"/>
                </a:lnTo>
                <a:lnTo>
                  <a:pt x="15" y="142"/>
                </a:lnTo>
                <a:lnTo>
                  <a:pt x="20" y="145"/>
                </a:lnTo>
                <a:lnTo>
                  <a:pt x="26" y="146"/>
                </a:lnTo>
                <a:lnTo>
                  <a:pt x="33" y="147"/>
                </a:lnTo>
                <a:lnTo>
                  <a:pt x="42" y="147"/>
                </a:lnTo>
                <a:lnTo>
                  <a:pt x="50" y="147"/>
                </a:lnTo>
                <a:lnTo>
                  <a:pt x="58" y="146"/>
                </a:lnTo>
                <a:lnTo>
                  <a:pt x="64" y="143"/>
                </a:lnTo>
                <a:lnTo>
                  <a:pt x="69" y="139"/>
                </a:lnTo>
                <a:lnTo>
                  <a:pt x="73" y="134"/>
                </a:lnTo>
                <a:lnTo>
                  <a:pt x="77" y="129"/>
                </a:lnTo>
                <a:lnTo>
                  <a:pt x="80" y="121"/>
                </a:lnTo>
                <a:lnTo>
                  <a:pt x="80" y="112"/>
                </a:lnTo>
                <a:lnTo>
                  <a:pt x="80" y="105"/>
                </a:lnTo>
                <a:lnTo>
                  <a:pt x="77" y="99"/>
                </a:lnTo>
                <a:lnTo>
                  <a:pt x="75" y="94"/>
                </a:lnTo>
                <a:lnTo>
                  <a:pt x="69" y="88"/>
                </a:lnTo>
                <a:lnTo>
                  <a:pt x="64" y="86"/>
                </a:lnTo>
                <a:lnTo>
                  <a:pt x="58" y="83"/>
                </a:lnTo>
                <a:lnTo>
                  <a:pt x="49" y="82"/>
                </a:lnTo>
                <a:lnTo>
                  <a:pt x="38" y="81"/>
                </a:lnTo>
                <a:lnTo>
                  <a:pt x="32" y="81"/>
                </a:lnTo>
                <a:lnTo>
                  <a:pt x="25" y="82"/>
                </a:lnTo>
                <a:lnTo>
                  <a:pt x="20" y="82"/>
                </a:lnTo>
                <a:lnTo>
                  <a:pt x="15" y="82"/>
                </a:lnTo>
                <a:lnTo>
                  <a:pt x="12" y="82"/>
                </a:lnTo>
                <a:lnTo>
                  <a:pt x="9" y="81"/>
                </a:lnTo>
                <a:lnTo>
                  <a:pt x="8" y="79"/>
                </a:lnTo>
                <a:lnTo>
                  <a:pt x="8" y="74"/>
                </a:lnTo>
                <a:lnTo>
                  <a:pt x="8" y="7"/>
                </a:lnTo>
                <a:lnTo>
                  <a:pt x="9" y="5"/>
                </a:lnTo>
                <a:lnTo>
                  <a:pt x="11" y="2"/>
                </a:lnTo>
                <a:lnTo>
                  <a:pt x="12" y="0"/>
                </a:lnTo>
                <a:lnTo>
                  <a:pt x="16" y="0"/>
                </a:lnTo>
                <a:lnTo>
                  <a:pt x="88" y="0"/>
                </a:lnTo>
                <a:lnTo>
                  <a:pt x="89" y="0"/>
                </a:lnTo>
                <a:lnTo>
                  <a:pt x="90" y="1"/>
                </a:lnTo>
                <a:lnTo>
                  <a:pt x="92" y="1"/>
                </a:lnTo>
                <a:lnTo>
                  <a:pt x="92" y="2"/>
                </a:lnTo>
                <a:lnTo>
                  <a:pt x="93" y="3"/>
                </a:lnTo>
                <a:lnTo>
                  <a:pt x="93" y="5"/>
                </a:lnTo>
                <a:lnTo>
                  <a:pt x="93" y="7"/>
                </a:lnTo>
                <a:lnTo>
                  <a:pt x="93" y="9"/>
                </a:lnTo>
                <a:lnTo>
                  <a:pt x="93" y="14"/>
                </a:lnTo>
                <a:lnTo>
                  <a:pt x="92" y="17"/>
                </a:lnTo>
                <a:lnTo>
                  <a:pt x="90" y="18"/>
                </a:lnTo>
                <a:lnTo>
                  <a:pt x="88" y="19"/>
                </a:lnTo>
                <a:lnTo>
                  <a:pt x="28" y="19"/>
                </a:lnTo>
                <a:lnTo>
                  <a:pt x="28" y="65"/>
                </a:lnTo>
                <a:lnTo>
                  <a:pt x="32" y="64"/>
                </a:lnTo>
                <a:lnTo>
                  <a:pt x="37" y="64"/>
                </a:lnTo>
                <a:lnTo>
                  <a:pt x="41" y="64"/>
                </a:lnTo>
                <a:lnTo>
                  <a:pt x="47" y="64"/>
                </a:lnTo>
                <a:lnTo>
                  <a:pt x="60" y="64"/>
                </a:lnTo>
                <a:lnTo>
                  <a:pt x="72" y="67"/>
                </a:lnTo>
                <a:lnTo>
                  <a:pt x="81" y="71"/>
                </a:lnTo>
                <a:lnTo>
                  <a:pt x="89" y="77"/>
                </a:lnTo>
                <a:lnTo>
                  <a:pt x="96" y="83"/>
                </a:lnTo>
                <a:lnTo>
                  <a:pt x="99" y="91"/>
                </a:lnTo>
                <a:lnTo>
                  <a:pt x="102" y="100"/>
                </a:lnTo>
                <a:lnTo>
                  <a:pt x="103" y="11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00"/>
          <p:cNvSpPr>
            <a:spLocks noEditPoints="1"/>
          </p:cNvSpPr>
          <p:nvPr/>
        </p:nvSpPr>
        <p:spPr bwMode="auto">
          <a:xfrm>
            <a:off x="3451225" y="1844675"/>
            <a:ext cx="46038" cy="68263"/>
          </a:xfrm>
          <a:custGeom>
            <a:avLst/>
            <a:gdLst>
              <a:gd name="T0" fmla="*/ 112 w 112"/>
              <a:gd name="T1" fmla="*/ 102 h 168"/>
              <a:gd name="T2" fmla="*/ 106 w 112"/>
              <a:gd name="T3" fmla="*/ 133 h 168"/>
              <a:gd name="T4" fmla="*/ 93 w 112"/>
              <a:gd name="T5" fmla="*/ 155 h 168"/>
              <a:gd name="T6" fmla="*/ 71 w 112"/>
              <a:gd name="T7" fmla="*/ 167 h 168"/>
              <a:gd name="T8" fmla="*/ 40 w 112"/>
              <a:gd name="T9" fmla="*/ 167 h 168"/>
              <a:gd name="T10" fmla="*/ 20 w 112"/>
              <a:gd name="T11" fmla="*/ 157 h 168"/>
              <a:gd name="T12" fmla="*/ 6 w 112"/>
              <a:gd name="T13" fmla="*/ 136 h 168"/>
              <a:gd name="T14" fmla="*/ 0 w 112"/>
              <a:gd name="T15" fmla="*/ 104 h 168"/>
              <a:gd name="T16" fmla="*/ 1 w 112"/>
              <a:gd name="T17" fmla="*/ 67 h 168"/>
              <a:gd name="T18" fmla="*/ 6 w 112"/>
              <a:gd name="T19" fmla="*/ 35 h 168"/>
              <a:gd name="T20" fmla="*/ 21 w 112"/>
              <a:gd name="T21" fmla="*/ 13 h 168"/>
              <a:gd name="T22" fmla="*/ 43 w 112"/>
              <a:gd name="T23" fmla="*/ 1 h 168"/>
              <a:gd name="T24" fmla="*/ 73 w 112"/>
              <a:gd name="T25" fmla="*/ 1 h 168"/>
              <a:gd name="T26" fmla="*/ 94 w 112"/>
              <a:gd name="T27" fmla="*/ 12 h 168"/>
              <a:gd name="T28" fmla="*/ 107 w 112"/>
              <a:gd name="T29" fmla="*/ 34 h 168"/>
              <a:gd name="T30" fmla="*/ 112 w 112"/>
              <a:gd name="T31" fmla="*/ 65 h 168"/>
              <a:gd name="T32" fmla="*/ 91 w 112"/>
              <a:gd name="T33" fmla="*/ 86 h 168"/>
              <a:gd name="T34" fmla="*/ 90 w 112"/>
              <a:gd name="T35" fmla="*/ 64 h 168"/>
              <a:gd name="T36" fmla="*/ 88 w 112"/>
              <a:gd name="T37" fmla="*/ 47 h 168"/>
              <a:gd name="T38" fmla="*/ 82 w 112"/>
              <a:gd name="T39" fmla="*/ 34 h 168"/>
              <a:gd name="T40" fmla="*/ 77 w 112"/>
              <a:gd name="T41" fmla="*/ 25 h 168"/>
              <a:gd name="T42" fmla="*/ 68 w 112"/>
              <a:gd name="T43" fmla="*/ 20 h 168"/>
              <a:gd name="T44" fmla="*/ 57 w 112"/>
              <a:gd name="T45" fmla="*/ 18 h 168"/>
              <a:gd name="T46" fmla="*/ 39 w 112"/>
              <a:gd name="T47" fmla="*/ 23 h 168"/>
              <a:gd name="T48" fmla="*/ 29 w 112"/>
              <a:gd name="T49" fmla="*/ 37 h 168"/>
              <a:gd name="T50" fmla="*/ 23 w 112"/>
              <a:gd name="T51" fmla="*/ 57 h 168"/>
              <a:gd name="T52" fmla="*/ 22 w 112"/>
              <a:gd name="T53" fmla="*/ 84 h 168"/>
              <a:gd name="T54" fmla="*/ 25 w 112"/>
              <a:gd name="T55" fmla="*/ 115 h 168"/>
              <a:gd name="T56" fmla="*/ 30 w 112"/>
              <a:gd name="T57" fmla="*/ 136 h 168"/>
              <a:gd name="T58" fmla="*/ 40 w 112"/>
              <a:gd name="T59" fmla="*/ 148 h 168"/>
              <a:gd name="T60" fmla="*/ 56 w 112"/>
              <a:gd name="T61" fmla="*/ 150 h 168"/>
              <a:gd name="T62" fmla="*/ 68 w 112"/>
              <a:gd name="T63" fmla="*/ 149 h 168"/>
              <a:gd name="T64" fmla="*/ 77 w 112"/>
              <a:gd name="T65" fmla="*/ 142 h 168"/>
              <a:gd name="T66" fmla="*/ 84 w 112"/>
              <a:gd name="T67" fmla="*/ 132 h 168"/>
              <a:gd name="T68" fmla="*/ 88 w 112"/>
              <a:gd name="T69" fmla="*/ 119 h 168"/>
              <a:gd name="T70" fmla="*/ 90 w 112"/>
              <a:gd name="T71" fmla="*/ 103 h 168"/>
              <a:gd name="T72" fmla="*/ 91 w 112"/>
              <a:gd name="T73" fmla="*/ 8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8">
                <a:moveTo>
                  <a:pt x="112" y="84"/>
                </a:moveTo>
                <a:lnTo>
                  <a:pt x="112" y="102"/>
                </a:lnTo>
                <a:lnTo>
                  <a:pt x="110" y="119"/>
                </a:lnTo>
                <a:lnTo>
                  <a:pt x="106" y="133"/>
                </a:lnTo>
                <a:lnTo>
                  <a:pt x="101" y="145"/>
                </a:lnTo>
                <a:lnTo>
                  <a:pt x="93" y="155"/>
                </a:lnTo>
                <a:lnTo>
                  <a:pt x="82" y="162"/>
                </a:lnTo>
                <a:lnTo>
                  <a:pt x="71" y="167"/>
                </a:lnTo>
                <a:lnTo>
                  <a:pt x="55" y="168"/>
                </a:lnTo>
                <a:lnTo>
                  <a:pt x="40" y="167"/>
                </a:lnTo>
                <a:lnTo>
                  <a:pt x="29" y="163"/>
                </a:lnTo>
                <a:lnTo>
                  <a:pt x="20" y="157"/>
                </a:lnTo>
                <a:lnTo>
                  <a:pt x="12" y="146"/>
                </a:lnTo>
                <a:lnTo>
                  <a:pt x="6" y="136"/>
                </a:lnTo>
                <a:lnTo>
                  <a:pt x="3" y="120"/>
                </a:lnTo>
                <a:lnTo>
                  <a:pt x="0" y="104"/>
                </a:lnTo>
                <a:lnTo>
                  <a:pt x="0" y="85"/>
                </a:lnTo>
                <a:lnTo>
                  <a:pt x="1" y="67"/>
                </a:lnTo>
                <a:lnTo>
                  <a:pt x="3" y="51"/>
                </a:lnTo>
                <a:lnTo>
                  <a:pt x="6" y="35"/>
                </a:lnTo>
                <a:lnTo>
                  <a:pt x="13" y="23"/>
                </a:lnTo>
                <a:lnTo>
                  <a:pt x="21" y="13"/>
                </a:lnTo>
                <a:lnTo>
                  <a:pt x="31" y="6"/>
                </a:lnTo>
                <a:lnTo>
                  <a:pt x="43" y="1"/>
                </a:lnTo>
                <a:lnTo>
                  <a:pt x="59" y="0"/>
                </a:lnTo>
                <a:lnTo>
                  <a:pt x="73" y="1"/>
                </a:lnTo>
                <a:lnTo>
                  <a:pt x="84" y="6"/>
                </a:lnTo>
                <a:lnTo>
                  <a:pt x="94" y="12"/>
                </a:lnTo>
                <a:lnTo>
                  <a:pt x="101" y="22"/>
                </a:lnTo>
                <a:lnTo>
                  <a:pt x="107" y="34"/>
                </a:lnTo>
                <a:lnTo>
                  <a:pt x="110" y="48"/>
                </a:lnTo>
                <a:lnTo>
                  <a:pt x="112" y="65"/>
                </a:lnTo>
                <a:lnTo>
                  <a:pt x="112" y="84"/>
                </a:lnTo>
                <a:close/>
                <a:moveTo>
                  <a:pt x="91" y="86"/>
                </a:moveTo>
                <a:lnTo>
                  <a:pt x="90" y="73"/>
                </a:lnTo>
                <a:lnTo>
                  <a:pt x="90" y="64"/>
                </a:lnTo>
                <a:lnTo>
                  <a:pt x="89" y="55"/>
                </a:lnTo>
                <a:lnTo>
                  <a:pt x="88" y="47"/>
                </a:lnTo>
                <a:lnTo>
                  <a:pt x="85" y="39"/>
                </a:lnTo>
                <a:lnTo>
                  <a:pt x="82" y="34"/>
                </a:lnTo>
                <a:lnTo>
                  <a:pt x="80" y="29"/>
                </a:lnTo>
                <a:lnTo>
                  <a:pt x="77" y="25"/>
                </a:lnTo>
                <a:lnTo>
                  <a:pt x="72" y="22"/>
                </a:lnTo>
                <a:lnTo>
                  <a:pt x="68" y="20"/>
                </a:lnTo>
                <a:lnTo>
                  <a:pt x="63" y="18"/>
                </a:lnTo>
                <a:lnTo>
                  <a:pt x="57" y="18"/>
                </a:lnTo>
                <a:lnTo>
                  <a:pt x="47" y="20"/>
                </a:lnTo>
                <a:lnTo>
                  <a:pt x="39" y="23"/>
                </a:lnTo>
                <a:lnTo>
                  <a:pt x="33" y="29"/>
                </a:lnTo>
                <a:lnTo>
                  <a:pt x="29" y="37"/>
                </a:lnTo>
                <a:lnTo>
                  <a:pt x="26" y="47"/>
                </a:lnTo>
                <a:lnTo>
                  <a:pt x="23" y="57"/>
                </a:lnTo>
                <a:lnTo>
                  <a:pt x="22" y="70"/>
                </a:lnTo>
                <a:lnTo>
                  <a:pt x="22" y="84"/>
                </a:lnTo>
                <a:lnTo>
                  <a:pt x="22" y="101"/>
                </a:lnTo>
                <a:lnTo>
                  <a:pt x="25" y="115"/>
                </a:lnTo>
                <a:lnTo>
                  <a:pt x="26" y="127"/>
                </a:lnTo>
                <a:lnTo>
                  <a:pt x="30" y="136"/>
                </a:lnTo>
                <a:lnTo>
                  <a:pt x="35" y="142"/>
                </a:lnTo>
                <a:lnTo>
                  <a:pt x="40" y="148"/>
                </a:lnTo>
                <a:lnTo>
                  <a:pt x="47" y="150"/>
                </a:lnTo>
                <a:lnTo>
                  <a:pt x="56" y="150"/>
                </a:lnTo>
                <a:lnTo>
                  <a:pt x="63" y="150"/>
                </a:lnTo>
                <a:lnTo>
                  <a:pt x="68" y="149"/>
                </a:lnTo>
                <a:lnTo>
                  <a:pt x="73" y="146"/>
                </a:lnTo>
                <a:lnTo>
                  <a:pt x="77" y="142"/>
                </a:lnTo>
                <a:lnTo>
                  <a:pt x="81" y="137"/>
                </a:lnTo>
                <a:lnTo>
                  <a:pt x="84" y="132"/>
                </a:lnTo>
                <a:lnTo>
                  <a:pt x="86" y="125"/>
                </a:lnTo>
                <a:lnTo>
                  <a:pt x="88" y="119"/>
                </a:lnTo>
                <a:lnTo>
                  <a:pt x="90" y="111"/>
                </a:lnTo>
                <a:lnTo>
                  <a:pt x="90" y="103"/>
                </a:lnTo>
                <a:lnTo>
                  <a:pt x="90" y="94"/>
                </a:lnTo>
                <a:lnTo>
                  <a:pt x="91" y="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01"/>
          <p:cNvSpPr>
            <a:spLocks/>
          </p:cNvSpPr>
          <p:nvPr/>
        </p:nvSpPr>
        <p:spPr bwMode="auto">
          <a:xfrm>
            <a:off x="3349625" y="1697038"/>
            <a:ext cx="41275" cy="66675"/>
          </a:xfrm>
          <a:custGeom>
            <a:avLst/>
            <a:gdLst>
              <a:gd name="T0" fmla="*/ 98 w 102"/>
              <a:gd name="T1" fmla="*/ 139 h 167"/>
              <a:gd name="T2" fmla="*/ 80 w 102"/>
              <a:gd name="T3" fmla="*/ 161 h 167"/>
              <a:gd name="T4" fmla="*/ 45 w 102"/>
              <a:gd name="T5" fmla="*/ 167 h 167"/>
              <a:gd name="T6" fmla="*/ 23 w 102"/>
              <a:gd name="T7" fmla="*/ 165 h 167"/>
              <a:gd name="T8" fmla="*/ 8 w 102"/>
              <a:gd name="T9" fmla="*/ 159 h 167"/>
              <a:gd name="T10" fmla="*/ 3 w 102"/>
              <a:gd name="T11" fmla="*/ 156 h 167"/>
              <a:gd name="T12" fmla="*/ 2 w 102"/>
              <a:gd name="T13" fmla="*/ 153 h 167"/>
              <a:gd name="T14" fmla="*/ 0 w 102"/>
              <a:gd name="T15" fmla="*/ 148 h 167"/>
              <a:gd name="T16" fmla="*/ 2 w 102"/>
              <a:gd name="T17" fmla="*/ 139 h 167"/>
              <a:gd name="T18" fmla="*/ 6 w 102"/>
              <a:gd name="T19" fmla="*/ 137 h 167"/>
              <a:gd name="T20" fmla="*/ 17 w 102"/>
              <a:gd name="T21" fmla="*/ 144 h 167"/>
              <a:gd name="T22" fmla="*/ 37 w 102"/>
              <a:gd name="T23" fmla="*/ 149 h 167"/>
              <a:gd name="T24" fmla="*/ 59 w 102"/>
              <a:gd name="T25" fmla="*/ 148 h 167"/>
              <a:gd name="T26" fmla="*/ 74 w 102"/>
              <a:gd name="T27" fmla="*/ 137 h 167"/>
              <a:gd name="T28" fmla="*/ 79 w 102"/>
              <a:gd name="T29" fmla="*/ 120 h 167"/>
              <a:gd name="T30" fmla="*/ 72 w 102"/>
              <a:gd name="T31" fmla="*/ 103 h 167"/>
              <a:gd name="T32" fmla="*/ 55 w 102"/>
              <a:gd name="T33" fmla="*/ 93 h 167"/>
              <a:gd name="T34" fmla="*/ 23 w 102"/>
              <a:gd name="T35" fmla="*/ 90 h 167"/>
              <a:gd name="T36" fmla="*/ 20 w 102"/>
              <a:gd name="T37" fmla="*/ 89 h 167"/>
              <a:gd name="T38" fmla="*/ 17 w 102"/>
              <a:gd name="T39" fmla="*/ 86 h 167"/>
              <a:gd name="T40" fmla="*/ 17 w 102"/>
              <a:gd name="T41" fmla="*/ 80 h 167"/>
              <a:gd name="T42" fmla="*/ 19 w 102"/>
              <a:gd name="T43" fmla="*/ 75 h 167"/>
              <a:gd name="T44" fmla="*/ 21 w 102"/>
              <a:gd name="T45" fmla="*/ 73 h 167"/>
              <a:gd name="T46" fmla="*/ 45 w 102"/>
              <a:gd name="T47" fmla="*/ 73 h 167"/>
              <a:gd name="T48" fmla="*/ 62 w 102"/>
              <a:gd name="T49" fmla="*/ 65 h 167"/>
              <a:gd name="T50" fmla="*/ 72 w 102"/>
              <a:gd name="T51" fmla="*/ 50 h 167"/>
              <a:gd name="T52" fmla="*/ 71 w 102"/>
              <a:gd name="T53" fmla="*/ 33 h 167"/>
              <a:gd name="T54" fmla="*/ 62 w 102"/>
              <a:gd name="T55" fmla="*/ 22 h 167"/>
              <a:gd name="T56" fmla="*/ 45 w 102"/>
              <a:gd name="T57" fmla="*/ 18 h 167"/>
              <a:gd name="T58" fmla="*/ 27 w 102"/>
              <a:gd name="T59" fmla="*/ 22 h 167"/>
              <a:gd name="T60" fmla="*/ 14 w 102"/>
              <a:gd name="T61" fmla="*/ 30 h 167"/>
              <a:gd name="T62" fmla="*/ 8 w 102"/>
              <a:gd name="T63" fmla="*/ 31 h 167"/>
              <a:gd name="T64" fmla="*/ 6 w 102"/>
              <a:gd name="T65" fmla="*/ 30 h 167"/>
              <a:gd name="T66" fmla="*/ 6 w 102"/>
              <a:gd name="T67" fmla="*/ 26 h 167"/>
              <a:gd name="T68" fmla="*/ 6 w 102"/>
              <a:gd name="T69" fmla="*/ 20 h 167"/>
              <a:gd name="T70" fmla="*/ 6 w 102"/>
              <a:gd name="T71" fmla="*/ 16 h 167"/>
              <a:gd name="T72" fmla="*/ 8 w 102"/>
              <a:gd name="T73" fmla="*/ 13 h 167"/>
              <a:gd name="T74" fmla="*/ 17 w 102"/>
              <a:gd name="T75" fmla="*/ 8 h 167"/>
              <a:gd name="T76" fmla="*/ 34 w 102"/>
              <a:gd name="T77" fmla="*/ 1 h 167"/>
              <a:gd name="T78" fmla="*/ 61 w 102"/>
              <a:gd name="T79" fmla="*/ 0 h 167"/>
              <a:gd name="T80" fmla="*/ 84 w 102"/>
              <a:gd name="T81" fmla="*/ 11 h 167"/>
              <a:gd name="T82" fmla="*/ 95 w 102"/>
              <a:gd name="T83" fmla="*/ 31 h 167"/>
              <a:gd name="T84" fmla="*/ 93 w 102"/>
              <a:gd name="T85" fmla="*/ 55 h 167"/>
              <a:gd name="T86" fmla="*/ 83 w 102"/>
              <a:gd name="T87" fmla="*/ 71 h 167"/>
              <a:gd name="T88" fmla="*/ 64 w 102"/>
              <a:gd name="T89" fmla="*/ 80 h 167"/>
              <a:gd name="T90" fmla="*/ 80 w 102"/>
              <a:gd name="T91" fmla="*/ 84 h 167"/>
              <a:gd name="T92" fmla="*/ 97 w 102"/>
              <a:gd name="T93" fmla="*/ 98 h 167"/>
              <a:gd name="T94" fmla="*/ 102 w 102"/>
              <a:gd name="T95"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167">
                <a:moveTo>
                  <a:pt x="102" y="119"/>
                </a:moveTo>
                <a:lnTo>
                  <a:pt x="102" y="129"/>
                </a:lnTo>
                <a:lnTo>
                  <a:pt x="98" y="139"/>
                </a:lnTo>
                <a:lnTo>
                  <a:pt x="95" y="148"/>
                </a:lnTo>
                <a:lnTo>
                  <a:pt x="88" y="154"/>
                </a:lnTo>
                <a:lnTo>
                  <a:pt x="80" y="161"/>
                </a:lnTo>
                <a:lnTo>
                  <a:pt x="70" y="165"/>
                </a:lnTo>
                <a:lnTo>
                  <a:pt x="58" y="167"/>
                </a:lnTo>
                <a:lnTo>
                  <a:pt x="45" y="167"/>
                </a:lnTo>
                <a:lnTo>
                  <a:pt x="37" y="167"/>
                </a:lnTo>
                <a:lnTo>
                  <a:pt x="31" y="166"/>
                </a:lnTo>
                <a:lnTo>
                  <a:pt x="23" y="165"/>
                </a:lnTo>
                <a:lnTo>
                  <a:pt x="17" y="163"/>
                </a:lnTo>
                <a:lnTo>
                  <a:pt x="12" y="162"/>
                </a:lnTo>
                <a:lnTo>
                  <a:pt x="8" y="159"/>
                </a:lnTo>
                <a:lnTo>
                  <a:pt x="6" y="158"/>
                </a:lnTo>
                <a:lnTo>
                  <a:pt x="3" y="157"/>
                </a:lnTo>
                <a:lnTo>
                  <a:pt x="3" y="156"/>
                </a:lnTo>
                <a:lnTo>
                  <a:pt x="2" y="156"/>
                </a:lnTo>
                <a:lnTo>
                  <a:pt x="2" y="154"/>
                </a:lnTo>
                <a:lnTo>
                  <a:pt x="2" y="153"/>
                </a:lnTo>
                <a:lnTo>
                  <a:pt x="0" y="152"/>
                </a:lnTo>
                <a:lnTo>
                  <a:pt x="0" y="150"/>
                </a:lnTo>
                <a:lnTo>
                  <a:pt x="0" y="148"/>
                </a:lnTo>
                <a:lnTo>
                  <a:pt x="0" y="145"/>
                </a:lnTo>
                <a:lnTo>
                  <a:pt x="0" y="141"/>
                </a:lnTo>
                <a:lnTo>
                  <a:pt x="2" y="139"/>
                </a:lnTo>
                <a:lnTo>
                  <a:pt x="3" y="137"/>
                </a:lnTo>
                <a:lnTo>
                  <a:pt x="4" y="137"/>
                </a:lnTo>
                <a:lnTo>
                  <a:pt x="6" y="137"/>
                </a:lnTo>
                <a:lnTo>
                  <a:pt x="8" y="140"/>
                </a:lnTo>
                <a:lnTo>
                  <a:pt x="12" y="141"/>
                </a:lnTo>
                <a:lnTo>
                  <a:pt x="17" y="144"/>
                </a:lnTo>
                <a:lnTo>
                  <a:pt x="23" y="146"/>
                </a:lnTo>
                <a:lnTo>
                  <a:pt x="29" y="148"/>
                </a:lnTo>
                <a:lnTo>
                  <a:pt x="37" y="149"/>
                </a:lnTo>
                <a:lnTo>
                  <a:pt x="45" y="150"/>
                </a:lnTo>
                <a:lnTo>
                  <a:pt x="53" y="149"/>
                </a:lnTo>
                <a:lnTo>
                  <a:pt x="59" y="148"/>
                </a:lnTo>
                <a:lnTo>
                  <a:pt x="66" y="145"/>
                </a:lnTo>
                <a:lnTo>
                  <a:pt x="70" y="141"/>
                </a:lnTo>
                <a:lnTo>
                  <a:pt x="74" y="137"/>
                </a:lnTo>
                <a:lnTo>
                  <a:pt x="76" y="132"/>
                </a:lnTo>
                <a:lnTo>
                  <a:pt x="79" y="127"/>
                </a:lnTo>
                <a:lnTo>
                  <a:pt x="79" y="120"/>
                </a:lnTo>
                <a:lnTo>
                  <a:pt x="78" y="114"/>
                </a:lnTo>
                <a:lnTo>
                  <a:pt x="76" y="108"/>
                </a:lnTo>
                <a:lnTo>
                  <a:pt x="72" y="103"/>
                </a:lnTo>
                <a:lnTo>
                  <a:pt x="68" y="99"/>
                </a:lnTo>
                <a:lnTo>
                  <a:pt x="62" y="95"/>
                </a:lnTo>
                <a:lnTo>
                  <a:pt x="55" y="93"/>
                </a:lnTo>
                <a:lnTo>
                  <a:pt x="47" y="90"/>
                </a:lnTo>
                <a:lnTo>
                  <a:pt x="38" y="90"/>
                </a:lnTo>
                <a:lnTo>
                  <a:pt x="23" y="90"/>
                </a:lnTo>
                <a:lnTo>
                  <a:pt x="21" y="90"/>
                </a:lnTo>
                <a:lnTo>
                  <a:pt x="20" y="90"/>
                </a:lnTo>
                <a:lnTo>
                  <a:pt x="20" y="89"/>
                </a:lnTo>
                <a:lnTo>
                  <a:pt x="19" y="89"/>
                </a:lnTo>
                <a:lnTo>
                  <a:pt x="17" y="88"/>
                </a:lnTo>
                <a:lnTo>
                  <a:pt x="17" y="86"/>
                </a:lnTo>
                <a:lnTo>
                  <a:pt x="17" y="84"/>
                </a:lnTo>
                <a:lnTo>
                  <a:pt x="17" y="81"/>
                </a:lnTo>
                <a:lnTo>
                  <a:pt x="17" y="80"/>
                </a:lnTo>
                <a:lnTo>
                  <a:pt x="17" y="77"/>
                </a:lnTo>
                <a:lnTo>
                  <a:pt x="17" y="76"/>
                </a:lnTo>
                <a:lnTo>
                  <a:pt x="19" y="75"/>
                </a:lnTo>
                <a:lnTo>
                  <a:pt x="19" y="75"/>
                </a:lnTo>
                <a:lnTo>
                  <a:pt x="20" y="73"/>
                </a:lnTo>
                <a:lnTo>
                  <a:pt x="21" y="73"/>
                </a:lnTo>
                <a:lnTo>
                  <a:pt x="23" y="73"/>
                </a:lnTo>
                <a:lnTo>
                  <a:pt x="37" y="73"/>
                </a:lnTo>
                <a:lnTo>
                  <a:pt x="45" y="73"/>
                </a:lnTo>
                <a:lnTo>
                  <a:pt x="51" y="71"/>
                </a:lnTo>
                <a:lnTo>
                  <a:pt x="58" y="69"/>
                </a:lnTo>
                <a:lnTo>
                  <a:pt x="62" y="65"/>
                </a:lnTo>
                <a:lnTo>
                  <a:pt x="67" y="60"/>
                </a:lnTo>
                <a:lnTo>
                  <a:pt x="70" y="55"/>
                </a:lnTo>
                <a:lnTo>
                  <a:pt x="72" y="50"/>
                </a:lnTo>
                <a:lnTo>
                  <a:pt x="72" y="43"/>
                </a:lnTo>
                <a:lnTo>
                  <a:pt x="72" y="38"/>
                </a:lnTo>
                <a:lnTo>
                  <a:pt x="71" y="33"/>
                </a:lnTo>
                <a:lnTo>
                  <a:pt x="68" y="29"/>
                </a:lnTo>
                <a:lnTo>
                  <a:pt x="66" y="25"/>
                </a:lnTo>
                <a:lnTo>
                  <a:pt x="62" y="22"/>
                </a:lnTo>
                <a:lnTo>
                  <a:pt x="57" y="20"/>
                </a:lnTo>
                <a:lnTo>
                  <a:pt x="51" y="18"/>
                </a:lnTo>
                <a:lnTo>
                  <a:pt x="45" y="18"/>
                </a:lnTo>
                <a:lnTo>
                  <a:pt x="38" y="18"/>
                </a:lnTo>
                <a:lnTo>
                  <a:pt x="32" y="20"/>
                </a:lnTo>
                <a:lnTo>
                  <a:pt x="27" y="22"/>
                </a:lnTo>
                <a:lnTo>
                  <a:pt x="21" y="25"/>
                </a:lnTo>
                <a:lnTo>
                  <a:pt x="16" y="27"/>
                </a:lnTo>
                <a:lnTo>
                  <a:pt x="14" y="30"/>
                </a:lnTo>
                <a:lnTo>
                  <a:pt x="11" y="31"/>
                </a:lnTo>
                <a:lnTo>
                  <a:pt x="8" y="31"/>
                </a:lnTo>
                <a:lnTo>
                  <a:pt x="8" y="31"/>
                </a:lnTo>
                <a:lnTo>
                  <a:pt x="7" y="31"/>
                </a:lnTo>
                <a:lnTo>
                  <a:pt x="7" y="31"/>
                </a:lnTo>
                <a:lnTo>
                  <a:pt x="6" y="30"/>
                </a:lnTo>
                <a:lnTo>
                  <a:pt x="6" y="29"/>
                </a:lnTo>
                <a:lnTo>
                  <a:pt x="6" y="27"/>
                </a:lnTo>
                <a:lnTo>
                  <a:pt x="6" y="26"/>
                </a:lnTo>
                <a:lnTo>
                  <a:pt x="6" y="24"/>
                </a:lnTo>
                <a:lnTo>
                  <a:pt x="6" y="21"/>
                </a:lnTo>
                <a:lnTo>
                  <a:pt x="6" y="20"/>
                </a:lnTo>
                <a:lnTo>
                  <a:pt x="6" y="18"/>
                </a:lnTo>
                <a:lnTo>
                  <a:pt x="6" y="17"/>
                </a:lnTo>
                <a:lnTo>
                  <a:pt x="6" y="16"/>
                </a:lnTo>
                <a:lnTo>
                  <a:pt x="7" y="16"/>
                </a:lnTo>
                <a:lnTo>
                  <a:pt x="7" y="14"/>
                </a:lnTo>
                <a:lnTo>
                  <a:pt x="8" y="13"/>
                </a:lnTo>
                <a:lnTo>
                  <a:pt x="10" y="12"/>
                </a:lnTo>
                <a:lnTo>
                  <a:pt x="14" y="9"/>
                </a:lnTo>
                <a:lnTo>
                  <a:pt x="17" y="8"/>
                </a:lnTo>
                <a:lnTo>
                  <a:pt x="23" y="5"/>
                </a:lnTo>
                <a:lnTo>
                  <a:pt x="28" y="3"/>
                </a:lnTo>
                <a:lnTo>
                  <a:pt x="34" y="1"/>
                </a:lnTo>
                <a:lnTo>
                  <a:pt x="42" y="0"/>
                </a:lnTo>
                <a:lnTo>
                  <a:pt x="50" y="0"/>
                </a:lnTo>
                <a:lnTo>
                  <a:pt x="61" y="0"/>
                </a:lnTo>
                <a:lnTo>
                  <a:pt x="70" y="3"/>
                </a:lnTo>
                <a:lnTo>
                  <a:pt x="78" y="7"/>
                </a:lnTo>
                <a:lnTo>
                  <a:pt x="84" y="11"/>
                </a:lnTo>
                <a:lnTo>
                  <a:pt x="89" y="17"/>
                </a:lnTo>
                <a:lnTo>
                  <a:pt x="92" y="24"/>
                </a:lnTo>
                <a:lnTo>
                  <a:pt x="95" y="31"/>
                </a:lnTo>
                <a:lnTo>
                  <a:pt x="96" y="41"/>
                </a:lnTo>
                <a:lnTo>
                  <a:pt x="95" y="47"/>
                </a:lnTo>
                <a:lnTo>
                  <a:pt x="93" y="55"/>
                </a:lnTo>
                <a:lnTo>
                  <a:pt x="91" y="60"/>
                </a:lnTo>
                <a:lnTo>
                  <a:pt x="88" y="67"/>
                </a:lnTo>
                <a:lnTo>
                  <a:pt x="83" y="71"/>
                </a:lnTo>
                <a:lnTo>
                  <a:pt x="78" y="75"/>
                </a:lnTo>
                <a:lnTo>
                  <a:pt x="72" y="78"/>
                </a:lnTo>
                <a:lnTo>
                  <a:pt x="64" y="80"/>
                </a:lnTo>
                <a:lnTo>
                  <a:pt x="64" y="80"/>
                </a:lnTo>
                <a:lnTo>
                  <a:pt x="72" y="81"/>
                </a:lnTo>
                <a:lnTo>
                  <a:pt x="80" y="84"/>
                </a:lnTo>
                <a:lnTo>
                  <a:pt x="87" y="88"/>
                </a:lnTo>
                <a:lnTo>
                  <a:pt x="92" y="93"/>
                </a:lnTo>
                <a:lnTo>
                  <a:pt x="97" y="98"/>
                </a:lnTo>
                <a:lnTo>
                  <a:pt x="100" y="105"/>
                </a:lnTo>
                <a:lnTo>
                  <a:pt x="102" y="111"/>
                </a:lnTo>
                <a:lnTo>
                  <a:pt x="102" y="11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02"/>
          <p:cNvSpPr>
            <a:spLocks noEditPoints="1"/>
          </p:cNvSpPr>
          <p:nvPr/>
        </p:nvSpPr>
        <p:spPr bwMode="auto">
          <a:xfrm>
            <a:off x="3400425" y="1697038"/>
            <a:ext cx="44450" cy="66675"/>
          </a:xfrm>
          <a:custGeom>
            <a:avLst/>
            <a:gdLst>
              <a:gd name="T0" fmla="*/ 113 w 113"/>
              <a:gd name="T1" fmla="*/ 102 h 167"/>
              <a:gd name="T2" fmla="*/ 106 w 113"/>
              <a:gd name="T3" fmla="*/ 132 h 167"/>
              <a:gd name="T4" fmla="*/ 93 w 113"/>
              <a:gd name="T5" fmla="*/ 154 h 167"/>
              <a:gd name="T6" fmla="*/ 71 w 113"/>
              <a:gd name="T7" fmla="*/ 167 h 167"/>
              <a:gd name="T8" fmla="*/ 41 w 113"/>
              <a:gd name="T9" fmla="*/ 167 h 167"/>
              <a:gd name="T10" fmla="*/ 20 w 113"/>
              <a:gd name="T11" fmla="*/ 156 h 167"/>
              <a:gd name="T12" fmla="*/ 7 w 113"/>
              <a:gd name="T13" fmla="*/ 135 h 167"/>
              <a:gd name="T14" fmla="*/ 0 w 113"/>
              <a:gd name="T15" fmla="*/ 103 h 167"/>
              <a:gd name="T16" fmla="*/ 2 w 113"/>
              <a:gd name="T17" fmla="*/ 67 h 167"/>
              <a:gd name="T18" fmla="*/ 7 w 113"/>
              <a:gd name="T19" fmla="*/ 35 h 167"/>
              <a:gd name="T20" fmla="*/ 21 w 113"/>
              <a:gd name="T21" fmla="*/ 13 h 167"/>
              <a:gd name="T22" fmla="*/ 43 w 113"/>
              <a:gd name="T23" fmla="*/ 1 h 167"/>
              <a:gd name="T24" fmla="*/ 73 w 113"/>
              <a:gd name="T25" fmla="*/ 1 h 167"/>
              <a:gd name="T26" fmla="*/ 94 w 113"/>
              <a:gd name="T27" fmla="*/ 12 h 167"/>
              <a:gd name="T28" fmla="*/ 107 w 113"/>
              <a:gd name="T29" fmla="*/ 33 h 167"/>
              <a:gd name="T30" fmla="*/ 113 w 113"/>
              <a:gd name="T31" fmla="*/ 64 h 167"/>
              <a:gd name="T32" fmla="*/ 92 w 113"/>
              <a:gd name="T33" fmla="*/ 85 h 167"/>
              <a:gd name="T34" fmla="*/ 90 w 113"/>
              <a:gd name="T35" fmla="*/ 63 h 167"/>
              <a:gd name="T36" fmla="*/ 88 w 113"/>
              <a:gd name="T37" fmla="*/ 46 h 167"/>
              <a:gd name="T38" fmla="*/ 83 w 113"/>
              <a:gd name="T39" fmla="*/ 33 h 167"/>
              <a:gd name="T40" fmla="*/ 77 w 113"/>
              <a:gd name="T41" fmla="*/ 25 h 167"/>
              <a:gd name="T42" fmla="*/ 68 w 113"/>
              <a:gd name="T43" fmla="*/ 20 h 167"/>
              <a:gd name="T44" fmla="*/ 58 w 113"/>
              <a:gd name="T45" fmla="*/ 17 h 167"/>
              <a:gd name="T46" fmla="*/ 39 w 113"/>
              <a:gd name="T47" fmla="*/ 22 h 167"/>
              <a:gd name="T48" fmla="*/ 29 w 113"/>
              <a:gd name="T49" fmla="*/ 37 h 167"/>
              <a:gd name="T50" fmla="*/ 24 w 113"/>
              <a:gd name="T51" fmla="*/ 58 h 167"/>
              <a:gd name="T52" fmla="*/ 22 w 113"/>
              <a:gd name="T53" fmla="*/ 82 h 167"/>
              <a:gd name="T54" fmla="*/ 25 w 113"/>
              <a:gd name="T55" fmla="*/ 114 h 167"/>
              <a:gd name="T56" fmla="*/ 30 w 113"/>
              <a:gd name="T57" fmla="*/ 135 h 167"/>
              <a:gd name="T58" fmla="*/ 41 w 113"/>
              <a:gd name="T59" fmla="*/ 146 h 167"/>
              <a:gd name="T60" fmla="*/ 56 w 113"/>
              <a:gd name="T61" fmla="*/ 150 h 167"/>
              <a:gd name="T62" fmla="*/ 68 w 113"/>
              <a:gd name="T63" fmla="*/ 148 h 167"/>
              <a:gd name="T64" fmla="*/ 77 w 113"/>
              <a:gd name="T65" fmla="*/ 141 h 167"/>
              <a:gd name="T66" fmla="*/ 84 w 113"/>
              <a:gd name="T67" fmla="*/ 131 h 167"/>
              <a:gd name="T68" fmla="*/ 88 w 113"/>
              <a:gd name="T69" fmla="*/ 118 h 167"/>
              <a:gd name="T70" fmla="*/ 90 w 113"/>
              <a:gd name="T71" fmla="*/ 102 h 167"/>
              <a:gd name="T72" fmla="*/ 92 w 113"/>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7">
                <a:moveTo>
                  <a:pt x="113" y="84"/>
                </a:moveTo>
                <a:lnTo>
                  <a:pt x="113" y="102"/>
                </a:lnTo>
                <a:lnTo>
                  <a:pt x="110" y="118"/>
                </a:lnTo>
                <a:lnTo>
                  <a:pt x="106" y="132"/>
                </a:lnTo>
                <a:lnTo>
                  <a:pt x="101" y="145"/>
                </a:lnTo>
                <a:lnTo>
                  <a:pt x="93" y="154"/>
                </a:lnTo>
                <a:lnTo>
                  <a:pt x="83" y="162"/>
                </a:lnTo>
                <a:lnTo>
                  <a:pt x="71" y="167"/>
                </a:lnTo>
                <a:lnTo>
                  <a:pt x="55" y="167"/>
                </a:lnTo>
                <a:lnTo>
                  <a:pt x="41" y="167"/>
                </a:lnTo>
                <a:lnTo>
                  <a:pt x="29" y="162"/>
                </a:lnTo>
                <a:lnTo>
                  <a:pt x="20" y="156"/>
                </a:lnTo>
                <a:lnTo>
                  <a:pt x="12" y="146"/>
                </a:lnTo>
                <a:lnTo>
                  <a:pt x="7" y="135"/>
                </a:lnTo>
                <a:lnTo>
                  <a:pt x="3" y="120"/>
                </a:lnTo>
                <a:lnTo>
                  <a:pt x="0" y="103"/>
                </a:lnTo>
                <a:lnTo>
                  <a:pt x="0" y="84"/>
                </a:lnTo>
                <a:lnTo>
                  <a:pt x="2" y="67"/>
                </a:lnTo>
                <a:lnTo>
                  <a:pt x="3" y="50"/>
                </a:lnTo>
                <a:lnTo>
                  <a:pt x="7" y="35"/>
                </a:lnTo>
                <a:lnTo>
                  <a:pt x="13" y="24"/>
                </a:lnTo>
                <a:lnTo>
                  <a:pt x="21" y="13"/>
                </a:lnTo>
                <a:lnTo>
                  <a:pt x="32" y="7"/>
                </a:lnTo>
                <a:lnTo>
                  <a:pt x="43" y="1"/>
                </a:lnTo>
                <a:lnTo>
                  <a:pt x="59" y="0"/>
                </a:lnTo>
                <a:lnTo>
                  <a:pt x="73" y="1"/>
                </a:lnTo>
                <a:lnTo>
                  <a:pt x="84" y="5"/>
                </a:lnTo>
                <a:lnTo>
                  <a:pt x="94" y="12"/>
                </a:lnTo>
                <a:lnTo>
                  <a:pt x="101" y="21"/>
                </a:lnTo>
                <a:lnTo>
                  <a:pt x="107" y="33"/>
                </a:lnTo>
                <a:lnTo>
                  <a:pt x="110" y="48"/>
                </a:lnTo>
                <a:lnTo>
                  <a:pt x="113" y="64"/>
                </a:lnTo>
                <a:lnTo>
                  <a:pt x="113" y="84"/>
                </a:lnTo>
                <a:close/>
                <a:moveTo>
                  <a:pt x="92" y="85"/>
                </a:moveTo>
                <a:lnTo>
                  <a:pt x="90" y="73"/>
                </a:lnTo>
                <a:lnTo>
                  <a:pt x="90" y="63"/>
                </a:lnTo>
                <a:lnTo>
                  <a:pt x="89" y="54"/>
                </a:lnTo>
                <a:lnTo>
                  <a:pt x="88" y="46"/>
                </a:lnTo>
                <a:lnTo>
                  <a:pt x="85" y="39"/>
                </a:lnTo>
                <a:lnTo>
                  <a:pt x="83" y="33"/>
                </a:lnTo>
                <a:lnTo>
                  <a:pt x="80" y="27"/>
                </a:lnTo>
                <a:lnTo>
                  <a:pt x="77" y="25"/>
                </a:lnTo>
                <a:lnTo>
                  <a:pt x="72" y="21"/>
                </a:lnTo>
                <a:lnTo>
                  <a:pt x="68" y="20"/>
                </a:lnTo>
                <a:lnTo>
                  <a:pt x="63" y="18"/>
                </a:lnTo>
                <a:lnTo>
                  <a:pt x="58" y="17"/>
                </a:lnTo>
                <a:lnTo>
                  <a:pt x="47" y="18"/>
                </a:lnTo>
                <a:lnTo>
                  <a:pt x="39" y="22"/>
                </a:lnTo>
                <a:lnTo>
                  <a:pt x="33" y="29"/>
                </a:lnTo>
                <a:lnTo>
                  <a:pt x="29" y="37"/>
                </a:lnTo>
                <a:lnTo>
                  <a:pt x="26" y="46"/>
                </a:lnTo>
                <a:lnTo>
                  <a:pt x="24" y="58"/>
                </a:lnTo>
                <a:lnTo>
                  <a:pt x="22" y="69"/>
                </a:lnTo>
                <a:lnTo>
                  <a:pt x="22" y="82"/>
                </a:lnTo>
                <a:lnTo>
                  <a:pt x="22" y="101"/>
                </a:lnTo>
                <a:lnTo>
                  <a:pt x="25" y="114"/>
                </a:lnTo>
                <a:lnTo>
                  <a:pt x="26" y="125"/>
                </a:lnTo>
                <a:lnTo>
                  <a:pt x="30" y="135"/>
                </a:lnTo>
                <a:lnTo>
                  <a:pt x="36" y="142"/>
                </a:lnTo>
                <a:lnTo>
                  <a:pt x="41" y="146"/>
                </a:lnTo>
                <a:lnTo>
                  <a:pt x="47" y="149"/>
                </a:lnTo>
                <a:lnTo>
                  <a:pt x="56" y="150"/>
                </a:lnTo>
                <a:lnTo>
                  <a:pt x="63" y="150"/>
                </a:lnTo>
                <a:lnTo>
                  <a:pt x="68" y="148"/>
                </a:lnTo>
                <a:lnTo>
                  <a:pt x="73" y="145"/>
                </a:lnTo>
                <a:lnTo>
                  <a:pt x="77" y="141"/>
                </a:lnTo>
                <a:lnTo>
                  <a:pt x="81" y="137"/>
                </a:lnTo>
                <a:lnTo>
                  <a:pt x="84" y="131"/>
                </a:lnTo>
                <a:lnTo>
                  <a:pt x="86" y="125"/>
                </a:lnTo>
                <a:lnTo>
                  <a:pt x="88" y="118"/>
                </a:lnTo>
                <a:lnTo>
                  <a:pt x="90" y="111"/>
                </a:lnTo>
                <a:lnTo>
                  <a:pt x="90" y="102"/>
                </a:lnTo>
                <a:lnTo>
                  <a:pt x="90" y="94"/>
                </a:lnTo>
                <a:lnTo>
                  <a:pt x="92"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03"/>
          <p:cNvSpPr>
            <a:spLocks noEditPoints="1"/>
          </p:cNvSpPr>
          <p:nvPr/>
        </p:nvSpPr>
        <p:spPr bwMode="auto">
          <a:xfrm>
            <a:off x="3451225" y="1697038"/>
            <a:ext cx="46038" cy="66675"/>
          </a:xfrm>
          <a:custGeom>
            <a:avLst/>
            <a:gdLst>
              <a:gd name="T0" fmla="*/ 112 w 112"/>
              <a:gd name="T1" fmla="*/ 102 h 167"/>
              <a:gd name="T2" fmla="*/ 106 w 112"/>
              <a:gd name="T3" fmla="*/ 132 h 167"/>
              <a:gd name="T4" fmla="*/ 93 w 112"/>
              <a:gd name="T5" fmla="*/ 154 h 167"/>
              <a:gd name="T6" fmla="*/ 71 w 112"/>
              <a:gd name="T7" fmla="*/ 167 h 167"/>
              <a:gd name="T8" fmla="*/ 40 w 112"/>
              <a:gd name="T9" fmla="*/ 167 h 167"/>
              <a:gd name="T10" fmla="*/ 20 w 112"/>
              <a:gd name="T11" fmla="*/ 156 h 167"/>
              <a:gd name="T12" fmla="*/ 6 w 112"/>
              <a:gd name="T13" fmla="*/ 135 h 167"/>
              <a:gd name="T14" fmla="*/ 0 w 112"/>
              <a:gd name="T15" fmla="*/ 103 h 167"/>
              <a:gd name="T16" fmla="*/ 1 w 112"/>
              <a:gd name="T17" fmla="*/ 67 h 167"/>
              <a:gd name="T18" fmla="*/ 6 w 112"/>
              <a:gd name="T19" fmla="*/ 35 h 167"/>
              <a:gd name="T20" fmla="*/ 21 w 112"/>
              <a:gd name="T21" fmla="*/ 13 h 167"/>
              <a:gd name="T22" fmla="*/ 43 w 112"/>
              <a:gd name="T23" fmla="*/ 1 h 167"/>
              <a:gd name="T24" fmla="*/ 73 w 112"/>
              <a:gd name="T25" fmla="*/ 1 h 167"/>
              <a:gd name="T26" fmla="*/ 94 w 112"/>
              <a:gd name="T27" fmla="*/ 12 h 167"/>
              <a:gd name="T28" fmla="*/ 107 w 112"/>
              <a:gd name="T29" fmla="*/ 33 h 167"/>
              <a:gd name="T30" fmla="*/ 112 w 112"/>
              <a:gd name="T31" fmla="*/ 64 h 167"/>
              <a:gd name="T32" fmla="*/ 91 w 112"/>
              <a:gd name="T33" fmla="*/ 85 h 167"/>
              <a:gd name="T34" fmla="*/ 90 w 112"/>
              <a:gd name="T35" fmla="*/ 63 h 167"/>
              <a:gd name="T36" fmla="*/ 88 w 112"/>
              <a:gd name="T37" fmla="*/ 46 h 167"/>
              <a:gd name="T38" fmla="*/ 82 w 112"/>
              <a:gd name="T39" fmla="*/ 33 h 167"/>
              <a:gd name="T40" fmla="*/ 77 w 112"/>
              <a:gd name="T41" fmla="*/ 25 h 167"/>
              <a:gd name="T42" fmla="*/ 68 w 112"/>
              <a:gd name="T43" fmla="*/ 20 h 167"/>
              <a:gd name="T44" fmla="*/ 57 w 112"/>
              <a:gd name="T45" fmla="*/ 17 h 167"/>
              <a:gd name="T46" fmla="*/ 39 w 112"/>
              <a:gd name="T47" fmla="*/ 22 h 167"/>
              <a:gd name="T48" fmla="*/ 29 w 112"/>
              <a:gd name="T49" fmla="*/ 37 h 167"/>
              <a:gd name="T50" fmla="*/ 23 w 112"/>
              <a:gd name="T51" fmla="*/ 58 h 167"/>
              <a:gd name="T52" fmla="*/ 22 w 112"/>
              <a:gd name="T53" fmla="*/ 82 h 167"/>
              <a:gd name="T54" fmla="*/ 25 w 112"/>
              <a:gd name="T55" fmla="*/ 114 h 167"/>
              <a:gd name="T56" fmla="*/ 30 w 112"/>
              <a:gd name="T57" fmla="*/ 135 h 167"/>
              <a:gd name="T58" fmla="*/ 40 w 112"/>
              <a:gd name="T59" fmla="*/ 146 h 167"/>
              <a:gd name="T60" fmla="*/ 56 w 112"/>
              <a:gd name="T61" fmla="*/ 150 h 167"/>
              <a:gd name="T62" fmla="*/ 68 w 112"/>
              <a:gd name="T63" fmla="*/ 148 h 167"/>
              <a:gd name="T64" fmla="*/ 77 w 112"/>
              <a:gd name="T65" fmla="*/ 141 h 167"/>
              <a:gd name="T66" fmla="*/ 84 w 112"/>
              <a:gd name="T67" fmla="*/ 131 h 167"/>
              <a:gd name="T68" fmla="*/ 88 w 112"/>
              <a:gd name="T69" fmla="*/ 118 h 167"/>
              <a:gd name="T70" fmla="*/ 90 w 112"/>
              <a:gd name="T71" fmla="*/ 102 h 167"/>
              <a:gd name="T72" fmla="*/ 91 w 112"/>
              <a:gd name="T73"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7">
                <a:moveTo>
                  <a:pt x="112" y="84"/>
                </a:moveTo>
                <a:lnTo>
                  <a:pt x="112" y="102"/>
                </a:lnTo>
                <a:lnTo>
                  <a:pt x="110" y="118"/>
                </a:lnTo>
                <a:lnTo>
                  <a:pt x="106" y="132"/>
                </a:lnTo>
                <a:lnTo>
                  <a:pt x="101" y="145"/>
                </a:lnTo>
                <a:lnTo>
                  <a:pt x="93" y="154"/>
                </a:lnTo>
                <a:lnTo>
                  <a:pt x="82" y="162"/>
                </a:lnTo>
                <a:lnTo>
                  <a:pt x="71" y="167"/>
                </a:lnTo>
                <a:lnTo>
                  <a:pt x="55" y="167"/>
                </a:lnTo>
                <a:lnTo>
                  <a:pt x="40" y="167"/>
                </a:lnTo>
                <a:lnTo>
                  <a:pt x="29" y="162"/>
                </a:lnTo>
                <a:lnTo>
                  <a:pt x="20" y="156"/>
                </a:lnTo>
                <a:lnTo>
                  <a:pt x="12" y="146"/>
                </a:lnTo>
                <a:lnTo>
                  <a:pt x="6" y="135"/>
                </a:lnTo>
                <a:lnTo>
                  <a:pt x="3" y="120"/>
                </a:lnTo>
                <a:lnTo>
                  <a:pt x="0" y="103"/>
                </a:lnTo>
                <a:lnTo>
                  <a:pt x="0" y="84"/>
                </a:lnTo>
                <a:lnTo>
                  <a:pt x="1" y="67"/>
                </a:lnTo>
                <a:lnTo>
                  <a:pt x="3" y="50"/>
                </a:lnTo>
                <a:lnTo>
                  <a:pt x="6" y="35"/>
                </a:lnTo>
                <a:lnTo>
                  <a:pt x="13" y="24"/>
                </a:lnTo>
                <a:lnTo>
                  <a:pt x="21" y="13"/>
                </a:lnTo>
                <a:lnTo>
                  <a:pt x="31" y="7"/>
                </a:lnTo>
                <a:lnTo>
                  <a:pt x="43" y="1"/>
                </a:lnTo>
                <a:lnTo>
                  <a:pt x="59" y="0"/>
                </a:lnTo>
                <a:lnTo>
                  <a:pt x="73" y="1"/>
                </a:lnTo>
                <a:lnTo>
                  <a:pt x="84" y="5"/>
                </a:lnTo>
                <a:lnTo>
                  <a:pt x="94" y="12"/>
                </a:lnTo>
                <a:lnTo>
                  <a:pt x="101" y="21"/>
                </a:lnTo>
                <a:lnTo>
                  <a:pt x="107" y="33"/>
                </a:lnTo>
                <a:lnTo>
                  <a:pt x="110" y="48"/>
                </a:lnTo>
                <a:lnTo>
                  <a:pt x="112" y="64"/>
                </a:lnTo>
                <a:lnTo>
                  <a:pt x="112" y="84"/>
                </a:lnTo>
                <a:close/>
                <a:moveTo>
                  <a:pt x="91" y="85"/>
                </a:moveTo>
                <a:lnTo>
                  <a:pt x="90" y="73"/>
                </a:lnTo>
                <a:lnTo>
                  <a:pt x="90" y="63"/>
                </a:lnTo>
                <a:lnTo>
                  <a:pt x="89" y="54"/>
                </a:lnTo>
                <a:lnTo>
                  <a:pt x="88" y="46"/>
                </a:lnTo>
                <a:lnTo>
                  <a:pt x="85" y="39"/>
                </a:lnTo>
                <a:lnTo>
                  <a:pt x="82" y="33"/>
                </a:lnTo>
                <a:lnTo>
                  <a:pt x="80" y="27"/>
                </a:lnTo>
                <a:lnTo>
                  <a:pt x="77" y="25"/>
                </a:lnTo>
                <a:lnTo>
                  <a:pt x="72" y="21"/>
                </a:lnTo>
                <a:lnTo>
                  <a:pt x="68" y="20"/>
                </a:lnTo>
                <a:lnTo>
                  <a:pt x="63" y="18"/>
                </a:lnTo>
                <a:lnTo>
                  <a:pt x="57" y="17"/>
                </a:lnTo>
                <a:lnTo>
                  <a:pt x="47" y="18"/>
                </a:lnTo>
                <a:lnTo>
                  <a:pt x="39" y="22"/>
                </a:lnTo>
                <a:lnTo>
                  <a:pt x="33" y="29"/>
                </a:lnTo>
                <a:lnTo>
                  <a:pt x="29" y="37"/>
                </a:lnTo>
                <a:lnTo>
                  <a:pt x="26" y="46"/>
                </a:lnTo>
                <a:lnTo>
                  <a:pt x="23" y="58"/>
                </a:lnTo>
                <a:lnTo>
                  <a:pt x="22" y="69"/>
                </a:lnTo>
                <a:lnTo>
                  <a:pt x="22" y="82"/>
                </a:lnTo>
                <a:lnTo>
                  <a:pt x="22" y="101"/>
                </a:lnTo>
                <a:lnTo>
                  <a:pt x="25" y="114"/>
                </a:lnTo>
                <a:lnTo>
                  <a:pt x="26" y="125"/>
                </a:lnTo>
                <a:lnTo>
                  <a:pt x="30" y="135"/>
                </a:lnTo>
                <a:lnTo>
                  <a:pt x="35" y="142"/>
                </a:lnTo>
                <a:lnTo>
                  <a:pt x="40" y="146"/>
                </a:lnTo>
                <a:lnTo>
                  <a:pt x="47" y="149"/>
                </a:lnTo>
                <a:lnTo>
                  <a:pt x="56" y="150"/>
                </a:lnTo>
                <a:lnTo>
                  <a:pt x="63" y="150"/>
                </a:lnTo>
                <a:lnTo>
                  <a:pt x="68" y="148"/>
                </a:lnTo>
                <a:lnTo>
                  <a:pt x="73" y="145"/>
                </a:lnTo>
                <a:lnTo>
                  <a:pt x="77" y="141"/>
                </a:lnTo>
                <a:lnTo>
                  <a:pt x="81" y="137"/>
                </a:lnTo>
                <a:lnTo>
                  <a:pt x="84" y="131"/>
                </a:lnTo>
                <a:lnTo>
                  <a:pt x="86" y="125"/>
                </a:lnTo>
                <a:lnTo>
                  <a:pt x="88" y="118"/>
                </a:lnTo>
                <a:lnTo>
                  <a:pt x="90" y="111"/>
                </a:lnTo>
                <a:lnTo>
                  <a:pt x="90" y="102"/>
                </a:lnTo>
                <a:lnTo>
                  <a:pt x="90"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04"/>
          <p:cNvSpPr>
            <a:spLocks/>
          </p:cNvSpPr>
          <p:nvPr/>
        </p:nvSpPr>
        <p:spPr bwMode="auto">
          <a:xfrm>
            <a:off x="3349625" y="1547813"/>
            <a:ext cx="41275" cy="66675"/>
          </a:xfrm>
          <a:custGeom>
            <a:avLst/>
            <a:gdLst>
              <a:gd name="T0" fmla="*/ 100 w 104"/>
              <a:gd name="T1" fmla="*/ 140 h 168"/>
              <a:gd name="T2" fmla="*/ 80 w 104"/>
              <a:gd name="T3" fmla="*/ 161 h 168"/>
              <a:gd name="T4" fmla="*/ 46 w 104"/>
              <a:gd name="T5" fmla="*/ 168 h 168"/>
              <a:gd name="T6" fmla="*/ 24 w 104"/>
              <a:gd name="T7" fmla="*/ 166 h 168"/>
              <a:gd name="T8" fmla="*/ 8 w 104"/>
              <a:gd name="T9" fmla="*/ 159 h 168"/>
              <a:gd name="T10" fmla="*/ 3 w 104"/>
              <a:gd name="T11" fmla="*/ 157 h 168"/>
              <a:gd name="T12" fmla="*/ 2 w 104"/>
              <a:gd name="T13" fmla="*/ 153 h 168"/>
              <a:gd name="T14" fmla="*/ 0 w 104"/>
              <a:gd name="T15" fmla="*/ 147 h 168"/>
              <a:gd name="T16" fmla="*/ 2 w 104"/>
              <a:gd name="T17" fmla="*/ 140 h 168"/>
              <a:gd name="T18" fmla="*/ 6 w 104"/>
              <a:gd name="T19" fmla="*/ 138 h 168"/>
              <a:gd name="T20" fmla="*/ 17 w 104"/>
              <a:gd name="T21" fmla="*/ 144 h 168"/>
              <a:gd name="T22" fmla="*/ 37 w 104"/>
              <a:gd name="T23" fmla="*/ 150 h 168"/>
              <a:gd name="T24" fmla="*/ 59 w 104"/>
              <a:gd name="T25" fmla="*/ 147 h 168"/>
              <a:gd name="T26" fmla="*/ 74 w 104"/>
              <a:gd name="T27" fmla="*/ 138 h 168"/>
              <a:gd name="T28" fmla="*/ 79 w 104"/>
              <a:gd name="T29" fmla="*/ 121 h 168"/>
              <a:gd name="T30" fmla="*/ 72 w 104"/>
              <a:gd name="T31" fmla="*/ 103 h 168"/>
              <a:gd name="T32" fmla="*/ 55 w 104"/>
              <a:gd name="T33" fmla="*/ 93 h 168"/>
              <a:gd name="T34" fmla="*/ 23 w 104"/>
              <a:gd name="T35" fmla="*/ 90 h 168"/>
              <a:gd name="T36" fmla="*/ 20 w 104"/>
              <a:gd name="T37" fmla="*/ 90 h 168"/>
              <a:gd name="T38" fmla="*/ 17 w 104"/>
              <a:gd name="T39" fmla="*/ 86 h 168"/>
              <a:gd name="T40" fmla="*/ 17 w 104"/>
              <a:gd name="T41" fmla="*/ 80 h 168"/>
              <a:gd name="T42" fmla="*/ 19 w 104"/>
              <a:gd name="T43" fmla="*/ 76 h 168"/>
              <a:gd name="T44" fmla="*/ 21 w 104"/>
              <a:gd name="T45" fmla="*/ 73 h 168"/>
              <a:gd name="T46" fmla="*/ 45 w 104"/>
              <a:gd name="T47" fmla="*/ 73 h 168"/>
              <a:gd name="T48" fmla="*/ 63 w 104"/>
              <a:gd name="T49" fmla="*/ 65 h 168"/>
              <a:gd name="T50" fmla="*/ 72 w 104"/>
              <a:gd name="T51" fmla="*/ 49 h 168"/>
              <a:gd name="T52" fmla="*/ 71 w 104"/>
              <a:gd name="T53" fmla="*/ 33 h 168"/>
              <a:gd name="T54" fmla="*/ 62 w 104"/>
              <a:gd name="T55" fmla="*/ 22 h 168"/>
              <a:gd name="T56" fmla="*/ 45 w 104"/>
              <a:gd name="T57" fmla="*/ 18 h 168"/>
              <a:gd name="T58" fmla="*/ 27 w 104"/>
              <a:gd name="T59" fmla="*/ 22 h 168"/>
              <a:gd name="T60" fmla="*/ 14 w 104"/>
              <a:gd name="T61" fmla="*/ 30 h 168"/>
              <a:gd name="T62" fmla="*/ 8 w 104"/>
              <a:gd name="T63" fmla="*/ 31 h 168"/>
              <a:gd name="T64" fmla="*/ 6 w 104"/>
              <a:gd name="T65" fmla="*/ 30 h 168"/>
              <a:gd name="T66" fmla="*/ 6 w 104"/>
              <a:gd name="T67" fmla="*/ 26 h 168"/>
              <a:gd name="T68" fmla="*/ 6 w 104"/>
              <a:gd name="T69" fmla="*/ 19 h 168"/>
              <a:gd name="T70" fmla="*/ 6 w 104"/>
              <a:gd name="T71" fmla="*/ 16 h 168"/>
              <a:gd name="T72" fmla="*/ 8 w 104"/>
              <a:gd name="T73" fmla="*/ 13 h 168"/>
              <a:gd name="T74" fmla="*/ 17 w 104"/>
              <a:gd name="T75" fmla="*/ 8 h 168"/>
              <a:gd name="T76" fmla="*/ 34 w 104"/>
              <a:gd name="T77" fmla="*/ 1 h 168"/>
              <a:gd name="T78" fmla="*/ 61 w 104"/>
              <a:gd name="T79" fmla="*/ 0 h 168"/>
              <a:gd name="T80" fmla="*/ 84 w 104"/>
              <a:gd name="T81" fmla="*/ 10 h 168"/>
              <a:gd name="T82" fmla="*/ 95 w 104"/>
              <a:gd name="T83" fmla="*/ 31 h 168"/>
              <a:gd name="T84" fmla="*/ 93 w 104"/>
              <a:gd name="T85" fmla="*/ 55 h 168"/>
              <a:gd name="T86" fmla="*/ 83 w 104"/>
              <a:gd name="T87" fmla="*/ 70 h 168"/>
              <a:gd name="T88" fmla="*/ 64 w 104"/>
              <a:gd name="T89" fmla="*/ 80 h 168"/>
              <a:gd name="T90" fmla="*/ 80 w 104"/>
              <a:gd name="T91" fmla="*/ 85 h 168"/>
              <a:gd name="T92" fmla="*/ 97 w 104"/>
              <a:gd name="T93" fmla="*/ 98 h 168"/>
              <a:gd name="T94" fmla="*/ 104 w 104"/>
              <a:gd name="T95" fmla="*/ 11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168">
                <a:moveTo>
                  <a:pt x="104" y="119"/>
                </a:moveTo>
                <a:lnTo>
                  <a:pt x="102" y="129"/>
                </a:lnTo>
                <a:lnTo>
                  <a:pt x="100" y="140"/>
                </a:lnTo>
                <a:lnTo>
                  <a:pt x="95" y="147"/>
                </a:lnTo>
                <a:lnTo>
                  <a:pt x="88" y="154"/>
                </a:lnTo>
                <a:lnTo>
                  <a:pt x="80" y="161"/>
                </a:lnTo>
                <a:lnTo>
                  <a:pt x="70" y="164"/>
                </a:lnTo>
                <a:lnTo>
                  <a:pt x="59" y="167"/>
                </a:lnTo>
                <a:lnTo>
                  <a:pt x="46" y="168"/>
                </a:lnTo>
                <a:lnTo>
                  <a:pt x="37" y="168"/>
                </a:lnTo>
                <a:lnTo>
                  <a:pt x="31" y="167"/>
                </a:lnTo>
                <a:lnTo>
                  <a:pt x="24" y="166"/>
                </a:lnTo>
                <a:lnTo>
                  <a:pt x="17" y="163"/>
                </a:lnTo>
                <a:lnTo>
                  <a:pt x="12" y="162"/>
                </a:lnTo>
                <a:lnTo>
                  <a:pt x="8" y="159"/>
                </a:lnTo>
                <a:lnTo>
                  <a:pt x="6" y="158"/>
                </a:lnTo>
                <a:lnTo>
                  <a:pt x="3" y="157"/>
                </a:lnTo>
                <a:lnTo>
                  <a:pt x="3" y="157"/>
                </a:lnTo>
                <a:lnTo>
                  <a:pt x="2" y="155"/>
                </a:lnTo>
                <a:lnTo>
                  <a:pt x="2" y="154"/>
                </a:lnTo>
                <a:lnTo>
                  <a:pt x="2" y="153"/>
                </a:lnTo>
                <a:lnTo>
                  <a:pt x="0" y="151"/>
                </a:lnTo>
                <a:lnTo>
                  <a:pt x="0" y="150"/>
                </a:lnTo>
                <a:lnTo>
                  <a:pt x="0" y="147"/>
                </a:lnTo>
                <a:lnTo>
                  <a:pt x="0" y="145"/>
                </a:lnTo>
                <a:lnTo>
                  <a:pt x="0" y="141"/>
                </a:lnTo>
                <a:lnTo>
                  <a:pt x="2" y="140"/>
                </a:lnTo>
                <a:lnTo>
                  <a:pt x="3" y="137"/>
                </a:lnTo>
                <a:lnTo>
                  <a:pt x="4" y="137"/>
                </a:lnTo>
                <a:lnTo>
                  <a:pt x="6" y="138"/>
                </a:lnTo>
                <a:lnTo>
                  <a:pt x="8" y="140"/>
                </a:lnTo>
                <a:lnTo>
                  <a:pt x="12" y="141"/>
                </a:lnTo>
                <a:lnTo>
                  <a:pt x="17" y="144"/>
                </a:lnTo>
                <a:lnTo>
                  <a:pt x="23" y="146"/>
                </a:lnTo>
                <a:lnTo>
                  <a:pt x="29" y="147"/>
                </a:lnTo>
                <a:lnTo>
                  <a:pt x="37" y="150"/>
                </a:lnTo>
                <a:lnTo>
                  <a:pt x="45" y="150"/>
                </a:lnTo>
                <a:lnTo>
                  <a:pt x="53" y="150"/>
                </a:lnTo>
                <a:lnTo>
                  <a:pt x="59" y="147"/>
                </a:lnTo>
                <a:lnTo>
                  <a:pt x="66" y="146"/>
                </a:lnTo>
                <a:lnTo>
                  <a:pt x="70" y="142"/>
                </a:lnTo>
                <a:lnTo>
                  <a:pt x="74" y="138"/>
                </a:lnTo>
                <a:lnTo>
                  <a:pt x="76" y="133"/>
                </a:lnTo>
                <a:lnTo>
                  <a:pt x="79" y="127"/>
                </a:lnTo>
                <a:lnTo>
                  <a:pt x="79" y="121"/>
                </a:lnTo>
                <a:lnTo>
                  <a:pt x="79" y="115"/>
                </a:lnTo>
                <a:lnTo>
                  <a:pt x="76" y="108"/>
                </a:lnTo>
                <a:lnTo>
                  <a:pt x="72" y="103"/>
                </a:lnTo>
                <a:lnTo>
                  <a:pt x="68" y="99"/>
                </a:lnTo>
                <a:lnTo>
                  <a:pt x="62" y="95"/>
                </a:lnTo>
                <a:lnTo>
                  <a:pt x="55" y="93"/>
                </a:lnTo>
                <a:lnTo>
                  <a:pt x="47" y="91"/>
                </a:lnTo>
                <a:lnTo>
                  <a:pt x="38" y="90"/>
                </a:lnTo>
                <a:lnTo>
                  <a:pt x="23" y="90"/>
                </a:lnTo>
                <a:lnTo>
                  <a:pt x="21" y="90"/>
                </a:lnTo>
                <a:lnTo>
                  <a:pt x="20" y="90"/>
                </a:lnTo>
                <a:lnTo>
                  <a:pt x="20" y="90"/>
                </a:lnTo>
                <a:lnTo>
                  <a:pt x="19" y="89"/>
                </a:lnTo>
                <a:lnTo>
                  <a:pt x="19" y="87"/>
                </a:lnTo>
                <a:lnTo>
                  <a:pt x="17" y="86"/>
                </a:lnTo>
                <a:lnTo>
                  <a:pt x="17" y="85"/>
                </a:lnTo>
                <a:lnTo>
                  <a:pt x="17" y="82"/>
                </a:lnTo>
                <a:lnTo>
                  <a:pt x="17" y="80"/>
                </a:lnTo>
                <a:lnTo>
                  <a:pt x="17" y="78"/>
                </a:lnTo>
                <a:lnTo>
                  <a:pt x="17" y="76"/>
                </a:lnTo>
                <a:lnTo>
                  <a:pt x="19" y="76"/>
                </a:lnTo>
                <a:lnTo>
                  <a:pt x="19" y="74"/>
                </a:lnTo>
                <a:lnTo>
                  <a:pt x="20" y="74"/>
                </a:lnTo>
                <a:lnTo>
                  <a:pt x="21" y="73"/>
                </a:lnTo>
                <a:lnTo>
                  <a:pt x="23" y="73"/>
                </a:lnTo>
                <a:lnTo>
                  <a:pt x="37" y="73"/>
                </a:lnTo>
                <a:lnTo>
                  <a:pt x="45" y="73"/>
                </a:lnTo>
                <a:lnTo>
                  <a:pt x="51" y="72"/>
                </a:lnTo>
                <a:lnTo>
                  <a:pt x="58" y="69"/>
                </a:lnTo>
                <a:lnTo>
                  <a:pt x="63" y="65"/>
                </a:lnTo>
                <a:lnTo>
                  <a:pt x="67" y="61"/>
                </a:lnTo>
                <a:lnTo>
                  <a:pt x="70" y="56"/>
                </a:lnTo>
                <a:lnTo>
                  <a:pt x="72" y="49"/>
                </a:lnTo>
                <a:lnTo>
                  <a:pt x="72" y="43"/>
                </a:lnTo>
                <a:lnTo>
                  <a:pt x="72" y="38"/>
                </a:lnTo>
                <a:lnTo>
                  <a:pt x="71" y="33"/>
                </a:lnTo>
                <a:lnTo>
                  <a:pt x="68" y="29"/>
                </a:lnTo>
                <a:lnTo>
                  <a:pt x="66" y="25"/>
                </a:lnTo>
                <a:lnTo>
                  <a:pt x="62" y="22"/>
                </a:lnTo>
                <a:lnTo>
                  <a:pt x="57" y="19"/>
                </a:lnTo>
                <a:lnTo>
                  <a:pt x="51" y="18"/>
                </a:lnTo>
                <a:lnTo>
                  <a:pt x="45" y="18"/>
                </a:lnTo>
                <a:lnTo>
                  <a:pt x="38" y="18"/>
                </a:lnTo>
                <a:lnTo>
                  <a:pt x="32" y="19"/>
                </a:lnTo>
                <a:lnTo>
                  <a:pt x="27" y="22"/>
                </a:lnTo>
                <a:lnTo>
                  <a:pt x="21" y="25"/>
                </a:lnTo>
                <a:lnTo>
                  <a:pt x="16" y="27"/>
                </a:lnTo>
                <a:lnTo>
                  <a:pt x="14" y="30"/>
                </a:lnTo>
                <a:lnTo>
                  <a:pt x="11" y="31"/>
                </a:lnTo>
                <a:lnTo>
                  <a:pt x="8" y="31"/>
                </a:lnTo>
                <a:lnTo>
                  <a:pt x="8" y="31"/>
                </a:lnTo>
                <a:lnTo>
                  <a:pt x="7" y="31"/>
                </a:lnTo>
                <a:lnTo>
                  <a:pt x="7" y="31"/>
                </a:lnTo>
                <a:lnTo>
                  <a:pt x="6" y="30"/>
                </a:lnTo>
                <a:lnTo>
                  <a:pt x="6" y="29"/>
                </a:lnTo>
                <a:lnTo>
                  <a:pt x="6" y="27"/>
                </a:lnTo>
                <a:lnTo>
                  <a:pt x="6" y="26"/>
                </a:lnTo>
                <a:lnTo>
                  <a:pt x="6" y="23"/>
                </a:lnTo>
                <a:lnTo>
                  <a:pt x="6" y="21"/>
                </a:lnTo>
                <a:lnTo>
                  <a:pt x="6" y="19"/>
                </a:lnTo>
                <a:lnTo>
                  <a:pt x="6" y="18"/>
                </a:lnTo>
                <a:lnTo>
                  <a:pt x="6" y="17"/>
                </a:lnTo>
                <a:lnTo>
                  <a:pt x="6" y="16"/>
                </a:lnTo>
                <a:lnTo>
                  <a:pt x="7" y="16"/>
                </a:lnTo>
                <a:lnTo>
                  <a:pt x="7" y="14"/>
                </a:lnTo>
                <a:lnTo>
                  <a:pt x="8" y="13"/>
                </a:lnTo>
                <a:lnTo>
                  <a:pt x="10" y="12"/>
                </a:lnTo>
                <a:lnTo>
                  <a:pt x="14" y="9"/>
                </a:lnTo>
                <a:lnTo>
                  <a:pt x="17" y="8"/>
                </a:lnTo>
                <a:lnTo>
                  <a:pt x="23" y="5"/>
                </a:lnTo>
                <a:lnTo>
                  <a:pt x="28" y="2"/>
                </a:lnTo>
                <a:lnTo>
                  <a:pt x="34" y="1"/>
                </a:lnTo>
                <a:lnTo>
                  <a:pt x="42" y="0"/>
                </a:lnTo>
                <a:lnTo>
                  <a:pt x="50" y="0"/>
                </a:lnTo>
                <a:lnTo>
                  <a:pt x="61" y="0"/>
                </a:lnTo>
                <a:lnTo>
                  <a:pt x="70" y="2"/>
                </a:lnTo>
                <a:lnTo>
                  <a:pt x="78" y="6"/>
                </a:lnTo>
                <a:lnTo>
                  <a:pt x="84" y="10"/>
                </a:lnTo>
                <a:lnTo>
                  <a:pt x="89" y="17"/>
                </a:lnTo>
                <a:lnTo>
                  <a:pt x="93" y="23"/>
                </a:lnTo>
                <a:lnTo>
                  <a:pt x="95" y="31"/>
                </a:lnTo>
                <a:lnTo>
                  <a:pt x="96" y="40"/>
                </a:lnTo>
                <a:lnTo>
                  <a:pt x="95" y="47"/>
                </a:lnTo>
                <a:lnTo>
                  <a:pt x="93" y="55"/>
                </a:lnTo>
                <a:lnTo>
                  <a:pt x="91" y="61"/>
                </a:lnTo>
                <a:lnTo>
                  <a:pt x="88" y="66"/>
                </a:lnTo>
                <a:lnTo>
                  <a:pt x="83" y="70"/>
                </a:lnTo>
                <a:lnTo>
                  <a:pt x="78" y="74"/>
                </a:lnTo>
                <a:lnTo>
                  <a:pt x="72" y="78"/>
                </a:lnTo>
                <a:lnTo>
                  <a:pt x="64" y="80"/>
                </a:lnTo>
                <a:lnTo>
                  <a:pt x="64" y="80"/>
                </a:lnTo>
                <a:lnTo>
                  <a:pt x="74" y="81"/>
                </a:lnTo>
                <a:lnTo>
                  <a:pt x="80" y="85"/>
                </a:lnTo>
                <a:lnTo>
                  <a:pt x="87" y="87"/>
                </a:lnTo>
                <a:lnTo>
                  <a:pt x="92" y="93"/>
                </a:lnTo>
                <a:lnTo>
                  <a:pt x="97" y="98"/>
                </a:lnTo>
                <a:lnTo>
                  <a:pt x="100" y="104"/>
                </a:lnTo>
                <a:lnTo>
                  <a:pt x="102" y="111"/>
                </a:lnTo>
                <a:lnTo>
                  <a:pt x="104" y="119"/>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05"/>
          <p:cNvSpPr>
            <a:spLocks/>
          </p:cNvSpPr>
          <p:nvPr/>
        </p:nvSpPr>
        <p:spPr bwMode="auto">
          <a:xfrm>
            <a:off x="3402013" y="1547813"/>
            <a:ext cx="41275" cy="66675"/>
          </a:xfrm>
          <a:custGeom>
            <a:avLst/>
            <a:gdLst>
              <a:gd name="T0" fmla="*/ 102 w 103"/>
              <a:gd name="T1" fmla="*/ 123 h 166"/>
              <a:gd name="T2" fmla="*/ 94 w 103"/>
              <a:gd name="T3" fmla="*/ 144 h 166"/>
              <a:gd name="T4" fmla="*/ 77 w 103"/>
              <a:gd name="T5" fmla="*/ 159 h 166"/>
              <a:gd name="T6" fmla="*/ 55 w 103"/>
              <a:gd name="T7" fmla="*/ 165 h 166"/>
              <a:gd name="T8" fmla="*/ 35 w 103"/>
              <a:gd name="T9" fmla="*/ 166 h 166"/>
              <a:gd name="T10" fmla="*/ 21 w 103"/>
              <a:gd name="T11" fmla="*/ 164 h 166"/>
              <a:gd name="T12" fmla="*/ 11 w 103"/>
              <a:gd name="T13" fmla="*/ 161 h 166"/>
              <a:gd name="T14" fmla="*/ 4 w 103"/>
              <a:gd name="T15" fmla="*/ 157 h 166"/>
              <a:gd name="T16" fmla="*/ 1 w 103"/>
              <a:gd name="T17" fmla="*/ 156 h 166"/>
              <a:gd name="T18" fmla="*/ 1 w 103"/>
              <a:gd name="T19" fmla="*/ 155 h 166"/>
              <a:gd name="T20" fmla="*/ 0 w 103"/>
              <a:gd name="T21" fmla="*/ 152 h 166"/>
              <a:gd name="T22" fmla="*/ 0 w 103"/>
              <a:gd name="T23" fmla="*/ 149 h 166"/>
              <a:gd name="T24" fmla="*/ 0 w 103"/>
              <a:gd name="T25" fmla="*/ 144 h 166"/>
              <a:gd name="T26" fmla="*/ 0 w 103"/>
              <a:gd name="T27" fmla="*/ 142 h 166"/>
              <a:gd name="T28" fmla="*/ 1 w 103"/>
              <a:gd name="T29" fmla="*/ 139 h 166"/>
              <a:gd name="T30" fmla="*/ 3 w 103"/>
              <a:gd name="T31" fmla="*/ 138 h 166"/>
              <a:gd name="T32" fmla="*/ 5 w 103"/>
              <a:gd name="T33" fmla="*/ 138 h 166"/>
              <a:gd name="T34" fmla="*/ 11 w 103"/>
              <a:gd name="T35" fmla="*/ 142 h 166"/>
              <a:gd name="T36" fmla="*/ 20 w 103"/>
              <a:gd name="T37" fmla="*/ 144 h 166"/>
              <a:gd name="T38" fmla="*/ 33 w 103"/>
              <a:gd name="T39" fmla="*/ 148 h 166"/>
              <a:gd name="T40" fmla="*/ 50 w 103"/>
              <a:gd name="T41" fmla="*/ 148 h 166"/>
              <a:gd name="T42" fmla="*/ 64 w 103"/>
              <a:gd name="T43" fmla="*/ 144 h 166"/>
              <a:gd name="T44" fmla="*/ 75 w 103"/>
              <a:gd name="T45" fmla="*/ 135 h 166"/>
              <a:gd name="T46" fmla="*/ 80 w 103"/>
              <a:gd name="T47" fmla="*/ 122 h 166"/>
              <a:gd name="T48" fmla="*/ 80 w 103"/>
              <a:gd name="T49" fmla="*/ 105 h 166"/>
              <a:gd name="T50" fmla="*/ 75 w 103"/>
              <a:gd name="T51" fmla="*/ 93 h 166"/>
              <a:gd name="T52" fmla="*/ 64 w 103"/>
              <a:gd name="T53" fmla="*/ 85 h 166"/>
              <a:gd name="T54" fmla="*/ 49 w 103"/>
              <a:gd name="T55" fmla="*/ 81 h 166"/>
              <a:gd name="T56" fmla="*/ 32 w 103"/>
              <a:gd name="T57" fmla="*/ 81 h 166"/>
              <a:gd name="T58" fmla="*/ 20 w 103"/>
              <a:gd name="T59" fmla="*/ 83 h 166"/>
              <a:gd name="T60" fmla="*/ 12 w 103"/>
              <a:gd name="T61" fmla="*/ 83 h 166"/>
              <a:gd name="T62" fmla="*/ 9 w 103"/>
              <a:gd name="T63" fmla="*/ 79 h 166"/>
              <a:gd name="T64" fmla="*/ 8 w 103"/>
              <a:gd name="T65" fmla="*/ 8 h 166"/>
              <a:gd name="T66" fmla="*/ 11 w 103"/>
              <a:gd name="T67" fmla="*/ 2 h 166"/>
              <a:gd name="T68" fmla="*/ 16 w 103"/>
              <a:gd name="T69" fmla="*/ 0 h 166"/>
              <a:gd name="T70" fmla="*/ 89 w 103"/>
              <a:gd name="T71" fmla="*/ 0 h 166"/>
              <a:gd name="T72" fmla="*/ 92 w 103"/>
              <a:gd name="T73" fmla="*/ 2 h 166"/>
              <a:gd name="T74" fmla="*/ 93 w 103"/>
              <a:gd name="T75" fmla="*/ 3 h 166"/>
              <a:gd name="T76" fmla="*/ 93 w 103"/>
              <a:gd name="T77" fmla="*/ 7 h 166"/>
              <a:gd name="T78" fmla="*/ 93 w 103"/>
              <a:gd name="T79" fmla="*/ 14 h 166"/>
              <a:gd name="T80" fmla="*/ 90 w 103"/>
              <a:gd name="T81" fmla="*/ 19 h 166"/>
              <a:gd name="T82" fmla="*/ 28 w 103"/>
              <a:gd name="T83" fmla="*/ 19 h 166"/>
              <a:gd name="T84" fmla="*/ 32 w 103"/>
              <a:gd name="T85" fmla="*/ 64 h 166"/>
              <a:gd name="T86" fmla="*/ 41 w 103"/>
              <a:gd name="T87" fmla="*/ 64 h 166"/>
              <a:gd name="T88" fmla="*/ 60 w 103"/>
              <a:gd name="T89" fmla="*/ 64 h 166"/>
              <a:gd name="T90" fmla="*/ 81 w 103"/>
              <a:gd name="T91" fmla="*/ 71 h 166"/>
              <a:gd name="T92" fmla="*/ 96 w 103"/>
              <a:gd name="T93" fmla="*/ 84 h 166"/>
              <a:gd name="T94" fmla="*/ 102 w 103"/>
              <a:gd name="T95" fmla="*/ 10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66">
                <a:moveTo>
                  <a:pt x="103" y="111"/>
                </a:moveTo>
                <a:lnTo>
                  <a:pt x="102" y="123"/>
                </a:lnTo>
                <a:lnTo>
                  <a:pt x="99" y="135"/>
                </a:lnTo>
                <a:lnTo>
                  <a:pt x="94" y="144"/>
                </a:lnTo>
                <a:lnTo>
                  <a:pt x="86" y="152"/>
                </a:lnTo>
                <a:lnTo>
                  <a:pt x="77" y="159"/>
                </a:lnTo>
                <a:lnTo>
                  <a:pt x="67" y="162"/>
                </a:lnTo>
                <a:lnTo>
                  <a:pt x="55" y="165"/>
                </a:lnTo>
                <a:lnTo>
                  <a:pt x="42" y="166"/>
                </a:lnTo>
                <a:lnTo>
                  <a:pt x="35" y="166"/>
                </a:lnTo>
                <a:lnTo>
                  <a:pt x="28" y="165"/>
                </a:lnTo>
                <a:lnTo>
                  <a:pt x="21" y="164"/>
                </a:lnTo>
                <a:lnTo>
                  <a:pt x="16" y="162"/>
                </a:lnTo>
                <a:lnTo>
                  <a:pt x="11" y="161"/>
                </a:lnTo>
                <a:lnTo>
                  <a:pt x="7" y="160"/>
                </a:lnTo>
                <a:lnTo>
                  <a:pt x="4" y="157"/>
                </a:lnTo>
                <a:lnTo>
                  <a:pt x="3" y="157"/>
                </a:lnTo>
                <a:lnTo>
                  <a:pt x="1" y="156"/>
                </a:lnTo>
                <a:lnTo>
                  <a:pt x="1" y="155"/>
                </a:lnTo>
                <a:lnTo>
                  <a:pt x="1" y="155"/>
                </a:lnTo>
                <a:lnTo>
                  <a:pt x="0" y="153"/>
                </a:lnTo>
                <a:lnTo>
                  <a:pt x="0" y="152"/>
                </a:lnTo>
                <a:lnTo>
                  <a:pt x="0" y="151"/>
                </a:lnTo>
                <a:lnTo>
                  <a:pt x="0" y="149"/>
                </a:lnTo>
                <a:lnTo>
                  <a:pt x="0" y="147"/>
                </a:lnTo>
                <a:lnTo>
                  <a:pt x="0" y="144"/>
                </a:lnTo>
                <a:lnTo>
                  <a:pt x="0" y="143"/>
                </a:lnTo>
                <a:lnTo>
                  <a:pt x="0" y="142"/>
                </a:lnTo>
                <a:lnTo>
                  <a:pt x="1" y="140"/>
                </a:lnTo>
                <a:lnTo>
                  <a:pt x="1" y="139"/>
                </a:lnTo>
                <a:lnTo>
                  <a:pt x="1" y="139"/>
                </a:lnTo>
                <a:lnTo>
                  <a:pt x="3" y="138"/>
                </a:lnTo>
                <a:lnTo>
                  <a:pt x="4" y="138"/>
                </a:lnTo>
                <a:lnTo>
                  <a:pt x="5" y="138"/>
                </a:lnTo>
                <a:lnTo>
                  <a:pt x="8" y="140"/>
                </a:lnTo>
                <a:lnTo>
                  <a:pt x="11" y="142"/>
                </a:lnTo>
                <a:lnTo>
                  <a:pt x="15" y="143"/>
                </a:lnTo>
                <a:lnTo>
                  <a:pt x="20" y="144"/>
                </a:lnTo>
                <a:lnTo>
                  <a:pt x="26" y="147"/>
                </a:lnTo>
                <a:lnTo>
                  <a:pt x="33" y="148"/>
                </a:lnTo>
                <a:lnTo>
                  <a:pt x="42" y="148"/>
                </a:lnTo>
                <a:lnTo>
                  <a:pt x="50" y="148"/>
                </a:lnTo>
                <a:lnTo>
                  <a:pt x="58" y="145"/>
                </a:lnTo>
                <a:lnTo>
                  <a:pt x="64" y="144"/>
                </a:lnTo>
                <a:lnTo>
                  <a:pt x="69" y="140"/>
                </a:lnTo>
                <a:lnTo>
                  <a:pt x="75" y="135"/>
                </a:lnTo>
                <a:lnTo>
                  <a:pt x="77" y="128"/>
                </a:lnTo>
                <a:lnTo>
                  <a:pt x="80" y="122"/>
                </a:lnTo>
                <a:lnTo>
                  <a:pt x="80" y="113"/>
                </a:lnTo>
                <a:lnTo>
                  <a:pt x="80" y="105"/>
                </a:lnTo>
                <a:lnTo>
                  <a:pt x="77" y="100"/>
                </a:lnTo>
                <a:lnTo>
                  <a:pt x="75" y="93"/>
                </a:lnTo>
                <a:lnTo>
                  <a:pt x="71" y="89"/>
                </a:lnTo>
                <a:lnTo>
                  <a:pt x="64" y="85"/>
                </a:lnTo>
                <a:lnTo>
                  <a:pt x="58" y="84"/>
                </a:lnTo>
                <a:lnTo>
                  <a:pt x="49" y="81"/>
                </a:lnTo>
                <a:lnTo>
                  <a:pt x="38" y="81"/>
                </a:lnTo>
                <a:lnTo>
                  <a:pt x="32" y="81"/>
                </a:lnTo>
                <a:lnTo>
                  <a:pt x="25" y="83"/>
                </a:lnTo>
                <a:lnTo>
                  <a:pt x="20" y="83"/>
                </a:lnTo>
                <a:lnTo>
                  <a:pt x="15" y="83"/>
                </a:lnTo>
                <a:lnTo>
                  <a:pt x="12" y="83"/>
                </a:lnTo>
                <a:lnTo>
                  <a:pt x="9" y="81"/>
                </a:lnTo>
                <a:lnTo>
                  <a:pt x="9" y="79"/>
                </a:lnTo>
                <a:lnTo>
                  <a:pt x="8" y="75"/>
                </a:lnTo>
                <a:lnTo>
                  <a:pt x="8" y="8"/>
                </a:lnTo>
                <a:lnTo>
                  <a:pt x="9" y="4"/>
                </a:lnTo>
                <a:lnTo>
                  <a:pt x="11" y="2"/>
                </a:lnTo>
                <a:lnTo>
                  <a:pt x="13" y="0"/>
                </a:lnTo>
                <a:lnTo>
                  <a:pt x="16" y="0"/>
                </a:lnTo>
                <a:lnTo>
                  <a:pt x="89" y="0"/>
                </a:lnTo>
                <a:lnTo>
                  <a:pt x="89" y="0"/>
                </a:lnTo>
                <a:lnTo>
                  <a:pt x="90" y="0"/>
                </a:lnTo>
                <a:lnTo>
                  <a:pt x="92" y="2"/>
                </a:lnTo>
                <a:lnTo>
                  <a:pt x="92" y="3"/>
                </a:lnTo>
                <a:lnTo>
                  <a:pt x="93" y="3"/>
                </a:lnTo>
                <a:lnTo>
                  <a:pt x="93" y="6"/>
                </a:lnTo>
                <a:lnTo>
                  <a:pt x="93" y="7"/>
                </a:lnTo>
                <a:lnTo>
                  <a:pt x="93" y="10"/>
                </a:lnTo>
                <a:lnTo>
                  <a:pt x="93" y="14"/>
                </a:lnTo>
                <a:lnTo>
                  <a:pt x="92" y="16"/>
                </a:lnTo>
                <a:lnTo>
                  <a:pt x="90" y="19"/>
                </a:lnTo>
                <a:lnTo>
                  <a:pt x="89" y="19"/>
                </a:lnTo>
                <a:lnTo>
                  <a:pt x="28" y="19"/>
                </a:lnTo>
                <a:lnTo>
                  <a:pt x="28" y="64"/>
                </a:lnTo>
                <a:lnTo>
                  <a:pt x="32" y="64"/>
                </a:lnTo>
                <a:lnTo>
                  <a:pt x="37" y="64"/>
                </a:lnTo>
                <a:lnTo>
                  <a:pt x="41" y="64"/>
                </a:lnTo>
                <a:lnTo>
                  <a:pt x="47" y="64"/>
                </a:lnTo>
                <a:lnTo>
                  <a:pt x="60" y="64"/>
                </a:lnTo>
                <a:lnTo>
                  <a:pt x="72" y="67"/>
                </a:lnTo>
                <a:lnTo>
                  <a:pt x="81" y="71"/>
                </a:lnTo>
                <a:lnTo>
                  <a:pt x="89" y="78"/>
                </a:lnTo>
                <a:lnTo>
                  <a:pt x="96" y="84"/>
                </a:lnTo>
                <a:lnTo>
                  <a:pt x="99" y="92"/>
                </a:lnTo>
                <a:lnTo>
                  <a:pt x="102" y="101"/>
                </a:lnTo>
                <a:lnTo>
                  <a:pt x="103" y="11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06"/>
          <p:cNvSpPr>
            <a:spLocks noEditPoints="1"/>
          </p:cNvSpPr>
          <p:nvPr/>
        </p:nvSpPr>
        <p:spPr bwMode="auto">
          <a:xfrm>
            <a:off x="3451225" y="1547813"/>
            <a:ext cx="46038" cy="66675"/>
          </a:xfrm>
          <a:custGeom>
            <a:avLst/>
            <a:gdLst>
              <a:gd name="T0" fmla="*/ 112 w 114"/>
              <a:gd name="T1" fmla="*/ 102 h 168"/>
              <a:gd name="T2" fmla="*/ 107 w 114"/>
              <a:gd name="T3" fmla="*/ 133 h 168"/>
              <a:gd name="T4" fmla="*/ 93 w 114"/>
              <a:gd name="T5" fmla="*/ 155 h 168"/>
              <a:gd name="T6" fmla="*/ 71 w 114"/>
              <a:gd name="T7" fmla="*/ 167 h 168"/>
              <a:gd name="T8" fmla="*/ 40 w 114"/>
              <a:gd name="T9" fmla="*/ 167 h 168"/>
              <a:gd name="T10" fmla="*/ 20 w 114"/>
              <a:gd name="T11" fmla="*/ 157 h 168"/>
              <a:gd name="T12" fmla="*/ 6 w 114"/>
              <a:gd name="T13" fmla="*/ 134 h 168"/>
              <a:gd name="T14" fmla="*/ 0 w 114"/>
              <a:gd name="T15" fmla="*/ 104 h 168"/>
              <a:gd name="T16" fmla="*/ 1 w 114"/>
              <a:gd name="T17" fmla="*/ 66 h 168"/>
              <a:gd name="T18" fmla="*/ 6 w 114"/>
              <a:gd name="T19" fmla="*/ 35 h 168"/>
              <a:gd name="T20" fmla="*/ 21 w 114"/>
              <a:gd name="T21" fmla="*/ 13 h 168"/>
              <a:gd name="T22" fmla="*/ 43 w 114"/>
              <a:gd name="T23" fmla="*/ 1 h 168"/>
              <a:gd name="T24" fmla="*/ 73 w 114"/>
              <a:gd name="T25" fmla="*/ 1 h 168"/>
              <a:gd name="T26" fmla="*/ 94 w 114"/>
              <a:gd name="T27" fmla="*/ 12 h 168"/>
              <a:gd name="T28" fmla="*/ 107 w 114"/>
              <a:gd name="T29" fmla="*/ 33 h 168"/>
              <a:gd name="T30" fmla="*/ 112 w 114"/>
              <a:gd name="T31" fmla="*/ 64 h 168"/>
              <a:gd name="T32" fmla="*/ 91 w 114"/>
              <a:gd name="T33" fmla="*/ 85 h 168"/>
              <a:gd name="T34" fmla="*/ 90 w 114"/>
              <a:gd name="T35" fmla="*/ 63 h 168"/>
              <a:gd name="T36" fmla="*/ 88 w 114"/>
              <a:gd name="T37" fmla="*/ 46 h 168"/>
              <a:gd name="T38" fmla="*/ 84 w 114"/>
              <a:gd name="T39" fmla="*/ 33 h 168"/>
              <a:gd name="T40" fmla="*/ 77 w 114"/>
              <a:gd name="T41" fmla="*/ 25 h 168"/>
              <a:gd name="T42" fmla="*/ 68 w 114"/>
              <a:gd name="T43" fmla="*/ 19 h 168"/>
              <a:gd name="T44" fmla="*/ 57 w 114"/>
              <a:gd name="T45" fmla="*/ 18 h 168"/>
              <a:gd name="T46" fmla="*/ 39 w 114"/>
              <a:gd name="T47" fmla="*/ 22 h 168"/>
              <a:gd name="T48" fmla="*/ 29 w 114"/>
              <a:gd name="T49" fmla="*/ 36 h 168"/>
              <a:gd name="T50" fmla="*/ 23 w 114"/>
              <a:gd name="T51" fmla="*/ 57 h 168"/>
              <a:gd name="T52" fmla="*/ 22 w 114"/>
              <a:gd name="T53" fmla="*/ 82 h 168"/>
              <a:gd name="T54" fmla="*/ 25 w 114"/>
              <a:gd name="T55" fmla="*/ 113 h 168"/>
              <a:gd name="T56" fmla="*/ 30 w 114"/>
              <a:gd name="T57" fmla="*/ 134 h 168"/>
              <a:gd name="T58" fmla="*/ 40 w 114"/>
              <a:gd name="T59" fmla="*/ 146 h 168"/>
              <a:gd name="T60" fmla="*/ 56 w 114"/>
              <a:gd name="T61" fmla="*/ 150 h 168"/>
              <a:gd name="T62" fmla="*/ 69 w 114"/>
              <a:gd name="T63" fmla="*/ 147 h 168"/>
              <a:gd name="T64" fmla="*/ 78 w 114"/>
              <a:gd name="T65" fmla="*/ 141 h 168"/>
              <a:gd name="T66" fmla="*/ 85 w 114"/>
              <a:gd name="T67" fmla="*/ 132 h 168"/>
              <a:gd name="T68" fmla="*/ 89 w 114"/>
              <a:gd name="T69" fmla="*/ 119 h 168"/>
              <a:gd name="T70" fmla="*/ 90 w 114"/>
              <a:gd name="T71" fmla="*/ 103 h 168"/>
              <a:gd name="T72" fmla="*/ 91 w 114"/>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68">
                <a:moveTo>
                  <a:pt x="114" y="83"/>
                </a:moveTo>
                <a:lnTo>
                  <a:pt x="112" y="102"/>
                </a:lnTo>
                <a:lnTo>
                  <a:pt x="110" y="117"/>
                </a:lnTo>
                <a:lnTo>
                  <a:pt x="107" y="133"/>
                </a:lnTo>
                <a:lnTo>
                  <a:pt x="101" y="145"/>
                </a:lnTo>
                <a:lnTo>
                  <a:pt x="93" y="155"/>
                </a:lnTo>
                <a:lnTo>
                  <a:pt x="82" y="162"/>
                </a:lnTo>
                <a:lnTo>
                  <a:pt x="71" y="167"/>
                </a:lnTo>
                <a:lnTo>
                  <a:pt x="55" y="168"/>
                </a:lnTo>
                <a:lnTo>
                  <a:pt x="40" y="167"/>
                </a:lnTo>
                <a:lnTo>
                  <a:pt x="29" y="163"/>
                </a:lnTo>
                <a:lnTo>
                  <a:pt x="20" y="157"/>
                </a:lnTo>
                <a:lnTo>
                  <a:pt x="12" y="146"/>
                </a:lnTo>
                <a:lnTo>
                  <a:pt x="6" y="134"/>
                </a:lnTo>
                <a:lnTo>
                  <a:pt x="3" y="120"/>
                </a:lnTo>
                <a:lnTo>
                  <a:pt x="0" y="104"/>
                </a:lnTo>
                <a:lnTo>
                  <a:pt x="0" y="85"/>
                </a:lnTo>
                <a:lnTo>
                  <a:pt x="1" y="66"/>
                </a:lnTo>
                <a:lnTo>
                  <a:pt x="3" y="49"/>
                </a:lnTo>
                <a:lnTo>
                  <a:pt x="6" y="35"/>
                </a:lnTo>
                <a:lnTo>
                  <a:pt x="13" y="23"/>
                </a:lnTo>
                <a:lnTo>
                  <a:pt x="21" y="13"/>
                </a:lnTo>
                <a:lnTo>
                  <a:pt x="31" y="6"/>
                </a:lnTo>
                <a:lnTo>
                  <a:pt x="43" y="1"/>
                </a:lnTo>
                <a:lnTo>
                  <a:pt x="59" y="0"/>
                </a:lnTo>
                <a:lnTo>
                  <a:pt x="73" y="1"/>
                </a:lnTo>
                <a:lnTo>
                  <a:pt x="85" y="5"/>
                </a:lnTo>
                <a:lnTo>
                  <a:pt x="94" y="12"/>
                </a:lnTo>
                <a:lnTo>
                  <a:pt x="102" y="22"/>
                </a:lnTo>
                <a:lnTo>
                  <a:pt x="107" y="33"/>
                </a:lnTo>
                <a:lnTo>
                  <a:pt x="111" y="48"/>
                </a:lnTo>
                <a:lnTo>
                  <a:pt x="112" y="64"/>
                </a:lnTo>
                <a:lnTo>
                  <a:pt x="114" y="83"/>
                </a:lnTo>
                <a:close/>
                <a:moveTo>
                  <a:pt x="91" y="85"/>
                </a:moveTo>
                <a:lnTo>
                  <a:pt x="91" y="73"/>
                </a:lnTo>
                <a:lnTo>
                  <a:pt x="90" y="63"/>
                </a:lnTo>
                <a:lnTo>
                  <a:pt x="89" y="53"/>
                </a:lnTo>
                <a:lnTo>
                  <a:pt x="88" y="46"/>
                </a:lnTo>
                <a:lnTo>
                  <a:pt x="86" y="39"/>
                </a:lnTo>
                <a:lnTo>
                  <a:pt x="84" y="33"/>
                </a:lnTo>
                <a:lnTo>
                  <a:pt x="80" y="29"/>
                </a:lnTo>
                <a:lnTo>
                  <a:pt x="77" y="25"/>
                </a:lnTo>
                <a:lnTo>
                  <a:pt x="73" y="21"/>
                </a:lnTo>
                <a:lnTo>
                  <a:pt x="68" y="19"/>
                </a:lnTo>
                <a:lnTo>
                  <a:pt x="63" y="18"/>
                </a:lnTo>
                <a:lnTo>
                  <a:pt x="57" y="18"/>
                </a:lnTo>
                <a:lnTo>
                  <a:pt x="47" y="18"/>
                </a:lnTo>
                <a:lnTo>
                  <a:pt x="39" y="22"/>
                </a:lnTo>
                <a:lnTo>
                  <a:pt x="34" y="29"/>
                </a:lnTo>
                <a:lnTo>
                  <a:pt x="29" y="36"/>
                </a:lnTo>
                <a:lnTo>
                  <a:pt x="26" y="46"/>
                </a:lnTo>
                <a:lnTo>
                  <a:pt x="23" y="57"/>
                </a:lnTo>
                <a:lnTo>
                  <a:pt x="22" y="69"/>
                </a:lnTo>
                <a:lnTo>
                  <a:pt x="22" y="82"/>
                </a:lnTo>
                <a:lnTo>
                  <a:pt x="22" y="100"/>
                </a:lnTo>
                <a:lnTo>
                  <a:pt x="25" y="113"/>
                </a:lnTo>
                <a:lnTo>
                  <a:pt x="26" y="127"/>
                </a:lnTo>
                <a:lnTo>
                  <a:pt x="30" y="134"/>
                </a:lnTo>
                <a:lnTo>
                  <a:pt x="35" y="142"/>
                </a:lnTo>
                <a:lnTo>
                  <a:pt x="40" y="146"/>
                </a:lnTo>
                <a:lnTo>
                  <a:pt x="47" y="150"/>
                </a:lnTo>
                <a:lnTo>
                  <a:pt x="56" y="150"/>
                </a:lnTo>
                <a:lnTo>
                  <a:pt x="63" y="150"/>
                </a:lnTo>
                <a:lnTo>
                  <a:pt x="69" y="147"/>
                </a:lnTo>
                <a:lnTo>
                  <a:pt x="73" y="145"/>
                </a:lnTo>
                <a:lnTo>
                  <a:pt x="78" y="141"/>
                </a:lnTo>
                <a:lnTo>
                  <a:pt x="81" y="137"/>
                </a:lnTo>
                <a:lnTo>
                  <a:pt x="85" y="132"/>
                </a:lnTo>
                <a:lnTo>
                  <a:pt x="86" y="125"/>
                </a:lnTo>
                <a:lnTo>
                  <a:pt x="89" y="119"/>
                </a:lnTo>
                <a:lnTo>
                  <a:pt x="90" y="111"/>
                </a:lnTo>
                <a:lnTo>
                  <a:pt x="90" y="103"/>
                </a:lnTo>
                <a:lnTo>
                  <a:pt x="91"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07"/>
          <p:cNvSpPr>
            <a:spLocks noEditPoints="1"/>
          </p:cNvSpPr>
          <p:nvPr/>
        </p:nvSpPr>
        <p:spPr bwMode="auto">
          <a:xfrm>
            <a:off x="3346450" y="1398588"/>
            <a:ext cx="47625" cy="65088"/>
          </a:xfrm>
          <a:custGeom>
            <a:avLst/>
            <a:gdLst>
              <a:gd name="T0" fmla="*/ 116 w 118"/>
              <a:gd name="T1" fmla="*/ 122 h 165"/>
              <a:gd name="T2" fmla="*/ 115 w 118"/>
              <a:gd name="T3" fmla="*/ 127 h 165"/>
              <a:gd name="T4" fmla="*/ 94 w 118"/>
              <a:gd name="T5" fmla="*/ 127 h 165"/>
              <a:gd name="T6" fmla="*/ 94 w 118"/>
              <a:gd name="T7" fmla="*/ 162 h 165"/>
              <a:gd name="T8" fmla="*/ 93 w 118"/>
              <a:gd name="T9" fmla="*/ 164 h 165"/>
              <a:gd name="T10" fmla="*/ 90 w 118"/>
              <a:gd name="T11" fmla="*/ 165 h 165"/>
              <a:gd name="T12" fmla="*/ 86 w 118"/>
              <a:gd name="T13" fmla="*/ 165 h 165"/>
              <a:gd name="T14" fmla="*/ 81 w 118"/>
              <a:gd name="T15" fmla="*/ 165 h 165"/>
              <a:gd name="T16" fmla="*/ 76 w 118"/>
              <a:gd name="T17" fmla="*/ 165 h 165"/>
              <a:gd name="T18" fmla="*/ 74 w 118"/>
              <a:gd name="T19" fmla="*/ 164 h 165"/>
              <a:gd name="T20" fmla="*/ 73 w 118"/>
              <a:gd name="T21" fmla="*/ 162 h 165"/>
              <a:gd name="T22" fmla="*/ 73 w 118"/>
              <a:gd name="T23" fmla="*/ 127 h 165"/>
              <a:gd name="T24" fmla="*/ 4 w 118"/>
              <a:gd name="T25" fmla="*/ 127 h 165"/>
              <a:gd name="T26" fmla="*/ 3 w 118"/>
              <a:gd name="T27" fmla="*/ 126 h 165"/>
              <a:gd name="T28" fmla="*/ 0 w 118"/>
              <a:gd name="T29" fmla="*/ 124 h 165"/>
              <a:gd name="T30" fmla="*/ 0 w 118"/>
              <a:gd name="T31" fmla="*/ 120 h 165"/>
              <a:gd name="T32" fmla="*/ 0 w 118"/>
              <a:gd name="T33" fmla="*/ 115 h 165"/>
              <a:gd name="T34" fmla="*/ 0 w 118"/>
              <a:gd name="T35" fmla="*/ 111 h 165"/>
              <a:gd name="T36" fmla="*/ 1 w 118"/>
              <a:gd name="T37" fmla="*/ 109 h 165"/>
              <a:gd name="T38" fmla="*/ 3 w 118"/>
              <a:gd name="T39" fmla="*/ 105 h 165"/>
              <a:gd name="T40" fmla="*/ 61 w 118"/>
              <a:gd name="T41" fmla="*/ 4 h 165"/>
              <a:gd name="T42" fmla="*/ 64 w 118"/>
              <a:gd name="T43" fmla="*/ 3 h 165"/>
              <a:gd name="T44" fmla="*/ 67 w 118"/>
              <a:gd name="T45" fmla="*/ 2 h 165"/>
              <a:gd name="T46" fmla="*/ 72 w 118"/>
              <a:gd name="T47" fmla="*/ 2 h 165"/>
              <a:gd name="T48" fmla="*/ 78 w 118"/>
              <a:gd name="T49" fmla="*/ 0 h 165"/>
              <a:gd name="T50" fmla="*/ 85 w 118"/>
              <a:gd name="T51" fmla="*/ 2 h 165"/>
              <a:gd name="T52" fmla="*/ 90 w 118"/>
              <a:gd name="T53" fmla="*/ 2 h 165"/>
              <a:gd name="T54" fmla="*/ 93 w 118"/>
              <a:gd name="T55" fmla="*/ 3 h 165"/>
              <a:gd name="T56" fmla="*/ 94 w 118"/>
              <a:gd name="T57" fmla="*/ 5 h 165"/>
              <a:gd name="T58" fmla="*/ 112 w 118"/>
              <a:gd name="T59" fmla="*/ 109 h 165"/>
              <a:gd name="T60" fmla="*/ 116 w 118"/>
              <a:gd name="T61" fmla="*/ 111 h 165"/>
              <a:gd name="T62" fmla="*/ 118 w 118"/>
              <a:gd name="T63" fmla="*/ 118 h 165"/>
              <a:gd name="T64" fmla="*/ 73 w 118"/>
              <a:gd name="T65" fmla="*/ 20 h 165"/>
              <a:gd name="T66" fmla="*/ 73 w 118"/>
              <a:gd name="T67"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65">
                <a:moveTo>
                  <a:pt x="118" y="118"/>
                </a:moveTo>
                <a:lnTo>
                  <a:pt x="116" y="122"/>
                </a:lnTo>
                <a:lnTo>
                  <a:pt x="116" y="124"/>
                </a:lnTo>
                <a:lnTo>
                  <a:pt x="115" y="127"/>
                </a:lnTo>
                <a:lnTo>
                  <a:pt x="112" y="127"/>
                </a:lnTo>
                <a:lnTo>
                  <a:pt x="94" y="127"/>
                </a:lnTo>
                <a:lnTo>
                  <a:pt x="94" y="161"/>
                </a:lnTo>
                <a:lnTo>
                  <a:pt x="94" y="162"/>
                </a:lnTo>
                <a:lnTo>
                  <a:pt x="94" y="164"/>
                </a:lnTo>
                <a:lnTo>
                  <a:pt x="93" y="164"/>
                </a:lnTo>
                <a:lnTo>
                  <a:pt x="91" y="165"/>
                </a:lnTo>
                <a:lnTo>
                  <a:pt x="90" y="165"/>
                </a:lnTo>
                <a:lnTo>
                  <a:pt x="89" y="165"/>
                </a:lnTo>
                <a:lnTo>
                  <a:pt x="86" y="165"/>
                </a:lnTo>
                <a:lnTo>
                  <a:pt x="84" y="165"/>
                </a:lnTo>
                <a:lnTo>
                  <a:pt x="81" y="165"/>
                </a:lnTo>
                <a:lnTo>
                  <a:pt x="78" y="165"/>
                </a:lnTo>
                <a:lnTo>
                  <a:pt x="76" y="165"/>
                </a:lnTo>
                <a:lnTo>
                  <a:pt x="74" y="165"/>
                </a:lnTo>
                <a:lnTo>
                  <a:pt x="74" y="164"/>
                </a:lnTo>
                <a:lnTo>
                  <a:pt x="73" y="164"/>
                </a:lnTo>
                <a:lnTo>
                  <a:pt x="73" y="162"/>
                </a:lnTo>
                <a:lnTo>
                  <a:pt x="73" y="161"/>
                </a:lnTo>
                <a:lnTo>
                  <a:pt x="73" y="127"/>
                </a:lnTo>
                <a:lnTo>
                  <a:pt x="5" y="127"/>
                </a:lnTo>
                <a:lnTo>
                  <a:pt x="4" y="127"/>
                </a:lnTo>
                <a:lnTo>
                  <a:pt x="3" y="127"/>
                </a:lnTo>
                <a:lnTo>
                  <a:pt x="3" y="126"/>
                </a:lnTo>
                <a:lnTo>
                  <a:pt x="1" y="126"/>
                </a:lnTo>
                <a:lnTo>
                  <a:pt x="0" y="124"/>
                </a:lnTo>
                <a:lnTo>
                  <a:pt x="0" y="123"/>
                </a:lnTo>
                <a:lnTo>
                  <a:pt x="0" y="120"/>
                </a:lnTo>
                <a:lnTo>
                  <a:pt x="0" y="118"/>
                </a:lnTo>
                <a:lnTo>
                  <a:pt x="0" y="115"/>
                </a:lnTo>
                <a:lnTo>
                  <a:pt x="0" y="113"/>
                </a:lnTo>
                <a:lnTo>
                  <a:pt x="0" y="111"/>
                </a:lnTo>
                <a:lnTo>
                  <a:pt x="0" y="110"/>
                </a:lnTo>
                <a:lnTo>
                  <a:pt x="1" y="109"/>
                </a:lnTo>
                <a:lnTo>
                  <a:pt x="1" y="107"/>
                </a:lnTo>
                <a:lnTo>
                  <a:pt x="3" y="105"/>
                </a:lnTo>
                <a:lnTo>
                  <a:pt x="3" y="103"/>
                </a:lnTo>
                <a:lnTo>
                  <a:pt x="61" y="4"/>
                </a:lnTo>
                <a:lnTo>
                  <a:pt x="63" y="4"/>
                </a:lnTo>
                <a:lnTo>
                  <a:pt x="64" y="3"/>
                </a:lnTo>
                <a:lnTo>
                  <a:pt x="65" y="2"/>
                </a:lnTo>
                <a:lnTo>
                  <a:pt x="67" y="2"/>
                </a:lnTo>
                <a:lnTo>
                  <a:pt x="69" y="2"/>
                </a:lnTo>
                <a:lnTo>
                  <a:pt x="72" y="2"/>
                </a:lnTo>
                <a:lnTo>
                  <a:pt x="74" y="0"/>
                </a:lnTo>
                <a:lnTo>
                  <a:pt x="78" y="0"/>
                </a:lnTo>
                <a:lnTo>
                  <a:pt x="82" y="0"/>
                </a:lnTo>
                <a:lnTo>
                  <a:pt x="85" y="2"/>
                </a:lnTo>
                <a:lnTo>
                  <a:pt x="87" y="2"/>
                </a:lnTo>
                <a:lnTo>
                  <a:pt x="90" y="2"/>
                </a:lnTo>
                <a:lnTo>
                  <a:pt x="91" y="3"/>
                </a:lnTo>
                <a:lnTo>
                  <a:pt x="93" y="3"/>
                </a:lnTo>
                <a:lnTo>
                  <a:pt x="94" y="4"/>
                </a:lnTo>
                <a:lnTo>
                  <a:pt x="94" y="5"/>
                </a:lnTo>
                <a:lnTo>
                  <a:pt x="94" y="109"/>
                </a:lnTo>
                <a:lnTo>
                  <a:pt x="112" y="109"/>
                </a:lnTo>
                <a:lnTo>
                  <a:pt x="115" y="110"/>
                </a:lnTo>
                <a:lnTo>
                  <a:pt x="116" y="111"/>
                </a:lnTo>
                <a:lnTo>
                  <a:pt x="116" y="114"/>
                </a:lnTo>
                <a:lnTo>
                  <a:pt x="118" y="118"/>
                </a:lnTo>
                <a:close/>
                <a:moveTo>
                  <a:pt x="73" y="20"/>
                </a:moveTo>
                <a:lnTo>
                  <a:pt x="73" y="20"/>
                </a:lnTo>
                <a:lnTo>
                  <a:pt x="20" y="109"/>
                </a:lnTo>
                <a:lnTo>
                  <a:pt x="73" y="109"/>
                </a:lnTo>
                <a:lnTo>
                  <a:pt x="73" y="2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08"/>
          <p:cNvSpPr>
            <a:spLocks noEditPoints="1"/>
          </p:cNvSpPr>
          <p:nvPr/>
        </p:nvSpPr>
        <p:spPr bwMode="auto">
          <a:xfrm>
            <a:off x="3400425" y="1398588"/>
            <a:ext cx="44450" cy="66675"/>
          </a:xfrm>
          <a:custGeom>
            <a:avLst/>
            <a:gdLst>
              <a:gd name="T0" fmla="*/ 113 w 113"/>
              <a:gd name="T1" fmla="*/ 102 h 168"/>
              <a:gd name="T2" fmla="*/ 106 w 113"/>
              <a:gd name="T3" fmla="*/ 133 h 168"/>
              <a:gd name="T4" fmla="*/ 93 w 113"/>
              <a:gd name="T5" fmla="*/ 155 h 168"/>
              <a:gd name="T6" fmla="*/ 71 w 113"/>
              <a:gd name="T7" fmla="*/ 167 h 168"/>
              <a:gd name="T8" fmla="*/ 41 w 113"/>
              <a:gd name="T9" fmla="*/ 167 h 168"/>
              <a:gd name="T10" fmla="*/ 20 w 113"/>
              <a:gd name="T11" fmla="*/ 157 h 168"/>
              <a:gd name="T12" fmla="*/ 7 w 113"/>
              <a:gd name="T13" fmla="*/ 134 h 168"/>
              <a:gd name="T14" fmla="*/ 0 w 113"/>
              <a:gd name="T15" fmla="*/ 103 h 168"/>
              <a:gd name="T16" fmla="*/ 2 w 113"/>
              <a:gd name="T17" fmla="*/ 67 h 168"/>
              <a:gd name="T18" fmla="*/ 7 w 113"/>
              <a:gd name="T19" fmla="*/ 35 h 168"/>
              <a:gd name="T20" fmla="*/ 21 w 113"/>
              <a:gd name="T21" fmla="*/ 13 h 168"/>
              <a:gd name="T22" fmla="*/ 43 w 113"/>
              <a:gd name="T23" fmla="*/ 1 h 168"/>
              <a:gd name="T24" fmla="*/ 73 w 113"/>
              <a:gd name="T25" fmla="*/ 1 h 168"/>
              <a:gd name="T26" fmla="*/ 94 w 113"/>
              <a:gd name="T27" fmla="*/ 12 h 168"/>
              <a:gd name="T28" fmla="*/ 107 w 113"/>
              <a:gd name="T29" fmla="*/ 33 h 168"/>
              <a:gd name="T30" fmla="*/ 113 w 113"/>
              <a:gd name="T31" fmla="*/ 64 h 168"/>
              <a:gd name="T32" fmla="*/ 92 w 113"/>
              <a:gd name="T33" fmla="*/ 85 h 168"/>
              <a:gd name="T34" fmla="*/ 90 w 113"/>
              <a:gd name="T35" fmla="*/ 63 h 168"/>
              <a:gd name="T36" fmla="*/ 88 w 113"/>
              <a:gd name="T37" fmla="*/ 46 h 168"/>
              <a:gd name="T38" fmla="*/ 83 w 113"/>
              <a:gd name="T39" fmla="*/ 34 h 168"/>
              <a:gd name="T40" fmla="*/ 77 w 113"/>
              <a:gd name="T41" fmla="*/ 25 h 168"/>
              <a:gd name="T42" fmla="*/ 68 w 113"/>
              <a:gd name="T43" fmla="*/ 20 h 168"/>
              <a:gd name="T44" fmla="*/ 58 w 113"/>
              <a:gd name="T45" fmla="*/ 18 h 168"/>
              <a:gd name="T46" fmla="*/ 39 w 113"/>
              <a:gd name="T47" fmla="*/ 23 h 168"/>
              <a:gd name="T48" fmla="*/ 29 w 113"/>
              <a:gd name="T49" fmla="*/ 37 h 168"/>
              <a:gd name="T50" fmla="*/ 24 w 113"/>
              <a:gd name="T51" fmla="*/ 57 h 168"/>
              <a:gd name="T52" fmla="*/ 22 w 113"/>
              <a:gd name="T53" fmla="*/ 82 h 168"/>
              <a:gd name="T54" fmla="*/ 25 w 113"/>
              <a:gd name="T55" fmla="*/ 114 h 168"/>
              <a:gd name="T56" fmla="*/ 30 w 113"/>
              <a:gd name="T57" fmla="*/ 134 h 168"/>
              <a:gd name="T58" fmla="*/ 41 w 113"/>
              <a:gd name="T59" fmla="*/ 146 h 168"/>
              <a:gd name="T60" fmla="*/ 56 w 113"/>
              <a:gd name="T61" fmla="*/ 150 h 168"/>
              <a:gd name="T62" fmla="*/ 68 w 113"/>
              <a:gd name="T63" fmla="*/ 148 h 168"/>
              <a:gd name="T64" fmla="*/ 77 w 113"/>
              <a:gd name="T65" fmla="*/ 141 h 168"/>
              <a:gd name="T66" fmla="*/ 84 w 113"/>
              <a:gd name="T67" fmla="*/ 131 h 168"/>
              <a:gd name="T68" fmla="*/ 88 w 113"/>
              <a:gd name="T69" fmla="*/ 118 h 168"/>
              <a:gd name="T70" fmla="*/ 90 w 113"/>
              <a:gd name="T71" fmla="*/ 103 h 168"/>
              <a:gd name="T72" fmla="*/ 92 w 113"/>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68">
                <a:moveTo>
                  <a:pt x="113" y="84"/>
                </a:moveTo>
                <a:lnTo>
                  <a:pt x="113" y="102"/>
                </a:lnTo>
                <a:lnTo>
                  <a:pt x="110" y="118"/>
                </a:lnTo>
                <a:lnTo>
                  <a:pt x="106" y="133"/>
                </a:lnTo>
                <a:lnTo>
                  <a:pt x="101" y="145"/>
                </a:lnTo>
                <a:lnTo>
                  <a:pt x="93" y="155"/>
                </a:lnTo>
                <a:lnTo>
                  <a:pt x="83" y="162"/>
                </a:lnTo>
                <a:lnTo>
                  <a:pt x="71" y="167"/>
                </a:lnTo>
                <a:lnTo>
                  <a:pt x="55" y="168"/>
                </a:lnTo>
                <a:lnTo>
                  <a:pt x="41" y="167"/>
                </a:lnTo>
                <a:lnTo>
                  <a:pt x="29" y="162"/>
                </a:lnTo>
                <a:lnTo>
                  <a:pt x="20" y="157"/>
                </a:lnTo>
                <a:lnTo>
                  <a:pt x="12" y="146"/>
                </a:lnTo>
                <a:lnTo>
                  <a:pt x="7" y="134"/>
                </a:lnTo>
                <a:lnTo>
                  <a:pt x="3" y="120"/>
                </a:lnTo>
                <a:lnTo>
                  <a:pt x="0" y="103"/>
                </a:lnTo>
                <a:lnTo>
                  <a:pt x="0" y="85"/>
                </a:lnTo>
                <a:lnTo>
                  <a:pt x="2" y="67"/>
                </a:lnTo>
                <a:lnTo>
                  <a:pt x="3" y="50"/>
                </a:lnTo>
                <a:lnTo>
                  <a:pt x="7" y="35"/>
                </a:lnTo>
                <a:lnTo>
                  <a:pt x="13" y="23"/>
                </a:lnTo>
                <a:lnTo>
                  <a:pt x="21" y="13"/>
                </a:lnTo>
                <a:lnTo>
                  <a:pt x="32" y="6"/>
                </a:lnTo>
                <a:lnTo>
                  <a:pt x="43" y="1"/>
                </a:lnTo>
                <a:lnTo>
                  <a:pt x="59" y="0"/>
                </a:lnTo>
                <a:lnTo>
                  <a:pt x="73" y="1"/>
                </a:lnTo>
                <a:lnTo>
                  <a:pt x="84" y="5"/>
                </a:lnTo>
                <a:lnTo>
                  <a:pt x="94" y="12"/>
                </a:lnTo>
                <a:lnTo>
                  <a:pt x="101" y="22"/>
                </a:lnTo>
                <a:lnTo>
                  <a:pt x="107" y="33"/>
                </a:lnTo>
                <a:lnTo>
                  <a:pt x="110" y="48"/>
                </a:lnTo>
                <a:lnTo>
                  <a:pt x="113" y="64"/>
                </a:lnTo>
                <a:lnTo>
                  <a:pt x="113" y="84"/>
                </a:lnTo>
                <a:close/>
                <a:moveTo>
                  <a:pt x="92" y="85"/>
                </a:moveTo>
                <a:lnTo>
                  <a:pt x="90" y="73"/>
                </a:lnTo>
                <a:lnTo>
                  <a:pt x="90" y="63"/>
                </a:lnTo>
                <a:lnTo>
                  <a:pt x="89" y="54"/>
                </a:lnTo>
                <a:lnTo>
                  <a:pt x="88" y="46"/>
                </a:lnTo>
                <a:lnTo>
                  <a:pt x="85" y="39"/>
                </a:lnTo>
                <a:lnTo>
                  <a:pt x="83" y="34"/>
                </a:lnTo>
                <a:lnTo>
                  <a:pt x="80" y="29"/>
                </a:lnTo>
                <a:lnTo>
                  <a:pt x="77" y="25"/>
                </a:lnTo>
                <a:lnTo>
                  <a:pt x="72" y="21"/>
                </a:lnTo>
                <a:lnTo>
                  <a:pt x="68" y="20"/>
                </a:lnTo>
                <a:lnTo>
                  <a:pt x="63" y="18"/>
                </a:lnTo>
                <a:lnTo>
                  <a:pt x="58" y="18"/>
                </a:lnTo>
                <a:lnTo>
                  <a:pt x="47" y="18"/>
                </a:lnTo>
                <a:lnTo>
                  <a:pt x="39" y="23"/>
                </a:lnTo>
                <a:lnTo>
                  <a:pt x="33" y="29"/>
                </a:lnTo>
                <a:lnTo>
                  <a:pt x="29" y="37"/>
                </a:lnTo>
                <a:lnTo>
                  <a:pt x="26" y="46"/>
                </a:lnTo>
                <a:lnTo>
                  <a:pt x="24" y="57"/>
                </a:lnTo>
                <a:lnTo>
                  <a:pt x="22" y="69"/>
                </a:lnTo>
                <a:lnTo>
                  <a:pt x="22" y="82"/>
                </a:lnTo>
                <a:lnTo>
                  <a:pt x="22" y="101"/>
                </a:lnTo>
                <a:lnTo>
                  <a:pt x="25" y="114"/>
                </a:lnTo>
                <a:lnTo>
                  <a:pt x="26" y="125"/>
                </a:lnTo>
                <a:lnTo>
                  <a:pt x="30" y="134"/>
                </a:lnTo>
                <a:lnTo>
                  <a:pt x="36" y="142"/>
                </a:lnTo>
                <a:lnTo>
                  <a:pt x="41" y="146"/>
                </a:lnTo>
                <a:lnTo>
                  <a:pt x="47" y="150"/>
                </a:lnTo>
                <a:lnTo>
                  <a:pt x="56" y="150"/>
                </a:lnTo>
                <a:lnTo>
                  <a:pt x="63" y="150"/>
                </a:lnTo>
                <a:lnTo>
                  <a:pt x="68" y="148"/>
                </a:lnTo>
                <a:lnTo>
                  <a:pt x="73" y="145"/>
                </a:lnTo>
                <a:lnTo>
                  <a:pt x="77" y="141"/>
                </a:lnTo>
                <a:lnTo>
                  <a:pt x="81" y="137"/>
                </a:lnTo>
                <a:lnTo>
                  <a:pt x="84" y="131"/>
                </a:lnTo>
                <a:lnTo>
                  <a:pt x="86" y="125"/>
                </a:lnTo>
                <a:lnTo>
                  <a:pt x="88" y="118"/>
                </a:lnTo>
                <a:lnTo>
                  <a:pt x="90" y="111"/>
                </a:lnTo>
                <a:lnTo>
                  <a:pt x="90" y="103"/>
                </a:lnTo>
                <a:lnTo>
                  <a:pt x="90" y="94"/>
                </a:lnTo>
                <a:lnTo>
                  <a:pt x="92"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09"/>
          <p:cNvSpPr>
            <a:spLocks noEditPoints="1"/>
          </p:cNvSpPr>
          <p:nvPr/>
        </p:nvSpPr>
        <p:spPr bwMode="auto">
          <a:xfrm>
            <a:off x="3451225" y="1398588"/>
            <a:ext cx="46038" cy="66675"/>
          </a:xfrm>
          <a:custGeom>
            <a:avLst/>
            <a:gdLst>
              <a:gd name="T0" fmla="*/ 112 w 112"/>
              <a:gd name="T1" fmla="*/ 102 h 168"/>
              <a:gd name="T2" fmla="*/ 106 w 112"/>
              <a:gd name="T3" fmla="*/ 133 h 168"/>
              <a:gd name="T4" fmla="*/ 93 w 112"/>
              <a:gd name="T5" fmla="*/ 155 h 168"/>
              <a:gd name="T6" fmla="*/ 71 w 112"/>
              <a:gd name="T7" fmla="*/ 167 h 168"/>
              <a:gd name="T8" fmla="*/ 40 w 112"/>
              <a:gd name="T9" fmla="*/ 167 h 168"/>
              <a:gd name="T10" fmla="*/ 20 w 112"/>
              <a:gd name="T11" fmla="*/ 157 h 168"/>
              <a:gd name="T12" fmla="*/ 6 w 112"/>
              <a:gd name="T13" fmla="*/ 134 h 168"/>
              <a:gd name="T14" fmla="*/ 0 w 112"/>
              <a:gd name="T15" fmla="*/ 103 h 168"/>
              <a:gd name="T16" fmla="*/ 1 w 112"/>
              <a:gd name="T17" fmla="*/ 67 h 168"/>
              <a:gd name="T18" fmla="*/ 6 w 112"/>
              <a:gd name="T19" fmla="*/ 35 h 168"/>
              <a:gd name="T20" fmla="*/ 21 w 112"/>
              <a:gd name="T21" fmla="*/ 13 h 168"/>
              <a:gd name="T22" fmla="*/ 43 w 112"/>
              <a:gd name="T23" fmla="*/ 1 h 168"/>
              <a:gd name="T24" fmla="*/ 73 w 112"/>
              <a:gd name="T25" fmla="*/ 1 h 168"/>
              <a:gd name="T26" fmla="*/ 94 w 112"/>
              <a:gd name="T27" fmla="*/ 12 h 168"/>
              <a:gd name="T28" fmla="*/ 107 w 112"/>
              <a:gd name="T29" fmla="*/ 33 h 168"/>
              <a:gd name="T30" fmla="*/ 112 w 112"/>
              <a:gd name="T31" fmla="*/ 64 h 168"/>
              <a:gd name="T32" fmla="*/ 91 w 112"/>
              <a:gd name="T33" fmla="*/ 85 h 168"/>
              <a:gd name="T34" fmla="*/ 90 w 112"/>
              <a:gd name="T35" fmla="*/ 63 h 168"/>
              <a:gd name="T36" fmla="*/ 88 w 112"/>
              <a:gd name="T37" fmla="*/ 46 h 168"/>
              <a:gd name="T38" fmla="*/ 82 w 112"/>
              <a:gd name="T39" fmla="*/ 34 h 168"/>
              <a:gd name="T40" fmla="*/ 77 w 112"/>
              <a:gd name="T41" fmla="*/ 25 h 168"/>
              <a:gd name="T42" fmla="*/ 68 w 112"/>
              <a:gd name="T43" fmla="*/ 20 h 168"/>
              <a:gd name="T44" fmla="*/ 57 w 112"/>
              <a:gd name="T45" fmla="*/ 18 h 168"/>
              <a:gd name="T46" fmla="*/ 39 w 112"/>
              <a:gd name="T47" fmla="*/ 23 h 168"/>
              <a:gd name="T48" fmla="*/ 29 w 112"/>
              <a:gd name="T49" fmla="*/ 37 h 168"/>
              <a:gd name="T50" fmla="*/ 23 w 112"/>
              <a:gd name="T51" fmla="*/ 57 h 168"/>
              <a:gd name="T52" fmla="*/ 22 w 112"/>
              <a:gd name="T53" fmla="*/ 82 h 168"/>
              <a:gd name="T54" fmla="*/ 25 w 112"/>
              <a:gd name="T55" fmla="*/ 114 h 168"/>
              <a:gd name="T56" fmla="*/ 30 w 112"/>
              <a:gd name="T57" fmla="*/ 134 h 168"/>
              <a:gd name="T58" fmla="*/ 40 w 112"/>
              <a:gd name="T59" fmla="*/ 146 h 168"/>
              <a:gd name="T60" fmla="*/ 56 w 112"/>
              <a:gd name="T61" fmla="*/ 150 h 168"/>
              <a:gd name="T62" fmla="*/ 68 w 112"/>
              <a:gd name="T63" fmla="*/ 148 h 168"/>
              <a:gd name="T64" fmla="*/ 77 w 112"/>
              <a:gd name="T65" fmla="*/ 141 h 168"/>
              <a:gd name="T66" fmla="*/ 84 w 112"/>
              <a:gd name="T67" fmla="*/ 131 h 168"/>
              <a:gd name="T68" fmla="*/ 88 w 112"/>
              <a:gd name="T69" fmla="*/ 118 h 168"/>
              <a:gd name="T70" fmla="*/ 90 w 112"/>
              <a:gd name="T71" fmla="*/ 103 h 168"/>
              <a:gd name="T72" fmla="*/ 91 w 112"/>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68">
                <a:moveTo>
                  <a:pt x="112" y="84"/>
                </a:moveTo>
                <a:lnTo>
                  <a:pt x="112" y="102"/>
                </a:lnTo>
                <a:lnTo>
                  <a:pt x="110" y="118"/>
                </a:lnTo>
                <a:lnTo>
                  <a:pt x="106" y="133"/>
                </a:lnTo>
                <a:lnTo>
                  <a:pt x="101" y="145"/>
                </a:lnTo>
                <a:lnTo>
                  <a:pt x="93" y="155"/>
                </a:lnTo>
                <a:lnTo>
                  <a:pt x="82" y="162"/>
                </a:lnTo>
                <a:lnTo>
                  <a:pt x="71" y="167"/>
                </a:lnTo>
                <a:lnTo>
                  <a:pt x="55" y="168"/>
                </a:lnTo>
                <a:lnTo>
                  <a:pt x="40" y="167"/>
                </a:lnTo>
                <a:lnTo>
                  <a:pt x="29" y="162"/>
                </a:lnTo>
                <a:lnTo>
                  <a:pt x="20" y="157"/>
                </a:lnTo>
                <a:lnTo>
                  <a:pt x="12" y="146"/>
                </a:lnTo>
                <a:lnTo>
                  <a:pt x="6" y="134"/>
                </a:lnTo>
                <a:lnTo>
                  <a:pt x="3" y="120"/>
                </a:lnTo>
                <a:lnTo>
                  <a:pt x="0" y="103"/>
                </a:lnTo>
                <a:lnTo>
                  <a:pt x="0" y="85"/>
                </a:lnTo>
                <a:lnTo>
                  <a:pt x="1" y="67"/>
                </a:lnTo>
                <a:lnTo>
                  <a:pt x="3" y="50"/>
                </a:lnTo>
                <a:lnTo>
                  <a:pt x="6" y="35"/>
                </a:lnTo>
                <a:lnTo>
                  <a:pt x="13" y="23"/>
                </a:lnTo>
                <a:lnTo>
                  <a:pt x="21" y="13"/>
                </a:lnTo>
                <a:lnTo>
                  <a:pt x="31" y="6"/>
                </a:lnTo>
                <a:lnTo>
                  <a:pt x="43" y="1"/>
                </a:lnTo>
                <a:lnTo>
                  <a:pt x="59" y="0"/>
                </a:lnTo>
                <a:lnTo>
                  <a:pt x="73" y="1"/>
                </a:lnTo>
                <a:lnTo>
                  <a:pt x="84" y="5"/>
                </a:lnTo>
                <a:lnTo>
                  <a:pt x="94" y="12"/>
                </a:lnTo>
                <a:lnTo>
                  <a:pt x="101" y="22"/>
                </a:lnTo>
                <a:lnTo>
                  <a:pt x="107" y="33"/>
                </a:lnTo>
                <a:lnTo>
                  <a:pt x="110" y="48"/>
                </a:lnTo>
                <a:lnTo>
                  <a:pt x="112" y="64"/>
                </a:lnTo>
                <a:lnTo>
                  <a:pt x="112" y="84"/>
                </a:lnTo>
                <a:close/>
                <a:moveTo>
                  <a:pt x="91" y="85"/>
                </a:moveTo>
                <a:lnTo>
                  <a:pt x="90" y="73"/>
                </a:lnTo>
                <a:lnTo>
                  <a:pt x="90" y="63"/>
                </a:lnTo>
                <a:lnTo>
                  <a:pt x="89" y="54"/>
                </a:lnTo>
                <a:lnTo>
                  <a:pt x="88" y="46"/>
                </a:lnTo>
                <a:lnTo>
                  <a:pt x="85" y="39"/>
                </a:lnTo>
                <a:lnTo>
                  <a:pt x="82" y="34"/>
                </a:lnTo>
                <a:lnTo>
                  <a:pt x="80" y="29"/>
                </a:lnTo>
                <a:lnTo>
                  <a:pt x="77" y="25"/>
                </a:lnTo>
                <a:lnTo>
                  <a:pt x="72" y="21"/>
                </a:lnTo>
                <a:lnTo>
                  <a:pt x="68" y="20"/>
                </a:lnTo>
                <a:lnTo>
                  <a:pt x="63" y="18"/>
                </a:lnTo>
                <a:lnTo>
                  <a:pt x="57" y="18"/>
                </a:lnTo>
                <a:lnTo>
                  <a:pt x="47" y="18"/>
                </a:lnTo>
                <a:lnTo>
                  <a:pt x="39" y="23"/>
                </a:lnTo>
                <a:lnTo>
                  <a:pt x="33" y="29"/>
                </a:lnTo>
                <a:lnTo>
                  <a:pt x="29" y="37"/>
                </a:lnTo>
                <a:lnTo>
                  <a:pt x="26" y="46"/>
                </a:lnTo>
                <a:lnTo>
                  <a:pt x="23" y="57"/>
                </a:lnTo>
                <a:lnTo>
                  <a:pt x="22" y="69"/>
                </a:lnTo>
                <a:lnTo>
                  <a:pt x="22" y="82"/>
                </a:lnTo>
                <a:lnTo>
                  <a:pt x="22" y="101"/>
                </a:lnTo>
                <a:lnTo>
                  <a:pt x="25" y="114"/>
                </a:lnTo>
                <a:lnTo>
                  <a:pt x="26" y="125"/>
                </a:lnTo>
                <a:lnTo>
                  <a:pt x="30" y="134"/>
                </a:lnTo>
                <a:lnTo>
                  <a:pt x="35" y="142"/>
                </a:lnTo>
                <a:lnTo>
                  <a:pt x="40" y="146"/>
                </a:lnTo>
                <a:lnTo>
                  <a:pt x="47" y="150"/>
                </a:lnTo>
                <a:lnTo>
                  <a:pt x="56" y="150"/>
                </a:lnTo>
                <a:lnTo>
                  <a:pt x="63" y="150"/>
                </a:lnTo>
                <a:lnTo>
                  <a:pt x="68" y="148"/>
                </a:lnTo>
                <a:lnTo>
                  <a:pt x="73" y="145"/>
                </a:lnTo>
                <a:lnTo>
                  <a:pt x="77" y="141"/>
                </a:lnTo>
                <a:lnTo>
                  <a:pt x="81" y="137"/>
                </a:lnTo>
                <a:lnTo>
                  <a:pt x="84" y="131"/>
                </a:lnTo>
                <a:lnTo>
                  <a:pt x="86" y="125"/>
                </a:lnTo>
                <a:lnTo>
                  <a:pt x="88" y="118"/>
                </a:lnTo>
                <a:lnTo>
                  <a:pt x="90" y="111"/>
                </a:lnTo>
                <a:lnTo>
                  <a:pt x="90" y="103"/>
                </a:lnTo>
                <a:lnTo>
                  <a:pt x="90" y="94"/>
                </a:lnTo>
                <a:lnTo>
                  <a:pt x="91" y="8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10"/>
          <p:cNvSpPr>
            <a:spLocks/>
          </p:cNvSpPr>
          <p:nvPr/>
        </p:nvSpPr>
        <p:spPr bwMode="auto">
          <a:xfrm>
            <a:off x="3206750" y="2506663"/>
            <a:ext cx="73025" cy="52388"/>
          </a:xfrm>
          <a:custGeom>
            <a:avLst/>
            <a:gdLst>
              <a:gd name="T0" fmla="*/ 159 w 185"/>
              <a:gd name="T1" fmla="*/ 0 h 133"/>
              <a:gd name="T2" fmla="*/ 164 w 185"/>
              <a:gd name="T3" fmla="*/ 0 h 133"/>
              <a:gd name="T4" fmla="*/ 167 w 185"/>
              <a:gd name="T5" fmla="*/ 1 h 133"/>
              <a:gd name="T6" fmla="*/ 170 w 185"/>
              <a:gd name="T7" fmla="*/ 2 h 133"/>
              <a:gd name="T8" fmla="*/ 174 w 185"/>
              <a:gd name="T9" fmla="*/ 6 h 133"/>
              <a:gd name="T10" fmla="*/ 179 w 185"/>
              <a:gd name="T11" fmla="*/ 14 h 133"/>
              <a:gd name="T12" fmla="*/ 183 w 185"/>
              <a:gd name="T13" fmla="*/ 27 h 133"/>
              <a:gd name="T14" fmla="*/ 185 w 185"/>
              <a:gd name="T15" fmla="*/ 44 h 133"/>
              <a:gd name="T16" fmla="*/ 185 w 185"/>
              <a:gd name="T17" fmla="*/ 70 h 133"/>
              <a:gd name="T18" fmla="*/ 174 w 185"/>
              <a:gd name="T19" fmla="*/ 100 h 133"/>
              <a:gd name="T20" fmla="*/ 151 w 185"/>
              <a:gd name="T21" fmla="*/ 121 h 133"/>
              <a:gd name="T22" fmla="*/ 116 w 185"/>
              <a:gd name="T23" fmla="*/ 133 h 133"/>
              <a:gd name="T24" fmla="*/ 73 w 185"/>
              <a:gd name="T25" fmla="*/ 133 h 133"/>
              <a:gd name="T26" fmla="*/ 38 w 185"/>
              <a:gd name="T27" fmla="*/ 120 h 133"/>
              <a:gd name="T28" fmla="*/ 13 w 185"/>
              <a:gd name="T29" fmla="*/ 98 h 133"/>
              <a:gd name="T30" fmla="*/ 0 w 185"/>
              <a:gd name="T31" fmla="*/ 68 h 133"/>
              <a:gd name="T32" fmla="*/ 0 w 185"/>
              <a:gd name="T33" fmla="*/ 43 h 133"/>
              <a:gd name="T34" fmla="*/ 2 w 185"/>
              <a:gd name="T35" fmla="*/ 28 h 133"/>
              <a:gd name="T36" fmla="*/ 6 w 185"/>
              <a:gd name="T37" fmla="*/ 17 h 133"/>
              <a:gd name="T38" fmla="*/ 11 w 185"/>
              <a:gd name="T39" fmla="*/ 8 h 133"/>
              <a:gd name="T40" fmla="*/ 15 w 185"/>
              <a:gd name="T41" fmla="*/ 4 h 133"/>
              <a:gd name="T42" fmla="*/ 18 w 185"/>
              <a:gd name="T43" fmla="*/ 1 h 133"/>
              <a:gd name="T44" fmla="*/ 22 w 185"/>
              <a:gd name="T45" fmla="*/ 1 h 133"/>
              <a:gd name="T46" fmla="*/ 27 w 185"/>
              <a:gd name="T47" fmla="*/ 1 h 133"/>
              <a:gd name="T48" fmla="*/ 35 w 185"/>
              <a:gd name="T49" fmla="*/ 1 h 133"/>
              <a:gd name="T50" fmla="*/ 40 w 185"/>
              <a:gd name="T51" fmla="*/ 1 h 133"/>
              <a:gd name="T52" fmla="*/ 44 w 185"/>
              <a:gd name="T53" fmla="*/ 2 h 133"/>
              <a:gd name="T54" fmla="*/ 45 w 185"/>
              <a:gd name="T55" fmla="*/ 5 h 133"/>
              <a:gd name="T56" fmla="*/ 45 w 185"/>
              <a:gd name="T57" fmla="*/ 8 h 133"/>
              <a:gd name="T58" fmla="*/ 42 w 185"/>
              <a:gd name="T59" fmla="*/ 14 h 133"/>
              <a:gd name="T60" fmla="*/ 35 w 185"/>
              <a:gd name="T61" fmla="*/ 25 h 133"/>
              <a:gd name="T62" fmla="*/ 31 w 185"/>
              <a:gd name="T63" fmla="*/ 39 h 133"/>
              <a:gd name="T64" fmla="*/ 31 w 185"/>
              <a:gd name="T65" fmla="*/ 59 h 133"/>
              <a:gd name="T66" fmla="*/ 40 w 185"/>
              <a:gd name="T67" fmla="*/ 76 h 133"/>
              <a:gd name="T68" fmla="*/ 56 w 185"/>
              <a:gd name="T69" fmla="*/ 87 h 133"/>
              <a:gd name="T70" fmla="*/ 79 w 185"/>
              <a:gd name="T71" fmla="*/ 94 h 133"/>
              <a:gd name="T72" fmla="*/ 108 w 185"/>
              <a:gd name="T73" fmla="*/ 94 h 133"/>
              <a:gd name="T74" fmla="*/ 132 w 185"/>
              <a:gd name="T75" fmla="*/ 87 h 133"/>
              <a:gd name="T76" fmla="*/ 146 w 185"/>
              <a:gd name="T77" fmla="*/ 74 h 133"/>
              <a:gd name="T78" fmla="*/ 154 w 185"/>
              <a:gd name="T79" fmla="*/ 57 h 133"/>
              <a:gd name="T80" fmla="*/ 154 w 185"/>
              <a:gd name="T81" fmla="*/ 38 h 133"/>
              <a:gd name="T82" fmla="*/ 150 w 185"/>
              <a:gd name="T83" fmla="*/ 23 h 133"/>
              <a:gd name="T84" fmla="*/ 145 w 185"/>
              <a:gd name="T85" fmla="*/ 13 h 133"/>
              <a:gd name="T86" fmla="*/ 141 w 185"/>
              <a:gd name="T87" fmla="*/ 6 h 133"/>
              <a:gd name="T88" fmla="*/ 140 w 185"/>
              <a:gd name="T89" fmla="*/ 4 h 133"/>
              <a:gd name="T90" fmla="*/ 141 w 185"/>
              <a:gd name="T91" fmla="*/ 1 h 133"/>
              <a:gd name="T92" fmla="*/ 145 w 185"/>
              <a:gd name="T93" fmla="*/ 1 h 133"/>
              <a:gd name="T94" fmla="*/ 151 w 185"/>
              <a:gd name="T9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33">
                <a:moveTo>
                  <a:pt x="155" y="0"/>
                </a:moveTo>
                <a:lnTo>
                  <a:pt x="159" y="0"/>
                </a:lnTo>
                <a:lnTo>
                  <a:pt x="162" y="0"/>
                </a:lnTo>
                <a:lnTo>
                  <a:pt x="164" y="0"/>
                </a:lnTo>
                <a:lnTo>
                  <a:pt x="166" y="1"/>
                </a:lnTo>
                <a:lnTo>
                  <a:pt x="167" y="1"/>
                </a:lnTo>
                <a:lnTo>
                  <a:pt x="168" y="2"/>
                </a:lnTo>
                <a:lnTo>
                  <a:pt x="170" y="2"/>
                </a:lnTo>
                <a:lnTo>
                  <a:pt x="172" y="4"/>
                </a:lnTo>
                <a:lnTo>
                  <a:pt x="174" y="6"/>
                </a:lnTo>
                <a:lnTo>
                  <a:pt x="176" y="10"/>
                </a:lnTo>
                <a:lnTo>
                  <a:pt x="179" y="14"/>
                </a:lnTo>
                <a:lnTo>
                  <a:pt x="180" y="21"/>
                </a:lnTo>
                <a:lnTo>
                  <a:pt x="183" y="27"/>
                </a:lnTo>
                <a:lnTo>
                  <a:pt x="184" y="35"/>
                </a:lnTo>
                <a:lnTo>
                  <a:pt x="185" y="44"/>
                </a:lnTo>
                <a:lnTo>
                  <a:pt x="185" y="53"/>
                </a:lnTo>
                <a:lnTo>
                  <a:pt x="185" y="70"/>
                </a:lnTo>
                <a:lnTo>
                  <a:pt x="180" y="86"/>
                </a:lnTo>
                <a:lnTo>
                  <a:pt x="174" y="100"/>
                </a:lnTo>
                <a:lnTo>
                  <a:pt x="163" y="112"/>
                </a:lnTo>
                <a:lnTo>
                  <a:pt x="151" y="121"/>
                </a:lnTo>
                <a:lnTo>
                  <a:pt x="134" y="128"/>
                </a:lnTo>
                <a:lnTo>
                  <a:pt x="116" y="133"/>
                </a:lnTo>
                <a:lnTo>
                  <a:pt x="95" y="133"/>
                </a:lnTo>
                <a:lnTo>
                  <a:pt x="73" y="133"/>
                </a:lnTo>
                <a:lnTo>
                  <a:pt x="55" y="128"/>
                </a:lnTo>
                <a:lnTo>
                  <a:pt x="38" y="120"/>
                </a:lnTo>
                <a:lnTo>
                  <a:pt x="25" y="109"/>
                </a:lnTo>
                <a:lnTo>
                  <a:pt x="13" y="98"/>
                </a:lnTo>
                <a:lnTo>
                  <a:pt x="6" y="83"/>
                </a:lnTo>
                <a:lnTo>
                  <a:pt x="0" y="68"/>
                </a:lnTo>
                <a:lnTo>
                  <a:pt x="0" y="49"/>
                </a:lnTo>
                <a:lnTo>
                  <a:pt x="0" y="43"/>
                </a:lnTo>
                <a:lnTo>
                  <a:pt x="1" y="35"/>
                </a:lnTo>
                <a:lnTo>
                  <a:pt x="2" y="28"/>
                </a:lnTo>
                <a:lnTo>
                  <a:pt x="4" y="22"/>
                </a:lnTo>
                <a:lnTo>
                  <a:pt x="6" y="17"/>
                </a:lnTo>
                <a:lnTo>
                  <a:pt x="9" y="12"/>
                </a:lnTo>
                <a:lnTo>
                  <a:pt x="11" y="8"/>
                </a:lnTo>
                <a:lnTo>
                  <a:pt x="13" y="5"/>
                </a:lnTo>
                <a:lnTo>
                  <a:pt x="15" y="4"/>
                </a:lnTo>
                <a:lnTo>
                  <a:pt x="17" y="2"/>
                </a:lnTo>
                <a:lnTo>
                  <a:pt x="18" y="1"/>
                </a:lnTo>
                <a:lnTo>
                  <a:pt x="19" y="1"/>
                </a:lnTo>
                <a:lnTo>
                  <a:pt x="22" y="1"/>
                </a:lnTo>
                <a:lnTo>
                  <a:pt x="25" y="1"/>
                </a:lnTo>
                <a:lnTo>
                  <a:pt x="27" y="1"/>
                </a:lnTo>
                <a:lnTo>
                  <a:pt x="31" y="0"/>
                </a:lnTo>
                <a:lnTo>
                  <a:pt x="35" y="1"/>
                </a:lnTo>
                <a:lnTo>
                  <a:pt x="38" y="1"/>
                </a:lnTo>
                <a:lnTo>
                  <a:pt x="40" y="1"/>
                </a:lnTo>
                <a:lnTo>
                  <a:pt x="43" y="1"/>
                </a:lnTo>
                <a:lnTo>
                  <a:pt x="44" y="2"/>
                </a:lnTo>
                <a:lnTo>
                  <a:pt x="45" y="4"/>
                </a:lnTo>
                <a:lnTo>
                  <a:pt x="45" y="5"/>
                </a:lnTo>
                <a:lnTo>
                  <a:pt x="45" y="5"/>
                </a:lnTo>
                <a:lnTo>
                  <a:pt x="45" y="8"/>
                </a:lnTo>
                <a:lnTo>
                  <a:pt x="44" y="10"/>
                </a:lnTo>
                <a:lnTo>
                  <a:pt x="42" y="14"/>
                </a:lnTo>
                <a:lnTo>
                  <a:pt x="38" y="19"/>
                </a:lnTo>
                <a:lnTo>
                  <a:pt x="35" y="25"/>
                </a:lnTo>
                <a:lnTo>
                  <a:pt x="32" y="31"/>
                </a:lnTo>
                <a:lnTo>
                  <a:pt x="31" y="39"/>
                </a:lnTo>
                <a:lnTo>
                  <a:pt x="30" y="48"/>
                </a:lnTo>
                <a:lnTo>
                  <a:pt x="31" y="59"/>
                </a:lnTo>
                <a:lnTo>
                  <a:pt x="35" y="68"/>
                </a:lnTo>
                <a:lnTo>
                  <a:pt x="40" y="76"/>
                </a:lnTo>
                <a:lnTo>
                  <a:pt x="47" y="82"/>
                </a:lnTo>
                <a:lnTo>
                  <a:pt x="56" y="87"/>
                </a:lnTo>
                <a:lnTo>
                  <a:pt x="66" y="91"/>
                </a:lnTo>
                <a:lnTo>
                  <a:pt x="79" y="94"/>
                </a:lnTo>
                <a:lnTo>
                  <a:pt x="92" y="94"/>
                </a:lnTo>
                <a:lnTo>
                  <a:pt x="108" y="94"/>
                </a:lnTo>
                <a:lnTo>
                  <a:pt x="121" y="91"/>
                </a:lnTo>
                <a:lnTo>
                  <a:pt x="132" y="87"/>
                </a:lnTo>
                <a:lnTo>
                  <a:pt x="140" y="81"/>
                </a:lnTo>
                <a:lnTo>
                  <a:pt x="146" y="74"/>
                </a:lnTo>
                <a:lnTo>
                  <a:pt x="151" y="66"/>
                </a:lnTo>
                <a:lnTo>
                  <a:pt x="154" y="57"/>
                </a:lnTo>
                <a:lnTo>
                  <a:pt x="155" y="47"/>
                </a:lnTo>
                <a:lnTo>
                  <a:pt x="154" y="38"/>
                </a:lnTo>
                <a:lnTo>
                  <a:pt x="153" y="30"/>
                </a:lnTo>
                <a:lnTo>
                  <a:pt x="150" y="23"/>
                </a:lnTo>
                <a:lnTo>
                  <a:pt x="147" y="18"/>
                </a:lnTo>
                <a:lnTo>
                  <a:pt x="145" y="13"/>
                </a:lnTo>
                <a:lnTo>
                  <a:pt x="142" y="10"/>
                </a:lnTo>
                <a:lnTo>
                  <a:pt x="141" y="6"/>
                </a:lnTo>
                <a:lnTo>
                  <a:pt x="140" y="5"/>
                </a:lnTo>
                <a:lnTo>
                  <a:pt x="140" y="4"/>
                </a:lnTo>
                <a:lnTo>
                  <a:pt x="141" y="2"/>
                </a:lnTo>
                <a:lnTo>
                  <a:pt x="141" y="1"/>
                </a:lnTo>
                <a:lnTo>
                  <a:pt x="143" y="1"/>
                </a:lnTo>
                <a:lnTo>
                  <a:pt x="145" y="1"/>
                </a:lnTo>
                <a:lnTo>
                  <a:pt x="147" y="0"/>
                </a:lnTo>
                <a:lnTo>
                  <a:pt x="151" y="0"/>
                </a:lnTo>
                <a:lnTo>
                  <a:pt x="155"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11"/>
          <p:cNvSpPr>
            <a:spLocks/>
          </p:cNvSpPr>
          <p:nvPr/>
        </p:nvSpPr>
        <p:spPr bwMode="auto">
          <a:xfrm>
            <a:off x="3201988" y="2482850"/>
            <a:ext cx="77788" cy="14288"/>
          </a:xfrm>
          <a:custGeom>
            <a:avLst/>
            <a:gdLst>
              <a:gd name="T0" fmla="*/ 191 w 196"/>
              <a:gd name="T1" fmla="*/ 0 h 35"/>
              <a:gd name="T2" fmla="*/ 192 w 196"/>
              <a:gd name="T3" fmla="*/ 0 h 35"/>
              <a:gd name="T4" fmla="*/ 192 w 196"/>
              <a:gd name="T5" fmla="*/ 0 h 35"/>
              <a:gd name="T6" fmla="*/ 193 w 196"/>
              <a:gd name="T7" fmla="*/ 1 h 35"/>
              <a:gd name="T8" fmla="*/ 195 w 196"/>
              <a:gd name="T9" fmla="*/ 4 h 35"/>
              <a:gd name="T10" fmla="*/ 195 w 196"/>
              <a:gd name="T11" fmla="*/ 5 h 35"/>
              <a:gd name="T12" fmla="*/ 196 w 196"/>
              <a:gd name="T13" fmla="*/ 9 h 35"/>
              <a:gd name="T14" fmla="*/ 196 w 196"/>
              <a:gd name="T15" fmla="*/ 11 h 35"/>
              <a:gd name="T16" fmla="*/ 196 w 196"/>
              <a:gd name="T17" fmla="*/ 17 h 35"/>
              <a:gd name="T18" fmla="*/ 196 w 196"/>
              <a:gd name="T19" fmla="*/ 22 h 35"/>
              <a:gd name="T20" fmla="*/ 196 w 196"/>
              <a:gd name="T21" fmla="*/ 26 h 35"/>
              <a:gd name="T22" fmla="*/ 195 w 196"/>
              <a:gd name="T23" fmla="*/ 28 h 35"/>
              <a:gd name="T24" fmla="*/ 195 w 196"/>
              <a:gd name="T25" fmla="*/ 31 h 35"/>
              <a:gd name="T26" fmla="*/ 193 w 196"/>
              <a:gd name="T27" fmla="*/ 32 h 35"/>
              <a:gd name="T28" fmla="*/ 192 w 196"/>
              <a:gd name="T29" fmla="*/ 34 h 35"/>
              <a:gd name="T30" fmla="*/ 192 w 196"/>
              <a:gd name="T31" fmla="*/ 35 h 35"/>
              <a:gd name="T32" fmla="*/ 191 w 196"/>
              <a:gd name="T33" fmla="*/ 35 h 35"/>
              <a:gd name="T34" fmla="*/ 6 w 196"/>
              <a:gd name="T35" fmla="*/ 35 h 35"/>
              <a:gd name="T36" fmla="*/ 5 w 196"/>
              <a:gd name="T37" fmla="*/ 35 h 35"/>
              <a:gd name="T38" fmla="*/ 4 w 196"/>
              <a:gd name="T39" fmla="*/ 34 h 35"/>
              <a:gd name="T40" fmla="*/ 3 w 196"/>
              <a:gd name="T41" fmla="*/ 32 h 35"/>
              <a:gd name="T42" fmla="*/ 3 w 196"/>
              <a:gd name="T43" fmla="*/ 31 h 35"/>
              <a:gd name="T44" fmla="*/ 1 w 196"/>
              <a:gd name="T45" fmla="*/ 28 h 35"/>
              <a:gd name="T46" fmla="*/ 1 w 196"/>
              <a:gd name="T47" fmla="*/ 26 h 35"/>
              <a:gd name="T48" fmla="*/ 1 w 196"/>
              <a:gd name="T49" fmla="*/ 22 h 35"/>
              <a:gd name="T50" fmla="*/ 0 w 196"/>
              <a:gd name="T51" fmla="*/ 17 h 35"/>
              <a:gd name="T52" fmla="*/ 1 w 196"/>
              <a:gd name="T53" fmla="*/ 11 h 35"/>
              <a:gd name="T54" fmla="*/ 1 w 196"/>
              <a:gd name="T55" fmla="*/ 9 h 35"/>
              <a:gd name="T56" fmla="*/ 1 w 196"/>
              <a:gd name="T57" fmla="*/ 5 h 35"/>
              <a:gd name="T58" fmla="*/ 3 w 196"/>
              <a:gd name="T59" fmla="*/ 4 h 35"/>
              <a:gd name="T60" fmla="*/ 3 w 196"/>
              <a:gd name="T61" fmla="*/ 1 h 35"/>
              <a:gd name="T62" fmla="*/ 4 w 196"/>
              <a:gd name="T63" fmla="*/ 0 h 35"/>
              <a:gd name="T64" fmla="*/ 5 w 196"/>
              <a:gd name="T65" fmla="*/ 0 h 35"/>
              <a:gd name="T66" fmla="*/ 6 w 196"/>
              <a:gd name="T67" fmla="*/ 0 h 35"/>
              <a:gd name="T68" fmla="*/ 191 w 196"/>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35">
                <a:moveTo>
                  <a:pt x="191" y="0"/>
                </a:moveTo>
                <a:lnTo>
                  <a:pt x="192" y="0"/>
                </a:lnTo>
                <a:lnTo>
                  <a:pt x="192" y="0"/>
                </a:lnTo>
                <a:lnTo>
                  <a:pt x="193" y="1"/>
                </a:lnTo>
                <a:lnTo>
                  <a:pt x="195" y="4"/>
                </a:lnTo>
                <a:lnTo>
                  <a:pt x="195" y="5"/>
                </a:lnTo>
                <a:lnTo>
                  <a:pt x="196" y="9"/>
                </a:lnTo>
                <a:lnTo>
                  <a:pt x="196" y="11"/>
                </a:lnTo>
                <a:lnTo>
                  <a:pt x="196" y="17"/>
                </a:lnTo>
                <a:lnTo>
                  <a:pt x="196" y="22"/>
                </a:lnTo>
                <a:lnTo>
                  <a:pt x="196" y="26"/>
                </a:lnTo>
                <a:lnTo>
                  <a:pt x="195" y="28"/>
                </a:lnTo>
                <a:lnTo>
                  <a:pt x="195" y="31"/>
                </a:lnTo>
                <a:lnTo>
                  <a:pt x="193" y="32"/>
                </a:lnTo>
                <a:lnTo>
                  <a:pt x="192" y="34"/>
                </a:lnTo>
                <a:lnTo>
                  <a:pt x="192" y="35"/>
                </a:lnTo>
                <a:lnTo>
                  <a:pt x="191" y="35"/>
                </a:lnTo>
                <a:lnTo>
                  <a:pt x="6" y="35"/>
                </a:lnTo>
                <a:lnTo>
                  <a:pt x="5" y="35"/>
                </a:lnTo>
                <a:lnTo>
                  <a:pt x="4" y="34"/>
                </a:lnTo>
                <a:lnTo>
                  <a:pt x="3" y="32"/>
                </a:lnTo>
                <a:lnTo>
                  <a:pt x="3" y="31"/>
                </a:lnTo>
                <a:lnTo>
                  <a:pt x="1" y="28"/>
                </a:lnTo>
                <a:lnTo>
                  <a:pt x="1" y="26"/>
                </a:lnTo>
                <a:lnTo>
                  <a:pt x="1" y="22"/>
                </a:lnTo>
                <a:lnTo>
                  <a:pt x="0" y="17"/>
                </a:lnTo>
                <a:lnTo>
                  <a:pt x="1" y="11"/>
                </a:lnTo>
                <a:lnTo>
                  <a:pt x="1" y="9"/>
                </a:lnTo>
                <a:lnTo>
                  <a:pt x="1" y="5"/>
                </a:lnTo>
                <a:lnTo>
                  <a:pt x="3" y="4"/>
                </a:lnTo>
                <a:lnTo>
                  <a:pt x="3" y="1"/>
                </a:lnTo>
                <a:lnTo>
                  <a:pt x="4" y="0"/>
                </a:lnTo>
                <a:lnTo>
                  <a:pt x="5" y="0"/>
                </a:lnTo>
                <a:lnTo>
                  <a:pt x="6" y="0"/>
                </a:lnTo>
                <a:lnTo>
                  <a:pt x="191"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12"/>
          <p:cNvSpPr>
            <a:spLocks noEditPoints="1"/>
          </p:cNvSpPr>
          <p:nvPr/>
        </p:nvSpPr>
        <p:spPr bwMode="auto">
          <a:xfrm>
            <a:off x="3224213" y="2420938"/>
            <a:ext cx="57150" cy="52388"/>
          </a:xfrm>
          <a:custGeom>
            <a:avLst/>
            <a:gdLst>
              <a:gd name="T0" fmla="*/ 85 w 142"/>
              <a:gd name="T1" fmla="*/ 1 h 133"/>
              <a:gd name="T2" fmla="*/ 112 w 142"/>
              <a:gd name="T3" fmla="*/ 9 h 133"/>
              <a:gd name="T4" fmla="*/ 130 w 142"/>
              <a:gd name="T5" fmla="*/ 26 h 133"/>
              <a:gd name="T6" fmla="*/ 140 w 142"/>
              <a:gd name="T7" fmla="*/ 52 h 133"/>
              <a:gd name="T8" fmla="*/ 140 w 142"/>
              <a:gd name="T9" fmla="*/ 84 h 133"/>
              <a:gd name="T10" fmla="*/ 131 w 142"/>
              <a:gd name="T11" fmla="*/ 108 h 133"/>
              <a:gd name="T12" fmla="*/ 114 w 142"/>
              <a:gd name="T13" fmla="*/ 125 h 133"/>
              <a:gd name="T14" fmla="*/ 88 w 142"/>
              <a:gd name="T15" fmla="*/ 133 h 133"/>
              <a:gd name="T16" fmla="*/ 57 w 142"/>
              <a:gd name="T17" fmla="*/ 133 h 133"/>
              <a:gd name="T18" fmla="*/ 30 w 142"/>
              <a:gd name="T19" fmla="*/ 124 h 133"/>
              <a:gd name="T20" fmla="*/ 12 w 142"/>
              <a:gd name="T21" fmla="*/ 107 h 133"/>
              <a:gd name="T22" fmla="*/ 2 w 142"/>
              <a:gd name="T23" fmla="*/ 81 h 133"/>
              <a:gd name="T24" fmla="*/ 2 w 142"/>
              <a:gd name="T25" fmla="*/ 50 h 133"/>
              <a:gd name="T26" fmla="*/ 11 w 142"/>
              <a:gd name="T27" fmla="*/ 25 h 133"/>
              <a:gd name="T28" fmla="*/ 28 w 142"/>
              <a:gd name="T29" fmla="*/ 8 h 133"/>
              <a:gd name="T30" fmla="*/ 54 w 142"/>
              <a:gd name="T31" fmla="*/ 0 h 133"/>
              <a:gd name="T32" fmla="*/ 71 w 142"/>
              <a:gd name="T33" fmla="*/ 36 h 133"/>
              <a:gd name="T34" fmla="*/ 54 w 142"/>
              <a:gd name="T35" fmla="*/ 38 h 133"/>
              <a:gd name="T36" fmla="*/ 41 w 142"/>
              <a:gd name="T37" fmla="*/ 43 h 133"/>
              <a:gd name="T38" fmla="*/ 32 w 142"/>
              <a:gd name="T39" fmla="*/ 52 h 133"/>
              <a:gd name="T40" fmla="*/ 28 w 142"/>
              <a:gd name="T41" fmla="*/ 67 h 133"/>
              <a:gd name="T42" fmla="*/ 32 w 142"/>
              <a:gd name="T43" fmla="*/ 80 h 133"/>
              <a:gd name="T44" fmla="*/ 40 w 142"/>
              <a:gd name="T45" fmla="*/ 90 h 133"/>
              <a:gd name="T46" fmla="*/ 53 w 142"/>
              <a:gd name="T47" fmla="*/ 95 h 133"/>
              <a:gd name="T48" fmla="*/ 71 w 142"/>
              <a:gd name="T49" fmla="*/ 97 h 133"/>
              <a:gd name="T50" fmla="*/ 88 w 142"/>
              <a:gd name="T51" fmla="*/ 95 h 133"/>
              <a:gd name="T52" fmla="*/ 101 w 142"/>
              <a:gd name="T53" fmla="*/ 91 h 133"/>
              <a:gd name="T54" fmla="*/ 110 w 142"/>
              <a:gd name="T55" fmla="*/ 81 h 133"/>
              <a:gd name="T56" fmla="*/ 113 w 142"/>
              <a:gd name="T57" fmla="*/ 67 h 133"/>
              <a:gd name="T58" fmla="*/ 110 w 142"/>
              <a:gd name="T59" fmla="*/ 53 h 133"/>
              <a:gd name="T60" fmla="*/ 102 w 142"/>
              <a:gd name="T61" fmla="*/ 43 h 133"/>
              <a:gd name="T62" fmla="*/ 89 w 142"/>
              <a:gd name="T63" fmla="*/ 38 h 133"/>
              <a:gd name="T64" fmla="*/ 71 w 142"/>
              <a:gd name="T65" fmla="*/ 3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3">
                <a:moveTo>
                  <a:pt x="70" y="0"/>
                </a:moveTo>
                <a:lnTo>
                  <a:pt x="85" y="1"/>
                </a:lnTo>
                <a:lnTo>
                  <a:pt x="98" y="4"/>
                </a:lnTo>
                <a:lnTo>
                  <a:pt x="112" y="9"/>
                </a:lnTo>
                <a:lnTo>
                  <a:pt x="121" y="17"/>
                </a:lnTo>
                <a:lnTo>
                  <a:pt x="130" y="26"/>
                </a:lnTo>
                <a:lnTo>
                  <a:pt x="136" y="38"/>
                </a:lnTo>
                <a:lnTo>
                  <a:pt x="140" y="52"/>
                </a:lnTo>
                <a:lnTo>
                  <a:pt x="142" y="68"/>
                </a:lnTo>
                <a:lnTo>
                  <a:pt x="140" y="84"/>
                </a:lnTo>
                <a:lnTo>
                  <a:pt x="136" y="97"/>
                </a:lnTo>
                <a:lnTo>
                  <a:pt x="131" y="108"/>
                </a:lnTo>
                <a:lnTo>
                  <a:pt x="123" y="117"/>
                </a:lnTo>
                <a:lnTo>
                  <a:pt x="114" y="125"/>
                </a:lnTo>
                <a:lnTo>
                  <a:pt x="101" y="129"/>
                </a:lnTo>
                <a:lnTo>
                  <a:pt x="88" y="133"/>
                </a:lnTo>
                <a:lnTo>
                  <a:pt x="72" y="133"/>
                </a:lnTo>
                <a:lnTo>
                  <a:pt x="57" y="133"/>
                </a:lnTo>
                <a:lnTo>
                  <a:pt x="44" y="129"/>
                </a:lnTo>
                <a:lnTo>
                  <a:pt x="30" y="124"/>
                </a:lnTo>
                <a:lnTo>
                  <a:pt x="20" y="116"/>
                </a:lnTo>
                <a:lnTo>
                  <a:pt x="12" y="107"/>
                </a:lnTo>
                <a:lnTo>
                  <a:pt x="6" y="95"/>
                </a:lnTo>
                <a:lnTo>
                  <a:pt x="2" y="81"/>
                </a:lnTo>
                <a:lnTo>
                  <a:pt x="0" y="65"/>
                </a:lnTo>
                <a:lnTo>
                  <a:pt x="2" y="50"/>
                </a:lnTo>
                <a:lnTo>
                  <a:pt x="6" y="36"/>
                </a:lnTo>
                <a:lnTo>
                  <a:pt x="11" y="25"/>
                </a:lnTo>
                <a:lnTo>
                  <a:pt x="19" y="16"/>
                </a:lnTo>
                <a:lnTo>
                  <a:pt x="28" y="8"/>
                </a:lnTo>
                <a:lnTo>
                  <a:pt x="40" y="4"/>
                </a:lnTo>
                <a:lnTo>
                  <a:pt x="54" y="0"/>
                </a:lnTo>
                <a:lnTo>
                  <a:pt x="70" y="0"/>
                </a:lnTo>
                <a:close/>
                <a:moveTo>
                  <a:pt x="71" y="36"/>
                </a:moveTo>
                <a:lnTo>
                  <a:pt x="62" y="36"/>
                </a:lnTo>
                <a:lnTo>
                  <a:pt x="54" y="38"/>
                </a:lnTo>
                <a:lnTo>
                  <a:pt x="46" y="39"/>
                </a:lnTo>
                <a:lnTo>
                  <a:pt x="41" y="43"/>
                </a:lnTo>
                <a:lnTo>
                  <a:pt x="36" y="47"/>
                </a:lnTo>
                <a:lnTo>
                  <a:pt x="32" y="52"/>
                </a:lnTo>
                <a:lnTo>
                  <a:pt x="29" y="57"/>
                </a:lnTo>
                <a:lnTo>
                  <a:pt x="28" y="67"/>
                </a:lnTo>
                <a:lnTo>
                  <a:pt x="29" y="74"/>
                </a:lnTo>
                <a:lnTo>
                  <a:pt x="32" y="80"/>
                </a:lnTo>
                <a:lnTo>
                  <a:pt x="34" y="86"/>
                </a:lnTo>
                <a:lnTo>
                  <a:pt x="40" y="90"/>
                </a:lnTo>
                <a:lnTo>
                  <a:pt x="46" y="93"/>
                </a:lnTo>
                <a:lnTo>
                  <a:pt x="53" y="95"/>
                </a:lnTo>
                <a:lnTo>
                  <a:pt x="61" y="97"/>
                </a:lnTo>
                <a:lnTo>
                  <a:pt x="71" y="97"/>
                </a:lnTo>
                <a:lnTo>
                  <a:pt x="80" y="97"/>
                </a:lnTo>
                <a:lnTo>
                  <a:pt x="88" y="95"/>
                </a:lnTo>
                <a:lnTo>
                  <a:pt x="95" y="94"/>
                </a:lnTo>
                <a:lnTo>
                  <a:pt x="101" y="91"/>
                </a:lnTo>
                <a:lnTo>
                  <a:pt x="106" y="87"/>
                </a:lnTo>
                <a:lnTo>
                  <a:pt x="110" y="81"/>
                </a:lnTo>
                <a:lnTo>
                  <a:pt x="113" y="76"/>
                </a:lnTo>
                <a:lnTo>
                  <a:pt x="113" y="67"/>
                </a:lnTo>
                <a:lnTo>
                  <a:pt x="113" y="59"/>
                </a:lnTo>
                <a:lnTo>
                  <a:pt x="110" y="53"/>
                </a:lnTo>
                <a:lnTo>
                  <a:pt x="106" y="47"/>
                </a:lnTo>
                <a:lnTo>
                  <a:pt x="102" y="43"/>
                </a:lnTo>
                <a:lnTo>
                  <a:pt x="96" y="40"/>
                </a:lnTo>
                <a:lnTo>
                  <a:pt x="89" y="38"/>
                </a:lnTo>
                <a:lnTo>
                  <a:pt x="80" y="36"/>
                </a:lnTo>
                <a:lnTo>
                  <a:pt x="71" y="3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13"/>
          <p:cNvSpPr>
            <a:spLocks/>
          </p:cNvSpPr>
          <p:nvPr/>
        </p:nvSpPr>
        <p:spPr bwMode="auto">
          <a:xfrm>
            <a:off x="3224213" y="2373313"/>
            <a:ext cx="57150" cy="41275"/>
          </a:xfrm>
          <a:custGeom>
            <a:avLst/>
            <a:gdLst>
              <a:gd name="T0" fmla="*/ 117 w 142"/>
              <a:gd name="T1" fmla="*/ 0 h 102"/>
              <a:gd name="T2" fmla="*/ 122 w 142"/>
              <a:gd name="T3" fmla="*/ 0 h 102"/>
              <a:gd name="T4" fmla="*/ 125 w 142"/>
              <a:gd name="T5" fmla="*/ 1 h 102"/>
              <a:gd name="T6" fmla="*/ 127 w 142"/>
              <a:gd name="T7" fmla="*/ 3 h 102"/>
              <a:gd name="T8" fmla="*/ 131 w 142"/>
              <a:gd name="T9" fmla="*/ 5 h 102"/>
              <a:gd name="T10" fmla="*/ 135 w 142"/>
              <a:gd name="T11" fmla="*/ 13 h 102"/>
              <a:gd name="T12" fmla="*/ 139 w 142"/>
              <a:gd name="T13" fmla="*/ 24 h 102"/>
              <a:gd name="T14" fmla="*/ 140 w 142"/>
              <a:gd name="T15" fmla="*/ 37 h 102"/>
              <a:gd name="T16" fmla="*/ 140 w 142"/>
              <a:gd name="T17" fmla="*/ 56 h 102"/>
              <a:gd name="T18" fmla="*/ 131 w 142"/>
              <a:gd name="T19" fmla="*/ 78 h 102"/>
              <a:gd name="T20" fmla="*/ 114 w 142"/>
              <a:gd name="T21" fmla="*/ 93 h 102"/>
              <a:gd name="T22" fmla="*/ 89 w 142"/>
              <a:gd name="T23" fmla="*/ 101 h 102"/>
              <a:gd name="T24" fmla="*/ 55 w 142"/>
              <a:gd name="T25" fmla="*/ 101 h 102"/>
              <a:gd name="T26" fmla="*/ 28 w 142"/>
              <a:gd name="T27" fmla="*/ 91 h 102"/>
              <a:gd name="T28" fmla="*/ 10 w 142"/>
              <a:gd name="T29" fmla="*/ 75 h 102"/>
              <a:gd name="T30" fmla="*/ 2 w 142"/>
              <a:gd name="T31" fmla="*/ 52 h 102"/>
              <a:gd name="T32" fmla="*/ 0 w 142"/>
              <a:gd name="T33" fmla="*/ 34 h 102"/>
              <a:gd name="T34" fmla="*/ 3 w 142"/>
              <a:gd name="T35" fmla="*/ 22 h 102"/>
              <a:gd name="T36" fmla="*/ 6 w 142"/>
              <a:gd name="T37" fmla="*/ 13 h 102"/>
              <a:gd name="T38" fmla="*/ 10 w 142"/>
              <a:gd name="T39" fmla="*/ 7 h 102"/>
              <a:gd name="T40" fmla="*/ 14 w 142"/>
              <a:gd name="T41" fmla="*/ 3 h 102"/>
              <a:gd name="T42" fmla="*/ 16 w 142"/>
              <a:gd name="T43" fmla="*/ 1 h 102"/>
              <a:gd name="T44" fmla="*/ 19 w 142"/>
              <a:gd name="T45" fmla="*/ 1 h 102"/>
              <a:gd name="T46" fmla="*/ 24 w 142"/>
              <a:gd name="T47" fmla="*/ 0 h 102"/>
              <a:gd name="T48" fmla="*/ 34 w 142"/>
              <a:gd name="T49" fmla="*/ 1 h 102"/>
              <a:gd name="T50" fmla="*/ 41 w 142"/>
              <a:gd name="T51" fmla="*/ 4 h 102"/>
              <a:gd name="T52" fmla="*/ 41 w 142"/>
              <a:gd name="T53" fmla="*/ 8 h 102"/>
              <a:gd name="T54" fmla="*/ 38 w 142"/>
              <a:gd name="T55" fmla="*/ 13 h 102"/>
              <a:gd name="T56" fmla="*/ 33 w 142"/>
              <a:gd name="T57" fmla="*/ 21 h 102"/>
              <a:gd name="T58" fmla="*/ 29 w 142"/>
              <a:gd name="T59" fmla="*/ 31 h 102"/>
              <a:gd name="T60" fmla="*/ 30 w 142"/>
              <a:gd name="T61" fmla="*/ 50 h 102"/>
              <a:gd name="T62" fmla="*/ 51 w 142"/>
              <a:gd name="T63" fmla="*/ 64 h 102"/>
              <a:gd name="T64" fmla="*/ 80 w 142"/>
              <a:gd name="T65" fmla="*/ 65 h 102"/>
              <a:gd name="T66" fmla="*/ 96 w 142"/>
              <a:gd name="T67" fmla="*/ 61 h 102"/>
              <a:gd name="T68" fmla="*/ 106 w 142"/>
              <a:gd name="T69" fmla="*/ 55 h 102"/>
              <a:gd name="T70" fmla="*/ 112 w 142"/>
              <a:gd name="T71" fmla="*/ 44 h 102"/>
              <a:gd name="T72" fmla="*/ 112 w 142"/>
              <a:gd name="T73" fmla="*/ 30 h 102"/>
              <a:gd name="T74" fmla="*/ 108 w 142"/>
              <a:gd name="T75" fmla="*/ 20 h 102"/>
              <a:gd name="T76" fmla="*/ 102 w 142"/>
              <a:gd name="T77" fmla="*/ 12 h 102"/>
              <a:gd name="T78" fmla="*/ 98 w 142"/>
              <a:gd name="T79" fmla="*/ 7 h 102"/>
              <a:gd name="T80" fmla="*/ 98 w 142"/>
              <a:gd name="T81" fmla="*/ 3 h 102"/>
              <a:gd name="T82" fmla="*/ 100 w 142"/>
              <a:gd name="T83" fmla="*/ 1 h 102"/>
              <a:gd name="T84" fmla="*/ 104 w 142"/>
              <a:gd name="T85" fmla="*/ 0 h 102"/>
              <a:gd name="T86" fmla="*/ 109 w 142"/>
              <a:gd name="T8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02">
                <a:moveTo>
                  <a:pt x="113" y="0"/>
                </a:moveTo>
                <a:lnTo>
                  <a:pt x="117" y="0"/>
                </a:lnTo>
                <a:lnTo>
                  <a:pt x="119" y="0"/>
                </a:lnTo>
                <a:lnTo>
                  <a:pt x="122" y="0"/>
                </a:lnTo>
                <a:lnTo>
                  <a:pt x="123" y="1"/>
                </a:lnTo>
                <a:lnTo>
                  <a:pt x="125" y="1"/>
                </a:lnTo>
                <a:lnTo>
                  <a:pt x="126" y="1"/>
                </a:lnTo>
                <a:lnTo>
                  <a:pt x="127" y="3"/>
                </a:lnTo>
                <a:lnTo>
                  <a:pt x="129" y="4"/>
                </a:lnTo>
                <a:lnTo>
                  <a:pt x="131" y="5"/>
                </a:lnTo>
                <a:lnTo>
                  <a:pt x="132" y="9"/>
                </a:lnTo>
                <a:lnTo>
                  <a:pt x="135" y="13"/>
                </a:lnTo>
                <a:lnTo>
                  <a:pt x="136" y="18"/>
                </a:lnTo>
                <a:lnTo>
                  <a:pt x="139" y="24"/>
                </a:lnTo>
                <a:lnTo>
                  <a:pt x="140" y="30"/>
                </a:lnTo>
                <a:lnTo>
                  <a:pt x="140" y="37"/>
                </a:lnTo>
                <a:lnTo>
                  <a:pt x="142" y="42"/>
                </a:lnTo>
                <a:lnTo>
                  <a:pt x="140" y="56"/>
                </a:lnTo>
                <a:lnTo>
                  <a:pt x="136" y="68"/>
                </a:lnTo>
                <a:lnTo>
                  <a:pt x="131" y="78"/>
                </a:lnTo>
                <a:lnTo>
                  <a:pt x="123" y="86"/>
                </a:lnTo>
                <a:lnTo>
                  <a:pt x="114" y="93"/>
                </a:lnTo>
                <a:lnTo>
                  <a:pt x="102" y="98"/>
                </a:lnTo>
                <a:lnTo>
                  <a:pt x="89" y="101"/>
                </a:lnTo>
                <a:lnTo>
                  <a:pt x="74" y="102"/>
                </a:lnTo>
                <a:lnTo>
                  <a:pt x="55" y="101"/>
                </a:lnTo>
                <a:lnTo>
                  <a:pt x="41" y="97"/>
                </a:lnTo>
                <a:lnTo>
                  <a:pt x="28" y="91"/>
                </a:lnTo>
                <a:lnTo>
                  <a:pt x="19" y="84"/>
                </a:lnTo>
                <a:lnTo>
                  <a:pt x="10" y="75"/>
                </a:lnTo>
                <a:lnTo>
                  <a:pt x="6" y="64"/>
                </a:lnTo>
                <a:lnTo>
                  <a:pt x="2" y="52"/>
                </a:lnTo>
                <a:lnTo>
                  <a:pt x="0" y="39"/>
                </a:lnTo>
                <a:lnTo>
                  <a:pt x="0" y="34"/>
                </a:lnTo>
                <a:lnTo>
                  <a:pt x="2" y="27"/>
                </a:lnTo>
                <a:lnTo>
                  <a:pt x="3" y="22"/>
                </a:lnTo>
                <a:lnTo>
                  <a:pt x="4" y="18"/>
                </a:lnTo>
                <a:lnTo>
                  <a:pt x="6" y="13"/>
                </a:lnTo>
                <a:lnTo>
                  <a:pt x="8" y="9"/>
                </a:lnTo>
                <a:lnTo>
                  <a:pt x="10" y="7"/>
                </a:lnTo>
                <a:lnTo>
                  <a:pt x="12" y="4"/>
                </a:lnTo>
                <a:lnTo>
                  <a:pt x="14" y="3"/>
                </a:lnTo>
                <a:lnTo>
                  <a:pt x="15" y="3"/>
                </a:lnTo>
                <a:lnTo>
                  <a:pt x="16" y="1"/>
                </a:lnTo>
                <a:lnTo>
                  <a:pt x="17" y="1"/>
                </a:lnTo>
                <a:lnTo>
                  <a:pt x="19" y="1"/>
                </a:lnTo>
                <a:lnTo>
                  <a:pt x="21" y="1"/>
                </a:lnTo>
                <a:lnTo>
                  <a:pt x="24" y="0"/>
                </a:lnTo>
                <a:lnTo>
                  <a:pt x="27" y="0"/>
                </a:lnTo>
                <a:lnTo>
                  <a:pt x="34" y="1"/>
                </a:lnTo>
                <a:lnTo>
                  <a:pt x="38" y="1"/>
                </a:lnTo>
                <a:lnTo>
                  <a:pt x="41" y="4"/>
                </a:lnTo>
                <a:lnTo>
                  <a:pt x="42" y="5"/>
                </a:lnTo>
                <a:lnTo>
                  <a:pt x="41" y="8"/>
                </a:lnTo>
                <a:lnTo>
                  <a:pt x="40" y="10"/>
                </a:lnTo>
                <a:lnTo>
                  <a:pt x="38" y="13"/>
                </a:lnTo>
                <a:lnTo>
                  <a:pt x="36" y="17"/>
                </a:lnTo>
                <a:lnTo>
                  <a:pt x="33" y="21"/>
                </a:lnTo>
                <a:lnTo>
                  <a:pt x="32" y="25"/>
                </a:lnTo>
                <a:lnTo>
                  <a:pt x="29" y="31"/>
                </a:lnTo>
                <a:lnTo>
                  <a:pt x="29" y="38"/>
                </a:lnTo>
                <a:lnTo>
                  <a:pt x="30" y="50"/>
                </a:lnTo>
                <a:lnTo>
                  <a:pt x="40" y="59"/>
                </a:lnTo>
                <a:lnTo>
                  <a:pt x="51" y="64"/>
                </a:lnTo>
                <a:lnTo>
                  <a:pt x="71" y="65"/>
                </a:lnTo>
                <a:lnTo>
                  <a:pt x="80" y="65"/>
                </a:lnTo>
                <a:lnTo>
                  <a:pt x="88" y="64"/>
                </a:lnTo>
                <a:lnTo>
                  <a:pt x="96" y="61"/>
                </a:lnTo>
                <a:lnTo>
                  <a:pt x="101" y="59"/>
                </a:lnTo>
                <a:lnTo>
                  <a:pt x="106" y="55"/>
                </a:lnTo>
                <a:lnTo>
                  <a:pt x="109" y="50"/>
                </a:lnTo>
                <a:lnTo>
                  <a:pt x="112" y="44"/>
                </a:lnTo>
                <a:lnTo>
                  <a:pt x="112" y="37"/>
                </a:lnTo>
                <a:lnTo>
                  <a:pt x="112" y="30"/>
                </a:lnTo>
                <a:lnTo>
                  <a:pt x="109" y="25"/>
                </a:lnTo>
                <a:lnTo>
                  <a:pt x="108" y="20"/>
                </a:lnTo>
                <a:lnTo>
                  <a:pt x="105" y="16"/>
                </a:lnTo>
                <a:lnTo>
                  <a:pt x="102" y="12"/>
                </a:lnTo>
                <a:lnTo>
                  <a:pt x="100" y="9"/>
                </a:lnTo>
                <a:lnTo>
                  <a:pt x="98" y="7"/>
                </a:lnTo>
                <a:lnTo>
                  <a:pt x="97" y="4"/>
                </a:lnTo>
                <a:lnTo>
                  <a:pt x="98" y="3"/>
                </a:lnTo>
                <a:lnTo>
                  <a:pt x="98" y="3"/>
                </a:lnTo>
                <a:lnTo>
                  <a:pt x="100" y="1"/>
                </a:lnTo>
                <a:lnTo>
                  <a:pt x="101" y="1"/>
                </a:lnTo>
                <a:lnTo>
                  <a:pt x="104" y="0"/>
                </a:lnTo>
                <a:lnTo>
                  <a:pt x="106" y="0"/>
                </a:lnTo>
                <a:lnTo>
                  <a:pt x="109" y="0"/>
                </a:lnTo>
                <a:lnTo>
                  <a:pt x="113"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14"/>
          <p:cNvSpPr>
            <a:spLocks/>
          </p:cNvSpPr>
          <p:nvPr/>
        </p:nvSpPr>
        <p:spPr bwMode="auto">
          <a:xfrm>
            <a:off x="3201988" y="2317750"/>
            <a:ext cx="77788" cy="44450"/>
          </a:xfrm>
          <a:custGeom>
            <a:avLst/>
            <a:gdLst>
              <a:gd name="T0" fmla="*/ 192 w 196"/>
              <a:gd name="T1" fmla="*/ 0 h 115"/>
              <a:gd name="T2" fmla="*/ 193 w 196"/>
              <a:gd name="T3" fmla="*/ 1 h 115"/>
              <a:gd name="T4" fmla="*/ 195 w 196"/>
              <a:gd name="T5" fmla="*/ 5 h 115"/>
              <a:gd name="T6" fmla="*/ 196 w 196"/>
              <a:gd name="T7" fmla="*/ 13 h 115"/>
              <a:gd name="T8" fmla="*/ 196 w 196"/>
              <a:gd name="T9" fmla="*/ 23 h 115"/>
              <a:gd name="T10" fmla="*/ 195 w 196"/>
              <a:gd name="T11" fmla="*/ 30 h 115"/>
              <a:gd name="T12" fmla="*/ 193 w 196"/>
              <a:gd name="T13" fmla="*/ 35 h 115"/>
              <a:gd name="T14" fmla="*/ 192 w 196"/>
              <a:gd name="T15" fmla="*/ 38 h 115"/>
              <a:gd name="T16" fmla="*/ 124 w 196"/>
              <a:gd name="T17" fmla="*/ 81 h 115"/>
              <a:gd name="T18" fmla="*/ 192 w 196"/>
              <a:gd name="T19" fmla="*/ 81 h 115"/>
              <a:gd name="T20" fmla="*/ 193 w 196"/>
              <a:gd name="T21" fmla="*/ 82 h 115"/>
              <a:gd name="T22" fmla="*/ 195 w 196"/>
              <a:gd name="T23" fmla="*/ 86 h 115"/>
              <a:gd name="T24" fmla="*/ 196 w 196"/>
              <a:gd name="T25" fmla="*/ 92 h 115"/>
              <a:gd name="T26" fmla="*/ 196 w 196"/>
              <a:gd name="T27" fmla="*/ 103 h 115"/>
              <a:gd name="T28" fmla="*/ 195 w 196"/>
              <a:gd name="T29" fmla="*/ 109 h 115"/>
              <a:gd name="T30" fmla="*/ 193 w 196"/>
              <a:gd name="T31" fmla="*/ 113 h 115"/>
              <a:gd name="T32" fmla="*/ 192 w 196"/>
              <a:gd name="T33" fmla="*/ 115 h 115"/>
              <a:gd name="T34" fmla="*/ 6 w 196"/>
              <a:gd name="T35" fmla="*/ 115 h 115"/>
              <a:gd name="T36" fmla="*/ 4 w 196"/>
              <a:gd name="T37" fmla="*/ 115 h 115"/>
              <a:gd name="T38" fmla="*/ 3 w 196"/>
              <a:gd name="T39" fmla="*/ 112 h 115"/>
              <a:gd name="T40" fmla="*/ 1 w 196"/>
              <a:gd name="T41" fmla="*/ 107 h 115"/>
              <a:gd name="T42" fmla="*/ 0 w 196"/>
              <a:gd name="T43" fmla="*/ 98 h 115"/>
              <a:gd name="T44" fmla="*/ 1 w 196"/>
              <a:gd name="T45" fmla="*/ 88 h 115"/>
              <a:gd name="T46" fmla="*/ 3 w 196"/>
              <a:gd name="T47" fmla="*/ 83 h 115"/>
              <a:gd name="T48" fmla="*/ 4 w 196"/>
              <a:gd name="T49" fmla="*/ 81 h 115"/>
              <a:gd name="T50" fmla="*/ 6 w 196"/>
              <a:gd name="T51" fmla="*/ 81 h 115"/>
              <a:gd name="T52" fmla="*/ 67 w 196"/>
              <a:gd name="T53" fmla="*/ 43 h 115"/>
              <a:gd name="T54" fmla="*/ 64 w 196"/>
              <a:gd name="T55" fmla="*/ 40 h 115"/>
              <a:gd name="T56" fmla="*/ 61 w 196"/>
              <a:gd name="T57" fmla="*/ 38 h 115"/>
              <a:gd name="T58" fmla="*/ 60 w 196"/>
              <a:gd name="T59" fmla="*/ 31 h 115"/>
              <a:gd name="T60" fmla="*/ 60 w 196"/>
              <a:gd name="T61" fmla="*/ 23 h 115"/>
              <a:gd name="T62" fmla="*/ 60 w 196"/>
              <a:gd name="T63" fmla="*/ 14 h 115"/>
              <a:gd name="T64" fmla="*/ 61 w 196"/>
              <a:gd name="T65" fmla="*/ 9 h 115"/>
              <a:gd name="T66" fmla="*/ 63 w 196"/>
              <a:gd name="T67" fmla="*/ 5 h 115"/>
              <a:gd name="T68" fmla="*/ 65 w 196"/>
              <a:gd name="T69" fmla="*/ 5 h 115"/>
              <a:gd name="T70" fmla="*/ 71 w 196"/>
              <a:gd name="T71" fmla="*/ 5 h 115"/>
              <a:gd name="T72" fmla="*/ 76 w 196"/>
              <a:gd name="T73" fmla="*/ 9 h 115"/>
              <a:gd name="T74" fmla="*/ 182 w 196"/>
              <a:gd name="T75" fmla="*/ 2 h 115"/>
              <a:gd name="T76" fmla="*/ 187 w 196"/>
              <a:gd name="T77" fmla="*/ 1 h 115"/>
              <a:gd name="T78" fmla="*/ 191 w 196"/>
              <a:gd name="T7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15">
                <a:moveTo>
                  <a:pt x="191" y="0"/>
                </a:moveTo>
                <a:lnTo>
                  <a:pt x="192" y="0"/>
                </a:lnTo>
                <a:lnTo>
                  <a:pt x="193" y="1"/>
                </a:lnTo>
                <a:lnTo>
                  <a:pt x="193" y="1"/>
                </a:lnTo>
                <a:lnTo>
                  <a:pt x="195" y="4"/>
                </a:lnTo>
                <a:lnTo>
                  <a:pt x="195" y="5"/>
                </a:lnTo>
                <a:lnTo>
                  <a:pt x="196" y="9"/>
                </a:lnTo>
                <a:lnTo>
                  <a:pt x="196" y="13"/>
                </a:lnTo>
                <a:lnTo>
                  <a:pt x="196" y="18"/>
                </a:lnTo>
                <a:lnTo>
                  <a:pt x="196" y="23"/>
                </a:lnTo>
                <a:lnTo>
                  <a:pt x="196" y="27"/>
                </a:lnTo>
                <a:lnTo>
                  <a:pt x="195" y="30"/>
                </a:lnTo>
                <a:lnTo>
                  <a:pt x="195" y="32"/>
                </a:lnTo>
                <a:lnTo>
                  <a:pt x="193" y="35"/>
                </a:lnTo>
                <a:lnTo>
                  <a:pt x="193" y="36"/>
                </a:lnTo>
                <a:lnTo>
                  <a:pt x="192" y="38"/>
                </a:lnTo>
                <a:lnTo>
                  <a:pt x="189" y="39"/>
                </a:lnTo>
                <a:lnTo>
                  <a:pt x="124" y="81"/>
                </a:lnTo>
                <a:lnTo>
                  <a:pt x="191" y="81"/>
                </a:lnTo>
                <a:lnTo>
                  <a:pt x="192" y="81"/>
                </a:lnTo>
                <a:lnTo>
                  <a:pt x="192" y="81"/>
                </a:lnTo>
                <a:lnTo>
                  <a:pt x="193" y="82"/>
                </a:lnTo>
                <a:lnTo>
                  <a:pt x="195" y="83"/>
                </a:lnTo>
                <a:lnTo>
                  <a:pt x="195" y="86"/>
                </a:lnTo>
                <a:lnTo>
                  <a:pt x="196" y="88"/>
                </a:lnTo>
                <a:lnTo>
                  <a:pt x="196" y="92"/>
                </a:lnTo>
                <a:lnTo>
                  <a:pt x="196" y="98"/>
                </a:lnTo>
                <a:lnTo>
                  <a:pt x="196" y="103"/>
                </a:lnTo>
                <a:lnTo>
                  <a:pt x="196" y="107"/>
                </a:lnTo>
                <a:lnTo>
                  <a:pt x="195" y="109"/>
                </a:lnTo>
                <a:lnTo>
                  <a:pt x="195" y="112"/>
                </a:lnTo>
                <a:lnTo>
                  <a:pt x="193" y="113"/>
                </a:lnTo>
                <a:lnTo>
                  <a:pt x="192" y="115"/>
                </a:lnTo>
                <a:lnTo>
                  <a:pt x="192" y="115"/>
                </a:lnTo>
                <a:lnTo>
                  <a:pt x="191" y="115"/>
                </a:lnTo>
                <a:lnTo>
                  <a:pt x="6" y="115"/>
                </a:lnTo>
                <a:lnTo>
                  <a:pt x="5" y="115"/>
                </a:lnTo>
                <a:lnTo>
                  <a:pt x="4" y="115"/>
                </a:lnTo>
                <a:lnTo>
                  <a:pt x="3" y="113"/>
                </a:lnTo>
                <a:lnTo>
                  <a:pt x="3" y="112"/>
                </a:lnTo>
                <a:lnTo>
                  <a:pt x="1" y="109"/>
                </a:lnTo>
                <a:lnTo>
                  <a:pt x="1" y="107"/>
                </a:lnTo>
                <a:lnTo>
                  <a:pt x="1" y="103"/>
                </a:lnTo>
                <a:lnTo>
                  <a:pt x="0" y="98"/>
                </a:lnTo>
                <a:lnTo>
                  <a:pt x="1" y="92"/>
                </a:lnTo>
                <a:lnTo>
                  <a:pt x="1" y="88"/>
                </a:lnTo>
                <a:lnTo>
                  <a:pt x="1" y="86"/>
                </a:lnTo>
                <a:lnTo>
                  <a:pt x="3" y="83"/>
                </a:lnTo>
                <a:lnTo>
                  <a:pt x="3" y="82"/>
                </a:lnTo>
                <a:lnTo>
                  <a:pt x="4" y="81"/>
                </a:lnTo>
                <a:lnTo>
                  <a:pt x="5" y="81"/>
                </a:lnTo>
                <a:lnTo>
                  <a:pt x="6" y="81"/>
                </a:lnTo>
                <a:lnTo>
                  <a:pt x="116" y="81"/>
                </a:lnTo>
                <a:lnTo>
                  <a:pt x="67" y="43"/>
                </a:lnTo>
                <a:lnTo>
                  <a:pt x="65" y="41"/>
                </a:lnTo>
                <a:lnTo>
                  <a:pt x="64" y="40"/>
                </a:lnTo>
                <a:lnTo>
                  <a:pt x="63" y="39"/>
                </a:lnTo>
                <a:lnTo>
                  <a:pt x="61" y="38"/>
                </a:lnTo>
                <a:lnTo>
                  <a:pt x="61" y="35"/>
                </a:lnTo>
                <a:lnTo>
                  <a:pt x="60" y="31"/>
                </a:lnTo>
                <a:lnTo>
                  <a:pt x="60" y="27"/>
                </a:lnTo>
                <a:lnTo>
                  <a:pt x="60" y="23"/>
                </a:lnTo>
                <a:lnTo>
                  <a:pt x="60" y="18"/>
                </a:lnTo>
                <a:lnTo>
                  <a:pt x="60" y="14"/>
                </a:lnTo>
                <a:lnTo>
                  <a:pt x="61" y="10"/>
                </a:lnTo>
                <a:lnTo>
                  <a:pt x="61" y="9"/>
                </a:lnTo>
                <a:lnTo>
                  <a:pt x="63" y="6"/>
                </a:lnTo>
                <a:lnTo>
                  <a:pt x="63" y="5"/>
                </a:lnTo>
                <a:lnTo>
                  <a:pt x="64" y="5"/>
                </a:lnTo>
                <a:lnTo>
                  <a:pt x="65" y="5"/>
                </a:lnTo>
                <a:lnTo>
                  <a:pt x="68" y="5"/>
                </a:lnTo>
                <a:lnTo>
                  <a:pt x="71" y="5"/>
                </a:lnTo>
                <a:lnTo>
                  <a:pt x="73" y="6"/>
                </a:lnTo>
                <a:lnTo>
                  <a:pt x="76" y="9"/>
                </a:lnTo>
                <a:lnTo>
                  <a:pt x="116" y="45"/>
                </a:lnTo>
                <a:lnTo>
                  <a:pt x="182" y="2"/>
                </a:lnTo>
                <a:lnTo>
                  <a:pt x="184" y="1"/>
                </a:lnTo>
                <a:lnTo>
                  <a:pt x="187" y="1"/>
                </a:lnTo>
                <a:lnTo>
                  <a:pt x="188" y="0"/>
                </a:lnTo>
                <a:lnTo>
                  <a:pt x="191"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15"/>
          <p:cNvSpPr>
            <a:spLocks/>
          </p:cNvSpPr>
          <p:nvPr/>
        </p:nvSpPr>
        <p:spPr bwMode="auto">
          <a:xfrm>
            <a:off x="3208338" y="2244725"/>
            <a:ext cx="71438" cy="39688"/>
          </a:xfrm>
          <a:custGeom>
            <a:avLst/>
            <a:gdLst>
              <a:gd name="T0" fmla="*/ 15 w 182"/>
              <a:gd name="T1" fmla="*/ 0 h 102"/>
              <a:gd name="T2" fmla="*/ 20 w 182"/>
              <a:gd name="T3" fmla="*/ 0 h 102"/>
              <a:gd name="T4" fmla="*/ 23 w 182"/>
              <a:gd name="T5" fmla="*/ 0 h 102"/>
              <a:gd name="T6" fmla="*/ 25 w 182"/>
              <a:gd name="T7" fmla="*/ 2 h 102"/>
              <a:gd name="T8" fmla="*/ 26 w 182"/>
              <a:gd name="T9" fmla="*/ 2 h 102"/>
              <a:gd name="T10" fmla="*/ 29 w 182"/>
              <a:gd name="T11" fmla="*/ 3 h 102"/>
              <a:gd name="T12" fmla="*/ 29 w 182"/>
              <a:gd name="T13" fmla="*/ 3 h 102"/>
              <a:gd name="T14" fmla="*/ 30 w 182"/>
              <a:gd name="T15" fmla="*/ 4 h 102"/>
              <a:gd name="T16" fmla="*/ 30 w 182"/>
              <a:gd name="T17" fmla="*/ 6 h 102"/>
              <a:gd name="T18" fmla="*/ 30 w 182"/>
              <a:gd name="T19" fmla="*/ 64 h 102"/>
              <a:gd name="T20" fmla="*/ 79 w 182"/>
              <a:gd name="T21" fmla="*/ 64 h 102"/>
              <a:gd name="T22" fmla="*/ 79 w 182"/>
              <a:gd name="T23" fmla="*/ 10 h 102"/>
              <a:gd name="T24" fmla="*/ 79 w 182"/>
              <a:gd name="T25" fmla="*/ 8 h 102"/>
              <a:gd name="T26" fmla="*/ 80 w 182"/>
              <a:gd name="T27" fmla="*/ 7 h 102"/>
              <a:gd name="T28" fmla="*/ 80 w 182"/>
              <a:gd name="T29" fmla="*/ 7 h 102"/>
              <a:gd name="T30" fmla="*/ 81 w 182"/>
              <a:gd name="T31" fmla="*/ 6 h 102"/>
              <a:gd name="T32" fmla="*/ 84 w 182"/>
              <a:gd name="T33" fmla="*/ 4 h 102"/>
              <a:gd name="T34" fmla="*/ 87 w 182"/>
              <a:gd name="T35" fmla="*/ 4 h 102"/>
              <a:gd name="T36" fmla="*/ 89 w 182"/>
              <a:gd name="T37" fmla="*/ 4 h 102"/>
              <a:gd name="T38" fmla="*/ 93 w 182"/>
              <a:gd name="T39" fmla="*/ 4 h 102"/>
              <a:gd name="T40" fmla="*/ 97 w 182"/>
              <a:gd name="T41" fmla="*/ 4 h 102"/>
              <a:gd name="T42" fmla="*/ 101 w 182"/>
              <a:gd name="T43" fmla="*/ 4 h 102"/>
              <a:gd name="T44" fmla="*/ 104 w 182"/>
              <a:gd name="T45" fmla="*/ 4 h 102"/>
              <a:gd name="T46" fmla="*/ 105 w 182"/>
              <a:gd name="T47" fmla="*/ 6 h 102"/>
              <a:gd name="T48" fmla="*/ 106 w 182"/>
              <a:gd name="T49" fmla="*/ 7 h 102"/>
              <a:gd name="T50" fmla="*/ 107 w 182"/>
              <a:gd name="T51" fmla="*/ 7 h 102"/>
              <a:gd name="T52" fmla="*/ 109 w 182"/>
              <a:gd name="T53" fmla="*/ 8 h 102"/>
              <a:gd name="T54" fmla="*/ 109 w 182"/>
              <a:gd name="T55" fmla="*/ 10 h 102"/>
              <a:gd name="T56" fmla="*/ 109 w 182"/>
              <a:gd name="T57" fmla="*/ 64 h 102"/>
              <a:gd name="T58" fmla="*/ 175 w 182"/>
              <a:gd name="T59" fmla="*/ 64 h 102"/>
              <a:gd name="T60" fmla="*/ 177 w 182"/>
              <a:gd name="T61" fmla="*/ 64 h 102"/>
              <a:gd name="T62" fmla="*/ 178 w 182"/>
              <a:gd name="T63" fmla="*/ 66 h 102"/>
              <a:gd name="T64" fmla="*/ 179 w 182"/>
              <a:gd name="T65" fmla="*/ 67 h 102"/>
              <a:gd name="T66" fmla="*/ 181 w 182"/>
              <a:gd name="T67" fmla="*/ 68 h 102"/>
              <a:gd name="T68" fmla="*/ 181 w 182"/>
              <a:gd name="T69" fmla="*/ 71 h 102"/>
              <a:gd name="T70" fmla="*/ 182 w 182"/>
              <a:gd name="T71" fmla="*/ 75 h 102"/>
              <a:gd name="T72" fmla="*/ 182 w 182"/>
              <a:gd name="T73" fmla="*/ 79 h 102"/>
              <a:gd name="T74" fmla="*/ 182 w 182"/>
              <a:gd name="T75" fmla="*/ 83 h 102"/>
              <a:gd name="T76" fmla="*/ 182 w 182"/>
              <a:gd name="T77" fmla="*/ 88 h 102"/>
              <a:gd name="T78" fmla="*/ 182 w 182"/>
              <a:gd name="T79" fmla="*/ 92 h 102"/>
              <a:gd name="T80" fmla="*/ 181 w 182"/>
              <a:gd name="T81" fmla="*/ 96 h 102"/>
              <a:gd name="T82" fmla="*/ 181 w 182"/>
              <a:gd name="T83" fmla="*/ 98 h 102"/>
              <a:gd name="T84" fmla="*/ 179 w 182"/>
              <a:gd name="T85" fmla="*/ 100 h 102"/>
              <a:gd name="T86" fmla="*/ 178 w 182"/>
              <a:gd name="T87" fmla="*/ 101 h 102"/>
              <a:gd name="T88" fmla="*/ 177 w 182"/>
              <a:gd name="T89" fmla="*/ 101 h 102"/>
              <a:gd name="T90" fmla="*/ 175 w 182"/>
              <a:gd name="T91" fmla="*/ 102 h 102"/>
              <a:gd name="T92" fmla="*/ 12 w 182"/>
              <a:gd name="T93" fmla="*/ 102 h 102"/>
              <a:gd name="T94" fmla="*/ 7 w 182"/>
              <a:gd name="T95" fmla="*/ 101 h 102"/>
              <a:gd name="T96" fmla="*/ 3 w 182"/>
              <a:gd name="T97" fmla="*/ 98 h 102"/>
              <a:gd name="T98" fmla="*/ 0 w 182"/>
              <a:gd name="T99" fmla="*/ 96 h 102"/>
              <a:gd name="T100" fmla="*/ 0 w 182"/>
              <a:gd name="T101" fmla="*/ 91 h 102"/>
              <a:gd name="T102" fmla="*/ 0 w 182"/>
              <a:gd name="T103" fmla="*/ 6 h 102"/>
              <a:gd name="T104" fmla="*/ 0 w 182"/>
              <a:gd name="T105" fmla="*/ 4 h 102"/>
              <a:gd name="T106" fmla="*/ 2 w 182"/>
              <a:gd name="T107" fmla="*/ 3 h 102"/>
              <a:gd name="T108" fmla="*/ 2 w 182"/>
              <a:gd name="T109" fmla="*/ 3 h 102"/>
              <a:gd name="T110" fmla="*/ 4 w 182"/>
              <a:gd name="T111" fmla="*/ 2 h 102"/>
              <a:gd name="T112" fmla="*/ 6 w 182"/>
              <a:gd name="T113" fmla="*/ 2 h 102"/>
              <a:gd name="T114" fmla="*/ 8 w 182"/>
              <a:gd name="T115" fmla="*/ 0 h 102"/>
              <a:gd name="T116" fmla="*/ 11 w 182"/>
              <a:gd name="T117" fmla="*/ 0 h 102"/>
              <a:gd name="T118" fmla="*/ 15 w 182"/>
              <a:gd name="T1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 h="102">
                <a:moveTo>
                  <a:pt x="15" y="0"/>
                </a:moveTo>
                <a:lnTo>
                  <a:pt x="20" y="0"/>
                </a:lnTo>
                <a:lnTo>
                  <a:pt x="23" y="0"/>
                </a:lnTo>
                <a:lnTo>
                  <a:pt x="25" y="2"/>
                </a:lnTo>
                <a:lnTo>
                  <a:pt x="26" y="2"/>
                </a:lnTo>
                <a:lnTo>
                  <a:pt x="29" y="3"/>
                </a:lnTo>
                <a:lnTo>
                  <a:pt x="29" y="3"/>
                </a:lnTo>
                <a:lnTo>
                  <a:pt x="30" y="4"/>
                </a:lnTo>
                <a:lnTo>
                  <a:pt x="30" y="6"/>
                </a:lnTo>
                <a:lnTo>
                  <a:pt x="30" y="64"/>
                </a:lnTo>
                <a:lnTo>
                  <a:pt x="79" y="64"/>
                </a:lnTo>
                <a:lnTo>
                  <a:pt x="79" y="10"/>
                </a:lnTo>
                <a:lnTo>
                  <a:pt x="79" y="8"/>
                </a:lnTo>
                <a:lnTo>
                  <a:pt x="80" y="7"/>
                </a:lnTo>
                <a:lnTo>
                  <a:pt x="80" y="7"/>
                </a:lnTo>
                <a:lnTo>
                  <a:pt x="81" y="6"/>
                </a:lnTo>
                <a:lnTo>
                  <a:pt x="84" y="4"/>
                </a:lnTo>
                <a:lnTo>
                  <a:pt x="87" y="4"/>
                </a:lnTo>
                <a:lnTo>
                  <a:pt x="89" y="4"/>
                </a:lnTo>
                <a:lnTo>
                  <a:pt x="93" y="4"/>
                </a:lnTo>
                <a:lnTo>
                  <a:pt x="97" y="4"/>
                </a:lnTo>
                <a:lnTo>
                  <a:pt x="101" y="4"/>
                </a:lnTo>
                <a:lnTo>
                  <a:pt x="104" y="4"/>
                </a:lnTo>
                <a:lnTo>
                  <a:pt x="105" y="6"/>
                </a:lnTo>
                <a:lnTo>
                  <a:pt x="106" y="7"/>
                </a:lnTo>
                <a:lnTo>
                  <a:pt x="107" y="7"/>
                </a:lnTo>
                <a:lnTo>
                  <a:pt x="109" y="8"/>
                </a:lnTo>
                <a:lnTo>
                  <a:pt x="109" y="10"/>
                </a:lnTo>
                <a:lnTo>
                  <a:pt x="109" y="64"/>
                </a:lnTo>
                <a:lnTo>
                  <a:pt x="175" y="64"/>
                </a:lnTo>
                <a:lnTo>
                  <a:pt x="177" y="64"/>
                </a:lnTo>
                <a:lnTo>
                  <a:pt x="178" y="66"/>
                </a:lnTo>
                <a:lnTo>
                  <a:pt x="179" y="67"/>
                </a:lnTo>
                <a:lnTo>
                  <a:pt x="181" y="68"/>
                </a:lnTo>
                <a:lnTo>
                  <a:pt x="181" y="71"/>
                </a:lnTo>
                <a:lnTo>
                  <a:pt x="182" y="75"/>
                </a:lnTo>
                <a:lnTo>
                  <a:pt x="182" y="79"/>
                </a:lnTo>
                <a:lnTo>
                  <a:pt x="182" y="83"/>
                </a:lnTo>
                <a:lnTo>
                  <a:pt x="182" y="88"/>
                </a:lnTo>
                <a:lnTo>
                  <a:pt x="182" y="92"/>
                </a:lnTo>
                <a:lnTo>
                  <a:pt x="181" y="96"/>
                </a:lnTo>
                <a:lnTo>
                  <a:pt x="181" y="98"/>
                </a:lnTo>
                <a:lnTo>
                  <a:pt x="179" y="100"/>
                </a:lnTo>
                <a:lnTo>
                  <a:pt x="178" y="101"/>
                </a:lnTo>
                <a:lnTo>
                  <a:pt x="177" y="101"/>
                </a:lnTo>
                <a:lnTo>
                  <a:pt x="175" y="102"/>
                </a:lnTo>
                <a:lnTo>
                  <a:pt x="12" y="102"/>
                </a:lnTo>
                <a:lnTo>
                  <a:pt x="7" y="101"/>
                </a:lnTo>
                <a:lnTo>
                  <a:pt x="3" y="98"/>
                </a:lnTo>
                <a:lnTo>
                  <a:pt x="0" y="96"/>
                </a:lnTo>
                <a:lnTo>
                  <a:pt x="0" y="91"/>
                </a:lnTo>
                <a:lnTo>
                  <a:pt x="0" y="6"/>
                </a:lnTo>
                <a:lnTo>
                  <a:pt x="0" y="4"/>
                </a:lnTo>
                <a:lnTo>
                  <a:pt x="2" y="3"/>
                </a:lnTo>
                <a:lnTo>
                  <a:pt x="2" y="3"/>
                </a:lnTo>
                <a:lnTo>
                  <a:pt x="4" y="2"/>
                </a:lnTo>
                <a:lnTo>
                  <a:pt x="6" y="2"/>
                </a:lnTo>
                <a:lnTo>
                  <a:pt x="8" y="0"/>
                </a:lnTo>
                <a:lnTo>
                  <a:pt x="11" y="0"/>
                </a:lnTo>
                <a:lnTo>
                  <a:pt x="15"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316"/>
          <p:cNvSpPr>
            <a:spLocks/>
          </p:cNvSpPr>
          <p:nvPr/>
        </p:nvSpPr>
        <p:spPr bwMode="auto">
          <a:xfrm>
            <a:off x="3224213" y="2201863"/>
            <a:ext cx="55563" cy="31750"/>
          </a:xfrm>
          <a:custGeom>
            <a:avLst/>
            <a:gdLst>
              <a:gd name="T0" fmla="*/ 25 w 139"/>
              <a:gd name="T1" fmla="*/ 0 h 80"/>
              <a:gd name="T2" fmla="*/ 32 w 139"/>
              <a:gd name="T3" fmla="*/ 0 h 80"/>
              <a:gd name="T4" fmla="*/ 36 w 139"/>
              <a:gd name="T5" fmla="*/ 2 h 80"/>
              <a:gd name="T6" fmla="*/ 37 w 139"/>
              <a:gd name="T7" fmla="*/ 3 h 80"/>
              <a:gd name="T8" fmla="*/ 37 w 139"/>
              <a:gd name="T9" fmla="*/ 6 h 80"/>
              <a:gd name="T10" fmla="*/ 36 w 139"/>
              <a:gd name="T11" fmla="*/ 8 h 80"/>
              <a:gd name="T12" fmla="*/ 34 w 139"/>
              <a:gd name="T13" fmla="*/ 12 h 80"/>
              <a:gd name="T14" fmla="*/ 33 w 139"/>
              <a:gd name="T15" fmla="*/ 16 h 80"/>
              <a:gd name="T16" fmla="*/ 34 w 139"/>
              <a:gd name="T17" fmla="*/ 21 h 80"/>
              <a:gd name="T18" fmla="*/ 36 w 139"/>
              <a:gd name="T19" fmla="*/ 28 h 80"/>
              <a:gd name="T20" fmla="*/ 41 w 139"/>
              <a:gd name="T21" fmla="*/ 34 h 80"/>
              <a:gd name="T22" fmla="*/ 50 w 139"/>
              <a:gd name="T23" fmla="*/ 41 h 80"/>
              <a:gd name="T24" fmla="*/ 134 w 139"/>
              <a:gd name="T25" fmla="*/ 45 h 80"/>
              <a:gd name="T26" fmla="*/ 135 w 139"/>
              <a:gd name="T27" fmla="*/ 45 h 80"/>
              <a:gd name="T28" fmla="*/ 138 w 139"/>
              <a:gd name="T29" fmla="*/ 49 h 80"/>
              <a:gd name="T30" fmla="*/ 139 w 139"/>
              <a:gd name="T31" fmla="*/ 54 h 80"/>
              <a:gd name="T32" fmla="*/ 139 w 139"/>
              <a:gd name="T33" fmla="*/ 62 h 80"/>
              <a:gd name="T34" fmla="*/ 139 w 139"/>
              <a:gd name="T35" fmla="*/ 71 h 80"/>
              <a:gd name="T36" fmla="*/ 138 w 139"/>
              <a:gd name="T37" fmla="*/ 76 h 80"/>
              <a:gd name="T38" fmla="*/ 135 w 139"/>
              <a:gd name="T39" fmla="*/ 79 h 80"/>
              <a:gd name="T40" fmla="*/ 134 w 139"/>
              <a:gd name="T41" fmla="*/ 80 h 80"/>
              <a:gd name="T42" fmla="*/ 7 w 139"/>
              <a:gd name="T43" fmla="*/ 80 h 80"/>
              <a:gd name="T44" fmla="*/ 6 w 139"/>
              <a:gd name="T45" fmla="*/ 79 h 80"/>
              <a:gd name="T46" fmla="*/ 4 w 139"/>
              <a:gd name="T47" fmla="*/ 75 h 80"/>
              <a:gd name="T48" fmla="*/ 3 w 139"/>
              <a:gd name="T49" fmla="*/ 68 h 80"/>
              <a:gd name="T50" fmla="*/ 3 w 139"/>
              <a:gd name="T51" fmla="*/ 60 h 80"/>
              <a:gd name="T52" fmla="*/ 4 w 139"/>
              <a:gd name="T53" fmla="*/ 54 h 80"/>
              <a:gd name="T54" fmla="*/ 6 w 139"/>
              <a:gd name="T55" fmla="*/ 51 h 80"/>
              <a:gd name="T56" fmla="*/ 7 w 139"/>
              <a:gd name="T57" fmla="*/ 50 h 80"/>
              <a:gd name="T58" fmla="*/ 24 w 139"/>
              <a:gd name="T59" fmla="*/ 50 h 80"/>
              <a:gd name="T60" fmla="*/ 12 w 139"/>
              <a:gd name="T61" fmla="*/ 41 h 80"/>
              <a:gd name="T62" fmla="*/ 6 w 139"/>
              <a:gd name="T63" fmla="*/ 32 h 80"/>
              <a:gd name="T64" fmla="*/ 2 w 139"/>
              <a:gd name="T65" fmla="*/ 24 h 80"/>
              <a:gd name="T66" fmla="*/ 0 w 139"/>
              <a:gd name="T67" fmla="*/ 16 h 80"/>
              <a:gd name="T68" fmla="*/ 0 w 139"/>
              <a:gd name="T69" fmla="*/ 12 h 80"/>
              <a:gd name="T70" fmla="*/ 2 w 139"/>
              <a:gd name="T71" fmla="*/ 8 h 80"/>
              <a:gd name="T72" fmla="*/ 3 w 139"/>
              <a:gd name="T73" fmla="*/ 4 h 80"/>
              <a:gd name="T74" fmla="*/ 4 w 139"/>
              <a:gd name="T75" fmla="*/ 2 h 80"/>
              <a:gd name="T76" fmla="*/ 6 w 139"/>
              <a:gd name="T77" fmla="*/ 0 h 80"/>
              <a:gd name="T78" fmla="*/ 8 w 139"/>
              <a:gd name="T79" fmla="*/ 0 h 80"/>
              <a:gd name="T80" fmla="*/ 12 w 139"/>
              <a:gd name="T81" fmla="*/ 0 h 80"/>
              <a:gd name="T82" fmla="*/ 20 w 139"/>
              <a:gd name="T8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80">
                <a:moveTo>
                  <a:pt x="20" y="0"/>
                </a:moveTo>
                <a:lnTo>
                  <a:pt x="25" y="0"/>
                </a:lnTo>
                <a:lnTo>
                  <a:pt x="28" y="0"/>
                </a:lnTo>
                <a:lnTo>
                  <a:pt x="32" y="0"/>
                </a:lnTo>
                <a:lnTo>
                  <a:pt x="33" y="0"/>
                </a:lnTo>
                <a:lnTo>
                  <a:pt x="36" y="2"/>
                </a:lnTo>
                <a:lnTo>
                  <a:pt x="36" y="3"/>
                </a:lnTo>
                <a:lnTo>
                  <a:pt x="37" y="3"/>
                </a:lnTo>
                <a:lnTo>
                  <a:pt x="37" y="4"/>
                </a:lnTo>
                <a:lnTo>
                  <a:pt x="37" y="6"/>
                </a:lnTo>
                <a:lnTo>
                  <a:pt x="36" y="7"/>
                </a:lnTo>
                <a:lnTo>
                  <a:pt x="36" y="8"/>
                </a:lnTo>
                <a:lnTo>
                  <a:pt x="36" y="11"/>
                </a:lnTo>
                <a:lnTo>
                  <a:pt x="34" y="12"/>
                </a:lnTo>
                <a:lnTo>
                  <a:pt x="34" y="15"/>
                </a:lnTo>
                <a:lnTo>
                  <a:pt x="33" y="16"/>
                </a:lnTo>
                <a:lnTo>
                  <a:pt x="33" y="19"/>
                </a:lnTo>
                <a:lnTo>
                  <a:pt x="34" y="21"/>
                </a:lnTo>
                <a:lnTo>
                  <a:pt x="34" y="25"/>
                </a:lnTo>
                <a:lnTo>
                  <a:pt x="36" y="28"/>
                </a:lnTo>
                <a:lnTo>
                  <a:pt x="38" y="30"/>
                </a:lnTo>
                <a:lnTo>
                  <a:pt x="41" y="34"/>
                </a:lnTo>
                <a:lnTo>
                  <a:pt x="45" y="37"/>
                </a:lnTo>
                <a:lnTo>
                  <a:pt x="50" y="41"/>
                </a:lnTo>
                <a:lnTo>
                  <a:pt x="55" y="45"/>
                </a:lnTo>
                <a:lnTo>
                  <a:pt x="134" y="45"/>
                </a:lnTo>
                <a:lnTo>
                  <a:pt x="135" y="45"/>
                </a:lnTo>
                <a:lnTo>
                  <a:pt x="135" y="45"/>
                </a:lnTo>
                <a:lnTo>
                  <a:pt x="136" y="46"/>
                </a:lnTo>
                <a:lnTo>
                  <a:pt x="138" y="49"/>
                </a:lnTo>
                <a:lnTo>
                  <a:pt x="138" y="50"/>
                </a:lnTo>
                <a:lnTo>
                  <a:pt x="139" y="54"/>
                </a:lnTo>
                <a:lnTo>
                  <a:pt x="139" y="58"/>
                </a:lnTo>
                <a:lnTo>
                  <a:pt x="139" y="62"/>
                </a:lnTo>
                <a:lnTo>
                  <a:pt x="139" y="67"/>
                </a:lnTo>
                <a:lnTo>
                  <a:pt x="139" y="71"/>
                </a:lnTo>
                <a:lnTo>
                  <a:pt x="138" y="74"/>
                </a:lnTo>
                <a:lnTo>
                  <a:pt x="138" y="76"/>
                </a:lnTo>
                <a:lnTo>
                  <a:pt x="136" y="77"/>
                </a:lnTo>
                <a:lnTo>
                  <a:pt x="135" y="79"/>
                </a:lnTo>
                <a:lnTo>
                  <a:pt x="135" y="80"/>
                </a:lnTo>
                <a:lnTo>
                  <a:pt x="134" y="80"/>
                </a:lnTo>
                <a:lnTo>
                  <a:pt x="8" y="80"/>
                </a:lnTo>
                <a:lnTo>
                  <a:pt x="7" y="80"/>
                </a:lnTo>
                <a:lnTo>
                  <a:pt x="6" y="79"/>
                </a:lnTo>
                <a:lnTo>
                  <a:pt x="6" y="79"/>
                </a:lnTo>
                <a:lnTo>
                  <a:pt x="4" y="76"/>
                </a:lnTo>
                <a:lnTo>
                  <a:pt x="4" y="75"/>
                </a:lnTo>
                <a:lnTo>
                  <a:pt x="3" y="72"/>
                </a:lnTo>
                <a:lnTo>
                  <a:pt x="3" y="68"/>
                </a:lnTo>
                <a:lnTo>
                  <a:pt x="3" y="64"/>
                </a:lnTo>
                <a:lnTo>
                  <a:pt x="3" y="60"/>
                </a:lnTo>
                <a:lnTo>
                  <a:pt x="3" y="58"/>
                </a:lnTo>
                <a:lnTo>
                  <a:pt x="4" y="54"/>
                </a:lnTo>
                <a:lnTo>
                  <a:pt x="4" y="53"/>
                </a:lnTo>
                <a:lnTo>
                  <a:pt x="6" y="51"/>
                </a:lnTo>
                <a:lnTo>
                  <a:pt x="6" y="50"/>
                </a:lnTo>
                <a:lnTo>
                  <a:pt x="7" y="50"/>
                </a:lnTo>
                <a:lnTo>
                  <a:pt x="8" y="50"/>
                </a:lnTo>
                <a:lnTo>
                  <a:pt x="24" y="50"/>
                </a:lnTo>
                <a:lnTo>
                  <a:pt x="17" y="45"/>
                </a:lnTo>
                <a:lnTo>
                  <a:pt x="12" y="41"/>
                </a:lnTo>
                <a:lnTo>
                  <a:pt x="8" y="36"/>
                </a:lnTo>
                <a:lnTo>
                  <a:pt x="6" y="32"/>
                </a:lnTo>
                <a:lnTo>
                  <a:pt x="3" y="28"/>
                </a:lnTo>
                <a:lnTo>
                  <a:pt x="2" y="24"/>
                </a:lnTo>
                <a:lnTo>
                  <a:pt x="0" y="20"/>
                </a:lnTo>
                <a:lnTo>
                  <a:pt x="0" y="16"/>
                </a:lnTo>
                <a:lnTo>
                  <a:pt x="0" y="15"/>
                </a:lnTo>
                <a:lnTo>
                  <a:pt x="0" y="12"/>
                </a:lnTo>
                <a:lnTo>
                  <a:pt x="2" y="11"/>
                </a:lnTo>
                <a:lnTo>
                  <a:pt x="2" y="8"/>
                </a:lnTo>
                <a:lnTo>
                  <a:pt x="2" y="7"/>
                </a:lnTo>
                <a:lnTo>
                  <a:pt x="3" y="4"/>
                </a:lnTo>
                <a:lnTo>
                  <a:pt x="3" y="3"/>
                </a:lnTo>
                <a:lnTo>
                  <a:pt x="4" y="2"/>
                </a:lnTo>
                <a:lnTo>
                  <a:pt x="4" y="2"/>
                </a:lnTo>
                <a:lnTo>
                  <a:pt x="6" y="0"/>
                </a:lnTo>
                <a:lnTo>
                  <a:pt x="7" y="0"/>
                </a:lnTo>
                <a:lnTo>
                  <a:pt x="8" y="0"/>
                </a:lnTo>
                <a:lnTo>
                  <a:pt x="10" y="0"/>
                </a:lnTo>
                <a:lnTo>
                  <a:pt x="12" y="0"/>
                </a:lnTo>
                <a:lnTo>
                  <a:pt x="16" y="0"/>
                </a:lnTo>
                <a:lnTo>
                  <a:pt x="20"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317"/>
          <p:cNvSpPr>
            <a:spLocks noEditPoints="1"/>
          </p:cNvSpPr>
          <p:nvPr/>
        </p:nvSpPr>
        <p:spPr bwMode="auto">
          <a:xfrm>
            <a:off x="3224213" y="2147888"/>
            <a:ext cx="57150" cy="49213"/>
          </a:xfrm>
          <a:custGeom>
            <a:avLst/>
            <a:gdLst>
              <a:gd name="T0" fmla="*/ 74 w 142"/>
              <a:gd name="T1" fmla="*/ 1 h 122"/>
              <a:gd name="T2" fmla="*/ 79 w 142"/>
              <a:gd name="T3" fmla="*/ 6 h 122"/>
              <a:gd name="T4" fmla="*/ 80 w 142"/>
              <a:gd name="T5" fmla="*/ 87 h 122"/>
              <a:gd name="T6" fmla="*/ 95 w 142"/>
              <a:gd name="T7" fmla="*/ 84 h 122"/>
              <a:gd name="T8" fmla="*/ 105 w 142"/>
              <a:gd name="T9" fmla="*/ 79 h 122"/>
              <a:gd name="T10" fmla="*/ 113 w 142"/>
              <a:gd name="T11" fmla="*/ 67 h 122"/>
              <a:gd name="T12" fmla="*/ 114 w 142"/>
              <a:gd name="T13" fmla="*/ 53 h 122"/>
              <a:gd name="T14" fmla="*/ 113 w 142"/>
              <a:gd name="T15" fmla="*/ 36 h 122"/>
              <a:gd name="T16" fmla="*/ 110 w 142"/>
              <a:gd name="T17" fmla="*/ 24 h 122"/>
              <a:gd name="T18" fmla="*/ 108 w 142"/>
              <a:gd name="T19" fmla="*/ 15 h 122"/>
              <a:gd name="T20" fmla="*/ 106 w 142"/>
              <a:gd name="T21" fmla="*/ 10 h 122"/>
              <a:gd name="T22" fmla="*/ 106 w 142"/>
              <a:gd name="T23" fmla="*/ 9 h 122"/>
              <a:gd name="T24" fmla="*/ 109 w 142"/>
              <a:gd name="T25" fmla="*/ 7 h 122"/>
              <a:gd name="T26" fmla="*/ 112 w 142"/>
              <a:gd name="T27" fmla="*/ 6 h 122"/>
              <a:gd name="T28" fmla="*/ 118 w 142"/>
              <a:gd name="T29" fmla="*/ 6 h 122"/>
              <a:gd name="T30" fmla="*/ 123 w 142"/>
              <a:gd name="T31" fmla="*/ 6 h 122"/>
              <a:gd name="T32" fmla="*/ 127 w 142"/>
              <a:gd name="T33" fmla="*/ 6 h 122"/>
              <a:gd name="T34" fmla="*/ 130 w 142"/>
              <a:gd name="T35" fmla="*/ 7 h 122"/>
              <a:gd name="T36" fmla="*/ 131 w 142"/>
              <a:gd name="T37" fmla="*/ 9 h 122"/>
              <a:gd name="T38" fmla="*/ 134 w 142"/>
              <a:gd name="T39" fmla="*/ 14 h 122"/>
              <a:gd name="T40" fmla="*/ 138 w 142"/>
              <a:gd name="T41" fmla="*/ 24 h 122"/>
              <a:gd name="T42" fmla="*/ 140 w 142"/>
              <a:gd name="T43" fmla="*/ 39 h 122"/>
              <a:gd name="T44" fmla="*/ 142 w 142"/>
              <a:gd name="T45" fmla="*/ 56 h 122"/>
              <a:gd name="T46" fmla="*/ 136 w 142"/>
              <a:gd name="T47" fmla="*/ 84 h 122"/>
              <a:gd name="T48" fmla="*/ 125 w 142"/>
              <a:gd name="T49" fmla="*/ 105 h 122"/>
              <a:gd name="T50" fmla="*/ 102 w 142"/>
              <a:gd name="T51" fmla="*/ 118 h 122"/>
              <a:gd name="T52" fmla="*/ 72 w 142"/>
              <a:gd name="T53" fmla="*/ 122 h 122"/>
              <a:gd name="T54" fmla="*/ 42 w 142"/>
              <a:gd name="T55" fmla="*/ 118 h 122"/>
              <a:gd name="T56" fmla="*/ 20 w 142"/>
              <a:gd name="T57" fmla="*/ 105 h 122"/>
              <a:gd name="T58" fmla="*/ 6 w 142"/>
              <a:gd name="T59" fmla="*/ 86 h 122"/>
              <a:gd name="T60" fmla="*/ 0 w 142"/>
              <a:gd name="T61" fmla="*/ 58 h 122"/>
              <a:gd name="T62" fmla="*/ 6 w 142"/>
              <a:gd name="T63" fmla="*/ 32 h 122"/>
              <a:gd name="T64" fmla="*/ 19 w 142"/>
              <a:gd name="T65" fmla="*/ 14 h 122"/>
              <a:gd name="T66" fmla="*/ 37 w 142"/>
              <a:gd name="T67" fmla="*/ 3 h 122"/>
              <a:gd name="T68" fmla="*/ 62 w 142"/>
              <a:gd name="T69" fmla="*/ 0 h 122"/>
              <a:gd name="T70" fmla="*/ 57 w 142"/>
              <a:gd name="T71" fmla="*/ 33 h 122"/>
              <a:gd name="T72" fmla="*/ 34 w 142"/>
              <a:gd name="T73" fmla="*/ 40 h 122"/>
              <a:gd name="T74" fmla="*/ 25 w 142"/>
              <a:gd name="T75" fmla="*/ 60 h 122"/>
              <a:gd name="T76" fmla="*/ 28 w 142"/>
              <a:gd name="T77" fmla="*/ 71 h 122"/>
              <a:gd name="T78" fmla="*/ 34 w 142"/>
              <a:gd name="T79" fmla="*/ 79 h 122"/>
              <a:gd name="T80" fmla="*/ 45 w 142"/>
              <a:gd name="T81" fmla="*/ 84 h 122"/>
              <a:gd name="T82" fmla="*/ 57 w 142"/>
              <a:gd name="T83" fmla="*/ 8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2" h="122">
                <a:moveTo>
                  <a:pt x="67" y="0"/>
                </a:moveTo>
                <a:lnTo>
                  <a:pt x="74" y="1"/>
                </a:lnTo>
                <a:lnTo>
                  <a:pt x="76" y="3"/>
                </a:lnTo>
                <a:lnTo>
                  <a:pt x="79" y="6"/>
                </a:lnTo>
                <a:lnTo>
                  <a:pt x="80" y="11"/>
                </a:lnTo>
                <a:lnTo>
                  <a:pt x="80" y="87"/>
                </a:lnTo>
                <a:lnTo>
                  <a:pt x="88" y="86"/>
                </a:lnTo>
                <a:lnTo>
                  <a:pt x="95" y="84"/>
                </a:lnTo>
                <a:lnTo>
                  <a:pt x="101" y="82"/>
                </a:lnTo>
                <a:lnTo>
                  <a:pt x="105" y="79"/>
                </a:lnTo>
                <a:lnTo>
                  <a:pt x="109" y="74"/>
                </a:lnTo>
                <a:lnTo>
                  <a:pt x="113" y="67"/>
                </a:lnTo>
                <a:lnTo>
                  <a:pt x="114" y="61"/>
                </a:lnTo>
                <a:lnTo>
                  <a:pt x="114" y="53"/>
                </a:lnTo>
                <a:lnTo>
                  <a:pt x="114" y="44"/>
                </a:lnTo>
                <a:lnTo>
                  <a:pt x="113" y="36"/>
                </a:lnTo>
                <a:lnTo>
                  <a:pt x="112" y="30"/>
                </a:lnTo>
                <a:lnTo>
                  <a:pt x="110" y="24"/>
                </a:lnTo>
                <a:lnTo>
                  <a:pt x="109" y="19"/>
                </a:lnTo>
                <a:lnTo>
                  <a:pt x="108" y="15"/>
                </a:lnTo>
                <a:lnTo>
                  <a:pt x="106" y="13"/>
                </a:lnTo>
                <a:lnTo>
                  <a:pt x="106" y="10"/>
                </a:lnTo>
                <a:lnTo>
                  <a:pt x="106" y="9"/>
                </a:lnTo>
                <a:lnTo>
                  <a:pt x="106" y="9"/>
                </a:lnTo>
                <a:lnTo>
                  <a:pt x="108" y="7"/>
                </a:lnTo>
                <a:lnTo>
                  <a:pt x="109" y="7"/>
                </a:lnTo>
                <a:lnTo>
                  <a:pt x="110" y="6"/>
                </a:lnTo>
                <a:lnTo>
                  <a:pt x="112" y="6"/>
                </a:lnTo>
                <a:lnTo>
                  <a:pt x="114" y="6"/>
                </a:lnTo>
                <a:lnTo>
                  <a:pt x="118" y="6"/>
                </a:lnTo>
                <a:lnTo>
                  <a:pt x="121" y="6"/>
                </a:lnTo>
                <a:lnTo>
                  <a:pt x="123" y="6"/>
                </a:lnTo>
                <a:lnTo>
                  <a:pt x="125" y="6"/>
                </a:lnTo>
                <a:lnTo>
                  <a:pt x="127" y="6"/>
                </a:lnTo>
                <a:lnTo>
                  <a:pt x="129" y="7"/>
                </a:lnTo>
                <a:lnTo>
                  <a:pt x="130" y="7"/>
                </a:lnTo>
                <a:lnTo>
                  <a:pt x="130" y="7"/>
                </a:lnTo>
                <a:lnTo>
                  <a:pt x="131" y="9"/>
                </a:lnTo>
                <a:lnTo>
                  <a:pt x="132" y="10"/>
                </a:lnTo>
                <a:lnTo>
                  <a:pt x="134" y="14"/>
                </a:lnTo>
                <a:lnTo>
                  <a:pt x="135" y="18"/>
                </a:lnTo>
                <a:lnTo>
                  <a:pt x="138" y="24"/>
                </a:lnTo>
                <a:lnTo>
                  <a:pt x="139" y="31"/>
                </a:lnTo>
                <a:lnTo>
                  <a:pt x="140" y="39"/>
                </a:lnTo>
                <a:lnTo>
                  <a:pt x="140" y="47"/>
                </a:lnTo>
                <a:lnTo>
                  <a:pt x="142" y="56"/>
                </a:lnTo>
                <a:lnTo>
                  <a:pt x="140" y="71"/>
                </a:lnTo>
                <a:lnTo>
                  <a:pt x="136" y="84"/>
                </a:lnTo>
                <a:lnTo>
                  <a:pt x="132" y="96"/>
                </a:lnTo>
                <a:lnTo>
                  <a:pt x="125" y="105"/>
                </a:lnTo>
                <a:lnTo>
                  <a:pt x="115" y="113"/>
                </a:lnTo>
                <a:lnTo>
                  <a:pt x="102" y="118"/>
                </a:lnTo>
                <a:lnTo>
                  <a:pt x="89" y="121"/>
                </a:lnTo>
                <a:lnTo>
                  <a:pt x="72" y="122"/>
                </a:lnTo>
                <a:lnTo>
                  <a:pt x="57" y="121"/>
                </a:lnTo>
                <a:lnTo>
                  <a:pt x="42" y="118"/>
                </a:lnTo>
                <a:lnTo>
                  <a:pt x="29" y="113"/>
                </a:lnTo>
                <a:lnTo>
                  <a:pt x="20" y="105"/>
                </a:lnTo>
                <a:lnTo>
                  <a:pt x="11" y="96"/>
                </a:lnTo>
                <a:lnTo>
                  <a:pt x="6" y="86"/>
                </a:lnTo>
                <a:lnTo>
                  <a:pt x="2" y="73"/>
                </a:lnTo>
                <a:lnTo>
                  <a:pt x="0" y="58"/>
                </a:lnTo>
                <a:lnTo>
                  <a:pt x="2" y="44"/>
                </a:lnTo>
                <a:lnTo>
                  <a:pt x="6" y="32"/>
                </a:lnTo>
                <a:lnTo>
                  <a:pt x="11" y="22"/>
                </a:lnTo>
                <a:lnTo>
                  <a:pt x="19" y="14"/>
                </a:lnTo>
                <a:lnTo>
                  <a:pt x="27" y="7"/>
                </a:lnTo>
                <a:lnTo>
                  <a:pt x="37" y="3"/>
                </a:lnTo>
                <a:lnTo>
                  <a:pt x="49" y="1"/>
                </a:lnTo>
                <a:lnTo>
                  <a:pt x="62" y="0"/>
                </a:lnTo>
                <a:lnTo>
                  <a:pt x="67" y="0"/>
                </a:lnTo>
                <a:close/>
                <a:moveTo>
                  <a:pt x="57" y="33"/>
                </a:moveTo>
                <a:lnTo>
                  <a:pt x="44" y="35"/>
                </a:lnTo>
                <a:lnTo>
                  <a:pt x="34" y="40"/>
                </a:lnTo>
                <a:lnTo>
                  <a:pt x="27" y="48"/>
                </a:lnTo>
                <a:lnTo>
                  <a:pt x="25" y="60"/>
                </a:lnTo>
                <a:lnTo>
                  <a:pt x="27" y="66"/>
                </a:lnTo>
                <a:lnTo>
                  <a:pt x="28" y="71"/>
                </a:lnTo>
                <a:lnTo>
                  <a:pt x="30" y="75"/>
                </a:lnTo>
                <a:lnTo>
                  <a:pt x="34" y="79"/>
                </a:lnTo>
                <a:lnTo>
                  <a:pt x="40" y="83"/>
                </a:lnTo>
                <a:lnTo>
                  <a:pt x="45" y="84"/>
                </a:lnTo>
                <a:lnTo>
                  <a:pt x="51" y="86"/>
                </a:lnTo>
                <a:lnTo>
                  <a:pt x="57" y="87"/>
                </a:lnTo>
                <a:lnTo>
                  <a:pt x="57" y="3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18"/>
          <p:cNvSpPr>
            <a:spLocks noEditPoints="1"/>
          </p:cNvSpPr>
          <p:nvPr/>
        </p:nvSpPr>
        <p:spPr bwMode="auto">
          <a:xfrm>
            <a:off x="3224213" y="2090738"/>
            <a:ext cx="74613" cy="49213"/>
          </a:xfrm>
          <a:custGeom>
            <a:avLst/>
            <a:gdLst>
              <a:gd name="T0" fmla="*/ 183 w 189"/>
              <a:gd name="T1" fmla="*/ 0 h 125"/>
              <a:gd name="T2" fmla="*/ 186 w 189"/>
              <a:gd name="T3" fmla="*/ 1 h 125"/>
              <a:gd name="T4" fmla="*/ 187 w 189"/>
              <a:gd name="T5" fmla="*/ 5 h 125"/>
              <a:gd name="T6" fmla="*/ 189 w 189"/>
              <a:gd name="T7" fmla="*/ 13 h 125"/>
              <a:gd name="T8" fmla="*/ 189 w 189"/>
              <a:gd name="T9" fmla="*/ 22 h 125"/>
              <a:gd name="T10" fmla="*/ 187 w 189"/>
              <a:gd name="T11" fmla="*/ 28 h 125"/>
              <a:gd name="T12" fmla="*/ 186 w 189"/>
              <a:gd name="T13" fmla="*/ 32 h 125"/>
              <a:gd name="T14" fmla="*/ 183 w 189"/>
              <a:gd name="T15" fmla="*/ 35 h 125"/>
              <a:gd name="T16" fmla="*/ 123 w 189"/>
              <a:gd name="T17" fmla="*/ 35 h 125"/>
              <a:gd name="T18" fmla="*/ 131 w 189"/>
              <a:gd name="T19" fmla="*/ 44 h 125"/>
              <a:gd name="T20" fmla="*/ 138 w 189"/>
              <a:gd name="T21" fmla="*/ 53 h 125"/>
              <a:gd name="T22" fmla="*/ 140 w 189"/>
              <a:gd name="T23" fmla="*/ 64 h 125"/>
              <a:gd name="T24" fmla="*/ 142 w 189"/>
              <a:gd name="T25" fmla="*/ 74 h 125"/>
              <a:gd name="T26" fmla="*/ 135 w 189"/>
              <a:gd name="T27" fmla="*/ 97 h 125"/>
              <a:gd name="T28" fmla="*/ 121 w 189"/>
              <a:gd name="T29" fmla="*/ 113 h 125"/>
              <a:gd name="T30" fmla="*/ 98 w 189"/>
              <a:gd name="T31" fmla="*/ 122 h 125"/>
              <a:gd name="T32" fmla="*/ 72 w 189"/>
              <a:gd name="T33" fmla="*/ 125 h 125"/>
              <a:gd name="T34" fmla="*/ 42 w 189"/>
              <a:gd name="T35" fmla="*/ 121 h 125"/>
              <a:gd name="T36" fmla="*/ 20 w 189"/>
              <a:gd name="T37" fmla="*/ 111 h 125"/>
              <a:gd name="T38" fmla="*/ 6 w 189"/>
              <a:gd name="T39" fmla="*/ 94 h 125"/>
              <a:gd name="T40" fmla="*/ 0 w 189"/>
              <a:gd name="T41" fmla="*/ 70 h 125"/>
              <a:gd name="T42" fmla="*/ 2 w 189"/>
              <a:gd name="T43" fmla="*/ 60 h 125"/>
              <a:gd name="T44" fmla="*/ 6 w 189"/>
              <a:gd name="T45" fmla="*/ 50 h 125"/>
              <a:gd name="T46" fmla="*/ 12 w 189"/>
              <a:gd name="T47" fmla="*/ 40 h 125"/>
              <a:gd name="T48" fmla="*/ 23 w 189"/>
              <a:gd name="T49" fmla="*/ 30 h 125"/>
              <a:gd name="T50" fmla="*/ 7 w 189"/>
              <a:gd name="T51" fmla="*/ 30 h 125"/>
              <a:gd name="T52" fmla="*/ 6 w 189"/>
              <a:gd name="T53" fmla="*/ 27 h 125"/>
              <a:gd name="T54" fmla="*/ 4 w 189"/>
              <a:gd name="T55" fmla="*/ 24 h 125"/>
              <a:gd name="T56" fmla="*/ 3 w 189"/>
              <a:gd name="T57" fmla="*/ 18 h 125"/>
              <a:gd name="T58" fmla="*/ 3 w 189"/>
              <a:gd name="T59" fmla="*/ 10 h 125"/>
              <a:gd name="T60" fmla="*/ 4 w 189"/>
              <a:gd name="T61" fmla="*/ 5 h 125"/>
              <a:gd name="T62" fmla="*/ 6 w 189"/>
              <a:gd name="T63" fmla="*/ 1 h 125"/>
              <a:gd name="T64" fmla="*/ 7 w 189"/>
              <a:gd name="T65" fmla="*/ 0 h 125"/>
              <a:gd name="T66" fmla="*/ 182 w 189"/>
              <a:gd name="T67" fmla="*/ 0 h 125"/>
              <a:gd name="T68" fmla="*/ 41 w 189"/>
              <a:gd name="T69" fmla="*/ 41 h 125"/>
              <a:gd name="T70" fmla="*/ 32 w 189"/>
              <a:gd name="T71" fmla="*/ 56 h 125"/>
              <a:gd name="T72" fmla="*/ 30 w 189"/>
              <a:gd name="T73" fmla="*/ 70 h 125"/>
              <a:gd name="T74" fmla="*/ 37 w 189"/>
              <a:gd name="T75" fmla="*/ 79 h 125"/>
              <a:gd name="T76" fmla="*/ 49 w 189"/>
              <a:gd name="T77" fmla="*/ 86 h 125"/>
              <a:gd name="T78" fmla="*/ 63 w 189"/>
              <a:gd name="T79" fmla="*/ 88 h 125"/>
              <a:gd name="T80" fmla="*/ 78 w 189"/>
              <a:gd name="T81" fmla="*/ 88 h 125"/>
              <a:gd name="T82" fmla="*/ 93 w 189"/>
              <a:gd name="T83" fmla="*/ 86 h 125"/>
              <a:gd name="T84" fmla="*/ 104 w 189"/>
              <a:gd name="T85" fmla="*/ 81 h 125"/>
              <a:gd name="T86" fmla="*/ 110 w 189"/>
              <a:gd name="T87" fmla="*/ 71 h 125"/>
              <a:gd name="T88" fmla="*/ 112 w 189"/>
              <a:gd name="T89" fmla="*/ 61 h 125"/>
              <a:gd name="T90" fmla="*/ 109 w 189"/>
              <a:gd name="T91" fmla="*/ 53 h 125"/>
              <a:gd name="T92" fmla="*/ 104 w 189"/>
              <a:gd name="T93" fmla="*/ 47 h 125"/>
              <a:gd name="T94" fmla="*/ 97 w 189"/>
              <a:gd name="T95" fmla="*/ 39 h 125"/>
              <a:gd name="T96" fmla="*/ 50 w 189"/>
              <a:gd name="T97"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9" h="125">
                <a:moveTo>
                  <a:pt x="182" y="0"/>
                </a:moveTo>
                <a:lnTo>
                  <a:pt x="183" y="0"/>
                </a:lnTo>
                <a:lnTo>
                  <a:pt x="185" y="1"/>
                </a:lnTo>
                <a:lnTo>
                  <a:pt x="186" y="1"/>
                </a:lnTo>
                <a:lnTo>
                  <a:pt x="187" y="3"/>
                </a:lnTo>
                <a:lnTo>
                  <a:pt x="187" y="5"/>
                </a:lnTo>
                <a:lnTo>
                  <a:pt x="189" y="9"/>
                </a:lnTo>
                <a:lnTo>
                  <a:pt x="189" y="13"/>
                </a:lnTo>
                <a:lnTo>
                  <a:pt x="189" y="16"/>
                </a:lnTo>
                <a:lnTo>
                  <a:pt x="189" y="22"/>
                </a:lnTo>
                <a:lnTo>
                  <a:pt x="189" y="26"/>
                </a:lnTo>
                <a:lnTo>
                  <a:pt x="187" y="28"/>
                </a:lnTo>
                <a:lnTo>
                  <a:pt x="187" y="31"/>
                </a:lnTo>
                <a:lnTo>
                  <a:pt x="186" y="32"/>
                </a:lnTo>
                <a:lnTo>
                  <a:pt x="185" y="33"/>
                </a:lnTo>
                <a:lnTo>
                  <a:pt x="183" y="35"/>
                </a:lnTo>
                <a:lnTo>
                  <a:pt x="182" y="35"/>
                </a:lnTo>
                <a:lnTo>
                  <a:pt x="123" y="35"/>
                </a:lnTo>
                <a:lnTo>
                  <a:pt x="127" y="40"/>
                </a:lnTo>
                <a:lnTo>
                  <a:pt x="131" y="44"/>
                </a:lnTo>
                <a:lnTo>
                  <a:pt x="135" y="49"/>
                </a:lnTo>
                <a:lnTo>
                  <a:pt x="138" y="53"/>
                </a:lnTo>
                <a:lnTo>
                  <a:pt x="139" y="58"/>
                </a:lnTo>
                <a:lnTo>
                  <a:pt x="140" y="64"/>
                </a:lnTo>
                <a:lnTo>
                  <a:pt x="142" y="69"/>
                </a:lnTo>
                <a:lnTo>
                  <a:pt x="142" y="74"/>
                </a:lnTo>
                <a:lnTo>
                  <a:pt x="140" y="87"/>
                </a:lnTo>
                <a:lnTo>
                  <a:pt x="135" y="97"/>
                </a:lnTo>
                <a:lnTo>
                  <a:pt x="130" y="107"/>
                </a:lnTo>
                <a:lnTo>
                  <a:pt x="121" y="113"/>
                </a:lnTo>
                <a:lnTo>
                  <a:pt x="110" y="118"/>
                </a:lnTo>
                <a:lnTo>
                  <a:pt x="98" y="122"/>
                </a:lnTo>
                <a:lnTo>
                  <a:pt x="87" y="125"/>
                </a:lnTo>
                <a:lnTo>
                  <a:pt x="72" y="125"/>
                </a:lnTo>
                <a:lnTo>
                  <a:pt x="57" y="124"/>
                </a:lnTo>
                <a:lnTo>
                  <a:pt x="42" y="121"/>
                </a:lnTo>
                <a:lnTo>
                  <a:pt x="30" y="117"/>
                </a:lnTo>
                <a:lnTo>
                  <a:pt x="20" y="111"/>
                </a:lnTo>
                <a:lnTo>
                  <a:pt x="11" y="103"/>
                </a:lnTo>
                <a:lnTo>
                  <a:pt x="6" y="94"/>
                </a:lnTo>
                <a:lnTo>
                  <a:pt x="2" y="83"/>
                </a:lnTo>
                <a:lnTo>
                  <a:pt x="0" y="70"/>
                </a:lnTo>
                <a:lnTo>
                  <a:pt x="0" y="65"/>
                </a:lnTo>
                <a:lnTo>
                  <a:pt x="2" y="60"/>
                </a:lnTo>
                <a:lnTo>
                  <a:pt x="3" y="56"/>
                </a:lnTo>
                <a:lnTo>
                  <a:pt x="6" y="50"/>
                </a:lnTo>
                <a:lnTo>
                  <a:pt x="8" y="45"/>
                </a:lnTo>
                <a:lnTo>
                  <a:pt x="12" y="40"/>
                </a:lnTo>
                <a:lnTo>
                  <a:pt x="16" y="35"/>
                </a:lnTo>
                <a:lnTo>
                  <a:pt x="23" y="30"/>
                </a:lnTo>
                <a:lnTo>
                  <a:pt x="8" y="30"/>
                </a:lnTo>
                <a:lnTo>
                  <a:pt x="7" y="30"/>
                </a:lnTo>
                <a:lnTo>
                  <a:pt x="6" y="28"/>
                </a:lnTo>
                <a:lnTo>
                  <a:pt x="6" y="27"/>
                </a:lnTo>
                <a:lnTo>
                  <a:pt x="4" y="26"/>
                </a:lnTo>
                <a:lnTo>
                  <a:pt x="4" y="24"/>
                </a:lnTo>
                <a:lnTo>
                  <a:pt x="3" y="22"/>
                </a:lnTo>
                <a:lnTo>
                  <a:pt x="3" y="18"/>
                </a:lnTo>
                <a:lnTo>
                  <a:pt x="3" y="14"/>
                </a:lnTo>
                <a:lnTo>
                  <a:pt x="3" y="10"/>
                </a:lnTo>
                <a:lnTo>
                  <a:pt x="3" y="7"/>
                </a:lnTo>
                <a:lnTo>
                  <a:pt x="4" y="5"/>
                </a:lnTo>
                <a:lnTo>
                  <a:pt x="4" y="2"/>
                </a:lnTo>
                <a:lnTo>
                  <a:pt x="6" y="1"/>
                </a:lnTo>
                <a:lnTo>
                  <a:pt x="6" y="1"/>
                </a:lnTo>
                <a:lnTo>
                  <a:pt x="7" y="0"/>
                </a:lnTo>
                <a:lnTo>
                  <a:pt x="8" y="0"/>
                </a:lnTo>
                <a:lnTo>
                  <a:pt x="182" y="0"/>
                </a:lnTo>
                <a:close/>
                <a:moveTo>
                  <a:pt x="50" y="35"/>
                </a:moveTo>
                <a:lnTo>
                  <a:pt x="41" y="41"/>
                </a:lnTo>
                <a:lnTo>
                  <a:pt x="36" y="49"/>
                </a:lnTo>
                <a:lnTo>
                  <a:pt x="32" y="56"/>
                </a:lnTo>
                <a:lnTo>
                  <a:pt x="30" y="64"/>
                </a:lnTo>
                <a:lnTo>
                  <a:pt x="30" y="70"/>
                </a:lnTo>
                <a:lnTo>
                  <a:pt x="34" y="75"/>
                </a:lnTo>
                <a:lnTo>
                  <a:pt x="37" y="79"/>
                </a:lnTo>
                <a:lnTo>
                  <a:pt x="44" y="83"/>
                </a:lnTo>
                <a:lnTo>
                  <a:pt x="49" y="86"/>
                </a:lnTo>
                <a:lnTo>
                  <a:pt x="55" y="87"/>
                </a:lnTo>
                <a:lnTo>
                  <a:pt x="63" y="88"/>
                </a:lnTo>
                <a:lnTo>
                  <a:pt x="70" y="90"/>
                </a:lnTo>
                <a:lnTo>
                  <a:pt x="78" y="88"/>
                </a:lnTo>
                <a:lnTo>
                  <a:pt x="85" y="88"/>
                </a:lnTo>
                <a:lnTo>
                  <a:pt x="93" y="86"/>
                </a:lnTo>
                <a:lnTo>
                  <a:pt x="98" y="83"/>
                </a:lnTo>
                <a:lnTo>
                  <a:pt x="104" y="81"/>
                </a:lnTo>
                <a:lnTo>
                  <a:pt x="108" y="77"/>
                </a:lnTo>
                <a:lnTo>
                  <a:pt x="110" y="71"/>
                </a:lnTo>
                <a:lnTo>
                  <a:pt x="112" y="64"/>
                </a:lnTo>
                <a:lnTo>
                  <a:pt x="112" y="61"/>
                </a:lnTo>
                <a:lnTo>
                  <a:pt x="110" y="57"/>
                </a:lnTo>
                <a:lnTo>
                  <a:pt x="109" y="53"/>
                </a:lnTo>
                <a:lnTo>
                  <a:pt x="106" y="50"/>
                </a:lnTo>
                <a:lnTo>
                  <a:pt x="104" y="47"/>
                </a:lnTo>
                <a:lnTo>
                  <a:pt x="101" y="43"/>
                </a:lnTo>
                <a:lnTo>
                  <a:pt x="97" y="39"/>
                </a:lnTo>
                <a:lnTo>
                  <a:pt x="92" y="35"/>
                </a:lnTo>
                <a:lnTo>
                  <a:pt x="50" y="35"/>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319"/>
          <p:cNvSpPr>
            <a:spLocks/>
          </p:cNvSpPr>
          <p:nvPr/>
        </p:nvSpPr>
        <p:spPr bwMode="auto">
          <a:xfrm>
            <a:off x="3225800" y="2030413"/>
            <a:ext cx="55563" cy="46038"/>
          </a:xfrm>
          <a:custGeom>
            <a:avLst/>
            <a:gdLst>
              <a:gd name="T0" fmla="*/ 132 w 139"/>
              <a:gd name="T1" fmla="*/ 1 h 119"/>
              <a:gd name="T2" fmla="*/ 133 w 139"/>
              <a:gd name="T3" fmla="*/ 3 h 119"/>
              <a:gd name="T4" fmla="*/ 135 w 139"/>
              <a:gd name="T5" fmla="*/ 5 h 119"/>
              <a:gd name="T6" fmla="*/ 136 w 139"/>
              <a:gd name="T7" fmla="*/ 12 h 119"/>
              <a:gd name="T8" fmla="*/ 136 w 139"/>
              <a:gd name="T9" fmla="*/ 20 h 119"/>
              <a:gd name="T10" fmla="*/ 135 w 139"/>
              <a:gd name="T11" fmla="*/ 26 h 119"/>
              <a:gd name="T12" fmla="*/ 133 w 139"/>
              <a:gd name="T13" fmla="*/ 29 h 119"/>
              <a:gd name="T14" fmla="*/ 132 w 139"/>
              <a:gd name="T15" fmla="*/ 30 h 119"/>
              <a:gd name="T16" fmla="*/ 116 w 139"/>
              <a:gd name="T17" fmla="*/ 30 h 119"/>
              <a:gd name="T18" fmla="*/ 132 w 139"/>
              <a:gd name="T19" fmla="*/ 52 h 119"/>
              <a:gd name="T20" fmla="*/ 139 w 139"/>
              <a:gd name="T21" fmla="*/ 73 h 119"/>
              <a:gd name="T22" fmla="*/ 133 w 139"/>
              <a:gd name="T23" fmla="*/ 95 h 119"/>
              <a:gd name="T24" fmla="*/ 123 w 139"/>
              <a:gd name="T25" fmla="*/ 110 h 119"/>
              <a:gd name="T26" fmla="*/ 106 w 139"/>
              <a:gd name="T27" fmla="*/ 118 h 119"/>
              <a:gd name="T28" fmla="*/ 82 w 139"/>
              <a:gd name="T29" fmla="*/ 119 h 119"/>
              <a:gd name="T30" fmla="*/ 4 w 139"/>
              <a:gd name="T31" fmla="*/ 119 h 119"/>
              <a:gd name="T32" fmla="*/ 3 w 139"/>
              <a:gd name="T33" fmla="*/ 118 h 119"/>
              <a:gd name="T34" fmla="*/ 1 w 139"/>
              <a:gd name="T35" fmla="*/ 114 h 119"/>
              <a:gd name="T36" fmla="*/ 0 w 139"/>
              <a:gd name="T37" fmla="*/ 107 h 119"/>
              <a:gd name="T38" fmla="*/ 0 w 139"/>
              <a:gd name="T39" fmla="*/ 97 h 119"/>
              <a:gd name="T40" fmla="*/ 1 w 139"/>
              <a:gd name="T41" fmla="*/ 90 h 119"/>
              <a:gd name="T42" fmla="*/ 3 w 139"/>
              <a:gd name="T43" fmla="*/ 86 h 119"/>
              <a:gd name="T44" fmla="*/ 4 w 139"/>
              <a:gd name="T45" fmla="*/ 85 h 119"/>
              <a:gd name="T46" fmla="*/ 76 w 139"/>
              <a:gd name="T47" fmla="*/ 85 h 119"/>
              <a:gd name="T48" fmla="*/ 92 w 139"/>
              <a:gd name="T49" fmla="*/ 84 h 119"/>
              <a:gd name="T50" fmla="*/ 99 w 139"/>
              <a:gd name="T51" fmla="*/ 80 h 119"/>
              <a:gd name="T52" fmla="*/ 106 w 139"/>
              <a:gd name="T53" fmla="*/ 73 h 119"/>
              <a:gd name="T54" fmla="*/ 107 w 139"/>
              <a:gd name="T55" fmla="*/ 64 h 119"/>
              <a:gd name="T56" fmla="*/ 103 w 139"/>
              <a:gd name="T57" fmla="*/ 50 h 119"/>
              <a:gd name="T58" fmla="*/ 89 w 139"/>
              <a:gd name="T59" fmla="*/ 35 h 119"/>
              <a:gd name="T60" fmla="*/ 4 w 139"/>
              <a:gd name="T61" fmla="*/ 35 h 119"/>
              <a:gd name="T62" fmla="*/ 3 w 139"/>
              <a:gd name="T63" fmla="*/ 34 h 119"/>
              <a:gd name="T64" fmla="*/ 1 w 139"/>
              <a:gd name="T65" fmla="*/ 30 h 119"/>
              <a:gd name="T66" fmla="*/ 0 w 139"/>
              <a:gd name="T67" fmla="*/ 24 h 119"/>
              <a:gd name="T68" fmla="*/ 0 w 139"/>
              <a:gd name="T69" fmla="*/ 13 h 119"/>
              <a:gd name="T70" fmla="*/ 1 w 139"/>
              <a:gd name="T71" fmla="*/ 7 h 119"/>
              <a:gd name="T72" fmla="*/ 3 w 139"/>
              <a:gd name="T73" fmla="*/ 3 h 119"/>
              <a:gd name="T74" fmla="*/ 4 w 139"/>
              <a:gd name="T75" fmla="*/ 1 h 119"/>
              <a:gd name="T76" fmla="*/ 131 w 139"/>
              <a:gd name="T7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19">
                <a:moveTo>
                  <a:pt x="131" y="0"/>
                </a:moveTo>
                <a:lnTo>
                  <a:pt x="132" y="1"/>
                </a:lnTo>
                <a:lnTo>
                  <a:pt x="132" y="1"/>
                </a:lnTo>
                <a:lnTo>
                  <a:pt x="133" y="3"/>
                </a:lnTo>
                <a:lnTo>
                  <a:pt x="135" y="4"/>
                </a:lnTo>
                <a:lnTo>
                  <a:pt x="135" y="5"/>
                </a:lnTo>
                <a:lnTo>
                  <a:pt x="136" y="8"/>
                </a:lnTo>
                <a:lnTo>
                  <a:pt x="136" y="12"/>
                </a:lnTo>
                <a:lnTo>
                  <a:pt x="136" y="16"/>
                </a:lnTo>
                <a:lnTo>
                  <a:pt x="136" y="20"/>
                </a:lnTo>
                <a:lnTo>
                  <a:pt x="136" y="24"/>
                </a:lnTo>
                <a:lnTo>
                  <a:pt x="135" y="26"/>
                </a:lnTo>
                <a:lnTo>
                  <a:pt x="135" y="27"/>
                </a:lnTo>
                <a:lnTo>
                  <a:pt x="133" y="29"/>
                </a:lnTo>
                <a:lnTo>
                  <a:pt x="132" y="30"/>
                </a:lnTo>
                <a:lnTo>
                  <a:pt x="132" y="30"/>
                </a:lnTo>
                <a:lnTo>
                  <a:pt x="131" y="30"/>
                </a:lnTo>
                <a:lnTo>
                  <a:pt x="116" y="30"/>
                </a:lnTo>
                <a:lnTo>
                  <a:pt x="126" y="40"/>
                </a:lnTo>
                <a:lnTo>
                  <a:pt x="132" y="52"/>
                </a:lnTo>
                <a:lnTo>
                  <a:pt x="137" y="63"/>
                </a:lnTo>
                <a:lnTo>
                  <a:pt x="139" y="73"/>
                </a:lnTo>
                <a:lnTo>
                  <a:pt x="137" y="86"/>
                </a:lnTo>
                <a:lnTo>
                  <a:pt x="133" y="95"/>
                </a:lnTo>
                <a:lnTo>
                  <a:pt x="129" y="103"/>
                </a:lnTo>
                <a:lnTo>
                  <a:pt x="123" y="110"/>
                </a:lnTo>
                <a:lnTo>
                  <a:pt x="115" y="115"/>
                </a:lnTo>
                <a:lnTo>
                  <a:pt x="106" y="118"/>
                </a:lnTo>
                <a:lnTo>
                  <a:pt x="95" y="119"/>
                </a:lnTo>
                <a:lnTo>
                  <a:pt x="82" y="119"/>
                </a:lnTo>
                <a:lnTo>
                  <a:pt x="5" y="119"/>
                </a:lnTo>
                <a:lnTo>
                  <a:pt x="4" y="119"/>
                </a:lnTo>
                <a:lnTo>
                  <a:pt x="3" y="119"/>
                </a:lnTo>
                <a:lnTo>
                  <a:pt x="3" y="118"/>
                </a:lnTo>
                <a:lnTo>
                  <a:pt x="1" y="116"/>
                </a:lnTo>
                <a:lnTo>
                  <a:pt x="1" y="114"/>
                </a:lnTo>
                <a:lnTo>
                  <a:pt x="0" y="111"/>
                </a:lnTo>
                <a:lnTo>
                  <a:pt x="0" y="107"/>
                </a:lnTo>
                <a:lnTo>
                  <a:pt x="0" y="102"/>
                </a:lnTo>
                <a:lnTo>
                  <a:pt x="0" y="97"/>
                </a:lnTo>
                <a:lnTo>
                  <a:pt x="0" y="94"/>
                </a:lnTo>
                <a:lnTo>
                  <a:pt x="1" y="90"/>
                </a:lnTo>
                <a:lnTo>
                  <a:pt x="1" y="88"/>
                </a:lnTo>
                <a:lnTo>
                  <a:pt x="3" y="86"/>
                </a:lnTo>
                <a:lnTo>
                  <a:pt x="3" y="85"/>
                </a:lnTo>
                <a:lnTo>
                  <a:pt x="4" y="85"/>
                </a:lnTo>
                <a:lnTo>
                  <a:pt x="5" y="85"/>
                </a:lnTo>
                <a:lnTo>
                  <a:pt x="76" y="85"/>
                </a:lnTo>
                <a:lnTo>
                  <a:pt x="85" y="84"/>
                </a:lnTo>
                <a:lnTo>
                  <a:pt x="92" y="84"/>
                </a:lnTo>
                <a:lnTo>
                  <a:pt x="95" y="82"/>
                </a:lnTo>
                <a:lnTo>
                  <a:pt x="99" y="80"/>
                </a:lnTo>
                <a:lnTo>
                  <a:pt x="103" y="77"/>
                </a:lnTo>
                <a:lnTo>
                  <a:pt x="106" y="73"/>
                </a:lnTo>
                <a:lnTo>
                  <a:pt x="107" y="68"/>
                </a:lnTo>
                <a:lnTo>
                  <a:pt x="107" y="64"/>
                </a:lnTo>
                <a:lnTo>
                  <a:pt x="107" y="56"/>
                </a:lnTo>
                <a:lnTo>
                  <a:pt x="103" y="50"/>
                </a:lnTo>
                <a:lnTo>
                  <a:pt x="97" y="43"/>
                </a:lnTo>
                <a:lnTo>
                  <a:pt x="89" y="35"/>
                </a:lnTo>
                <a:lnTo>
                  <a:pt x="5" y="35"/>
                </a:lnTo>
                <a:lnTo>
                  <a:pt x="4" y="35"/>
                </a:lnTo>
                <a:lnTo>
                  <a:pt x="3" y="35"/>
                </a:lnTo>
                <a:lnTo>
                  <a:pt x="3" y="34"/>
                </a:lnTo>
                <a:lnTo>
                  <a:pt x="1" y="33"/>
                </a:lnTo>
                <a:lnTo>
                  <a:pt x="1" y="30"/>
                </a:lnTo>
                <a:lnTo>
                  <a:pt x="0" y="26"/>
                </a:lnTo>
                <a:lnTo>
                  <a:pt x="0" y="24"/>
                </a:lnTo>
                <a:lnTo>
                  <a:pt x="0" y="18"/>
                </a:lnTo>
                <a:lnTo>
                  <a:pt x="0" y="13"/>
                </a:lnTo>
                <a:lnTo>
                  <a:pt x="0" y="9"/>
                </a:lnTo>
                <a:lnTo>
                  <a:pt x="1" y="7"/>
                </a:lnTo>
                <a:lnTo>
                  <a:pt x="1" y="4"/>
                </a:lnTo>
                <a:lnTo>
                  <a:pt x="3" y="3"/>
                </a:lnTo>
                <a:lnTo>
                  <a:pt x="3" y="1"/>
                </a:lnTo>
                <a:lnTo>
                  <a:pt x="4" y="1"/>
                </a:lnTo>
                <a:lnTo>
                  <a:pt x="5" y="0"/>
                </a:lnTo>
                <a:lnTo>
                  <a:pt x="131"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20"/>
          <p:cNvSpPr>
            <a:spLocks noEditPoints="1"/>
          </p:cNvSpPr>
          <p:nvPr/>
        </p:nvSpPr>
        <p:spPr bwMode="auto">
          <a:xfrm>
            <a:off x="3224213" y="1971675"/>
            <a:ext cx="57150" cy="49213"/>
          </a:xfrm>
          <a:custGeom>
            <a:avLst/>
            <a:gdLst>
              <a:gd name="T0" fmla="*/ 74 w 142"/>
              <a:gd name="T1" fmla="*/ 0 h 123"/>
              <a:gd name="T2" fmla="*/ 79 w 142"/>
              <a:gd name="T3" fmla="*/ 7 h 123"/>
              <a:gd name="T4" fmla="*/ 80 w 142"/>
              <a:gd name="T5" fmla="*/ 87 h 123"/>
              <a:gd name="T6" fmla="*/ 95 w 142"/>
              <a:gd name="T7" fmla="*/ 85 h 123"/>
              <a:gd name="T8" fmla="*/ 105 w 142"/>
              <a:gd name="T9" fmla="*/ 79 h 123"/>
              <a:gd name="T10" fmla="*/ 113 w 142"/>
              <a:gd name="T11" fmla="*/ 68 h 123"/>
              <a:gd name="T12" fmla="*/ 114 w 142"/>
              <a:gd name="T13" fmla="*/ 53 h 123"/>
              <a:gd name="T14" fmla="*/ 113 w 142"/>
              <a:gd name="T15" fmla="*/ 37 h 123"/>
              <a:gd name="T16" fmla="*/ 110 w 142"/>
              <a:gd name="T17" fmla="*/ 25 h 123"/>
              <a:gd name="T18" fmla="*/ 108 w 142"/>
              <a:gd name="T19" fmla="*/ 16 h 123"/>
              <a:gd name="T20" fmla="*/ 106 w 142"/>
              <a:gd name="T21" fmla="*/ 11 h 123"/>
              <a:gd name="T22" fmla="*/ 106 w 142"/>
              <a:gd name="T23" fmla="*/ 8 h 123"/>
              <a:gd name="T24" fmla="*/ 109 w 142"/>
              <a:gd name="T25" fmla="*/ 7 h 123"/>
              <a:gd name="T26" fmla="*/ 112 w 142"/>
              <a:gd name="T27" fmla="*/ 7 h 123"/>
              <a:gd name="T28" fmla="*/ 118 w 142"/>
              <a:gd name="T29" fmla="*/ 7 h 123"/>
              <a:gd name="T30" fmla="*/ 123 w 142"/>
              <a:gd name="T31" fmla="*/ 7 h 123"/>
              <a:gd name="T32" fmla="*/ 127 w 142"/>
              <a:gd name="T33" fmla="*/ 7 h 123"/>
              <a:gd name="T34" fmla="*/ 130 w 142"/>
              <a:gd name="T35" fmla="*/ 8 h 123"/>
              <a:gd name="T36" fmla="*/ 131 w 142"/>
              <a:gd name="T37" fmla="*/ 10 h 123"/>
              <a:gd name="T38" fmla="*/ 134 w 142"/>
              <a:gd name="T39" fmla="*/ 15 h 123"/>
              <a:gd name="T40" fmla="*/ 138 w 142"/>
              <a:gd name="T41" fmla="*/ 24 h 123"/>
              <a:gd name="T42" fmla="*/ 140 w 142"/>
              <a:gd name="T43" fmla="*/ 38 h 123"/>
              <a:gd name="T44" fmla="*/ 142 w 142"/>
              <a:gd name="T45" fmla="*/ 57 h 123"/>
              <a:gd name="T46" fmla="*/ 136 w 142"/>
              <a:gd name="T47" fmla="*/ 85 h 123"/>
              <a:gd name="T48" fmla="*/ 125 w 142"/>
              <a:gd name="T49" fmla="*/ 106 h 123"/>
              <a:gd name="T50" fmla="*/ 102 w 142"/>
              <a:gd name="T51" fmla="*/ 119 h 123"/>
              <a:gd name="T52" fmla="*/ 72 w 142"/>
              <a:gd name="T53" fmla="*/ 123 h 123"/>
              <a:gd name="T54" fmla="*/ 42 w 142"/>
              <a:gd name="T55" fmla="*/ 118 h 123"/>
              <a:gd name="T56" fmla="*/ 20 w 142"/>
              <a:gd name="T57" fmla="*/ 106 h 123"/>
              <a:gd name="T58" fmla="*/ 6 w 142"/>
              <a:gd name="T59" fmla="*/ 85 h 123"/>
              <a:gd name="T60" fmla="*/ 0 w 142"/>
              <a:gd name="T61" fmla="*/ 59 h 123"/>
              <a:gd name="T62" fmla="*/ 6 w 142"/>
              <a:gd name="T63" fmla="*/ 33 h 123"/>
              <a:gd name="T64" fmla="*/ 19 w 142"/>
              <a:gd name="T65" fmla="*/ 15 h 123"/>
              <a:gd name="T66" fmla="*/ 37 w 142"/>
              <a:gd name="T67" fmla="*/ 4 h 123"/>
              <a:gd name="T68" fmla="*/ 62 w 142"/>
              <a:gd name="T69" fmla="*/ 0 h 123"/>
              <a:gd name="T70" fmla="*/ 57 w 142"/>
              <a:gd name="T71" fmla="*/ 34 h 123"/>
              <a:gd name="T72" fmla="*/ 34 w 142"/>
              <a:gd name="T73" fmla="*/ 41 h 123"/>
              <a:gd name="T74" fmla="*/ 25 w 142"/>
              <a:gd name="T75" fmla="*/ 60 h 123"/>
              <a:gd name="T76" fmla="*/ 28 w 142"/>
              <a:gd name="T77" fmla="*/ 72 h 123"/>
              <a:gd name="T78" fmla="*/ 34 w 142"/>
              <a:gd name="T79" fmla="*/ 80 h 123"/>
              <a:gd name="T80" fmla="*/ 45 w 142"/>
              <a:gd name="T81" fmla="*/ 85 h 123"/>
              <a:gd name="T82" fmla="*/ 57 w 142"/>
              <a:gd name="T83" fmla="*/ 8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2" h="123">
                <a:moveTo>
                  <a:pt x="67" y="0"/>
                </a:moveTo>
                <a:lnTo>
                  <a:pt x="74" y="0"/>
                </a:lnTo>
                <a:lnTo>
                  <a:pt x="76" y="3"/>
                </a:lnTo>
                <a:lnTo>
                  <a:pt x="79" y="7"/>
                </a:lnTo>
                <a:lnTo>
                  <a:pt x="80" y="11"/>
                </a:lnTo>
                <a:lnTo>
                  <a:pt x="80" y="87"/>
                </a:lnTo>
                <a:lnTo>
                  <a:pt x="88" y="87"/>
                </a:lnTo>
                <a:lnTo>
                  <a:pt x="95" y="85"/>
                </a:lnTo>
                <a:lnTo>
                  <a:pt x="101" y="83"/>
                </a:lnTo>
                <a:lnTo>
                  <a:pt x="105" y="79"/>
                </a:lnTo>
                <a:lnTo>
                  <a:pt x="109" y="75"/>
                </a:lnTo>
                <a:lnTo>
                  <a:pt x="113" y="68"/>
                </a:lnTo>
                <a:lnTo>
                  <a:pt x="114" y="62"/>
                </a:lnTo>
                <a:lnTo>
                  <a:pt x="114" y="53"/>
                </a:lnTo>
                <a:lnTo>
                  <a:pt x="114" y="45"/>
                </a:lnTo>
                <a:lnTo>
                  <a:pt x="113" y="37"/>
                </a:lnTo>
                <a:lnTo>
                  <a:pt x="112" y="30"/>
                </a:lnTo>
                <a:lnTo>
                  <a:pt x="110" y="25"/>
                </a:lnTo>
                <a:lnTo>
                  <a:pt x="109" y="20"/>
                </a:lnTo>
                <a:lnTo>
                  <a:pt x="108" y="16"/>
                </a:lnTo>
                <a:lnTo>
                  <a:pt x="106" y="13"/>
                </a:lnTo>
                <a:lnTo>
                  <a:pt x="106" y="11"/>
                </a:lnTo>
                <a:lnTo>
                  <a:pt x="106" y="10"/>
                </a:lnTo>
                <a:lnTo>
                  <a:pt x="106" y="8"/>
                </a:lnTo>
                <a:lnTo>
                  <a:pt x="108" y="8"/>
                </a:lnTo>
                <a:lnTo>
                  <a:pt x="109" y="7"/>
                </a:lnTo>
                <a:lnTo>
                  <a:pt x="110" y="7"/>
                </a:lnTo>
                <a:lnTo>
                  <a:pt x="112" y="7"/>
                </a:lnTo>
                <a:lnTo>
                  <a:pt x="114" y="7"/>
                </a:lnTo>
                <a:lnTo>
                  <a:pt x="118" y="7"/>
                </a:lnTo>
                <a:lnTo>
                  <a:pt x="121" y="7"/>
                </a:lnTo>
                <a:lnTo>
                  <a:pt x="123" y="7"/>
                </a:lnTo>
                <a:lnTo>
                  <a:pt x="125" y="7"/>
                </a:lnTo>
                <a:lnTo>
                  <a:pt x="127" y="7"/>
                </a:lnTo>
                <a:lnTo>
                  <a:pt x="129" y="7"/>
                </a:lnTo>
                <a:lnTo>
                  <a:pt x="130" y="8"/>
                </a:lnTo>
                <a:lnTo>
                  <a:pt x="130" y="8"/>
                </a:lnTo>
                <a:lnTo>
                  <a:pt x="131" y="10"/>
                </a:lnTo>
                <a:lnTo>
                  <a:pt x="132" y="11"/>
                </a:lnTo>
                <a:lnTo>
                  <a:pt x="134" y="15"/>
                </a:lnTo>
                <a:lnTo>
                  <a:pt x="135" y="19"/>
                </a:lnTo>
                <a:lnTo>
                  <a:pt x="138" y="24"/>
                </a:lnTo>
                <a:lnTo>
                  <a:pt x="139" y="32"/>
                </a:lnTo>
                <a:lnTo>
                  <a:pt x="140" y="38"/>
                </a:lnTo>
                <a:lnTo>
                  <a:pt x="140" y="47"/>
                </a:lnTo>
                <a:lnTo>
                  <a:pt x="142" y="57"/>
                </a:lnTo>
                <a:lnTo>
                  <a:pt x="140" y="72"/>
                </a:lnTo>
                <a:lnTo>
                  <a:pt x="136" y="85"/>
                </a:lnTo>
                <a:lnTo>
                  <a:pt x="132" y="97"/>
                </a:lnTo>
                <a:lnTo>
                  <a:pt x="125" y="106"/>
                </a:lnTo>
                <a:lnTo>
                  <a:pt x="115" y="114"/>
                </a:lnTo>
                <a:lnTo>
                  <a:pt x="102" y="119"/>
                </a:lnTo>
                <a:lnTo>
                  <a:pt x="89" y="122"/>
                </a:lnTo>
                <a:lnTo>
                  <a:pt x="72" y="123"/>
                </a:lnTo>
                <a:lnTo>
                  <a:pt x="57" y="122"/>
                </a:lnTo>
                <a:lnTo>
                  <a:pt x="42" y="118"/>
                </a:lnTo>
                <a:lnTo>
                  <a:pt x="29" y="114"/>
                </a:lnTo>
                <a:lnTo>
                  <a:pt x="20" y="106"/>
                </a:lnTo>
                <a:lnTo>
                  <a:pt x="11" y="97"/>
                </a:lnTo>
                <a:lnTo>
                  <a:pt x="6" y="85"/>
                </a:lnTo>
                <a:lnTo>
                  <a:pt x="2" y="74"/>
                </a:lnTo>
                <a:lnTo>
                  <a:pt x="0" y="59"/>
                </a:lnTo>
                <a:lnTo>
                  <a:pt x="2" y="45"/>
                </a:lnTo>
                <a:lnTo>
                  <a:pt x="6" y="33"/>
                </a:lnTo>
                <a:lnTo>
                  <a:pt x="11" y="23"/>
                </a:lnTo>
                <a:lnTo>
                  <a:pt x="19" y="15"/>
                </a:lnTo>
                <a:lnTo>
                  <a:pt x="27" y="8"/>
                </a:lnTo>
                <a:lnTo>
                  <a:pt x="37" y="4"/>
                </a:lnTo>
                <a:lnTo>
                  <a:pt x="49" y="2"/>
                </a:lnTo>
                <a:lnTo>
                  <a:pt x="62" y="0"/>
                </a:lnTo>
                <a:lnTo>
                  <a:pt x="67" y="0"/>
                </a:lnTo>
                <a:close/>
                <a:moveTo>
                  <a:pt x="57" y="34"/>
                </a:moveTo>
                <a:lnTo>
                  <a:pt x="44" y="36"/>
                </a:lnTo>
                <a:lnTo>
                  <a:pt x="34" y="41"/>
                </a:lnTo>
                <a:lnTo>
                  <a:pt x="27" y="47"/>
                </a:lnTo>
                <a:lnTo>
                  <a:pt x="25" y="60"/>
                </a:lnTo>
                <a:lnTo>
                  <a:pt x="27" y="67"/>
                </a:lnTo>
                <a:lnTo>
                  <a:pt x="28" y="72"/>
                </a:lnTo>
                <a:lnTo>
                  <a:pt x="30" y="76"/>
                </a:lnTo>
                <a:lnTo>
                  <a:pt x="34" y="80"/>
                </a:lnTo>
                <a:lnTo>
                  <a:pt x="40" y="83"/>
                </a:lnTo>
                <a:lnTo>
                  <a:pt x="45" y="85"/>
                </a:lnTo>
                <a:lnTo>
                  <a:pt x="51" y="87"/>
                </a:lnTo>
                <a:lnTo>
                  <a:pt x="57" y="87"/>
                </a:lnTo>
                <a:lnTo>
                  <a:pt x="57" y="3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21"/>
          <p:cNvSpPr>
            <a:spLocks/>
          </p:cNvSpPr>
          <p:nvPr/>
        </p:nvSpPr>
        <p:spPr bwMode="auto">
          <a:xfrm>
            <a:off x="3224213" y="1912938"/>
            <a:ext cx="55563" cy="47625"/>
          </a:xfrm>
          <a:custGeom>
            <a:avLst/>
            <a:gdLst>
              <a:gd name="T0" fmla="*/ 135 w 139"/>
              <a:gd name="T1" fmla="*/ 0 h 119"/>
              <a:gd name="T2" fmla="*/ 136 w 139"/>
              <a:gd name="T3" fmla="*/ 3 h 119"/>
              <a:gd name="T4" fmla="*/ 138 w 139"/>
              <a:gd name="T5" fmla="*/ 7 h 119"/>
              <a:gd name="T6" fmla="*/ 139 w 139"/>
              <a:gd name="T7" fmla="*/ 13 h 119"/>
              <a:gd name="T8" fmla="*/ 139 w 139"/>
              <a:gd name="T9" fmla="*/ 22 h 119"/>
              <a:gd name="T10" fmla="*/ 138 w 139"/>
              <a:gd name="T11" fmla="*/ 30 h 119"/>
              <a:gd name="T12" fmla="*/ 136 w 139"/>
              <a:gd name="T13" fmla="*/ 34 h 119"/>
              <a:gd name="T14" fmla="*/ 135 w 139"/>
              <a:gd name="T15" fmla="*/ 35 h 119"/>
              <a:gd name="T16" fmla="*/ 62 w 139"/>
              <a:gd name="T17" fmla="*/ 35 h 119"/>
              <a:gd name="T18" fmla="*/ 47 w 139"/>
              <a:gd name="T19" fmla="*/ 37 h 119"/>
              <a:gd name="T20" fmla="*/ 40 w 139"/>
              <a:gd name="T21" fmla="*/ 41 h 119"/>
              <a:gd name="T22" fmla="*/ 33 w 139"/>
              <a:gd name="T23" fmla="*/ 47 h 119"/>
              <a:gd name="T24" fmla="*/ 32 w 139"/>
              <a:gd name="T25" fmla="*/ 56 h 119"/>
              <a:gd name="T26" fmla="*/ 36 w 139"/>
              <a:gd name="T27" fmla="*/ 69 h 119"/>
              <a:gd name="T28" fmla="*/ 50 w 139"/>
              <a:gd name="T29" fmla="*/ 84 h 119"/>
              <a:gd name="T30" fmla="*/ 135 w 139"/>
              <a:gd name="T31" fmla="*/ 84 h 119"/>
              <a:gd name="T32" fmla="*/ 136 w 139"/>
              <a:gd name="T33" fmla="*/ 86 h 119"/>
              <a:gd name="T34" fmla="*/ 138 w 139"/>
              <a:gd name="T35" fmla="*/ 90 h 119"/>
              <a:gd name="T36" fmla="*/ 139 w 139"/>
              <a:gd name="T37" fmla="*/ 97 h 119"/>
              <a:gd name="T38" fmla="*/ 139 w 139"/>
              <a:gd name="T39" fmla="*/ 106 h 119"/>
              <a:gd name="T40" fmla="*/ 138 w 139"/>
              <a:gd name="T41" fmla="*/ 114 h 119"/>
              <a:gd name="T42" fmla="*/ 136 w 139"/>
              <a:gd name="T43" fmla="*/ 118 h 119"/>
              <a:gd name="T44" fmla="*/ 135 w 139"/>
              <a:gd name="T45" fmla="*/ 119 h 119"/>
              <a:gd name="T46" fmla="*/ 8 w 139"/>
              <a:gd name="T47" fmla="*/ 119 h 119"/>
              <a:gd name="T48" fmla="*/ 6 w 139"/>
              <a:gd name="T49" fmla="*/ 119 h 119"/>
              <a:gd name="T50" fmla="*/ 4 w 139"/>
              <a:gd name="T51" fmla="*/ 116 h 119"/>
              <a:gd name="T52" fmla="*/ 3 w 139"/>
              <a:gd name="T53" fmla="*/ 111 h 119"/>
              <a:gd name="T54" fmla="*/ 3 w 139"/>
              <a:gd name="T55" fmla="*/ 105 h 119"/>
              <a:gd name="T56" fmla="*/ 3 w 139"/>
              <a:gd name="T57" fmla="*/ 97 h 119"/>
              <a:gd name="T58" fmla="*/ 4 w 139"/>
              <a:gd name="T59" fmla="*/ 93 h 119"/>
              <a:gd name="T60" fmla="*/ 6 w 139"/>
              <a:gd name="T61" fmla="*/ 90 h 119"/>
              <a:gd name="T62" fmla="*/ 8 w 139"/>
              <a:gd name="T63" fmla="*/ 89 h 119"/>
              <a:gd name="T64" fmla="*/ 12 w 139"/>
              <a:gd name="T65" fmla="*/ 78 h 119"/>
              <a:gd name="T66" fmla="*/ 2 w 139"/>
              <a:gd name="T67" fmla="*/ 58 h 119"/>
              <a:gd name="T68" fmla="*/ 2 w 139"/>
              <a:gd name="T69" fmla="*/ 34 h 119"/>
              <a:gd name="T70" fmla="*/ 10 w 139"/>
              <a:gd name="T71" fmla="*/ 16 h 119"/>
              <a:gd name="T72" fmla="*/ 24 w 139"/>
              <a:gd name="T73" fmla="*/ 5 h 119"/>
              <a:gd name="T74" fmla="*/ 44 w 139"/>
              <a:gd name="T75" fmla="*/ 0 h 119"/>
              <a:gd name="T76" fmla="*/ 134 w 139"/>
              <a:gd name="T7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19">
                <a:moveTo>
                  <a:pt x="134" y="0"/>
                </a:moveTo>
                <a:lnTo>
                  <a:pt x="135" y="0"/>
                </a:lnTo>
                <a:lnTo>
                  <a:pt x="135" y="1"/>
                </a:lnTo>
                <a:lnTo>
                  <a:pt x="136" y="3"/>
                </a:lnTo>
                <a:lnTo>
                  <a:pt x="138" y="4"/>
                </a:lnTo>
                <a:lnTo>
                  <a:pt x="138" y="7"/>
                </a:lnTo>
                <a:lnTo>
                  <a:pt x="139" y="9"/>
                </a:lnTo>
                <a:lnTo>
                  <a:pt x="139" y="13"/>
                </a:lnTo>
                <a:lnTo>
                  <a:pt x="139" y="18"/>
                </a:lnTo>
                <a:lnTo>
                  <a:pt x="139" y="22"/>
                </a:lnTo>
                <a:lnTo>
                  <a:pt x="139" y="26"/>
                </a:lnTo>
                <a:lnTo>
                  <a:pt x="138" y="30"/>
                </a:lnTo>
                <a:lnTo>
                  <a:pt x="138" y="31"/>
                </a:lnTo>
                <a:lnTo>
                  <a:pt x="136" y="34"/>
                </a:lnTo>
                <a:lnTo>
                  <a:pt x="135" y="34"/>
                </a:lnTo>
                <a:lnTo>
                  <a:pt x="135" y="35"/>
                </a:lnTo>
                <a:lnTo>
                  <a:pt x="134" y="35"/>
                </a:lnTo>
                <a:lnTo>
                  <a:pt x="62" y="35"/>
                </a:lnTo>
                <a:lnTo>
                  <a:pt x="54" y="35"/>
                </a:lnTo>
                <a:lnTo>
                  <a:pt x="47" y="37"/>
                </a:lnTo>
                <a:lnTo>
                  <a:pt x="44" y="38"/>
                </a:lnTo>
                <a:lnTo>
                  <a:pt x="40" y="41"/>
                </a:lnTo>
                <a:lnTo>
                  <a:pt x="36" y="43"/>
                </a:lnTo>
                <a:lnTo>
                  <a:pt x="33" y="47"/>
                </a:lnTo>
                <a:lnTo>
                  <a:pt x="32" y="51"/>
                </a:lnTo>
                <a:lnTo>
                  <a:pt x="32" y="56"/>
                </a:lnTo>
                <a:lnTo>
                  <a:pt x="32" y="63"/>
                </a:lnTo>
                <a:lnTo>
                  <a:pt x="36" y="69"/>
                </a:lnTo>
                <a:lnTo>
                  <a:pt x="42" y="77"/>
                </a:lnTo>
                <a:lnTo>
                  <a:pt x="50" y="84"/>
                </a:lnTo>
                <a:lnTo>
                  <a:pt x="134" y="84"/>
                </a:lnTo>
                <a:lnTo>
                  <a:pt x="135" y="84"/>
                </a:lnTo>
                <a:lnTo>
                  <a:pt x="135" y="85"/>
                </a:lnTo>
                <a:lnTo>
                  <a:pt x="136" y="86"/>
                </a:lnTo>
                <a:lnTo>
                  <a:pt x="138" y="88"/>
                </a:lnTo>
                <a:lnTo>
                  <a:pt x="138" y="90"/>
                </a:lnTo>
                <a:lnTo>
                  <a:pt x="139" y="93"/>
                </a:lnTo>
                <a:lnTo>
                  <a:pt x="139" y="97"/>
                </a:lnTo>
                <a:lnTo>
                  <a:pt x="139" y="102"/>
                </a:lnTo>
                <a:lnTo>
                  <a:pt x="139" y="106"/>
                </a:lnTo>
                <a:lnTo>
                  <a:pt x="139" y="110"/>
                </a:lnTo>
                <a:lnTo>
                  <a:pt x="138" y="114"/>
                </a:lnTo>
                <a:lnTo>
                  <a:pt x="138" y="115"/>
                </a:lnTo>
                <a:lnTo>
                  <a:pt x="136" y="118"/>
                </a:lnTo>
                <a:lnTo>
                  <a:pt x="135" y="119"/>
                </a:lnTo>
                <a:lnTo>
                  <a:pt x="135" y="119"/>
                </a:lnTo>
                <a:lnTo>
                  <a:pt x="134" y="119"/>
                </a:lnTo>
                <a:lnTo>
                  <a:pt x="8" y="119"/>
                </a:lnTo>
                <a:lnTo>
                  <a:pt x="7" y="119"/>
                </a:lnTo>
                <a:lnTo>
                  <a:pt x="6" y="119"/>
                </a:lnTo>
                <a:lnTo>
                  <a:pt x="6" y="118"/>
                </a:lnTo>
                <a:lnTo>
                  <a:pt x="4" y="116"/>
                </a:lnTo>
                <a:lnTo>
                  <a:pt x="4" y="114"/>
                </a:lnTo>
                <a:lnTo>
                  <a:pt x="3" y="111"/>
                </a:lnTo>
                <a:lnTo>
                  <a:pt x="3" y="108"/>
                </a:lnTo>
                <a:lnTo>
                  <a:pt x="3" y="105"/>
                </a:lnTo>
                <a:lnTo>
                  <a:pt x="3" y="99"/>
                </a:lnTo>
                <a:lnTo>
                  <a:pt x="3" y="97"/>
                </a:lnTo>
                <a:lnTo>
                  <a:pt x="4" y="94"/>
                </a:lnTo>
                <a:lnTo>
                  <a:pt x="4" y="93"/>
                </a:lnTo>
                <a:lnTo>
                  <a:pt x="6" y="90"/>
                </a:lnTo>
                <a:lnTo>
                  <a:pt x="6" y="90"/>
                </a:lnTo>
                <a:lnTo>
                  <a:pt x="7" y="89"/>
                </a:lnTo>
                <a:lnTo>
                  <a:pt x="8" y="89"/>
                </a:lnTo>
                <a:lnTo>
                  <a:pt x="23" y="89"/>
                </a:lnTo>
                <a:lnTo>
                  <a:pt x="12" y="78"/>
                </a:lnTo>
                <a:lnTo>
                  <a:pt x="6" y="68"/>
                </a:lnTo>
                <a:lnTo>
                  <a:pt x="2" y="58"/>
                </a:lnTo>
                <a:lnTo>
                  <a:pt x="0" y="46"/>
                </a:lnTo>
                <a:lnTo>
                  <a:pt x="2" y="34"/>
                </a:lnTo>
                <a:lnTo>
                  <a:pt x="4" y="25"/>
                </a:lnTo>
                <a:lnTo>
                  <a:pt x="10" y="16"/>
                </a:lnTo>
                <a:lnTo>
                  <a:pt x="16" y="11"/>
                </a:lnTo>
                <a:lnTo>
                  <a:pt x="24" y="5"/>
                </a:lnTo>
                <a:lnTo>
                  <a:pt x="33" y="3"/>
                </a:lnTo>
                <a:lnTo>
                  <a:pt x="44" y="0"/>
                </a:lnTo>
                <a:lnTo>
                  <a:pt x="57" y="0"/>
                </a:lnTo>
                <a:lnTo>
                  <a:pt x="134"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22"/>
          <p:cNvSpPr>
            <a:spLocks/>
          </p:cNvSpPr>
          <p:nvPr/>
        </p:nvSpPr>
        <p:spPr bwMode="auto">
          <a:xfrm>
            <a:off x="3224213" y="1863725"/>
            <a:ext cx="57150" cy="39688"/>
          </a:xfrm>
          <a:custGeom>
            <a:avLst/>
            <a:gdLst>
              <a:gd name="T0" fmla="*/ 117 w 142"/>
              <a:gd name="T1" fmla="*/ 0 h 102"/>
              <a:gd name="T2" fmla="*/ 122 w 142"/>
              <a:gd name="T3" fmla="*/ 1 h 102"/>
              <a:gd name="T4" fmla="*/ 125 w 142"/>
              <a:gd name="T5" fmla="*/ 1 h 102"/>
              <a:gd name="T6" fmla="*/ 127 w 142"/>
              <a:gd name="T7" fmla="*/ 2 h 102"/>
              <a:gd name="T8" fmla="*/ 131 w 142"/>
              <a:gd name="T9" fmla="*/ 6 h 102"/>
              <a:gd name="T10" fmla="*/ 135 w 142"/>
              <a:gd name="T11" fmla="*/ 14 h 102"/>
              <a:gd name="T12" fmla="*/ 139 w 142"/>
              <a:gd name="T13" fmla="*/ 24 h 102"/>
              <a:gd name="T14" fmla="*/ 140 w 142"/>
              <a:gd name="T15" fmla="*/ 36 h 102"/>
              <a:gd name="T16" fmla="*/ 140 w 142"/>
              <a:gd name="T17" fmla="*/ 56 h 102"/>
              <a:gd name="T18" fmla="*/ 131 w 142"/>
              <a:gd name="T19" fmla="*/ 78 h 102"/>
              <a:gd name="T20" fmla="*/ 114 w 142"/>
              <a:gd name="T21" fmla="*/ 94 h 102"/>
              <a:gd name="T22" fmla="*/ 89 w 142"/>
              <a:gd name="T23" fmla="*/ 102 h 102"/>
              <a:gd name="T24" fmla="*/ 55 w 142"/>
              <a:gd name="T25" fmla="*/ 100 h 102"/>
              <a:gd name="T26" fmla="*/ 28 w 142"/>
              <a:gd name="T27" fmla="*/ 91 h 102"/>
              <a:gd name="T28" fmla="*/ 10 w 142"/>
              <a:gd name="T29" fmla="*/ 75 h 102"/>
              <a:gd name="T30" fmla="*/ 2 w 142"/>
              <a:gd name="T31" fmla="*/ 52 h 102"/>
              <a:gd name="T32" fmla="*/ 0 w 142"/>
              <a:gd name="T33" fmla="*/ 34 h 102"/>
              <a:gd name="T34" fmla="*/ 3 w 142"/>
              <a:gd name="T35" fmla="*/ 23 h 102"/>
              <a:gd name="T36" fmla="*/ 6 w 142"/>
              <a:gd name="T37" fmla="*/ 14 h 102"/>
              <a:gd name="T38" fmla="*/ 10 w 142"/>
              <a:gd name="T39" fmla="*/ 6 h 102"/>
              <a:gd name="T40" fmla="*/ 14 w 142"/>
              <a:gd name="T41" fmla="*/ 4 h 102"/>
              <a:gd name="T42" fmla="*/ 16 w 142"/>
              <a:gd name="T43" fmla="*/ 2 h 102"/>
              <a:gd name="T44" fmla="*/ 19 w 142"/>
              <a:gd name="T45" fmla="*/ 1 h 102"/>
              <a:gd name="T46" fmla="*/ 24 w 142"/>
              <a:gd name="T47" fmla="*/ 1 h 102"/>
              <a:gd name="T48" fmla="*/ 34 w 142"/>
              <a:gd name="T49" fmla="*/ 1 h 102"/>
              <a:gd name="T50" fmla="*/ 41 w 142"/>
              <a:gd name="T51" fmla="*/ 4 h 102"/>
              <a:gd name="T52" fmla="*/ 41 w 142"/>
              <a:gd name="T53" fmla="*/ 8 h 102"/>
              <a:gd name="T54" fmla="*/ 38 w 142"/>
              <a:gd name="T55" fmla="*/ 13 h 102"/>
              <a:gd name="T56" fmla="*/ 33 w 142"/>
              <a:gd name="T57" fmla="*/ 21 h 102"/>
              <a:gd name="T58" fmla="*/ 29 w 142"/>
              <a:gd name="T59" fmla="*/ 31 h 102"/>
              <a:gd name="T60" fmla="*/ 30 w 142"/>
              <a:gd name="T61" fmla="*/ 51 h 102"/>
              <a:gd name="T62" fmla="*/ 51 w 142"/>
              <a:gd name="T63" fmla="*/ 65 h 102"/>
              <a:gd name="T64" fmla="*/ 80 w 142"/>
              <a:gd name="T65" fmla="*/ 65 h 102"/>
              <a:gd name="T66" fmla="*/ 96 w 142"/>
              <a:gd name="T67" fmla="*/ 62 h 102"/>
              <a:gd name="T68" fmla="*/ 106 w 142"/>
              <a:gd name="T69" fmla="*/ 55 h 102"/>
              <a:gd name="T70" fmla="*/ 112 w 142"/>
              <a:gd name="T71" fmla="*/ 44 h 102"/>
              <a:gd name="T72" fmla="*/ 112 w 142"/>
              <a:gd name="T73" fmla="*/ 30 h 102"/>
              <a:gd name="T74" fmla="*/ 108 w 142"/>
              <a:gd name="T75" fmla="*/ 19 h 102"/>
              <a:gd name="T76" fmla="*/ 102 w 142"/>
              <a:gd name="T77" fmla="*/ 11 h 102"/>
              <a:gd name="T78" fmla="*/ 98 w 142"/>
              <a:gd name="T79" fmla="*/ 6 h 102"/>
              <a:gd name="T80" fmla="*/ 98 w 142"/>
              <a:gd name="T81" fmla="*/ 4 h 102"/>
              <a:gd name="T82" fmla="*/ 100 w 142"/>
              <a:gd name="T83" fmla="*/ 1 h 102"/>
              <a:gd name="T84" fmla="*/ 104 w 142"/>
              <a:gd name="T85" fmla="*/ 1 h 102"/>
              <a:gd name="T86" fmla="*/ 109 w 142"/>
              <a:gd name="T8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02">
                <a:moveTo>
                  <a:pt x="113" y="0"/>
                </a:moveTo>
                <a:lnTo>
                  <a:pt x="117" y="0"/>
                </a:lnTo>
                <a:lnTo>
                  <a:pt x="119" y="0"/>
                </a:lnTo>
                <a:lnTo>
                  <a:pt x="122" y="1"/>
                </a:lnTo>
                <a:lnTo>
                  <a:pt x="123" y="1"/>
                </a:lnTo>
                <a:lnTo>
                  <a:pt x="125" y="1"/>
                </a:lnTo>
                <a:lnTo>
                  <a:pt x="126" y="1"/>
                </a:lnTo>
                <a:lnTo>
                  <a:pt x="127" y="2"/>
                </a:lnTo>
                <a:lnTo>
                  <a:pt x="129" y="4"/>
                </a:lnTo>
                <a:lnTo>
                  <a:pt x="131" y="6"/>
                </a:lnTo>
                <a:lnTo>
                  <a:pt x="132" y="9"/>
                </a:lnTo>
                <a:lnTo>
                  <a:pt x="135" y="14"/>
                </a:lnTo>
                <a:lnTo>
                  <a:pt x="136" y="19"/>
                </a:lnTo>
                <a:lnTo>
                  <a:pt x="139" y="24"/>
                </a:lnTo>
                <a:lnTo>
                  <a:pt x="140" y="30"/>
                </a:lnTo>
                <a:lnTo>
                  <a:pt x="140" y="36"/>
                </a:lnTo>
                <a:lnTo>
                  <a:pt x="142" y="43"/>
                </a:lnTo>
                <a:lnTo>
                  <a:pt x="140" y="56"/>
                </a:lnTo>
                <a:lnTo>
                  <a:pt x="136" y="68"/>
                </a:lnTo>
                <a:lnTo>
                  <a:pt x="131" y="78"/>
                </a:lnTo>
                <a:lnTo>
                  <a:pt x="123" y="86"/>
                </a:lnTo>
                <a:lnTo>
                  <a:pt x="114" y="94"/>
                </a:lnTo>
                <a:lnTo>
                  <a:pt x="102" y="98"/>
                </a:lnTo>
                <a:lnTo>
                  <a:pt x="89" y="102"/>
                </a:lnTo>
                <a:lnTo>
                  <a:pt x="74" y="102"/>
                </a:lnTo>
                <a:lnTo>
                  <a:pt x="55" y="100"/>
                </a:lnTo>
                <a:lnTo>
                  <a:pt x="41" y="98"/>
                </a:lnTo>
                <a:lnTo>
                  <a:pt x="28" y="91"/>
                </a:lnTo>
                <a:lnTo>
                  <a:pt x="19" y="85"/>
                </a:lnTo>
                <a:lnTo>
                  <a:pt x="10" y="75"/>
                </a:lnTo>
                <a:lnTo>
                  <a:pt x="6" y="64"/>
                </a:lnTo>
                <a:lnTo>
                  <a:pt x="2" y="52"/>
                </a:lnTo>
                <a:lnTo>
                  <a:pt x="0" y="39"/>
                </a:lnTo>
                <a:lnTo>
                  <a:pt x="0" y="34"/>
                </a:lnTo>
                <a:lnTo>
                  <a:pt x="2" y="28"/>
                </a:lnTo>
                <a:lnTo>
                  <a:pt x="3" y="23"/>
                </a:lnTo>
                <a:lnTo>
                  <a:pt x="4" y="18"/>
                </a:lnTo>
                <a:lnTo>
                  <a:pt x="6" y="14"/>
                </a:lnTo>
                <a:lnTo>
                  <a:pt x="8" y="10"/>
                </a:lnTo>
                <a:lnTo>
                  <a:pt x="10" y="6"/>
                </a:lnTo>
                <a:lnTo>
                  <a:pt x="12" y="5"/>
                </a:lnTo>
                <a:lnTo>
                  <a:pt x="14" y="4"/>
                </a:lnTo>
                <a:lnTo>
                  <a:pt x="15" y="2"/>
                </a:lnTo>
                <a:lnTo>
                  <a:pt x="16" y="2"/>
                </a:lnTo>
                <a:lnTo>
                  <a:pt x="17" y="1"/>
                </a:lnTo>
                <a:lnTo>
                  <a:pt x="19" y="1"/>
                </a:lnTo>
                <a:lnTo>
                  <a:pt x="21" y="1"/>
                </a:lnTo>
                <a:lnTo>
                  <a:pt x="24" y="1"/>
                </a:lnTo>
                <a:lnTo>
                  <a:pt x="27" y="1"/>
                </a:lnTo>
                <a:lnTo>
                  <a:pt x="34" y="1"/>
                </a:lnTo>
                <a:lnTo>
                  <a:pt x="38" y="2"/>
                </a:lnTo>
                <a:lnTo>
                  <a:pt x="41" y="4"/>
                </a:lnTo>
                <a:lnTo>
                  <a:pt x="42" y="5"/>
                </a:lnTo>
                <a:lnTo>
                  <a:pt x="41" y="8"/>
                </a:lnTo>
                <a:lnTo>
                  <a:pt x="40" y="10"/>
                </a:lnTo>
                <a:lnTo>
                  <a:pt x="38" y="13"/>
                </a:lnTo>
                <a:lnTo>
                  <a:pt x="36" y="17"/>
                </a:lnTo>
                <a:lnTo>
                  <a:pt x="33" y="21"/>
                </a:lnTo>
                <a:lnTo>
                  <a:pt x="32" y="26"/>
                </a:lnTo>
                <a:lnTo>
                  <a:pt x="29" y="31"/>
                </a:lnTo>
                <a:lnTo>
                  <a:pt x="29" y="38"/>
                </a:lnTo>
                <a:lnTo>
                  <a:pt x="30" y="51"/>
                </a:lnTo>
                <a:lnTo>
                  <a:pt x="40" y="58"/>
                </a:lnTo>
                <a:lnTo>
                  <a:pt x="51" y="65"/>
                </a:lnTo>
                <a:lnTo>
                  <a:pt x="71" y="66"/>
                </a:lnTo>
                <a:lnTo>
                  <a:pt x="80" y="65"/>
                </a:lnTo>
                <a:lnTo>
                  <a:pt x="88" y="64"/>
                </a:lnTo>
                <a:lnTo>
                  <a:pt x="96" y="62"/>
                </a:lnTo>
                <a:lnTo>
                  <a:pt x="101" y="58"/>
                </a:lnTo>
                <a:lnTo>
                  <a:pt x="106" y="55"/>
                </a:lnTo>
                <a:lnTo>
                  <a:pt x="109" y="49"/>
                </a:lnTo>
                <a:lnTo>
                  <a:pt x="112" y="44"/>
                </a:lnTo>
                <a:lnTo>
                  <a:pt x="112" y="38"/>
                </a:lnTo>
                <a:lnTo>
                  <a:pt x="112" y="30"/>
                </a:lnTo>
                <a:lnTo>
                  <a:pt x="109" y="24"/>
                </a:lnTo>
                <a:lnTo>
                  <a:pt x="108" y="19"/>
                </a:lnTo>
                <a:lnTo>
                  <a:pt x="105" y="15"/>
                </a:lnTo>
                <a:lnTo>
                  <a:pt x="102" y="11"/>
                </a:lnTo>
                <a:lnTo>
                  <a:pt x="100" y="9"/>
                </a:lnTo>
                <a:lnTo>
                  <a:pt x="98" y="6"/>
                </a:lnTo>
                <a:lnTo>
                  <a:pt x="97" y="5"/>
                </a:lnTo>
                <a:lnTo>
                  <a:pt x="98" y="4"/>
                </a:lnTo>
                <a:lnTo>
                  <a:pt x="98" y="2"/>
                </a:lnTo>
                <a:lnTo>
                  <a:pt x="100" y="1"/>
                </a:lnTo>
                <a:lnTo>
                  <a:pt x="101" y="1"/>
                </a:lnTo>
                <a:lnTo>
                  <a:pt x="104" y="1"/>
                </a:lnTo>
                <a:lnTo>
                  <a:pt x="106" y="0"/>
                </a:lnTo>
                <a:lnTo>
                  <a:pt x="109" y="0"/>
                </a:lnTo>
                <a:lnTo>
                  <a:pt x="113"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23"/>
          <p:cNvSpPr>
            <a:spLocks/>
          </p:cNvSpPr>
          <p:nvPr/>
        </p:nvSpPr>
        <p:spPr bwMode="auto">
          <a:xfrm>
            <a:off x="3225800" y="1808163"/>
            <a:ext cx="73025" cy="50800"/>
          </a:xfrm>
          <a:custGeom>
            <a:avLst/>
            <a:gdLst>
              <a:gd name="T0" fmla="*/ 135 w 186"/>
              <a:gd name="T1" fmla="*/ 43 h 129"/>
              <a:gd name="T2" fmla="*/ 179 w 186"/>
              <a:gd name="T3" fmla="*/ 57 h 129"/>
              <a:gd name="T4" fmla="*/ 182 w 186"/>
              <a:gd name="T5" fmla="*/ 60 h 129"/>
              <a:gd name="T6" fmla="*/ 184 w 186"/>
              <a:gd name="T7" fmla="*/ 64 h 129"/>
              <a:gd name="T8" fmla="*/ 186 w 186"/>
              <a:gd name="T9" fmla="*/ 70 h 129"/>
              <a:gd name="T10" fmla="*/ 186 w 186"/>
              <a:gd name="T11" fmla="*/ 81 h 129"/>
              <a:gd name="T12" fmla="*/ 186 w 186"/>
              <a:gd name="T13" fmla="*/ 86 h 129"/>
              <a:gd name="T14" fmla="*/ 186 w 186"/>
              <a:gd name="T15" fmla="*/ 90 h 129"/>
              <a:gd name="T16" fmla="*/ 184 w 186"/>
              <a:gd name="T17" fmla="*/ 92 h 129"/>
              <a:gd name="T18" fmla="*/ 183 w 186"/>
              <a:gd name="T19" fmla="*/ 94 h 129"/>
              <a:gd name="T20" fmla="*/ 182 w 186"/>
              <a:gd name="T21" fmla="*/ 96 h 129"/>
              <a:gd name="T22" fmla="*/ 180 w 186"/>
              <a:gd name="T23" fmla="*/ 96 h 129"/>
              <a:gd name="T24" fmla="*/ 179 w 186"/>
              <a:gd name="T25" fmla="*/ 96 h 129"/>
              <a:gd name="T26" fmla="*/ 177 w 186"/>
              <a:gd name="T27" fmla="*/ 95 h 129"/>
              <a:gd name="T28" fmla="*/ 135 w 186"/>
              <a:gd name="T29" fmla="*/ 79 h 129"/>
              <a:gd name="T30" fmla="*/ 133 w 186"/>
              <a:gd name="T31" fmla="*/ 81 h 129"/>
              <a:gd name="T32" fmla="*/ 132 w 186"/>
              <a:gd name="T33" fmla="*/ 82 h 129"/>
              <a:gd name="T34" fmla="*/ 131 w 186"/>
              <a:gd name="T35" fmla="*/ 83 h 129"/>
              <a:gd name="T36" fmla="*/ 128 w 186"/>
              <a:gd name="T37" fmla="*/ 85 h 129"/>
              <a:gd name="T38" fmla="*/ 14 w 186"/>
              <a:gd name="T39" fmla="*/ 126 h 129"/>
              <a:gd name="T40" fmla="*/ 9 w 186"/>
              <a:gd name="T41" fmla="*/ 129 h 129"/>
              <a:gd name="T42" fmla="*/ 7 w 186"/>
              <a:gd name="T43" fmla="*/ 129 h 129"/>
              <a:gd name="T44" fmla="*/ 4 w 186"/>
              <a:gd name="T45" fmla="*/ 129 h 129"/>
              <a:gd name="T46" fmla="*/ 3 w 186"/>
              <a:gd name="T47" fmla="*/ 128 h 129"/>
              <a:gd name="T48" fmla="*/ 1 w 186"/>
              <a:gd name="T49" fmla="*/ 125 h 129"/>
              <a:gd name="T50" fmla="*/ 0 w 186"/>
              <a:gd name="T51" fmla="*/ 121 h 129"/>
              <a:gd name="T52" fmla="*/ 0 w 186"/>
              <a:gd name="T53" fmla="*/ 117 h 129"/>
              <a:gd name="T54" fmla="*/ 0 w 186"/>
              <a:gd name="T55" fmla="*/ 111 h 129"/>
              <a:gd name="T56" fmla="*/ 0 w 186"/>
              <a:gd name="T57" fmla="*/ 105 h 129"/>
              <a:gd name="T58" fmla="*/ 0 w 186"/>
              <a:gd name="T59" fmla="*/ 101 h 129"/>
              <a:gd name="T60" fmla="*/ 0 w 186"/>
              <a:gd name="T61" fmla="*/ 98 h 129"/>
              <a:gd name="T62" fmla="*/ 1 w 186"/>
              <a:gd name="T63" fmla="*/ 96 h 129"/>
              <a:gd name="T64" fmla="*/ 3 w 186"/>
              <a:gd name="T65" fmla="*/ 94 h 129"/>
              <a:gd name="T66" fmla="*/ 4 w 186"/>
              <a:gd name="T67" fmla="*/ 94 h 129"/>
              <a:gd name="T68" fmla="*/ 5 w 186"/>
              <a:gd name="T69" fmla="*/ 92 h 129"/>
              <a:gd name="T70" fmla="*/ 9 w 186"/>
              <a:gd name="T71" fmla="*/ 91 h 129"/>
              <a:gd name="T72" fmla="*/ 92 w 186"/>
              <a:gd name="T73" fmla="*/ 62 h 129"/>
              <a:gd name="T74" fmla="*/ 92 w 186"/>
              <a:gd name="T75" fmla="*/ 61 h 129"/>
              <a:gd name="T76" fmla="*/ 7 w 186"/>
              <a:gd name="T77" fmla="*/ 35 h 129"/>
              <a:gd name="T78" fmla="*/ 4 w 186"/>
              <a:gd name="T79" fmla="*/ 34 h 129"/>
              <a:gd name="T80" fmla="*/ 3 w 186"/>
              <a:gd name="T81" fmla="*/ 32 h 129"/>
              <a:gd name="T82" fmla="*/ 1 w 186"/>
              <a:gd name="T83" fmla="*/ 31 h 129"/>
              <a:gd name="T84" fmla="*/ 0 w 186"/>
              <a:gd name="T85" fmla="*/ 28 h 129"/>
              <a:gd name="T86" fmla="*/ 0 w 186"/>
              <a:gd name="T87" fmla="*/ 24 h 129"/>
              <a:gd name="T88" fmla="*/ 0 w 186"/>
              <a:gd name="T89" fmla="*/ 18 h 129"/>
              <a:gd name="T90" fmla="*/ 0 w 186"/>
              <a:gd name="T91" fmla="*/ 11 h 129"/>
              <a:gd name="T92" fmla="*/ 0 w 186"/>
              <a:gd name="T93" fmla="*/ 7 h 129"/>
              <a:gd name="T94" fmla="*/ 1 w 186"/>
              <a:gd name="T95" fmla="*/ 4 h 129"/>
              <a:gd name="T96" fmla="*/ 3 w 186"/>
              <a:gd name="T97" fmla="*/ 1 h 129"/>
              <a:gd name="T98" fmla="*/ 4 w 186"/>
              <a:gd name="T99" fmla="*/ 0 h 129"/>
              <a:gd name="T100" fmla="*/ 7 w 186"/>
              <a:gd name="T101" fmla="*/ 0 h 129"/>
              <a:gd name="T102" fmla="*/ 9 w 186"/>
              <a:gd name="T103" fmla="*/ 0 h 129"/>
              <a:gd name="T104" fmla="*/ 13 w 186"/>
              <a:gd name="T105" fmla="*/ 1 h 129"/>
              <a:gd name="T106" fmla="*/ 135 w 186"/>
              <a:gd name="T107" fmla="*/ 4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129">
                <a:moveTo>
                  <a:pt x="135" y="43"/>
                </a:moveTo>
                <a:lnTo>
                  <a:pt x="179" y="57"/>
                </a:lnTo>
                <a:lnTo>
                  <a:pt x="182" y="60"/>
                </a:lnTo>
                <a:lnTo>
                  <a:pt x="184" y="64"/>
                </a:lnTo>
                <a:lnTo>
                  <a:pt x="186" y="70"/>
                </a:lnTo>
                <a:lnTo>
                  <a:pt x="186" y="81"/>
                </a:lnTo>
                <a:lnTo>
                  <a:pt x="186" y="86"/>
                </a:lnTo>
                <a:lnTo>
                  <a:pt x="186" y="90"/>
                </a:lnTo>
                <a:lnTo>
                  <a:pt x="184" y="92"/>
                </a:lnTo>
                <a:lnTo>
                  <a:pt x="183" y="94"/>
                </a:lnTo>
                <a:lnTo>
                  <a:pt x="182" y="96"/>
                </a:lnTo>
                <a:lnTo>
                  <a:pt x="180" y="96"/>
                </a:lnTo>
                <a:lnTo>
                  <a:pt x="179" y="96"/>
                </a:lnTo>
                <a:lnTo>
                  <a:pt x="177" y="95"/>
                </a:lnTo>
                <a:lnTo>
                  <a:pt x="135" y="79"/>
                </a:lnTo>
                <a:lnTo>
                  <a:pt x="133" y="81"/>
                </a:lnTo>
                <a:lnTo>
                  <a:pt x="132" y="82"/>
                </a:lnTo>
                <a:lnTo>
                  <a:pt x="131" y="83"/>
                </a:lnTo>
                <a:lnTo>
                  <a:pt x="128" y="85"/>
                </a:lnTo>
                <a:lnTo>
                  <a:pt x="14" y="126"/>
                </a:lnTo>
                <a:lnTo>
                  <a:pt x="9" y="129"/>
                </a:lnTo>
                <a:lnTo>
                  <a:pt x="7" y="129"/>
                </a:lnTo>
                <a:lnTo>
                  <a:pt x="4" y="129"/>
                </a:lnTo>
                <a:lnTo>
                  <a:pt x="3" y="128"/>
                </a:lnTo>
                <a:lnTo>
                  <a:pt x="1" y="125"/>
                </a:lnTo>
                <a:lnTo>
                  <a:pt x="0" y="121"/>
                </a:lnTo>
                <a:lnTo>
                  <a:pt x="0" y="117"/>
                </a:lnTo>
                <a:lnTo>
                  <a:pt x="0" y="111"/>
                </a:lnTo>
                <a:lnTo>
                  <a:pt x="0" y="105"/>
                </a:lnTo>
                <a:lnTo>
                  <a:pt x="0" y="101"/>
                </a:lnTo>
                <a:lnTo>
                  <a:pt x="0" y="98"/>
                </a:lnTo>
                <a:lnTo>
                  <a:pt x="1" y="96"/>
                </a:lnTo>
                <a:lnTo>
                  <a:pt x="3" y="94"/>
                </a:lnTo>
                <a:lnTo>
                  <a:pt x="4" y="94"/>
                </a:lnTo>
                <a:lnTo>
                  <a:pt x="5" y="92"/>
                </a:lnTo>
                <a:lnTo>
                  <a:pt x="9" y="91"/>
                </a:lnTo>
                <a:lnTo>
                  <a:pt x="92" y="62"/>
                </a:lnTo>
                <a:lnTo>
                  <a:pt x="92" y="61"/>
                </a:lnTo>
                <a:lnTo>
                  <a:pt x="7" y="35"/>
                </a:lnTo>
                <a:lnTo>
                  <a:pt x="4" y="34"/>
                </a:lnTo>
                <a:lnTo>
                  <a:pt x="3" y="32"/>
                </a:lnTo>
                <a:lnTo>
                  <a:pt x="1" y="31"/>
                </a:lnTo>
                <a:lnTo>
                  <a:pt x="0" y="28"/>
                </a:lnTo>
                <a:lnTo>
                  <a:pt x="0" y="24"/>
                </a:lnTo>
                <a:lnTo>
                  <a:pt x="0" y="18"/>
                </a:lnTo>
                <a:lnTo>
                  <a:pt x="0" y="11"/>
                </a:lnTo>
                <a:lnTo>
                  <a:pt x="0" y="7"/>
                </a:lnTo>
                <a:lnTo>
                  <a:pt x="1" y="4"/>
                </a:lnTo>
                <a:lnTo>
                  <a:pt x="3" y="1"/>
                </a:lnTo>
                <a:lnTo>
                  <a:pt x="4" y="0"/>
                </a:lnTo>
                <a:lnTo>
                  <a:pt x="7" y="0"/>
                </a:lnTo>
                <a:lnTo>
                  <a:pt x="9" y="0"/>
                </a:lnTo>
                <a:lnTo>
                  <a:pt x="13" y="1"/>
                </a:lnTo>
                <a:lnTo>
                  <a:pt x="135" y="43"/>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24"/>
          <p:cNvSpPr>
            <a:spLocks/>
          </p:cNvSpPr>
          <p:nvPr/>
        </p:nvSpPr>
        <p:spPr bwMode="auto">
          <a:xfrm>
            <a:off x="3200400" y="1751013"/>
            <a:ext cx="98425" cy="23813"/>
          </a:xfrm>
          <a:custGeom>
            <a:avLst/>
            <a:gdLst>
              <a:gd name="T0" fmla="*/ 8 w 248"/>
              <a:gd name="T1" fmla="*/ 1 h 61"/>
              <a:gd name="T2" fmla="*/ 35 w 248"/>
              <a:gd name="T3" fmla="*/ 12 h 61"/>
              <a:gd name="T4" fmla="*/ 64 w 248"/>
              <a:gd name="T5" fmla="*/ 18 h 61"/>
              <a:gd name="T6" fmla="*/ 93 w 248"/>
              <a:gd name="T7" fmla="*/ 23 h 61"/>
              <a:gd name="T8" fmla="*/ 123 w 248"/>
              <a:gd name="T9" fmla="*/ 25 h 61"/>
              <a:gd name="T10" fmla="*/ 154 w 248"/>
              <a:gd name="T11" fmla="*/ 23 h 61"/>
              <a:gd name="T12" fmla="*/ 183 w 248"/>
              <a:gd name="T13" fmla="*/ 18 h 61"/>
              <a:gd name="T14" fmla="*/ 212 w 248"/>
              <a:gd name="T15" fmla="*/ 12 h 61"/>
              <a:gd name="T16" fmla="*/ 239 w 248"/>
              <a:gd name="T17" fmla="*/ 1 h 61"/>
              <a:gd name="T18" fmla="*/ 242 w 248"/>
              <a:gd name="T19" fmla="*/ 0 h 61"/>
              <a:gd name="T20" fmla="*/ 243 w 248"/>
              <a:gd name="T21" fmla="*/ 0 h 61"/>
              <a:gd name="T22" fmla="*/ 244 w 248"/>
              <a:gd name="T23" fmla="*/ 1 h 61"/>
              <a:gd name="T24" fmla="*/ 246 w 248"/>
              <a:gd name="T25" fmla="*/ 3 h 61"/>
              <a:gd name="T26" fmla="*/ 247 w 248"/>
              <a:gd name="T27" fmla="*/ 4 h 61"/>
              <a:gd name="T28" fmla="*/ 247 w 248"/>
              <a:gd name="T29" fmla="*/ 6 h 61"/>
              <a:gd name="T30" fmla="*/ 248 w 248"/>
              <a:gd name="T31" fmla="*/ 10 h 61"/>
              <a:gd name="T32" fmla="*/ 248 w 248"/>
              <a:gd name="T33" fmla="*/ 16 h 61"/>
              <a:gd name="T34" fmla="*/ 248 w 248"/>
              <a:gd name="T35" fmla="*/ 20 h 61"/>
              <a:gd name="T36" fmla="*/ 248 w 248"/>
              <a:gd name="T37" fmla="*/ 22 h 61"/>
              <a:gd name="T38" fmla="*/ 247 w 248"/>
              <a:gd name="T39" fmla="*/ 25 h 61"/>
              <a:gd name="T40" fmla="*/ 247 w 248"/>
              <a:gd name="T41" fmla="*/ 27 h 61"/>
              <a:gd name="T42" fmla="*/ 247 w 248"/>
              <a:gd name="T43" fmla="*/ 29 h 61"/>
              <a:gd name="T44" fmla="*/ 246 w 248"/>
              <a:gd name="T45" fmla="*/ 30 h 61"/>
              <a:gd name="T46" fmla="*/ 246 w 248"/>
              <a:gd name="T47" fmla="*/ 30 h 61"/>
              <a:gd name="T48" fmla="*/ 244 w 248"/>
              <a:gd name="T49" fmla="*/ 31 h 61"/>
              <a:gd name="T50" fmla="*/ 230 w 248"/>
              <a:gd name="T51" fmla="*/ 38 h 61"/>
              <a:gd name="T52" fmla="*/ 214 w 248"/>
              <a:gd name="T53" fmla="*/ 44 h 61"/>
              <a:gd name="T54" fmla="*/ 200 w 248"/>
              <a:gd name="T55" fmla="*/ 50 h 61"/>
              <a:gd name="T56" fmla="*/ 186 w 248"/>
              <a:gd name="T57" fmla="*/ 53 h 61"/>
              <a:gd name="T58" fmla="*/ 170 w 248"/>
              <a:gd name="T59" fmla="*/ 57 h 61"/>
              <a:gd name="T60" fmla="*/ 156 w 248"/>
              <a:gd name="T61" fmla="*/ 59 h 61"/>
              <a:gd name="T62" fmla="*/ 140 w 248"/>
              <a:gd name="T63" fmla="*/ 60 h 61"/>
              <a:gd name="T64" fmla="*/ 124 w 248"/>
              <a:gd name="T65" fmla="*/ 61 h 61"/>
              <a:gd name="T66" fmla="*/ 108 w 248"/>
              <a:gd name="T67" fmla="*/ 60 h 61"/>
              <a:gd name="T68" fmla="*/ 93 w 248"/>
              <a:gd name="T69" fmla="*/ 59 h 61"/>
              <a:gd name="T70" fmla="*/ 77 w 248"/>
              <a:gd name="T71" fmla="*/ 57 h 61"/>
              <a:gd name="T72" fmla="*/ 63 w 248"/>
              <a:gd name="T73" fmla="*/ 53 h 61"/>
              <a:gd name="T74" fmla="*/ 47 w 248"/>
              <a:gd name="T75" fmla="*/ 50 h 61"/>
              <a:gd name="T76" fmla="*/ 33 w 248"/>
              <a:gd name="T77" fmla="*/ 44 h 61"/>
              <a:gd name="T78" fmla="*/ 18 w 248"/>
              <a:gd name="T79" fmla="*/ 38 h 61"/>
              <a:gd name="T80" fmla="*/ 4 w 248"/>
              <a:gd name="T81" fmla="*/ 31 h 61"/>
              <a:gd name="T82" fmla="*/ 3 w 248"/>
              <a:gd name="T83" fmla="*/ 31 h 61"/>
              <a:gd name="T84" fmla="*/ 3 w 248"/>
              <a:gd name="T85" fmla="*/ 30 h 61"/>
              <a:gd name="T86" fmla="*/ 1 w 248"/>
              <a:gd name="T87" fmla="*/ 29 h 61"/>
              <a:gd name="T88" fmla="*/ 1 w 248"/>
              <a:gd name="T89" fmla="*/ 27 h 61"/>
              <a:gd name="T90" fmla="*/ 0 w 248"/>
              <a:gd name="T91" fmla="*/ 26 h 61"/>
              <a:gd name="T92" fmla="*/ 0 w 248"/>
              <a:gd name="T93" fmla="*/ 23 h 61"/>
              <a:gd name="T94" fmla="*/ 0 w 248"/>
              <a:gd name="T95" fmla="*/ 20 h 61"/>
              <a:gd name="T96" fmla="*/ 0 w 248"/>
              <a:gd name="T97" fmla="*/ 16 h 61"/>
              <a:gd name="T98" fmla="*/ 0 w 248"/>
              <a:gd name="T99" fmla="*/ 10 h 61"/>
              <a:gd name="T100" fmla="*/ 0 w 248"/>
              <a:gd name="T101" fmla="*/ 8 h 61"/>
              <a:gd name="T102" fmla="*/ 1 w 248"/>
              <a:gd name="T103" fmla="*/ 4 h 61"/>
              <a:gd name="T104" fmla="*/ 3 w 248"/>
              <a:gd name="T105" fmla="*/ 3 h 61"/>
              <a:gd name="T106" fmla="*/ 3 w 248"/>
              <a:gd name="T107" fmla="*/ 1 h 61"/>
              <a:gd name="T108" fmla="*/ 4 w 248"/>
              <a:gd name="T109" fmla="*/ 1 h 61"/>
              <a:gd name="T110" fmla="*/ 7 w 248"/>
              <a:gd name="T111" fmla="*/ 0 h 61"/>
              <a:gd name="T112" fmla="*/ 8 w 248"/>
              <a:gd name="T11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61">
                <a:moveTo>
                  <a:pt x="8" y="1"/>
                </a:moveTo>
                <a:lnTo>
                  <a:pt x="35" y="12"/>
                </a:lnTo>
                <a:lnTo>
                  <a:pt x="64" y="18"/>
                </a:lnTo>
                <a:lnTo>
                  <a:pt x="93" y="23"/>
                </a:lnTo>
                <a:lnTo>
                  <a:pt x="123" y="25"/>
                </a:lnTo>
                <a:lnTo>
                  <a:pt x="154" y="23"/>
                </a:lnTo>
                <a:lnTo>
                  <a:pt x="183" y="18"/>
                </a:lnTo>
                <a:lnTo>
                  <a:pt x="212" y="12"/>
                </a:lnTo>
                <a:lnTo>
                  <a:pt x="239" y="1"/>
                </a:lnTo>
                <a:lnTo>
                  <a:pt x="242" y="0"/>
                </a:lnTo>
                <a:lnTo>
                  <a:pt x="243" y="0"/>
                </a:lnTo>
                <a:lnTo>
                  <a:pt x="244" y="1"/>
                </a:lnTo>
                <a:lnTo>
                  <a:pt x="246" y="3"/>
                </a:lnTo>
                <a:lnTo>
                  <a:pt x="247" y="4"/>
                </a:lnTo>
                <a:lnTo>
                  <a:pt x="247" y="6"/>
                </a:lnTo>
                <a:lnTo>
                  <a:pt x="248" y="10"/>
                </a:lnTo>
                <a:lnTo>
                  <a:pt x="248" y="16"/>
                </a:lnTo>
                <a:lnTo>
                  <a:pt x="248" y="20"/>
                </a:lnTo>
                <a:lnTo>
                  <a:pt x="248" y="22"/>
                </a:lnTo>
                <a:lnTo>
                  <a:pt x="247" y="25"/>
                </a:lnTo>
                <a:lnTo>
                  <a:pt x="247" y="27"/>
                </a:lnTo>
                <a:lnTo>
                  <a:pt x="247" y="29"/>
                </a:lnTo>
                <a:lnTo>
                  <a:pt x="246" y="30"/>
                </a:lnTo>
                <a:lnTo>
                  <a:pt x="246" y="30"/>
                </a:lnTo>
                <a:lnTo>
                  <a:pt x="244" y="31"/>
                </a:lnTo>
                <a:lnTo>
                  <a:pt x="230" y="38"/>
                </a:lnTo>
                <a:lnTo>
                  <a:pt x="214" y="44"/>
                </a:lnTo>
                <a:lnTo>
                  <a:pt x="200" y="50"/>
                </a:lnTo>
                <a:lnTo>
                  <a:pt x="186" y="53"/>
                </a:lnTo>
                <a:lnTo>
                  <a:pt x="170" y="57"/>
                </a:lnTo>
                <a:lnTo>
                  <a:pt x="156" y="59"/>
                </a:lnTo>
                <a:lnTo>
                  <a:pt x="140" y="60"/>
                </a:lnTo>
                <a:lnTo>
                  <a:pt x="124" y="61"/>
                </a:lnTo>
                <a:lnTo>
                  <a:pt x="108" y="60"/>
                </a:lnTo>
                <a:lnTo>
                  <a:pt x="93" y="59"/>
                </a:lnTo>
                <a:lnTo>
                  <a:pt x="77" y="57"/>
                </a:lnTo>
                <a:lnTo>
                  <a:pt x="63" y="53"/>
                </a:lnTo>
                <a:lnTo>
                  <a:pt x="47" y="50"/>
                </a:lnTo>
                <a:lnTo>
                  <a:pt x="33" y="44"/>
                </a:lnTo>
                <a:lnTo>
                  <a:pt x="18" y="38"/>
                </a:lnTo>
                <a:lnTo>
                  <a:pt x="4" y="31"/>
                </a:lnTo>
                <a:lnTo>
                  <a:pt x="3" y="31"/>
                </a:lnTo>
                <a:lnTo>
                  <a:pt x="3" y="30"/>
                </a:lnTo>
                <a:lnTo>
                  <a:pt x="1" y="29"/>
                </a:lnTo>
                <a:lnTo>
                  <a:pt x="1" y="27"/>
                </a:lnTo>
                <a:lnTo>
                  <a:pt x="0" y="26"/>
                </a:lnTo>
                <a:lnTo>
                  <a:pt x="0" y="23"/>
                </a:lnTo>
                <a:lnTo>
                  <a:pt x="0" y="20"/>
                </a:lnTo>
                <a:lnTo>
                  <a:pt x="0" y="16"/>
                </a:lnTo>
                <a:lnTo>
                  <a:pt x="0" y="10"/>
                </a:lnTo>
                <a:lnTo>
                  <a:pt x="0" y="8"/>
                </a:lnTo>
                <a:lnTo>
                  <a:pt x="1" y="4"/>
                </a:lnTo>
                <a:lnTo>
                  <a:pt x="3" y="3"/>
                </a:lnTo>
                <a:lnTo>
                  <a:pt x="3" y="1"/>
                </a:lnTo>
                <a:lnTo>
                  <a:pt x="4" y="1"/>
                </a:lnTo>
                <a:lnTo>
                  <a:pt x="7" y="0"/>
                </a:lnTo>
                <a:lnTo>
                  <a:pt x="8" y="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25"/>
          <p:cNvSpPr>
            <a:spLocks/>
          </p:cNvSpPr>
          <p:nvPr/>
        </p:nvSpPr>
        <p:spPr bwMode="auto">
          <a:xfrm>
            <a:off x="3208338" y="1655763"/>
            <a:ext cx="71438" cy="82550"/>
          </a:xfrm>
          <a:custGeom>
            <a:avLst/>
            <a:gdLst>
              <a:gd name="T0" fmla="*/ 177 w 182"/>
              <a:gd name="T1" fmla="*/ 0 h 210"/>
              <a:gd name="T2" fmla="*/ 179 w 182"/>
              <a:gd name="T3" fmla="*/ 1 h 210"/>
              <a:gd name="T4" fmla="*/ 181 w 182"/>
              <a:gd name="T5" fmla="*/ 5 h 210"/>
              <a:gd name="T6" fmla="*/ 182 w 182"/>
              <a:gd name="T7" fmla="*/ 11 h 210"/>
              <a:gd name="T8" fmla="*/ 182 w 182"/>
              <a:gd name="T9" fmla="*/ 22 h 210"/>
              <a:gd name="T10" fmla="*/ 181 w 182"/>
              <a:gd name="T11" fmla="*/ 28 h 210"/>
              <a:gd name="T12" fmla="*/ 179 w 182"/>
              <a:gd name="T13" fmla="*/ 32 h 210"/>
              <a:gd name="T14" fmla="*/ 177 w 182"/>
              <a:gd name="T15" fmla="*/ 34 h 210"/>
              <a:gd name="T16" fmla="*/ 29 w 182"/>
              <a:gd name="T17" fmla="*/ 34 h 210"/>
              <a:gd name="T18" fmla="*/ 175 w 182"/>
              <a:gd name="T19" fmla="*/ 86 h 210"/>
              <a:gd name="T20" fmla="*/ 179 w 182"/>
              <a:gd name="T21" fmla="*/ 88 h 210"/>
              <a:gd name="T22" fmla="*/ 181 w 182"/>
              <a:gd name="T23" fmla="*/ 92 h 210"/>
              <a:gd name="T24" fmla="*/ 182 w 182"/>
              <a:gd name="T25" fmla="*/ 98 h 210"/>
              <a:gd name="T26" fmla="*/ 182 w 182"/>
              <a:gd name="T27" fmla="*/ 105 h 210"/>
              <a:gd name="T28" fmla="*/ 182 w 182"/>
              <a:gd name="T29" fmla="*/ 113 h 210"/>
              <a:gd name="T30" fmla="*/ 181 w 182"/>
              <a:gd name="T31" fmla="*/ 118 h 210"/>
              <a:gd name="T32" fmla="*/ 178 w 182"/>
              <a:gd name="T33" fmla="*/ 122 h 210"/>
              <a:gd name="T34" fmla="*/ 175 w 182"/>
              <a:gd name="T35" fmla="*/ 124 h 210"/>
              <a:gd name="T36" fmla="*/ 29 w 182"/>
              <a:gd name="T37" fmla="*/ 175 h 210"/>
              <a:gd name="T38" fmla="*/ 177 w 182"/>
              <a:gd name="T39" fmla="*/ 175 h 210"/>
              <a:gd name="T40" fmla="*/ 179 w 182"/>
              <a:gd name="T41" fmla="*/ 176 h 210"/>
              <a:gd name="T42" fmla="*/ 181 w 182"/>
              <a:gd name="T43" fmla="*/ 181 h 210"/>
              <a:gd name="T44" fmla="*/ 182 w 182"/>
              <a:gd name="T45" fmla="*/ 188 h 210"/>
              <a:gd name="T46" fmla="*/ 182 w 182"/>
              <a:gd name="T47" fmla="*/ 197 h 210"/>
              <a:gd name="T48" fmla="*/ 181 w 182"/>
              <a:gd name="T49" fmla="*/ 203 h 210"/>
              <a:gd name="T50" fmla="*/ 179 w 182"/>
              <a:gd name="T51" fmla="*/ 207 h 210"/>
              <a:gd name="T52" fmla="*/ 177 w 182"/>
              <a:gd name="T53" fmla="*/ 210 h 210"/>
              <a:gd name="T54" fmla="*/ 15 w 182"/>
              <a:gd name="T55" fmla="*/ 210 h 210"/>
              <a:gd name="T56" fmla="*/ 4 w 182"/>
              <a:gd name="T57" fmla="*/ 206 h 210"/>
              <a:gd name="T58" fmla="*/ 0 w 182"/>
              <a:gd name="T59" fmla="*/ 195 h 210"/>
              <a:gd name="T60" fmla="*/ 0 w 182"/>
              <a:gd name="T61" fmla="*/ 165 h 210"/>
              <a:gd name="T62" fmla="*/ 3 w 182"/>
              <a:gd name="T63" fmla="*/ 156 h 210"/>
              <a:gd name="T64" fmla="*/ 7 w 182"/>
              <a:gd name="T65" fmla="*/ 150 h 210"/>
              <a:gd name="T66" fmla="*/ 16 w 182"/>
              <a:gd name="T67" fmla="*/ 145 h 210"/>
              <a:gd name="T68" fmla="*/ 128 w 182"/>
              <a:gd name="T69" fmla="*/ 104 h 210"/>
              <a:gd name="T70" fmla="*/ 21 w 182"/>
              <a:gd name="T71" fmla="*/ 64 h 210"/>
              <a:gd name="T72" fmla="*/ 11 w 182"/>
              <a:gd name="T73" fmla="*/ 60 h 210"/>
              <a:gd name="T74" fmla="*/ 4 w 182"/>
              <a:gd name="T75" fmla="*/ 54 h 210"/>
              <a:gd name="T76" fmla="*/ 2 w 182"/>
              <a:gd name="T77" fmla="*/ 48 h 210"/>
              <a:gd name="T78" fmla="*/ 0 w 182"/>
              <a:gd name="T79" fmla="*/ 39 h 210"/>
              <a:gd name="T80" fmla="*/ 0 w 182"/>
              <a:gd name="T81" fmla="*/ 10 h 210"/>
              <a:gd name="T82" fmla="*/ 3 w 182"/>
              <a:gd name="T83" fmla="*/ 5 h 210"/>
              <a:gd name="T84" fmla="*/ 6 w 182"/>
              <a:gd name="T85" fmla="*/ 1 h 210"/>
              <a:gd name="T86" fmla="*/ 12 w 182"/>
              <a:gd name="T87" fmla="*/ 0 h 210"/>
              <a:gd name="T88" fmla="*/ 175 w 182"/>
              <a:gd name="T8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210">
                <a:moveTo>
                  <a:pt x="175" y="0"/>
                </a:moveTo>
                <a:lnTo>
                  <a:pt x="177" y="0"/>
                </a:lnTo>
                <a:lnTo>
                  <a:pt x="178" y="0"/>
                </a:lnTo>
                <a:lnTo>
                  <a:pt x="179" y="1"/>
                </a:lnTo>
                <a:lnTo>
                  <a:pt x="181" y="2"/>
                </a:lnTo>
                <a:lnTo>
                  <a:pt x="181" y="5"/>
                </a:lnTo>
                <a:lnTo>
                  <a:pt x="182" y="7"/>
                </a:lnTo>
                <a:lnTo>
                  <a:pt x="182" y="11"/>
                </a:lnTo>
                <a:lnTo>
                  <a:pt x="182" y="17"/>
                </a:lnTo>
                <a:lnTo>
                  <a:pt x="182" y="22"/>
                </a:lnTo>
                <a:lnTo>
                  <a:pt x="182" y="24"/>
                </a:lnTo>
                <a:lnTo>
                  <a:pt x="181" y="28"/>
                </a:lnTo>
                <a:lnTo>
                  <a:pt x="181" y="30"/>
                </a:lnTo>
                <a:lnTo>
                  <a:pt x="179" y="32"/>
                </a:lnTo>
                <a:lnTo>
                  <a:pt x="178" y="34"/>
                </a:lnTo>
                <a:lnTo>
                  <a:pt x="177" y="34"/>
                </a:lnTo>
                <a:lnTo>
                  <a:pt x="175" y="34"/>
                </a:lnTo>
                <a:lnTo>
                  <a:pt x="29" y="34"/>
                </a:lnTo>
                <a:lnTo>
                  <a:pt x="29" y="34"/>
                </a:lnTo>
                <a:lnTo>
                  <a:pt x="175" y="86"/>
                </a:lnTo>
                <a:lnTo>
                  <a:pt x="178" y="87"/>
                </a:lnTo>
                <a:lnTo>
                  <a:pt x="179" y="88"/>
                </a:lnTo>
                <a:lnTo>
                  <a:pt x="179" y="90"/>
                </a:lnTo>
                <a:lnTo>
                  <a:pt x="181" y="92"/>
                </a:lnTo>
                <a:lnTo>
                  <a:pt x="181" y="94"/>
                </a:lnTo>
                <a:lnTo>
                  <a:pt x="182" y="98"/>
                </a:lnTo>
                <a:lnTo>
                  <a:pt x="182" y="100"/>
                </a:lnTo>
                <a:lnTo>
                  <a:pt x="182" y="105"/>
                </a:lnTo>
                <a:lnTo>
                  <a:pt x="182" y="109"/>
                </a:lnTo>
                <a:lnTo>
                  <a:pt x="182" y="113"/>
                </a:lnTo>
                <a:lnTo>
                  <a:pt x="181" y="117"/>
                </a:lnTo>
                <a:lnTo>
                  <a:pt x="181" y="118"/>
                </a:lnTo>
                <a:lnTo>
                  <a:pt x="179" y="121"/>
                </a:lnTo>
                <a:lnTo>
                  <a:pt x="178" y="122"/>
                </a:lnTo>
                <a:lnTo>
                  <a:pt x="177" y="124"/>
                </a:lnTo>
                <a:lnTo>
                  <a:pt x="175" y="124"/>
                </a:lnTo>
                <a:lnTo>
                  <a:pt x="29" y="175"/>
                </a:lnTo>
                <a:lnTo>
                  <a:pt x="29" y="175"/>
                </a:lnTo>
                <a:lnTo>
                  <a:pt x="175" y="175"/>
                </a:lnTo>
                <a:lnTo>
                  <a:pt x="177" y="175"/>
                </a:lnTo>
                <a:lnTo>
                  <a:pt x="178" y="176"/>
                </a:lnTo>
                <a:lnTo>
                  <a:pt x="179" y="176"/>
                </a:lnTo>
                <a:lnTo>
                  <a:pt x="181" y="179"/>
                </a:lnTo>
                <a:lnTo>
                  <a:pt x="181" y="181"/>
                </a:lnTo>
                <a:lnTo>
                  <a:pt x="182" y="184"/>
                </a:lnTo>
                <a:lnTo>
                  <a:pt x="182" y="188"/>
                </a:lnTo>
                <a:lnTo>
                  <a:pt x="182" y="192"/>
                </a:lnTo>
                <a:lnTo>
                  <a:pt x="182" y="197"/>
                </a:lnTo>
                <a:lnTo>
                  <a:pt x="182" y="201"/>
                </a:lnTo>
                <a:lnTo>
                  <a:pt x="181" y="203"/>
                </a:lnTo>
                <a:lnTo>
                  <a:pt x="181" y="206"/>
                </a:lnTo>
                <a:lnTo>
                  <a:pt x="179" y="207"/>
                </a:lnTo>
                <a:lnTo>
                  <a:pt x="178" y="209"/>
                </a:lnTo>
                <a:lnTo>
                  <a:pt x="177" y="210"/>
                </a:lnTo>
                <a:lnTo>
                  <a:pt x="175" y="210"/>
                </a:lnTo>
                <a:lnTo>
                  <a:pt x="15" y="210"/>
                </a:lnTo>
                <a:lnTo>
                  <a:pt x="8" y="209"/>
                </a:lnTo>
                <a:lnTo>
                  <a:pt x="4" y="206"/>
                </a:lnTo>
                <a:lnTo>
                  <a:pt x="0" y="202"/>
                </a:lnTo>
                <a:lnTo>
                  <a:pt x="0" y="195"/>
                </a:lnTo>
                <a:lnTo>
                  <a:pt x="0" y="172"/>
                </a:lnTo>
                <a:lnTo>
                  <a:pt x="0" y="165"/>
                </a:lnTo>
                <a:lnTo>
                  <a:pt x="2" y="160"/>
                </a:lnTo>
                <a:lnTo>
                  <a:pt x="3" y="156"/>
                </a:lnTo>
                <a:lnTo>
                  <a:pt x="4" y="152"/>
                </a:lnTo>
                <a:lnTo>
                  <a:pt x="7" y="150"/>
                </a:lnTo>
                <a:lnTo>
                  <a:pt x="11" y="147"/>
                </a:lnTo>
                <a:lnTo>
                  <a:pt x="16" y="145"/>
                </a:lnTo>
                <a:lnTo>
                  <a:pt x="21" y="143"/>
                </a:lnTo>
                <a:lnTo>
                  <a:pt x="128" y="104"/>
                </a:lnTo>
                <a:lnTo>
                  <a:pt x="128" y="104"/>
                </a:lnTo>
                <a:lnTo>
                  <a:pt x="21" y="64"/>
                </a:lnTo>
                <a:lnTo>
                  <a:pt x="16" y="61"/>
                </a:lnTo>
                <a:lnTo>
                  <a:pt x="11" y="60"/>
                </a:lnTo>
                <a:lnTo>
                  <a:pt x="8" y="57"/>
                </a:lnTo>
                <a:lnTo>
                  <a:pt x="4" y="54"/>
                </a:lnTo>
                <a:lnTo>
                  <a:pt x="3" y="50"/>
                </a:lnTo>
                <a:lnTo>
                  <a:pt x="2" y="48"/>
                </a:lnTo>
                <a:lnTo>
                  <a:pt x="0" y="43"/>
                </a:lnTo>
                <a:lnTo>
                  <a:pt x="0" y="39"/>
                </a:lnTo>
                <a:lnTo>
                  <a:pt x="0" y="14"/>
                </a:lnTo>
                <a:lnTo>
                  <a:pt x="0" y="10"/>
                </a:lnTo>
                <a:lnTo>
                  <a:pt x="2" y="7"/>
                </a:lnTo>
                <a:lnTo>
                  <a:pt x="3" y="5"/>
                </a:lnTo>
                <a:lnTo>
                  <a:pt x="4" y="2"/>
                </a:lnTo>
                <a:lnTo>
                  <a:pt x="6" y="1"/>
                </a:lnTo>
                <a:lnTo>
                  <a:pt x="8" y="0"/>
                </a:lnTo>
                <a:lnTo>
                  <a:pt x="12" y="0"/>
                </a:lnTo>
                <a:lnTo>
                  <a:pt x="15" y="0"/>
                </a:lnTo>
                <a:lnTo>
                  <a:pt x="175"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26"/>
          <p:cNvSpPr>
            <a:spLocks/>
          </p:cNvSpPr>
          <p:nvPr/>
        </p:nvSpPr>
        <p:spPr bwMode="auto">
          <a:xfrm>
            <a:off x="3206750" y="1585913"/>
            <a:ext cx="73025" cy="55563"/>
          </a:xfrm>
          <a:custGeom>
            <a:avLst/>
            <a:gdLst>
              <a:gd name="T0" fmla="*/ 178 w 183"/>
              <a:gd name="T1" fmla="*/ 0 h 141"/>
              <a:gd name="T2" fmla="*/ 180 w 183"/>
              <a:gd name="T3" fmla="*/ 1 h 141"/>
              <a:gd name="T4" fmla="*/ 182 w 183"/>
              <a:gd name="T5" fmla="*/ 5 h 141"/>
              <a:gd name="T6" fmla="*/ 183 w 183"/>
              <a:gd name="T7" fmla="*/ 13 h 141"/>
              <a:gd name="T8" fmla="*/ 183 w 183"/>
              <a:gd name="T9" fmla="*/ 23 h 141"/>
              <a:gd name="T10" fmla="*/ 182 w 183"/>
              <a:gd name="T11" fmla="*/ 30 h 141"/>
              <a:gd name="T12" fmla="*/ 180 w 183"/>
              <a:gd name="T13" fmla="*/ 33 h 141"/>
              <a:gd name="T14" fmla="*/ 178 w 183"/>
              <a:gd name="T15" fmla="*/ 36 h 141"/>
              <a:gd name="T16" fmla="*/ 103 w 183"/>
              <a:gd name="T17" fmla="*/ 36 h 141"/>
              <a:gd name="T18" fmla="*/ 176 w 183"/>
              <a:gd name="T19" fmla="*/ 104 h 141"/>
              <a:gd name="T20" fmla="*/ 179 w 183"/>
              <a:gd name="T21" fmla="*/ 104 h 141"/>
              <a:gd name="T22" fmla="*/ 182 w 183"/>
              <a:gd name="T23" fmla="*/ 107 h 141"/>
              <a:gd name="T24" fmla="*/ 183 w 183"/>
              <a:gd name="T25" fmla="*/ 113 h 141"/>
              <a:gd name="T26" fmla="*/ 183 w 183"/>
              <a:gd name="T27" fmla="*/ 122 h 141"/>
              <a:gd name="T28" fmla="*/ 183 w 183"/>
              <a:gd name="T29" fmla="*/ 130 h 141"/>
              <a:gd name="T30" fmla="*/ 182 w 183"/>
              <a:gd name="T31" fmla="*/ 137 h 141"/>
              <a:gd name="T32" fmla="*/ 179 w 183"/>
              <a:gd name="T33" fmla="*/ 139 h 141"/>
              <a:gd name="T34" fmla="*/ 176 w 183"/>
              <a:gd name="T35" fmla="*/ 141 h 141"/>
              <a:gd name="T36" fmla="*/ 5 w 183"/>
              <a:gd name="T37" fmla="*/ 141 h 141"/>
              <a:gd name="T38" fmla="*/ 3 w 183"/>
              <a:gd name="T39" fmla="*/ 138 h 141"/>
              <a:gd name="T40" fmla="*/ 1 w 183"/>
              <a:gd name="T41" fmla="*/ 134 h 141"/>
              <a:gd name="T42" fmla="*/ 0 w 183"/>
              <a:gd name="T43" fmla="*/ 126 h 141"/>
              <a:gd name="T44" fmla="*/ 0 w 183"/>
              <a:gd name="T45" fmla="*/ 117 h 141"/>
              <a:gd name="T46" fmla="*/ 1 w 183"/>
              <a:gd name="T47" fmla="*/ 109 h 141"/>
              <a:gd name="T48" fmla="*/ 3 w 183"/>
              <a:gd name="T49" fmla="*/ 105 h 141"/>
              <a:gd name="T50" fmla="*/ 5 w 183"/>
              <a:gd name="T51" fmla="*/ 104 h 141"/>
              <a:gd name="T52" fmla="*/ 73 w 183"/>
              <a:gd name="T53" fmla="*/ 104 h 141"/>
              <a:gd name="T54" fmla="*/ 7 w 183"/>
              <a:gd name="T55" fmla="*/ 36 h 141"/>
              <a:gd name="T56" fmla="*/ 4 w 183"/>
              <a:gd name="T57" fmla="*/ 35 h 141"/>
              <a:gd name="T58" fmla="*/ 1 w 183"/>
              <a:gd name="T59" fmla="*/ 32 h 141"/>
              <a:gd name="T60" fmla="*/ 1 w 183"/>
              <a:gd name="T61" fmla="*/ 27 h 141"/>
              <a:gd name="T62" fmla="*/ 0 w 183"/>
              <a:gd name="T63" fmla="*/ 18 h 141"/>
              <a:gd name="T64" fmla="*/ 1 w 183"/>
              <a:gd name="T65" fmla="*/ 9 h 141"/>
              <a:gd name="T66" fmla="*/ 1 w 183"/>
              <a:gd name="T67" fmla="*/ 3 h 141"/>
              <a:gd name="T68" fmla="*/ 4 w 183"/>
              <a:gd name="T69" fmla="*/ 0 h 141"/>
              <a:gd name="T70" fmla="*/ 7 w 183"/>
              <a:gd name="T7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141">
                <a:moveTo>
                  <a:pt x="176" y="0"/>
                </a:moveTo>
                <a:lnTo>
                  <a:pt x="178" y="0"/>
                </a:lnTo>
                <a:lnTo>
                  <a:pt x="179" y="0"/>
                </a:lnTo>
                <a:lnTo>
                  <a:pt x="180" y="1"/>
                </a:lnTo>
                <a:lnTo>
                  <a:pt x="182" y="3"/>
                </a:lnTo>
                <a:lnTo>
                  <a:pt x="182" y="5"/>
                </a:lnTo>
                <a:lnTo>
                  <a:pt x="183" y="9"/>
                </a:lnTo>
                <a:lnTo>
                  <a:pt x="183" y="13"/>
                </a:lnTo>
                <a:lnTo>
                  <a:pt x="183" y="18"/>
                </a:lnTo>
                <a:lnTo>
                  <a:pt x="183" y="23"/>
                </a:lnTo>
                <a:lnTo>
                  <a:pt x="183" y="27"/>
                </a:lnTo>
                <a:lnTo>
                  <a:pt x="182" y="30"/>
                </a:lnTo>
                <a:lnTo>
                  <a:pt x="182" y="32"/>
                </a:lnTo>
                <a:lnTo>
                  <a:pt x="180" y="33"/>
                </a:lnTo>
                <a:lnTo>
                  <a:pt x="179" y="35"/>
                </a:lnTo>
                <a:lnTo>
                  <a:pt x="178" y="36"/>
                </a:lnTo>
                <a:lnTo>
                  <a:pt x="176" y="36"/>
                </a:lnTo>
                <a:lnTo>
                  <a:pt x="103" y="36"/>
                </a:lnTo>
                <a:lnTo>
                  <a:pt x="103" y="104"/>
                </a:lnTo>
                <a:lnTo>
                  <a:pt x="176" y="104"/>
                </a:lnTo>
                <a:lnTo>
                  <a:pt x="178" y="104"/>
                </a:lnTo>
                <a:lnTo>
                  <a:pt x="179" y="104"/>
                </a:lnTo>
                <a:lnTo>
                  <a:pt x="180" y="105"/>
                </a:lnTo>
                <a:lnTo>
                  <a:pt x="182" y="107"/>
                </a:lnTo>
                <a:lnTo>
                  <a:pt x="182" y="109"/>
                </a:lnTo>
                <a:lnTo>
                  <a:pt x="183" y="113"/>
                </a:lnTo>
                <a:lnTo>
                  <a:pt x="183" y="117"/>
                </a:lnTo>
                <a:lnTo>
                  <a:pt x="183" y="122"/>
                </a:lnTo>
                <a:lnTo>
                  <a:pt x="183" y="126"/>
                </a:lnTo>
                <a:lnTo>
                  <a:pt x="183" y="130"/>
                </a:lnTo>
                <a:lnTo>
                  <a:pt x="182" y="134"/>
                </a:lnTo>
                <a:lnTo>
                  <a:pt x="182" y="137"/>
                </a:lnTo>
                <a:lnTo>
                  <a:pt x="180" y="138"/>
                </a:lnTo>
                <a:lnTo>
                  <a:pt x="179" y="139"/>
                </a:lnTo>
                <a:lnTo>
                  <a:pt x="178" y="141"/>
                </a:lnTo>
                <a:lnTo>
                  <a:pt x="176" y="141"/>
                </a:lnTo>
                <a:lnTo>
                  <a:pt x="7" y="141"/>
                </a:lnTo>
                <a:lnTo>
                  <a:pt x="5" y="141"/>
                </a:lnTo>
                <a:lnTo>
                  <a:pt x="4" y="139"/>
                </a:lnTo>
                <a:lnTo>
                  <a:pt x="3" y="138"/>
                </a:lnTo>
                <a:lnTo>
                  <a:pt x="1" y="137"/>
                </a:lnTo>
                <a:lnTo>
                  <a:pt x="1" y="134"/>
                </a:lnTo>
                <a:lnTo>
                  <a:pt x="1" y="130"/>
                </a:lnTo>
                <a:lnTo>
                  <a:pt x="0" y="126"/>
                </a:lnTo>
                <a:lnTo>
                  <a:pt x="0" y="122"/>
                </a:lnTo>
                <a:lnTo>
                  <a:pt x="0" y="117"/>
                </a:lnTo>
                <a:lnTo>
                  <a:pt x="1" y="113"/>
                </a:lnTo>
                <a:lnTo>
                  <a:pt x="1" y="109"/>
                </a:lnTo>
                <a:lnTo>
                  <a:pt x="1" y="107"/>
                </a:lnTo>
                <a:lnTo>
                  <a:pt x="3" y="105"/>
                </a:lnTo>
                <a:lnTo>
                  <a:pt x="4" y="104"/>
                </a:lnTo>
                <a:lnTo>
                  <a:pt x="5" y="104"/>
                </a:lnTo>
                <a:lnTo>
                  <a:pt x="7" y="104"/>
                </a:lnTo>
                <a:lnTo>
                  <a:pt x="73" y="104"/>
                </a:lnTo>
                <a:lnTo>
                  <a:pt x="73" y="36"/>
                </a:lnTo>
                <a:lnTo>
                  <a:pt x="7" y="36"/>
                </a:lnTo>
                <a:lnTo>
                  <a:pt x="5" y="36"/>
                </a:lnTo>
                <a:lnTo>
                  <a:pt x="4" y="35"/>
                </a:lnTo>
                <a:lnTo>
                  <a:pt x="3" y="33"/>
                </a:lnTo>
                <a:lnTo>
                  <a:pt x="1" y="32"/>
                </a:lnTo>
                <a:lnTo>
                  <a:pt x="1" y="30"/>
                </a:lnTo>
                <a:lnTo>
                  <a:pt x="1" y="27"/>
                </a:lnTo>
                <a:lnTo>
                  <a:pt x="0" y="23"/>
                </a:lnTo>
                <a:lnTo>
                  <a:pt x="0" y="18"/>
                </a:lnTo>
                <a:lnTo>
                  <a:pt x="0" y="13"/>
                </a:lnTo>
                <a:lnTo>
                  <a:pt x="1" y="9"/>
                </a:lnTo>
                <a:lnTo>
                  <a:pt x="1" y="5"/>
                </a:lnTo>
                <a:lnTo>
                  <a:pt x="1" y="3"/>
                </a:lnTo>
                <a:lnTo>
                  <a:pt x="3" y="1"/>
                </a:lnTo>
                <a:lnTo>
                  <a:pt x="4" y="0"/>
                </a:lnTo>
                <a:lnTo>
                  <a:pt x="5" y="0"/>
                </a:lnTo>
                <a:lnTo>
                  <a:pt x="7" y="0"/>
                </a:lnTo>
                <a:lnTo>
                  <a:pt x="17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27"/>
          <p:cNvSpPr>
            <a:spLocks/>
          </p:cNvSpPr>
          <p:nvPr/>
        </p:nvSpPr>
        <p:spPr bwMode="auto">
          <a:xfrm>
            <a:off x="3225800" y="1536700"/>
            <a:ext cx="53975" cy="38100"/>
          </a:xfrm>
          <a:custGeom>
            <a:avLst/>
            <a:gdLst>
              <a:gd name="T0" fmla="*/ 123 w 134"/>
              <a:gd name="T1" fmla="*/ 0 h 95"/>
              <a:gd name="T2" fmla="*/ 130 w 134"/>
              <a:gd name="T3" fmla="*/ 0 h 95"/>
              <a:gd name="T4" fmla="*/ 132 w 134"/>
              <a:gd name="T5" fmla="*/ 2 h 95"/>
              <a:gd name="T6" fmla="*/ 134 w 134"/>
              <a:gd name="T7" fmla="*/ 4 h 95"/>
              <a:gd name="T8" fmla="*/ 134 w 134"/>
              <a:gd name="T9" fmla="*/ 87 h 95"/>
              <a:gd name="T10" fmla="*/ 131 w 134"/>
              <a:gd name="T11" fmla="*/ 92 h 95"/>
              <a:gd name="T12" fmla="*/ 123 w 134"/>
              <a:gd name="T13" fmla="*/ 95 h 95"/>
              <a:gd name="T14" fmla="*/ 114 w 134"/>
              <a:gd name="T15" fmla="*/ 95 h 95"/>
              <a:gd name="T16" fmla="*/ 110 w 134"/>
              <a:gd name="T17" fmla="*/ 94 h 95"/>
              <a:gd name="T18" fmla="*/ 106 w 134"/>
              <a:gd name="T19" fmla="*/ 92 h 95"/>
              <a:gd name="T20" fmla="*/ 102 w 134"/>
              <a:gd name="T21" fmla="*/ 91 h 95"/>
              <a:gd name="T22" fmla="*/ 28 w 134"/>
              <a:gd name="T23" fmla="*/ 43 h 95"/>
              <a:gd name="T24" fmla="*/ 28 w 134"/>
              <a:gd name="T25" fmla="*/ 89 h 95"/>
              <a:gd name="T26" fmla="*/ 21 w 134"/>
              <a:gd name="T27" fmla="*/ 92 h 95"/>
              <a:gd name="T28" fmla="*/ 10 w 134"/>
              <a:gd name="T29" fmla="*/ 92 h 95"/>
              <a:gd name="T30" fmla="*/ 4 w 134"/>
              <a:gd name="T31" fmla="*/ 91 h 95"/>
              <a:gd name="T32" fmla="*/ 2 w 134"/>
              <a:gd name="T33" fmla="*/ 90 h 95"/>
              <a:gd name="T34" fmla="*/ 0 w 134"/>
              <a:gd name="T35" fmla="*/ 89 h 95"/>
              <a:gd name="T36" fmla="*/ 0 w 134"/>
              <a:gd name="T37" fmla="*/ 10 h 95"/>
              <a:gd name="T38" fmla="*/ 0 w 134"/>
              <a:gd name="T39" fmla="*/ 8 h 95"/>
              <a:gd name="T40" fmla="*/ 2 w 134"/>
              <a:gd name="T41" fmla="*/ 5 h 95"/>
              <a:gd name="T42" fmla="*/ 4 w 134"/>
              <a:gd name="T43" fmla="*/ 4 h 95"/>
              <a:gd name="T44" fmla="*/ 10 w 134"/>
              <a:gd name="T45" fmla="*/ 2 h 95"/>
              <a:gd name="T46" fmla="*/ 20 w 134"/>
              <a:gd name="T47" fmla="*/ 4 h 95"/>
              <a:gd name="T48" fmla="*/ 24 w 134"/>
              <a:gd name="T49" fmla="*/ 4 h 95"/>
              <a:gd name="T50" fmla="*/ 28 w 134"/>
              <a:gd name="T51" fmla="*/ 5 h 95"/>
              <a:gd name="T52" fmla="*/ 32 w 134"/>
              <a:gd name="T53" fmla="*/ 6 h 95"/>
              <a:gd name="T54" fmla="*/ 106 w 134"/>
              <a:gd name="T55" fmla="*/ 55 h 95"/>
              <a:gd name="T56" fmla="*/ 106 w 134"/>
              <a:gd name="T57" fmla="*/ 4 h 95"/>
              <a:gd name="T58" fmla="*/ 108 w 134"/>
              <a:gd name="T59" fmla="*/ 2 h 95"/>
              <a:gd name="T60" fmla="*/ 110 w 134"/>
              <a:gd name="T61" fmla="*/ 0 h 95"/>
              <a:gd name="T62" fmla="*/ 115 w 134"/>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5">
                <a:moveTo>
                  <a:pt x="119" y="0"/>
                </a:moveTo>
                <a:lnTo>
                  <a:pt x="123" y="0"/>
                </a:lnTo>
                <a:lnTo>
                  <a:pt x="127" y="0"/>
                </a:lnTo>
                <a:lnTo>
                  <a:pt x="130" y="0"/>
                </a:lnTo>
                <a:lnTo>
                  <a:pt x="131" y="1"/>
                </a:lnTo>
                <a:lnTo>
                  <a:pt x="132" y="2"/>
                </a:lnTo>
                <a:lnTo>
                  <a:pt x="134" y="2"/>
                </a:lnTo>
                <a:lnTo>
                  <a:pt x="134" y="4"/>
                </a:lnTo>
                <a:lnTo>
                  <a:pt x="134" y="5"/>
                </a:lnTo>
                <a:lnTo>
                  <a:pt x="134" y="87"/>
                </a:lnTo>
                <a:lnTo>
                  <a:pt x="134" y="90"/>
                </a:lnTo>
                <a:lnTo>
                  <a:pt x="131" y="92"/>
                </a:lnTo>
                <a:lnTo>
                  <a:pt x="128" y="94"/>
                </a:lnTo>
                <a:lnTo>
                  <a:pt x="123" y="95"/>
                </a:lnTo>
                <a:lnTo>
                  <a:pt x="117" y="95"/>
                </a:lnTo>
                <a:lnTo>
                  <a:pt x="114" y="95"/>
                </a:lnTo>
                <a:lnTo>
                  <a:pt x="113" y="94"/>
                </a:lnTo>
                <a:lnTo>
                  <a:pt x="110" y="94"/>
                </a:lnTo>
                <a:lnTo>
                  <a:pt x="109" y="94"/>
                </a:lnTo>
                <a:lnTo>
                  <a:pt x="106" y="92"/>
                </a:lnTo>
                <a:lnTo>
                  <a:pt x="105" y="92"/>
                </a:lnTo>
                <a:lnTo>
                  <a:pt x="102" y="91"/>
                </a:lnTo>
                <a:lnTo>
                  <a:pt x="100" y="89"/>
                </a:lnTo>
                <a:lnTo>
                  <a:pt x="28" y="43"/>
                </a:lnTo>
                <a:lnTo>
                  <a:pt x="28" y="86"/>
                </a:lnTo>
                <a:lnTo>
                  <a:pt x="28" y="89"/>
                </a:lnTo>
                <a:lnTo>
                  <a:pt x="25" y="91"/>
                </a:lnTo>
                <a:lnTo>
                  <a:pt x="21" y="92"/>
                </a:lnTo>
                <a:lnTo>
                  <a:pt x="13" y="92"/>
                </a:lnTo>
                <a:lnTo>
                  <a:pt x="10" y="92"/>
                </a:lnTo>
                <a:lnTo>
                  <a:pt x="7" y="92"/>
                </a:lnTo>
                <a:lnTo>
                  <a:pt x="4" y="91"/>
                </a:lnTo>
                <a:lnTo>
                  <a:pt x="3" y="91"/>
                </a:lnTo>
                <a:lnTo>
                  <a:pt x="2" y="90"/>
                </a:lnTo>
                <a:lnTo>
                  <a:pt x="0" y="90"/>
                </a:lnTo>
                <a:lnTo>
                  <a:pt x="0" y="89"/>
                </a:lnTo>
                <a:lnTo>
                  <a:pt x="0" y="86"/>
                </a:lnTo>
                <a:lnTo>
                  <a:pt x="0" y="10"/>
                </a:lnTo>
                <a:lnTo>
                  <a:pt x="0" y="9"/>
                </a:lnTo>
                <a:lnTo>
                  <a:pt x="0" y="8"/>
                </a:lnTo>
                <a:lnTo>
                  <a:pt x="0" y="6"/>
                </a:lnTo>
                <a:lnTo>
                  <a:pt x="2" y="5"/>
                </a:lnTo>
                <a:lnTo>
                  <a:pt x="3" y="4"/>
                </a:lnTo>
                <a:lnTo>
                  <a:pt x="4" y="4"/>
                </a:lnTo>
                <a:lnTo>
                  <a:pt x="7" y="4"/>
                </a:lnTo>
                <a:lnTo>
                  <a:pt x="10" y="2"/>
                </a:lnTo>
                <a:lnTo>
                  <a:pt x="16" y="2"/>
                </a:lnTo>
                <a:lnTo>
                  <a:pt x="20" y="4"/>
                </a:lnTo>
                <a:lnTo>
                  <a:pt x="21" y="4"/>
                </a:lnTo>
                <a:lnTo>
                  <a:pt x="24" y="4"/>
                </a:lnTo>
                <a:lnTo>
                  <a:pt x="25" y="4"/>
                </a:lnTo>
                <a:lnTo>
                  <a:pt x="28" y="5"/>
                </a:lnTo>
                <a:lnTo>
                  <a:pt x="29" y="6"/>
                </a:lnTo>
                <a:lnTo>
                  <a:pt x="32" y="6"/>
                </a:lnTo>
                <a:lnTo>
                  <a:pt x="34" y="8"/>
                </a:lnTo>
                <a:lnTo>
                  <a:pt x="106" y="55"/>
                </a:lnTo>
                <a:lnTo>
                  <a:pt x="106" y="5"/>
                </a:lnTo>
                <a:lnTo>
                  <a:pt x="106" y="4"/>
                </a:lnTo>
                <a:lnTo>
                  <a:pt x="106" y="2"/>
                </a:lnTo>
                <a:lnTo>
                  <a:pt x="108" y="2"/>
                </a:lnTo>
                <a:lnTo>
                  <a:pt x="109" y="1"/>
                </a:lnTo>
                <a:lnTo>
                  <a:pt x="110" y="0"/>
                </a:lnTo>
                <a:lnTo>
                  <a:pt x="113" y="0"/>
                </a:lnTo>
                <a:lnTo>
                  <a:pt x="115" y="0"/>
                </a:lnTo>
                <a:lnTo>
                  <a:pt x="119"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28"/>
          <p:cNvSpPr>
            <a:spLocks/>
          </p:cNvSpPr>
          <p:nvPr/>
        </p:nvSpPr>
        <p:spPr bwMode="auto">
          <a:xfrm>
            <a:off x="3200400" y="1503363"/>
            <a:ext cx="98425" cy="23813"/>
          </a:xfrm>
          <a:custGeom>
            <a:avLst/>
            <a:gdLst>
              <a:gd name="T0" fmla="*/ 124 w 248"/>
              <a:gd name="T1" fmla="*/ 0 h 60"/>
              <a:gd name="T2" fmla="*/ 140 w 248"/>
              <a:gd name="T3" fmla="*/ 0 h 60"/>
              <a:gd name="T4" fmla="*/ 156 w 248"/>
              <a:gd name="T5" fmla="*/ 3 h 60"/>
              <a:gd name="T6" fmla="*/ 170 w 248"/>
              <a:gd name="T7" fmla="*/ 4 h 60"/>
              <a:gd name="T8" fmla="*/ 186 w 248"/>
              <a:gd name="T9" fmla="*/ 8 h 60"/>
              <a:gd name="T10" fmla="*/ 200 w 248"/>
              <a:gd name="T11" fmla="*/ 12 h 60"/>
              <a:gd name="T12" fmla="*/ 214 w 248"/>
              <a:gd name="T13" fmla="*/ 17 h 60"/>
              <a:gd name="T14" fmla="*/ 230 w 248"/>
              <a:gd name="T15" fmla="*/ 22 h 60"/>
              <a:gd name="T16" fmla="*/ 244 w 248"/>
              <a:gd name="T17" fmla="*/ 30 h 60"/>
              <a:gd name="T18" fmla="*/ 246 w 248"/>
              <a:gd name="T19" fmla="*/ 30 h 60"/>
              <a:gd name="T20" fmla="*/ 246 w 248"/>
              <a:gd name="T21" fmla="*/ 31 h 60"/>
              <a:gd name="T22" fmla="*/ 247 w 248"/>
              <a:gd name="T23" fmla="*/ 33 h 60"/>
              <a:gd name="T24" fmla="*/ 247 w 248"/>
              <a:gd name="T25" fmla="*/ 34 h 60"/>
              <a:gd name="T26" fmla="*/ 247 w 248"/>
              <a:gd name="T27" fmla="*/ 37 h 60"/>
              <a:gd name="T28" fmla="*/ 248 w 248"/>
              <a:gd name="T29" fmla="*/ 39 h 60"/>
              <a:gd name="T30" fmla="*/ 248 w 248"/>
              <a:gd name="T31" fmla="*/ 42 h 60"/>
              <a:gd name="T32" fmla="*/ 248 w 248"/>
              <a:gd name="T33" fmla="*/ 46 h 60"/>
              <a:gd name="T34" fmla="*/ 248 w 248"/>
              <a:gd name="T35" fmla="*/ 51 h 60"/>
              <a:gd name="T36" fmla="*/ 247 w 248"/>
              <a:gd name="T37" fmla="*/ 55 h 60"/>
              <a:gd name="T38" fmla="*/ 247 w 248"/>
              <a:gd name="T39" fmla="*/ 58 h 60"/>
              <a:gd name="T40" fmla="*/ 246 w 248"/>
              <a:gd name="T41" fmla="*/ 59 h 60"/>
              <a:gd name="T42" fmla="*/ 244 w 248"/>
              <a:gd name="T43" fmla="*/ 60 h 60"/>
              <a:gd name="T44" fmla="*/ 243 w 248"/>
              <a:gd name="T45" fmla="*/ 60 h 60"/>
              <a:gd name="T46" fmla="*/ 242 w 248"/>
              <a:gd name="T47" fmla="*/ 60 h 60"/>
              <a:gd name="T48" fmla="*/ 239 w 248"/>
              <a:gd name="T49" fmla="*/ 60 h 60"/>
              <a:gd name="T50" fmla="*/ 212 w 248"/>
              <a:gd name="T51" fmla="*/ 50 h 60"/>
              <a:gd name="T52" fmla="*/ 183 w 248"/>
              <a:gd name="T53" fmla="*/ 42 h 60"/>
              <a:gd name="T54" fmla="*/ 154 w 248"/>
              <a:gd name="T55" fmla="*/ 37 h 60"/>
              <a:gd name="T56" fmla="*/ 123 w 248"/>
              <a:gd name="T57" fmla="*/ 37 h 60"/>
              <a:gd name="T58" fmla="*/ 93 w 248"/>
              <a:gd name="T59" fmla="*/ 37 h 60"/>
              <a:gd name="T60" fmla="*/ 64 w 248"/>
              <a:gd name="T61" fmla="*/ 42 h 60"/>
              <a:gd name="T62" fmla="*/ 35 w 248"/>
              <a:gd name="T63" fmla="*/ 50 h 60"/>
              <a:gd name="T64" fmla="*/ 8 w 248"/>
              <a:gd name="T65" fmla="*/ 60 h 60"/>
              <a:gd name="T66" fmla="*/ 7 w 248"/>
              <a:gd name="T67" fmla="*/ 60 h 60"/>
              <a:gd name="T68" fmla="*/ 4 w 248"/>
              <a:gd name="T69" fmla="*/ 60 h 60"/>
              <a:gd name="T70" fmla="*/ 3 w 248"/>
              <a:gd name="T71" fmla="*/ 60 h 60"/>
              <a:gd name="T72" fmla="*/ 3 w 248"/>
              <a:gd name="T73" fmla="*/ 59 h 60"/>
              <a:gd name="T74" fmla="*/ 1 w 248"/>
              <a:gd name="T75" fmla="*/ 56 h 60"/>
              <a:gd name="T76" fmla="*/ 0 w 248"/>
              <a:gd name="T77" fmla="*/ 54 h 60"/>
              <a:gd name="T78" fmla="*/ 0 w 248"/>
              <a:gd name="T79" fmla="*/ 50 h 60"/>
              <a:gd name="T80" fmla="*/ 0 w 248"/>
              <a:gd name="T81" fmla="*/ 46 h 60"/>
              <a:gd name="T82" fmla="*/ 0 w 248"/>
              <a:gd name="T83" fmla="*/ 42 h 60"/>
              <a:gd name="T84" fmla="*/ 0 w 248"/>
              <a:gd name="T85" fmla="*/ 38 h 60"/>
              <a:gd name="T86" fmla="*/ 0 w 248"/>
              <a:gd name="T87" fmla="*/ 35 h 60"/>
              <a:gd name="T88" fmla="*/ 1 w 248"/>
              <a:gd name="T89" fmla="*/ 34 h 60"/>
              <a:gd name="T90" fmla="*/ 1 w 248"/>
              <a:gd name="T91" fmla="*/ 33 h 60"/>
              <a:gd name="T92" fmla="*/ 3 w 248"/>
              <a:gd name="T93" fmla="*/ 31 h 60"/>
              <a:gd name="T94" fmla="*/ 3 w 248"/>
              <a:gd name="T95" fmla="*/ 30 h 60"/>
              <a:gd name="T96" fmla="*/ 4 w 248"/>
              <a:gd name="T97" fmla="*/ 30 h 60"/>
              <a:gd name="T98" fmla="*/ 33 w 248"/>
              <a:gd name="T99" fmla="*/ 17 h 60"/>
              <a:gd name="T100" fmla="*/ 63 w 248"/>
              <a:gd name="T101" fmla="*/ 8 h 60"/>
              <a:gd name="T102" fmla="*/ 93 w 248"/>
              <a:gd name="T103" fmla="*/ 1 h 60"/>
              <a:gd name="T104" fmla="*/ 124 w 248"/>
              <a:gd name="T10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8" h="60">
                <a:moveTo>
                  <a:pt x="124" y="0"/>
                </a:moveTo>
                <a:lnTo>
                  <a:pt x="140" y="0"/>
                </a:lnTo>
                <a:lnTo>
                  <a:pt x="156" y="3"/>
                </a:lnTo>
                <a:lnTo>
                  <a:pt x="170" y="4"/>
                </a:lnTo>
                <a:lnTo>
                  <a:pt x="186" y="8"/>
                </a:lnTo>
                <a:lnTo>
                  <a:pt x="200" y="12"/>
                </a:lnTo>
                <a:lnTo>
                  <a:pt x="214" y="17"/>
                </a:lnTo>
                <a:lnTo>
                  <a:pt x="230" y="22"/>
                </a:lnTo>
                <a:lnTo>
                  <a:pt x="244" y="30"/>
                </a:lnTo>
                <a:lnTo>
                  <a:pt x="246" y="30"/>
                </a:lnTo>
                <a:lnTo>
                  <a:pt x="246" y="31"/>
                </a:lnTo>
                <a:lnTo>
                  <a:pt x="247" y="33"/>
                </a:lnTo>
                <a:lnTo>
                  <a:pt x="247" y="34"/>
                </a:lnTo>
                <a:lnTo>
                  <a:pt x="247" y="37"/>
                </a:lnTo>
                <a:lnTo>
                  <a:pt x="248" y="39"/>
                </a:lnTo>
                <a:lnTo>
                  <a:pt x="248" y="42"/>
                </a:lnTo>
                <a:lnTo>
                  <a:pt x="248" y="46"/>
                </a:lnTo>
                <a:lnTo>
                  <a:pt x="248" y="51"/>
                </a:lnTo>
                <a:lnTo>
                  <a:pt x="247" y="55"/>
                </a:lnTo>
                <a:lnTo>
                  <a:pt x="247" y="58"/>
                </a:lnTo>
                <a:lnTo>
                  <a:pt x="246" y="59"/>
                </a:lnTo>
                <a:lnTo>
                  <a:pt x="244" y="60"/>
                </a:lnTo>
                <a:lnTo>
                  <a:pt x="243" y="60"/>
                </a:lnTo>
                <a:lnTo>
                  <a:pt x="242" y="60"/>
                </a:lnTo>
                <a:lnTo>
                  <a:pt x="239" y="60"/>
                </a:lnTo>
                <a:lnTo>
                  <a:pt x="212" y="50"/>
                </a:lnTo>
                <a:lnTo>
                  <a:pt x="183" y="42"/>
                </a:lnTo>
                <a:lnTo>
                  <a:pt x="154" y="37"/>
                </a:lnTo>
                <a:lnTo>
                  <a:pt x="123" y="37"/>
                </a:lnTo>
                <a:lnTo>
                  <a:pt x="93" y="37"/>
                </a:lnTo>
                <a:lnTo>
                  <a:pt x="64" y="42"/>
                </a:lnTo>
                <a:lnTo>
                  <a:pt x="35" y="50"/>
                </a:lnTo>
                <a:lnTo>
                  <a:pt x="8" y="60"/>
                </a:lnTo>
                <a:lnTo>
                  <a:pt x="7" y="60"/>
                </a:lnTo>
                <a:lnTo>
                  <a:pt x="4" y="60"/>
                </a:lnTo>
                <a:lnTo>
                  <a:pt x="3" y="60"/>
                </a:lnTo>
                <a:lnTo>
                  <a:pt x="3" y="59"/>
                </a:lnTo>
                <a:lnTo>
                  <a:pt x="1" y="56"/>
                </a:lnTo>
                <a:lnTo>
                  <a:pt x="0" y="54"/>
                </a:lnTo>
                <a:lnTo>
                  <a:pt x="0" y="50"/>
                </a:lnTo>
                <a:lnTo>
                  <a:pt x="0" y="46"/>
                </a:lnTo>
                <a:lnTo>
                  <a:pt x="0" y="42"/>
                </a:lnTo>
                <a:lnTo>
                  <a:pt x="0" y="38"/>
                </a:lnTo>
                <a:lnTo>
                  <a:pt x="0" y="35"/>
                </a:lnTo>
                <a:lnTo>
                  <a:pt x="1" y="34"/>
                </a:lnTo>
                <a:lnTo>
                  <a:pt x="1" y="33"/>
                </a:lnTo>
                <a:lnTo>
                  <a:pt x="3" y="31"/>
                </a:lnTo>
                <a:lnTo>
                  <a:pt x="3" y="30"/>
                </a:lnTo>
                <a:lnTo>
                  <a:pt x="4" y="30"/>
                </a:lnTo>
                <a:lnTo>
                  <a:pt x="33" y="17"/>
                </a:lnTo>
                <a:lnTo>
                  <a:pt x="63" y="8"/>
                </a:lnTo>
                <a:lnTo>
                  <a:pt x="93" y="1"/>
                </a:lnTo>
                <a:lnTo>
                  <a:pt x="124"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Line 329"/>
          <p:cNvSpPr>
            <a:spLocks noChangeShapeType="1"/>
          </p:cNvSpPr>
          <p:nvPr/>
        </p:nvSpPr>
        <p:spPr bwMode="auto">
          <a:xfrm>
            <a:off x="3771900" y="1647825"/>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330"/>
          <p:cNvSpPr>
            <a:spLocks noChangeShapeType="1"/>
          </p:cNvSpPr>
          <p:nvPr/>
        </p:nvSpPr>
        <p:spPr bwMode="auto">
          <a:xfrm>
            <a:off x="3771900" y="1501775"/>
            <a:ext cx="574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331"/>
          <p:cNvSpPr>
            <a:spLocks noChangeShapeType="1"/>
          </p:cNvSpPr>
          <p:nvPr/>
        </p:nvSpPr>
        <p:spPr bwMode="auto">
          <a:xfrm>
            <a:off x="3978275" y="1490663"/>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332"/>
          <p:cNvSpPr>
            <a:spLocks noChangeShapeType="1"/>
          </p:cNvSpPr>
          <p:nvPr/>
        </p:nvSpPr>
        <p:spPr bwMode="auto">
          <a:xfrm flipV="1">
            <a:off x="3854450" y="1528763"/>
            <a:ext cx="0" cy="1206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333"/>
          <p:cNvSpPr>
            <a:spLocks/>
          </p:cNvSpPr>
          <p:nvPr/>
        </p:nvSpPr>
        <p:spPr bwMode="auto">
          <a:xfrm>
            <a:off x="3833813" y="1504950"/>
            <a:ext cx="41275" cy="36513"/>
          </a:xfrm>
          <a:custGeom>
            <a:avLst/>
            <a:gdLst>
              <a:gd name="T0" fmla="*/ 53 w 105"/>
              <a:gd name="T1" fmla="*/ 0 h 91"/>
              <a:gd name="T2" fmla="*/ 105 w 105"/>
              <a:gd name="T3" fmla="*/ 91 h 91"/>
              <a:gd name="T4" fmla="*/ 0 w 105"/>
              <a:gd name="T5" fmla="*/ 91 h 91"/>
              <a:gd name="T6" fmla="*/ 53 w 105"/>
              <a:gd name="T7" fmla="*/ 0 h 91"/>
            </a:gdLst>
            <a:ahLst/>
            <a:cxnLst>
              <a:cxn ang="0">
                <a:pos x="T0" y="T1"/>
              </a:cxn>
              <a:cxn ang="0">
                <a:pos x="T2" y="T3"/>
              </a:cxn>
              <a:cxn ang="0">
                <a:pos x="T4" y="T5"/>
              </a:cxn>
              <a:cxn ang="0">
                <a:pos x="T6" y="T7"/>
              </a:cxn>
            </a:cxnLst>
            <a:rect l="0" t="0" r="r" b="b"/>
            <a:pathLst>
              <a:path w="105" h="91">
                <a:moveTo>
                  <a:pt x="53" y="0"/>
                </a:moveTo>
                <a:lnTo>
                  <a:pt x="105" y="91"/>
                </a:lnTo>
                <a:lnTo>
                  <a:pt x="0" y="91"/>
                </a:lnTo>
                <a:lnTo>
                  <a:pt x="53"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Line 334"/>
          <p:cNvSpPr>
            <a:spLocks noChangeShapeType="1"/>
          </p:cNvSpPr>
          <p:nvPr/>
        </p:nvSpPr>
        <p:spPr bwMode="auto">
          <a:xfrm>
            <a:off x="4059238" y="1431925"/>
            <a:ext cx="0" cy="42863"/>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335"/>
          <p:cNvSpPr>
            <a:spLocks/>
          </p:cNvSpPr>
          <p:nvPr/>
        </p:nvSpPr>
        <p:spPr bwMode="auto">
          <a:xfrm>
            <a:off x="4038600" y="1463675"/>
            <a:ext cx="41275" cy="34925"/>
          </a:xfrm>
          <a:custGeom>
            <a:avLst/>
            <a:gdLst>
              <a:gd name="T0" fmla="*/ 52 w 105"/>
              <a:gd name="T1" fmla="*/ 90 h 90"/>
              <a:gd name="T2" fmla="*/ 0 w 105"/>
              <a:gd name="T3" fmla="*/ 0 h 90"/>
              <a:gd name="T4" fmla="*/ 105 w 105"/>
              <a:gd name="T5" fmla="*/ 0 h 90"/>
              <a:gd name="T6" fmla="*/ 52 w 105"/>
              <a:gd name="T7" fmla="*/ 90 h 90"/>
            </a:gdLst>
            <a:ahLst/>
            <a:cxnLst>
              <a:cxn ang="0">
                <a:pos x="T0" y="T1"/>
              </a:cxn>
              <a:cxn ang="0">
                <a:pos x="T2" y="T3"/>
              </a:cxn>
              <a:cxn ang="0">
                <a:pos x="T4" y="T5"/>
              </a:cxn>
              <a:cxn ang="0">
                <a:pos x="T6" y="T7"/>
              </a:cxn>
            </a:cxnLst>
            <a:rect l="0" t="0" r="r" b="b"/>
            <a:pathLst>
              <a:path w="105" h="90">
                <a:moveTo>
                  <a:pt x="52" y="90"/>
                </a:moveTo>
                <a:lnTo>
                  <a:pt x="0" y="0"/>
                </a:lnTo>
                <a:lnTo>
                  <a:pt x="105" y="0"/>
                </a:lnTo>
                <a:lnTo>
                  <a:pt x="52" y="9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36"/>
          <p:cNvSpPr>
            <a:spLocks/>
          </p:cNvSpPr>
          <p:nvPr/>
        </p:nvSpPr>
        <p:spPr bwMode="auto">
          <a:xfrm>
            <a:off x="3770313" y="1428750"/>
            <a:ext cx="39688" cy="65088"/>
          </a:xfrm>
          <a:custGeom>
            <a:avLst/>
            <a:gdLst>
              <a:gd name="T0" fmla="*/ 101 w 101"/>
              <a:gd name="T1" fmla="*/ 154 h 163"/>
              <a:gd name="T2" fmla="*/ 101 w 101"/>
              <a:gd name="T3" fmla="*/ 159 h 163"/>
              <a:gd name="T4" fmla="*/ 100 w 101"/>
              <a:gd name="T5" fmla="*/ 162 h 163"/>
              <a:gd name="T6" fmla="*/ 97 w 101"/>
              <a:gd name="T7" fmla="*/ 163 h 163"/>
              <a:gd name="T8" fmla="*/ 7 w 101"/>
              <a:gd name="T9" fmla="*/ 163 h 163"/>
              <a:gd name="T10" fmla="*/ 4 w 101"/>
              <a:gd name="T11" fmla="*/ 163 h 163"/>
              <a:gd name="T12" fmla="*/ 3 w 101"/>
              <a:gd name="T13" fmla="*/ 161 h 163"/>
              <a:gd name="T14" fmla="*/ 1 w 101"/>
              <a:gd name="T15" fmla="*/ 157 h 163"/>
              <a:gd name="T16" fmla="*/ 1 w 101"/>
              <a:gd name="T17" fmla="*/ 152 h 163"/>
              <a:gd name="T18" fmla="*/ 1 w 101"/>
              <a:gd name="T19" fmla="*/ 145 h 163"/>
              <a:gd name="T20" fmla="*/ 3 w 101"/>
              <a:gd name="T21" fmla="*/ 141 h 163"/>
              <a:gd name="T22" fmla="*/ 4 w 101"/>
              <a:gd name="T23" fmla="*/ 138 h 163"/>
              <a:gd name="T24" fmla="*/ 7 w 101"/>
              <a:gd name="T25" fmla="*/ 138 h 163"/>
              <a:gd name="T26" fmla="*/ 37 w 101"/>
              <a:gd name="T27" fmla="*/ 33 h 163"/>
              <a:gd name="T28" fmla="*/ 8 w 101"/>
              <a:gd name="T29" fmla="*/ 48 h 163"/>
              <a:gd name="T30" fmla="*/ 4 w 101"/>
              <a:gd name="T31" fmla="*/ 48 h 163"/>
              <a:gd name="T32" fmla="*/ 1 w 101"/>
              <a:gd name="T33" fmla="*/ 46 h 163"/>
              <a:gd name="T34" fmla="*/ 1 w 101"/>
              <a:gd name="T35" fmla="*/ 41 h 163"/>
              <a:gd name="T36" fmla="*/ 0 w 101"/>
              <a:gd name="T37" fmla="*/ 34 h 163"/>
              <a:gd name="T38" fmla="*/ 1 w 101"/>
              <a:gd name="T39" fmla="*/ 30 h 163"/>
              <a:gd name="T40" fmla="*/ 1 w 101"/>
              <a:gd name="T41" fmla="*/ 27 h 163"/>
              <a:gd name="T42" fmla="*/ 4 w 101"/>
              <a:gd name="T43" fmla="*/ 25 h 163"/>
              <a:gd name="T44" fmla="*/ 41 w 101"/>
              <a:gd name="T45" fmla="*/ 1 h 163"/>
              <a:gd name="T46" fmla="*/ 42 w 101"/>
              <a:gd name="T47" fmla="*/ 0 h 163"/>
              <a:gd name="T48" fmla="*/ 45 w 101"/>
              <a:gd name="T49" fmla="*/ 0 h 163"/>
              <a:gd name="T50" fmla="*/ 49 w 101"/>
              <a:gd name="T51" fmla="*/ 0 h 163"/>
              <a:gd name="T52" fmla="*/ 55 w 101"/>
              <a:gd name="T53" fmla="*/ 0 h 163"/>
              <a:gd name="T54" fmla="*/ 63 w 101"/>
              <a:gd name="T55" fmla="*/ 0 h 163"/>
              <a:gd name="T56" fmla="*/ 67 w 101"/>
              <a:gd name="T57" fmla="*/ 0 h 163"/>
              <a:gd name="T58" fmla="*/ 69 w 101"/>
              <a:gd name="T59" fmla="*/ 1 h 163"/>
              <a:gd name="T60" fmla="*/ 69 w 101"/>
              <a:gd name="T61" fmla="*/ 4 h 163"/>
              <a:gd name="T62" fmla="*/ 96 w 101"/>
              <a:gd name="T63" fmla="*/ 138 h 163"/>
              <a:gd name="T64" fmla="*/ 98 w 101"/>
              <a:gd name="T65" fmla="*/ 138 h 163"/>
              <a:gd name="T66" fmla="*/ 100 w 101"/>
              <a:gd name="T67" fmla="*/ 141 h 163"/>
              <a:gd name="T68" fmla="*/ 101 w 101"/>
              <a:gd name="T69" fmla="*/ 145 h 163"/>
              <a:gd name="T70" fmla="*/ 101 w 101"/>
              <a:gd name="T71"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63">
                <a:moveTo>
                  <a:pt x="101" y="152"/>
                </a:moveTo>
                <a:lnTo>
                  <a:pt x="101" y="154"/>
                </a:lnTo>
                <a:lnTo>
                  <a:pt x="101" y="157"/>
                </a:lnTo>
                <a:lnTo>
                  <a:pt x="101" y="159"/>
                </a:lnTo>
                <a:lnTo>
                  <a:pt x="100" y="161"/>
                </a:lnTo>
                <a:lnTo>
                  <a:pt x="100" y="162"/>
                </a:lnTo>
                <a:lnTo>
                  <a:pt x="98" y="163"/>
                </a:lnTo>
                <a:lnTo>
                  <a:pt x="97" y="163"/>
                </a:lnTo>
                <a:lnTo>
                  <a:pt x="96" y="163"/>
                </a:lnTo>
                <a:lnTo>
                  <a:pt x="7" y="163"/>
                </a:lnTo>
                <a:lnTo>
                  <a:pt x="5" y="163"/>
                </a:lnTo>
                <a:lnTo>
                  <a:pt x="4" y="163"/>
                </a:lnTo>
                <a:lnTo>
                  <a:pt x="3" y="162"/>
                </a:lnTo>
                <a:lnTo>
                  <a:pt x="3" y="161"/>
                </a:lnTo>
                <a:lnTo>
                  <a:pt x="1" y="159"/>
                </a:lnTo>
                <a:lnTo>
                  <a:pt x="1" y="157"/>
                </a:lnTo>
                <a:lnTo>
                  <a:pt x="1" y="154"/>
                </a:lnTo>
                <a:lnTo>
                  <a:pt x="1" y="152"/>
                </a:lnTo>
                <a:lnTo>
                  <a:pt x="1" y="148"/>
                </a:lnTo>
                <a:lnTo>
                  <a:pt x="1" y="145"/>
                </a:lnTo>
                <a:lnTo>
                  <a:pt x="1" y="142"/>
                </a:lnTo>
                <a:lnTo>
                  <a:pt x="3" y="141"/>
                </a:lnTo>
                <a:lnTo>
                  <a:pt x="3" y="140"/>
                </a:lnTo>
                <a:lnTo>
                  <a:pt x="4" y="138"/>
                </a:lnTo>
                <a:lnTo>
                  <a:pt x="5" y="138"/>
                </a:lnTo>
                <a:lnTo>
                  <a:pt x="7" y="138"/>
                </a:lnTo>
                <a:lnTo>
                  <a:pt x="37" y="138"/>
                </a:lnTo>
                <a:lnTo>
                  <a:pt x="37" y="33"/>
                </a:lnTo>
                <a:lnTo>
                  <a:pt x="11" y="47"/>
                </a:lnTo>
                <a:lnTo>
                  <a:pt x="8" y="48"/>
                </a:lnTo>
                <a:lnTo>
                  <a:pt x="5" y="48"/>
                </a:lnTo>
                <a:lnTo>
                  <a:pt x="4" y="48"/>
                </a:lnTo>
                <a:lnTo>
                  <a:pt x="3" y="47"/>
                </a:lnTo>
                <a:lnTo>
                  <a:pt x="1" y="46"/>
                </a:lnTo>
                <a:lnTo>
                  <a:pt x="1" y="44"/>
                </a:lnTo>
                <a:lnTo>
                  <a:pt x="1" y="41"/>
                </a:lnTo>
                <a:lnTo>
                  <a:pt x="0" y="37"/>
                </a:lnTo>
                <a:lnTo>
                  <a:pt x="0" y="34"/>
                </a:lnTo>
                <a:lnTo>
                  <a:pt x="1" y="31"/>
                </a:lnTo>
                <a:lnTo>
                  <a:pt x="1" y="30"/>
                </a:lnTo>
                <a:lnTo>
                  <a:pt x="1" y="29"/>
                </a:lnTo>
                <a:lnTo>
                  <a:pt x="1" y="27"/>
                </a:lnTo>
                <a:lnTo>
                  <a:pt x="3" y="26"/>
                </a:lnTo>
                <a:lnTo>
                  <a:pt x="4" y="25"/>
                </a:lnTo>
                <a:lnTo>
                  <a:pt x="5" y="24"/>
                </a:lnTo>
                <a:lnTo>
                  <a:pt x="41" y="1"/>
                </a:lnTo>
                <a:lnTo>
                  <a:pt x="41" y="1"/>
                </a:lnTo>
                <a:lnTo>
                  <a:pt x="42" y="0"/>
                </a:lnTo>
                <a:lnTo>
                  <a:pt x="43" y="0"/>
                </a:lnTo>
                <a:lnTo>
                  <a:pt x="45" y="0"/>
                </a:lnTo>
                <a:lnTo>
                  <a:pt x="46" y="0"/>
                </a:lnTo>
                <a:lnTo>
                  <a:pt x="49" y="0"/>
                </a:lnTo>
                <a:lnTo>
                  <a:pt x="51" y="0"/>
                </a:lnTo>
                <a:lnTo>
                  <a:pt x="55" y="0"/>
                </a:lnTo>
                <a:lnTo>
                  <a:pt x="59" y="0"/>
                </a:lnTo>
                <a:lnTo>
                  <a:pt x="63" y="0"/>
                </a:lnTo>
                <a:lnTo>
                  <a:pt x="66" y="0"/>
                </a:lnTo>
                <a:lnTo>
                  <a:pt x="67" y="0"/>
                </a:lnTo>
                <a:lnTo>
                  <a:pt x="68" y="1"/>
                </a:lnTo>
                <a:lnTo>
                  <a:pt x="69" y="1"/>
                </a:lnTo>
                <a:lnTo>
                  <a:pt x="69" y="3"/>
                </a:lnTo>
                <a:lnTo>
                  <a:pt x="69" y="4"/>
                </a:lnTo>
                <a:lnTo>
                  <a:pt x="69" y="138"/>
                </a:lnTo>
                <a:lnTo>
                  <a:pt x="96" y="138"/>
                </a:lnTo>
                <a:lnTo>
                  <a:pt x="97" y="138"/>
                </a:lnTo>
                <a:lnTo>
                  <a:pt x="98" y="138"/>
                </a:lnTo>
                <a:lnTo>
                  <a:pt x="100" y="140"/>
                </a:lnTo>
                <a:lnTo>
                  <a:pt x="100" y="141"/>
                </a:lnTo>
                <a:lnTo>
                  <a:pt x="101" y="142"/>
                </a:lnTo>
                <a:lnTo>
                  <a:pt x="101" y="145"/>
                </a:lnTo>
                <a:lnTo>
                  <a:pt x="101" y="148"/>
                </a:lnTo>
                <a:lnTo>
                  <a:pt x="101"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337"/>
          <p:cNvSpPr>
            <a:spLocks/>
          </p:cNvSpPr>
          <p:nvPr/>
        </p:nvSpPr>
        <p:spPr bwMode="auto">
          <a:xfrm>
            <a:off x="3821113" y="1479550"/>
            <a:ext cx="14288" cy="15875"/>
          </a:xfrm>
          <a:custGeom>
            <a:avLst/>
            <a:gdLst>
              <a:gd name="T0" fmla="*/ 36 w 36"/>
              <a:gd name="T1" fmla="*/ 19 h 39"/>
              <a:gd name="T2" fmla="*/ 36 w 36"/>
              <a:gd name="T3" fmla="*/ 30 h 39"/>
              <a:gd name="T4" fmla="*/ 32 w 36"/>
              <a:gd name="T5" fmla="*/ 35 h 39"/>
              <a:gd name="T6" fmla="*/ 27 w 36"/>
              <a:gd name="T7" fmla="*/ 38 h 39"/>
              <a:gd name="T8" fmla="*/ 18 w 36"/>
              <a:gd name="T9" fmla="*/ 39 h 39"/>
              <a:gd name="T10" fmla="*/ 9 w 36"/>
              <a:gd name="T11" fmla="*/ 38 h 39"/>
              <a:gd name="T12" fmla="*/ 4 w 36"/>
              <a:gd name="T13" fmla="*/ 35 h 39"/>
              <a:gd name="T14" fmla="*/ 0 w 36"/>
              <a:gd name="T15" fmla="*/ 30 h 39"/>
              <a:gd name="T16" fmla="*/ 0 w 36"/>
              <a:gd name="T17" fmla="*/ 19 h 39"/>
              <a:gd name="T18" fmla="*/ 0 w 36"/>
              <a:gd name="T19" fmla="*/ 9 h 39"/>
              <a:gd name="T20" fmla="*/ 4 w 36"/>
              <a:gd name="T21" fmla="*/ 4 h 39"/>
              <a:gd name="T22" fmla="*/ 9 w 36"/>
              <a:gd name="T23" fmla="*/ 0 h 39"/>
              <a:gd name="T24" fmla="*/ 18 w 36"/>
              <a:gd name="T25" fmla="*/ 0 h 39"/>
              <a:gd name="T26" fmla="*/ 27 w 36"/>
              <a:gd name="T27" fmla="*/ 0 h 39"/>
              <a:gd name="T28" fmla="*/ 32 w 36"/>
              <a:gd name="T29" fmla="*/ 4 h 39"/>
              <a:gd name="T30" fmla="*/ 36 w 36"/>
              <a:gd name="T31" fmla="*/ 9 h 39"/>
              <a:gd name="T32" fmla="*/ 36 w 36"/>
              <a:gd name="T3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9">
                <a:moveTo>
                  <a:pt x="36" y="19"/>
                </a:moveTo>
                <a:lnTo>
                  <a:pt x="36" y="30"/>
                </a:lnTo>
                <a:lnTo>
                  <a:pt x="32" y="35"/>
                </a:lnTo>
                <a:lnTo>
                  <a:pt x="27" y="38"/>
                </a:lnTo>
                <a:lnTo>
                  <a:pt x="18" y="39"/>
                </a:lnTo>
                <a:lnTo>
                  <a:pt x="9" y="38"/>
                </a:lnTo>
                <a:lnTo>
                  <a:pt x="4" y="35"/>
                </a:lnTo>
                <a:lnTo>
                  <a:pt x="0" y="30"/>
                </a:lnTo>
                <a:lnTo>
                  <a:pt x="0" y="19"/>
                </a:lnTo>
                <a:lnTo>
                  <a:pt x="0" y="9"/>
                </a:lnTo>
                <a:lnTo>
                  <a:pt x="4" y="4"/>
                </a:lnTo>
                <a:lnTo>
                  <a:pt x="9" y="0"/>
                </a:lnTo>
                <a:lnTo>
                  <a:pt x="18" y="0"/>
                </a:lnTo>
                <a:lnTo>
                  <a:pt x="27" y="0"/>
                </a:lnTo>
                <a:lnTo>
                  <a:pt x="32" y="4"/>
                </a:lnTo>
                <a:lnTo>
                  <a:pt x="36" y="9"/>
                </a:lnTo>
                <a:lnTo>
                  <a:pt x="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38"/>
          <p:cNvSpPr>
            <a:spLocks/>
          </p:cNvSpPr>
          <p:nvPr/>
        </p:nvSpPr>
        <p:spPr bwMode="auto">
          <a:xfrm>
            <a:off x="3849688" y="1428750"/>
            <a:ext cx="39688" cy="65088"/>
          </a:xfrm>
          <a:custGeom>
            <a:avLst/>
            <a:gdLst>
              <a:gd name="T0" fmla="*/ 100 w 100"/>
              <a:gd name="T1" fmla="*/ 154 h 163"/>
              <a:gd name="T2" fmla="*/ 100 w 100"/>
              <a:gd name="T3" fmla="*/ 159 h 163"/>
              <a:gd name="T4" fmla="*/ 99 w 100"/>
              <a:gd name="T5" fmla="*/ 162 h 163"/>
              <a:gd name="T6" fmla="*/ 96 w 100"/>
              <a:gd name="T7" fmla="*/ 163 h 163"/>
              <a:gd name="T8" fmla="*/ 6 w 100"/>
              <a:gd name="T9" fmla="*/ 163 h 163"/>
              <a:gd name="T10" fmla="*/ 3 w 100"/>
              <a:gd name="T11" fmla="*/ 163 h 163"/>
              <a:gd name="T12" fmla="*/ 2 w 100"/>
              <a:gd name="T13" fmla="*/ 161 h 163"/>
              <a:gd name="T14" fmla="*/ 0 w 100"/>
              <a:gd name="T15" fmla="*/ 157 h 163"/>
              <a:gd name="T16" fmla="*/ 0 w 100"/>
              <a:gd name="T17" fmla="*/ 152 h 163"/>
              <a:gd name="T18" fmla="*/ 0 w 100"/>
              <a:gd name="T19" fmla="*/ 145 h 163"/>
              <a:gd name="T20" fmla="*/ 2 w 100"/>
              <a:gd name="T21" fmla="*/ 141 h 163"/>
              <a:gd name="T22" fmla="*/ 3 w 100"/>
              <a:gd name="T23" fmla="*/ 138 h 163"/>
              <a:gd name="T24" fmla="*/ 6 w 100"/>
              <a:gd name="T25" fmla="*/ 138 h 163"/>
              <a:gd name="T26" fmla="*/ 36 w 100"/>
              <a:gd name="T27" fmla="*/ 33 h 163"/>
              <a:gd name="T28" fmla="*/ 7 w 100"/>
              <a:gd name="T29" fmla="*/ 48 h 163"/>
              <a:gd name="T30" fmla="*/ 3 w 100"/>
              <a:gd name="T31" fmla="*/ 48 h 163"/>
              <a:gd name="T32" fmla="*/ 0 w 100"/>
              <a:gd name="T33" fmla="*/ 46 h 163"/>
              <a:gd name="T34" fmla="*/ 0 w 100"/>
              <a:gd name="T35" fmla="*/ 41 h 163"/>
              <a:gd name="T36" fmla="*/ 0 w 100"/>
              <a:gd name="T37" fmla="*/ 34 h 163"/>
              <a:gd name="T38" fmla="*/ 0 w 100"/>
              <a:gd name="T39" fmla="*/ 30 h 163"/>
              <a:gd name="T40" fmla="*/ 2 w 100"/>
              <a:gd name="T41" fmla="*/ 27 h 163"/>
              <a:gd name="T42" fmla="*/ 3 w 100"/>
              <a:gd name="T43" fmla="*/ 25 h 163"/>
              <a:gd name="T44" fmla="*/ 40 w 100"/>
              <a:gd name="T45" fmla="*/ 1 h 163"/>
              <a:gd name="T46" fmla="*/ 41 w 100"/>
              <a:gd name="T47" fmla="*/ 0 h 163"/>
              <a:gd name="T48" fmla="*/ 44 w 100"/>
              <a:gd name="T49" fmla="*/ 0 h 163"/>
              <a:gd name="T50" fmla="*/ 48 w 100"/>
              <a:gd name="T51" fmla="*/ 0 h 163"/>
              <a:gd name="T52" fmla="*/ 54 w 100"/>
              <a:gd name="T53" fmla="*/ 0 h 163"/>
              <a:gd name="T54" fmla="*/ 62 w 100"/>
              <a:gd name="T55" fmla="*/ 0 h 163"/>
              <a:gd name="T56" fmla="*/ 66 w 100"/>
              <a:gd name="T57" fmla="*/ 0 h 163"/>
              <a:gd name="T58" fmla="*/ 68 w 100"/>
              <a:gd name="T59" fmla="*/ 1 h 163"/>
              <a:gd name="T60" fmla="*/ 68 w 100"/>
              <a:gd name="T61" fmla="*/ 4 h 163"/>
              <a:gd name="T62" fmla="*/ 96 w 100"/>
              <a:gd name="T63" fmla="*/ 138 h 163"/>
              <a:gd name="T64" fmla="*/ 97 w 100"/>
              <a:gd name="T65" fmla="*/ 138 h 163"/>
              <a:gd name="T66" fmla="*/ 99 w 100"/>
              <a:gd name="T67" fmla="*/ 141 h 163"/>
              <a:gd name="T68" fmla="*/ 100 w 100"/>
              <a:gd name="T69" fmla="*/ 145 h 163"/>
              <a:gd name="T70" fmla="*/ 100 w 100"/>
              <a:gd name="T71"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3">
                <a:moveTo>
                  <a:pt x="100" y="152"/>
                </a:moveTo>
                <a:lnTo>
                  <a:pt x="100" y="154"/>
                </a:lnTo>
                <a:lnTo>
                  <a:pt x="100" y="157"/>
                </a:lnTo>
                <a:lnTo>
                  <a:pt x="100" y="159"/>
                </a:lnTo>
                <a:lnTo>
                  <a:pt x="99" y="161"/>
                </a:lnTo>
                <a:lnTo>
                  <a:pt x="99" y="162"/>
                </a:lnTo>
                <a:lnTo>
                  <a:pt x="97" y="163"/>
                </a:lnTo>
                <a:lnTo>
                  <a:pt x="96" y="163"/>
                </a:lnTo>
                <a:lnTo>
                  <a:pt x="96" y="163"/>
                </a:lnTo>
                <a:lnTo>
                  <a:pt x="6" y="163"/>
                </a:lnTo>
                <a:lnTo>
                  <a:pt x="4" y="163"/>
                </a:lnTo>
                <a:lnTo>
                  <a:pt x="3" y="163"/>
                </a:lnTo>
                <a:lnTo>
                  <a:pt x="3" y="162"/>
                </a:lnTo>
                <a:lnTo>
                  <a:pt x="2" y="161"/>
                </a:lnTo>
                <a:lnTo>
                  <a:pt x="2" y="159"/>
                </a:lnTo>
                <a:lnTo>
                  <a:pt x="0" y="157"/>
                </a:lnTo>
                <a:lnTo>
                  <a:pt x="0" y="154"/>
                </a:lnTo>
                <a:lnTo>
                  <a:pt x="0" y="152"/>
                </a:lnTo>
                <a:lnTo>
                  <a:pt x="0" y="148"/>
                </a:lnTo>
                <a:lnTo>
                  <a:pt x="0" y="145"/>
                </a:lnTo>
                <a:lnTo>
                  <a:pt x="0" y="142"/>
                </a:lnTo>
                <a:lnTo>
                  <a:pt x="2" y="141"/>
                </a:lnTo>
                <a:lnTo>
                  <a:pt x="3" y="140"/>
                </a:lnTo>
                <a:lnTo>
                  <a:pt x="3" y="138"/>
                </a:lnTo>
                <a:lnTo>
                  <a:pt x="4" y="138"/>
                </a:lnTo>
                <a:lnTo>
                  <a:pt x="6" y="138"/>
                </a:lnTo>
                <a:lnTo>
                  <a:pt x="36" y="138"/>
                </a:lnTo>
                <a:lnTo>
                  <a:pt x="36" y="33"/>
                </a:lnTo>
                <a:lnTo>
                  <a:pt x="10" y="47"/>
                </a:lnTo>
                <a:lnTo>
                  <a:pt x="7" y="48"/>
                </a:lnTo>
                <a:lnTo>
                  <a:pt x="4" y="48"/>
                </a:lnTo>
                <a:lnTo>
                  <a:pt x="3" y="48"/>
                </a:lnTo>
                <a:lnTo>
                  <a:pt x="2" y="47"/>
                </a:lnTo>
                <a:lnTo>
                  <a:pt x="0" y="46"/>
                </a:lnTo>
                <a:lnTo>
                  <a:pt x="0" y="44"/>
                </a:lnTo>
                <a:lnTo>
                  <a:pt x="0" y="41"/>
                </a:lnTo>
                <a:lnTo>
                  <a:pt x="0" y="37"/>
                </a:lnTo>
                <a:lnTo>
                  <a:pt x="0" y="34"/>
                </a:lnTo>
                <a:lnTo>
                  <a:pt x="0" y="31"/>
                </a:lnTo>
                <a:lnTo>
                  <a:pt x="0" y="30"/>
                </a:lnTo>
                <a:lnTo>
                  <a:pt x="0" y="29"/>
                </a:lnTo>
                <a:lnTo>
                  <a:pt x="2" y="27"/>
                </a:lnTo>
                <a:lnTo>
                  <a:pt x="2" y="26"/>
                </a:lnTo>
                <a:lnTo>
                  <a:pt x="3" y="25"/>
                </a:lnTo>
                <a:lnTo>
                  <a:pt x="4" y="24"/>
                </a:lnTo>
                <a:lnTo>
                  <a:pt x="40" y="1"/>
                </a:lnTo>
                <a:lnTo>
                  <a:pt x="41" y="1"/>
                </a:lnTo>
                <a:lnTo>
                  <a:pt x="41" y="0"/>
                </a:lnTo>
                <a:lnTo>
                  <a:pt x="42" y="0"/>
                </a:lnTo>
                <a:lnTo>
                  <a:pt x="44" y="0"/>
                </a:lnTo>
                <a:lnTo>
                  <a:pt x="45" y="0"/>
                </a:lnTo>
                <a:lnTo>
                  <a:pt x="48" y="0"/>
                </a:lnTo>
                <a:lnTo>
                  <a:pt x="50" y="0"/>
                </a:lnTo>
                <a:lnTo>
                  <a:pt x="54" y="0"/>
                </a:lnTo>
                <a:lnTo>
                  <a:pt x="58" y="0"/>
                </a:lnTo>
                <a:lnTo>
                  <a:pt x="62" y="0"/>
                </a:lnTo>
                <a:lnTo>
                  <a:pt x="65" y="0"/>
                </a:lnTo>
                <a:lnTo>
                  <a:pt x="66" y="0"/>
                </a:lnTo>
                <a:lnTo>
                  <a:pt x="67" y="1"/>
                </a:lnTo>
                <a:lnTo>
                  <a:pt x="68" y="1"/>
                </a:lnTo>
                <a:lnTo>
                  <a:pt x="68" y="3"/>
                </a:lnTo>
                <a:lnTo>
                  <a:pt x="68" y="4"/>
                </a:lnTo>
                <a:lnTo>
                  <a:pt x="68" y="138"/>
                </a:lnTo>
                <a:lnTo>
                  <a:pt x="96" y="138"/>
                </a:lnTo>
                <a:lnTo>
                  <a:pt x="96" y="138"/>
                </a:lnTo>
                <a:lnTo>
                  <a:pt x="97" y="138"/>
                </a:lnTo>
                <a:lnTo>
                  <a:pt x="99" y="140"/>
                </a:lnTo>
                <a:lnTo>
                  <a:pt x="99" y="141"/>
                </a:lnTo>
                <a:lnTo>
                  <a:pt x="100" y="142"/>
                </a:lnTo>
                <a:lnTo>
                  <a:pt x="100" y="145"/>
                </a:lnTo>
                <a:lnTo>
                  <a:pt x="100" y="148"/>
                </a:lnTo>
                <a:lnTo>
                  <a:pt x="100"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39"/>
          <p:cNvSpPr>
            <a:spLocks/>
          </p:cNvSpPr>
          <p:nvPr/>
        </p:nvSpPr>
        <p:spPr bwMode="auto">
          <a:xfrm>
            <a:off x="3898900" y="1428750"/>
            <a:ext cx="42863" cy="66675"/>
          </a:xfrm>
          <a:custGeom>
            <a:avLst/>
            <a:gdLst>
              <a:gd name="T0" fmla="*/ 105 w 109"/>
              <a:gd name="T1" fmla="*/ 140 h 170"/>
              <a:gd name="T2" fmla="*/ 83 w 109"/>
              <a:gd name="T3" fmla="*/ 162 h 170"/>
              <a:gd name="T4" fmla="*/ 46 w 109"/>
              <a:gd name="T5" fmla="*/ 170 h 170"/>
              <a:gd name="T6" fmla="*/ 24 w 109"/>
              <a:gd name="T7" fmla="*/ 168 h 170"/>
              <a:gd name="T8" fmla="*/ 8 w 109"/>
              <a:gd name="T9" fmla="*/ 162 h 170"/>
              <a:gd name="T10" fmla="*/ 3 w 109"/>
              <a:gd name="T11" fmla="*/ 158 h 170"/>
              <a:gd name="T12" fmla="*/ 2 w 109"/>
              <a:gd name="T13" fmla="*/ 155 h 170"/>
              <a:gd name="T14" fmla="*/ 0 w 109"/>
              <a:gd name="T15" fmla="*/ 147 h 170"/>
              <a:gd name="T16" fmla="*/ 2 w 109"/>
              <a:gd name="T17" fmla="*/ 135 h 170"/>
              <a:gd name="T18" fmla="*/ 6 w 109"/>
              <a:gd name="T19" fmla="*/ 132 h 170"/>
              <a:gd name="T20" fmla="*/ 16 w 109"/>
              <a:gd name="T21" fmla="*/ 138 h 170"/>
              <a:gd name="T22" fmla="*/ 34 w 109"/>
              <a:gd name="T23" fmla="*/ 143 h 170"/>
              <a:gd name="T24" fmla="*/ 55 w 109"/>
              <a:gd name="T25" fmla="*/ 141 h 170"/>
              <a:gd name="T26" fmla="*/ 67 w 109"/>
              <a:gd name="T27" fmla="*/ 134 h 170"/>
              <a:gd name="T28" fmla="*/ 71 w 109"/>
              <a:gd name="T29" fmla="*/ 121 h 170"/>
              <a:gd name="T30" fmla="*/ 66 w 109"/>
              <a:gd name="T31" fmla="*/ 106 h 170"/>
              <a:gd name="T32" fmla="*/ 51 w 109"/>
              <a:gd name="T33" fmla="*/ 97 h 170"/>
              <a:gd name="T34" fmla="*/ 21 w 109"/>
              <a:gd name="T35" fmla="*/ 96 h 170"/>
              <a:gd name="T36" fmla="*/ 17 w 109"/>
              <a:gd name="T37" fmla="*/ 94 h 170"/>
              <a:gd name="T38" fmla="*/ 16 w 109"/>
              <a:gd name="T39" fmla="*/ 89 h 170"/>
              <a:gd name="T40" fmla="*/ 16 w 109"/>
              <a:gd name="T41" fmla="*/ 80 h 170"/>
              <a:gd name="T42" fmla="*/ 17 w 109"/>
              <a:gd name="T43" fmla="*/ 74 h 170"/>
              <a:gd name="T44" fmla="*/ 20 w 109"/>
              <a:gd name="T45" fmla="*/ 71 h 170"/>
              <a:gd name="T46" fmla="*/ 42 w 109"/>
              <a:gd name="T47" fmla="*/ 71 h 170"/>
              <a:gd name="T48" fmla="*/ 58 w 109"/>
              <a:gd name="T49" fmla="*/ 64 h 170"/>
              <a:gd name="T50" fmla="*/ 66 w 109"/>
              <a:gd name="T51" fmla="*/ 53 h 170"/>
              <a:gd name="T52" fmla="*/ 64 w 109"/>
              <a:gd name="T53" fmla="*/ 40 h 170"/>
              <a:gd name="T54" fmla="*/ 58 w 109"/>
              <a:gd name="T55" fmla="*/ 30 h 170"/>
              <a:gd name="T56" fmla="*/ 43 w 109"/>
              <a:gd name="T57" fmla="*/ 28 h 170"/>
              <a:gd name="T58" fmla="*/ 25 w 109"/>
              <a:gd name="T59" fmla="*/ 32 h 170"/>
              <a:gd name="T60" fmla="*/ 12 w 109"/>
              <a:gd name="T61" fmla="*/ 38 h 170"/>
              <a:gd name="T62" fmla="*/ 7 w 109"/>
              <a:gd name="T63" fmla="*/ 40 h 170"/>
              <a:gd name="T64" fmla="*/ 6 w 109"/>
              <a:gd name="T65" fmla="*/ 38 h 170"/>
              <a:gd name="T66" fmla="*/ 4 w 109"/>
              <a:gd name="T67" fmla="*/ 32 h 170"/>
              <a:gd name="T68" fmla="*/ 4 w 109"/>
              <a:gd name="T69" fmla="*/ 23 h 170"/>
              <a:gd name="T70" fmla="*/ 6 w 109"/>
              <a:gd name="T71" fmla="*/ 17 h 170"/>
              <a:gd name="T72" fmla="*/ 7 w 109"/>
              <a:gd name="T73" fmla="*/ 15 h 170"/>
              <a:gd name="T74" fmla="*/ 17 w 109"/>
              <a:gd name="T75" fmla="*/ 8 h 170"/>
              <a:gd name="T76" fmla="*/ 36 w 109"/>
              <a:gd name="T77" fmla="*/ 3 h 170"/>
              <a:gd name="T78" fmla="*/ 64 w 109"/>
              <a:gd name="T79" fmla="*/ 2 h 170"/>
              <a:gd name="T80" fmla="*/ 89 w 109"/>
              <a:gd name="T81" fmla="*/ 12 h 170"/>
              <a:gd name="T82" fmla="*/ 101 w 109"/>
              <a:gd name="T83" fmla="*/ 33 h 170"/>
              <a:gd name="T84" fmla="*/ 100 w 109"/>
              <a:gd name="T85" fmla="*/ 55 h 170"/>
              <a:gd name="T86" fmla="*/ 91 w 109"/>
              <a:gd name="T87" fmla="*/ 72 h 170"/>
              <a:gd name="T88" fmla="*/ 72 w 109"/>
              <a:gd name="T89" fmla="*/ 81 h 170"/>
              <a:gd name="T90" fmla="*/ 88 w 109"/>
              <a:gd name="T91" fmla="*/ 85 h 170"/>
              <a:gd name="T92" fmla="*/ 104 w 109"/>
              <a:gd name="T93" fmla="*/ 100 h 170"/>
              <a:gd name="T94" fmla="*/ 109 w 109"/>
              <a:gd name="T95" fmla="*/ 11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70">
                <a:moveTo>
                  <a:pt x="109" y="119"/>
                </a:moveTo>
                <a:lnTo>
                  <a:pt x="109" y="131"/>
                </a:lnTo>
                <a:lnTo>
                  <a:pt x="105" y="140"/>
                </a:lnTo>
                <a:lnTo>
                  <a:pt x="100" y="149"/>
                </a:lnTo>
                <a:lnTo>
                  <a:pt x="92" y="157"/>
                </a:lnTo>
                <a:lnTo>
                  <a:pt x="83" y="162"/>
                </a:lnTo>
                <a:lnTo>
                  <a:pt x="72" y="166"/>
                </a:lnTo>
                <a:lnTo>
                  <a:pt x="60" y="169"/>
                </a:lnTo>
                <a:lnTo>
                  <a:pt x="46" y="170"/>
                </a:lnTo>
                <a:lnTo>
                  <a:pt x="38" y="170"/>
                </a:lnTo>
                <a:lnTo>
                  <a:pt x="30" y="169"/>
                </a:lnTo>
                <a:lnTo>
                  <a:pt x="24" y="168"/>
                </a:lnTo>
                <a:lnTo>
                  <a:pt x="17" y="165"/>
                </a:lnTo>
                <a:lnTo>
                  <a:pt x="12" y="164"/>
                </a:lnTo>
                <a:lnTo>
                  <a:pt x="8" y="162"/>
                </a:lnTo>
                <a:lnTo>
                  <a:pt x="6" y="160"/>
                </a:lnTo>
                <a:lnTo>
                  <a:pt x="4" y="158"/>
                </a:lnTo>
                <a:lnTo>
                  <a:pt x="3" y="158"/>
                </a:lnTo>
                <a:lnTo>
                  <a:pt x="2" y="157"/>
                </a:lnTo>
                <a:lnTo>
                  <a:pt x="2" y="156"/>
                </a:lnTo>
                <a:lnTo>
                  <a:pt x="2" y="155"/>
                </a:lnTo>
                <a:lnTo>
                  <a:pt x="0" y="152"/>
                </a:lnTo>
                <a:lnTo>
                  <a:pt x="0" y="149"/>
                </a:lnTo>
                <a:lnTo>
                  <a:pt x="0" y="147"/>
                </a:lnTo>
                <a:lnTo>
                  <a:pt x="0" y="143"/>
                </a:lnTo>
                <a:lnTo>
                  <a:pt x="0" y="138"/>
                </a:lnTo>
                <a:lnTo>
                  <a:pt x="2" y="135"/>
                </a:lnTo>
                <a:lnTo>
                  <a:pt x="3" y="134"/>
                </a:lnTo>
                <a:lnTo>
                  <a:pt x="4" y="132"/>
                </a:lnTo>
                <a:lnTo>
                  <a:pt x="6" y="132"/>
                </a:lnTo>
                <a:lnTo>
                  <a:pt x="8" y="135"/>
                </a:lnTo>
                <a:lnTo>
                  <a:pt x="12" y="136"/>
                </a:lnTo>
                <a:lnTo>
                  <a:pt x="16" y="138"/>
                </a:lnTo>
                <a:lnTo>
                  <a:pt x="21" y="140"/>
                </a:lnTo>
                <a:lnTo>
                  <a:pt x="28" y="141"/>
                </a:lnTo>
                <a:lnTo>
                  <a:pt x="34" y="143"/>
                </a:lnTo>
                <a:lnTo>
                  <a:pt x="42" y="143"/>
                </a:lnTo>
                <a:lnTo>
                  <a:pt x="49" y="143"/>
                </a:lnTo>
                <a:lnTo>
                  <a:pt x="55" y="141"/>
                </a:lnTo>
                <a:lnTo>
                  <a:pt x="59" y="140"/>
                </a:lnTo>
                <a:lnTo>
                  <a:pt x="63" y="138"/>
                </a:lnTo>
                <a:lnTo>
                  <a:pt x="67" y="134"/>
                </a:lnTo>
                <a:lnTo>
                  <a:pt x="70" y="130"/>
                </a:lnTo>
                <a:lnTo>
                  <a:pt x="71" y="126"/>
                </a:lnTo>
                <a:lnTo>
                  <a:pt x="71" y="121"/>
                </a:lnTo>
                <a:lnTo>
                  <a:pt x="71" y="115"/>
                </a:lnTo>
                <a:lnTo>
                  <a:pt x="68" y="110"/>
                </a:lnTo>
                <a:lnTo>
                  <a:pt x="66" y="106"/>
                </a:lnTo>
                <a:lnTo>
                  <a:pt x="62" y="102"/>
                </a:lnTo>
                <a:lnTo>
                  <a:pt x="58" y="100"/>
                </a:lnTo>
                <a:lnTo>
                  <a:pt x="51" y="97"/>
                </a:lnTo>
                <a:lnTo>
                  <a:pt x="45" y="96"/>
                </a:lnTo>
                <a:lnTo>
                  <a:pt x="36" y="96"/>
                </a:lnTo>
                <a:lnTo>
                  <a:pt x="21" y="96"/>
                </a:lnTo>
                <a:lnTo>
                  <a:pt x="20" y="96"/>
                </a:lnTo>
                <a:lnTo>
                  <a:pt x="19" y="96"/>
                </a:lnTo>
                <a:lnTo>
                  <a:pt x="17" y="94"/>
                </a:lnTo>
                <a:lnTo>
                  <a:pt x="17" y="93"/>
                </a:lnTo>
                <a:lnTo>
                  <a:pt x="16" y="92"/>
                </a:lnTo>
                <a:lnTo>
                  <a:pt x="16" y="89"/>
                </a:lnTo>
                <a:lnTo>
                  <a:pt x="16" y="87"/>
                </a:lnTo>
                <a:lnTo>
                  <a:pt x="16" y="83"/>
                </a:lnTo>
                <a:lnTo>
                  <a:pt x="16" y="80"/>
                </a:lnTo>
                <a:lnTo>
                  <a:pt x="16" y="77"/>
                </a:lnTo>
                <a:lnTo>
                  <a:pt x="16" y="75"/>
                </a:lnTo>
                <a:lnTo>
                  <a:pt x="17" y="74"/>
                </a:lnTo>
                <a:lnTo>
                  <a:pt x="17" y="72"/>
                </a:lnTo>
                <a:lnTo>
                  <a:pt x="19" y="72"/>
                </a:lnTo>
                <a:lnTo>
                  <a:pt x="20" y="71"/>
                </a:lnTo>
                <a:lnTo>
                  <a:pt x="21" y="71"/>
                </a:lnTo>
                <a:lnTo>
                  <a:pt x="36" y="71"/>
                </a:lnTo>
                <a:lnTo>
                  <a:pt x="42" y="71"/>
                </a:lnTo>
                <a:lnTo>
                  <a:pt x="49" y="70"/>
                </a:lnTo>
                <a:lnTo>
                  <a:pt x="54" y="68"/>
                </a:lnTo>
                <a:lnTo>
                  <a:pt x="58" y="64"/>
                </a:lnTo>
                <a:lnTo>
                  <a:pt x="62" y="62"/>
                </a:lnTo>
                <a:lnTo>
                  <a:pt x="64" y="58"/>
                </a:lnTo>
                <a:lnTo>
                  <a:pt x="66" y="53"/>
                </a:lnTo>
                <a:lnTo>
                  <a:pt x="66" y="47"/>
                </a:lnTo>
                <a:lnTo>
                  <a:pt x="66" y="44"/>
                </a:lnTo>
                <a:lnTo>
                  <a:pt x="64" y="40"/>
                </a:lnTo>
                <a:lnTo>
                  <a:pt x="63" y="36"/>
                </a:lnTo>
                <a:lnTo>
                  <a:pt x="60" y="33"/>
                </a:lnTo>
                <a:lnTo>
                  <a:pt x="58" y="30"/>
                </a:lnTo>
                <a:lnTo>
                  <a:pt x="54" y="29"/>
                </a:lnTo>
                <a:lnTo>
                  <a:pt x="49" y="28"/>
                </a:lnTo>
                <a:lnTo>
                  <a:pt x="43" y="28"/>
                </a:lnTo>
                <a:lnTo>
                  <a:pt x="37" y="28"/>
                </a:lnTo>
                <a:lnTo>
                  <a:pt x="30" y="29"/>
                </a:lnTo>
                <a:lnTo>
                  <a:pt x="25" y="32"/>
                </a:lnTo>
                <a:lnTo>
                  <a:pt x="20" y="33"/>
                </a:lnTo>
                <a:lnTo>
                  <a:pt x="16" y="36"/>
                </a:lnTo>
                <a:lnTo>
                  <a:pt x="12" y="38"/>
                </a:lnTo>
                <a:lnTo>
                  <a:pt x="9" y="40"/>
                </a:lnTo>
                <a:lnTo>
                  <a:pt x="8" y="40"/>
                </a:lnTo>
                <a:lnTo>
                  <a:pt x="7" y="40"/>
                </a:lnTo>
                <a:lnTo>
                  <a:pt x="6" y="40"/>
                </a:lnTo>
                <a:lnTo>
                  <a:pt x="6" y="38"/>
                </a:lnTo>
                <a:lnTo>
                  <a:pt x="6" y="38"/>
                </a:lnTo>
                <a:lnTo>
                  <a:pt x="4" y="36"/>
                </a:lnTo>
                <a:lnTo>
                  <a:pt x="4" y="34"/>
                </a:lnTo>
                <a:lnTo>
                  <a:pt x="4" y="32"/>
                </a:lnTo>
                <a:lnTo>
                  <a:pt x="4" y="28"/>
                </a:lnTo>
                <a:lnTo>
                  <a:pt x="4" y="25"/>
                </a:lnTo>
                <a:lnTo>
                  <a:pt x="4" y="23"/>
                </a:lnTo>
                <a:lnTo>
                  <a:pt x="4" y="21"/>
                </a:lnTo>
                <a:lnTo>
                  <a:pt x="4" y="19"/>
                </a:lnTo>
                <a:lnTo>
                  <a:pt x="6" y="17"/>
                </a:lnTo>
                <a:lnTo>
                  <a:pt x="6" y="17"/>
                </a:lnTo>
                <a:lnTo>
                  <a:pt x="6" y="16"/>
                </a:lnTo>
                <a:lnTo>
                  <a:pt x="7" y="15"/>
                </a:lnTo>
                <a:lnTo>
                  <a:pt x="9" y="13"/>
                </a:lnTo>
                <a:lnTo>
                  <a:pt x="12" y="11"/>
                </a:lnTo>
                <a:lnTo>
                  <a:pt x="17" y="8"/>
                </a:lnTo>
                <a:lnTo>
                  <a:pt x="23" y="7"/>
                </a:lnTo>
                <a:lnTo>
                  <a:pt x="29" y="4"/>
                </a:lnTo>
                <a:lnTo>
                  <a:pt x="36" y="3"/>
                </a:lnTo>
                <a:lnTo>
                  <a:pt x="43" y="2"/>
                </a:lnTo>
                <a:lnTo>
                  <a:pt x="53" y="0"/>
                </a:lnTo>
                <a:lnTo>
                  <a:pt x="64" y="2"/>
                </a:lnTo>
                <a:lnTo>
                  <a:pt x="74" y="3"/>
                </a:lnTo>
                <a:lnTo>
                  <a:pt x="83" y="7"/>
                </a:lnTo>
                <a:lnTo>
                  <a:pt x="89" y="12"/>
                </a:lnTo>
                <a:lnTo>
                  <a:pt x="94" y="17"/>
                </a:lnTo>
                <a:lnTo>
                  <a:pt x="98" y="25"/>
                </a:lnTo>
                <a:lnTo>
                  <a:pt x="101" y="33"/>
                </a:lnTo>
                <a:lnTo>
                  <a:pt x="102" y="42"/>
                </a:lnTo>
                <a:lnTo>
                  <a:pt x="101" y="49"/>
                </a:lnTo>
                <a:lnTo>
                  <a:pt x="100" y="55"/>
                </a:lnTo>
                <a:lnTo>
                  <a:pt x="98" y="62"/>
                </a:lnTo>
                <a:lnTo>
                  <a:pt x="94" y="67"/>
                </a:lnTo>
                <a:lnTo>
                  <a:pt x="91" y="72"/>
                </a:lnTo>
                <a:lnTo>
                  <a:pt x="85" y="76"/>
                </a:lnTo>
                <a:lnTo>
                  <a:pt x="80" y="79"/>
                </a:lnTo>
                <a:lnTo>
                  <a:pt x="72" y="81"/>
                </a:lnTo>
                <a:lnTo>
                  <a:pt x="72" y="81"/>
                </a:lnTo>
                <a:lnTo>
                  <a:pt x="81" y="83"/>
                </a:lnTo>
                <a:lnTo>
                  <a:pt x="88" y="85"/>
                </a:lnTo>
                <a:lnTo>
                  <a:pt x="94" y="89"/>
                </a:lnTo>
                <a:lnTo>
                  <a:pt x="100" y="94"/>
                </a:lnTo>
                <a:lnTo>
                  <a:pt x="104" y="100"/>
                </a:lnTo>
                <a:lnTo>
                  <a:pt x="106" y="105"/>
                </a:lnTo>
                <a:lnTo>
                  <a:pt x="109" y="111"/>
                </a:lnTo>
                <a:lnTo>
                  <a:pt x="10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40"/>
          <p:cNvSpPr>
            <a:spLocks noEditPoints="1"/>
          </p:cNvSpPr>
          <p:nvPr/>
        </p:nvSpPr>
        <p:spPr bwMode="auto">
          <a:xfrm>
            <a:off x="3970338" y="1358900"/>
            <a:ext cx="46038" cy="68263"/>
          </a:xfrm>
          <a:custGeom>
            <a:avLst/>
            <a:gdLst>
              <a:gd name="T0" fmla="*/ 116 w 117"/>
              <a:gd name="T1" fmla="*/ 103 h 168"/>
              <a:gd name="T2" fmla="*/ 110 w 117"/>
              <a:gd name="T3" fmla="*/ 135 h 168"/>
              <a:gd name="T4" fmla="*/ 95 w 117"/>
              <a:gd name="T5" fmla="*/ 155 h 168"/>
              <a:gd name="T6" fmla="*/ 73 w 117"/>
              <a:gd name="T7" fmla="*/ 167 h 168"/>
              <a:gd name="T8" fmla="*/ 42 w 117"/>
              <a:gd name="T9" fmla="*/ 167 h 168"/>
              <a:gd name="T10" fmla="*/ 19 w 117"/>
              <a:gd name="T11" fmla="*/ 157 h 168"/>
              <a:gd name="T12" fmla="*/ 6 w 117"/>
              <a:gd name="T13" fmla="*/ 135 h 168"/>
              <a:gd name="T14" fmla="*/ 1 w 117"/>
              <a:gd name="T15" fmla="*/ 104 h 168"/>
              <a:gd name="T16" fmla="*/ 1 w 117"/>
              <a:gd name="T17" fmla="*/ 67 h 168"/>
              <a:gd name="T18" fmla="*/ 8 w 117"/>
              <a:gd name="T19" fmla="*/ 35 h 168"/>
              <a:gd name="T20" fmla="*/ 22 w 117"/>
              <a:gd name="T21" fmla="*/ 13 h 168"/>
              <a:gd name="T22" fmla="*/ 44 w 117"/>
              <a:gd name="T23" fmla="*/ 1 h 168"/>
              <a:gd name="T24" fmla="*/ 76 w 117"/>
              <a:gd name="T25" fmla="*/ 1 h 168"/>
              <a:gd name="T26" fmla="*/ 98 w 117"/>
              <a:gd name="T27" fmla="*/ 12 h 168"/>
              <a:gd name="T28" fmla="*/ 111 w 117"/>
              <a:gd name="T29" fmla="*/ 34 h 168"/>
              <a:gd name="T30" fmla="*/ 116 w 117"/>
              <a:gd name="T31" fmla="*/ 65 h 168"/>
              <a:gd name="T32" fmla="*/ 83 w 117"/>
              <a:gd name="T33" fmla="*/ 85 h 168"/>
              <a:gd name="T34" fmla="*/ 82 w 117"/>
              <a:gd name="T35" fmla="*/ 65 h 168"/>
              <a:gd name="T36" fmla="*/ 81 w 117"/>
              <a:gd name="T37" fmla="*/ 50 h 168"/>
              <a:gd name="T38" fmla="*/ 77 w 117"/>
              <a:gd name="T39" fmla="*/ 38 h 168"/>
              <a:gd name="T40" fmla="*/ 73 w 117"/>
              <a:gd name="T41" fmla="*/ 31 h 168"/>
              <a:gd name="T42" fmla="*/ 66 w 117"/>
              <a:gd name="T43" fmla="*/ 27 h 168"/>
              <a:gd name="T44" fmla="*/ 59 w 117"/>
              <a:gd name="T45" fmla="*/ 26 h 168"/>
              <a:gd name="T46" fmla="*/ 47 w 117"/>
              <a:gd name="T47" fmla="*/ 30 h 168"/>
              <a:gd name="T48" fmla="*/ 39 w 117"/>
              <a:gd name="T49" fmla="*/ 40 h 168"/>
              <a:gd name="T50" fmla="*/ 35 w 117"/>
              <a:gd name="T51" fmla="*/ 59 h 168"/>
              <a:gd name="T52" fmla="*/ 34 w 117"/>
              <a:gd name="T53" fmla="*/ 84 h 168"/>
              <a:gd name="T54" fmla="*/ 35 w 117"/>
              <a:gd name="T55" fmla="*/ 112 h 168"/>
              <a:gd name="T56" fmla="*/ 39 w 117"/>
              <a:gd name="T57" fmla="*/ 131 h 168"/>
              <a:gd name="T58" fmla="*/ 47 w 117"/>
              <a:gd name="T59" fmla="*/ 140 h 168"/>
              <a:gd name="T60" fmla="*/ 59 w 117"/>
              <a:gd name="T61" fmla="*/ 142 h 168"/>
              <a:gd name="T62" fmla="*/ 66 w 117"/>
              <a:gd name="T63" fmla="*/ 141 h 168"/>
              <a:gd name="T64" fmla="*/ 73 w 117"/>
              <a:gd name="T65" fmla="*/ 136 h 168"/>
              <a:gd name="T66" fmla="*/ 78 w 117"/>
              <a:gd name="T67" fmla="*/ 128 h 168"/>
              <a:gd name="T68" fmla="*/ 81 w 117"/>
              <a:gd name="T69" fmla="*/ 118 h 168"/>
              <a:gd name="T70" fmla="*/ 83 w 117"/>
              <a:gd name="T71" fmla="*/ 103 h 168"/>
              <a:gd name="T72" fmla="*/ 83 w 117"/>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68">
                <a:moveTo>
                  <a:pt x="117" y="84"/>
                </a:moveTo>
                <a:lnTo>
                  <a:pt x="116" y="103"/>
                </a:lnTo>
                <a:lnTo>
                  <a:pt x="113" y="119"/>
                </a:lnTo>
                <a:lnTo>
                  <a:pt x="110" y="135"/>
                </a:lnTo>
                <a:lnTo>
                  <a:pt x="103" y="146"/>
                </a:lnTo>
                <a:lnTo>
                  <a:pt x="95" y="155"/>
                </a:lnTo>
                <a:lnTo>
                  <a:pt x="85" y="163"/>
                </a:lnTo>
                <a:lnTo>
                  <a:pt x="73" y="167"/>
                </a:lnTo>
                <a:lnTo>
                  <a:pt x="57" y="168"/>
                </a:lnTo>
                <a:lnTo>
                  <a:pt x="42" y="167"/>
                </a:lnTo>
                <a:lnTo>
                  <a:pt x="28" y="163"/>
                </a:lnTo>
                <a:lnTo>
                  <a:pt x="19" y="157"/>
                </a:lnTo>
                <a:lnTo>
                  <a:pt x="11" y="146"/>
                </a:lnTo>
                <a:lnTo>
                  <a:pt x="6" y="135"/>
                </a:lnTo>
                <a:lnTo>
                  <a:pt x="2" y="120"/>
                </a:lnTo>
                <a:lnTo>
                  <a:pt x="1" y="104"/>
                </a:lnTo>
                <a:lnTo>
                  <a:pt x="0" y="85"/>
                </a:lnTo>
                <a:lnTo>
                  <a:pt x="1" y="67"/>
                </a:lnTo>
                <a:lnTo>
                  <a:pt x="4" y="50"/>
                </a:lnTo>
                <a:lnTo>
                  <a:pt x="8" y="35"/>
                </a:lnTo>
                <a:lnTo>
                  <a:pt x="14" y="22"/>
                </a:lnTo>
                <a:lnTo>
                  <a:pt x="22" y="13"/>
                </a:lnTo>
                <a:lnTo>
                  <a:pt x="32" y="5"/>
                </a:lnTo>
                <a:lnTo>
                  <a:pt x="44" y="1"/>
                </a:lnTo>
                <a:lnTo>
                  <a:pt x="60" y="0"/>
                </a:lnTo>
                <a:lnTo>
                  <a:pt x="76" y="1"/>
                </a:lnTo>
                <a:lnTo>
                  <a:pt x="87" y="5"/>
                </a:lnTo>
                <a:lnTo>
                  <a:pt x="98" y="12"/>
                </a:lnTo>
                <a:lnTo>
                  <a:pt x="106" y="22"/>
                </a:lnTo>
                <a:lnTo>
                  <a:pt x="111" y="34"/>
                </a:lnTo>
                <a:lnTo>
                  <a:pt x="115" y="48"/>
                </a:lnTo>
                <a:lnTo>
                  <a:pt x="116" y="65"/>
                </a:lnTo>
                <a:lnTo>
                  <a:pt x="117" y="84"/>
                </a:lnTo>
                <a:close/>
                <a:moveTo>
                  <a:pt x="83" y="85"/>
                </a:moveTo>
                <a:lnTo>
                  <a:pt x="83" y="74"/>
                </a:lnTo>
                <a:lnTo>
                  <a:pt x="82" y="65"/>
                </a:lnTo>
                <a:lnTo>
                  <a:pt x="82" y="56"/>
                </a:lnTo>
                <a:lnTo>
                  <a:pt x="81" y="50"/>
                </a:lnTo>
                <a:lnTo>
                  <a:pt x="79" y="43"/>
                </a:lnTo>
                <a:lnTo>
                  <a:pt x="77" y="38"/>
                </a:lnTo>
                <a:lnTo>
                  <a:pt x="76" y="34"/>
                </a:lnTo>
                <a:lnTo>
                  <a:pt x="73" y="31"/>
                </a:lnTo>
                <a:lnTo>
                  <a:pt x="70" y="29"/>
                </a:lnTo>
                <a:lnTo>
                  <a:pt x="66" y="27"/>
                </a:lnTo>
                <a:lnTo>
                  <a:pt x="62" y="26"/>
                </a:lnTo>
                <a:lnTo>
                  <a:pt x="59" y="26"/>
                </a:lnTo>
                <a:lnTo>
                  <a:pt x="52" y="26"/>
                </a:lnTo>
                <a:lnTo>
                  <a:pt x="47" y="30"/>
                </a:lnTo>
                <a:lnTo>
                  <a:pt x="42" y="34"/>
                </a:lnTo>
                <a:lnTo>
                  <a:pt x="39" y="40"/>
                </a:lnTo>
                <a:lnTo>
                  <a:pt x="36" y="48"/>
                </a:lnTo>
                <a:lnTo>
                  <a:pt x="35" y="59"/>
                </a:lnTo>
                <a:lnTo>
                  <a:pt x="34" y="69"/>
                </a:lnTo>
                <a:lnTo>
                  <a:pt x="34" y="84"/>
                </a:lnTo>
                <a:lnTo>
                  <a:pt x="34" y="99"/>
                </a:lnTo>
                <a:lnTo>
                  <a:pt x="35" y="112"/>
                </a:lnTo>
                <a:lnTo>
                  <a:pt x="36" y="123"/>
                </a:lnTo>
                <a:lnTo>
                  <a:pt x="39" y="131"/>
                </a:lnTo>
                <a:lnTo>
                  <a:pt x="43" y="136"/>
                </a:lnTo>
                <a:lnTo>
                  <a:pt x="47" y="140"/>
                </a:lnTo>
                <a:lnTo>
                  <a:pt x="52" y="142"/>
                </a:lnTo>
                <a:lnTo>
                  <a:pt x="59" y="142"/>
                </a:lnTo>
                <a:lnTo>
                  <a:pt x="62" y="142"/>
                </a:lnTo>
                <a:lnTo>
                  <a:pt x="66" y="141"/>
                </a:lnTo>
                <a:lnTo>
                  <a:pt x="70" y="138"/>
                </a:lnTo>
                <a:lnTo>
                  <a:pt x="73" y="136"/>
                </a:lnTo>
                <a:lnTo>
                  <a:pt x="76" y="133"/>
                </a:lnTo>
                <a:lnTo>
                  <a:pt x="78" y="128"/>
                </a:lnTo>
                <a:lnTo>
                  <a:pt x="79" y="123"/>
                </a:lnTo>
                <a:lnTo>
                  <a:pt x="81" y="118"/>
                </a:lnTo>
                <a:lnTo>
                  <a:pt x="82" y="111"/>
                </a:lnTo>
                <a:lnTo>
                  <a:pt x="83" y="103"/>
                </a:lnTo>
                <a:lnTo>
                  <a:pt x="83" y="94"/>
                </a:lnTo>
                <a:lnTo>
                  <a:pt x="83"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41"/>
          <p:cNvSpPr>
            <a:spLocks/>
          </p:cNvSpPr>
          <p:nvPr/>
        </p:nvSpPr>
        <p:spPr bwMode="auto">
          <a:xfrm>
            <a:off x="4025900" y="1409700"/>
            <a:ext cx="14288" cy="15875"/>
          </a:xfrm>
          <a:custGeom>
            <a:avLst/>
            <a:gdLst>
              <a:gd name="T0" fmla="*/ 37 w 37"/>
              <a:gd name="T1" fmla="*/ 20 h 39"/>
              <a:gd name="T2" fmla="*/ 36 w 37"/>
              <a:gd name="T3" fmla="*/ 30 h 39"/>
              <a:gd name="T4" fmla="*/ 34 w 37"/>
              <a:gd name="T5" fmla="*/ 35 h 39"/>
              <a:gd name="T6" fmla="*/ 28 w 37"/>
              <a:gd name="T7" fmla="*/ 39 h 39"/>
              <a:gd name="T8" fmla="*/ 18 w 37"/>
              <a:gd name="T9" fmla="*/ 39 h 39"/>
              <a:gd name="T10" fmla="*/ 9 w 37"/>
              <a:gd name="T11" fmla="*/ 39 h 39"/>
              <a:gd name="T12" fmla="*/ 4 w 37"/>
              <a:gd name="T13" fmla="*/ 35 h 39"/>
              <a:gd name="T14" fmla="*/ 1 w 37"/>
              <a:gd name="T15" fmla="*/ 30 h 39"/>
              <a:gd name="T16" fmla="*/ 0 w 37"/>
              <a:gd name="T17" fmla="*/ 21 h 39"/>
              <a:gd name="T18" fmla="*/ 1 w 37"/>
              <a:gd name="T19" fmla="*/ 10 h 39"/>
              <a:gd name="T20" fmla="*/ 4 w 37"/>
              <a:gd name="T21" fmla="*/ 4 h 39"/>
              <a:gd name="T22" fmla="*/ 9 w 37"/>
              <a:gd name="T23" fmla="*/ 1 h 39"/>
              <a:gd name="T24" fmla="*/ 19 w 37"/>
              <a:gd name="T25" fmla="*/ 0 h 39"/>
              <a:gd name="T26" fmla="*/ 28 w 37"/>
              <a:gd name="T27" fmla="*/ 1 h 39"/>
              <a:gd name="T28" fmla="*/ 34 w 37"/>
              <a:gd name="T29" fmla="*/ 4 h 39"/>
              <a:gd name="T30" fmla="*/ 36 w 37"/>
              <a:gd name="T31" fmla="*/ 9 h 39"/>
              <a:gd name="T32" fmla="*/ 37 w 37"/>
              <a:gd name="T33"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9">
                <a:moveTo>
                  <a:pt x="37" y="20"/>
                </a:moveTo>
                <a:lnTo>
                  <a:pt x="36" y="30"/>
                </a:lnTo>
                <a:lnTo>
                  <a:pt x="34" y="35"/>
                </a:lnTo>
                <a:lnTo>
                  <a:pt x="28" y="39"/>
                </a:lnTo>
                <a:lnTo>
                  <a:pt x="18" y="39"/>
                </a:lnTo>
                <a:lnTo>
                  <a:pt x="9" y="39"/>
                </a:lnTo>
                <a:lnTo>
                  <a:pt x="4" y="35"/>
                </a:lnTo>
                <a:lnTo>
                  <a:pt x="1" y="30"/>
                </a:lnTo>
                <a:lnTo>
                  <a:pt x="0" y="21"/>
                </a:lnTo>
                <a:lnTo>
                  <a:pt x="1" y="10"/>
                </a:lnTo>
                <a:lnTo>
                  <a:pt x="4" y="4"/>
                </a:lnTo>
                <a:lnTo>
                  <a:pt x="9" y="1"/>
                </a:lnTo>
                <a:lnTo>
                  <a:pt x="19" y="0"/>
                </a:lnTo>
                <a:lnTo>
                  <a:pt x="28" y="1"/>
                </a:lnTo>
                <a:lnTo>
                  <a:pt x="34" y="4"/>
                </a:lnTo>
                <a:lnTo>
                  <a:pt x="36" y="9"/>
                </a:lnTo>
                <a:lnTo>
                  <a:pt x="3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42"/>
          <p:cNvSpPr>
            <a:spLocks noEditPoints="1"/>
          </p:cNvSpPr>
          <p:nvPr/>
        </p:nvSpPr>
        <p:spPr bwMode="auto">
          <a:xfrm>
            <a:off x="4049713" y="1358900"/>
            <a:ext cx="46038" cy="68263"/>
          </a:xfrm>
          <a:custGeom>
            <a:avLst/>
            <a:gdLst>
              <a:gd name="T0" fmla="*/ 112 w 114"/>
              <a:gd name="T1" fmla="*/ 87 h 168"/>
              <a:gd name="T2" fmla="*/ 111 w 114"/>
              <a:gd name="T3" fmla="*/ 108 h 168"/>
              <a:gd name="T4" fmla="*/ 105 w 114"/>
              <a:gd name="T5" fmla="*/ 128 h 168"/>
              <a:gd name="T6" fmla="*/ 95 w 114"/>
              <a:gd name="T7" fmla="*/ 146 h 168"/>
              <a:gd name="T8" fmla="*/ 80 w 114"/>
              <a:gd name="T9" fmla="*/ 161 h 168"/>
              <a:gd name="T10" fmla="*/ 56 w 114"/>
              <a:gd name="T11" fmla="*/ 168 h 168"/>
              <a:gd name="T12" fmla="*/ 37 w 114"/>
              <a:gd name="T13" fmla="*/ 168 h 168"/>
              <a:gd name="T14" fmla="*/ 26 w 114"/>
              <a:gd name="T15" fmla="*/ 167 h 168"/>
              <a:gd name="T16" fmla="*/ 17 w 114"/>
              <a:gd name="T17" fmla="*/ 165 h 168"/>
              <a:gd name="T18" fmla="*/ 10 w 114"/>
              <a:gd name="T19" fmla="*/ 162 h 168"/>
              <a:gd name="T20" fmla="*/ 8 w 114"/>
              <a:gd name="T21" fmla="*/ 159 h 168"/>
              <a:gd name="T22" fmla="*/ 7 w 114"/>
              <a:gd name="T23" fmla="*/ 154 h 168"/>
              <a:gd name="T24" fmla="*/ 7 w 114"/>
              <a:gd name="T25" fmla="*/ 146 h 168"/>
              <a:gd name="T26" fmla="*/ 7 w 114"/>
              <a:gd name="T27" fmla="*/ 141 h 168"/>
              <a:gd name="T28" fmla="*/ 8 w 114"/>
              <a:gd name="T29" fmla="*/ 138 h 168"/>
              <a:gd name="T30" fmla="*/ 9 w 114"/>
              <a:gd name="T31" fmla="*/ 137 h 168"/>
              <a:gd name="T32" fmla="*/ 13 w 114"/>
              <a:gd name="T33" fmla="*/ 137 h 168"/>
              <a:gd name="T34" fmla="*/ 18 w 114"/>
              <a:gd name="T35" fmla="*/ 140 h 168"/>
              <a:gd name="T36" fmla="*/ 26 w 114"/>
              <a:gd name="T37" fmla="*/ 141 h 168"/>
              <a:gd name="T38" fmla="*/ 37 w 114"/>
              <a:gd name="T39" fmla="*/ 142 h 168"/>
              <a:gd name="T40" fmla="*/ 52 w 114"/>
              <a:gd name="T41" fmla="*/ 142 h 168"/>
              <a:gd name="T42" fmla="*/ 67 w 114"/>
              <a:gd name="T43" fmla="*/ 135 h 168"/>
              <a:gd name="T44" fmla="*/ 76 w 114"/>
              <a:gd name="T45" fmla="*/ 123 h 168"/>
              <a:gd name="T46" fmla="*/ 80 w 114"/>
              <a:gd name="T47" fmla="*/ 106 h 168"/>
              <a:gd name="T48" fmla="*/ 75 w 114"/>
              <a:gd name="T49" fmla="*/ 101 h 168"/>
              <a:gd name="T50" fmla="*/ 59 w 114"/>
              <a:gd name="T51" fmla="*/ 106 h 168"/>
              <a:gd name="T52" fmla="*/ 35 w 114"/>
              <a:gd name="T53" fmla="*/ 104 h 168"/>
              <a:gd name="T54" fmla="*/ 17 w 114"/>
              <a:gd name="T55" fmla="*/ 98 h 168"/>
              <a:gd name="T56" fmla="*/ 7 w 114"/>
              <a:gd name="T57" fmla="*/ 85 h 168"/>
              <a:gd name="T58" fmla="*/ 1 w 114"/>
              <a:gd name="T59" fmla="*/ 67 h 168"/>
              <a:gd name="T60" fmla="*/ 1 w 114"/>
              <a:gd name="T61" fmla="*/ 44 h 168"/>
              <a:gd name="T62" fmla="*/ 8 w 114"/>
              <a:gd name="T63" fmla="*/ 23 h 168"/>
              <a:gd name="T64" fmla="*/ 22 w 114"/>
              <a:gd name="T65" fmla="*/ 9 h 168"/>
              <a:gd name="T66" fmla="*/ 44 w 114"/>
              <a:gd name="T67" fmla="*/ 0 h 168"/>
              <a:gd name="T68" fmla="*/ 68 w 114"/>
              <a:gd name="T69" fmla="*/ 0 h 168"/>
              <a:gd name="T70" fmla="*/ 86 w 114"/>
              <a:gd name="T71" fmla="*/ 5 h 168"/>
              <a:gd name="T72" fmla="*/ 98 w 114"/>
              <a:gd name="T73" fmla="*/ 16 h 168"/>
              <a:gd name="T74" fmla="*/ 106 w 114"/>
              <a:gd name="T75" fmla="*/ 29 h 168"/>
              <a:gd name="T76" fmla="*/ 111 w 114"/>
              <a:gd name="T77" fmla="*/ 46 h 168"/>
              <a:gd name="T78" fmla="*/ 112 w 114"/>
              <a:gd name="T79" fmla="*/ 67 h 168"/>
              <a:gd name="T80" fmla="*/ 80 w 114"/>
              <a:gd name="T81" fmla="*/ 72 h 168"/>
              <a:gd name="T82" fmla="*/ 78 w 114"/>
              <a:gd name="T83" fmla="*/ 50 h 168"/>
              <a:gd name="T84" fmla="*/ 75 w 114"/>
              <a:gd name="T85" fmla="*/ 35 h 168"/>
              <a:gd name="T86" fmla="*/ 67 w 114"/>
              <a:gd name="T87" fmla="*/ 27 h 168"/>
              <a:gd name="T88" fmla="*/ 56 w 114"/>
              <a:gd name="T89" fmla="*/ 25 h 168"/>
              <a:gd name="T90" fmla="*/ 46 w 114"/>
              <a:gd name="T91" fmla="*/ 27 h 168"/>
              <a:gd name="T92" fmla="*/ 39 w 114"/>
              <a:gd name="T93" fmla="*/ 33 h 168"/>
              <a:gd name="T94" fmla="*/ 34 w 114"/>
              <a:gd name="T95" fmla="*/ 42 h 168"/>
              <a:gd name="T96" fmla="*/ 33 w 114"/>
              <a:gd name="T97" fmla="*/ 54 h 168"/>
              <a:gd name="T98" fmla="*/ 34 w 114"/>
              <a:gd name="T99" fmla="*/ 65 h 168"/>
              <a:gd name="T100" fmla="*/ 38 w 114"/>
              <a:gd name="T101" fmla="*/ 74 h 168"/>
              <a:gd name="T102" fmla="*/ 44 w 114"/>
              <a:gd name="T103" fmla="*/ 78 h 168"/>
              <a:gd name="T104" fmla="*/ 55 w 114"/>
              <a:gd name="T105" fmla="*/ 81 h 168"/>
              <a:gd name="T106" fmla="*/ 68 w 114"/>
              <a:gd name="T107" fmla="*/ 78 h 168"/>
              <a:gd name="T108" fmla="*/ 80 w 114"/>
              <a:gd name="T109" fmla="*/ 7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168">
                <a:moveTo>
                  <a:pt x="114" y="77"/>
                </a:moveTo>
                <a:lnTo>
                  <a:pt x="112" y="87"/>
                </a:lnTo>
                <a:lnTo>
                  <a:pt x="112" y="98"/>
                </a:lnTo>
                <a:lnTo>
                  <a:pt x="111" y="108"/>
                </a:lnTo>
                <a:lnTo>
                  <a:pt x="109" y="119"/>
                </a:lnTo>
                <a:lnTo>
                  <a:pt x="105" y="128"/>
                </a:lnTo>
                <a:lnTo>
                  <a:pt x="101" y="137"/>
                </a:lnTo>
                <a:lnTo>
                  <a:pt x="95" y="146"/>
                </a:lnTo>
                <a:lnTo>
                  <a:pt x="88" y="154"/>
                </a:lnTo>
                <a:lnTo>
                  <a:pt x="80" y="161"/>
                </a:lnTo>
                <a:lnTo>
                  <a:pt x="68" y="165"/>
                </a:lnTo>
                <a:lnTo>
                  <a:pt x="56" y="168"/>
                </a:lnTo>
                <a:lnTo>
                  <a:pt x="42" y="168"/>
                </a:lnTo>
                <a:lnTo>
                  <a:pt x="37" y="168"/>
                </a:lnTo>
                <a:lnTo>
                  <a:pt x="31" y="168"/>
                </a:lnTo>
                <a:lnTo>
                  <a:pt x="26" y="167"/>
                </a:lnTo>
                <a:lnTo>
                  <a:pt x="21" y="166"/>
                </a:lnTo>
                <a:lnTo>
                  <a:pt x="17" y="165"/>
                </a:lnTo>
                <a:lnTo>
                  <a:pt x="13" y="163"/>
                </a:lnTo>
                <a:lnTo>
                  <a:pt x="10" y="162"/>
                </a:lnTo>
                <a:lnTo>
                  <a:pt x="9" y="161"/>
                </a:lnTo>
                <a:lnTo>
                  <a:pt x="8" y="159"/>
                </a:lnTo>
                <a:lnTo>
                  <a:pt x="7" y="157"/>
                </a:lnTo>
                <a:lnTo>
                  <a:pt x="7" y="154"/>
                </a:lnTo>
                <a:lnTo>
                  <a:pt x="7" y="150"/>
                </a:lnTo>
                <a:lnTo>
                  <a:pt x="7" y="146"/>
                </a:lnTo>
                <a:lnTo>
                  <a:pt x="7" y="144"/>
                </a:lnTo>
                <a:lnTo>
                  <a:pt x="7" y="141"/>
                </a:lnTo>
                <a:lnTo>
                  <a:pt x="8" y="140"/>
                </a:lnTo>
                <a:lnTo>
                  <a:pt x="8" y="138"/>
                </a:lnTo>
                <a:lnTo>
                  <a:pt x="9" y="138"/>
                </a:lnTo>
                <a:lnTo>
                  <a:pt x="9" y="137"/>
                </a:lnTo>
                <a:lnTo>
                  <a:pt x="10" y="137"/>
                </a:lnTo>
                <a:lnTo>
                  <a:pt x="13" y="137"/>
                </a:lnTo>
                <a:lnTo>
                  <a:pt x="16" y="138"/>
                </a:lnTo>
                <a:lnTo>
                  <a:pt x="18" y="140"/>
                </a:lnTo>
                <a:lnTo>
                  <a:pt x="22" y="140"/>
                </a:lnTo>
                <a:lnTo>
                  <a:pt x="26" y="141"/>
                </a:lnTo>
                <a:lnTo>
                  <a:pt x="31" y="142"/>
                </a:lnTo>
                <a:lnTo>
                  <a:pt x="37" y="142"/>
                </a:lnTo>
                <a:lnTo>
                  <a:pt x="42" y="144"/>
                </a:lnTo>
                <a:lnTo>
                  <a:pt x="52" y="142"/>
                </a:lnTo>
                <a:lnTo>
                  <a:pt x="60" y="140"/>
                </a:lnTo>
                <a:lnTo>
                  <a:pt x="67" y="135"/>
                </a:lnTo>
                <a:lnTo>
                  <a:pt x="72" y="129"/>
                </a:lnTo>
                <a:lnTo>
                  <a:pt x="76" y="123"/>
                </a:lnTo>
                <a:lnTo>
                  <a:pt x="78" y="115"/>
                </a:lnTo>
                <a:lnTo>
                  <a:pt x="80" y="106"/>
                </a:lnTo>
                <a:lnTo>
                  <a:pt x="81" y="97"/>
                </a:lnTo>
                <a:lnTo>
                  <a:pt x="75" y="101"/>
                </a:lnTo>
                <a:lnTo>
                  <a:pt x="67" y="103"/>
                </a:lnTo>
                <a:lnTo>
                  <a:pt x="59" y="106"/>
                </a:lnTo>
                <a:lnTo>
                  <a:pt x="48" y="106"/>
                </a:lnTo>
                <a:lnTo>
                  <a:pt x="35" y="104"/>
                </a:lnTo>
                <a:lnTo>
                  <a:pt x="26" y="102"/>
                </a:lnTo>
                <a:lnTo>
                  <a:pt x="17" y="98"/>
                </a:lnTo>
                <a:lnTo>
                  <a:pt x="12" y="93"/>
                </a:lnTo>
                <a:lnTo>
                  <a:pt x="7" y="85"/>
                </a:lnTo>
                <a:lnTo>
                  <a:pt x="3" y="77"/>
                </a:lnTo>
                <a:lnTo>
                  <a:pt x="1" y="67"/>
                </a:lnTo>
                <a:lnTo>
                  <a:pt x="0" y="56"/>
                </a:lnTo>
                <a:lnTo>
                  <a:pt x="1" y="44"/>
                </a:lnTo>
                <a:lnTo>
                  <a:pt x="4" y="34"/>
                </a:lnTo>
                <a:lnTo>
                  <a:pt x="8" y="23"/>
                </a:lnTo>
                <a:lnTo>
                  <a:pt x="14" y="16"/>
                </a:lnTo>
                <a:lnTo>
                  <a:pt x="22" y="9"/>
                </a:lnTo>
                <a:lnTo>
                  <a:pt x="33" y="4"/>
                </a:lnTo>
                <a:lnTo>
                  <a:pt x="44" y="0"/>
                </a:lnTo>
                <a:lnTo>
                  <a:pt x="58" y="0"/>
                </a:lnTo>
                <a:lnTo>
                  <a:pt x="68" y="0"/>
                </a:lnTo>
                <a:lnTo>
                  <a:pt x="77" y="3"/>
                </a:lnTo>
                <a:lnTo>
                  <a:pt x="86" y="5"/>
                </a:lnTo>
                <a:lnTo>
                  <a:pt x="93" y="10"/>
                </a:lnTo>
                <a:lnTo>
                  <a:pt x="98" y="16"/>
                </a:lnTo>
                <a:lnTo>
                  <a:pt x="102" y="22"/>
                </a:lnTo>
                <a:lnTo>
                  <a:pt x="106" y="29"/>
                </a:lnTo>
                <a:lnTo>
                  <a:pt x="109" y="38"/>
                </a:lnTo>
                <a:lnTo>
                  <a:pt x="111" y="46"/>
                </a:lnTo>
                <a:lnTo>
                  <a:pt x="112" y="56"/>
                </a:lnTo>
                <a:lnTo>
                  <a:pt x="112" y="67"/>
                </a:lnTo>
                <a:lnTo>
                  <a:pt x="114" y="77"/>
                </a:lnTo>
                <a:close/>
                <a:moveTo>
                  <a:pt x="80" y="72"/>
                </a:moveTo>
                <a:lnTo>
                  <a:pt x="80" y="60"/>
                </a:lnTo>
                <a:lnTo>
                  <a:pt x="78" y="50"/>
                </a:lnTo>
                <a:lnTo>
                  <a:pt x="77" y="42"/>
                </a:lnTo>
                <a:lnTo>
                  <a:pt x="75" y="35"/>
                </a:lnTo>
                <a:lnTo>
                  <a:pt x="71" y="30"/>
                </a:lnTo>
                <a:lnTo>
                  <a:pt x="67" y="27"/>
                </a:lnTo>
                <a:lnTo>
                  <a:pt x="61" y="26"/>
                </a:lnTo>
                <a:lnTo>
                  <a:pt x="56" y="25"/>
                </a:lnTo>
                <a:lnTo>
                  <a:pt x="50" y="26"/>
                </a:lnTo>
                <a:lnTo>
                  <a:pt x="46" y="27"/>
                </a:lnTo>
                <a:lnTo>
                  <a:pt x="42" y="30"/>
                </a:lnTo>
                <a:lnTo>
                  <a:pt x="39" y="33"/>
                </a:lnTo>
                <a:lnTo>
                  <a:pt x="37" y="38"/>
                </a:lnTo>
                <a:lnTo>
                  <a:pt x="34" y="42"/>
                </a:lnTo>
                <a:lnTo>
                  <a:pt x="33" y="47"/>
                </a:lnTo>
                <a:lnTo>
                  <a:pt x="33" y="54"/>
                </a:lnTo>
                <a:lnTo>
                  <a:pt x="33" y="60"/>
                </a:lnTo>
                <a:lnTo>
                  <a:pt x="34" y="65"/>
                </a:lnTo>
                <a:lnTo>
                  <a:pt x="35" y="71"/>
                </a:lnTo>
                <a:lnTo>
                  <a:pt x="38" y="74"/>
                </a:lnTo>
                <a:lnTo>
                  <a:pt x="41" y="77"/>
                </a:lnTo>
                <a:lnTo>
                  <a:pt x="44" y="78"/>
                </a:lnTo>
                <a:lnTo>
                  <a:pt x="50" y="80"/>
                </a:lnTo>
                <a:lnTo>
                  <a:pt x="55" y="81"/>
                </a:lnTo>
                <a:lnTo>
                  <a:pt x="61" y="80"/>
                </a:lnTo>
                <a:lnTo>
                  <a:pt x="68" y="78"/>
                </a:lnTo>
                <a:lnTo>
                  <a:pt x="75" y="76"/>
                </a:lnTo>
                <a:lnTo>
                  <a:pt x="8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43"/>
          <p:cNvSpPr>
            <a:spLocks noEditPoints="1"/>
          </p:cNvSpPr>
          <p:nvPr/>
        </p:nvSpPr>
        <p:spPr bwMode="auto">
          <a:xfrm>
            <a:off x="4102100" y="1358900"/>
            <a:ext cx="44450" cy="68263"/>
          </a:xfrm>
          <a:custGeom>
            <a:avLst/>
            <a:gdLst>
              <a:gd name="T0" fmla="*/ 112 w 112"/>
              <a:gd name="T1" fmla="*/ 87 h 168"/>
              <a:gd name="T2" fmla="*/ 110 w 112"/>
              <a:gd name="T3" fmla="*/ 108 h 168"/>
              <a:gd name="T4" fmla="*/ 105 w 112"/>
              <a:gd name="T5" fmla="*/ 128 h 168"/>
              <a:gd name="T6" fmla="*/ 94 w 112"/>
              <a:gd name="T7" fmla="*/ 146 h 168"/>
              <a:gd name="T8" fmla="*/ 78 w 112"/>
              <a:gd name="T9" fmla="*/ 161 h 168"/>
              <a:gd name="T10" fmla="*/ 55 w 112"/>
              <a:gd name="T11" fmla="*/ 168 h 168"/>
              <a:gd name="T12" fmla="*/ 35 w 112"/>
              <a:gd name="T13" fmla="*/ 168 h 168"/>
              <a:gd name="T14" fmla="*/ 25 w 112"/>
              <a:gd name="T15" fmla="*/ 167 h 168"/>
              <a:gd name="T16" fmla="*/ 16 w 112"/>
              <a:gd name="T17" fmla="*/ 165 h 168"/>
              <a:gd name="T18" fmla="*/ 10 w 112"/>
              <a:gd name="T19" fmla="*/ 162 h 168"/>
              <a:gd name="T20" fmla="*/ 7 w 112"/>
              <a:gd name="T21" fmla="*/ 159 h 168"/>
              <a:gd name="T22" fmla="*/ 5 w 112"/>
              <a:gd name="T23" fmla="*/ 154 h 168"/>
              <a:gd name="T24" fmla="*/ 5 w 112"/>
              <a:gd name="T25" fmla="*/ 146 h 168"/>
              <a:gd name="T26" fmla="*/ 7 w 112"/>
              <a:gd name="T27" fmla="*/ 141 h 168"/>
              <a:gd name="T28" fmla="*/ 8 w 112"/>
              <a:gd name="T29" fmla="*/ 138 h 168"/>
              <a:gd name="T30" fmla="*/ 9 w 112"/>
              <a:gd name="T31" fmla="*/ 137 h 168"/>
              <a:gd name="T32" fmla="*/ 12 w 112"/>
              <a:gd name="T33" fmla="*/ 137 h 168"/>
              <a:gd name="T34" fmla="*/ 17 w 112"/>
              <a:gd name="T35" fmla="*/ 140 h 168"/>
              <a:gd name="T36" fmla="*/ 25 w 112"/>
              <a:gd name="T37" fmla="*/ 141 h 168"/>
              <a:gd name="T38" fmla="*/ 35 w 112"/>
              <a:gd name="T39" fmla="*/ 142 h 168"/>
              <a:gd name="T40" fmla="*/ 51 w 112"/>
              <a:gd name="T41" fmla="*/ 142 h 168"/>
              <a:gd name="T42" fmla="*/ 65 w 112"/>
              <a:gd name="T43" fmla="*/ 135 h 168"/>
              <a:gd name="T44" fmla="*/ 75 w 112"/>
              <a:gd name="T45" fmla="*/ 123 h 168"/>
              <a:gd name="T46" fmla="*/ 80 w 112"/>
              <a:gd name="T47" fmla="*/ 106 h 168"/>
              <a:gd name="T48" fmla="*/ 75 w 112"/>
              <a:gd name="T49" fmla="*/ 101 h 168"/>
              <a:gd name="T50" fmla="*/ 58 w 112"/>
              <a:gd name="T51" fmla="*/ 106 h 168"/>
              <a:gd name="T52" fmla="*/ 35 w 112"/>
              <a:gd name="T53" fmla="*/ 104 h 168"/>
              <a:gd name="T54" fmla="*/ 17 w 112"/>
              <a:gd name="T55" fmla="*/ 98 h 168"/>
              <a:gd name="T56" fmla="*/ 5 w 112"/>
              <a:gd name="T57" fmla="*/ 85 h 168"/>
              <a:gd name="T58" fmla="*/ 0 w 112"/>
              <a:gd name="T59" fmla="*/ 67 h 168"/>
              <a:gd name="T60" fmla="*/ 0 w 112"/>
              <a:gd name="T61" fmla="*/ 44 h 168"/>
              <a:gd name="T62" fmla="*/ 8 w 112"/>
              <a:gd name="T63" fmla="*/ 23 h 168"/>
              <a:gd name="T64" fmla="*/ 22 w 112"/>
              <a:gd name="T65" fmla="*/ 9 h 168"/>
              <a:gd name="T66" fmla="*/ 43 w 112"/>
              <a:gd name="T67" fmla="*/ 0 h 168"/>
              <a:gd name="T68" fmla="*/ 68 w 112"/>
              <a:gd name="T69" fmla="*/ 0 h 168"/>
              <a:gd name="T70" fmla="*/ 85 w 112"/>
              <a:gd name="T71" fmla="*/ 5 h 168"/>
              <a:gd name="T72" fmla="*/ 97 w 112"/>
              <a:gd name="T73" fmla="*/ 16 h 168"/>
              <a:gd name="T74" fmla="*/ 106 w 112"/>
              <a:gd name="T75" fmla="*/ 29 h 168"/>
              <a:gd name="T76" fmla="*/ 110 w 112"/>
              <a:gd name="T77" fmla="*/ 46 h 168"/>
              <a:gd name="T78" fmla="*/ 112 w 112"/>
              <a:gd name="T79" fmla="*/ 67 h 168"/>
              <a:gd name="T80" fmla="*/ 80 w 112"/>
              <a:gd name="T81" fmla="*/ 72 h 168"/>
              <a:gd name="T82" fmla="*/ 78 w 112"/>
              <a:gd name="T83" fmla="*/ 50 h 168"/>
              <a:gd name="T84" fmla="*/ 73 w 112"/>
              <a:gd name="T85" fmla="*/ 35 h 168"/>
              <a:gd name="T86" fmla="*/ 65 w 112"/>
              <a:gd name="T87" fmla="*/ 27 h 168"/>
              <a:gd name="T88" fmla="*/ 55 w 112"/>
              <a:gd name="T89" fmla="*/ 25 h 168"/>
              <a:gd name="T90" fmla="*/ 44 w 112"/>
              <a:gd name="T91" fmla="*/ 27 h 168"/>
              <a:gd name="T92" fmla="*/ 38 w 112"/>
              <a:gd name="T93" fmla="*/ 33 h 168"/>
              <a:gd name="T94" fmla="*/ 34 w 112"/>
              <a:gd name="T95" fmla="*/ 42 h 168"/>
              <a:gd name="T96" fmla="*/ 33 w 112"/>
              <a:gd name="T97" fmla="*/ 54 h 168"/>
              <a:gd name="T98" fmla="*/ 33 w 112"/>
              <a:gd name="T99" fmla="*/ 65 h 168"/>
              <a:gd name="T100" fmla="*/ 37 w 112"/>
              <a:gd name="T101" fmla="*/ 74 h 168"/>
              <a:gd name="T102" fmla="*/ 44 w 112"/>
              <a:gd name="T103" fmla="*/ 78 h 168"/>
              <a:gd name="T104" fmla="*/ 54 w 112"/>
              <a:gd name="T105" fmla="*/ 81 h 168"/>
              <a:gd name="T106" fmla="*/ 68 w 112"/>
              <a:gd name="T107" fmla="*/ 78 h 168"/>
              <a:gd name="T108" fmla="*/ 80 w 112"/>
              <a:gd name="T109" fmla="*/ 7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68">
                <a:moveTo>
                  <a:pt x="112" y="77"/>
                </a:moveTo>
                <a:lnTo>
                  <a:pt x="112" y="87"/>
                </a:lnTo>
                <a:lnTo>
                  <a:pt x="111" y="98"/>
                </a:lnTo>
                <a:lnTo>
                  <a:pt x="110" y="108"/>
                </a:lnTo>
                <a:lnTo>
                  <a:pt x="107" y="119"/>
                </a:lnTo>
                <a:lnTo>
                  <a:pt x="105" y="128"/>
                </a:lnTo>
                <a:lnTo>
                  <a:pt x="99" y="137"/>
                </a:lnTo>
                <a:lnTo>
                  <a:pt x="94" y="146"/>
                </a:lnTo>
                <a:lnTo>
                  <a:pt x="86" y="154"/>
                </a:lnTo>
                <a:lnTo>
                  <a:pt x="78" y="161"/>
                </a:lnTo>
                <a:lnTo>
                  <a:pt x="68" y="165"/>
                </a:lnTo>
                <a:lnTo>
                  <a:pt x="55" y="168"/>
                </a:lnTo>
                <a:lnTo>
                  <a:pt x="41" y="168"/>
                </a:lnTo>
                <a:lnTo>
                  <a:pt x="35" y="168"/>
                </a:lnTo>
                <a:lnTo>
                  <a:pt x="30" y="168"/>
                </a:lnTo>
                <a:lnTo>
                  <a:pt x="25" y="167"/>
                </a:lnTo>
                <a:lnTo>
                  <a:pt x="21" y="166"/>
                </a:lnTo>
                <a:lnTo>
                  <a:pt x="16" y="165"/>
                </a:lnTo>
                <a:lnTo>
                  <a:pt x="13" y="163"/>
                </a:lnTo>
                <a:lnTo>
                  <a:pt x="10" y="162"/>
                </a:lnTo>
                <a:lnTo>
                  <a:pt x="8" y="161"/>
                </a:lnTo>
                <a:lnTo>
                  <a:pt x="7" y="159"/>
                </a:lnTo>
                <a:lnTo>
                  <a:pt x="7" y="157"/>
                </a:lnTo>
                <a:lnTo>
                  <a:pt x="5" y="154"/>
                </a:lnTo>
                <a:lnTo>
                  <a:pt x="5" y="150"/>
                </a:lnTo>
                <a:lnTo>
                  <a:pt x="5" y="146"/>
                </a:lnTo>
                <a:lnTo>
                  <a:pt x="5" y="144"/>
                </a:lnTo>
                <a:lnTo>
                  <a:pt x="7" y="141"/>
                </a:lnTo>
                <a:lnTo>
                  <a:pt x="7" y="140"/>
                </a:lnTo>
                <a:lnTo>
                  <a:pt x="8" y="138"/>
                </a:lnTo>
                <a:lnTo>
                  <a:pt x="8" y="138"/>
                </a:lnTo>
                <a:lnTo>
                  <a:pt x="9" y="137"/>
                </a:lnTo>
                <a:lnTo>
                  <a:pt x="10" y="137"/>
                </a:lnTo>
                <a:lnTo>
                  <a:pt x="12" y="137"/>
                </a:lnTo>
                <a:lnTo>
                  <a:pt x="14" y="138"/>
                </a:lnTo>
                <a:lnTo>
                  <a:pt x="17" y="140"/>
                </a:lnTo>
                <a:lnTo>
                  <a:pt x="21" y="140"/>
                </a:lnTo>
                <a:lnTo>
                  <a:pt x="25" y="141"/>
                </a:lnTo>
                <a:lnTo>
                  <a:pt x="30" y="142"/>
                </a:lnTo>
                <a:lnTo>
                  <a:pt x="35" y="142"/>
                </a:lnTo>
                <a:lnTo>
                  <a:pt x="42" y="144"/>
                </a:lnTo>
                <a:lnTo>
                  <a:pt x="51" y="142"/>
                </a:lnTo>
                <a:lnTo>
                  <a:pt x="59" y="140"/>
                </a:lnTo>
                <a:lnTo>
                  <a:pt x="65" y="135"/>
                </a:lnTo>
                <a:lnTo>
                  <a:pt x="71" y="129"/>
                </a:lnTo>
                <a:lnTo>
                  <a:pt x="75" y="123"/>
                </a:lnTo>
                <a:lnTo>
                  <a:pt x="77" y="115"/>
                </a:lnTo>
                <a:lnTo>
                  <a:pt x="80" y="106"/>
                </a:lnTo>
                <a:lnTo>
                  <a:pt x="80" y="97"/>
                </a:lnTo>
                <a:lnTo>
                  <a:pt x="75" y="101"/>
                </a:lnTo>
                <a:lnTo>
                  <a:pt x="67" y="103"/>
                </a:lnTo>
                <a:lnTo>
                  <a:pt x="58" y="106"/>
                </a:lnTo>
                <a:lnTo>
                  <a:pt x="47" y="106"/>
                </a:lnTo>
                <a:lnTo>
                  <a:pt x="35" y="104"/>
                </a:lnTo>
                <a:lnTo>
                  <a:pt x="25" y="102"/>
                </a:lnTo>
                <a:lnTo>
                  <a:pt x="17" y="98"/>
                </a:lnTo>
                <a:lnTo>
                  <a:pt x="10" y="93"/>
                </a:lnTo>
                <a:lnTo>
                  <a:pt x="5" y="85"/>
                </a:lnTo>
                <a:lnTo>
                  <a:pt x="3" y="77"/>
                </a:lnTo>
                <a:lnTo>
                  <a:pt x="0" y="67"/>
                </a:lnTo>
                <a:lnTo>
                  <a:pt x="0" y="56"/>
                </a:lnTo>
                <a:lnTo>
                  <a:pt x="0" y="44"/>
                </a:lnTo>
                <a:lnTo>
                  <a:pt x="4" y="34"/>
                </a:lnTo>
                <a:lnTo>
                  <a:pt x="8" y="23"/>
                </a:lnTo>
                <a:lnTo>
                  <a:pt x="14" y="16"/>
                </a:lnTo>
                <a:lnTo>
                  <a:pt x="22" y="9"/>
                </a:lnTo>
                <a:lnTo>
                  <a:pt x="33" y="4"/>
                </a:lnTo>
                <a:lnTo>
                  <a:pt x="43" y="0"/>
                </a:lnTo>
                <a:lnTo>
                  <a:pt x="58" y="0"/>
                </a:lnTo>
                <a:lnTo>
                  <a:pt x="68" y="0"/>
                </a:lnTo>
                <a:lnTo>
                  <a:pt x="77" y="3"/>
                </a:lnTo>
                <a:lnTo>
                  <a:pt x="85" y="5"/>
                </a:lnTo>
                <a:lnTo>
                  <a:pt x="92" y="10"/>
                </a:lnTo>
                <a:lnTo>
                  <a:pt x="97" y="16"/>
                </a:lnTo>
                <a:lnTo>
                  <a:pt x="102" y="22"/>
                </a:lnTo>
                <a:lnTo>
                  <a:pt x="106" y="29"/>
                </a:lnTo>
                <a:lnTo>
                  <a:pt x="109" y="38"/>
                </a:lnTo>
                <a:lnTo>
                  <a:pt x="110" y="46"/>
                </a:lnTo>
                <a:lnTo>
                  <a:pt x="111" y="56"/>
                </a:lnTo>
                <a:lnTo>
                  <a:pt x="112" y="67"/>
                </a:lnTo>
                <a:lnTo>
                  <a:pt x="112" y="77"/>
                </a:lnTo>
                <a:close/>
                <a:moveTo>
                  <a:pt x="80" y="72"/>
                </a:moveTo>
                <a:lnTo>
                  <a:pt x="78" y="60"/>
                </a:lnTo>
                <a:lnTo>
                  <a:pt x="78" y="50"/>
                </a:lnTo>
                <a:lnTo>
                  <a:pt x="76" y="42"/>
                </a:lnTo>
                <a:lnTo>
                  <a:pt x="73" y="35"/>
                </a:lnTo>
                <a:lnTo>
                  <a:pt x="71" y="30"/>
                </a:lnTo>
                <a:lnTo>
                  <a:pt x="65" y="27"/>
                </a:lnTo>
                <a:lnTo>
                  <a:pt x="61" y="26"/>
                </a:lnTo>
                <a:lnTo>
                  <a:pt x="55" y="25"/>
                </a:lnTo>
                <a:lnTo>
                  <a:pt x="50" y="26"/>
                </a:lnTo>
                <a:lnTo>
                  <a:pt x="44" y="27"/>
                </a:lnTo>
                <a:lnTo>
                  <a:pt x="41" y="30"/>
                </a:lnTo>
                <a:lnTo>
                  <a:pt x="38" y="33"/>
                </a:lnTo>
                <a:lnTo>
                  <a:pt x="35" y="38"/>
                </a:lnTo>
                <a:lnTo>
                  <a:pt x="34" y="42"/>
                </a:lnTo>
                <a:lnTo>
                  <a:pt x="33" y="47"/>
                </a:lnTo>
                <a:lnTo>
                  <a:pt x="33" y="54"/>
                </a:lnTo>
                <a:lnTo>
                  <a:pt x="33" y="60"/>
                </a:lnTo>
                <a:lnTo>
                  <a:pt x="33" y="65"/>
                </a:lnTo>
                <a:lnTo>
                  <a:pt x="35" y="71"/>
                </a:lnTo>
                <a:lnTo>
                  <a:pt x="37" y="74"/>
                </a:lnTo>
                <a:lnTo>
                  <a:pt x="41" y="77"/>
                </a:lnTo>
                <a:lnTo>
                  <a:pt x="44" y="78"/>
                </a:lnTo>
                <a:lnTo>
                  <a:pt x="48" y="80"/>
                </a:lnTo>
                <a:lnTo>
                  <a:pt x="54" y="81"/>
                </a:lnTo>
                <a:lnTo>
                  <a:pt x="61" y="80"/>
                </a:lnTo>
                <a:lnTo>
                  <a:pt x="68" y="78"/>
                </a:lnTo>
                <a:lnTo>
                  <a:pt x="75" y="76"/>
                </a:lnTo>
                <a:lnTo>
                  <a:pt x="8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Line 344"/>
          <p:cNvSpPr>
            <a:spLocks noChangeShapeType="1"/>
          </p:cNvSpPr>
          <p:nvPr/>
        </p:nvSpPr>
        <p:spPr bwMode="auto">
          <a:xfrm>
            <a:off x="4702175" y="1847850"/>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345"/>
          <p:cNvSpPr>
            <a:spLocks noChangeShapeType="1"/>
          </p:cNvSpPr>
          <p:nvPr/>
        </p:nvSpPr>
        <p:spPr bwMode="auto">
          <a:xfrm>
            <a:off x="4703763" y="1598613"/>
            <a:ext cx="57308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346"/>
          <p:cNvSpPr>
            <a:spLocks noChangeShapeType="1"/>
          </p:cNvSpPr>
          <p:nvPr/>
        </p:nvSpPr>
        <p:spPr bwMode="auto">
          <a:xfrm flipV="1">
            <a:off x="4784725" y="1627188"/>
            <a:ext cx="0" cy="220663"/>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347"/>
          <p:cNvSpPr>
            <a:spLocks/>
          </p:cNvSpPr>
          <p:nvPr/>
        </p:nvSpPr>
        <p:spPr bwMode="auto">
          <a:xfrm>
            <a:off x="4764088" y="1603375"/>
            <a:ext cx="41275" cy="36513"/>
          </a:xfrm>
          <a:custGeom>
            <a:avLst/>
            <a:gdLst>
              <a:gd name="T0" fmla="*/ 52 w 104"/>
              <a:gd name="T1" fmla="*/ 0 h 90"/>
              <a:gd name="T2" fmla="*/ 104 w 104"/>
              <a:gd name="T3" fmla="*/ 90 h 90"/>
              <a:gd name="T4" fmla="*/ 0 w 104"/>
              <a:gd name="T5" fmla="*/ 90 h 90"/>
              <a:gd name="T6" fmla="*/ 52 w 104"/>
              <a:gd name="T7" fmla="*/ 0 h 90"/>
            </a:gdLst>
            <a:ahLst/>
            <a:cxnLst>
              <a:cxn ang="0">
                <a:pos x="T0" y="T1"/>
              </a:cxn>
              <a:cxn ang="0">
                <a:pos x="T2" y="T3"/>
              </a:cxn>
              <a:cxn ang="0">
                <a:pos x="T4" y="T5"/>
              </a:cxn>
              <a:cxn ang="0">
                <a:pos x="T6" y="T7"/>
              </a:cxn>
            </a:cxnLst>
            <a:rect l="0" t="0" r="r" b="b"/>
            <a:pathLst>
              <a:path w="104" h="90">
                <a:moveTo>
                  <a:pt x="52" y="0"/>
                </a:moveTo>
                <a:lnTo>
                  <a:pt x="104"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348"/>
          <p:cNvSpPr>
            <a:spLocks/>
          </p:cNvSpPr>
          <p:nvPr/>
        </p:nvSpPr>
        <p:spPr bwMode="auto">
          <a:xfrm>
            <a:off x="4700588" y="1509713"/>
            <a:ext cx="41275" cy="65088"/>
          </a:xfrm>
          <a:custGeom>
            <a:avLst/>
            <a:gdLst>
              <a:gd name="T0" fmla="*/ 101 w 101"/>
              <a:gd name="T1" fmla="*/ 156 h 165"/>
              <a:gd name="T2" fmla="*/ 101 w 101"/>
              <a:gd name="T3" fmla="*/ 161 h 165"/>
              <a:gd name="T4" fmla="*/ 100 w 101"/>
              <a:gd name="T5" fmla="*/ 163 h 165"/>
              <a:gd name="T6" fmla="*/ 97 w 101"/>
              <a:gd name="T7" fmla="*/ 165 h 165"/>
              <a:gd name="T8" fmla="*/ 7 w 101"/>
              <a:gd name="T9" fmla="*/ 165 h 165"/>
              <a:gd name="T10" fmla="*/ 4 w 101"/>
              <a:gd name="T11" fmla="*/ 165 h 165"/>
              <a:gd name="T12" fmla="*/ 3 w 101"/>
              <a:gd name="T13" fmla="*/ 162 h 165"/>
              <a:gd name="T14" fmla="*/ 2 w 101"/>
              <a:gd name="T15" fmla="*/ 158 h 165"/>
              <a:gd name="T16" fmla="*/ 2 w 101"/>
              <a:gd name="T17" fmla="*/ 152 h 165"/>
              <a:gd name="T18" fmla="*/ 2 w 101"/>
              <a:gd name="T19" fmla="*/ 146 h 165"/>
              <a:gd name="T20" fmla="*/ 3 w 101"/>
              <a:gd name="T21" fmla="*/ 143 h 165"/>
              <a:gd name="T22" fmla="*/ 4 w 101"/>
              <a:gd name="T23" fmla="*/ 140 h 165"/>
              <a:gd name="T24" fmla="*/ 7 w 101"/>
              <a:gd name="T25" fmla="*/ 139 h 165"/>
              <a:gd name="T26" fmla="*/ 37 w 101"/>
              <a:gd name="T27" fmla="*/ 33 h 165"/>
              <a:gd name="T28" fmla="*/ 8 w 101"/>
              <a:gd name="T29" fmla="*/ 49 h 165"/>
              <a:gd name="T30" fmla="*/ 4 w 101"/>
              <a:gd name="T31" fmla="*/ 50 h 165"/>
              <a:gd name="T32" fmla="*/ 2 w 101"/>
              <a:gd name="T33" fmla="*/ 47 h 165"/>
              <a:gd name="T34" fmla="*/ 2 w 101"/>
              <a:gd name="T35" fmla="*/ 42 h 165"/>
              <a:gd name="T36" fmla="*/ 0 w 101"/>
              <a:gd name="T37" fmla="*/ 34 h 165"/>
              <a:gd name="T38" fmla="*/ 2 w 101"/>
              <a:gd name="T39" fmla="*/ 30 h 165"/>
              <a:gd name="T40" fmla="*/ 2 w 101"/>
              <a:gd name="T41" fmla="*/ 28 h 165"/>
              <a:gd name="T42" fmla="*/ 4 w 101"/>
              <a:gd name="T43" fmla="*/ 26 h 165"/>
              <a:gd name="T44" fmla="*/ 41 w 101"/>
              <a:gd name="T45" fmla="*/ 3 h 165"/>
              <a:gd name="T46" fmla="*/ 42 w 101"/>
              <a:gd name="T47" fmla="*/ 1 h 165"/>
              <a:gd name="T48" fmla="*/ 45 w 101"/>
              <a:gd name="T49" fmla="*/ 1 h 165"/>
              <a:gd name="T50" fmla="*/ 49 w 101"/>
              <a:gd name="T51" fmla="*/ 0 h 165"/>
              <a:gd name="T52" fmla="*/ 55 w 101"/>
              <a:gd name="T53" fmla="*/ 0 h 165"/>
              <a:gd name="T54" fmla="*/ 63 w 101"/>
              <a:gd name="T55" fmla="*/ 0 h 165"/>
              <a:gd name="T56" fmla="*/ 67 w 101"/>
              <a:gd name="T57" fmla="*/ 1 h 165"/>
              <a:gd name="T58" fmla="*/ 70 w 101"/>
              <a:gd name="T59" fmla="*/ 3 h 165"/>
              <a:gd name="T60" fmla="*/ 70 w 101"/>
              <a:gd name="T61" fmla="*/ 4 h 165"/>
              <a:gd name="T62" fmla="*/ 96 w 101"/>
              <a:gd name="T63" fmla="*/ 139 h 165"/>
              <a:gd name="T64" fmla="*/ 98 w 101"/>
              <a:gd name="T65" fmla="*/ 140 h 165"/>
              <a:gd name="T66" fmla="*/ 100 w 101"/>
              <a:gd name="T67" fmla="*/ 143 h 165"/>
              <a:gd name="T68" fmla="*/ 101 w 101"/>
              <a:gd name="T69" fmla="*/ 146 h 165"/>
              <a:gd name="T70" fmla="*/ 101 w 101"/>
              <a:gd name="T71"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65">
                <a:moveTo>
                  <a:pt x="101" y="152"/>
                </a:moveTo>
                <a:lnTo>
                  <a:pt x="101" y="156"/>
                </a:lnTo>
                <a:lnTo>
                  <a:pt x="101" y="158"/>
                </a:lnTo>
                <a:lnTo>
                  <a:pt x="101" y="161"/>
                </a:lnTo>
                <a:lnTo>
                  <a:pt x="100" y="162"/>
                </a:lnTo>
                <a:lnTo>
                  <a:pt x="100" y="163"/>
                </a:lnTo>
                <a:lnTo>
                  <a:pt x="98" y="165"/>
                </a:lnTo>
                <a:lnTo>
                  <a:pt x="97" y="165"/>
                </a:lnTo>
                <a:lnTo>
                  <a:pt x="96" y="165"/>
                </a:lnTo>
                <a:lnTo>
                  <a:pt x="7" y="165"/>
                </a:lnTo>
                <a:lnTo>
                  <a:pt x="6" y="165"/>
                </a:lnTo>
                <a:lnTo>
                  <a:pt x="4" y="165"/>
                </a:lnTo>
                <a:lnTo>
                  <a:pt x="3" y="163"/>
                </a:lnTo>
                <a:lnTo>
                  <a:pt x="3" y="162"/>
                </a:lnTo>
                <a:lnTo>
                  <a:pt x="2" y="161"/>
                </a:lnTo>
                <a:lnTo>
                  <a:pt x="2" y="158"/>
                </a:lnTo>
                <a:lnTo>
                  <a:pt x="2" y="156"/>
                </a:lnTo>
                <a:lnTo>
                  <a:pt x="2" y="152"/>
                </a:lnTo>
                <a:lnTo>
                  <a:pt x="2" y="149"/>
                </a:lnTo>
                <a:lnTo>
                  <a:pt x="2" y="146"/>
                </a:lnTo>
                <a:lnTo>
                  <a:pt x="2" y="144"/>
                </a:lnTo>
                <a:lnTo>
                  <a:pt x="3" y="143"/>
                </a:lnTo>
                <a:lnTo>
                  <a:pt x="3" y="141"/>
                </a:lnTo>
                <a:lnTo>
                  <a:pt x="4" y="140"/>
                </a:lnTo>
                <a:lnTo>
                  <a:pt x="6" y="140"/>
                </a:lnTo>
                <a:lnTo>
                  <a:pt x="7" y="139"/>
                </a:lnTo>
                <a:lnTo>
                  <a:pt x="37" y="139"/>
                </a:lnTo>
                <a:lnTo>
                  <a:pt x="37" y="33"/>
                </a:lnTo>
                <a:lnTo>
                  <a:pt x="11" y="47"/>
                </a:lnTo>
                <a:lnTo>
                  <a:pt x="8" y="49"/>
                </a:lnTo>
                <a:lnTo>
                  <a:pt x="6" y="50"/>
                </a:lnTo>
                <a:lnTo>
                  <a:pt x="4" y="50"/>
                </a:lnTo>
                <a:lnTo>
                  <a:pt x="3" y="49"/>
                </a:lnTo>
                <a:lnTo>
                  <a:pt x="2" y="47"/>
                </a:lnTo>
                <a:lnTo>
                  <a:pt x="2" y="45"/>
                </a:lnTo>
                <a:lnTo>
                  <a:pt x="2" y="42"/>
                </a:lnTo>
                <a:lnTo>
                  <a:pt x="0" y="37"/>
                </a:lnTo>
                <a:lnTo>
                  <a:pt x="0" y="34"/>
                </a:lnTo>
                <a:lnTo>
                  <a:pt x="2" y="33"/>
                </a:lnTo>
                <a:lnTo>
                  <a:pt x="2" y="30"/>
                </a:lnTo>
                <a:lnTo>
                  <a:pt x="2" y="29"/>
                </a:lnTo>
                <a:lnTo>
                  <a:pt x="2" y="28"/>
                </a:lnTo>
                <a:lnTo>
                  <a:pt x="3" y="26"/>
                </a:lnTo>
                <a:lnTo>
                  <a:pt x="4" y="26"/>
                </a:lnTo>
                <a:lnTo>
                  <a:pt x="6" y="25"/>
                </a:lnTo>
                <a:lnTo>
                  <a:pt x="41" y="3"/>
                </a:lnTo>
                <a:lnTo>
                  <a:pt x="41" y="1"/>
                </a:lnTo>
                <a:lnTo>
                  <a:pt x="42" y="1"/>
                </a:lnTo>
                <a:lnTo>
                  <a:pt x="44" y="1"/>
                </a:lnTo>
                <a:lnTo>
                  <a:pt x="45" y="1"/>
                </a:lnTo>
                <a:lnTo>
                  <a:pt x="46" y="0"/>
                </a:lnTo>
                <a:lnTo>
                  <a:pt x="49" y="0"/>
                </a:lnTo>
                <a:lnTo>
                  <a:pt x="51" y="0"/>
                </a:lnTo>
                <a:lnTo>
                  <a:pt x="55" y="0"/>
                </a:lnTo>
                <a:lnTo>
                  <a:pt x="59" y="0"/>
                </a:lnTo>
                <a:lnTo>
                  <a:pt x="63" y="0"/>
                </a:lnTo>
                <a:lnTo>
                  <a:pt x="66" y="1"/>
                </a:lnTo>
                <a:lnTo>
                  <a:pt x="67" y="1"/>
                </a:lnTo>
                <a:lnTo>
                  <a:pt x="68" y="1"/>
                </a:lnTo>
                <a:lnTo>
                  <a:pt x="70" y="3"/>
                </a:lnTo>
                <a:lnTo>
                  <a:pt x="70" y="3"/>
                </a:lnTo>
                <a:lnTo>
                  <a:pt x="70" y="4"/>
                </a:lnTo>
                <a:lnTo>
                  <a:pt x="70" y="139"/>
                </a:lnTo>
                <a:lnTo>
                  <a:pt x="96" y="139"/>
                </a:lnTo>
                <a:lnTo>
                  <a:pt x="97" y="140"/>
                </a:lnTo>
                <a:lnTo>
                  <a:pt x="98" y="140"/>
                </a:lnTo>
                <a:lnTo>
                  <a:pt x="100" y="141"/>
                </a:lnTo>
                <a:lnTo>
                  <a:pt x="100" y="143"/>
                </a:lnTo>
                <a:lnTo>
                  <a:pt x="101" y="144"/>
                </a:lnTo>
                <a:lnTo>
                  <a:pt x="101" y="146"/>
                </a:lnTo>
                <a:lnTo>
                  <a:pt x="101" y="149"/>
                </a:lnTo>
                <a:lnTo>
                  <a:pt x="101"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49"/>
          <p:cNvSpPr>
            <a:spLocks/>
          </p:cNvSpPr>
          <p:nvPr/>
        </p:nvSpPr>
        <p:spPr bwMode="auto">
          <a:xfrm>
            <a:off x="4752975" y="1558925"/>
            <a:ext cx="14288" cy="15875"/>
          </a:xfrm>
          <a:custGeom>
            <a:avLst/>
            <a:gdLst>
              <a:gd name="T0" fmla="*/ 36 w 36"/>
              <a:gd name="T1" fmla="*/ 19 h 39"/>
              <a:gd name="T2" fmla="*/ 36 w 36"/>
              <a:gd name="T3" fmla="*/ 30 h 39"/>
              <a:gd name="T4" fmla="*/ 32 w 36"/>
              <a:gd name="T5" fmla="*/ 35 h 39"/>
              <a:gd name="T6" fmla="*/ 27 w 36"/>
              <a:gd name="T7" fmla="*/ 39 h 39"/>
              <a:gd name="T8" fmla="*/ 18 w 36"/>
              <a:gd name="T9" fmla="*/ 39 h 39"/>
              <a:gd name="T10" fmla="*/ 9 w 36"/>
              <a:gd name="T11" fmla="*/ 39 h 39"/>
              <a:gd name="T12" fmla="*/ 4 w 36"/>
              <a:gd name="T13" fmla="*/ 35 h 39"/>
              <a:gd name="T14" fmla="*/ 0 w 36"/>
              <a:gd name="T15" fmla="*/ 30 h 39"/>
              <a:gd name="T16" fmla="*/ 0 w 36"/>
              <a:gd name="T17" fmla="*/ 21 h 39"/>
              <a:gd name="T18" fmla="*/ 0 w 36"/>
              <a:gd name="T19" fmla="*/ 10 h 39"/>
              <a:gd name="T20" fmla="*/ 4 w 36"/>
              <a:gd name="T21" fmla="*/ 5 h 39"/>
              <a:gd name="T22" fmla="*/ 9 w 36"/>
              <a:gd name="T23" fmla="*/ 1 h 39"/>
              <a:gd name="T24" fmla="*/ 18 w 36"/>
              <a:gd name="T25" fmla="*/ 0 h 39"/>
              <a:gd name="T26" fmla="*/ 27 w 36"/>
              <a:gd name="T27" fmla="*/ 1 h 39"/>
              <a:gd name="T28" fmla="*/ 32 w 36"/>
              <a:gd name="T29" fmla="*/ 5 h 39"/>
              <a:gd name="T30" fmla="*/ 36 w 36"/>
              <a:gd name="T31" fmla="*/ 9 h 39"/>
              <a:gd name="T32" fmla="*/ 36 w 36"/>
              <a:gd name="T3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9">
                <a:moveTo>
                  <a:pt x="36" y="19"/>
                </a:moveTo>
                <a:lnTo>
                  <a:pt x="36" y="30"/>
                </a:lnTo>
                <a:lnTo>
                  <a:pt x="32" y="35"/>
                </a:lnTo>
                <a:lnTo>
                  <a:pt x="27" y="39"/>
                </a:lnTo>
                <a:lnTo>
                  <a:pt x="18" y="39"/>
                </a:lnTo>
                <a:lnTo>
                  <a:pt x="9" y="39"/>
                </a:lnTo>
                <a:lnTo>
                  <a:pt x="4" y="35"/>
                </a:lnTo>
                <a:lnTo>
                  <a:pt x="0" y="30"/>
                </a:lnTo>
                <a:lnTo>
                  <a:pt x="0" y="21"/>
                </a:lnTo>
                <a:lnTo>
                  <a:pt x="0" y="10"/>
                </a:lnTo>
                <a:lnTo>
                  <a:pt x="4" y="5"/>
                </a:lnTo>
                <a:lnTo>
                  <a:pt x="9" y="1"/>
                </a:lnTo>
                <a:lnTo>
                  <a:pt x="18" y="0"/>
                </a:lnTo>
                <a:lnTo>
                  <a:pt x="27" y="1"/>
                </a:lnTo>
                <a:lnTo>
                  <a:pt x="32" y="5"/>
                </a:lnTo>
                <a:lnTo>
                  <a:pt x="36" y="9"/>
                </a:lnTo>
                <a:lnTo>
                  <a:pt x="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50"/>
          <p:cNvSpPr>
            <a:spLocks/>
          </p:cNvSpPr>
          <p:nvPr/>
        </p:nvSpPr>
        <p:spPr bwMode="auto">
          <a:xfrm>
            <a:off x="4778375" y="1508125"/>
            <a:ext cx="42863" cy="66675"/>
          </a:xfrm>
          <a:custGeom>
            <a:avLst/>
            <a:gdLst>
              <a:gd name="T0" fmla="*/ 104 w 108"/>
              <a:gd name="T1" fmla="*/ 140 h 168"/>
              <a:gd name="T2" fmla="*/ 82 w 108"/>
              <a:gd name="T3" fmla="*/ 162 h 168"/>
              <a:gd name="T4" fmla="*/ 46 w 108"/>
              <a:gd name="T5" fmla="*/ 168 h 168"/>
              <a:gd name="T6" fmla="*/ 23 w 108"/>
              <a:gd name="T7" fmla="*/ 166 h 168"/>
              <a:gd name="T8" fmla="*/ 8 w 108"/>
              <a:gd name="T9" fmla="*/ 161 h 168"/>
              <a:gd name="T10" fmla="*/ 2 w 108"/>
              <a:gd name="T11" fmla="*/ 157 h 168"/>
              <a:gd name="T12" fmla="*/ 0 w 108"/>
              <a:gd name="T13" fmla="*/ 153 h 168"/>
              <a:gd name="T14" fmla="*/ 0 w 108"/>
              <a:gd name="T15" fmla="*/ 146 h 168"/>
              <a:gd name="T16" fmla="*/ 0 w 108"/>
              <a:gd name="T17" fmla="*/ 134 h 168"/>
              <a:gd name="T18" fmla="*/ 5 w 108"/>
              <a:gd name="T19" fmla="*/ 132 h 168"/>
              <a:gd name="T20" fmla="*/ 16 w 108"/>
              <a:gd name="T21" fmla="*/ 137 h 168"/>
              <a:gd name="T22" fmla="*/ 34 w 108"/>
              <a:gd name="T23" fmla="*/ 142 h 168"/>
              <a:gd name="T24" fmla="*/ 53 w 108"/>
              <a:gd name="T25" fmla="*/ 141 h 168"/>
              <a:gd name="T26" fmla="*/ 67 w 108"/>
              <a:gd name="T27" fmla="*/ 133 h 168"/>
              <a:gd name="T28" fmla="*/ 70 w 108"/>
              <a:gd name="T29" fmla="*/ 119 h 168"/>
              <a:gd name="T30" fmla="*/ 65 w 108"/>
              <a:gd name="T31" fmla="*/ 104 h 168"/>
              <a:gd name="T32" fmla="*/ 51 w 108"/>
              <a:gd name="T33" fmla="*/ 97 h 168"/>
              <a:gd name="T34" fmla="*/ 21 w 108"/>
              <a:gd name="T35" fmla="*/ 95 h 168"/>
              <a:gd name="T36" fmla="*/ 17 w 108"/>
              <a:gd name="T37" fmla="*/ 94 h 168"/>
              <a:gd name="T38" fmla="*/ 14 w 108"/>
              <a:gd name="T39" fmla="*/ 89 h 168"/>
              <a:gd name="T40" fmla="*/ 14 w 108"/>
              <a:gd name="T41" fmla="*/ 78 h 168"/>
              <a:gd name="T42" fmla="*/ 16 w 108"/>
              <a:gd name="T43" fmla="*/ 73 h 168"/>
              <a:gd name="T44" fmla="*/ 19 w 108"/>
              <a:gd name="T45" fmla="*/ 70 h 168"/>
              <a:gd name="T46" fmla="*/ 42 w 108"/>
              <a:gd name="T47" fmla="*/ 70 h 168"/>
              <a:gd name="T48" fmla="*/ 57 w 108"/>
              <a:gd name="T49" fmla="*/ 64 h 168"/>
              <a:gd name="T50" fmla="*/ 65 w 108"/>
              <a:gd name="T51" fmla="*/ 52 h 168"/>
              <a:gd name="T52" fmla="*/ 64 w 108"/>
              <a:gd name="T53" fmla="*/ 39 h 168"/>
              <a:gd name="T54" fmla="*/ 56 w 108"/>
              <a:gd name="T55" fmla="*/ 30 h 168"/>
              <a:gd name="T56" fmla="*/ 43 w 108"/>
              <a:gd name="T57" fmla="*/ 26 h 168"/>
              <a:gd name="T58" fmla="*/ 25 w 108"/>
              <a:gd name="T59" fmla="*/ 30 h 168"/>
              <a:gd name="T60" fmla="*/ 12 w 108"/>
              <a:gd name="T61" fmla="*/ 36 h 168"/>
              <a:gd name="T62" fmla="*/ 6 w 108"/>
              <a:gd name="T63" fmla="*/ 39 h 168"/>
              <a:gd name="T64" fmla="*/ 4 w 108"/>
              <a:gd name="T65" fmla="*/ 36 h 168"/>
              <a:gd name="T66" fmla="*/ 2 w 108"/>
              <a:gd name="T67" fmla="*/ 30 h 168"/>
              <a:gd name="T68" fmla="*/ 4 w 108"/>
              <a:gd name="T69" fmla="*/ 22 h 168"/>
              <a:gd name="T70" fmla="*/ 4 w 108"/>
              <a:gd name="T71" fmla="*/ 17 h 168"/>
              <a:gd name="T72" fmla="*/ 6 w 108"/>
              <a:gd name="T73" fmla="*/ 13 h 168"/>
              <a:gd name="T74" fmla="*/ 16 w 108"/>
              <a:gd name="T75" fmla="*/ 8 h 168"/>
              <a:gd name="T76" fmla="*/ 35 w 108"/>
              <a:gd name="T77" fmla="*/ 1 h 168"/>
              <a:gd name="T78" fmla="*/ 64 w 108"/>
              <a:gd name="T79" fmla="*/ 0 h 168"/>
              <a:gd name="T80" fmla="*/ 89 w 108"/>
              <a:gd name="T81" fmla="*/ 10 h 168"/>
              <a:gd name="T82" fmla="*/ 101 w 108"/>
              <a:gd name="T83" fmla="*/ 31 h 168"/>
              <a:gd name="T84" fmla="*/ 99 w 108"/>
              <a:gd name="T85" fmla="*/ 55 h 168"/>
              <a:gd name="T86" fmla="*/ 90 w 108"/>
              <a:gd name="T87" fmla="*/ 70 h 168"/>
              <a:gd name="T88" fmla="*/ 72 w 108"/>
              <a:gd name="T89" fmla="*/ 80 h 168"/>
              <a:gd name="T90" fmla="*/ 87 w 108"/>
              <a:gd name="T91" fmla="*/ 85 h 168"/>
              <a:gd name="T92" fmla="*/ 103 w 108"/>
              <a:gd name="T93" fmla="*/ 98 h 168"/>
              <a:gd name="T94" fmla="*/ 108 w 108"/>
              <a:gd name="T95" fmla="*/ 11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168">
                <a:moveTo>
                  <a:pt x="108" y="117"/>
                </a:moveTo>
                <a:lnTo>
                  <a:pt x="107" y="129"/>
                </a:lnTo>
                <a:lnTo>
                  <a:pt x="104" y="140"/>
                </a:lnTo>
                <a:lnTo>
                  <a:pt x="98" y="149"/>
                </a:lnTo>
                <a:lnTo>
                  <a:pt x="91" y="155"/>
                </a:lnTo>
                <a:lnTo>
                  <a:pt x="82" y="162"/>
                </a:lnTo>
                <a:lnTo>
                  <a:pt x="70" y="166"/>
                </a:lnTo>
                <a:lnTo>
                  <a:pt x="59" y="168"/>
                </a:lnTo>
                <a:lnTo>
                  <a:pt x="46" y="168"/>
                </a:lnTo>
                <a:lnTo>
                  <a:pt x="38" y="168"/>
                </a:lnTo>
                <a:lnTo>
                  <a:pt x="30" y="167"/>
                </a:lnTo>
                <a:lnTo>
                  <a:pt x="23" y="166"/>
                </a:lnTo>
                <a:lnTo>
                  <a:pt x="17" y="164"/>
                </a:lnTo>
                <a:lnTo>
                  <a:pt x="12" y="163"/>
                </a:lnTo>
                <a:lnTo>
                  <a:pt x="8" y="161"/>
                </a:lnTo>
                <a:lnTo>
                  <a:pt x="5" y="159"/>
                </a:lnTo>
                <a:lnTo>
                  <a:pt x="2" y="158"/>
                </a:lnTo>
                <a:lnTo>
                  <a:pt x="2" y="157"/>
                </a:lnTo>
                <a:lnTo>
                  <a:pt x="1" y="155"/>
                </a:lnTo>
                <a:lnTo>
                  <a:pt x="1" y="154"/>
                </a:lnTo>
                <a:lnTo>
                  <a:pt x="0" y="153"/>
                </a:lnTo>
                <a:lnTo>
                  <a:pt x="0" y="151"/>
                </a:lnTo>
                <a:lnTo>
                  <a:pt x="0" y="149"/>
                </a:lnTo>
                <a:lnTo>
                  <a:pt x="0" y="146"/>
                </a:lnTo>
                <a:lnTo>
                  <a:pt x="0" y="142"/>
                </a:lnTo>
                <a:lnTo>
                  <a:pt x="0" y="137"/>
                </a:lnTo>
                <a:lnTo>
                  <a:pt x="0" y="134"/>
                </a:lnTo>
                <a:lnTo>
                  <a:pt x="1" y="132"/>
                </a:lnTo>
                <a:lnTo>
                  <a:pt x="4" y="132"/>
                </a:lnTo>
                <a:lnTo>
                  <a:pt x="5" y="132"/>
                </a:lnTo>
                <a:lnTo>
                  <a:pt x="8" y="133"/>
                </a:lnTo>
                <a:lnTo>
                  <a:pt x="12" y="134"/>
                </a:lnTo>
                <a:lnTo>
                  <a:pt x="16" y="137"/>
                </a:lnTo>
                <a:lnTo>
                  <a:pt x="21" y="138"/>
                </a:lnTo>
                <a:lnTo>
                  <a:pt x="27" y="141"/>
                </a:lnTo>
                <a:lnTo>
                  <a:pt x="34" y="142"/>
                </a:lnTo>
                <a:lnTo>
                  <a:pt x="42" y="142"/>
                </a:lnTo>
                <a:lnTo>
                  <a:pt x="48" y="142"/>
                </a:lnTo>
                <a:lnTo>
                  <a:pt x="53" y="141"/>
                </a:lnTo>
                <a:lnTo>
                  <a:pt x="59" y="138"/>
                </a:lnTo>
                <a:lnTo>
                  <a:pt x="63" y="136"/>
                </a:lnTo>
                <a:lnTo>
                  <a:pt x="67" y="133"/>
                </a:lnTo>
                <a:lnTo>
                  <a:pt x="68" y="129"/>
                </a:lnTo>
                <a:lnTo>
                  <a:pt x="69" y="124"/>
                </a:lnTo>
                <a:lnTo>
                  <a:pt x="70" y="119"/>
                </a:lnTo>
                <a:lnTo>
                  <a:pt x="69" y="114"/>
                </a:lnTo>
                <a:lnTo>
                  <a:pt x="68" y="110"/>
                </a:lnTo>
                <a:lnTo>
                  <a:pt x="65" y="104"/>
                </a:lnTo>
                <a:lnTo>
                  <a:pt x="61" y="102"/>
                </a:lnTo>
                <a:lnTo>
                  <a:pt x="56" y="98"/>
                </a:lnTo>
                <a:lnTo>
                  <a:pt x="51" y="97"/>
                </a:lnTo>
                <a:lnTo>
                  <a:pt x="43" y="95"/>
                </a:lnTo>
                <a:lnTo>
                  <a:pt x="35" y="95"/>
                </a:lnTo>
                <a:lnTo>
                  <a:pt x="21" y="95"/>
                </a:lnTo>
                <a:lnTo>
                  <a:pt x="19" y="95"/>
                </a:lnTo>
                <a:lnTo>
                  <a:pt x="18" y="94"/>
                </a:lnTo>
                <a:lnTo>
                  <a:pt x="17" y="94"/>
                </a:lnTo>
                <a:lnTo>
                  <a:pt x="16" y="93"/>
                </a:lnTo>
                <a:lnTo>
                  <a:pt x="16" y="91"/>
                </a:lnTo>
                <a:lnTo>
                  <a:pt x="14" y="89"/>
                </a:lnTo>
                <a:lnTo>
                  <a:pt x="14" y="86"/>
                </a:lnTo>
                <a:lnTo>
                  <a:pt x="14" y="82"/>
                </a:lnTo>
                <a:lnTo>
                  <a:pt x="14" y="78"/>
                </a:lnTo>
                <a:lnTo>
                  <a:pt x="14" y="76"/>
                </a:lnTo>
                <a:lnTo>
                  <a:pt x="16" y="74"/>
                </a:lnTo>
                <a:lnTo>
                  <a:pt x="16" y="73"/>
                </a:lnTo>
                <a:lnTo>
                  <a:pt x="17" y="72"/>
                </a:lnTo>
                <a:lnTo>
                  <a:pt x="18" y="70"/>
                </a:lnTo>
                <a:lnTo>
                  <a:pt x="19" y="70"/>
                </a:lnTo>
                <a:lnTo>
                  <a:pt x="21" y="70"/>
                </a:lnTo>
                <a:lnTo>
                  <a:pt x="35" y="70"/>
                </a:lnTo>
                <a:lnTo>
                  <a:pt x="42" y="70"/>
                </a:lnTo>
                <a:lnTo>
                  <a:pt x="47" y="69"/>
                </a:lnTo>
                <a:lnTo>
                  <a:pt x="53" y="66"/>
                </a:lnTo>
                <a:lnTo>
                  <a:pt x="57" y="64"/>
                </a:lnTo>
                <a:lnTo>
                  <a:pt x="60" y="60"/>
                </a:lnTo>
                <a:lnTo>
                  <a:pt x="63" y="56"/>
                </a:lnTo>
                <a:lnTo>
                  <a:pt x="65" y="52"/>
                </a:lnTo>
                <a:lnTo>
                  <a:pt x="65" y="47"/>
                </a:lnTo>
                <a:lnTo>
                  <a:pt x="65" y="42"/>
                </a:lnTo>
                <a:lnTo>
                  <a:pt x="64" y="39"/>
                </a:lnTo>
                <a:lnTo>
                  <a:pt x="61" y="35"/>
                </a:lnTo>
                <a:lnTo>
                  <a:pt x="60" y="33"/>
                </a:lnTo>
                <a:lnTo>
                  <a:pt x="56" y="30"/>
                </a:lnTo>
                <a:lnTo>
                  <a:pt x="52" y="27"/>
                </a:lnTo>
                <a:lnTo>
                  <a:pt x="48" y="26"/>
                </a:lnTo>
                <a:lnTo>
                  <a:pt x="43" y="26"/>
                </a:lnTo>
                <a:lnTo>
                  <a:pt x="36" y="26"/>
                </a:lnTo>
                <a:lnTo>
                  <a:pt x="30" y="29"/>
                </a:lnTo>
                <a:lnTo>
                  <a:pt x="25" y="30"/>
                </a:lnTo>
                <a:lnTo>
                  <a:pt x="19" y="33"/>
                </a:lnTo>
                <a:lnTo>
                  <a:pt x="16" y="35"/>
                </a:lnTo>
                <a:lnTo>
                  <a:pt x="12" y="36"/>
                </a:lnTo>
                <a:lnTo>
                  <a:pt x="9" y="38"/>
                </a:lnTo>
                <a:lnTo>
                  <a:pt x="6" y="39"/>
                </a:lnTo>
                <a:lnTo>
                  <a:pt x="6" y="39"/>
                </a:lnTo>
                <a:lnTo>
                  <a:pt x="5" y="38"/>
                </a:lnTo>
                <a:lnTo>
                  <a:pt x="5" y="38"/>
                </a:lnTo>
                <a:lnTo>
                  <a:pt x="4" y="36"/>
                </a:lnTo>
                <a:lnTo>
                  <a:pt x="4" y="35"/>
                </a:lnTo>
                <a:lnTo>
                  <a:pt x="4" y="33"/>
                </a:lnTo>
                <a:lnTo>
                  <a:pt x="2" y="30"/>
                </a:lnTo>
                <a:lnTo>
                  <a:pt x="2" y="27"/>
                </a:lnTo>
                <a:lnTo>
                  <a:pt x="2" y="23"/>
                </a:lnTo>
                <a:lnTo>
                  <a:pt x="4" y="22"/>
                </a:lnTo>
                <a:lnTo>
                  <a:pt x="4" y="19"/>
                </a:lnTo>
                <a:lnTo>
                  <a:pt x="4" y="18"/>
                </a:lnTo>
                <a:lnTo>
                  <a:pt x="4" y="17"/>
                </a:lnTo>
                <a:lnTo>
                  <a:pt x="5" y="16"/>
                </a:lnTo>
                <a:lnTo>
                  <a:pt x="5" y="14"/>
                </a:lnTo>
                <a:lnTo>
                  <a:pt x="6" y="13"/>
                </a:lnTo>
                <a:lnTo>
                  <a:pt x="8" y="12"/>
                </a:lnTo>
                <a:lnTo>
                  <a:pt x="12" y="10"/>
                </a:lnTo>
                <a:lnTo>
                  <a:pt x="16" y="8"/>
                </a:lnTo>
                <a:lnTo>
                  <a:pt x="21" y="5"/>
                </a:lnTo>
                <a:lnTo>
                  <a:pt x="27" y="2"/>
                </a:lnTo>
                <a:lnTo>
                  <a:pt x="35" y="1"/>
                </a:lnTo>
                <a:lnTo>
                  <a:pt x="43" y="0"/>
                </a:lnTo>
                <a:lnTo>
                  <a:pt x="52" y="0"/>
                </a:lnTo>
                <a:lnTo>
                  <a:pt x="64" y="0"/>
                </a:lnTo>
                <a:lnTo>
                  <a:pt x="73" y="2"/>
                </a:lnTo>
                <a:lnTo>
                  <a:pt x="82" y="5"/>
                </a:lnTo>
                <a:lnTo>
                  <a:pt x="89" y="10"/>
                </a:lnTo>
                <a:lnTo>
                  <a:pt x="94" y="17"/>
                </a:lnTo>
                <a:lnTo>
                  <a:pt x="98" y="23"/>
                </a:lnTo>
                <a:lnTo>
                  <a:pt x="101" y="31"/>
                </a:lnTo>
                <a:lnTo>
                  <a:pt x="101" y="40"/>
                </a:lnTo>
                <a:lnTo>
                  <a:pt x="101" y="48"/>
                </a:lnTo>
                <a:lnTo>
                  <a:pt x="99" y="55"/>
                </a:lnTo>
                <a:lnTo>
                  <a:pt x="97" y="61"/>
                </a:lnTo>
                <a:lnTo>
                  <a:pt x="94" y="66"/>
                </a:lnTo>
                <a:lnTo>
                  <a:pt x="90" y="70"/>
                </a:lnTo>
                <a:lnTo>
                  <a:pt x="85" y="74"/>
                </a:lnTo>
                <a:lnTo>
                  <a:pt x="78" y="78"/>
                </a:lnTo>
                <a:lnTo>
                  <a:pt x="72" y="80"/>
                </a:lnTo>
                <a:lnTo>
                  <a:pt x="72" y="80"/>
                </a:lnTo>
                <a:lnTo>
                  <a:pt x="80" y="82"/>
                </a:lnTo>
                <a:lnTo>
                  <a:pt x="87" y="85"/>
                </a:lnTo>
                <a:lnTo>
                  <a:pt x="94" y="89"/>
                </a:lnTo>
                <a:lnTo>
                  <a:pt x="99" y="93"/>
                </a:lnTo>
                <a:lnTo>
                  <a:pt x="103" y="98"/>
                </a:lnTo>
                <a:lnTo>
                  <a:pt x="106" y="104"/>
                </a:lnTo>
                <a:lnTo>
                  <a:pt x="108" y="111"/>
                </a:lnTo>
                <a:lnTo>
                  <a:pt x="10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51"/>
          <p:cNvSpPr>
            <a:spLocks noEditPoints="1"/>
          </p:cNvSpPr>
          <p:nvPr/>
        </p:nvSpPr>
        <p:spPr bwMode="auto">
          <a:xfrm>
            <a:off x="4827588" y="1508125"/>
            <a:ext cx="47625" cy="66675"/>
          </a:xfrm>
          <a:custGeom>
            <a:avLst/>
            <a:gdLst>
              <a:gd name="T0" fmla="*/ 116 w 117"/>
              <a:gd name="T1" fmla="*/ 103 h 168"/>
              <a:gd name="T2" fmla="*/ 109 w 117"/>
              <a:gd name="T3" fmla="*/ 134 h 168"/>
              <a:gd name="T4" fmla="*/ 95 w 117"/>
              <a:gd name="T5" fmla="*/ 155 h 168"/>
              <a:gd name="T6" fmla="*/ 73 w 117"/>
              <a:gd name="T7" fmla="*/ 167 h 168"/>
              <a:gd name="T8" fmla="*/ 41 w 117"/>
              <a:gd name="T9" fmla="*/ 167 h 168"/>
              <a:gd name="T10" fmla="*/ 19 w 117"/>
              <a:gd name="T11" fmla="*/ 157 h 168"/>
              <a:gd name="T12" fmla="*/ 6 w 117"/>
              <a:gd name="T13" fmla="*/ 134 h 168"/>
              <a:gd name="T14" fmla="*/ 1 w 117"/>
              <a:gd name="T15" fmla="*/ 104 h 168"/>
              <a:gd name="T16" fmla="*/ 1 w 117"/>
              <a:gd name="T17" fmla="*/ 66 h 168"/>
              <a:gd name="T18" fmla="*/ 7 w 117"/>
              <a:gd name="T19" fmla="*/ 35 h 168"/>
              <a:gd name="T20" fmla="*/ 22 w 117"/>
              <a:gd name="T21" fmla="*/ 13 h 168"/>
              <a:gd name="T22" fmla="*/ 44 w 117"/>
              <a:gd name="T23" fmla="*/ 1 h 168"/>
              <a:gd name="T24" fmla="*/ 75 w 117"/>
              <a:gd name="T25" fmla="*/ 1 h 168"/>
              <a:gd name="T26" fmla="*/ 98 w 117"/>
              <a:gd name="T27" fmla="*/ 12 h 168"/>
              <a:gd name="T28" fmla="*/ 111 w 117"/>
              <a:gd name="T29" fmla="*/ 34 h 168"/>
              <a:gd name="T30" fmla="*/ 116 w 117"/>
              <a:gd name="T31" fmla="*/ 65 h 168"/>
              <a:gd name="T32" fmla="*/ 83 w 117"/>
              <a:gd name="T33" fmla="*/ 85 h 168"/>
              <a:gd name="T34" fmla="*/ 82 w 117"/>
              <a:gd name="T35" fmla="*/ 65 h 168"/>
              <a:gd name="T36" fmla="*/ 81 w 117"/>
              <a:gd name="T37" fmla="*/ 50 h 168"/>
              <a:gd name="T38" fmla="*/ 77 w 117"/>
              <a:gd name="T39" fmla="*/ 38 h 168"/>
              <a:gd name="T40" fmla="*/ 73 w 117"/>
              <a:gd name="T41" fmla="*/ 31 h 168"/>
              <a:gd name="T42" fmla="*/ 66 w 117"/>
              <a:gd name="T43" fmla="*/ 27 h 168"/>
              <a:gd name="T44" fmla="*/ 58 w 117"/>
              <a:gd name="T45" fmla="*/ 26 h 168"/>
              <a:gd name="T46" fmla="*/ 47 w 117"/>
              <a:gd name="T47" fmla="*/ 30 h 168"/>
              <a:gd name="T48" fmla="*/ 39 w 117"/>
              <a:gd name="T49" fmla="*/ 40 h 168"/>
              <a:gd name="T50" fmla="*/ 35 w 117"/>
              <a:gd name="T51" fmla="*/ 59 h 168"/>
              <a:gd name="T52" fmla="*/ 34 w 117"/>
              <a:gd name="T53" fmla="*/ 83 h 168"/>
              <a:gd name="T54" fmla="*/ 35 w 117"/>
              <a:gd name="T55" fmla="*/ 112 h 168"/>
              <a:gd name="T56" fmla="*/ 39 w 117"/>
              <a:gd name="T57" fmla="*/ 131 h 168"/>
              <a:gd name="T58" fmla="*/ 47 w 117"/>
              <a:gd name="T59" fmla="*/ 140 h 168"/>
              <a:gd name="T60" fmla="*/ 58 w 117"/>
              <a:gd name="T61" fmla="*/ 142 h 168"/>
              <a:gd name="T62" fmla="*/ 66 w 117"/>
              <a:gd name="T63" fmla="*/ 141 h 168"/>
              <a:gd name="T64" fmla="*/ 73 w 117"/>
              <a:gd name="T65" fmla="*/ 136 h 168"/>
              <a:gd name="T66" fmla="*/ 78 w 117"/>
              <a:gd name="T67" fmla="*/ 128 h 168"/>
              <a:gd name="T68" fmla="*/ 81 w 117"/>
              <a:gd name="T69" fmla="*/ 117 h 168"/>
              <a:gd name="T70" fmla="*/ 83 w 117"/>
              <a:gd name="T71" fmla="*/ 103 h 168"/>
              <a:gd name="T72" fmla="*/ 83 w 117"/>
              <a:gd name="T73"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68">
                <a:moveTo>
                  <a:pt x="117" y="83"/>
                </a:moveTo>
                <a:lnTo>
                  <a:pt x="116" y="103"/>
                </a:lnTo>
                <a:lnTo>
                  <a:pt x="113" y="119"/>
                </a:lnTo>
                <a:lnTo>
                  <a:pt x="109" y="134"/>
                </a:lnTo>
                <a:lnTo>
                  <a:pt x="103" y="146"/>
                </a:lnTo>
                <a:lnTo>
                  <a:pt x="95" y="155"/>
                </a:lnTo>
                <a:lnTo>
                  <a:pt x="85" y="163"/>
                </a:lnTo>
                <a:lnTo>
                  <a:pt x="73" y="167"/>
                </a:lnTo>
                <a:lnTo>
                  <a:pt x="57" y="168"/>
                </a:lnTo>
                <a:lnTo>
                  <a:pt x="41" y="167"/>
                </a:lnTo>
                <a:lnTo>
                  <a:pt x="28" y="163"/>
                </a:lnTo>
                <a:lnTo>
                  <a:pt x="19" y="157"/>
                </a:lnTo>
                <a:lnTo>
                  <a:pt x="11" y="146"/>
                </a:lnTo>
                <a:lnTo>
                  <a:pt x="6" y="134"/>
                </a:lnTo>
                <a:lnTo>
                  <a:pt x="2" y="120"/>
                </a:lnTo>
                <a:lnTo>
                  <a:pt x="1" y="104"/>
                </a:lnTo>
                <a:lnTo>
                  <a:pt x="0" y="85"/>
                </a:lnTo>
                <a:lnTo>
                  <a:pt x="1" y="66"/>
                </a:lnTo>
                <a:lnTo>
                  <a:pt x="4" y="50"/>
                </a:lnTo>
                <a:lnTo>
                  <a:pt x="7" y="35"/>
                </a:lnTo>
                <a:lnTo>
                  <a:pt x="14" y="22"/>
                </a:lnTo>
                <a:lnTo>
                  <a:pt x="22" y="13"/>
                </a:lnTo>
                <a:lnTo>
                  <a:pt x="32" y="5"/>
                </a:lnTo>
                <a:lnTo>
                  <a:pt x="44" y="1"/>
                </a:lnTo>
                <a:lnTo>
                  <a:pt x="60" y="0"/>
                </a:lnTo>
                <a:lnTo>
                  <a:pt x="75" y="1"/>
                </a:lnTo>
                <a:lnTo>
                  <a:pt x="87" y="5"/>
                </a:lnTo>
                <a:lnTo>
                  <a:pt x="98" y="12"/>
                </a:lnTo>
                <a:lnTo>
                  <a:pt x="106" y="22"/>
                </a:lnTo>
                <a:lnTo>
                  <a:pt x="111" y="34"/>
                </a:lnTo>
                <a:lnTo>
                  <a:pt x="115" y="48"/>
                </a:lnTo>
                <a:lnTo>
                  <a:pt x="116" y="65"/>
                </a:lnTo>
                <a:lnTo>
                  <a:pt x="117" y="83"/>
                </a:lnTo>
                <a:close/>
                <a:moveTo>
                  <a:pt x="83" y="85"/>
                </a:moveTo>
                <a:lnTo>
                  <a:pt x="83" y="74"/>
                </a:lnTo>
                <a:lnTo>
                  <a:pt x="82" y="65"/>
                </a:lnTo>
                <a:lnTo>
                  <a:pt x="82" y="56"/>
                </a:lnTo>
                <a:lnTo>
                  <a:pt x="81" y="50"/>
                </a:lnTo>
                <a:lnTo>
                  <a:pt x="79" y="43"/>
                </a:lnTo>
                <a:lnTo>
                  <a:pt x="77" y="38"/>
                </a:lnTo>
                <a:lnTo>
                  <a:pt x="75" y="34"/>
                </a:lnTo>
                <a:lnTo>
                  <a:pt x="73" y="31"/>
                </a:lnTo>
                <a:lnTo>
                  <a:pt x="70" y="29"/>
                </a:lnTo>
                <a:lnTo>
                  <a:pt x="66" y="27"/>
                </a:lnTo>
                <a:lnTo>
                  <a:pt x="62" y="26"/>
                </a:lnTo>
                <a:lnTo>
                  <a:pt x="58" y="26"/>
                </a:lnTo>
                <a:lnTo>
                  <a:pt x="52" y="26"/>
                </a:lnTo>
                <a:lnTo>
                  <a:pt x="47" y="30"/>
                </a:lnTo>
                <a:lnTo>
                  <a:pt x="41" y="34"/>
                </a:lnTo>
                <a:lnTo>
                  <a:pt x="39" y="40"/>
                </a:lnTo>
                <a:lnTo>
                  <a:pt x="36" y="48"/>
                </a:lnTo>
                <a:lnTo>
                  <a:pt x="35" y="59"/>
                </a:lnTo>
                <a:lnTo>
                  <a:pt x="34" y="69"/>
                </a:lnTo>
                <a:lnTo>
                  <a:pt x="34" y="83"/>
                </a:lnTo>
                <a:lnTo>
                  <a:pt x="34" y="99"/>
                </a:lnTo>
                <a:lnTo>
                  <a:pt x="35" y="112"/>
                </a:lnTo>
                <a:lnTo>
                  <a:pt x="36" y="123"/>
                </a:lnTo>
                <a:lnTo>
                  <a:pt x="39" y="131"/>
                </a:lnTo>
                <a:lnTo>
                  <a:pt x="43" y="136"/>
                </a:lnTo>
                <a:lnTo>
                  <a:pt x="47" y="140"/>
                </a:lnTo>
                <a:lnTo>
                  <a:pt x="52" y="142"/>
                </a:lnTo>
                <a:lnTo>
                  <a:pt x="58" y="142"/>
                </a:lnTo>
                <a:lnTo>
                  <a:pt x="62" y="142"/>
                </a:lnTo>
                <a:lnTo>
                  <a:pt x="66" y="141"/>
                </a:lnTo>
                <a:lnTo>
                  <a:pt x="70" y="138"/>
                </a:lnTo>
                <a:lnTo>
                  <a:pt x="73" y="136"/>
                </a:lnTo>
                <a:lnTo>
                  <a:pt x="75" y="133"/>
                </a:lnTo>
                <a:lnTo>
                  <a:pt x="78" y="128"/>
                </a:lnTo>
                <a:lnTo>
                  <a:pt x="79" y="123"/>
                </a:lnTo>
                <a:lnTo>
                  <a:pt x="81" y="117"/>
                </a:lnTo>
                <a:lnTo>
                  <a:pt x="82" y="111"/>
                </a:lnTo>
                <a:lnTo>
                  <a:pt x="83" y="103"/>
                </a:lnTo>
                <a:lnTo>
                  <a:pt x="83" y="94"/>
                </a:lnTo>
                <a:lnTo>
                  <a:pt x="83"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52"/>
          <p:cNvSpPr>
            <a:spLocks/>
          </p:cNvSpPr>
          <p:nvPr/>
        </p:nvSpPr>
        <p:spPr bwMode="auto">
          <a:xfrm>
            <a:off x="4905375" y="1509713"/>
            <a:ext cx="41275" cy="65088"/>
          </a:xfrm>
          <a:custGeom>
            <a:avLst/>
            <a:gdLst>
              <a:gd name="T0" fmla="*/ 100 w 100"/>
              <a:gd name="T1" fmla="*/ 156 h 165"/>
              <a:gd name="T2" fmla="*/ 99 w 100"/>
              <a:gd name="T3" fmla="*/ 161 h 165"/>
              <a:gd name="T4" fmla="*/ 98 w 100"/>
              <a:gd name="T5" fmla="*/ 164 h 165"/>
              <a:gd name="T6" fmla="*/ 96 w 100"/>
              <a:gd name="T7" fmla="*/ 165 h 165"/>
              <a:gd name="T8" fmla="*/ 5 w 100"/>
              <a:gd name="T9" fmla="*/ 165 h 165"/>
              <a:gd name="T10" fmla="*/ 4 w 100"/>
              <a:gd name="T11" fmla="*/ 164 h 165"/>
              <a:gd name="T12" fmla="*/ 1 w 100"/>
              <a:gd name="T13" fmla="*/ 162 h 165"/>
              <a:gd name="T14" fmla="*/ 1 w 100"/>
              <a:gd name="T15" fmla="*/ 159 h 165"/>
              <a:gd name="T16" fmla="*/ 0 w 100"/>
              <a:gd name="T17" fmla="*/ 152 h 165"/>
              <a:gd name="T18" fmla="*/ 1 w 100"/>
              <a:gd name="T19" fmla="*/ 147 h 165"/>
              <a:gd name="T20" fmla="*/ 1 w 100"/>
              <a:gd name="T21" fmla="*/ 142 h 165"/>
              <a:gd name="T22" fmla="*/ 4 w 100"/>
              <a:gd name="T23" fmla="*/ 140 h 165"/>
              <a:gd name="T24" fmla="*/ 5 w 100"/>
              <a:gd name="T25" fmla="*/ 139 h 165"/>
              <a:gd name="T26" fmla="*/ 35 w 100"/>
              <a:gd name="T27" fmla="*/ 33 h 165"/>
              <a:gd name="T28" fmla="*/ 6 w 100"/>
              <a:gd name="T29" fmla="*/ 49 h 165"/>
              <a:gd name="T30" fmla="*/ 2 w 100"/>
              <a:gd name="T31" fmla="*/ 50 h 165"/>
              <a:gd name="T32" fmla="*/ 1 w 100"/>
              <a:gd name="T33" fmla="*/ 48 h 165"/>
              <a:gd name="T34" fmla="*/ 0 w 100"/>
              <a:gd name="T35" fmla="*/ 42 h 165"/>
              <a:gd name="T36" fmla="*/ 0 w 100"/>
              <a:gd name="T37" fmla="*/ 34 h 165"/>
              <a:gd name="T38" fmla="*/ 0 w 100"/>
              <a:gd name="T39" fmla="*/ 31 h 165"/>
              <a:gd name="T40" fmla="*/ 1 w 100"/>
              <a:gd name="T41" fmla="*/ 28 h 165"/>
              <a:gd name="T42" fmla="*/ 2 w 100"/>
              <a:gd name="T43" fmla="*/ 27 h 165"/>
              <a:gd name="T44" fmla="*/ 39 w 100"/>
              <a:gd name="T45" fmla="*/ 2 h 165"/>
              <a:gd name="T46" fmla="*/ 42 w 100"/>
              <a:gd name="T47" fmla="*/ 2 h 165"/>
              <a:gd name="T48" fmla="*/ 43 w 100"/>
              <a:gd name="T49" fmla="*/ 0 h 165"/>
              <a:gd name="T50" fmla="*/ 47 w 100"/>
              <a:gd name="T51" fmla="*/ 0 h 165"/>
              <a:gd name="T52" fmla="*/ 53 w 100"/>
              <a:gd name="T53" fmla="*/ 0 h 165"/>
              <a:gd name="T54" fmla="*/ 61 w 100"/>
              <a:gd name="T55" fmla="*/ 0 h 165"/>
              <a:gd name="T56" fmla="*/ 66 w 100"/>
              <a:gd name="T57" fmla="*/ 2 h 165"/>
              <a:gd name="T58" fmla="*/ 68 w 100"/>
              <a:gd name="T59" fmla="*/ 3 h 165"/>
              <a:gd name="T60" fmla="*/ 69 w 100"/>
              <a:gd name="T61" fmla="*/ 4 h 165"/>
              <a:gd name="T62" fmla="*/ 95 w 100"/>
              <a:gd name="T63" fmla="*/ 139 h 165"/>
              <a:gd name="T64" fmla="*/ 98 w 100"/>
              <a:gd name="T65" fmla="*/ 140 h 165"/>
              <a:gd name="T66" fmla="*/ 99 w 100"/>
              <a:gd name="T67" fmla="*/ 142 h 165"/>
              <a:gd name="T68" fmla="*/ 100 w 100"/>
              <a:gd name="T69" fmla="*/ 147 h 165"/>
              <a:gd name="T70" fmla="*/ 100 w 100"/>
              <a:gd name="T71"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5">
                <a:moveTo>
                  <a:pt x="100" y="152"/>
                </a:moveTo>
                <a:lnTo>
                  <a:pt x="100" y="156"/>
                </a:lnTo>
                <a:lnTo>
                  <a:pt x="100" y="159"/>
                </a:lnTo>
                <a:lnTo>
                  <a:pt x="99" y="161"/>
                </a:lnTo>
                <a:lnTo>
                  <a:pt x="99" y="162"/>
                </a:lnTo>
                <a:lnTo>
                  <a:pt x="98" y="164"/>
                </a:lnTo>
                <a:lnTo>
                  <a:pt x="98" y="164"/>
                </a:lnTo>
                <a:lnTo>
                  <a:pt x="96" y="165"/>
                </a:lnTo>
                <a:lnTo>
                  <a:pt x="95" y="165"/>
                </a:lnTo>
                <a:lnTo>
                  <a:pt x="5" y="165"/>
                </a:lnTo>
                <a:lnTo>
                  <a:pt x="4" y="165"/>
                </a:lnTo>
                <a:lnTo>
                  <a:pt x="4" y="164"/>
                </a:lnTo>
                <a:lnTo>
                  <a:pt x="2" y="164"/>
                </a:lnTo>
                <a:lnTo>
                  <a:pt x="1" y="162"/>
                </a:lnTo>
                <a:lnTo>
                  <a:pt x="1" y="161"/>
                </a:lnTo>
                <a:lnTo>
                  <a:pt x="1" y="159"/>
                </a:lnTo>
                <a:lnTo>
                  <a:pt x="0" y="156"/>
                </a:lnTo>
                <a:lnTo>
                  <a:pt x="0" y="152"/>
                </a:lnTo>
                <a:lnTo>
                  <a:pt x="0" y="149"/>
                </a:lnTo>
                <a:lnTo>
                  <a:pt x="1" y="147"/>
                </a:lnTo>
                <a:lnTo>
                  <a:pt x="1" y="144"/>
                </a:lnTo>
                <a:lnTo>
                  <a:pt x="1" y="142"/>
                </a:lnTo>
                <a:lnTo>
                  <a:pt x="2" y="140"/>
                </a:lnTo>
                <a:lnTo>
                  <a:pt x="4" y="140"/>
                </a:lnTo>
                <a:lnTo>
                  <a:pt x="4" y="139"/>
                </a:lnTo>
                <a:lnTo>
                  <a:pt x="5" y="139"/>
                </a:lnTo>
                <a:lnTo>
                  <a:pt x="35" y="139"/>
                </a:lnTo>
                <a:lnTo>
                  <a:pt x="35" y="33"/>
                </a:lnTo>
                <a:lnTo>
                  <a:pt x="9" y="48"/>
                </a:lnTo>
                <a:lnTo>
                  <a:pt x="6" y="49"/>
                </a:lnTo>
                <a:lnTo>
                  <a:pt x="5" y="49"/>
                </a:lnTo>
                <a:lnTo>
                  <a:pt x="2" y="50"/>
                </a:lnTo>
                <a:lnTo>
                  <a:pt x="1" y="49"/>
                </a:lnTo>
                <a:lnTo>
                  <a:pt x="1" y="48"/>
                </a:lnTo>
                <a:lnTo>
                  <a:pt x="0" y="45"/>
                </a:lnTo>
                <a:lnTo>
                  <a:pt x="0" y="42"/>
                </a:lnTo>
                <a:lnTo>
                  <a:pt x="0" y="37"/>
                </a:lnTo>
                <a:lnTo>
                  <a:pt x="0" y="34"/>
                </a:lnTo>
                <a:lnTo>
                  <a:pt x="0" y="33"/>
                </a:lnTo>
                <a:lnTo>
                  <a:pt x="0" y="31"/>
                </a:lnTo>
                <a:lnTo>
                  <a:pt x="1" y="29"/>
                </a:lnTo>
                <a:lnTo>
                  <a:pt x="1" y="28"/>
                </a:lnTo>
                <a:lnTo>
                  <a:pt x="2" y="27"/>
                </a:lnTo>
                <a:lnTo>
                  <a:pt x="2" y="27"/>
                </a:lnTo>
                <a:lnTo>
                  <a:pt x="5" y="25"/>
                </a:lnTo>
                <a:lnTo>
                  <a:pt x="39" y="2"/>
                </a:lnTo>
                <a:lnTo>
                  <a:pt x="40" y="2"/>
                </a:lnTo>
                <a:lnTo>
                  <a:pt x="42" y="2"/>
                </a:lnTo>
                <a:lnTo>
                  <a:pt x="42" y="2"/>
                </a:lnTo>
                <a:lnTo>
                  <a:pt x="43" y="0"/>
                </a:lnTo>
                <a:lnTo>
                  <a:pt x="45" y="0"/>
                </a:lnTo>
                <a:lnTo>
                  <a:pt x="47" y="0"/>
                </a:lnTo>
                <a:lnTo>
                  <a:pt x="51" y="0"/>
                </a:lnTo>
                <a:lnTo>
                  <a:pt x="53" y="0"/>
                </a:lnTo>
                <a:lnTo>
                  <a:pt x="59" y="0"/>
                </a:lnTo>
                <a:lnTo>
                  <a:pt x="61" y="0"/>
                </a:lnTo>
                <a:lnTo>
                  <a:pt x="64" y="0"/>
                </a:lnTo>
                <a:lnTo>
                  <a:pt x="66" y="2"/>
                </a:lnTo>
                <a:lnTo>
                  <a:pt x="68" y="2"/>
                </a:lnTo>
                <a:lnTo>
                  <a:pt x="68" y="3"/>
                </a:lnTo>
                <a:lnTo>
                  <a:pt x="69" y="3"/>
                </a:lnTo>
                <a:lnTo>
                  <a:pt x="69" y="4"/>
                </a:lnTo>
                <a:lnTo>
                  <a:pt x="69" y="139"/>
                </a:lnTo>
                <a:lnTo>
                  <a:pt x="95" y="139"/>
                </a:lnTo>
                <a:lnTo>
                  <a:pt x="96" y="139"/>
                </a:lnTo>
                <a:lnTo>
                  <a:pt x="98" y="140"/>
                </a:lnTo>
                <a:lnTo>
                  <a:pt x="98" y="140"/>
                </a:lnTo>
                <a:lnTo>
                  <a:pt x="99" y="142"/>
                </a:lnTo>
                <a:lnTo>
                  <a:pt x="99" y="144"/>
                </a:lnTo>
                <a:lnTo>
                  <a:pt x="100" y="147"/>
                </a:lnTo>
                <a:lnTo>
                  <a:pt x="100" y="149"/>
                </a:lnTo>
                <a:lnTo>
                  <a:pt x="100"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53"/>
          <p:cNvSpPr>
            <a:spLocks/>
          </p:cNvSpPr>
          <p:nvPr/>
        </p:nvSpPr>
        <p:spPr bwMode="auto">
          <a:xfrm>
            <a:off x="4956175" y="1560513"/>
            <a:ext cx="15875" cy="14288"/>
          </a:xfrm>
          <a:custGeom>
            <a:avLst/>
            <a:gdLst>
              <a:gd name="T0" fmla="*/ 38 w 38"/>
              <a:gd name="T1" fmla="*/ 20 h 39"/>
              <a:gd name="T2" fmla="*/ 36 w 38"/>
              <a:gd name="T3" fmla="*/ 30 h 39"/>
              <a:gd name="T4" fmla="*/ 34 w 38"/>
              <a:gd name="T5" fmla="*/ 35 h 39"/>
              <a:gd name="T6" fmla="*/ 29 w 38"/>
              <a:gd name="T7" fmla="*/ 39 h 39"/>
              <a:gd name="T8" fmla="*/ 18 w 38"/>
              <a:gd name="T9" fmla="*/ 39 h 39"/>
              <a:gd name="T10" fmla="*/ 9 w 38"/>
              <a:gd name="T11" fmla="*/ 39 h 39"/>
              <a:gd name="T12" fmla="*/ 4 w 38"/>
              <a:gd name="T13" fmla="*/ 35 h 39"/>
              <a:gd name="T14" fmla="*/ 1 w 38"/>
              <a:gd name="T15" fmla="*/ 30 h 39"/>
              <a:gd name="T16" fmla="*/ 0 w 38"/>
              <a:gd name="T17" fmla="*/ 21 h 39"/>
              <a:gd name="T18" fmla="*/ 1 w 38"/>
              <a:gd name="T19" fmla="*/ 9 h 39"/>
              <a:gd name="T20" fmla="*/ 4 w 38"/>
              <a:gd name="T21" fmla="*/ 4 h 39"/>
              <a:gd name="T22" fmla="*/ 9 w 38"/>
              <a:gd name="T23" fmla="*/ 2 h 39"/>
              <a:gd name="T24" fmla="*/ 19 w 38"/>
              <a:gd name="T25" fmla="*/ 0 h 39"/>
              <a:gd name="T26" fmla="*/ 29 w 38"/>
              <a:gd name="T27" fmla="*/ 2 h 39"/>
              <a:gd name="T28" fmla="*/ 34 w 38"/>
              <a:gd name="T29" fmla="*/ 4 h 39"/>
              <a:gd name="T30" fmla="*/ 36 w 38"/>
              <a:gd name="T31" fmla="*/ 9 h 39"/>
              <a:gd name="T32" fmla="*/ 38 w 38"/>
              <a:gd name="T33"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9">
                <a:moveTo>
                  <a:pt x="38" y="20"/>
                </a:moveTo>
                <a:lnTo>
                  <a:pt x="36" y="30"/>
                </a:lnTo>
                <a:lnTo>
                  <a:pt x="34" y="35"/>
                </a:lnTo>
                <a:lnTo>
                  <a:pt x="29" y="39"/>
                </a:lnTo>
                <a:lnTo>
                  <a:pt x="18" y="39"/>
                </a:lnTo>
                <a:lnTo>
                  <a:pt x="9" y="39"/>
                </a:lnTo>
                <a:lnTo>
                  <a:pt x="4" y="35"/>
                </a:lnTo>
                <a:lnTo>
                  <a:pt x="1" y="30"/>
                </a:lnTo>
                <a:lnTo>
                  <a:pt x="0" y="21"/>
                </a:lnTo>
                <a:lnTo>
                  <a:pt x="1" y="9"/>
                </a:lnTo>
                <a:lnTo>
                  <a:pt x="4" y="4"/>
                </a:lnTo>
                <a:lnTo>
                  <a:pt x="9" y="2"/>
                </a:lnTo>
                <a:lnTo>
                  <a:pt x="19" y="0"/>
                </a:lnTo>
                <a:lnTo>
                  <a:pt x="29" y="2"/>
                </a:lnTo>
                <a:lnTo>
                  <a:pt x="34" y="4"/>
                </a:lnTo>
                <a:lnTo>
                  <a:pt x="36" y="9"/>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54"/>
          <p:cNvSpPr>
            <a:spLocks noEditPoints="1"/>
          </p:cNvSpPr>
          <p:nvPr/>
        </p:nvSpPr>
        <p:spPr bwMode="auto">
          <a:xfrm>
            <a:off x="4979988" y="1509713"/>
            <a:ext cx="47625" cy="66675"/>
          </a:xfrm>
          <a:custGeom>
            <a:avLst/>
            <a:gdLst>
              <a:gd name="T0" fmla="*/ 116 w 118"/>
              <a:gd name="T1" fmla="*/ 102 h 169"/>
              <a:gd name="T2" fmla="*/ 110 w 118"/>
              <a:gd name="T3" fmla="*/ 133 h 169"/>
              <a:gd name="T4" fmla="*/ 95 w 118"/>
              <a:gd name="T5" fmla="*/ 156 h 169"/>
              <a:gd name="T6" fmla="*/ 73 w 118"/>
              <a:gd name="T7" fmla="*/ 167 h 169"/>
              <a:gd name="T8" fmla="*/ 42 w 118"/>
              <a:gd name="T9" fmla="*/ 167 h 169"/>
              <a:gd name="T10" fmla="*/ 20 w 118"/>
              <a:gd name="T11" fmla="*/ 157 h 169"/>
              <a:gd name="T12" fmla="*/ 6 w 118"/>
              <a:gd name="T13" fmla="*/ 135 h 169"/>
              <a:gd name="T14" fmla="*/ 1 w 118"/>
              <a:gd name="T15" fmla="*/ 103 h 169"/>
              <a:gd name="T16" fmla="*/ 1 w 118"/>
              <a:gd name="T17" fmla="*/ 67 h 169"/>
              <a:gd name="T18" fmla="*/ 8 w 118"/>
              <a:gd name="T19" fmla="*/ 34 h 169"/>
              <a:gd name="T20" fmla="*/ 22 w 118"/>
              <a:gd name="T21" fmla="*/ 13 h 169"/>
              <a:gd name="T22" fmla="*/ 44 w 118"/>
              <a:gd name="T23" fmla="*/ 1 h 169"/>
              <a:gd name="T24" fmla="*/ 76 w 118"/>
              <a:gd name="T25" fmla="*/ 1 h 169"/>
              <a:gd name="T26" fmla="*/ 98 w 118"/>
              <a:gd name="T27" fmla="*/ 12 h 169"/>
              <a:gd name="T28" fmla="*/ 111 w 118"/>
              <a:gd name="T29" fmla="*/ 34 h 169"/>
              <a:gd name="T30" fmla="*/ 116 w 118"/>
              <a:gd name="T31" fmla="*/ 64 h 169"/>
              <a:gd name="T32" fmla="*/ 84 w 118"/>
              <a:gd name="T33" fmla="*/ 85 h 169"/>
              <a:gd name="T34" fmla="*/ 84 w 118"/>
              <a:gd name="T35" fmla="*/ 65 h 169"/>
              <a:gd name="T36" fmla="*/ 81 w 118"/>
              <a:gd name="T37" fmla="*/ 50 h 169"/>
              <a:gd name="T38" fmla="*/ 78 w 118"/>
              <a:gd name="T39" fmla="*/ 38 h 169"/>
              <a:gd name="T40" fmla="*/ 73 w 118"/>
              <a:gd name="T41" fmla="*/ 32 h 169"/>
              <a:gd name="T42" fmla="*/ 67 w 118"/>
              <a:gd name="T43" fmla="*/ 28 h 169"/>
              <a:gd name="T44" fmla="*/ 59 w 118"/>
              <a:gd name="T45" fmla="*/ 26 h 169"/>
              <a:gd name="T46" fmla="*/ 47 w 118"/>
              <a:gd name="T47" fmla="*/ 30 h 169"/>
              <a:gd name="T48" fmla="*/ 39 w 118"/>
              <a:gd name="T49" fmla="*/ 41 h 169"/>
              <a:gd name="T50" fmla="*/ 35 w 118"/>
              <a:gd name="T51" fmla="*/ 59 h 169"/>
              <a:gd name="T52" fmla="*/ 34 w 118"/>
              <a:gd name="T53" fmla="*/ 84 h 169"/>
              <a:gd name="T54" fmla="*/ 35 w 118"/>
              <a:gd name="T55" fmla="*/ 113 h 169"/>
              <a:gd name="T56" fmla="*/ 39 w 118"/>
              <a:gd name="T57" fmla="*/ 131 h 169"/>
              <a:gd name="T58" fmla="*/ 47 w 118"/>
              <a:gd name="T59" fmla="*/ 140 h 169"/>
              <a:gd name="T60" fmla="*/ 59 w 118"/>
              <a:gd name="T61" fmla="*/ 143 h 169"/>
              <a:gd name="T62" fmla="*/ 68 w 118"/>
              <a:gd name="T63" fmla="*/ 141 h 169"/>
              <a:gd name="T64" fmla="*/ 74 w 118"/>
              <a:gd name="T65" fmla="*/ 136 h 169"/>
              <a:gd name="T66" fmla="*/ 78 w 118"/>
              <a:gd name="T67" fmla="*/ 128 h 169"/>
              <a:gd name="T68" fmla="*/ 82 w 118"/>
              <a:gd name="T69" fmla="*/ 118 h 169"/>
              <a:gd name="T70" fmla="*/ 84 w 118"/>
              <a:gd name="T71" fmla="*/ 103 h 169"/>
              <a:gd name="T72" fmla="*/ 84 w 118"/>
              <a:gd name="T73"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69">
                <a:moveTo>
                  <a:pt x="118" y="84"/>
                </a:moveTo>
                <a:lnTo>
                  <a:pt x="116" y="102"/>
                </a:lnTo>
                <a:lnTo>
                  <a:pt x="114" y="119"/>
                </a:lnTo>
                <a:lnTo>
                  <a:pt x="110" y="133"/>
                </a:lnTo>
                <a:lnTo>
                  <a:pt x="103" y="146"/>
                </a:lnTo>
                <a:lnTo>
                  <a:pt x="95" y="156"/>
                </a:lnTo>
                <a:lnTo>
                  <a:pt x="85" y="163"/>
                </a:lnTo>
                <a:lnTo>
                  <a:pt x="73" y="167"/>
                </a:lnTo>
                <a:lnTo>
                  <a:pt x="57" y="169"/>
                </a:lnTo>
                <a:lnTo>
                  <a:pt x="42" y="167"/>
                </a:lnTo>
                <a:lnTo>
                  <a:pt x="30" y="163"/>
                </a:lnTo>
                <a:lnTo>
                  <a:pt x="20" y="157"/>
                </a:lnTo>
                <a:lnTo>
                  <a:pt x="12" y="146"/>
                </a:lnTo>
                <a:lnTo>
                  <a:pt x="6" y="135"/>
                </a:lnTo>
                <a:lnTo>
                  <a:pt x="3" y="120"/>
                </a:lnTo>
                <a:lnTo>
                  <a:pt x="1" y="103"/>
                </a:lnTo>
                <a:lnTo>
                  <a:pt x="0" y="85"/>
                </a:lnTo>
                <a:lnTo>
                  <a:pt x="1" y="67"/>
                </a:lnTo>
                <a:lnTo>
                  <a:pt x="4" y="50"/>
                </a:lnTo>
                <a:lnTo>
                  <a:pt x="8" y="34"/>
                </a:lnTo>
                <a:lnTo>
                  <a:pt x="14" y="22"/>
                </a:lnTo>
                <a:lnTo>
                  <a:pt x="22" y="13"/>
                </a:lnTo>
                <a:lnTo>
                  <a:pt x="33" y="5"/>
                </a:lnTo>
                <a:lnTo>
                  <a:pt x="44" y="1"/>
                </a:lnTo>
                <a:lnTo>
                  <a:pt x="60" y="0"/>
                </a:lnTo>
                <a:lnTo>
                  <a:pt x="76" y="1"/>
                </a:lnTo>
                <a:lnTo>
                  <a:pt x="89" y="5"/>
                </a:lnTo>
                <a:lnTo>
                  <a:pt x="98" y="12"/>
                </a:lnTo>
                <a:lnTo>
                  <a:pt x="106" y="22"/>
                </a:lnTo>
                <a:lnTo>
                  <a:pt x="111" y="34"/>
                </a:lnTo>
                <a:lnTo>
                  <a:pt x="115" y="49"/>
                </a:lnTo>
                <a:lnTo>
                  <a:pt x="116" y="64"/>
                </a:lnTo>
                <a:lnTo>
                  <a:pt x="118" y="84"/>
                </a:lnTo>
                <a:close/>
                <a:moveTo>
                  <a:pt x="84" y="85"/>
                </a:moveTo>
                <a:lnTo>
                  <a:pt x="84" y="75"/>
                </a:lnTo>
                <a:lnTo>
                  <a:pt x="84" y="65"/>
                </a:lnTo>
                <a:lnTo>
                  <a:pt x="82" y="56"/>
                </a:lnTo>
                <a:lnTo>
                  <a:pt x="81" y="50"/>
                </a:lnTo>
                <a:lnTo>
                  <a:pt x="80" y="43"/>
                </a:lnTo>
                <a:lnTo>
                  <a:pt x="78" y="38"/>
                </a:lnTo>
                <a:lnTo>
                  <a:pt x="76" y="34"/>
                </a:lnTo>
                <a:lnTo>
                  <a:pt x="73" y="32"/>
                </a:lnTo>
                <a:lnTo>
                  <a:pt x="71" y="29"/>
                </a:lnTo>
                <a:lnTo>
                  <a:pt x="67" y="28"/>
                </a:lnTo>
                <a:lnTo>
                  <a:pt x="63" y="26"/>
                </a:lnTo>
                <a:lnTo>
                  <a:pt x="59" y="26"/>
                </a:lnTo>
                <a:lnTo>
                  <a:pt x="52" y="26"/>
                </a:lnTo>
                <a:lnTo>
                  <a:pt x="47" y="30"/>
                </a:lnTo>
                <a:lnTo>
                  <a:pt x="42" y="34"/>
                </a:lnTo>
                <a:lnTo>
                  <a:pt x="39" y="41"/>
                </a:lnTo>
                <a:lnTo>
                  <a:pt x="37" y="49"/>
                </a:lnTo>
                <a:lnTo>
                  <a:pt x="35" y="59"/>
                </a:lnTo>
                <a:lnTo>
                  <a:pt x="34" y="69"/>
                </a:lnTo>
                <a:lnTo>
                  <a:pt x="34" y="84"/>
                </a:lnTo>
                <a:lnTo>
                  <a:pt x="34" y="99"/>
                </a:lnTo>
                <a:lnTo>
                  <a:pt x="35" y="113"/>
                </a:lnTo>
                <a:lnTo>
                  <a:pt x="37" y="123"/>
                </a:lnTo>
                <a:lnTo>
                  <a:pt x="39" y="131"/>
                </a:lnTo>
                <a:lnTo>
                  <a:pt x="43" y="136"/>
                </a:lnTo>
                <a:lnTo>
                  <a:pt x="47" y="140"/>
                </a:lnTo>
                <a:lnTo>
                  <a:pt x="52" y="143"/>
                </a:lnTo>
                <a:lnTo>
                  <a:pt x="59" y="143"/>
                </a:lnTo>
                <a:lnTo>
                  <a:pt x="63" y="143"/>
                </a:lnTo>
                <a:lnTo>
                  <a:pt x="68" y="141"/>
                </a:lnTo>
                <a:lnTo>
                  <a:pt x="71" y="139"/>
                </a:lnTo>
                <a:lnTo>
                  <a:pt x="74" y="136"/>
                </a:lnTo>
                <a:lnTo>
                  <a:pt x="77" y="132"/>
                </a:lnTo>
                <a:lnTo>
                  <a:pt x="78" y="128"/>
                </a:lnTo>
                <a:lnTo>
                  <a:pt x="81" y="123"/>
                </a:lnTo>
                <a:lnTo>
                  <a:pt x="82" y="118"/>
                </a:lnTo>
                <a:lnTo>
                  <a:pt x="82" y="110"/>
                </a:lnTo>
                <a:lnTo>
                  <a:pt x="84" y="103"/>
                </a:lnTo>
                <a:lnTo>
                  <a:pt x="84" y="94"/>
                </a:lnTo>
                <a:lnTo>
                  <a:pt x="8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55"/>
          <p:cNvSpPr>
            <a:spLocks noEditPoints="1"/>
          </p:cNvSpPr>
          <p:nvPr/>
        </p:nvSpPr>
        <p:spPr bwMode="auto">
          <a:xfrm>
            <a:off x="5032375" y="1509713"/>
            <a:ext cx="47625" cy="66675"/>
          </a:xfrm>
          <a:custGeom>
            <a:avLst/>
            <a:gdLst>
              <a:gd name="T0" fmla="*/ 116 w 116"/>
              <a:gd name="T1" fmla="*/ 102 h 169"/>
              <a:gd name="T2" fmla="*/ 110 w 116"/>
              <a:gd name="T3" fmla="*/ 133 h 169"/>
              <a:gd name="T4" fmla="*/ 95 w 116"/>
              <a:gd name="T5" fmla="*/ 156 h 169"/>
              <a:gd name="T6" fmla="*/ 72 w 116"/>
              <a:gd name="T7" fmla="*/ 167 h 169"/>
              <a:gd name="T8" fmla="*/ 40 w 116"/>
              <a:gd name="T9" fmla="*/ 167 h 169"/>
              <a:gd name="T10" fmla="*/ 18 w 116"/>
              <a:gd name="T11" fmla="*/ 157 h 169"/>
              <a:gd name="T12" fmla="*/ 5 w 116"/>
              <a:gd name="T13" fmla="*/ 135 h 169"/>
              <a:gd name="T14" fmla="*/ 0 w 116"/>
              <a:gd name="T15" fmla="*/ 103 h 169"/>
              <a:gd name="T16" fmla="*/ 0 w 116"/>
              <a:gd name="T17" fmla="*/ 67 h 169"/>
              <a:gd name="T18" fmla="*/ 6 w 116"/>
              <a:gd name="T19" fmla="*/ 34 h 169"/>
              <a:gd name="T20" fmla="*/ 21 w 116"/>
              <a:gd name="T21" fmla="*/ 13 h 169"/>
              <a:gd name="T22" fmla="*/ 44 w 116"/>
              <a:gd name="T23" fmla="*/ 1 h 169"/>
              <a:gd name="T24" fmla="*/ 76 w 116"/>
              <a:gd name="T25" fmla="*/ 1 h 169"/>
              <a:gd name="T26" fmla="*/ 98 w 116"/>
              <a:gd name="T27" fmla="*/ 12 h 169"/>
              <a:gd name="T28" fmla="*/ 111 w 116"/>
              <a:gd name="T29" fmla="*/ 34 h 169"/>
              <a:gd name="T30" fmla="*/ 116 w 116"/>
              <a:gd name="T31" fmla="*/ 64 h 169"/>
              <a:gd name="T32" fmla="*/ 84 w 116"/>
              <a:gd name="T33" fmla="*/ 85 h 169"/>
              <a:gd name="T34" fmla="*/ 82 w 116"/>
              <a:gd name="T35" fmla="*/ 65 h 169"/>
              <a:gd name="T36" fmla="*/ 80 w 116"/>
              <a:gd name="T37" fmla="*/ 50 h 169"/>
              <a:gd name="T38" fmla="*/ 77 w 116"/>
              <a:gd name="T39" fmla="*/ 38 h 169"/>
              <a:gd name="T40" fmla="*/ 72 w 116"/>
              <a:gd name="T41" fmla="*/ 32 h 169"/>
              <a:gd name="T42" fmla="*/ 67 w 116"/>
              <a:gd name="T43" fmla="*/ 28 h 169"/>
              <a:gd name="T44" fmla="*/ 59 w 116"/>
              <a:gd name="T45" fmla="*/ 26 h 169"/>
              <a:gd name="T46" fmla="*/ 46 w 116"/>
              <a:gd name="T47" fmla="*/ 30 h 169"/>
              <a:gd name="T48" fmla="*/ 38 w 116"/>
              <a:gd name="T49" fmla="*/ 41 h 169"/>
              <a:gd name="T50" fmla="*/ 34 w 116"/>
              <a:gd name="T51" fmla="*/ 59 h 169"/>
              <a:gd name="T52" fmla="*/ 33 w 116"/>
              <a:gd name="T53" fmla="*/ 84 h 169"/>
              <a:gd name="T54" fmla="*/ 34 w 116"/>
              <a:gd name="T55" fmla="*/ 113 h 169"/>
              <a:gd name="T56" fmla="*/ 39 w 116"/>
              <a:gd name="T57" fmla="*/ 131 h 169"/>
              <a:gd name="T58" fmla="*/ 47 w 116"/>
              <a:gd name="T59" fmla="*/ 140 h 169"/>
              <a:gd name="T60" fmla="*/ 57 w 116"/>
              <a:gd name="T61" fmla="*/ 143 h 169"/>
              <a:gd name="T62" fmla="*/ 67 w 116"/>
              <a:gd name="T63" fmla="*/ 141 h 169"/>
              <a:gd name="T64" fmla="*/ 73 w 116"/>
              <a:gd name="T65" fmla="*/ 136 h 169"/>
              <a:gd name="T66" fmla="*/ 78 w 116"/>
              <a:gd name="T67" fmla="*/ 128 h 169"/>
              <a:gd name="T68" fmla="*/ 81 w 116"/>
              <a:gd name="T69" fmla="*/ 118 h 169"/>
              <a:gd name="T70" fmla="*/ 82 w 116"/>
              <a:gd name="T71" fmla="*/ 103 h 169"/>
              <a:gd name="T72" fmla="*/ 84 w 116"/>
              <a:gd name="T73"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69">
                <a:moveTo>
                  <a:pt x="116" y="84"/>
                </a:moveTo>
                <a:lnTo>
                  <a:pt x="116" y="102"/>
                </a:lnTo>
                <a:lnTo>
                  <a:pt x="114" y="119"/>
                </a:lnTo>
                <a:lnTo>
                  <a:pt x="110" y="133"/>
                </a:lnTo>
                <a:lnTo>
                  <a:pt x="103" y="146"/>
                </a:lnTo>
                <a:lnTo>
                  <a:pt x="95" y="156"/>
                </a:lnTo>
                <a:lnTo>
                  <a:pt x="85" y="163"/>
                </a:lnTo>
                <a:lnTo>
                  <a:pt x="72" y="167"/>
                </a:lnTo>
                <a:lnTo>
                  <a:pt x="56" y="169"/>
                </a:lnTo>
                <a:lnTo>
                  <a:pt x="40" y="167"/>
                </a:lnTo>
                <a:lnTo>
                  <a:pt x="29" y="163"/>
                </a:lnTo>
                <a:lnTo>
                  <a:pt x="18" y="157"/>
                </a:lnTo>
                <a:lnTo>
                  <a:pt x="12" y="146"/>
                </a:lnTo>
                <a:lnTo>
                  <a:pt x="5" y="135"/>
                </a:lnTo>
                <a:lnTo>
                  <a:pt x="3" y="120"/>
                </a:lnTo>
                <a:lnTo>
                  <a:pt x="0" y="103"/>
                </a:lnTo>
                <a:lnTo>
                  <a:pt x="0" y="85"/>
                </a:lnTo>
                <a:lnTo>
                  <a:pt x="0" y="67"/>
                </a:lnTo>
                <a:lnTo>
                  <a:pt x="3" y="50"/>
                </a:lnTo>
                <a:lnTo>
                  <a:pt x="6" y="34"/>
                </a:lnTo>
                <a:lnTo>
                  <a:pt x="13" y="22"/>
                </a:lnTo>
                <a:lnTo>
                  <a:pt x="21" y="13"/>
                </a:lnTo>
                <a:lnTo>
                  <a:pt x="31" y="5"/>
                </a:lnTo>
                <a:lnTo>
                  <a:pt x="44" y="1"/>
                </a:lnTo>
                <a:lnTo>
                  <a:pt x="60" y="0"/>
                </a:lnTo>
                <a:lnTo>
                  <a:pt x="76" y="1"/>
                </a:lnTo>
                <a:lnTo>
                  <a:pt x="88" y="5"/>
                </a:lnTo>
                <a:lnTo>
                  <a:pt x="98" y="12"/>
                </a:lnTo>
                <a:lnTo>
                  <a:pt x="105" y="22"/>
                </a:lnTo>
                <a:lnTo>
                  <a:pt x="111" y="34"/>
                </a:lnTo>
                <a:lnTo>
                  <a:pt x="114" y="49"/>
                </a:lnTo>
                <a:lnTo>
                  <a:pt x="116" y="64"/>
                </a:lnTo>
                <a:lnTo>
                  <a:pt x="116" y="84"/>
                </a:lnTo>
                <a:close/>
                <a:moveTo>
                  <a:pt x="84" y="85"/>
                </a:moveTo>
                <a:lnTo>
                  <a:pt x="82" y="75"/>
                </a:lnTo>
                <a:lnTo>
                  <a:pt x="82" y="65"/>
                </a:lnTo>
                <a:lnTo>
                  <a:pt x="81" y="56"/>
                </a:lnTo>
                <a:lnTo>
                  <a:pt x="80" y="50"/>
                </a:lnTo>
                <a:lnTo>
                  <a:pt x="78" y="43"/>
                </a:lnTo>
                <a:lnTo>
                  <a:pt x="77" y="38"/>
                </a:lnTo>
                <a:lnTo>
                  <a:pt x="74" y="34"/>
                </a:lnTo>
                <a:lnTo>
                  <a:pt x="72" y="32"/>
                </a:lnTo>
                <a:lnTo>
                  <a:pt x="69" y="29"/>
                </a:lnTo>
                <a:lnTo>
                  <a:pt x="67" y="28"/>
                </a:lnTo>
                <a:lnTo>
                  <a:pt x="63" y="26"/>
                </a:lnTo>
                <a:lnTo>
                  <a:pt x="59" y="26"/>
                </a:lnTo>
                <a:lnTo>
                  <a:pt x="51" y="26"/>
                </a:lnTo>
                <a:lnTo>
                  <a:pt x="46" y="30"/>
                </a:lnTo>
                <a:lnTo>
                  <a:pt x="42" y="34"/>
                </a:lnTo>
                <a:lnTo>
                  <a:pt x="38" y="41"/>
                </a:lnTo>
                <a:lnTo>
                  <a:pt x="35" y="49"/>
                </a:lnTo>
                <a:lnTo>
                  <a:pt x="34" y="59"/>
                </a:lnTo>
                <a:lnTo>
                  <a:pt x="34" y="69"/>
                </a:lnTo>
                <a:lnTo>
                  <a:pt x="33" y="84"/>
                </a:lnTo>
                <a:lnTo>
                  <a:pt x="34" y="99"/>
                </a:lnTo>
                <a:lnTo>
                  <a:pt x="34" y="113"/>
                </a:lnTo>
                <a:lnTo>
                  <a:pt x="37" y="123"/>
                </a:lnTo>
                <a:lnTo>
                  <a:pt x="39" y="131"/>
                </a:lnTo>
                <a:lnTo>
                  <a:pt x="42" y="136"/>
                </a:lnTo>
                <a:lnTo>
                  <a:pt x="47" y="140"/>
                </a:lnTo>
                <a:lnTo>
                  <a:pt x="51" y="143"/>
                </a:lnTo>
                <a:lnTo>
                  <a:pt x="57" y="143"/>
                </a:lnTo>
                <a:lnTo>
                  <a:pt x="63" y="143"/>
                </a:lnTo>
                <a:lnTo>
                  <a:pt x="67" y="141"/>
                </a:lnTo>
                <a:lnTo>
                  <a:pt x="71" y="139"/>
                </a:lnTo>
                <a:lnTo>
                  <a:pt x="73" y="136"/>
                </a:lnTo>
                <a:lnTo>
                  <a:pt x="76" y="132"/>
                </a:lnTo>
                <a:lnTo>
                  <a:pt x="78" y="128"/>
                </a:lnTo>
                <a:lnTo>
                  <a:pt x="80" y="123"/>
                </a:lnTo>
                <a:lnTo>
                  <a:pt x="81" y="118"/>
                </a:lnTo>
                <a:lnTo>
                  <a:pt x="82" y="110"/>
                </a:lnTo>
                <a:lnTo>
                  <a:pt x="82" y="103"/>
                </a:lnTo>
                <a:lnTo>
                  <a:pt x="82" y="94"/>
                </a:lnTo>
                <a:lnTo>
                  <a:pt x="8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Line 356"/>
          <p:cNvSpPr>
            <a:spLocks noChangeShapeType="1"/>
          </p:cNvSpPr>
          <p:nvPr/>
        </p:nvSpPr>
        <p:spPr bwMode="auto">
          <a:xfrm>
            <a:off x="5629275" y="1931988"/>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357"/>
          <p:cNvSpPr>
            <a:spLocks noChangeShapeType="1"/>
          </p:cNvSpPr>
          <p:nvPr/>
        </p:nvSpPr>
        <p:spPr bwMode="auto">
          <a:xfrm>
            <a:off x="5632450" y="1660525"/>
            <a:ext cx="57308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358"/>
          <p:cNvSpPr>
            <a:spLocks noChangeShapeType="1"/>
          </p:cNvSpPr>
          <p:nvPr/>
        </p:nvSpPr>
        <p:spPr bwMode="auto">
          <a:xfrm>
            <a:off x="5837238" y="1673225"/>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359"/>
          <p:cNvSpPr>
            <a:spLocks noChangeShapeType="1"/>
          </p:cNvSpPr>
          <p:nvPr/>
        </p:nvSpPr>
        <p:spPr bwMode="auto">
          <a:xfrm flipV="1">
            <a:off x="5713413" y="1689100"/>
            <a:ext cx="0" cy="2444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360"/>
          <p:cNvSpPr>
            <a:spLocks/>
          </p:cNvSpPr>
          <p:nvPr/>
        </p:nvSpPr>
        <p:spPr bwMode="auto">
          <a:xfrm>
            <a:off x="5691188" y="1665288"/>
            <a:ext cx="42863" cy="34925"/>
          </a:xfrm>
          <a:custGeom>
            <a:avLst/>
            <a:gdLst>
              <a:gd name="T0" fmla="*/ 52 w 105"/>
              <a:gd name="T1" fmla="*/ 0 h 90"/>
              <a:gd name="T2" fmla="*/ 105 w 105"/>
              <a:gd name="T3" fmla="*/ 90 h 90"/>
              <a:gd name="T4" fmla="*/ 0 w 105"/>
              <a:gd name="T5" fmla="*/ 90 h 90"/>
              <a:gd name="T6" fmla="*/ 52 w 105"/>
              <a:gd name="T7" fmla="*/ 0 h 90"/>
            </a:gdLst>
            <a:ahLst/>
            <a:cxnLst>
              <a:cxn ang="0">
                <a:pos x="T0" y="T1"/>
              </a:cxn>
              <a:cxn ang="0">
                <a:pos x="T2" y="T3"/>
              </a:cxn>
              <a:cxn ang="0">
                <a:pos x="T4" y="T5"/>
              </a:cxn>
              <a:cxn ang="0">
                <a:pos x="T6" y="T7"/>
              </a:cxn>
            </a:cxnLst>
            <a:rect l="0" t="0" r="r" b="b"/>
            <a:pathLst>
              <a:path w="105" h="90">
                <a:moveTo>
                  <a:pt x="52" y="0"/>
                </a:moveTo>
                <a:lnTo>
                  <a:pt x="105"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Line 361"/>
          <p:cNvSpPr>
            <a:spLocks noChangeShapeType="1"/>
          </p:cNvSpPr>
          <p:nvPr/>
        </p:nvSpPr>
        <p:spPr bwMode="auto">
          <a:xfrm flipV="1">
            <a:off x="5918200" y="1687513"/>
            <a:ext cx="0" cy="2698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362"/>
          <p:cNvSpPr>
            <a:spLocks/>
          </p:cNvSpPr>
          <p:nvPr/>
        </p:nvSpPr>
        <p:spPr bwMode="auto">
          <a:xfrm>
            <a:off x="5897563" y="1663700"/>
            <a:ext cx="41275" cy="36513"/>
          </a:xfrm>
          <a:custGeom>
            <a:avLst/>
            <a:gdLst>
              <a:gd name="T0" fmla="*/ 53 w 105"/>
              <a:gd name="T1" fmla="*/ 0 h 90"/>
              <a:gd name="T2" fmla="*/ 105 w 105"/>
              <a:gd name="T3" fmla="*/ 90 h 90"/>
              <a:gd name="T4" fmla="*/ 0 w 105"/>
              <a:gd name="T5" fmla="*/ 90 h 90"/>
              <a:gd name="T6" fmla="*/ 53 w 105"/>
              <a:gd name="T7" fmla="*/ 0 h 90"/>
            </a:gdLst>
            <a:ahLst/>
            <a:cxnLst>
              <a:cxn ang="0">
                <a:pos x="T0" y="T1"/>
              </a:cxn>
              <a:cxn ang="0">
                <a:pos x="T2" y="T3"/>
              </a:cxn>
              <a:cxn ang="0">
                <a:pos x="T4" y="T5"/>
              </a:cxn>
              <a:cxn ang="0">
                <a:pos x="T6" y="T7"/>
              </a:cxn>
            </a:cxnLst>
            <a:rect l="0" t="0" r="r" b="b"/>
            <a:pathLst>
              <a:path w="105" h="90">
                <a:moveTo>
                  <a:pt x="53" y="0"/>
                </a:moveTo>
                <a:lnTo>
                  <a:pt x="105" y="90"/>
                </a:lnTo>
                <a:lnTo>
                  <a:pt x="0" y="90"/>
                </a:lnTo>
                <a:lnTo>
                  <a:pt x="53"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63"/>
          <p:cNvSpPr>
            <a:spLocks/>
          </p:cNvSpPr>
          <p:nvPr/>
        </p:nvSpPr>
        <p:spPr bwMode="auto">
          <a:xfrm>
            <a:off x="5629275" y="1581150"/>
            <a:ext cx="39688" cy="65088"/>
          </a:xfrm>
          <a:custGeom>
            <a:avLst/>
            <a:gdLst>
              <a:gd name="T0" fmla="*/ 100 w 100"/>
              <a:gd name="T1" fmla="*/ 154 h 163"/>
              <a:gd name="T2" fmla="*/ 100 w 100"/>
              <a:gd name="T3" fmla="*/ 159 h 163"/>
              <a:gd name="T4" fmla="*/ 99 w 100"/>
              <a:gd name="T5" fmla="*/ 162 h 163"/>
              <a:gd name="T6" fmla="*/ 97 w 100"/>
              <a:gd name="T7" fmla="*/ 163 h 163"/>
              <a:gd name="T8" fmla="*/ 6 w 100"/>
              <a:gd name="T9" fmla="*/ 163 h 163"/>
              <a:gd name="T10" fmla="*/ 4 w 100"/>
              <a:gd name="T11" fmla="*/ 163 h 163"/>
              <a:gd name="T12" fmla="*/ 2 w 100"/>
              <a:gd name="T13" fmla="*/ 160 h 163"/>
              <a:gd name="T14" fmla="*/ 1 w 100"/>
              <a:gd name="T15" fmla="*/ 157 h 163"/>
              <a:gd name="T16" fmla="*/ 1 w 100"/>
              <a:gd name="T17" fmla="*/ 151 h 163"/>
              <a:gd name="T18" fmla="*/ 1 w 100"/>
              <a:gd name="T19" fmla="*/ 145 h 163"/>
              <a:gd name="T20" fmla="*/ 2 w 100"/>
              <a:gd name="T21" fmla="*/ 141 h 163"/>
              <a:gd name="T22" fmla="*/ 4 w 100"/>
              <a:gd name="T23" fmla="*/ 138 h 163"/>
              <a:gd name="T24" fmla="*/ 6 w 100"/>
              <a:gd name="T25" fmla="*/ 138 h 163"/>
              <a:gd name="T26" fmla="*/ 36 w 100"/>
              <a:gd name="T27" fmla="*/ 32 h 163"/>
              <a:gd name="T28" fmla="*/ 8 w 100"/>
              <a:gd name="T29" fmla="*/ 48 h 163"/>
              <a:gd name="T30" fmla="*/ 4 w 100"/>
              <a:gd name="T31" fmla="*/ 48 h 163"/>
              <a:gd name="T32" fmla="*/ 1 w 100"/>
              <a:gd name="T33" fmla="*/ 45 h 163"/>
              <a:gd name="T34" fmla="*/ 1 w 100"/>
              <a:gd name="T35" fmla="*/ 40 h 163"/>
              <a:gd name="T36" fmla="*/ 1 w 100"/>
              <a:gd name="T37" fmla="*/ 34 h 163"/>
              <a:gd name="T38" fmla="*/ 1 w 100"/>
              <a:gd name="T39" fmla="*/ 30 h 163"/>
              <a:gd name="T40" fmla="*/ 2 w 100"/>
              <a:gd name="T41" fmla="*/ 27 h 163"/>
              <a:gd name="T42" fmla="*/ 4 w 100"/>
              <a:gd name="T43" fmla="*/ 25 h 163"/>
              <a:gd name="T44" fmla="*/ 40 w 100"/>
              <a:gd name="T45" fmla="*/ 1 h 163"/>
              <a:gd name="T46" fmla="*/ 42 w 100"/>
              <a:gd name="T47" fmla="*/ 0 h 163"/>
              <a:gd name="T48" fmla="*/ 44 w 100"/>
              <a:gd name="T49" fmla="*/ 0 h 163"/>
              <a:gd name="T50" fmla="*/ 48 w 100"/>
              <a:gd name="T51" fmla="*/ 0 h 163"/>
              <a:gd name="T52" fmla="*/ 55 w 100"/>
              <a:gd name="T53" fmla="*/ 0 h 163"/>
              <a:gd name="T54" fmla="*/ 63 w 100"/>
              <a:gd name="T55" fmla="*/ 0 h 163"/>
              <a:gd name="T56" fmla="*/ 66 w 100"/>
              <a:gd name="T57" fmla="*/ 0 h 163"/>
              <a:gd name="T58" fmla="*/ 69 w 100"/>
              <a:gd name="T59" fmla="*/ 1 h 163"/>
              <a:gd name="T60" fmla="*/ 69 w 100"/>
              <a:gd name="T61" fmla="*/ 4 h 163"/>
              <a:gd name="T62" fmla="*/ 95 w 100"/>
              <a:gd name="T63" fmla="*/ 138 h 163"/>
              <a:gd name="T64" fmla="*/ 98 w 100"/>
              <a:gd name="T65" fmla="*/ 138 h 163"/>
              <a:gd name="T66" fmla="*/ 99 w 100"/>
              <a:gd name="T67" fmla="*/ 141 h 163"/>
              <a:gd name="T68" fmla="*/ 100 w 100"/>
              <a:gd name="T69" fmla="*/ 145 h 163"/>
              <a:gd name="T70" fmla="*/ 100 w 100"/>
              <a:gd name="T71"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3">
                <a:moveTo>
                  <a:pt x="100" y="151"/>
                </a:moveTo>
                <a:lnTo>
                  <a:pt x="100" y="154"/>
                </a:lnTo>
                <a:lnTo>
                  <a:pt x="100" y="157"/>
                </a:lnTo>
                <a:lnTo>
                  <a:pt x="100" y="159"/>
                </a:lnTo>
                <a:lnTo>
                  <a:pt x="99" y="160"/>
                </a:lnTo>
                <a:lnTo>
                  <a:pt x="99" y="162"/>
                </a:lnTo>
                <a:lnTo>
                  <a:pt x="98" y="163"/>
                </a:lnTo>
                <a:lnTo>
                  <a:pt x="97" y="163"/>
                </a:lnTo>
                <a:lnTo>
                  <a:pt x="95" y="163"/>
                </a:lnTo>
                <a:lnTo>
                  <a:pt x="6" y="163"/>
                </a:lnTo>
                <a:lnTo>
                  <a:pt x="5" y="163"/>
                </a:lnTo>
                <a:lnTo>
                  <a:pt x="4" y="163"/>
                </a:lnTo>
                <a:lnTo>
                  <a:pt x="2" y="162"/>
                </a:lnTo>
                <a:lnTo>
                  <a:pt x="2" y="160"/>
                </a:lnTo>
                <a:lnTo>
                  <a:pt x="1" y="159"/>
                </a:lnTo>
                <a:lnTo>
                  <a:pt x="1" y="157"/>
                </a:lnTo>
                <a:lnTo>
                  <a:pt x="1" y="154"/>
                </a:lnTo>
                <a:lnTo>
                  <a:pt x="1" y="151"/>
                </a:lnTo>
                <a:lnTo>
                  <a:pt x="1" y="147"/>
                </a:lnTo>
                <a:lnTo>
                  <a:pt x="1" y="145"/>
                </a:lnTo>
                <a:lnTo>
                  <a:pt x="1" y="142"/>
                </a:lnTo>
                <a:lnTo>
                  <a:pt x="2" y="141"/>
                </a:lnTo>
                <a:lnTo>
                  <a:pt x="2" y="140"/>
                </a:lnTo>
                <a:lnTo>
                  <a:pt x="4" y="138"/>
                </a:lnTo>
                <a:lnTo>
                  <a:pt x="5" y="138"/>
                </a:lnTo>
                <a:lnTo>
                  <a:pt x="6" y="138"/>
                </a:lnTo>
                <a:lnTo>
                  <a:pt x="36" y="138"/>
                </a:lnTo>
                <a:lnTo>
                  <a:pt x="36" y="32"/>
                </a:lnTo>
                <a:lnTo>
                  <a:pt x="10" y="47"/>
                </a:lnTo>
                <a:lnTo>
                  <a:pt x="8" y="48"/>
                </a:lnTo>
                <a:lnTo>
                  <a:pt x="5" y="48"/>
                </a:lnTo>
                <a:lnTo>
                  <a:pt x="4" y="48"/>
                </a:lnTo>
                <a:lnTo>
                  <a:pt x="2" y="47"/>
                </a:lnTo>
                <a:lnTo>
                  <a:pt x="1" y="45"/>
                </a:lnTo>
                <a:lnTo>
                  <a:pt x="1" y="44"/>
                </a:lnTo>
                <a:lnTo>
                  <a:pt x="1" y="40"/>
                </a:lnTo>
                <a:lnTo>
                  <a:pt x="0" y="36"/>
                </a:lnTo>
                <a:lnTo>
                  <a:pt x="1" y="34"/>
                </a:lnTo>
                <a:lnTo>
                  <a:pt x="1" y="31"/>
                </a:lnTo>
                <a:lnTo>
                  <a:pt x="1" y="30"/>
                </a:lnTo>
                <a:lnTo>
                  <a:pt x="1" y="28"/>
                </a:lnTo>
                <a:lnTo>
                  <a:pt x="2" y="27"/>
                </a:lnTo>
                <a:lnTo>
                  <a:pt x="2" y="26"/>
                </a:lnTo>
                <a:lnTo>
                  <a:pt x="4" y="25"/>
                </a:lnTo>
                <a:lnTo>
                  <a:pt x="5" y="23"/>
                </a:lnTo>
                <a:lnTo>
                  <a:pt x="40" y="1"/>
                </a:lnTo>
                <a:lnTo>
                  <a:pt x="40" y="1"/>
                </a:lnTo>
                <a:lnTo>
                  <a:pt x="42" y="0"/>
                </a:lnTo>
                <a:lnTo>
                  <a:pt x="43" y="0"/>
                </a:lnTo>
                <a:lnTo>
                  <a:pt x="44" y="0"/>
                </a:lnTo>
                <a:lnTo>
                  <a:pt x="46" y="0"/>
                </a:lnTo>
                <a:lnTo>
                  <a:pt x="48" y="0"/>
                </a:lnTo>
                <a:lnTo>
                  <a:pt x="51" y="0"/>
                </a:lnTo>
                <a:lnTo>
                  <a:pt x="55" y="0"/>
                </a:lnTo>
                <a:lnTo>
                  <a:pt x="59" y="0"/>
                </a:lnTo>
                <a:lnTo>
                  <a:pt x="63" y="0"/>
                </a:lnTo>
                <a:lnTo>
                  <a:pt x="65" y="0"/>
                </a:lnTo>
                <a:lnTo>
                  <a:pt x="66" y="0"/>
                </a:lnTo>
                <a:lnTo>
                  <a:pt x="68" y="1"/>
                </a:lnTo>
                <a:lnTo>
                  <a:pt x="69" y="1"/>
                </a:lnTo>
                <a:lnTo>
                  <a:pt x="69" y="2"/>
                </a:lnTo>
                <a:lnTo>
                  <a:pt x="69" y="4"/>
                </a:lnTo>
                <a:lnTo>
                  <a:pt x="69" y="138"/>
                </a:lnTo>
                <a:lnTo>
                  <a:pt x="95" y="138"/>
                </a:lnTo>
                <a:lnTo>
                  <a:pt x="97" y="138"/>
                </a:lnTo>
                <a:lnTo>
                  <a:pt x="98" y="138"/>
                </a:lnTo>
                <a:lnTo>
                  <a:pt x="99" y="140"/>
                </a:lnTo>
                <a:lnTo>
                  <a:pt x="99" y="141"/>
                </a:lnTo>
                <a:lnTo>
                  <a:pt x="100" y="142"/>
                </a:lnTo>
                <a:lnTo>
                  <a:pt x="100" y="145"/>
                </a:lnTo>
                <a:lnTo>
                  <a:pt x="100" y="147"/>
                </a:lnTo>
                <a:lnTo>
                  <a:pt x="100"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64"/>
          <p:cNvSpPr>
            <a:spLocks/>
          </p:cNvSpPr>
          <p:nvPr/>
        </p:nvSpPr>
        <p:spPr bwMode="auto">
          <a:xfrm>
            <a:off x="5680075" y="1631950"/>
            <a:ext cx="14288" cy="14288"/>
          </a:xfrm>
          <a:custGeom>
            <a:avLst/>
            <a:gdLst>
              <a:gd name="T0" fmla="*/ 37 w 37"/>
              <a:gd name="T1" fmla="*/ 20 h 40"/>
              <a:gd name="T2" fmla="*/ 37 w 37"/>
              <a:gd name="T3" fmla="*/ 31 h 40"/>
              <a:gd name="T4" fmla="*/ 33 w 37"/>
              <a:gd name="T5" fmla="*/ 36 h 40"/>
              <a:gd name="T6" fmla="*/ 28 w 37"/>
              <a:gd name="T7" fmla="*/ 38 h 40"/>
              <a:gd name="T8" fmla="*/ 18 w 37"/>
              <a:gd name="T9" fmla="*/ 40 h 40"/>
              <a:gd name="T10" fmla="*/ 9 w 37"/>
              <a:gd name="T11" fmla="*/ 38 h 40"/>
              <a:gd name="T12" fmla="*/ 4 w 37"/>
              <a:gd name="T13" fmla="*/ 36 h 40"/>
              <a:gd name="T14" fmla="*/ 0 w 37"/>
              <a:gd name="T15" fmla="*/ 31 h 40"/>
              <a:gd name="T16" fmla="*/ 0 w 37"/>
              <a:gd name="T17" fmla="*/ 20 h 40"/>
              <a:gd name="T18" fmla="*/ 0 w 37"/>
              <a:gd name="T19" fmla="*/ 10 h 40"/>
              <a:gd name="T20" fmla="*/ 4 w 37"/>
              <a:gd name="T21" fmla="*/ 4 h 40"/>
              <a:gd name="T22" fmla="*/ 9 w 37"/>
              <a:gd name="T23" fmla="*/ 0 h 40"/>
              <a:gd name="T24" fmla="*/ 18 w 37"/>
              <a:gd name="T25" fmla="*/ 0 h 40"/>
              <a:gd name="T26" fmla="*/ 28 w 37"/>
              <a:gd name="T27" fmla="*/ 0 h 40"/>
              <a:gd name="T28" fmla="*/ 33 w 37"/>
              <a:gd name="T29" fmla="*/ 4 h 40"/>
              <a:gd name="T30" fmla="*/ 37 w 37"/>
              <a:gd name="T31" fmla="*/ 10 h 40"/>
              <a:gd name="T32" fmla="*/ 37 w 37"/>
              <a:gd name="T3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0">
                <a:moveTo>
                  <a:pt x="37" y="20"/>
                </a:moveTo>
                <a:lnTo>
                  <a:pt x="37" y="31"/>
                </a:lnTo>
                <a:lnTo>
                  <a:pt x="33" y="36"/>
                </a:lnTo>
                <a:lnTo>
                  <a:pt x="28" y="38"/>
                </a:lnTo>
                <a:lnTo>
                  <a:pt x="18" y="40"/>
                </a:lnTo>
                <a:lnTo>
                  <a:pt x="9" y="38"/>
                </a:lnTo>
                <a:lnTo>
                  <a:pt x="4" y="36"/>
                </a:lnTo>
                <a:lnTo>
                  <a:pt x="0" y="31"/>
                </a:lnTo>
                <a:lnTo>
                  <a:pt x="0" y="20"/>
                </a:lnTo>
                <a:lnTo>
                  <a:pt x="0" y="10"/>
                </a:lnTo>
                <a:lnTo>
                  <a:pt x="4" y="4"/>
                </a:lnTo>
                <a:lnTo>
                  <a:pt x="9" y="0"/>
                </a:lnTo>
                <a:lnTo>
                  <a:pt x="18" y="0"/>
                </a:lnTo>
                <a:lnTo>
                  <a:pt x="28" y="0"/>
                </a:lnTo>
                <a:lnTo>
                  <a:pt x="33" y="4"/>
                </a:lnTo>
                <a:lnTo>
                  <a:pt x="37" y="10"/>
                </a:lnTo>
                <a:lnTo>
                  <a:pt x="3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65"/>
          <p:cNvSpPr>
            <a:spLocks noEditPoints="1"/>
          </p:cNvSpPr>
          <p:nvPr/>
        </p:nvSpPr>
        <p:spPr bwMode="auto">
          <a:xfrm>
            <a:off x="5703888" y="1581150"/>
            <a:ext cx="47625" cy="65088"/>
          </a:xfrm>
          <a:custGeom>
            <a:avLst/>
            <a:gdLst>
              <a:gd name="T0" fmla="*/ 120 w 121"/>
              <a:gd name="T1" fmla="*/ 123 h 164"/>
              <a:gd name="T2" fmla="*/ 117 w 121"/>
              <a:gd name="T3" fmla="*/ 129 h 164"/>
              <a:gd name="T4" fmla="*/ 102 w 121"/>
              <a:gd name="T5" fmla="*/ 130 h 164"/>
              <a:gd name="T6" fmla="*/ 102 w 121"/>
              <a:gd name="T7" fmla="*/ 160 h 164"/>
              <a:gd name="T8" fmla="*/ 99 w 121"/>
              <a:gd name="T9" fmla="*/ 163 h 164"/>
              <a:gd name="T10" fmla="*/ 95 w 121"/>
              <a:gd name="T11" fmla="*/ 163 h 164"/>
              <a:gd name="T12" fmla="*/ 90 w 121"/>
              <a:gd name="T13" fmla="*/ 164 h 164"/>
              <a:gd name="T14" fmla="*/ 81 w 121"/>
              <a:gd name="T15" fmla="*/ 164 h 164"/>
              <a:gd name="T16" fmla="*/ 74 w 121"/>
              <a:gd name="T17" fmla="*/ 163 h 164"/>
              <a:gd name="T18" fmla="*/ 70 w 121"/>
              <a:gd name="T19" fmla="*/ 163 h 164"/>
              <a:gd name="T20" fmla="*/ 69 w 121"/>
              <a:gd name="T21" fmla="*/ 160 h 164"/>
              <a:gd name="T22" fmla="*/ 69 w 121"/>
              <a:gd name="T23" fmla="*/ 130 h 164"/>
              <a:gd name="T24" fmla="*/ 5 w 121"/>
              <a:gd name="T25" fmla="*/ 130 h 164"/>
              <a:gd name="T26" fmla="*/ 2 w 121"/>
              <a:gd name="T27" fmla="*/ 129 h 164"/>
              <a:gd name="T28" fmla="*/ 1 w 121"/>
              <a:gd name="T29" fmla="*/ 125 h 164"/>
              <a:gd name="T30" fmla="*/ 0 w 121"/>
              <a:gd name="T31" fmla="*/ 120 h 164"/>
              <a:gd name="T32" fmla="*/ 0 w 121"/>
              <a:gd name="T33" fmla="*/ 111 h 164"/>
              <a:gd name="T34" fmla="*/ 0 w 121"/>
              <a:gd name="T35" fmla="*/ 106 h 164"/>
              <a:gd name="T36" fmla="*/ 1 w 121"/>
              <a:gd name="T37" fmla="*/ 100 h 164"/>
              <a:gd name="T38" fmla="*/ 2 w 121"/>
              <a:gd name="T39" fmla="*/ 96 h 164"/>
              <a:gd name="T40" fmla="*/ 55 w 121"/>
              <a:gd name="T41" fmla="*/ 4 h 164"/>
              <a:gd name="T42" fmla="*/ 57 w 121"/>
              <a:gd name="T43" fmla="*/ 2 h 164"/>
              <a:gd name="T44" fmla="*/ 61 w 121"/>
              <a:gd name="T45" fmla="*/ 1 h 164"/>
              <a:gd name="T46" fmla="*/ 68 w 121"/>
              <a:gd name="T47" fmla="*/ 0 h 164"/>
              <a:gd name="T48" fmla="*/ 78 w 121"/>
              <a:gd name="T49" fmla="*/ 0 h 164"/>
              <a:gd name="T50" fmla="*/ 89 w 121"/>
              <a:gd name="T51" fmla="*/ 0 h 164"/>
              <a:gd name="T52" fmla="*/ 96 w 121"/>
              <a:gd name="T53" fmla="*/ 1 h 164"/>
              <a:gd name="T54" fmla="*/ 100 w 121"/>
              <a:gd name="T55" fmla="*/ 2 h 164"/>
              <a:gd name="T56" fmla="*/ 102 w 121"/>
              <a:gd name="T57" fmla="*/ 5 h 164"/>
              <a:gd name="T58" fmla="*/ 116 w 121"/>
              <a:gd name="T59" fmla="*/ 103 h 164"/>
              <a:gd name="T60" fmla="*/ 119 w 121"/>
              <a:gd name="T61" fmla="*/ 107 h 164"/>
              <a:gd name="T62" fmla="*/ 121 w 121"/>
              <a:gd name="T63" fmla="*/ 117 h 164"/>
              <a:gd name="T64" fmla="*/ 69 w 121"/>
              <a:gd name="T65" fmla="*/ 28 h 164"/>
              <a:gd name="T66" fmla="*/ 69 w 121"/>
              <a:gd name="T67"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 h="164">
                <a:moveTo>
                  <a:pt x="121" y="117"/>
                </a:moveTo>
                <a:lnTo>
                  <a:pt x="120" y="123"/>
                </a:lnTo>
                <a:lnTo>
                  <a:pt x="119" y="126"/>
                </a:lnTo>
                <a:lnTo>
                  <a:pt x="117" y="129"/>
                </a:lnTo>
                <a:lnTo>
                  <a:pt x="116" y="130"/>
                </a:lnTo>
                <a:lnTo>
                  <a:pt x="102" y="130"/>
                </a:lnTo>
                <a:lnTo>
                  <a:pt x="102" y="159"/>
                </a:lnTo>
                <a:lnTo>
                  <a:pt x="102" y="160"/>
                </a:lnTo>
                <a:lnTo>
                  <a:pt x="100" y="162"/>
                </a:lnTo>
                <a:lnTo>
                  <a:pt x="99" y="163"/>
                </a:lnTo>
                <a:lnTo>
                  <a:pt x="98" y="163"/>
                </a:lnTo>
                <a:lnTo>
                  <a:pt x="95" y="163"/>
                </a:lnTo>
                <a:lnTo>
                  <a:pt x="93" y="164"/>
                </a:lnTo>
                <a:lnTo>
                  <a:pt x="90" y="164"/>
                </a:lnTo>
                <a:lnTo>
                  <a:pt x="85" y="164"/>
                </a:lnTo>
                <a:lnTo>
                  <a:pt x="81" y="164"/>
                </a:lnTo>
                <a:lnTo>
                  <a:pt x="77" y="164"/>
                </a:lnTo>
                <a:lnTo>
                  <a:pt x="74" y="163"/>
                </a:lnTo>
                <a:lnTo>
                  <a:pt x="73" y="163"/>
                </a:lnTo>
                <a:lnTo>
                  <a:pt x="70" y="163"/>
                </a:lnTo>
                <a:lnTo>
                  <a:pt x="70" y="162"/>
                </a:lnTo>
                <a:lnTo>
                  <a:pt x="69" y="160"/>
                </a:lnTo>
                <a:lnTo>
                  <a:pt x="69" y="159"/>
                </a:lnTo>
                <a:lnTo>
                  <a:pt x="69" y="130"/>
                </a:lnTo>
                <a:lnTo>
                  <a:pt x="8" y="130"/>
                </a:lnTo>
                <a:lnTo>
                  <a:pt x="5" y="130"/>
                </a:lnTo>
                <a:lnTo>
                  <a:pt x="4" y="129"/>
                </a:lnTo>
                <a:lnTo>
                  <a:pt x="2" y="129"/>
                </a:lnTo>
                <a:lnTo>
                  <a:pt x="1" y="128"/>
                </a:lnTo>
                <a:lnTo>
                  <a:pt x="1" y="125"/>
                </a:lnTo>
                <a:lnTo>
                  <a:pt x="0" y="123"/>
                </a:lnTo>
                <a:lnTo>
                  <a:pt x="0" y="120"/>
                </a:lnTo>
                <a:lnTo>
                  <a:pt x="0" y="115"/>
                </a:lnTo>
                <a:lnTo>
                  <a:pt x="0" y="111"/>
                </a:lnTo>
                <a:lnTo>
                  <a:pt x="0" y="108"/>
                </a:lnTo>
                <a:lnTo>
                  <a:pt x="0" y="106"/>
                </a:lnTo>
                <a:lnTo>
                  <a:pt x="0" y="103"/>
                </a:lnTo>
                <a:lnTo>
                  <a:pt x="1" y="100"/>
                </a:lnTo>
                <a:lnTo>
                  <a:pt x="1" y="98"/>
                </a:lnTo>
                <a:lnTo>
                  <a:pt x="2" y="96"/>
                </a:lnTo>
                <a:lnTo>
                  <a:pt x="4" y="94"/>
                </a:lnTo>
                <a:lnTo>
                  <a:pt x="55" y="4"/>
                </a:lnTo>
                <a:lnTo>
                  <a:pt x="55" y="4"/>
                </a:lnTo>
                <a:lnTo>
                  <a:pt x="57" y="2"/>
                </a:lnTo>
                <a:lnTo>
                  <a:pt x="59" y="1"/>
                </a:lnTo>
                <a:lnTo>
                  <a:pt x="61" y="1"/>
                </a:lnTo>
                <a:lnTo>
                  <a:pt x="64" y="0"/>
                </a:lnTo>
                <a:lnTo>
                  <a:pt x="68" y="0"/>
                </a:lnTo>
                <a:lnTo>
                  <a:pt x="72" y="0"/>
                </a:lnTo>
                <a:lnTo>
                  <a:pt x="78" y="0"/>
                </a:lnTo>
                <a:lnTo>
                  <a:pt x="83" y="0"/>
                </a:lnTo>
                <a:lnTo>
                  <a:pt x="89" y="0"/>
                </a:lnTo>
                <a:lnTo>
                  <a:pt x="93" y="1"/>
                </a:lnTo>
                <a:lnTo>
                  <a:pt x="96" y="1"/>
                </a:lnTo>
                <a:lnTo>
                  <a:pt x="99" y="2"/>
                </a:lnTo>
                <a:lnTo>
                  <a:pt x="100" y="2"/>
                </a:lnTo>
                <a:lnTo>
                  <a:pt x="102" y="4"/>
                </a:lnTo>
                <a:lnTo>
                  <a:pt x="102" y="5"/>
                </a:lnTo>
                <a:lnTo>
                  <a:pt x="102" y="103"/>
                </a:lnTo>
                <a:lnTo>
                  <a:pt x="116" y="103"/>
                </a:lnTo>
                <a:lnTo>
                  <a:pt x="117" y="104"/>
                </a:lnTo>
                <a:lnTo>
                  <a:pt x="119" y="107"/>
                </a:lnTo>
                <a:lnTo>
                  <a:pt x="120" y="111"/>
                </a:lnTo>
                <a:lnTo>
                  <a:pt x="121" y="117"/>
                </a:lnTo>
                <a:close/>
                <a:moveTo>
                  <a:pt x="69" y="28"/>
                </a:moveTo>
                <a:lnTo>
                  <a:pt x="69" y="28"/>
                </a:lnTo>
                <a:lnTo>
                  <a:pt x="26" y="103"/>
                </a:lnTo>
                <a:lnTo>
                  <a:pt x="69" y="103"/>
                </a:lnTo>
                <a:lnTo>
                  <a:pt x="6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66"/>
          <p:cNvSpPr>
            <a:spLocks noEditPoints="1"/>
          </p:cNvSpPr>
          <p:nvPr/>
        </p:nvSpPr>
        <p:spPr bwMode="auto">
          <a:xfrm>
            <a:off x="5754688" y="1581150"/>
            <a:ext cx="49213" cy="65088"/>
          </a:xfrm>
          <a:custGeom>
            <a:avLst/>
            <a:gdLst>
              <a:gd name="T0" fmla="*/ 122 w 122"/>
              <a:gd name="T1" fmla="*/ 123 h 164"/>
              <a:gd name="T2" fmla="*/ 119 w 122"/>
              <a:gd name="T3" fmla="*/ 129 h 164"/>
              <a:gd name="T4" fmla="*/ 102 w 122"/>
              <a:gd name="T5" fmla="*/ 130 h 164"/>
              <a:gd name="T6" fmla="*/ 102 w 122"/>
              <a:gd name="T7" fmla="*/ 160 h 164"/>
              <a:gd name="T8" fmla="*/ 101 w 122"/>
              <a:gd name="T9" fmla="*/ 163 h 164"/>
              <a:gd name="T10" fmla="*/ 97 w 122"/>
              <a:gd name="T11" fmla="*/ 163 h 164"/>
              <a:gd name="T12" fmla="*/ 91 w 122"/>
              <a:gd name="T13" fmla="*/ 164 h 164"/>
              <a:gd name="T14" fmla="*/ 81 w 122"/>
              <a:gd name="T15" fmla="*/ 164 h 164"/>
              <a:gd name="T16" fmla="*/ 76 w 122"/>
              <a:gd name="T17" fmla="*/ 163 h 164"/>
              <a:gd name="T18" fmla="*/ 72 w 122"/>
              <a:gd name="T19" fmla="*/ 163 h 164"/>
              <a:gd name="T20" fmla="*/ 71 w 122"/>
              <a:gd name="T21" fmla="*/ 160 h 164"/>
              <a:gd name="T22" fmla="*/ 71 w 122"/>
              <a:gd name="T23" fmla="*/ 130 h 164"/>
              <a:gd name="T24" fmla="*/ 7 w 122"/>
              <a:gd name="T25" fmla="*/ 130 h 164"/>
              <a:gd name="T26" fmla="*/ 3 w 122"/>
              <a:gd name="T27" fmla="*/ 129 h 164"/>
              <a:gd name="T28" fmla="*/ 2 w 122"/>
              <a:gd name="T29" fmla="*/ 125 h 164"/>
              <a:gd name="T30" fmla="*/ 0 w 122"/>
              <a:gd name="T31" fmla="*/ 120 h 164"/>
              <a:gd name="T32" fmla="*/ 0 w 122"/>
              <a:gd name="T33" fmla="*/ 111 h 164"/>
              <a:gd name="T34" fmla="*/ 2 w 122"/>
              <a:gd name="T35" fmla="*/ 106 h 164"/>
              <a:gd name="T36" fmla="*/ 2 w 122"/>
              <a:gd name="T37" fmla="*/ 100 h 164"/>
              <a:gd name="T38" fmla="*/ 4 w 122"/>
              <a:gd name="T39" fmla="*/ 96 h 164"/>
              <a:gd name="T40" fmla="*/ 55 w 122"/>
              <a:gd name="T41" fmla="*/ 4 h 164"/>
              <a:gd name="T42" fmla="*/ 58 w 122"/>
              <a:gd name="T43" fmla="*/ 2 h 164"/>
              <a:gd name="T44" fmla="*/ 62 w 122"/>
              <a:gd name="T45" fmla="*/ 1 h 164"/>
              <a:gd name="T46" fmla="*/ 68 w 122"/>
              <a:gd name="T47" fmla="*/ 0 h 164"/>
              <a:gd name="T48" fmla="*/ 79 w 122"/>
              <a:gd name="T49" fmla="*/ 0 h 164"/>
              <a:gd name="T50" fmla="*/ 89 w 122"/>
              <a:gd name="T51" fmla="*/ 0 h 164"/>
              <a:gd name="T52" fmla="*/ 97 w 122"/>
              <a:gd name="T53" fmla="*/ 1 h 164"/>
              <a:gd name="T54" fmla="*/ 101 w 122"/>
              <a:gd name="T55" fmla="*/ 2 h 164"/>
              <a:gd name="T56" fmla="*/ 102 w 122"/>
              <a:gd name="T57" fmla="*/ 5 h 164"/>
              <a:gd name="T58" fmla="*/ 117 w 122"/>
              <a:gd name="T59" fmla="*/ 103 h 164"/>
              <a:gd name="T60" fmla="*/ 121 w 122"/>
              <a:gd name="T61" fmla="*/ 107 h 164"/>
              <a:gd name="T62" fmla="*/ 122 w 122"/>
              <a:gd name="T63" fmla="*/ 117 h 164"/>
              <a:gd name="T64" fmla="*/ 70 w 122"/>
              <a:gd name="T65" fmla="*/ 28 h 164"/>
              <a:gd name="T66" fmla="*/ 71 w 122"/>
              <a:gd name="T67"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64">
                <a:moveTo>
                  <a:pt x="122" y="117"/>
                </a:moveTo>
                <a:lnTo>
                  <a:pt x="122" y="123"/>
                </a:lnTo>
                <a:lnTo>
                  <a:pt x="121" y="126"/>
                </a:lnTo>
                <a:lnTo>
                  <a:pt x="119" y="129"/>
                </a:lnTo>
                <a:lnTo>
                  <a:pt x="117" y="130"/>
                </a:lnTo>
                <a:lnTo>
                  <a:pt x="102" y="130"/>
                </a:lnTo>
                <a:lnTo>
                  <a:pt x="102" y="159"/>
                </a:lnTo>
                <a:lnTo>
                  <a:pt x="102" y="160"/>
                </a:lnTo>
                <a:lnTo>
                  <a:pt x="101" y="162"/>
                </a:lnTo>
                <a:lnTo>
                  <a:pt x="101" y="163"/>
                </a:lnTo>
                <a:lnTo>
                  <a:pt x="98" y="163"/>
                </a:lnTo>
                <a:lnTo>
                  <a:pt x="97" y="163"/>
                </a:lnTo>
                <a:lnTo>
                  <a:pt x="95" y="164"/>
                </a:lnTo>
                <a:lnTo>
                  <a:pt x="91" y="164"/>
                </a:lnTo>
                <a:lnTo>
                  <a:pt x="87" y="164"/>
                </a:lnTo>
                <a:lnTo>
                  <a:pt x="81" y="164"/>
                </a:lnTo>
                <a:lnTo>
                  <a:pt x="79" y="164"/>
                </a:lnTo>
                <a:lnTo>
                  <a:pt x="76" y="163"/>
                </a:lnTo>
                <a:lnTo>
                  <a:pt x="74" y="163"/>
                </a:lnTo>
                <a:lnTo>
                  <a:pt x="72" y="163"/>
                </a:lnTo>
                <a:lnTo>
                  <a:pt x="71" y="162"/>
                </a:lnTo>
                <a:lnTo>
                  <a:pt x="71" y="160"/>
                </a:lnTo>
                <a:lnTo>
                  <a:pt x="71" y="159"/>
                </a:lnTo>
                <a:lnTo>
                  <a:pt x="71" y="130"/>
                </a:lnTo>
                <a:lnTo>
                  <a:pt x="8" y="130"/>
                </a:lnTo>
                <a:lnTo>
                  <a:pt x="7" y="130"/>
                </a:lnTo>
                <a:lnTo>
                  <a:pt x="4" y="129"/>
                </a:lnTo>
                <a:lnTo>
                  <a:pt x="3" y="129"/>
                </a:lnTo>
                <a:lnTo>
                  <a:pt x="3" y="128"/>
                </a:lnTo>
                <a:lnTo>
                  <a:pt x="2" y="125"/>
                </a:lnTo>
                <a:lnTo>
                  <a:pt x="2" y="123"/>
                </a:lnTo>
                <a:lnTo>
                  <a:pt x="0" y="120"/>
                </a:lnTo>
                <a:lnTo>
                  <a:pt x="0" y="115"/>
                </a:lnTo>
                <a:lnTo>
                  <a:pt x="0" y="111"/>
                </a:lnTo>
                <a:lnTo>
                  <a:pt x="0" y="108"/>
                </a:lnTo>
                <a:lnTo>
                  <a:pt x="2" y="106"/>
                </a:lnTo>
                <a:lnTo>
                  <a:pt x="2" y="103"/>
                </a:lnTo>
                <a:lnTo>
                  <a:pt x="2" y="100"/>
                </a:lnTo>
                <a:lnTo>
                  <a:pt x="3" y="98"/>
                </a:lnTo>
                <a:lnTo>
                  <a:pt x="4" y="96"/>
                </a:lnTo>
                <a:lnTo>
                  <a:pt x="4" y="94"/>
                </a:lnTo>
                <a:lnTo>
                  <a:pt x="55" y="4"/>
                </a:lnTo>
                <a:lnTo>
                  <a:pt x="57" y="4"/>
                </a:lnTo>
                <a:lnTo>
                  <a:pt x="58" y="2"/>
                </a:lnTo>
                <a:lnTo>
                  <a:pt x="59" y="1"/>
                </a:lnTo>
                <a:lnTo>
                  <a:pt x="62" y="1"/>
                </a:lnTo>
                <a:lnTo>
                  <a:pt x="64" y="0"/>
                </a:lnTo>
                <a:lnTo>
                  <a:pt x="68" y="0"/>
                </a:lnTo>
                <a:lnTo>
                  <a:pt x="74" y="0"/>
                </a:lnTo>
                <a:lnTo>
                  <a:pt x="79" y="0"/>
                </a:lnTo>
                <a:lnTo>
                  <a:pt x="85" y="0"/>
                </a:lnTo>
                <a:lnTo>
                  <a:pt x="89" y="0"/>
                </a:lnTo>
                <a:lnTo>
                  <a:pt x="95" y="1"/>
                </a:lnTo>
                <a:lnTo>
                  <a:pt x="97" y="1"/>
                </a:lnTo>
                <a:lnTo>
                  <a:pt x="100" y="2"/>
                </a:lnTo>
                <a:lnTo>
                  <a:pt x="101" y="2"/>
                </a:lnTo>
                <a:lnTo>
                  <a:pt x="102" y="4"/>
                </a:lnTo>
                <a:lnTo>
                  <a:pt x="102" y="5"/>
                </a:lnTo>
                <a:lnTo>
                  <a:pt x="102" y="103"/>
                </a:lnTo>
                <a:lnTo>
                  <a:pt x="117" y="103"/>
                </a:lnTo>
                <a:lnTo>
                  <a:pt x="119" y="104"/>
                </a:lnTo>
                <a:lnTo>
                  <a:pt x="121" y="107"/>
                </a:lnTo>
                <a:lnTo>
                  <a:pt x="122" y="111"/>
                </a:lnTo>
                <a:lnTo>
                  <a:pt x="122" y="117"/>
                </a:lnTo>
                <a:close/>
                <a:moveTo>
                  <a:pt x="71" y="28"/>
                </a:moveTo>
                <a:lnTo>
                  <a:pt x="70" y="28"/>
                </a:lnTo>
                <a:lnTo>
                  <a:pt x="28" y="103"/>
                </a:lnTo>
                <a:lnTo>
                  <a:pt x="71" y="103"/>
                </a:lnTo>
                <a:lnTo>
                  <a:pt x="7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67"/>
          <p:cNvSpPr>
            <a:spLocks/>
          </p:cNvSpPr>
          <p:nvPr/>
        </p:nvSpPr>
        <p:spPr bwMode="auto">
          <a:xfrm>
            <a:off x="5834063" y="1581150"/>
            <a:ext cx="39688" cy="65088"/>
          </a:xfrm>
          <a:custGeom>
            <a:avLst/>
            <a:gdLst>
              <a:gd name="T0" fmla="*/ 101 w 101"/>
              <a:gd name="T1" fmla="*/ 154 h 163"/>
              <a:gd name="T2" fmla="*/ 99 w 101"/>
              <a:gd name="T3" fmla="*/ 159 h 163"/>
              <a:gd name="T4" fmla="*/ 98 w 101"/>
              <a:gd name="T5" fmla="*/ 162 h 163"/>
              <a:gd name="T6" fmla="*/ 97 w 101"/>
              <a:gd name="T7" fmla="*/ 163 h 163"/>
              <a:gd name="T8" fmla="*/ 5 w 101"/>
              <a:gd name="T9" fmla="*/ 163 h 163"/>
              <a:gd name="T10" fmla="*/ 4 w 101"/>
              <a:gd name="T11" fmla="*/ 163 h 163"/>
              <a:gd name="T12" fmla="*/ 1 w 101"/>
              <a:gd name="T13" fmla="*/ 161 h 163"/>
              <a:gd name="T14" fmla="*/ 1 w 101"/>
              <a:gd name="T15" fmla="*/ 157 h 163"/>
              <a:gd name="T16" fmla="*/ 0 w 101"/>
              <a:gd name="T17" fmla="*/ 152 h 163"/>
              <a:gd name="T18" fmla="*/ 1 w 101"/>
              <a:gd name="T19" fmla="*/ 145 h 163"/>
              <a:gd name="T20" fmla="*/ 1 w 101"/>
              <a:gd name="T21" fmla="*/ 141 h 163"/>
              <a:gd name="T22" fmla="*/ 4 w 101"/>
              <a:gd name="T23" fmla="*/ 139 h 163"/>
              <a:gd name="T24" fmla="*/ 5 w 101"/>
              <a:gd name="T25" fmla="*/ 139 h 163"/>
              <a:gd name="T26" fmla="*/ 35 w 101"/>
              <a:gd name="T27" fmla="*/ 31 h 163"/>
              <a:gd name="T28" fmla="*/ 7 w 101"/>
              <a:gd name="T29" fmla="*/ 48 h 163"/>
              <a:gd name="T30" fmla="*/ 3 w 101"/>
              <a:gd name="T31" fmla="*/ 48 h 163"/>
              <a:gd name="T32" fmla="*/ 1 w 101"/>
              <a:gd name="T33" fmla="*/ 46 h 163"/>
              <a:gd name="T34" fmla="*/ 0 w 101"/>
              <a:gd name="T35" fmla="*/ 41 h 163"/>
              <a:gd name="T36" fmla="*/ 0 w 101"/>
              <a:gd name="T37" fmla="*/ 34 h 163"/>
              <a:gd name="T38" fmla="*/ 0 w 101"/>
              <a:gd name="T39" fmla="*/ 30 h 163"/>
              <a:gd name="T40" fmla="*/ 1 w 101"/>
              <a:gd name="T41" fmla="*/ 26 h 163"/>
              <a:gd name="T42" fmla="*/ 3 w 101"/>
              <a:gd name="T43" fmla="*/ 25 h 163"/>
              <a:gd name="T44" fmla="*/ 39 w 101"/>
              <a:gd name="T45" fmla="*/ 1 h 163"/>
              <a:gd name="T46" fmla="*/ 42 w 101"/>
              <a:gd name="T47" fmla="*/ 0 h 163"/>
              <a:gd name="T48" fmla="*/ 43 w 101"/>
              <a:gd name="T49" fmla="*/ 0 h 163"/>
              <a:gd name="T50" fmla="*/ 47 w 101"/>
              <a:gd name="T51" fmla="*/ 0 h 163"/>
              <a:gd name="T52" fmla="*/ 54 w 101"/>
              <a:gd name="T53" fmla="*/ 0 h 163"/>
              <a:gd name="T54" fmla="*/ 62 w 101"/>
              <a:gd name="T55" fmla="*/ 0 h 163"/>
              <a:gd name="T56" fmla="*/ 67 w 101"/>
              <a:gd name="T57" fmla="*/ 0 h 163"/>
              <a:gd name="T58" fmla="*/ 68 w 101"/>
              <a:gd name="T59" fmla="*/ 1 h 163"/>
              <a:gd name="T60" fmla="*/ 69 w 101"/>
              <a:gd name="T61" fmla="*/ 4 h 163"/>
              <a:gd name="T62" fmla="*/ 96 w 101"/>
              <a:gd name="T63" fmla="*/ 139 h 163"/>
              <a:gd name="T64" fmla="*/ 98 w 101"/>
              <a:gd name="T65" fmla="*/ 139 h 163"/>
              <a:gd name="T66" fmla="*/ 99 w 101"/>
              <a:gd name="T67" fmla="*/ 141 h 163"/>
              <a:gd name="T68" fmla="*/ 101 w 101"/>
              <a:gd name="T69" fmla="*/ 145 h 163"/>
              <a:gd name="T70" fmla="*/ 101 w 101"/>
              <a:gd name="T71"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63">
                <a:moveTo>
                  <a:pt x="101" y="152"/>
                </a:moveTo>
                <a:lnTo>
                  <a:pt x="101" y="154"/>
                </a:lnTo>
                <a:lnTo>
                  <a:pt x="101" y="157"/>
                </a:lnTo>
                <a:lnTo>
                  <a:pt x="99" y="159"/>
                </a:lnTo>
                <a:lnTo>
                  <a:pt x="99" y="161"/>
                </a:lnTo>
                <a:lnTo>
                  <a:pt x="98" y="162"/>
                </a:lnTo>
                <a:lnTo>
                  <a:pt x="98" y="163"/>
                </a:lnTo>
                <a:lnTo>
                  <a:pt x="97" y="163"/>
                </a:lnTo>
                <a:lnTo>
                  <a:pt x="96" y="163"/>
                </a:lnTo>
                <a:lnTo>
                  <a:pt x="5" y="163"/>
                </a:lnTo>
                <a:lnTo>
                  <a:pt x="4" y="163"/>
                </a:lnTo>
                <a:lnTo>
                  <a:pt x="4" y="163"/>
                </a:lnTo>
                <a:lnTo>
                  <a:pt x="3" y="162"/>
                </a:lnTo>
                <a:lnTo>
                  <a:pt x="1" y="161"/>
                </a:lnTo>
                <a:lnTo>
                  <a:pt x="1" y="159"/>
                </a:lnTo>
                <a:lnTo>
                  <a:pt x="1" y="157"/>
                </a:lnTo>
                <a:lnTo>
                  <a:pt x="0" y="154"/>
                </a:lnTo>
                <a:lnTo>
                  <a:pt x="0" y="152"/>
                </a:lnTo>
                <a:lnTo>
                  <a:pt x="0" y="148"/>
                </a:lnTo>
                <a:lnTo>
                  <a:pt x="1" y="145"/>
                </a:lnTo>
                <a:lnTo>
                  <a:pt x="1" y="142"/>
                </a:lnTo>
                <a:lnTo>
                  <a:pt x="1" y="141"/>
                </a:lnTo>
                <a:lnTo>
                  <a:pt x="3" y="140"/>
                </a:lnTo>
                <a:lnTo>
                  <a:pt x="4" y="139"/>
                </a:lnTo>
                <a:lnTo>
                  <a:pt x="4" y="139"/>
                </a:lnTo>
                <a:lnTo>
                  <a:pt x="5" y="139"/>
                </a:lnTo>
                <a:lnTo>
                  <a:pt x="35" y="139"/>
                </a:lnTo>
                <a:lnTo>
                  <a:pt x="35" y="31"/>
                </a:lnTo>
                <a:lnTo>
                  <a:pt x="9" y="47"/>
                </a:lnTo>
                <a:lnTo>
                  <a:pt x="7" y="48"/>
                </a:lnTo>
                <a:lnTo>
                  <a:pt x="5" y="48"/>
                </a:lnTo>
                <a:lnTo>
                  <a:pt x="3" y="48"/>
                </a:lnTo>
                <a:lnTo>
                  <a:pt x="1" y="47"/>
                </a:lnTo>
                <a:lnTo>
                  <a:pt x="1" y="46"/>
                </a:lnTo>
                <a:lnTo>
                  <a:pt x="0" y="43"/>
                </a:lnTo>
                <a:lnTo>
                  <a:pt x="0" y="41"/>
                </a:lnTo>
                <a:lnTo>
                  <a:pt x="0" y="37"/>
                </a:lnTo>
                <a:lnTo>
                  <a:pt x="0" y="34"/>
                </a:lnTo>
                <a:lnTo>
                  <a:pt x="0" y="31"/>
                </a:lnTo>
                <a:lnTo>
                  <a:pt x="0" y="30"/>
                </a:lnTo>
                <a:lnTo>
                  <a:pt x="1" y="27"/>
                </a:lnTo>
                <a:lnTo>
                  <a:pt x="1" y="26"/>
                </a:lnTo>
                <a:lnTo>
                  <a:pt x="3" y="26"/>
                </a:lnTo>
                <a:lnTo>
                  <a:pt x="3" y="25"/>
                </a:lnTo>
                <a:lnTo>
                  <a:pt x="5" y="24"/>
                </a:lnTo>
                <a:lnTo>
                  <a:pt x="39" y="1"/>
                </a:lnTo>
                <a:lnTo>
                  <a:pt x="41" y="0"/>
                </a:lnTo>
                <a:lnTo>
                  <a:pt x="42" y="0"/>
                </a:lnTo>
                <a:lnTo>
                  <a:pt x="42" y="0"/>
                </a:lnTo>
                <a:lnTo>
                  <a:pt x="43" y="0"/>
                </a:lnTo>
                <a:lnTo>
                  <a:pt x="46" y="0"/>
                </a:lnTo>
                <a:lnTo>
                  <a:pt x="47" y="0"/>
                </a:lnTo>
                <a:lnTo>
                  <a:pt x="51" y="0"/>
                </a:lnTo>
                <a:lnTo>
                  <a:pt x="54" y="0"/>
                </a:lnTo>
                <a:lnTo>
                  <a:pt x="59" y="0"/>
                </a:lnTo>
                <a:lnTo>
                  <a:pt x="62" y="0"/>
                </a:lnTo>
                <a:lnTo>
                  <a:pt x="64" y="0"/>
                </a:lnTo>
                <a:lnTo>
                  <a:pt x="67" y="0"/>
                </a:lnTo>
                <a:lnTo>
                  <a:pt x="68" y="1"/>
                </a:lnTo>
                <a:lnTo>
                  <a:pt x="68" y="1"/>
                </a:lnTo>
                <a:lnTo>
                  <a:pt x="69" y="3"/>
                </a:lnTo>
                <a:lnTo>
                  <a:pt x="69" y="4"/>
                </a:lnTo>
                <a:lnTo>
                  <a:pt x="69" y="139"/>
                </a:lnTo>
                <a:lnTo>
                  <a:pt x="96" y="139"/>
                </a:lnTo>
                <a:lnTo>
                  <a:pt x="97" y="139"/>
                </a:lnTo>
                <a:lnTo>
                  <a:pt x="98" y="139"/>
                </a:lnTo>
                <a:lnTo>
                  <a:pt x="98" y="140"/>
                </a:lnTo>
                <a:lnTo>
                  <a:pt x="99" y="141"/>
                </a:lnTo>
                <a:lnTo>
                  <a:pt x="99" y="142"/>
                </a:lnTo>
                <a:lnTo>
                  <a:pt x="101" y="145"/>
                </a:lnTo>
                <a:lnTo>
                  <a:pt x="101" y="148"/>
                </a:lnTo>
                <a:lnTo>
                  <a:pt x="101"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68"/>
          <p:cNvSpPr>
            <a:spLocks/>
          </p:cNvSpPr>
          <p:nvPr/>
        </p:nvSpPr>
        <p:spPr bwMode="auto">
          <a:xfrm>
            <a:off x="5884863" y="1631950"/>
            <a:ext cx="15875" cy="15875"/>
          </a:xfrm>
          <a:custGeom>
            <a:avLst/>
            <a:gdLst>
              <a:gd name="T0" fmla="*/ 38 w 38"/>
              <a:gd name="T1" fmla="*/ 18 h 39"/>
              <a:gd name="T2" fmla="*/ 37 w 38"/>
              <a:gd name="T3" fmla="*/ 29 h 39"/>
              <a:gd name="T4" fmla="*/ 34 w 38"/>
              <a:gd name="T5" fmla="*/ 34 h 39"/>
              <a:gd name="T6" fmla="*/ 29 w 38"/>
              <a:gd name="T7" fmla="*/ 38 h 39"/>
              <a:gd name="T8" fmla="*/ 18 w 38"/>
              <a:gd name="T9" fmla="*/ 39 h 39"/>
              <a:gd name="T10" fmla="*/ 9 w 38"/>
              <a:gd name="T11" fmla="*/ 38 h 39"/>
              <a:gd name="T12" fmla="*/ 4 w 38"/>
              <a:gd name="T13" fmla="*/ 35 h 39"/>
              <a:gd name="T14" fmla="*/ 2 w 38"/>
              <a:gd name="T15" fmla="*/ 30 h 39"/>
              <a:gd name="T16" fmla="*/ 0 w 38"/>
              <a:gd name="T17" fmla="*/ 19 h 39"/>
              <a:gd name="T18" fmla="*/ 2 w 38"/>
              <a:gd name="T19" fmla="*/ 9 h 39"/>
              <a:gd name="T20" fmla="*/ 4 w 38"/>
              <a:gd name="T21" fmla="*/ 4 h 39"/>
              <a:gd name="T22" fmla="*/ 9 w 38"/>
              <a:gd name="T23" fmla="*/ 0 h 39"/>
              <a:gd name="T24" fmla="*/ 20 w 38"/>
              <a:gd name="T25" fmla="*/ 0 h 39"/>
              <a:gd name="T26" fmla="*/ 29 w 38"/>
              <a:gd name="T27" fmla="*/ 0 h 39"/>
              <a:gd name="T28" fmla="*/ 34 w 38"/>
              <a:gd name="T29" fmla="*/ 4 h 39"/>
              <a:gd name="T30" fmla="*/ 37 w 38"/>
              <a:gd name="T31" fmla="*/ 9 h 39"/>
              <a:gd name="T32" fmla="*/ 38 w 38"/>
              <a:gd name="T3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9">
                <a:moveTo>
                  <a:pt x="38" y="18"/>
                </a:moveTo>
                <a:lnTo>
                  <a:pt x="37" y="29"/>
                </a:lnTo>
                <a:lnTo>
                  <a:pt x="34" y="34"/>
                </a:lnTo>
                <a:lnTo>
                  <a:pt x="29" y="38"/>
                </a:lnTo>
                <a:lnTo>
                  <a:pt x="18" y="39"/>
                </a:lnTo>
                <a:lnTo>
                  <a:pt x="9" y="38"/>
                </a:lnTo>
                <a:lnTo>
                  <a:pt x="4" y="35"/>
                </a:lnTo>
                <a:lnTo>
                  <a:pt x="2" y="30"/>
                </a:lnTo>
                <a:lnTo>
                  <a:pt x="0" y="19"/>
                </a:lnTo>
                <a:lnTo>
                  <a:pt x="2" y="9"/>
                </a:lnTo>
                <a:lnTo>
                  <a:pt x="4" y="4"/>
                </a:lnTo>
                <a:lnTo>
                  <a:pt x="9" y="0"/>
                </a:lnTo>
                <a:lnTo>
                  <a:pt x="20" y="0"/>
                </a:lnTo>
                <a:lnTo>
                  <a:pt x="29" y="0"/>
                </a:lnTo>
                <a:lnTo>
                  <a:pt x="34" y="4"/>
                </a:lnTo>
                <a:lnTo>
                  <a:pt x="37" y="9"/>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69"/>
          <p:cNvSpPr>
            <a:spLocks noEditPoints="1"/>
          </p:cNvSpPr>
          <p:nvPr/>
        </p:nvSpPr>
        <p:spPr bwMode="auto">
          <a:xfrm>
            <a:off x="5908675" y="1581150"/>
            <a:ext cx="46038" cy="66675"/>
          </a:xfrm>
          <a:custGeom>
            <a:avLst/>
            <a:gdLst>
              <a:gd name="T0" fmla="*/ 115 w 116"/>
              <a:gd name="T1" fmla="*/ 104 h 170"/>
              <a:gd name="T2" fmla="*/ 108 w 116"/>
              <a:gd name="T3" fmla="*/ 135 h 170"/>
              <a:gd name="T4" fmla="*/ 94 w 116"/>
              <a:gd name="T5" fmla="*/ 157 h 170"/>
              <a:gd name="T6" fmla="*/ 72 w 116"/>
              <a:gd name="T7" fmla="*/ 169 h 170"/>
              <a:gd name="T8" fmla="*/ 40 w 116"/>
              <a:gd name="T9" fmla="*/ 169 h 170"/>
              <a:gd name="T10" fmla="*/ 18 w 116"/>
              <a:gd name="T11" fmla="*/ 157 h 170"/>
              <a:gd name="T12" fmla="*/ 5 w 116"/>
              <a:gd name="T13" fmla="*/ 136 h 170"/>
              <a:gd name="T14" fmla="*/ 0 w 116"/>
              <a:gd name="T15" fmla="*/ 105 h 170"/>
              <a:gd name="T16" fmla="*/ 0 w 116"/>
              <a:gd name="T17" fmla="*/ 67 h 170"/>
              <a:gd name="T18" fmla="*/ 6 w 116"/>
              <a:gd name="T19" fmla="*/ 36 h 170"/>
              <a:gd name="T20" fmla="*/ 21 w 116"/>
              <a:gd name="T21" fmla="*/ 14 h 170"/>
              <a:gd name="T22" fmla="*/ 43 w 116"/>
              <a:gd name="T23" fmla="*/ 2 h 170"/>
              <a:gd name="T24" fmla="*/ 74 w 116"/>
              <a:gd name="T25" fmla="*/ 2 h 170"/>
              <a:gd name="T26" fmla="*/ 96 w 116"/>
              <a:gd name="T27" fmla="*/ 14 h 170"/>
              <a:gd name="T28" fmla="*/ 109 w 116"/>
              <a:gd name="T29" fmla="*/ 34 h 170"/>
              <a:gd name="T30" fmla="*/ 115 w 116"/>
              <a:gd name="T31" fmla="*/ 66 h 170"/>
              <a:gd name="T32" fmla="*/ 82 w 116"/>
              <a:gd name="T33" fmla="*/ 87 h 170"/>
              <a:gd name="T34" fmla="*/ 82 w 116"/>
              <a:gd name="T35" fmla="*/ 66 h 170"/>
              <a:gd name="T36" fmla="*/ 79 w 116"/>
              <a:gd name="T37" fmla="*/ 50 h 170"/>
              <a:gd name="T38" fmla="*/ 77 w 116"/>
              <a:gd name="T39" fmla="*/ 40 h 170"/>
              <a:gd name="T40" fmla="*/ 72 w 116"/>
              <a:gd name="T41" fmla="*/ 32 h 170"/>
              <a:gd name="T42" fmla="*/ 65 w 116"/>
              <a:gd name="T43" fmla="*/ 28 h 170"/>
              <a:gd name="T44" fmla="*/ 57 w 116"/>
              <a:gd name="T45" fmla="*/ 27 h 170"/>
              <a:gd name="T46" fmla="*/ 45 w 116"/>
              <a:gd name="T47" fmla="*/ 30 h 170"/>
              <a:gd name="T48" fmla="*/ 38 w 116"/>
              <a:gd name="T49" fmla="*/ 41 h 170"/>
              <a:gd name="T50" fmla="*/ 34 w 116"/>
              <a:gd name="T51" fmla="*/ 59 h 170"/>
              <a:gd name="T52" fmla="*/ 32 w 116"/>
              <a:gd name="T53" fmla="*/ 84 h 170"/>
              <a:gd name="T54" fmla="*/ 34 w 116"/>
              <a:gd name="T55" fmla="*/ 113 h 170"/>
              <a:gd name="T56" fmla="*/ 38 w 116"/>
              <a:gd name="T57" fmla="*/ 131 h 170"/>
              <a:gd name="T58" fmla="*/ 45 w 116"/>
              <a:gd name="T59" fmla="*/ 140 h 170"/>
              <a:gd name="T60" fmla="*/ 57 w 116"/>
              <a:gd name="T61" fmla="*/ 143 h 170"/>
              <a:gd name="T62" fmla="*/ 66 w 116"/>
              <a:gd name="T63" fmla="*/ 142 h 170"/>
              <a:gd name="T64" fmla="*/ 73 w 116"/>
              <a:gd name="T65" fmla="*/ 138 h 170"/>
              <a:gd name="T66" fmla="*/ 77 w 116"/>
              <a:gd name="T67" fmla="*/ 128 h 170"/>
              <a:gd name="T68" fmla="*/ 81 w 116"/>
              <a:gd name="T69" fmla="*/ 118 h 170"/>
              <a:gd name="T70" fmla="*/ 82 w 116"/>
              <a:gd name="T71" fmla="*/ 104 h 170"/>
              <a:gd name="T72" fmla="*/ 82 w 116"/>
              <a:gd name="T73" fmla="*/ 8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70">
                <a:moveTo>
                  <a:pt x="116" y="84"/>
                </a:moveTo>
                <a:lnTo>
                  <a:pt x="115" y="104"/>
                </a:lnTo>
                <a:lnTo>
                  <a:pt x="112" y="119"/>
                </a:lnTo>
                <a:lnTo>
                  <a:pt x="108" y="135"/>
                </a:lnTo>
                <a:lnTo>
                  <a:pt x="102" y="147"/>
                </a:lnTo>
                <a:lnTo>
                  <a:pt x="94" y="157"/>
                </a:lnTo>
                <a:lnTo>
                  <a:pt x="83" y="164"/>
                </a:lnTo>
                <a:lnTo>
                  <a:pt x="72" y="169"/>
                </a:lnTo>
                <a:lnTo>
                  <a:pt x="56" y="170"/>
                </a:lnTo>
                <a:lnTo>
                  <a:pt x="40" y="169"/>
                </a:lnTo>
                <a:lnTo>
                  <a:pt x="28" y="164"/>
                </a:lnTo>
                <a:lnTo>
                  <a:pt x="18" y="157"/>
                </a:lnTo>
                <a:lnTo>
                  <a:pt x="10" y="148"/>
                </a:lnTo>
                <a:lnTo>
                  <a:pt x="5" y="136"/>
                </a:lnTo>
                <a:lnTo>
                  <a:pt x="1" y="121"/>
                </a:lnTo>
                <a:lnTo>
                  <a:pt x="0" y="105"/>
                </a:lnTo>
                <a:lnTo>
                  <a:pt x="0" y="85"/>
                </a:lnTo>
                <a:lnTo>
                  <a:pt x="0" y="67"/>
                </a:lnTo>
                <a:lnTo>
                  <a:pt x="2" y="50"/>
                </a:lnTo>
                <a:lnTo>
                  <a:pt x="6" y="36"/>
                </a:lnTo>
                <a:lnTo>
                  <a:pt x="13" y="24"/>
                </a:lnTo>
                <a:lnTo>
                  <a:pt x="21" y="14"/>
                </a:lnTo>
                <a:lnTo>
                  <a:pt x="31" y="7"/>
                </a:lnTo>
                <a:lnTo>
                  <a:pt x="43" y="2"/>
                </a:lnTo>
                <a:lnTo>
                  <a:pt x="58" y="0"/>
                </a:lnTo>
                <a:lnTo>
                  <a:pt x="74" y="2"/>
                </a:lnTo>
                <a:lnTo>
                  <a:pt x="87" y="7"/>
                </a:lnTo>
                <a:lnTo>
                  <a:pt x="96" y="14"/>
                </a:lnTo>
                <a:lnTo>
                  <a:pt x="104" y="23"/>
                </a:lnTo>
                <a:lnTo>
                  <a:pt x="109" y="34"/>
                </a:lnTo>
                <a:lnTo>
                  <a:pt x="113" y="49"/>
                </a:lnTo>
                <a:lnTo>
                  <a:pt x="115" y="66"/>
                </a:lnTo>
                <a:lnTo>
                  <a:pt x="116" y="84"/>
                </a:lnTo>
                <a:close/>
                <a:moveTo>
                  <a:pt x="82" y="87"/>
                </a:moveTo>
                <a:lnTo>
                  <a:pt x="82" y="75"/>
                </a:lnTo>
                <a:lnTo>
                  <a:pt x="82" y="66"/>
                </a:lnTo>
                <a:lnTo>
                  <a:pt x="81" y="57"/>
                </a:lnTo>
                <a:lnTo>
                  <a:pt x="79" y="50"/>
                </a:lnTo>
                <a:lnTo>
                  <a:pt x="78" y="44"/>
                </a:lnTo>
                <a:lnTo>
                  <a:pt x="77" y="40"/>
                </a:lnTo>
                <a:lnTo>
                  <a:pt x="74" y="34"/>
                </a:lnTo>
                <a:lnTo>
                  <a:pt x="72" y="32"/>
                </a:lnTo>
                <a:lnTo>
                  <a:pt x="69" y="29"/>
                </a:lnTo>
                <a:lnTo>
                  <a:pt x="65" y="28"/>
                </a:lnTo>
                <a:lnTo>
                  <a:pt x="61" y="27"/>
                </a:lnTo>
                <a:lnTo>
                  <a:pt x="57" y="27"/>
                </a:lnTo>
                <a:lnTo>
                  <a:pt x="51" y="28"/>
                </a:lnTo>
                <a:lnTo>
                  <a:pt x="45" y="30"/>
                </a:lnTo>
                <a:lnTo>
                  <a:pt x="40" y="34"/>
                </a:lnTo>
                <a:lnTo>
                  <a:pt x="38" y="41"/>
                </a:lnTo>
                <a:lnTo>
                  <a:pt x="35" y="49"/>
                </a:lnTo>
                <a:lnTo>
                  <a:pt x="34" y="59"/>
                </a:lnTo>
                <a:lnTo>
                  <a:pt x="32" y="71"/>
                </a:lnTo>
                <a:lnTo>
                  <a:pt x="32" y="84"/>
                </a:lnTo>
                <a:lnTo>
                  <a:pt x="32" y="101"/>
                </a:lnTo>
                <a:lnTo>
                  <a:pt x="34" y="113"/>
                </a:lnTo>
                <a:lnTo>
                  <a:pt x="35" y="123"/>
                </a:lnTo>
                <a:lnTo>
                  <a:pt x="38" y="131"/>
                </a:lnTo>
                <a:lnTo>
                  <a:pt x="41" y="138"/>
                </a:lnTo>
                <a:lnTo>
                  <a:pt x="45" y="140"/>
                </a:lnTo>
                <a:lnTo>
                  <a:pt x="51" y="143"/>
                </a:lnTo>
                <a:lnTo>
                  <a:pt x="57" y="143"/>
                </a:lnTo>
                <a:lnTo>
                  <a:pt x="62" y="143"/>
                </a:lnTo>
                <a:lnTo>
                  <a:pt x="66" y="142"/>
                </a:lnTo>
                <a:lnTo>
                  <a:pt x="69" y="140"/>
                </a:lnTo>
                <a:lnTo>
                  <a:pt x="73" y="138"/>
                </a:lnTo>
                <a:lnTo>
                  <a:pt x="75" y="134"/>
                </a:lnTo>
                <a:lnTo>
                  <a:pt x="77" y="128"/>
                </a:lnTo>
                <a:lnTo>
                  <a:pt x="79" y="125"/>
                </a:lnTo>
                <a:lnTo>
                  <a:pt x="81" y="118"/>
                </a:lnTo>
                <a:lnTo>
                  <a:pt x="81" y="111"/>
                </a:lnTo>
                <a:lnTo>
                  <a:pt x="82" y="104"/>
                </a:lnTo>
                <a:lnTo>
                  <a:pt x="82" y="96"/>
                </a:lnTo>
                <a:lnTo>
                  <a:pt x="8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70"/>
          <p:cNvSpPr>
            <a:spLocks/>
          </p:cNvSpPr>
          <p:nvPr/>
        </p:nvSpPr>
        <p:spPr bwMode="auto">
          <a:xfrm>
            <a:off x="5965825" y="1581150"/>
            <a:ext cx="39688" cy="65088"/>
          </a:xfrm>
          <a:custGeom>
            <a:avLst/>
            <a:gdLst>
              <a:gd name="T0" fmla="*/ 99 w 99"/>
              <a:gd name="T1" fmla="*/ 154 h 163"/>
              <a:gd name="T2" fmla="*/ 99 w 99"/>
              <a:gd name="T3" fmla="*/ 159 h 163"/>
              <a:gd name="T4" fmla="*/ 98 w 99"/>
              <a:gd name="T5" fmla="*/ 162 h 163"/>
              <a:gd name="T6" fmla="*/ 96 w 99"/>
              <a:gd name="T7" fmla="*/ 163 h 163"/>
              <a:gd name="T8" fmla="*/ 5 w 99"/>
              <a:gd name="T9" fmla="*/ 163 h 163"/>
              <a:gd name="T10" fmla="*/ 3 w 99"/>
              <a:gd name="T11" fmla="*/ 163 h 163"/>
              <a:gd name="T12" fmla="*/ 1 w 99"/>
              <a:gd name="T13" fmla="*/ 161 h 163"/>
              <a:gd name="T14" fmla="*/ 0 w 99"/>
              <a:gd name="T15" fmla="*/ 157 h 163"/>
              <a:gd name="T16" fmla="*/ 0 w 99"/>
              <a:gd name="T17" fmla="*/ 152 h 163"/>
              <a:gd name="T18" fmla="*/ 0 w 99"/>
              <a:gd name="T19" fmla="*/ 145 h 163"/>
              <a:gd name="T20" fmla="*/ 1 w 99"/>
              <a:gd name="T21" fmla="*/ 141 h 163"/>
              <a:gd name="T22" fmla="*/ 3 w 99"/>
              <a:gd name="T23" fmla="*/ 139 h 163"/>
              <a:gd name="T24" fmla="*/ 5 w 99"/>
              <a:gd name="T25" fmla="*/ 139 h 163"/>
              <a:gd name="T26" fmla="*/ 35 w 99"/>
              <a:gd name="T27" fmla="*/ 31 h 163"/>
              <a:gd name="T28" fmla="*/ 7 w 99"/>
              <a:gd name="T29" fmla="*/ 48 h 163"/>
              <a:gd name="T30" fmla="*/ 3 w 99"/>
              <a:gd name="T31" fmla="*/ 48 h 163"/>
              <a:gd name="T32" fmla="*/ 0 w 99"/>
              <a:gd name="T33" fmla="*/ 46 h 163"/>
              <a:gd name="T34" fmla="*/ 0 w 99"/>
              <a:gd name="T35" fmla="*/ 41 h 163"/>
              <a:gd name="T36" fmla="*/ 0 w 99"/>
              <a:gd name="T37" fmla="*/ 34 h 163"/>
              <a:gd name="T38" fmla="*/ 0 w 99"/>
              <a:gd name="T39" fmla="*/ 30 h 163"/>
              <a:gd name="T40" fmla="*/ 1 w 99"/>
              <a:gd name="T41" fmla="*/ 26 h 163"/>
              <a:gd name="T42" fmla="*/ 3 w 99"/>
              <a:gd name="T43" fmla="*/ 25 h 163"/>
              <a:gd name="T44" fmla="*/ 39 w 99"/>
              <a:gd name="T45" fmla="*/ 1 h 163"/>
              <a:gd name="T46" fmla="*/ 41 w 99"/>
              <a:gd name="T47" fmla="*/ 0 h 163"/>
              <a:gd name="T48" fmla="*/ 43 w 99"/>
              <a:gd name="T49" fmla="*/ 0 h 163"/>
              <a:gd name="T50" fmla="*/ 47 w 99"/>
              <a:gd name="T51" fmla="*/ 0 h 163"/>
              <a:gd name="T52" fmla="*/ 54 w 99"/>
              <a:gd name="T53" fmla="*/ 0 h 163"/>
              <a:gd name="T54" fmla="*/ 62 w 99"/>
              <a:gd name="T55" fmla="*/ 0 h 163"/>
              <a:gd name="T56" fmla="*/ 65 w 99"/>
              <a:gd name="T57" fmla="*/ 0 h 163"/>
              <a:gd name="T58" fmla="*/ 68 w 99"/>
              <a:gd name="T59" fmla="*/ 1 h 163"/>
              <a:gd name="T60" fmla="*/ 68 w 99"/>
              <a:gd name="T61" fmla="*/ 4 h 163"/>
              <a:gd name="T62" fmla="*/ 96 w 99"/>
              <a:gd name="T63" fmla="*/ 139 h 163"/>
              <a:gd name="T64" fmla="*/ 97 w 99"/>
              <a:gd name="T65" fmla="*/ 139 h 163"/>
              <a:gd name="T66" fmla="*/ 98 w 99"/>
              <a:gd name="T67" fmla="*/ 141 h 163"/>
              <a:gd name="T68" fmla="*/ 99 w 99"/>
              <a:gd name="T69" fmla="*/ 145 h 163"/>
              <a:gd name="T70" fmla="*/ 99 w 99"/>
              <a:gd name="T71"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163">
                <a:moveTo>
                  <a:pt x="99" y="152"/>
                </a:moveTo>
                <a:lnTo>
                  <a:pt x="99" y="154"/>
                </a:lnTo>
                <a:lnTo>
                  <a:pt x="99" y="157"/>
                </a:lnTo>
                <a:lnTo>
                  <a:pt x="99" y="159"/>
                </a:lnTo>
                <a:lnTo>
                  <a:pt x="98" y="161"/>
                </a:lnTo>
                <a:lnTo>
                  <a:pt x="98" y="162"/>
                </a:lnTo>
                <a:lnTo>
                  <a:pt x="97" y="163"/>
                </a:lnTo>
                <a:lnTo>
                  <a:pt x="96" y="163"/>
                </a:lnTo>
                <a:lnTo>
                  <a:pt x="96" y="163"/>
                </a:lnTo>
                <a:lnTo>
                  <a:pt x="5" y="163"/>
                </a:lnTo>
                <a:lnTo>
                  <a:pt x="4" y="163"/>
                </a:lnTo>
                <a:lnTo>
                  <a:pt x="3" y="163"/>
                </a:lnTo>
                <a:lnTo>
                  <a:pt x="3" y="162"/>
                </a:lnTo>
                <a:lnTo>
                  <a:pt x="1" y="161"/>
                </a:lnTo>
                <a:lnTo>
                  <a:pt x="1" y="159"/>
                </a:lnTo>
                <a:lnTo>
                  <a:pt x="0" y="157"/>
                </a:lnTo>
                <a:lnTo>
                  <a:pt x="0" y="154"/>
                </a:lnTo>
                <a:lnTo>
                  <a:pt x="0" y="152"/>
                </a:lnTo>
                <a:lnTo>
                  <a:pt x="0" y="148"/>
                </a:lnTo>
                <a:lnTo>
                  <a:pt x="0" y="145"/>
                </a:lnTo>
                <a:lnTo>
                  <a:pt x="0" y="142"/>
                </a:lnTo>
                <a:lnTo>
                  <a:pt x="1" y="141"/>
                </a:lnTo>
                <a:lnTo>
                  <a:pt x="1" y="140"/>
                </a:lnTo>
                <a:lnTo>
                  <a:pt x="3" y="139"/>
                </a:lnTo>
                <a:lnTo>
                  <a:pt x="4" y="139"/>
                </a:lnTo>
                <a:lnTo>
                  <a:pt x="5" y="139"/>
                </a:lnTo>
                <a:lnTo>
                  <a:pt x="35" y="139"/>
                </a:lnTo>
                <a:lnTo>
                  <a:pt x="35" y="31"/>
                </a:lnTo>
                <a:lnTo>
                  <a:pt x="9" y="47"/>
                </a:lnTo>
                <a:lnTo>
                  <a:pt x="7" y="48"/>
                </a:lnTo>
                <a:lnTo>
                  <a:pt x="4" y="48"/>
                </a:lnTo>
                <a:lnTo>
                  <a:pt x="3" y="48"/>
                </a:lnTo>
                <a:lnTo>
                  <a:pt x="1" y="47"/>
                </a:lnTo>
                <a:lnTo>
                  <a:pt x="0" y="46"/>
                </a:lnTo>
                <a:lnTo>
                  <a:pt x="0" y="43"/>
                </a:lnTo>
                <a:lnTo>
                  <a:pt x="0" y="41"/>
                </a:lnTo>
                <a:lnTo>
                  <a:pt x="0" y="37"/>
                </a:lnTo>
                <a:lnTo>
                  <a:pt x="0" y="34"/>
                </a:lnTo>
                <a:lnTo>
                  <a:pt x="0" y="31"/>
                </a:lnTo>
                <a:lnTo>
                  <a:pt x="0" y="30"/>
                </a:lnTo>
                <a:lnTo>
                  <a:pt x="0" y="27"/>
                </a:lnTo>
                <a:lnTo>
                  <a:pt x="1" y="26"/>
                </a:lnTo>
                <a:lnTo>
                  <a:pt x="1" y="26"/>
                </a:lnTo>
                <a:lnTo>
                  <a:pt x="3" y="25"/>
                </a:lnTo>
                <a:lnTo>
                  <a:pt x="4" y="24"/>
                </a:lnTo>
                <a:lnTo>
                  <a:pt x="39" y="1"/>
                </a:lnTo>
                <a:lnTo>
                  <a:pt x="39" y="0"/>
                </a:lnTo>
                <a:lnTo>
                  <a:pt x="41" y="0"/>
                </a:lnTo>
                <a:lnTo>
                  <a:pt x="42" y="0"/>
                </a:lnTo>
                <a:lnTo>
                  <a:pt x="43" y="0"/>
                </a:lnTo>
                <a:lnTo>
                  <a:pt x="45" y="0"/>
                </a:lnTo>
                <a:lnTo>
                  <a:pt x="47" y="0"/>
                </a:lnTo>
                <a:lnTo>
                  <a:pt x="50" y="0"/>
                </a:lnTo>
                <a:lnTo>
                  <a:pt x="54" y="0"/>
                </a:lnTo>
                <a:lnTo>
                  <a:pt x="58" y="0"/>
                </a:lnTo>
                <a:lnTo>
                  <a:pt x="62" y="0"/>
                </a:lnTo>
                <a:lnTo>
                  <a:pt x="64" y="0"/>
                </a:lnTo>
                <a:lnTo>
                  <a:pt x="65" y="0"/>
                </a:lnTo>
                <a:lnTo>
                  <a:pt x="67" y="1"/>
                </a:lnTo>
                <a:lnTo>
                  <a:pt x="68" y="1"/>
                </a:lnTo>
                <a:lnTo>
                  <a:pt x="68" y="3"/>
                </a:lnTo>
                <a:lnTo>
                  <a:pt x="68" y="4"/>
                </a:lnTo>
                <a:lnTo>
                  <a:pt x="68" y="139"/>
                </a:lnTo>
                <a:lnTo>
                  <a:pt x="96" y="139"/>
                </a:lnTo>
                <a:lnTo>
                  <a:pt x="96" y="139"/>
                </a:lnTo>
                <a:lnTo>
                  <a:pt x="97" y="139"/>
                </a:lnTo>
                <a:lnTo>
                  <a:pt x="98" y="140"/>
                </a:lnTo>
                <a:lnTo>
                  <a:pt x="98" y="141"/>
                </a:lnTo>
                <a:lnTo>
                  <a:pt x="99" y="142"/>
                </a:lnTo>
                <a:lnTo>
                  <a:pt x="99" y="145"/>
                </a:lnTo>
                <a:lnTo>
                  <a:pt x="99" y="148"/>
                </a:lnTo>
                <a:lnTo>
                  <a:pt x="99"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Line 371"/>
          <p:cNvSpPr>
            <a:spLocks noChangeShapeType="1"/>
          </p:cNvSpPr>
          <p:nvPr/>
        </p:nvSpPr>
        <p:spPr bwMode="auto">
          <a:xfrm>
            <a:off x="6561138" y="2122488"/>
            <a:ext cx="160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372"/>
          <p:cNvSpPr>
            <a:spLocks noChangeShapeType="1"/>
          </p:cNvSpPr>
          <p:nvPr/>
        </p:nvSpPr>
        <p:spPr bwMode="auto">
          <a:xfrm>
            <a:off x="6561138" y="1892300"/>
            <a:ext cx="57308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373"/>
          <p:cNvSpPr>
            <a:spLocks noChangeShapeType="1"/>
          </p:cNvSpPr>
          <p:nvPr/>
        </p:nvSpPr>
        <p:spPr bwMode="auto">
          <a:xfrm>
            <a:off x="6765925" y="1939925"/>
            <a:ext cx="163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374"/>
          <p:cNvSpPr>
            <a:spLocks noChangeShapeType="1"/>
          </p:cNvSpPr>
          <p:nvPr/>
        </p:nvSpPr>
        <p:spPr bwMode="auto">
          <a:xfrm flipV="1">
            <a:off x="6640513" y="1920875"/>
            <a:ext cx="0" cy="2000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375"/>
          <p:cNvSpPr>
            <a:spLocks/>
          </p:cNvSpPr>
          <p:nvPr/>
        </p:nvSpPr>
        <p:spPr bwMode="auto">
          <a:xfrm>
            <a:off x="6619875" y="1895475"/>
            <a:ext cx="42863" cy="36513"/>
          </a:xfrm>
          <a:custGeom>
            <a:avLst/>
            <a:gdLst>
              <a:gd name="T0" fmla="*/ 52 w 104"/>
              <a:gd name="T1" fmla="*/ 0 h 90"/>
              <a:gd name="T2" fmla="*/ 104 w 104"/>
              <a:gd name="T3" fmla="*/ 90 h 90"/>
              <a:gd name="T4" fmla="*/ 0 w 104"/>
              <a:gd name="T5" fmla="*/ 90 h 90"/>
              <a:gd name="T6" fmla="*/ 52 w 104"/>
              <a:gd name="T7" fmla="*/ 0 h 90"/>
            </a:gdLst>
            <a:ahLst/>
            <a:cxnLst>
              <a:cxn ang="0">
                <a:pos x="T0" y="T1"/>
              </a:cxn>
              <a:cxn ang="0">
                <a:pos x="T2" y="T3"/>
              </a:cxn>
              <a:cxn ang="0">
                <a:pos x="T4" y="T5"/>
              </a:cxn>
              <a:cxn ang="0">
                <a:pos x="T6" y="T7"/>
              </a:cxn>
            </a:cxnLst>
            <a:rect l="0" t="0" r="r" b="b"/>
            <a:pathLst>
              <a:path w="104" h="90">
                <a:moveTo>
                  <a:pt x="52" y="0"/>
                </a:moveTo>
                <a:lnTo>
                  <a:pt x="104" y="90"/>
                </a:lnTo>
                <a:lnTo>
                  <a:pt x="0" y="90"/>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Line 376"/>
          <p:cNvSpPr>
            <a:spLocks noChangeShapeType="1"/>
          </p:cNvSpPr>
          <p:nvPr/>
        </p:nvSpPr>
        <p:spPr bwMode="auto">
          <a:xfrm flipV="1">
            <a:off x="6846888" y="1919288"/>
            <a:ext cx="0" cy="206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7"/>
          <p:cNvSpPr>
            <a:spLocks/>
          </p:cNvSpPr>
          <p:nvPr/>
        </p:nvSpPr>
        <p:spPr bwMode="auto">
          <a:xfrm>
            <a:off x="6824663" y="1895475"/>
            <a:ext cx="42863" cy="36513"/>
          </a:xfrm>
          <a:custGeom>
            <a:avLst/>
            <a:gdLst>
              <a:gd name="T0" fmla="*/ 52 w 105"/>
              <a:gd name="T1" fmla="*/ 0 h 92"/>
              <a:gd name="T2" fmla="*/ 105 w 105"/>
              <a:gd name="T3" fmla="*/ 92 h 92"/>
              <a:gd name="T4" fmla="*/ 0 w 105"/>
              <a:gd name="T5" fmla="*/ 92 h 92"/>
              <a:gd name="T6" fmla="*/ 52 w 105"/>
              <a:gd name="T7" fmla="*/ 0 h 92"/>
            </a:gdLst>
            <a:ahLst/>
            <a:cxnLst>
              <a:cxn ang="0">
                <a:pos x="T0" y="T1"/>
              </a:cxn>
              <a:cxn ang="0">
                <a:pos x="T2" y="T3"/>
              </a:cxn>
              <a:cxn ang="0">
                <a:pos x="T4" y="T5"/>
              </a:cxn>
              <a:cxn ang="0">
                <a:pos x="T6" y="T7"/>
              </a:cxn>
            </a:cxnLst>
            <a:rect l="0" t="0" r="r" b="b"/>
            <a:pathLst>
              <a:path w="105" h="92">
                <a:moveTo>
                  <a:pt x="52" y="0"/>
                </a:moveTo>
                <a:lnTo>
                  <a:pt x="105" y="92"/>
                </a:lnTo>
                <a:lnTo>
                  <a:pt x="0" y="92"/>
                </a:lnTo>
                <a:lnTo>
                  <a:pt x="52"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378"/>
          <p:cNvSpPr>
            <a:spLocks/>
          </p:cNvSpPr>
          <p:nvPr/>
        </p:nvSpPr>
        <p:spPr bwMode="auto">
          <a:xfrm>
            <a:off x="6557963" y="1812925"/>
            <a:ext cx="39688" cy="65088"/>
          </a:xfrm>
          <a:custGeom>
            <a:avLst/>
            <a:gdLst>
              <a:gd name="T0" fmla="*/ 101 w 101"/>
              <a:gd name="T1" fmla="*/ 156 h 165"/>
              <a:gd name="T2" fmla="*/ 101 w 101"/>
              <a:gd name="T3" fmla="*/ 161 h 165"/>
              <a:gd name="T4" fmla="*/ 100 w 101"/>
              <a:gd name="T5" fmla="*/ 164 h 165"/>
              <a:gd name="T6" fmla="*/ 97 w 101"/>
              <a:gd name="T7" fmla="*/ 165 h 165"/>
              <a:gd name="T8" fmla="*/ 7 w 101"/>
              <a:gd name="T9" fmla="*/ 165 h 165"/>
              <a:gd name="T10" fmla="*/ 4 w 101"/>
              <a:gd name="T11" fmla="*/ 165 h 165"/>
              <a:gd name="T12" fmla="*/ 3 w 101"/>
              <a:gd name="T13" fmla="*/ 162 h 165"/>
              <a:gd name="T14" fmla="*/ 2 w 101"/>
              <a:gd name="T15" fmla="*/ 158 h 165"/>
              <a:gd name="T16" fmla="*/ 2 w 101"/>
              <a:gd name="T17" fmla="*/ 152 h 165"/>
              <a:gd name="T18" fmla="*/ 2 w 101"/>
              <a:gd name="T19" fmla="*/ 147 h 165"/>
              <a:gd name="T20" fmla="*/ 3 w 101"/>
              <a:gd name="T21" fmla="*/ 143 h 165"/>
              <a:gd name="T22" fmla="*/ 4 w 101"/>
              <a:gd name="T23" fmla="*/ 140 h 165"/>
              <a:gd name="T24" fmla="*/ 7 w 101"/>
              <a:gd name="T25" fmla="*/ 140 h 165"/>
              <a:gd name="T26" fmla="*/ 37 w 101"/>
              <a:gd name="T27" fmla="*/ 33 h 165"/>
              <a:gd name="T28" fmla="*/ 8 w 101"/>
              <a:gd name="T29" fmla="*/ 49 h 165"/>
              <a:gd name="T30" fmla="*/ 4 w 101"/>
              <a:gd name="T31" fmla="*/ 50 h 165"/>
              <a:gd name="T32" fmla="*/ 2 w 101"/>
              <a:gd name="T33" fmla="*/ 47 h 165"/>
              <a:gd name="T34" fmla="*/ 2 w 101"/>
              <a:gd name="T35" fmla="*/ 42 h 165"/>
              <a:gd name="T36" fmla="*/ 2 w 101"/>
              <a:gd name="T37" fmla="*/ 34 h 165"/>
              <a:gd name="T38" fmla="*/ 2 w 101"/>
              <a:gd name="T39" fmla="*/ 30 h 165"/>
              <a:gd name="T40" fmla="*/ 3 w 101"/>
              <a:gd name="T41" fmla="*/ 28 h 165"/>
              <a:gd name="T42" fmla="*/ 4 w 101"/>
              <a:gd name="T43" fmla="*/ 26 h 165"/>
              <a:gd name="T44" fmla="*/ 41 w 101"/>
              <a:gd name="T45" fmla="*/ 3 h 165"/>
              <a:gd name="T46" fmla="*/ 42 w 101"/>
              <a:gd name="T47" fmla="*/ 2 h 165"/>
              <a:gd name="T48" fmla="*/ 45 w 101"/>
              <a:gd name="T49" fmla="*/ 2 h 165"/>
              <a:gd name="T50" fmla="*/ 49 w 101"/>
              <a:gd name="T51" fmla="*/ 0 h 165"/>
              <a:gd name="T52" fmla="*/ 55 w 101"/>
              <a:gd name="T53" fmla="*/ 0 h 165"/>
              <a:gd name="T54" fmla="*/ 63 w 101"/>
              <a:gd name="T55" fmla="*/ 2 h 165"/>
              <a:gd name="T56" fmla="*/ 67 w 101"/>
              <a:gd name="T57" fmla="*/ 2 h 165"/>
              <a:gd name="T58" fmla="*/ 70 w 101"/>
              <a:gd name="T59" fmla="*/ 3 h 165"/>
              <a:gd name="T60" fmla="*/ 70 w 101"/>
              <a:gd name="T61" fmla="*/ 4 h 165"/>
              <a:gd name="T62" fmla="*/ 96 w 101"/>
              <a:gd name="T63" fmla="*/ 140 h 165"/>
              <a:gd name="T64" fmla="*/ 99 w 101"/>
              <a:gd name="T65" fmla="*/ 140 h 165"/>
              <a:gd name="T66" fmla="*/ 100 w 101"/>
              <a:gd name="T67" fmla="*/ 143 h 165"/>
              <a:gd name="T68" fmla="*/ 101 w 101"/>
              <a:gd name="T69" fmla="*/ 147 h 165"/>
              <a:gd name="T70" fmla="*/ 101 w 101"/>
              <a:gd name="T71"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65">
                <a:moveTo>
                  <a:pt x="101" y="152"/>
                </a:moveTo>
                <a:lnTo>
                  <a:pt x="101" y="156"/>
                </a:lnTo>
                <a:lnTo>
                  <a:pt x="101" y="158"/>
                </a:lnTo>
                <a:lnTo>
                  <a:pt x="101" y="161"/>
                </a:lnTo>
                <a:lnTo>
                  <a:pt x="100" y="162"/>
                </a:lnTo>
                <a:lnTo>
                  <a:pt x="100" y="164"/>
                </a:lnTo>
                <a:lnTo>
                  <a:pt x="99" y="165"/>
                </a:lnTo>
                <a:lnTo>
                  <a:pt x="97" y="165"/>
                </a:lnTo>
                <a:lnTo>
                  <a:pt x="96" y="165"/>
                </a:lnTo>
                <a:lnTo>
                  <a:pt x="7" y="165"/>
                </a:lnTo>
                <a:lnTo>
                  <a:pt x="6" y="165"/>
                </a:lnTo>
                <a:lnTo>
                  <a:pt x="4" y="165"/>
                </a:lnTo>
                <a:lnTo>
                  <a:pt x="3" y="164"/>
                </a:lnTo>
                <a:lnTo>
                  <a:pt x="3" y="162"/>
                </a:lnTo>
                <a:lnTo>
                  <a:pt x="2" y="161"/>
                </a:lnTo>
                <a:lnTo>
                  <a:pt x="2" y="158"/>
                </a:lnTo>
                <a:lnTo>
                  <a:pt x="2" y="156"/>
                </a:lnTo>
                <a:lnTo>
                  <a:pt x="2" y="152"/>
                </a:lnTo>
                <a:lnTo>
                  <a:pt x="2" y="149"/>
                </a:lnTo>
                <a:lnTo>
                  <a:pt x="2" y="147"/>
                </a:lnTo>
                <a:lnTo>
                  <a:pt x="2" y="144"/>
                </a:lnTo>
                <a:lnTo>
                  <a:pt x="3" y="143"/>
                </a:lnTo>
                <a:lnTo>
                  <a:pt x="3" y="141"/>
                </a:lnTo>
                <a:lnTo>
                  <a:pt x="4" y="140"/>
                </a:lnTo>
                <a:lnTo>
                  <a:pt x="6" y="140"/>
                </a:lnTo>
                <a:lnTo>
                  <a:pt x="7" y="140"/>
                </a:lnTo>
                <a:lnTo>
                  <a:pt x="37" y="140"/>
                </a:lnTo>
                <a:lnTo>
                  <a:pt x="37" y="33"/>
                </a:lnTo>
                <a:lnTo>
                  <a:pt x="11" y="47"/>
                </a:lnTo>
                <a:lnTo>
                  <a:pt x="8" y="49"/>
                </a:lnTo>
                <a:lnTo>
                  <a:pt x="6" y="50"/>
                </a:lnTo>
                <a:lnTo>
                  <a:pt x="4" y="50"/>
                </a:lnTo>
                <a:lnTo>
                  <a:pt x="3" y="49"/>
                </a:lnTo>
                <a:lnTo>
                  <a:pt x="2" y="47"/>
                </a:lnTo>
                <a:lnTo>
                  <a:pt x="2" y="45"/>
                </a:lnTo>
                <a:lnTo>
                  <a:pt x="2" y="42"/>
                </a:lnTo>
                <a:lnTo>
                  <a:pt x="0" y="38"/>
                </a:lnTo>
                <a:lnTo>
                  <a:pt x="2" y="34"/>
                </a:lnTo>
                <a:lnTo>
                  <a:pt x="2" y="33"/>
                </a:lnTo>
                <a:lnTo>
                  <a:pt x="2" y="30"/>
                </a:lnTo>
                <a:lnTo>
                  <a:pt x="2" y="29"/>
                </a:lnTo>
                <a:lnTo>
                  <a:pt x="3" y="28"/>
                </a:lnTo>
                <a:lnTo>
                  <a:pt x="3" y="26"/>
                </a:lnTo>
                <a:lnTo>
                  <a:pt x="4" y="26"/>
                </a:lnTo>
                <a:lnTo>
                  <a:pt x="6" y="25"/>
                </a:lnTo>
                <a:lnTo>
                  <a:pt x="41" y="3"/>
                </a:lnTo>
                <a:lnTo>
                  <a:pt x="41" y="2"/>
                </a:lnTo>
                <a:lnTo>
                  <a:pt x="42" y="2"/>
                </a:lnTo>
                <a:lnTo>
                  <a:pt x="44" y="2"/>
                </a:lnTo>
                <a:lnTo>
                  <a:pt x="45" y="2"/>
                </a:lnTo>
                <a:lnTo>
                  <a:pt x="46" y="2"/>
                </a:lnTo>
                <a:lnTo>
                  <a:pt x="49" y="0"/>
                </a:lnTo>
                <a:lnTo>
                  <a:pt x="51" y="0"/>
                </a:lnTo>
                <a:lnTo>
                  <a:pt x="55" y="0"/>
                </a:lnTo>
                <a:lnTo>
                  <a:pt x="59" y="0"/>
                </a:lnTo>
                <a:lnTo>
                  <a:pt x="63" y="2"/>
                </a:lnTo>
                <a:lnTo>
                  <a:pt x="66" y="2"/>
                </a:lnTo>
                <a:lnTo>
                  <a:pt x="67" y="2"/>
                </a:lnTo>
                <a:lnTo>
                  <a:pt x="68" y="2"/>
                </a:lnTo>
                <a:lnTo>
                  <a:pt x="70" y="3"/>
                </a:lnTo>
                <a:lnTo>
                  <a:pt x="70" y="4"/>
                </a:lnTo>
                <a:lnTo>
                  <a:pt x="70" y="4"/>
                </a:lnTo>
                <a:lnTo>
                  <a:pt x="70" y="140"/>
                </a:lnTo>
                <a:lnTo>
                  <a:pt x="96" y="140"/>
                </a:lnTo>
                <a:lnTo>
                  <a:pt x="97" y="140"/>
                </a:lnTo>
                <a:lnTo>
                  <a:pt x="99" y="140"/>
                </a:lnTo>
                <a:lnTo>
                  <a:pt x="100" y="141"/>
                </a:lnTo>
                <a:lnTo>
                  <a:pt x="100" y="143"/>
                </a:lnTo>
                <a:lnTo>
                  <a:pt x="101" y="144"/>
                </a:lnTo>
                <a:lnTo>
                  <a:pt x="101" y="147"/>
                </a:lnTo>
                <a:lnTo>
                  <a:pt x="101" y="149"/>
                </a:lnTo>
                <a:lnTo>
                  <a:pt x="101"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79"/>
          <p:cNvSpPr>
            <a:spLocks/>
          </p:cNvSpPr>
          <p:nvPr/>
        </p:nvSpPr>
        <p:spPr bwMode="auto">
          <a:xfrm>
            <a:off x="6608763" y="1863725"/>
            <a:ext cx="14288" cy="14288"/>
          </a:xfrm>
          <a:custGeom>
            <a:avLst/>
            <a:gdLst>
              <a:gd name="T0" fmla="*/ 36 w 36"/>
              <a:gd name="T1" fmla="*/ 19 h 38"/>
              <a:gd name="T2" fmla="*/ 36 w 36"/>
              <a:gd name="T3" fmla="*/ 29 h 38"/>
              <a:gd name="T4" fmla="*/ 33 w 36"/>
              <a:gd name="T5" fmla="*/ 34 h 38"/>
              <a:gd name="T6" fmla="*/ 27 w 36"/>
              <a:gd name="T7" fmla="*/ 38 h 38"/>
              <a:gd name="T8" fmla="*/ 18 w 36"/>
              <a:gd name="T9" fmla="*/ 38 h 38"/>
              <a:gd name="T10" fmla="*/ 9 w 36"/>
              <a:gd name="T11" fmla="*/ 38 h 38"/>
              <a:gd name="T12" fmla="*/ 4 w 36"/>
              <a:gd name="T13" fmla="*/ 34 h 38"/>
              <a:gd name="T14" fmla="*/ 0 w 36"/>
              <a:gd name="T15" fmla="*/ 29 h 38"/>
              <a:gd name="T16" fmla="*/ 0 w 36"/>
              <a:gd name="T17" fmla="*/ 20 h 38"/>
              <a:gd name="T18" fmla="*/ 0 w 36"/>
              <a:gd name="T19" fmla="*/ 10 h 38"/>
              <a:gd name="T20" fmla="*/ 4 w 36"/>
              <a:gd name="T21" fmla="*/ 4 h 38"/>
              <a:gd name="T22" fmla="*/ 9 w 36"/>
              <a:gd name="T23" fmla="*/ 0 h 38"/>
              <a:gd name="T24" fmla="*/ 18 w 36"/>
              <a:gd name="T25" fmla="*/ 0 h 38"/>
              <a:gd name="T26" fmla="*/ 27 w 36"/>
              <a:gd name="T27" fmla="*/ 0 h 38"/>
              <a:gd name="T28" fmla="*/ 33 w 36"/>
              <a:gd name="T29" fmla="*/ 4 h 38"/>
              <a:gd name="T30" fmla="*/ 36 w 36"/>
              <a:gd name="T31" fmla="*/ 10 h 38"/>
              <a:gd name="T32" fmla="*/ 36 w 36"/>
              <a:gd name="T3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36" y="19"/>
                </a:moveTo>
                <a:lnTo>
                  <a:pt x="36" y="29"/>
                </a:lnTo>
                <a:lnTo>
                  <a:pt x="33" y="34"/>
                </a:lnTo>
                <a:lnTo>
                  <a:pt x="27" y="38"/>
                </a:lnTo>
                <a:lnTo>
                  <a:pt x="18" y="38"/>
                </a:lnTo>
                <a:lnTo>
                  <a:pt x="9" y="38"/>
                </a:lnTo>
                <a:lnTo>
                  <a:pt x="4" y="34"/>
                </a:lnTo>
                <a:lnTo>
                  <a:pt x="0" y="29"/>
                </a:lnTo>
                <a:lnTo>
                  <a:pt x="0" y="20"/>
                </a:lnTo>
                <a:lnTo>
                  <a:pt x="0" y="10"/>
                </a:lnTo>
                <a:lnTo>
                  <a:pt x="4" y="4"/>
                </a:lnTo>
                <a:lnTo>
                  <a:pt x="9" y="0"/>
                </a:lnTo>
                <a:lnTo>
                  <a:pt x="18" y="0"/>
                </a:lnTo>
                <a:lnTo>
                  <a:pt x="27" y="0"/>
                </a:lnTo>
                <a:lnTo>
                  <a:pt x="33" y="4"/>
                </a:lnTo>
                <a:lnTo>
                  <a:pt x="36" y="10"/>
                </a:lnTo>
                <a:lnTo>
                  <a:pt x="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380"/>
          <p:cNvSpPr>
            <a:spLocks noEditPoints="1"/>
          </p:cNvSpPr>
          <p:nvPr/>
        </p:nvSpPr>
        <p:spPr bwMode="auto">
          <a:xfrm>
            <a:off x="6632575" y="1812925"/>
            <a:ext cx="47625" cy="65088"/>
          </a:xfrm>
          <a:custGeom>
            <a:avLst/>
            <a:gdLst>
              <a:gd name="T0" fmla="*/ 121 w 122"/>
              <a:gd name="T1" fmla="*/ 122 h 164"/>
              <a:gd name="T2" fmla="*/ 118 w 122"/>
              <a:gd name="T3" fmla="*/ 129 h 164"/>
              <a:gd name="T4" fmla="*/ 102 w 122"/>
              <a:gd name="T5" fmla="*/ 129 h 164"/>
              <a:gd name="T6" fmla="*/ 102 w 122"/>
              <a:gd name="T7" fmla="*/ 160 h 164"/>
              <a:gd name="T8" fmla="*/ 100 w 122"/>
              <a:gd name="T9" fmla="*/ 162 h 164"/>
              <a:gd name="T10" fmla="*/ 96 w 122"/>
              <a:gd name="T11" fmla="*/ 163 h 164"/>
              <a:gd name="T12" fmla="*/ 91 w 122"/>
              <a:gd name="T13" fmla="*/ 164 h 164"/>
              <a:gd name="T14" fmla="*/ 81 w 122"/>
              <a:gd name="T15" fmla="*/ 164 h 164"/>
              <a:gd name="T16" fmla="*/ 75 w 122"/>
              <a:gd name="T17" fmla="*/ 163 h 164"/>
              <a:gd name="T18" fmla="*/ 71 w 122"/>
              <a:gd name="T19" fmla="*/ 162 h 164"/>
              <a:gd name="T20" fmla="*/ 70 w 122"/>
              <a:gd name="T21" fmla="*/ 160 h 164"/>
              <a:gd name="T22" fmla="*/ 70 w 122"/>
              <a:gd name="T23" fmla="*/ 129 h 164"/>
              <a:gd name="T24" fmla="*/ 6 w 122"/>
              <a:gd name="T25" fmla="*/ 129 h 164"/>
              <a:gd name="T26" fmla="*/ 3 w 122"/>
              <a:gd name="T27" fmla="*/ 128 h 164"/>
              <a:gd name="T28" fmla="*/ 2 w 122"/>
              <a:gd name="T29" fmla="*/ 125 h 164"/>
              <a:gd name="T30" fmla="*/ 0 w 122"/>
              <a:gd name="T31" fmla="*/ 119 h 164"/>
              <a:gd name="T32" fmla="*/ 0 w 122"/>
              <a:gd name="T33" fmla="*/ 111 h 164"/>
              <a:gd name="T34" fmla="*/ 0 w 122"/>
              <a:gd name="T35" fmla="*/ 104 h 164"/>
              <a:gd name="T36" fmla="*/ 2 w 122"/>
              <a:gd name="T37" fmla="*/ 100 h 164"/>
              <a:gd name="T38" fmla="*/ 3 w 122"/>
              <a:gd name="T39" fmla="*/ 95 h 164"/>
              <a:gd name="T40" fmla="*/ 55 w 122"/>
              <a:gd name="T41" fmla="*/ 4 h 164"/>
              <a:gd name="T42" fmla="*/ 58 w 122"/>
              <a:gd name="T43" fmla="*/ 2 h 164"/>
              <a:gd name="T44" fmla="*/ 62 w 122"/>
              <a:gd name="T45" fmla="*/ 1 h 164"/>
              <a:gd name="T46" fmla="*/ 68 w 122"/>
              <a:gd name="T47" fmla="*/ 0 h 164"/>
              <a:gd name="T48" fmla="*/ 79 w 122"/>
              <a:gd name="T49" fmla="*/ 0 h 164"/>
              <a:gd name="T50" fmla="*/ 89 w 122"/>
              <a:gd name="T51" fmla="*/ 0 h 164"/>
              <a:gd name="T52" fmla="*/ 97 w 122"/>
              <a:gd name="T53" fmla="*/ 1 h 164"/>
              <a:gd name="T54" fmla="*/ 101 w 122"/>
              <a:gd name="T55" fmla="*/ 2 h 164"/>
              <a:gd name="T56" fmla="*/ 102 w 122"/>
              <a:gd name="T57" fmla="*/ 5 h 164"/>
              <a:gd name="T58" fmla="*/ 117 w 122"/>
              <a:gd name="T59" fmla="*/ 103 h 164"/>
              <a:gd name="T60" fmla="*/ 119 w 122"/>
              <a:gd name="T61" fmla="*/ 105 h 164"/>
              <a:gd name="T62" fmla="*/ 122 w 122"/>
              <a:gd name="T63" fmla="*/ 116 h 164"/>
              <a:gd name="T64" fmla="*/ 70 w 122"/>
              <a:gd name="T65" fmla="*/ 28 h 164"/>
              <a:gd name="T66" fmla="*/ 70 w 122"/>
              <a:gd name="T67"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64">
                <a:moveTo>
                  <a:pt x="122" y="116"/>
                </a:moveTo>
                <a:lnTo>
                  <a:pt x="121" y="122"/>
                </a:lnTo>
                <a:lnTo>
                  <a:pt x="119" y="126"/>
                </a:lnTo>
                <a:lnTo>
                  <a:pt x="118" y="129"/>
                </a:lnTo>
                <a:lnTo>
                  <a:pt x="117" y="129"/>
                </a:lnTo>
                <a:lnTo>
                  <a:pt x="102" y="129"/>
                </a:lnTo>
                <a:lnTo>
                  <a:pt x="102" y="159"/>
                </a:lnTo>
                <a:lnTo>
                  <a:pt x="102" y="160"/>
                </a:lnTo>
                <a:lnTo>
                  <a:pt x="101" y="162"/>
                </a:lnTo>
                <a:lnTo>
                  <a:pt x="100" y="162"/>
                </a:lnTo>
                <a:lnTo>
                  <a:pt x="98" y="163"/>
                </a:lnTo>
                <a:lnTo>
                  <a:pt x="96" y="163"/>
                </a:lnTo>
                <a:lnTo>
                  <a:pt x="93" y="163"/>
                </a:lnTo>
                <a:lnTo>
                  <a:pt x="91" y="164"/>
                </a:lnTo>
                <a:lnTo>
                  <a:pt x="85" y="164"/>
                </a:lnTo>
                <a:lnTo>
                  <a:pt x="81" y="164"/>
                </a:lnTo>
                <a:lnTo>
                  <a:pt x="78" y="163"/>
                </a:lnTo>
                <a:lnTo>
                  <a:pt x="75" y="163"/>
                </a:lnTo>
                <a:lnTo>
                  <a:pt x="74" y="163"/>
                </a:lnTo>
                <a:lnTo>
                  <a:pt x="71" y="162"/>
                </a:lnTo>
                <a:lnTo>
                  <a:pt x="71" y="162"/>
                </a:lnTo>
                <a:lnTo>
                  <a:pt x="70" y="160"/>
                </a:lnTo>
                <a:lnTo>
                  <a:pt x="70" y="159"/>
                </a:lnTo>
                <a:lnTo>
                  <a:pt x="70" y="129"/>
                </a:lnTo>
                <a:lnTo>
                  <a:pt x="8" y="129"/>
                </a:lnTo>
                <a:lnTo>
                  <a:pt x="6" y="129"/>
                </a:lnTo>
                <a:lnTo>
                  <a:pt x="4" y="129"/>
                </a:lnTo>
                <a:lnTo>
                  <a:pt x="3" y="128"/>
                </a:lnTo>
                <a:lnTo>
                  <a:pt x="2" y="126"/>
                </a:lnTo>
                <a:lnTo>
                  <a:pt x="2" y="125"/>
                </a:lnTo>
                <a:lnTo>
                  <a:pt x="0" y="122"/>
                </a:lnTo>
                <a:lnTo>
                  <a:pt x="0" y="119"/>
                </a:lnTo>
                <a:lnTo>
                  <a:pt x="0" y="115"/>
                </a:lnTo>
                <a:lnTo>
                  <a:pt x="0" y="111"/>
                </a:lnTo>
                <a:lnTo>
                  <a:pt x="0" y="108"/>
                </a:lnTo>
                <a:lnTo>
                  <a:pt x="0" y="104"/>
                </a:lnTo>
                <a:lnTo>
                  <a:pt x="0" y="102"/>
                </a:lnTo>
                <a:lnTo>
                  <a:pt x="2" y="100"/>
                </a:lnTo>
                <a:lnTo>
                  <a:pt x="2" y="98"/>
                </a:lnTo>
                <a:lnTo>
                  <a:pt x="3" y="95"/>
                </a:lnTo>
                <a:lnTo>
                  <a:pt x="4" y="92"/>
                </a:lnTo>
                <a:lnTo>
                  <a:pt x="55" y="4"/>
                </a:lnTo>
                <a:lnTo>
                  <a:pt x="55" y="2"/>
                </a:lnTo>
                <a:lnTo>
                  <a:pt x="58" y="2"/>
                </a:lnTo>
                <a:lnTo>
                  <a:pt x="59" y="1"/>
                </a:lnTo>
                <a:lnTo>
                  <a:pt x="62" y="1"/>
                </a:lnTo>
                <a:lnTo>
                  <a:pt x="64" y="0"/>
                </a:lnTo>
                <a:lnTo>
                  <a:pt x="68" y="0"/>
                </a:lnTo>
                <a:lnTo>
                  <a:pt x="72" y="0"/>
                </a:lnTo>
                <a:lnTo>
                  <a:pt x="79" y="0"/>
                </a:lnTo>
                <a:lnTo>
                  <a:pt x="84" y="0"/>
                </a:lnTo>
                <a:lnTo>
                  <a:pt x="89" y="0"/>
                </a:lnTo>
                <a:lnTo>
                  <a:pt x="93" y="0"/>
                </a:lnTo>
                <a:lnTo>
                  <a:pt x="97" y="1"/>
                </a:lnTo>
                <a:lnTo>
                  <a:pt x="100" y="1"/>
                </a:lnTo>
                <a:lnTo>
                  <a:pt x="101" y="2"/>
                </a:lnTo>
                <a:lnTo>
                  <a:pt x="102" y="4"/>
                </a:lnTo>
                <a:lnTo>
                  <a:pt x="102" y="5"/>
                </a:lnTo>
                <a:lnTo>
                  <a:pt x="102" y="103"/>
                </a:lnTo>
                <a:lnTo>
                  <a:pt x="117" y="103"/>
                </a:lnTo>
                <a:lnTo>
                  <a:pt x="118" y="103"/>
                </a:lnTo>
                <a:lnTo>
                  <a:pt x="119" y="105"/>
                </a:lnTo>
                <a:lnTo>
                  <a:pt x="121" y="109"/>
                </a:lnTo>
                <a:lnTo>
                  <a:pt x="122" y="116"/>
                </a:lnTo>
                <a:close/>
                <a:moveTo>
                  <a:pt x="70" y="28"/>
                </a:moveTo>
                <a:lnTo>
                  <a:pt x="70" y="28"/>
                </a:lnTo>
                <a:lnTo>
                  <a:pt x="27" y="103"/>
                </a:lnTo>
                <a:lnTo>
                  <a:pt x="70" y="103"/>
                </a:lnTo>
                <a:lnTo>
                  <a:pt x="7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381"/>
          <p:cNvSpPr>
            <a:spLocks/>
          </p:cNvSpPr>
          <p:nvPr/>
        </p:nvSpPr>
        <p:spPr bwMode="auto">
          <a:xfrm>
            <a:off x="6686550" y="1812925"/>
            <a:ext cx="42863" cy="65088"/>
          </a:xfrm>
          <a:custGeom>
            <a:avLst/>
            <a:gdLst>
              <a:gd name="T0" fmla="*/ 109 w 109"/>
              <a:gd name="T1" fmla="*/ 14 h 164"/>
              <a:gd name="T2" fmla="*/ 109 w 109"/>
              <a:gd name="T3" fmla="*/ 18 h 164"/>
              <a:gd name="T4" fmla="*/ 109 w 109"/>
              <a:gd name="T5" fmla="*/ 21 h 164"/>
              <a:gd name="T6" fmla="*/ 109 w 109"/>
              <a:gd name="T7" fmla="*/ 23 h 164"/>
              <a:gd name="T8" fmla="*/ 108 w 109"/>
              <a:gd name="T9" fmla="*/ 26 h 164"/>
              <a:gd name="T10" fmla="*/ 108 w 109"/>
              <a:gd name="T11" fmla="*/ 27 h 164"/>
              <a:gd name="T12" fmla="*/ 107 w 109"/>
              <a:gd name="T13" fmla="*/ 30 h 164"/>
              <a:gd name="T14" fmla="*/ 107 w 109"/>
              <a:gd name="T15" fmla="*/ 32 h 164"/>
              <a:gd name="T16" fmla="*/ 106 w 109"/>
              <a:gd name="T17" fmla="*/ 35 h 164"/>
              <a:gd name="T18" fmla="*/ 52 w 109"/>
              <a:gd name="T19" fmla="*/ 159 h 164"/>
              <a:gd name="T20" fmla="*/ 51 w 109"/>
              <a:gd name="T21" fmla="*/ 160 h 164"/>
              <a:gd name="T22" fmla="*/ 49 w 109"/>
              <a:gd name="T23" fmla="*/ 162 h 164"/>
              <a:gd name="T24" fmla="*/ 48 w 109"/>
              <a:gd name="T25" fmla="*/ 162 h 164"/>
              <a:gd name="T26" fmla="*/ 47 w 109"/>
              <a:gd name="T27" fmla="*/ 163 h 164"/>
              <a:gd name="T28" fmla="*/ 44 w 109"/>
              <a:gd name="T29" fmla="*/ 163 h 164"/>
              <a:gd name="T30" fmla="*/ 41 w 109"/>
              <a:gd name="T31" fmla="*/ 164 h 164"/>
              <a:gd name="T32" fmla="*/ 38 w 109"/>
              <a:gd name="T33" fmla="*/ 164 h 164"/>
              <a:gd name="T34" fmla="*/ 32 w 109"/>
              <a:gd name="T35" fmla="*/ 164 h 164"/>
              <a:gd name="T36" fmla="*/ 26 w 109"/>
              <a:gd name="T37" fmla="*/ 164 h 164"/>
              <a:gd name="T38" fmla="*/ 22 w 109"/>
              <a:gd name="T39" fmla="*/ 163 h 164"/>
              <a:gd name="T40" fmla="*/ 18 w 109"/>
              <a:gd name="T41" fmla="*/ 163 h 164"/>
              <a:gd name="T42" fmla="*/ 17 w 109"/>
              <a:gd name="T43" fmla="*/ 162 h 164"/>
              <a:gd name="T44" fmla="*/ 15 w 109"/>
              <a:gd name="T45" fmla="*/ 162 h 164"/>
              <a:gd name="T46" fmla="*/ 14 w 109"/>
              <a:gd name="T47" fmla="*/ 160 h 164"/>
              <a:gd name="T48" fmla="*/ 14 w 109"/>
              <a:gd name="T49" fmla="*/ 158 h 164"/>
              <a:gd name="T50" fmla="*/ 15 w 109"/>
              <a:gd name="T51" fmla="*/ 156 h 164"/>
              <a:gd name="T52" fmla="*/ 73 w 109"/>
              <a:gd name="T53" fmla="*/ 28 h 164"/>
              <a:gd name="T54" fmla="*/ 5 w 109"/>
              <a:gd name="T55" fmla="*/ 28 h 164"/>
              <a:gd name="T56" fmla="*/ 2 w 109"/>
              <a:gd name="T57" fmla="*/ 28 h 164"/>
              <a:gd name="T58" fmla="*/ 1 w 109"/>
              <a:gd name="T59" fmla="*/ 26 h 164"/>
              <a:gd name="T60" fmla="*/ 0 w 109"/>
              <a:gd name="T61" fmla="*/ 21 h 164"/>
              <a:gd name="T62" fmla="*/ 0 w 109"/>
              <a:gd name="T63" fmla="*/ 14 h 164"/>
              <a:gd name="T64" fmla="*/ 0 w 109"/>
              <a:gd name="T65" fmla="*/ 10 h 164"/>
              <a:gd name="T66" fmla="*/ 0 w 109"/>
              <a:gd name="T67" fmla="*/ 7 h 164"/>
              <a:gd name="T68" fmla="*/ 0 w 109"/>
              <a:gd name="T69" fmla="*/ 5 h 164"/>
              <a:gd name="T70" fmla="*/ 1 w 109"/>
              <a:gd name="T71" fmla="*/ 4 h 164"/>
              <a:gd name="T72" fmla="*/ 1 w 109"/>
              <a:gd name="T73" fmla="*/ 2 h 164"/>
              <a:gd name="T74" fmla="*/ 2 w 109"/>
              <a:gd name="T75" fmla="*/ 1 h 164"/>
              <a:gd name="T76" fmla="*/ 4 w 109"/>
              <a:gd name="T77" fmla="*/ 0 h 164"/>
              <a:gd name="T78" fmla="*/ 5 w 109"/>
              <a:gd name="T79" fmla="*/ 0 h 164"/>
              <a:gd name="T80" fmla="*/ 102 w 109"/>
              <a:gd name="T81" fmla="*/ 0 h 164"/>
              <a:gd name="T82" fmla="*/ 103 w 109"/>
              <a:gd name="T83" fmla="*/ 0 h 164"/>
              <a:gd name="T84" fmla="*/ 106 w 109"/>
              <a:gd name="T85" fmla="*/ 1 h 164"/>
              <a:gd name="T86" fmla="*/ 107 w 109"/>
              <a:gd name="T87" fmla="*/ 1 h 164"/>
              <a:gd name="T88" fmla="*/ 108 w 109"/>
              <a:gd name="T89" fmla="*/ 2 h 164"/>
              <a:gd name="T90" fmla="*/ 108 w 109"/>
              <a:gd name="T91" fmla="*/ 4 h 164"/>
              <a:gd name="T92" fmla="*/ 109 w 109"/>
              <a:gd name="T93" fmla="*/ 6 h 164"/>
              <a:gd name="T94" fmla="*/ 109 w 109"/>
              <a:gd name="T95" fmla="*/ 10 h 164"/>
              <a:gd name="T96" fmla="*/ 109 w 109"/>
              <a:gd name="T97" fmla="*/ 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9" h="164">
                <a:moveTo>
                  <a:pt x="109" y="14"/>
                </a:moveTo>
                <a:lnTo>
                  <a:pt x="109" y="18"/>
                </a:lnTo>
                <a:lnTo>
                  <a:pt x="109" y="21"/>
                </a:lnTo>
                <a:lnTo>
                  <a:pt x="109" y="23"/>
                </a:lnTo>
                <a:lnTo>
                  <a:pt x="108" y="26"/>
                </a:lnTo>
                <a:lnTo>
                  <a:pt x="108" y="27"/>
                </a:lnTo>
                <a:lnTo>
                  <a:pt x="107" y="30"/>
                </a:lnTo>
                <a:lnTo>
                  <a:pt x="107" y="32"/>
                </a:lnTo>
                <a:lnTo>
                  <a:pt x="106" y="35"/>
                </a:lnTo>
                <a:lnTo>
                  <a:pt x="52" y="159"/>
                </a:lnTo>
                <a:lnTo>
                  <a:pt x="51" y="160"/>
                </a:lnTo>
                <a:lnTo>
                  <a:pt x="49" y="162"/>
                </a:lnTo>
                <a:lnTo>
                  <a:pt x="48" y="162"/>
                </a:lnTo>
                <a:lnTo>
                  <a:pt x="47" y="163"/>
                </a:lnTo>
                <a:lnTo>
                  <a:pt x="44" y="163"/>
                </a:lnTo>
                <a:lnTo>
                  <a:pt x="41" y="164"/>
                </a:lnTo>
                <a:lnTo>
                  <a:pt x="38" y="164"/>
                </a:lnTo>
                <a:lnTo>
                  <a:pt x="32" y="164"/>
                </a:lnTo>
                <a:lnTo>
                  <a:pt x="26" y="164"/>
                </a:lnTo>
                <a:lnTo>
                  <a:pt x="22" y="163"/>
                </a:lnTo>
                <a:lnTo>
                  <a:pt x="18" y="163"/>
                </a:lnTo>
                <a:lnTo>
                  <a:pt x="17" y="162"/>
                </a:lnTo>
                <a:lnTo>
                  <a:pt x="15" y="162"/>
                </a:lnTo>
                <a:lnTo>
                  <a:pt x="14" y="160"/>
                </a:lnTo>
                <a:lnTo>
                  <a:pt x="14" y="158"/>
                </a:lnTo>
                <a:lnTo>
                  <a:pt x="15" y="156"/>
                </a:lnTo>
                <a:lnTo>
                  <a:pt x="73" y="28"/>
                </a:lnTo>
                <a:lnTo>
                  <a:pt x="5" y="28"/>
                </a:lnTo>
                <a:lnTo>
                  <a:pt x="2" y="28"/>
                </a:lnTo>
                <a:lnTo>
                  <a:pt x="1" y="26"/>
                </a:lnTo>
                <a:lnTo>
                  <a:pt x="0" y="21"/>
                </a:lnTo>
                <a:lnTo>
                  <a:pt x="0" y="14"/>
                </a:lnTo>
                <a:lnTo>
                  <a:pt x="0" y="10"/>
                </a:lnTo>
                <a:lnTo>
                  <a:pt x="0" y="7"/>
                </a:lnTo>
                <a:lnTo>
                  <a:pt x="0" y="5"/>
                </a:lnTo>
                <a:lnTo>
                  <a:pt x="1" y="4"/>
                </a:lnTo>
                <a:lnTo>
                  <a:pt x="1" y="2"/>
                </a:lnTo>
                <a:lnTo>
                  <a:pt x="2" y="1"/>
                </a:lnTo>
                <a:lnTo>
                  <a:pt x="4" y="0"/>
                </a:lnTo>
                <a:lnTo>
                  <a:pt x="5" y="0"/>
                </a:lnTo>
                <a:lnTo>
                  <a:pt x="102" y="0"/>
                </a:lnTo>
                <a:lnTo>
                  <a:pt x="103" y="0"/>
                </a:lnTo>
                <a:lnTo>
                  <a:pt x="106" y="1"/>
                </a:lnTo>
                <a:lnTo>
                  <a:pt x="107" y="1"/>
                </a:lnTo>
                <a:lnTo>
                  <a:pt x="108" y="2"/>
                </a:lnTo>
                <a:lnTo>
                  <a:pt x="108" y="4"/>
                </a:lnTo>
                <a:lnTo>
                  <a:pt x="109" y="6"/>
                </a:lnTo>
                <a:lnTo>
                  <a:pt x="109" y="10"/>
                </a:lnTo>
                <a:lnTo>
                  <a:pt x="10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82"/>
          <p:cNvSpPr>
            <a:spLocks/>
          </p:cNvSpPr>
          <p:nvPr/>
        </p:nvSpPr>
        <p:spPr bwMode="auto">
          <a:xfrm>
            <a:off x="6762750" y="1812925"/>
            <a:ext cx="39688" cy="65088"/>
          </a:xfrm>
          <a:custGeom>
            <a:avLst/>
            <a:gdLst>
              <a:gd name="T0" fmla="*/ 100 w 100"/>
              <a:gd name="T1" fmla="*/ 155 h 164"/>
              <a:gd name="T2" fmla="*/ 99 w 100"/>
              <a:gd name="T3" fmla="*/ 160 h 164"/>
              <a:gd name="T4" fmla="*/ 98 w 100"/>
              <a:gd name="T5" fmla="*/ 163 h 164"/>
              <a:gd name="T6" fmla="*/ 97 w 100"/>
              <a:gd name="T7" fmla="*/ 164 h 164"/>
              <a:gd name="T8" fmla="*/ 5 w 100"/>
              <a:gd name="T9" fmla="*/ 164 h 164"/>
              <a:gd name="T10" fmla="*/ 4 w 100"/>
              <a:gd name="T11" fmla="*/ 163 h 164"/>
              <a:gd name="T12" fmla="*/ 1 w 100"/>
              <a:gd name="T13" fmla="*/ 162 h 164"/>
              <a:gd name="T14" fmla="*/ 1 w 100"/>
              <a:gd name="T15" fmla="*/ 158 h 164"/>
              <a:gd name="T16" fmla="*/ 0 w 100"/>
              <a:gd name="T17" fmla="*/ 151 h 164"/>
              <a:gd name="T18" fmla="*/ 1 w 100"/>
              <a:gd name="T19" fmla="*/ 146 h 164"/>
              <a:gd name="T20" fmla="*/ 1 w 100"/>
              <a:gd name="T21" fmla="*/ 142 h 164"/>
              <a:gd name="T22" fmla="*/ 4 w 100"/>
              <a:gd name="T23" fmla="*/ 139 h 164"/>
              <a:gd name="T24" fmla="*/ 5 w 100"/>
              <a:gd name="T25" fmla="*/ 138 h 164"/>
              <a:gd name="T26" fmla="*/ 35 w 100"/>
              <a:gd name="T27" fmla="*/ 32 h 164"/>
              <a:gd name="T28" fmla="*/ 6 w 100"/>
              <a:gd name="T29" fmla="*/ 48 h 164"/>
              <a:gd name="T30" fmla="*/ 2 w 100"/>
              <a:gd name="T31" fmla="*/ 49 h 164"/>
              <a:gd name="T32" fmla="*/ 1 w 100"/>
              <a:gd name="T33" fmla="*/ 47 h 164"/>
              <a:gd name="T34" fmla="*/ 0 w 100"/>
              <a:gd name="T35" fmla="*/ 41 h 164"/>
              <a:gd name="T36" fmla="*/ 0 w 100"/>
              <a:gd name="T37" fmla="*/ 34 h 164"/>
              <a:gd name="T38" fmla="*/ 0 w 100"/>
              <a:gd name="T39" fmla="*/ 30 h 164"/>
              <a:gd name="T40" fmla="*/ 1 w 100"/>
              <a:gd name="T41" fmla="*/ 27 h 164"/>
              <a:gd name="T42" fmla="*/ 2 w 100"/>
              <a:gd name="T43" fmla="*/ 26 h 164"/>
              <a:gd name="T44" fmla="*/ 39 w 100"/>
              <a:gd name="T45" fmla="*/ 2 h 164"/>
              <a:gd name="T46" fmla="*/ 42 w 100"/>
              <a:gd name="T47" fmla="*/ 1 h 164"/>
              <a:gd name="T48" fmla="*/ 43 w 100"/>
              <a:gd name="T49" fmla="*/ 1 h 164"/>
              <a:gd name="T50" fmla="*/ 47 w 100"/>
              <a:gd name="T51" fmla="*/ 0 h 164"/>
              <a:gd name="T52" fmla="*/ 53 w 100"/>
              <a:gd name="T53" fmla="*/ 0 h 164"/>
              <a:gd name="T54" fmla="*/ 61 w 100"/>
              <a:gd name="T55" fmla="*/ 0 h 164"/>
              <a:gd name="T56" fmla="*/ 66 w 100"/>
              <a:gd name="T57" fmla="*/ 1 h 164"/>
              <a:gd name="T58" fmla="*/ 68 w 100"/>
              <a:gd name="T59" fmla="*/ 2 h 164"/>
              <a:gd name="T60" fmla="*/ 69 w 100"/>
              <a:gd name="T61" fmla="*/ 4 h 164"/>
              <a:gd name="T62" fmla="*/ 95 w 100"/>
              <a:gd name="T63" fmla="*/ 138 h 164"/>
              <a:gd name="T64" fmla="*/ 98 w 100"/>
              <a:gd name="T65" fmla="*/ 139 h 164"/>
              <a:gd name="T66" fmla="*/ 99 w 100"/>
              <a:gd name="T67" fmla="*/ 142 h 164"/>
              <a:gd name="T68" fmla="*/ 100 w 100"/>
              <a:gd name="T69" fmla="*/ 146 h 164"/>
              <a:gd name="T70" fmla="*/ 100 w 100"/>
              <a:gd name="T71"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4">
                <a:moveTo>
                  <a:pt x="100" y="151"/>
                </a:moveTo>
                <a:lnTo>
                  <a:pt x="100" y="155"/>
                </a:lnTo>
                <a:lnTo>
                  <a:pt x="100" y="158"/>
                </a:lnTo>
                <a:lnTo>
                  <a:pt x="99" y="160"/>
                </a:lnTo>
                <a:lnTo>
                  <a:pt x="99" y="162"/>
                </a:lnTo>
                <a:lnTo>
                  <a:pt x="98" y="163"/>
                </a:lnTo>
                <a:lnTo>
                  <a:pt x="98" y="163"/>
                </a:lnTo>
                <a:lnTo>
                  <a:pt x="97" y="164"/>
                </a:lnTo>
                <a:lnTo>
                  <a:pt x="95" y="164"/>
                </a:lnTo>
                <a:lnTo>
                  <a:pt x="5" y="164"/>
                </a:lnTo>
                <a:lnTo>
                  <a:pt x="4" y="164"/>
                </a:lnTo>
                <a:lnTo>
                  <a:pt x="4" y="163"/>
                </a:lnTo>
                <a:lnTo>
                  <a:pt x="2" y="163"/>
                </a:lnTo>
                <a:lnTo>
                  <a:pt x="1" y="162"/>
                </a:lnTo>
                <a:lnTo>
                  <a:pt x="1" y="160"/>
                </a:lnTo>
                <a:lnTo>
                  <a:pt x="1" y="158"/>
                </a:lnTo>
                <a:lnTo>
                  <a:pt x="0" y="155"/>
                </a:lnTo>
                <a:lnTo>
                  <a:pt x="0" y="151"/>
                </a:lnTo>
                <a:lnTo>
                  <a:pt x="0" y="149"/>
                </a:lnTo>
                <a:lnTo>
                  <a:pt x="1" y="146"/>
                </a:lnTo>
                <a:lnTo>
                  <a:pt x="1" y="143"/>
                </a:lnTo>
                <a:lnTo>
                  <a:pt x="1" y="142"/>
                </a:lnTo>
                <a:lnTo>
                  <a:pt x="2" y="141"/>
                </a:lnTo>
                <a:lnTo>
                  <a:pt x="4" y="139"/>
                </a:lnTo>
                <a:lnTo>
                  <a:pt x="4" y="138"/>
                </a:lnTo>
                <a:lnTo>
                  <a:pt x="5" y="138"/>
                </a:lnTo>
                <a:lnTo>
                  <a:pt x="35" y="138"/>
                </a:lnTo>
                <a:lnTo>
                  <a:pt x="35" y="32"/>
                </a:lnTo>
                <a:lnTo>
                  <a:pt x="9" y="47"/>
                </a:lnTo>
                <a:lnTo>
                  <a:pt x="6" y="48"/>
                </a:lnTo>
                <a:lnTo>
                  <a:pt x="5" y="49"/>
                </a:lnTo>
                <a:lnTo>
                  <a:pt x="2" y="49"/>
                </a:lnTo>
                <a:lnTo>
                  <a:pt x="1" y="48"/>
                </a:lnTo>
                <a:lnTo>
                  <a:pt x="1" y="47"/>
                </a:lnTo>
                <a:lnTo>
                  <a:pt x="0" y="44"/>
                </a:lnTo>
                <a:lnTo>
                  <a:pt x="0" y="41"/>
                </a:lnTo>
                <a:lnTo>
                  <a:pt x="0" y="36"/>
                </a:lnTo>
                <a:lnTo>
                  <a:pt x="0" y="34"/>
                </a:lnTo>
                <a:lnTo>
                  <a:pt x="0" y="32"/>
                </a:lnTo>
                <a:lnTo>
                  <a:pt x="0" y="30"/>
                </a:lnTo>
                <a:lnTo>
                  <a:pt x="1" y="28"/>
                </a:lnTo>
                <a:lnTo>
                  <a:pt x="1" y="27"/>
                </a:lnTo>
                <a:lnTo>
                  <a:pt x="2" y="26"/>
                </a:lnTo>
                <a:lnTo>
                  <a:pt x="2" y="26"/>
                </a:lnTo>
                <a:lnTo>
                  <a:pt x="5" y="24"/>
                </a:lnTo>
                <a:lnTo>
                  <a:pt x="39" y="2"/>
                </a:lnTo>
                <a:lnTo>
                  <a:pt x="40" y="1"/>
                </a:lnTo>
                <a:lnTo>
                  <a:pt x="42" y="1"/>
                </a:lnTo>
                <a:lnTo>
                  <a:pt x="42" y="1"/>
                </a:lnTo>
                <a:lnTo>
                  <a:pt x="43" y="1"/>
                </a:lnTo>
                <a:lnTo>
                  <a:pt x="46" y="0"/>
                </a:lnTo>
                <a:lnTo>
                  <a:pt x="47" y="0"/>
                </a:lnTo>
                <a:lnTo>
                  <a:pt x="51" y="0"/>
                </a:lnTo>
                <a:lnTo>
                  <a:pt x="53" y="0"/>
                </a:lnTo>
                <a:lnTo>
                  <a:pt x="59" y="0"/>
                </a:lnTo>
                <a:lnTo>
                  <a:pt x="61" y="0"/>
                </a:lnTo>
                <a:lnTo>
                  <a:pt x="64" y="1"/>
                </a:lnTo>
                <a:lnTo>
                  <a:pt x="66" y="1"/>
                </a:lnTo>
                <a:lnTo>
                  <a:pt x="68" y="1"/>
                </a:lnTo>
                <a:lnTo>
                  <a:pt x="68" y="2"/>
                </a:lnTo>
                <a:lnTo>
                  <a:pt x="69" y="2"/>
                </a:lnTo>
                <a:lnTo>
                  <a:pt x="69" y="4"/>
                </a:lnTo>
                <a:lnTo>
                  <a:pt x="69" y="138"/>
                </a:lnTo>
                <a:lnTo>
                  <a:pt x="95" y="138"/>
                </a:lnTo>
                <a:lnTo>
                  <a:pt x="97" y="138"/>
                </a:lnTo>
                <a:lnTo>
                  <a:pt x="98" y="139"/>
                </a:lnTo>
                <a:lnTo>
                  <a:pt x="98" y="141"/>
                </a:lnTo>
                <a:lnTo>
                  <a:pt x="99" y="142"/>
                </a:lnTo>
                <a:lnTo>
                  <a:pt x="99" y="143"/>
                </a:lnTo>
                <a:lnTo>
                  <a:pt x="100" y="146"/>
                </a:lnTo>
                <a:lnTo>
                  <a:pt x="100" y="149"/>
                </a:lnTo>
                <a:lnTo>
                  <a:pt x="100"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83"/>
          <p:cNvSpPr>
            <a:spLocks/>
          </p:cNvSpPr>
          <p:nvPr/>
        </p:nvSpPr>
        <p:spPr bwMode="auto">
          <a:xfrm>
            <a:off x="6813550" y="1863725"/>
            <a:ext cx="14288" cy="14288"/>
          </a:xfrm>
          <a:custGeom>
            <a:avLst/>
            <a:gdLst>
              <a:gd name="T0" fmla="*/ 38 w 38"/>
              <a:gd name="T1" fmla="*/ 20 h 40"/>
              <a:gd name="T2" fmla="*/ 36 w 38"/>
              <a:gd name="T3" fmla="*/ 30 h 40"/>
              <a:gd name="T4" fmla="*/ 34 w 38"/>
              <a:gd name="T5" fmla="*/ 36 h 40"/>
              <a:gd name="T6" fmla="*/ 29 w 38"/>
              <a:gd name="T7" fmla="*/ 40 h 40"/>
              <a:gd name="T8" fmla="*/ 18 w 38"/>
              <a:gd name="T9" fmla="*/ 40 h 40"/>
              <a:gd name="T10" fmla="*/ 9 w 38"/>
              <a:gd name="T11" fmla="*/ 40 h 40"/>
              <a:gd name="T12" fmla="*/ 4 w 38"/>
              <a:gd name="T13" fmla="*/ 36 h 40"/>
              <a:gd name="T14" fmla="*/ 1 w 38"/>
              <a:gd name="T15" fmla="*/ 30 h 40"/>
              <a:gd name="T16" fmla="*/ 0 w 38"/>
              <a:gd name="T17" fmla="*/ 21 h 40"/>
              <a:gd name="T18" fmla="*/ 1 w 38"/>
              <a:gd name="T19" fmla="*/ 11 h 40"/>
              <a:gd name="T20" fmla="*/ 4 w 38"/>
              <a:gd name="T21" fmla="*/ 4 h 40"/>
              <a:gd name="T22" fmla="*/ 9 w 38"/>
              <a:gd name="T23" fmla="*/ 2 h 40"/>
              <a:gd name="T24" fmla="*/ 19 w 38"/>
              <a:gd name="T25" fmla="*/ 0 h 40"/>
              <a:gd name="T26" fmla="*/ 29 w 38"/>
              <a:gd name="T27" fmla="*/ 2 h 40"/>
              <a:gd name="T28" fmla="*/ 34 w 38"/>
              <a:gd name="T29" fmla="*/ 4 h 40"/>
              <a:gd name="T30" fmla="*/ 36 w 38"/>
              <a:gd name="T31" fmla="*/ 10 h 40"/>
              <a:gd name="T32" fmla="*/ 38 w 38"/>
              <a:gd name="T3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0">
                <a:moveTo>
                  <a:pt x="38" y="20"/>
                </a:moveTo>
                <a:lnTo>
                  <a:pt x="36" y="30"/>
                </a:lnTo>
                <a:lnTo>
                  <a:pt x="34" y="36"/>
                </a:lnTo>
                <a:lnTo>
                  <a:pt x="29" y="40"/>
                </a:lnTo>
                <a:lnTo>
                  <a:pt x="18" y="40"/>
                </a:lnTo>
                <a:lnTo>
                  <a:pt x="9" y="40"/>
                </a:lnTo>
                <a:lnTo>
                  <a:pt x="4" y="36"/>
                </a:lnTo>
                <a:lnTo>
                  <a:pt x="1" y="30"/>
                </a:lnTo>
                <a:lnTo>
                  <a:pt x="0" y="21"/>
                </a:lnTo>
                <a:lnTo>
                  <a:pt x="1" y="11"/>
                </a:lnTo>
                <a:lnTo>
                  <a:pt x="4" y="4"/>
                </a:lnTo>
                <a:lnTo>
                  <a:pt x="9" y="2"/>
                </a:lnTo>
                <a:lnTo>
                  <a:pt x="19" y="0"/>
                </a:lnTo>
                <a:lnTo>
                  <a:pt x="29" y="2"/>
                </a:lnTo>
                <a:lnTo>
                  <a:pt x="34" y="4"/>
                </a:lnTo>
                <a:lnTo>
                  <a:pt x="36" y="10"/>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84"/>
          <p:cNvSpPr>
            <a:spLocks noEditPoints="1"/>
          </p:cNvSpPr>
          <p:nvPr/>
        </p:nvSpPr>
        <p:spPr bwMode="auto">
          <a:xfrm>
            <a:off x="6837363" y="1812925"/>
            <a:ext cx="46038" cy="66675"/>
          </a:xfrm>
          <a:custGeom>
            <a:avLst/>
            <a:gdLst>
              <a:gd name="T0" fmla="*/ 115 w 117"/>
              <a:gd name="T1" fmla="*/ 104 h 169"/>
              <a:gd name="T2" fmla="*/ 109 w 117"/>
              <a:gd name="T3" fmla="*/ 135 h 169"/>
              <a:gd name="T4" fmla="*/ 94 w 117"/>
              <a:gd name="T5" fmla="*/ 156 h 169"/>
              <a:gd name="T6" fmla="*/ 72 w 117"/>
              <a:gd name="T7" fmla="*/ 168 h 169"/>
              <a:gd name="T8" fmla="*/ 41 w 117"/>
              <a:gd name="T9" fmla="*/ 168 h 169"/>
              <a:gd name="T10" fmla="*/ 19 w 117"/>
              <a:gd name="T11" fmla="*/ 157 h 169"/>
              <a:gd name="T12" fmla="*/ 6 w 117"/>
              <a:gd name="T13" fmla="*/ 135 h 169"/>
              <a:gd name="T14" fmla="*/ 0 w 117"/>
              <a:gd name="T15" fmla="*/ 105 h 169"/>
              <a:gd name="T16" fmla="*/ 0 w 117"/>
              <a:gd name="T17" fmla="*/ 67 h 169"/>
              <a:gd name="T18" fmla="*/ 7 w 117"/>
              <a:gd name="T19" fmla="*/ 36 h 169"/>
              <a:gd name="T20" fmla="*/ 21 w 117"/>
              <a:gd name="T21" fmla="*/ 13 h 169"/>
              <a:gd name="T22" fmla="*/ 43 w 117"/>
              <a:gd name="T23" fmla="*/ 2 h 169"/>
              <a:gd name="T24" fmla="*/ 75 w 117"/>
              <a:gd name="T25" fmla="*/ 2 h 169"/>
              <a:gd name="T26" fmla="*/ 97 w 117"/>
              <a:gd name="T27" fmla="*/ 12 h 169"/>
              <a:gd name="T28" fmla="*/ 110 w 117"/>
              <a:gd name="T29" fmla="*/ 34 h 169"/>
              <a:gd name="T30" fmla="*/ 115 w 117"/>
              <a:gd name="T31" fmla="*/ 66 h 169"/>
              <a:gd name="T32" fmla="*/ 83 w 117"/>
              <a:gd name="T33" fmla="*/ 85 h 169"/>
              <a:gd name="T34" fmla="*/ 83 w 117"/>
              <a:gd name="T35" fmla="*/ 66 h 169"/>
              <a:gd name="T36" fmla="*/ 80 w 117"/>
              <a:gd name="T37" fmla="*/ 50 h 169"/>
              <a:gd name="T38" fmla="*/ 77 w 117"/>
              <a:gd name="T39" fmla="*/ 38 h 169"/>
              <a:gd name="T40" fmla="*/ 72 w 117"/>
              <a:gd name="T41" fmla="*/ 32 h 169"/>
              <a:gd name="T42" fmla="*/ 66 w 117"/>
              <a:gd name="T43" fmla="*/ 28 h 169"/>
              <a:gd name="T44" fmla="*/ 58 w 117"/>
              <a:gd name="T45" fmla="*/ 26 h 169"/>
              <a:gd name="T46" fmla="*/ 46 w 117"/>
              <a:gd name="T47" fmla="*/ 30 h 169"/>
              <a:gd name="T48" fmla="*/ 38 w 117"/>
              <a:gd name="T49" fmla="*/ 41 h 169"/>
              <a:gd name="T50" fmla="*/ 34 w 117"/>
              <a:gd name="T51" fmla="*/ 59 h 169"/>
              <a:gd name="T52" fmla="*/ 33 w 117"/>
              <a:gd name="T53" fmla="*/ 84 h 169"/>
              <a:gd name="T54" fmla="*/ 34 w 117"/>
              <a:gd name="T55" fmla="*/ 113 h 169"/>
              <a:gd name="T56" fmla="*/ 38 w 117"/>
              <a:gd name="T57" fmla="*/ 131 h 169"/>
              <a:gd name="T58" fmla="*/ 46 w 117"/>
              <a:gd name="T59" fmla="*/ 140 h 169"/>
              <a:gd name="T60" fmla="*/ 58 w 117"/>
              <a:gd name="T61" fmla="*/ 143 h 169"/>
              <a:gd name="T62" fmla="*/ 67 w 117"/>
              <a:gd name="T63" fmla="*/ 141 h 169"/>
              <a:gd name="T64" fmla="*/ 74 w 117"/>
              <a:gd name="T65" fmla="*/ 136 h 169"/>
              <a:gd name="T66" fmla="*/ 77 w 117"/>
              <a:gd name="T67" fmla="*/ 128 h 169"/>
              <a:gd name="T68" fmla="*/ 81 w 117"/>
              <a:gd name="T69" fmla="*/ 118 h 169"/>
              <a:gd name="T70" fmla="*/ 83 w 117"/>
              <a:gd name="T71" fmla="*/ 104 h 169"/>
              <a:gd name="T72" fmla="*/ 83 w 117"/>
              <a:gd name="T73"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69">
                <a:moveTo>
                  <a:pt x="117" y="84"/>
                </a:moveTo>
                <a:lnTo>
                  <a:pt x="115" y="104"/>
                </a:lnTo>
                <a:lnTo>
                  <a:pt x="113" y="119"/>
                </a:lnTo>
                <a:lnTo>
                  <a:pt x="109" y="135"/>
                </a:lnTo>
                <a:lnTo>
                  <a:pt x="102" y="147"/>
                </a:lnTo>
                <a:lnTo>
                  <a:pt x="94" y="156"/>
                </a:lnTo>
                <a:lnTo>
                  <a:pt x="84" y="164"/>
                </a:lnTo>
                <a:lnTo>
                  <a:pt x="72" y="168"/>
                </a:lnTo>
                <a:lnTo>
                  <a:pt x="57" y="169"/>
                </a:lnTo>
                <a:lnTo>
                  <a:pt x="41" y="168"/>
                </a:lnTo>
                <a:lnTo>
                  <a:pt x="29" y="164"/>
                </a:lnTo>
                <a:lnTo>
                  <a:pt x="19" y="157"/>
                </a:lnTo>
                <a:lnTo>
                  <a:pt x="11" y="147"/>
                </a:lnTo>
                <a:lnTo>
                  <a:pt x="6" y="135"/>
                </a:lnTo>
                <a:lnTo>
                  <a:pt x="2" y="121"/>
                </a:lnTo>
                <a:lnTo>
                  <a:pt x="0" y="105"/>
                </a:lnTo>
                <a:lnTo>
                  <a:pt x="0" y="85"/>
                </a:lnTo>
                <a:lnTo>
                  <a:pt x="0" y="67"/>
                </a:lnTo>
                <a:lnTo>
                  <a:pt x="3" y="50"/>
                </a:lnTo>
                <a:lnTo>
                  <a:pt x="7" y="36"/>
                </a:lnTo>
                <a:lnTo>
                  <a:pt x="13" y="23"/>
                </a:lnTo>
                <a:lnTo>
                  <a:pt x="21" y="13"/>
                </a:lnTo>
                <a:lnTo>
                  <a:pt x="32" y="6"/>
                </a:lnTo>
                <a:lnTo>
                  <a:pt x="43" y="2"/>
                </a:lnTo>
                <a:lnTo>
                  <a:pt x="59" y="0"/>
                </a:lnTo>
                <a:lnTo>
                  <a:pt x="75" y="2"/>
                </a:lnTo>
                <a:lnTo>
                  <a:pt x="88" y="6"/>
                </a:lnTo>
                <a:lnTo>
                  <a:pt x="97" y="12"/>
                </a:lnTo>
                <a:lnTo>
                  <a:pt x="105" y="23"/>
                </a:lnTo>
                <a:lnTo>
                  <a:pt x="110" y="34"/>
                </a:lnTo>
                <a:lnTo>
                  <a:pt x="114" y="49"/>
                </a:lnTo>
                <a:lnTo>
                  <a:pt x="115" y="66"/>
                </a:lnTo>
                <a:lnTo>
                  <a:pt x="117" y="84"/>
                </a:lnTo>
                <a:close/>
                <a:moveTo>
                  <a:pt x="83" y="85"/>
                </a:moveTo>
                <a:lnTo>
                  <a:pt x="83" y="75"/>
                </a:lnTo>
                <a:lnTo>
                  <a:pt x="83" y="66"/>
                </a:lnTo>
                <a:lnTo>
                  <a:pt x="81" y="57"/>
                </a:lnTo>
                <a:lnTo>
                  <a:pt x="80" y="50"/>
                </a:lnTo>
                <a:lnTo>
                  <a:pt x="79" y="43"/>
                </a:lnTo>
                <a:lnTo>
                  <a:pt x="77" y="38"/>
                </a:lnTo>
                <a:lnTo>
                  <a:pt x="75" y="34"/>
                </a:lnTo>
                <a:lnTo>
                  <a:pt x="72" y="32"/>
                </a:lnTo>
                <a:lnTo>
                  <a:pt x="70" y="29"/>
                </a:lnTo>
                <a:lnTo>
                  <a:pt x="66" y="28"/>
                </a:lnTo>
                <a:lnTo>
                  <a:pt x="62" y="26"/>
                </a:lnTo>
                <a:lnTo>
                  <a:pt x="58" y="26"/>
                </a:lnTo>
                <a:lnTo>
                  <a:pt x="51" y="26"/>
                </a:lnTo>
                <a:lnTo>
                  <a:pt x="46" y="30"/>
                </a:lnTo>
                <a:lnTo>
                  <a:pt x="41" y="34"/>
                </a:lnTo>
                <a:lnTo>
                  <a:pt x="38" y="41"/>
                </a:lnTo>
                <a:lnTo>
                  <a:pt x="36" y="49"/>
                </a:lnTo>
                <a:lnTo>
                  <a:pt x="34" y="59"/>
                </a:lnTo>
                <a:lnTo>
                  <a:pt x="33" y="70"/>
                </a:lnTo>
                <a:lnTo>
                  <a:pt x="33" y="84"/>
                </a:lnTo>
                <a:lnTo>
                  <a:pt x="33" y="100"/>
                </a:lnTo>
                <a:lnTo>
                  <a:pt x="34" y="113"/>
                </a:lnTo>
                <a:lnTo>
                  <a:pt x="36" y="123"/>
                </a:lnTo>
                <a:lnTo>
                  <a:pt x="38" y="131"/>
                </a:lnTo>
                <a:lnTo>
                  <a:pt x="42" y="136"/>
                </a:lnTo>
                <a:lnTo>
                  <a:pt x="46" y="140"/>
                </a:lnTo>
                <a:lnTo>
                  <a:pt x="51" y="143"/>
                </a:lnTo>
                <a:lnTo>
                  <a:pt x="58" y="143"/>
                </a:lnTo>
                <a:lnTo>
                  <a:pt x="63" y="143"/>
                </a:lnTo>
                <a:lnTo>
                  <a:pt x="67" y="141"/>
                </a:lnTo>
                <a:lnTo>
                  <a:pt x="70" y="139"/>
                </a:lnTo>
                <a:lnTo>
                  <a:pt x="74" y="136"/>
                </a:lnTo>
                <a:lnTo>
                  <a:pt x="76" y="134"/>
                </a:lnTo>
                <a:lnTo>
                  <a:pt x="77" y="128"/>
                </a:lnTo>
                <a:lnTo>
                  <a:pt x="80" y="123"/>
                </a:lnTo>
                <a:lnTo>
                  <a:pt x="81" y="118"/>
                </a:lnTo>
                <a:lnTo>
                  <a:pt x="81" y="111"/>
                </a:lnTo>
                <a:lnTo>
                  <a:pt x="83" y="104"/>
                </a:lnTo>
                <a:lnTo>
                  <a:pt x="83" y="94"/>
                </a:lnTo>
                <a:lnTo>
                  <a:pt x="83"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85"/>
          <p:cNvSpPr>
            <a:spLocks/>
          </p:cNvSpPr>
          <p:nvPr/>
        </p:nvSpPr>
        <p:spPr bwMode="auto">
          <a:xfrm>
            <a:off x="6891338" y="1812925"/>
            <a:ext cx="42863" cy="66675"/>
          </a:xfrm>
          <a:custGeom>
            <a:avLst/>
            <a:gdLst>
              <a:gd name="T0" fmla="*/ 106 w 106"/>
              <a:gd name="T1" fmla="*/ 123 h 166"/>
              <a:gd name="T2" fmla="*/ 97 w 106"/>
              <a:gd name="T3" fmla="*/ 144 h 166"/>
              <a:gd name="T4" fmla="*/ 80 w 106"/>
              <a:gd name="T5" fmla="*/ 158 h 166"/>
              <a:gd name="T6" fmla="*/ 56 w 106"/>
              <a:gd name="T7" fmla="*/ 166 h 166"/>
              <a:gd name="T8" fmla="*/ 36 w 106"/>
              <a:gd name="T9" fmla="*/ 166 h 166"/>
              <a:gd name="T10" fmla="*/ 21 w 106"/>
              <a:gd name="T11" fmla="*/ 165 h 166"/>
              <a:gd name="T12" fmla="*/ 11 w 106"/>
              <a:gd name="T13" fmla="*/ 162 h 166"/>
              <a:gd name="T14" fmla="*/ 4 w 106"/>
              <a:gd name="T15" fmla="*/ 158 h 166"/>
              <a:gd name="T16" fmla="*/ 2 w 106"/>
              <a:gd name="T17" fmla="*/ 157 h 166"/>
              <a:gd name="T18" fmla="*/ 0 w 106"/>
              <a:gd name="T19" fmla="*/ 154 h 166"/>
              <a:gd name="T20" fmla="*/ 0 w 106"/>
              <a:gd name="T21" fmla="*/ 151 h 166"/>
              <a:gd name="T22" fmla="*/ 0 w 106"/>
              <a:gd name="T23" fmla="*/ 146 h 166"/>
              <a:gd name="T24" fmla="*/ 0 w 106"/>
              <a:gd name="T25" fmla="*/ 140 h 166"/>
              <a:gd name="T26" fmla="*/ 0 w 106"/>
              <a:gd name="T27" fmla="*/ 135 h 166"/>
              <a:gd name="T28" fmla="*/ 2 w 106"/>
              <a:gd name="T29" fmla="*/ 132 h 166"/>
              <a:gd name="T30" fmla="*/ 3 w 106"/>
              <a:gd name="T31" fmla="*/ 131 h 166"/>
              <a:gd name="T32" fmla="*/ 5 w 106"/>
              <a:gd name="T33" fmla="*/ 131 h 166"/>
              <a:gd name="T34" fmla="*/ 11 w 106"/>
              <a:gd name="T35" fmla="*/ 133 h 166"/>
              <a:gd name="T36" fmla="*/ 19 w 106"/>
              <a:gd name="T37" fmla="*/ 137 h 166"/>
              <a:gd name="T38" fmla="*/ 32 w 106"/>
              <a:gd name="T39" fmla="*/ 140 h 166"/>
              <a:gd name="T40" fmla="*/ 46 w 106"/>
              <a:gd name="T41" fmla="*/ 140 h 166"/>
              <a:gd name="T42" fmla="*/ 58 w 106"/>
              <a:gd name="T43" fmla="*/ 136 h 166"/>
              <a:gd name="T44" fmla="*/ 67 w 106"/>
              <a:gd name="T45" fmla="*/ 129 h 166"/>
              <a:gd name="T46" fmla="*/ 71 w 106"/>
              <a:gd name="T47" fmla="*/ 120 h 166"/>
              <a:gd name="T48" fmla="*/ 71 w 106"/>
              <a:gd name="T49" fmla="*/ 107 h 166"/>
              <a:gd name="T50" fmla="*/ 67 w 106"/>
              <a:gd name="T51" fmla="*/ 98 h 166"/>
              <a:gd name="T52" fmla="*/ 59 w 106"/>
              <a:gd name="T53" fmla="*/ 91 h 166"/>
              <a:gd name="T54" fmla="*/ 46 w 106"/>
              <a:gd name="T55" fmla="*/ 87 h 166"/>
              <a:gd name="T56" fmla="*/ 30 w 106"/>
              <a:gd name="T57" fmla="*/ 87 h 166"/>
              <a:gd name="T58" fmla="*/ 19 w 106"/>
              <a:gd name="T59" fmla="*/ 89 h 166"/>
              <a:gd name="T60" fmla="*/ 9 w 106"/>
              <a:gd name="T61" fmla="*/ 89 h 166"/>
              <a:gd name="T62" fmla="*/ 7 w 106"/>
              <a:gd name="T63" fmla="*/ 85 h 166"/>
              <a:gd name="T64" fmla="*/ 7 w 106"/>
              <a:gd name="T65" fmla="*/ 9 h 166"/>
              <a:gd name="T66" fmla="*/ 8 w 106"/>
              <a:gd name="T67" fmla="*/ 3 h 166"/>
              <a:gd name="T68" fmla="*/ 15 w 106"/>
              <a:gd name="T69" fmla="*/ 0 h 166"/>
              <a:gd name="T70" fmla="*/ 93 w 106"/>
              <a:gd name="T71" fmla="*/ 0 h 166"/>
              <a:gd name="T72" fmla="*/ 94 w 106"/>
              <a:gd name="T73" fmla="*/ 1 h 166"/>
              <a:gd name="T74" fmla="*/ 96 w 106"/>
              <a:gd name="T75" fmla="*/ 5 h 166"/>
              <a:gd name="T76" fmla="*/ 97 w 106"/>
              <a:gd name="T77" fmla="*/ 10 h 166"/>
              <a:gd name="T78" fmla="*/ 97 w 106"/>
              <a:gd name="T79" fmla="*/ 21 h 166"/>
              <a:gd name="T80" fmla="*/ 94 w 106"/>
              <a:gd name="T81" fmla="*/ 27 h 166"/>
              <a:gd name="T82" fmla="*/ 34 w 106"/>
              <a:gd name="T83" fmla="*/ 29 h 166"/>
              <a:gd name="T84" fmla="*/ 38 w 106"/>
              <a:gd name="T85" fmla="*/ 63 h 166"/>
              <a:gd name="T86" fmla="*/ 47 w 106"/>
              <a:gd name="T87" fmla="*/ 63 h 166"/>
              <a:gd name="T88" fmla="*/ 64 w 106"/>
              <a:gd name="T89" fmla="*/ 63 h 166"/>
              <a:gd name="T90" fmla="*/ 85 w 106"/>
              <a:gd name="T91" fmla="*/ 69 h 166"/>
              <a:gd name="T92" fmla="*/ 98 w 106"/>
              <a:gd name="T93" fmla="*/ 81 h 166"/>
              <a:gd name="T94" fmla="*/ 106 w 106"/>
              <a:gd name="T95"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66">
                <a:moveTo>
                  <a:pt x="106" y="110"/>
                </a:moveTo>
                <a:lnTo>
                  <a:pt x="106" y="123"/>
                </a:lnTo>
                <a:lnTo>
                  <a:pt x="102" y="135"/>
                </a:lnTo>
                <a:lnTo>
                  <a:pt x="97" y="144"/>
                </a:lnTo>
                <a:lnTo>
                  <a:pt x="89" y="151"/>
                </a:lnTo>
                <a:lnTo>
                  <a:pt x="80" y="158"/>
                </a:lnTo>
                <a:lnTo>
                  <a:pt x="68" y="162"/>
                </a:lnTo>
                <a:lnTo>
                  <a:pt x="56" y="166"/>
                </a:lnTo>
                <a:lnTo>
                  <a:pt x="43" y="166"/>
                </a:lnTo>
                <a:lnTo>
                  <a:pt x="36" y="166"/>
                </a:lnTo>
                <a:lnTo>
                  <a:pt x="29" y="165"/>
                </a:lnTo>
                <a:lnTo>
                  <a:pt x="21" y="165"/>
                </a:lnTo>
                <a:lnTo>
                  <a:pt x="16" y="163"/>
                </a:lnTo>
                <a:lnTo>
                  <a:pt x="11" y="162"/>
                </a:lnTo>
                <a:lnTo>
                  <a:pt x="7" y="159"/>
                </a:lnTo>
                <a:lnTo>
                  <a:pt x="4" y="158"/>
                </a:lnTo>
                <a:lnTo>
                  <a:pt x="3" y="158"/>
                </a:lnTo>
                <a:lnTo>
                  <a:pt x="2" y="157"/>
                </a:lnTo>
                <a:lnTo>
                  <a:pt x="2" y="155"/>
                </a:lnTo>
                <a:lnTo>
                  <a:pt x="0" y="154"/>
                </a:lnTo>
                <a:lnTo>
                  <a:pt x="0" y="153"/>
                </a:lnTo>
                <a:lnTo>
                  <a:pt x="0" y="151"/>
                </a:lnTo>
                <a:lnTo>
                  <a:pt x="0" y="149"/>
                </a:lnTo>
                <a:lnTo>
                  <a:pt x="0" y="146"/>
                </a:lnTo>
                <a:lnTo>
                  <a:pt x="0" y="144"/>
                </a:lnTo>
                <a:lnTo>
                  <a:pt x="0" y="140"/>
                </a:lnTo>
                <a:lnTo>
                  <a:pt x="0" y="137"/>
                </a:lnTo>
                <a:lnTo>
                  <a:pt x="0" y="135"/>
                </a:lnTo>
                <a:lnTo>
                  <a:pt x="0" y="133"/>
                </a:lnTo>
                <a:lnTo>
                  <a:pt x="2" y="132"/>
                </a:lnTo>
                <a:lnTo>
                  <a:pt x="2" y="131"/>
                </a:lnTo>
                <a:lnTo>
                  <a:pt x="3" y="131"/>
                </a:lnTo>
                <a:lnTo>
                  <a:pt x="4" y="131"/>
                </a:lnTo>
                <a:lnTo>
                  <a:pt x="5" y="131"/>
                </a:lnTo>
                <a:lnTo>
                  <a:pt x="8" y="132"/>
                </a:lnTo>
                <a:lnTo>
                  <a:pt x="11" y="133"/>
                </a:lnTo>
                <a:lnTo>
                  <a:pt x="15" y="135"/>
                </a:lnTo>
                <a:lnTo>
                  <a:pt x="19" y="137"/>
                </a:lnTo>
                <a:lnTo>
                  <a:pt x="25" y="138"/>
                </a:lnTo>
                <a:lnTo>
                  <a:pt x="32" y="140"/>
                </a:lnTo>
                <a:lnTo>
                  <a:pt x="39" y="140"/>
                </a:lnTo>
                <a:lnTo>
                  <a:pt x="46" y="140"/>
                </a:lnTo>
                <a:lnTo>
                  <a:pt x="53" y="138"/>
                </a:lnTo>
                <a:lnTo>
                  <a:pt x="58" y="136"/>
                </a:lnTo>
                <a:lnTo>
                  <a:pt x="63" y="133"/>
                </a:lnTo>
                <a:lnTo>
                  <a:pt x="67" y="129"/>
                </a:lnTo>
                <a:lnTo>
                  <a:pt x="70" y="125"/>
                </a:lnTo>
                <a:lnTo>
                  <a:pt x="71" y="120"/>
                </a:lnTo>
                <a:lnTo>
                  <a:pt x="72" y="112"/>
                </a:lnTo>
                <a:lnTo>
                  <a:pt x="71" y="107"/>
                </a:lnTo>
                <a:lnTo>
                  <a:pt x="70" y="102"/>
                </a:lnTo>
                <a:lnTo>
                  <a:pt x="67" y="98"/>
                </a:lnTo>
                <a:lnTo>
                  <a:pt x="64" y="94"/>
                </a:lnTo>
                <a:lnTo>
                  <a:pt x="59" y="91"/>
                </a:lnTo>
                <a:lnTo>
                  <a:pt x="54" y="89"/>
                </a:lnTo>
                <a:lnTo>
                  <a:pt x="46" y="87"/>
                </a:lnTo>
                <a:lnTo>
                  <a:pt x="38" y="87"/>
                </a:lnTo>
                <a:lnTo>
                  <a:pt x="30" y="87"/>
                </a:lnTo>
                <a:lnTo>
                  <a:pt x="24" y="89"/>
                </a:lnTo>
                <a:lnTo>
                  <a:pt x="19" y="89"/>
                </a:lnTo>
                <a:lnTo>
                  <a:pt x="13" y="89"/>
                </a:lnTo>
                <a:lnTo>
                  <a:pt x="9" y="89"/>
                </a:lnTo>
                <a:lnTo>
                  <a:pt x="8" y="87"/>
                </a:lnTo>
                <a:lnTo>
                  <a:pt x="7" y="85"/>
                </a:lnTo>
                <a:lnTo>
                  <a:pt x="7" y="81"/>
                </a:lnTo>
                <a:lnTo>
                  <a:pt x="7" y="9"/>
                </a:lnTo>
                <a:lnTo>
                  <a:pt x="7" y="5"/>
                </a:lnTo>
                <a:lnTo>
                  <a:pt x="8" y="3"/>
                </a:lnTo>
                <a:lnTo>
                  <a:pt x="11" y="0"/>
                </a:lnTo>
                <a:lnTo>
                  <a:pt x="15" y="0"/>
                </a:lnTo>
                <a:lnTo>
                  <a:pt x="92" y="0"/>
                </a:lnTo>
                <a:lnTo>
                  <a:pt x="93" y="0"/>
                </a:lnTo>
                <a:lnTo>
                  <a:pt x="94" y="1"/>
                </a:lnTo>
                <a:lnTo>
                  <a:pt x="94" y="1"/>
                </a:lnTo>
                <a:lnTo>
                  <a:pt x="96" y="4"/>
                </a:lnTo>
                <a:lnTo>
                  <a:pt x="96" y="5"/>
                </a:lnTo>
                <a:lnTo>
                  <a:pt x="97" y="8"/>
                </a:lnTo>
                <a:lnTo>
                  <a:pt x="97" y="10"/>
                </a:lnTo>
                <a:lnTo>
                  <a:pt x="97" y="14"/>
                </a:lnTo>
                <a:lnTo>
                  <a:pt x="97" y="21"/>
                </a:lnTo>
                <a:lnTo>
                  <a:pt x="96" y="25"/>
                </a:lnTo>
                <a:lnTo>
                  <a:pt x="94" y="27"/>
                </a:lnTo>
                <a:lnTo>
                  <a:pt x="92" y="29"/>
                </a:lnTo>
                <a:lnTo>
                  <a:pt x="34" y="29"/>
                </a:lnTo>
                <a:lnTo>
                  <a:pt x="34" y="64"/>
                </a:lnTo>
                <a:lnTo>
                  <a:pt x="38" y="63"/>
                </a:lnTo>
                <a:lnTo>
                  <a:pt x="42" y="63"/>
                </a:lnTo>
                <a:lnTo>
                  <a:pt x="47" y="63"/>
                </a:lnTo>
                <a:lnTo>
                  <a:pt x="51" y="63"/>
                </a:lnTo>
                <a:lnTo>
                  <a:pt x="64" y="63"/>
                </a:lnTo>
                <a:lnTo>
                  <a:pt x="75" y="65"/>
                </a:lnTo>
                <a:lnTo>
                  <a:pt x="85" y="69"/>
                </a:lnTo>
                <a:lnTo>
                  <a:pt x="92" y="74"/>
                </a:lnTo>
                <a:lnTo>
                  <a:pt x="98" y="81"/>
                </a:lnTo>
                <a:lnTo>
                  <a:pt x="104" y="90"/>
                </a:lnTo>
                <a:lnTo>
                  <a:pt x="106" y="99"/>
                </a:lnTo>
                <a:lnTo>
                  <a:pt x="10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86"/>
          <p:cNvSpPr>
            <a:spLocks noEditPoints="1"/>
          </p:cNvSpPr>
          <p:nvPr/>
        </p:nvSpPr>
        <p:spPr bwMode="auto">
          <a:xfrm>
            <a:off x="3200400" y="2651125"/>
            <a:ext cx="44450" cy="55563"/>
          </a:xfrm>
          <a:custGeom>
            <a:avLst/>
            <a:gdLst>
              <a:gd name="T0" fmla="*/ 114 w 114"/>
              <a:gd name="T1" fmla="*/ 134 h 141"/>
              <a:gd name="T2" fmla="*/ 111 w 114"/>
              <a:gd name="T3" fmla="*/ 137 h 141"/>
              <a:gd name="T4" fmla="*/ 105 w 114"/>
              <a:gd name="T5" fmla="*/ 138 h 141"/>
              <a:gd name="T6" fmla="*/ 93 w 114"/>
              <a:gd name="T7" fmla="*/ 138 h 141"/>
              <a:gd name="T8" fmla="*/ 88 w 114"/>
              <a:gd name="T9" fmla="*/ 137 h 141"/>
              <a:gd name="T10" fmla="*/ 85 w 114"/>
              <a:gd name="T11" fmla="*/ 134 h 141"/>
              <a:gd name="T12" fmla="*/ 85 w 114"/>
              <a:gd name="T13" fmla="*/ 123 h 141"/>
              <a:gd name="T14" fmla="*/ 67 w 114"/>
              <a:gd name="T15" fmla="*/ 136 h 141"/>
              <a:gd name="T16" fmla="*/ 46 w 114"/>
              <a:gd name="T17" fmla="*/ 141 h 141"/>
              <a:gd name="T18" fmla="*/ 27 w 114"/>
              <a:gd name="T19" fmla="*/ 138 h 141"/>
              <a:gd name="T20" fmla="*/ 13 w 114"/>
              <a:gd name="T21" fmla="*/ 131 h 141"/>
              <a:gd name="T22" fmla="*/ 4 w 114"/>
              <a:gd name="T23" fmla="*/ 117 h 141"/>
              <a:gd name="T24" fmla="*/ 0 w 114"/>
              <a:gd name="T25" fmla="*/ 100 h 141"/>
              <a:gd name="T26" fmla="*/ 4 w 114"/>
              <a:gd name="T27" fmla="*/ 81 h 141"/>
              <a:gd name="T28" fmla="*/ 17 w 114"/>
              <a:gd name="T29" fmla="*/ 68 h 141"/>
              <a:gd name="T30" fmla="*/ 38 w 114"/>
              <a:gd name="T31" fmla="*/ 60 h 141"/>
              <a:gd name="T32" fmla="*/ 67 w 114"/>
              <a:gd name="T33" fmla="*/ 57 h 141"/>
              <a:gd name="T34" fmla="*/ 80 w 114"/>
              <a:gd name="T35" fmla="*/ 50 h 141"/>
              <a:gd name="T36" fmla="*/ 78 w 114"/>
              <a:gd name="T37" fmla="*/ 40 h 141"/>
              <a:gd name="T38" fmla="*/ 75 w 114"/>
              <a:gd name="T39" fmla="*/ 33 h 141"/>
              <a:gd name="T40" fmla="*/ 67 w 114"/>
              <a:gd name="T41" fmla="*/ 29 h 141"/>
              <a:gd name="T42" fmla="*/ 56 w 114"/>
              <a:gd name="T43" fmla="*/ 27 h 141"/>
              <a:gd name="T44" fmla="*/ 41 w 114"/>
              <a:gd name="T45" fmla="*/ 29 h 141"/>
              <a:gd name="T46" fmla="*/ 27 w 114"/>
              <a:gd name="T47" fmla="*/ 33 h 141"/>
              <a:gd name="T48" fmla="*/ 18 w 114"/>
              <a:gd name="T49" fmla="*/ 38 h 141"/>
              <a:gd name="T50" fmla="*/ 13 w 114"/>
              <a:gd name="T51" fmla="*/ 39 h 141"/>
              <a:gd name="T52" fmla="*/ 10 w 114"/>
              <a:gd name="T53" fmla="*/ 38 h 141"/>
              <a:gd name="T54" fmla="*/ 8 w 114"/>
              <a:gd name="T55" fmla="*/ 35 h 141"/>
              <a:gd name="T56" fmla="*/ 8 w 114"/>
              <a:gd name="T57" fmla="*/ 31 h 141"/>
              <a:gd name="T58" fmla="*/ 7 w 114"/>
              <a:gd name="T59" fmla="*/ 25 h 141"/>
              <a:gd name="T60" fmla="*/ 8 w 114"/>
              <a:gd name="T61" fmla="*/ 18 h 141"/>
              <a:gd name="T62" fmla="*/ 10 w 114"/>
              <a:gd name="T63" fmla="*/ 14 h 141"/>
              <a:gd name="T64" fmla="*/ 17 w 114"/>
              <a:gd name="T65" fmla="*/ 9 h 141"/>
              <a:gd name="T66" fmla="*/ 29 w 114"/>
              <a:gd name="T67" fmla="*/ 5 h 141"/>
              <a:gd name="T68" fmla="*/ 43 w 114"/>
              <a:gd name="T69" fmla="*/ 1 h 141"/>
              <a:gd name="T70" fmla="*/ 59 w 114"/>
              <a:gd name="T71" fmla="*/ 0 h 141"/>
              <a:gd name="T72" fmla="*/ 84 w 114"/>
              <a:gd name="T73" fmla="*/ 3 h 141"/>
              <a:gd name="T74" fmla="*/ 101 w 114"/>
              <a:gd name="T75" fmla="*/ 12 h 141"/>
              <a:gd name="T76" fmla="*/ 111 w 114"/>
              <a:gd name="T77" fmla="*/ 27 h 141"/>
              <a:gd name="T78" fmla="*/ 114 w 114"/>
              <a:gd name="T79" fmla="*/ 50 h 141"/>
              <a:gd name="T80" fmla="*/ 80 w 114"/>
              <a:gd name="T81" fmla="*/ 80 h 141"/>
              <a:gd name="T82" fmla="*/ 58 w 114"/>
              <a:gd name="T83" fmla="*/ 80 h 141"/>
              <a:gd name="T84" fmla="*/ 46 w 114"/>
              <a:gd name="T85" fmla="*/ 82 h 141"/>
              <a:gd name="T86" fmla="*/ 38 w 114"/>
              <a:gd name="T87" fmla="*/ 87 h 141"/>
              <a:gd name="T88" fmla="*/ 34 w 114"/>
              <a:gd name="T89" fmla="*/ 94 h 141"/>
              <a:gd name="T90" fmla="*/ 35 w 114"/>
              <a:gd name="T91" fmla="*/ 106 h 141"/>
              <a:gd name="T92" fmla="*/ 44 w 114"/>
              <a:gd name="T93" fmla="*/ 115 h 141"/>
              <a:gd name="T94" fmla="*/ 60 w 114"/>
              <a:gd name="T95" fmla="*/ 115 h 141"/>
              <a:gd name="T96" fmla="*/ 73 w 114"/>
              <a:gd name="T97" fmla="*/ 107 h 141"/>
              <a:gd name="T98" fmla="*/ 80 w 114"/>
              <a:gd name="T99" fmla="*/ 8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41">
                <a:moveTo>
                  <a:pt x="114" y="133"/>
                </a:moveTo>
                <a:lnTo>
                  <a:pt x="114" y="134"/>
                </a:lnTo>
                <a:lnTo>
                  <a:pt x="112" y="136"/>
                </a:lnTo>
                <a:lnTo>
                  <a:pt x="111" y="137"/>
                </a:lnTo>
                <a:lnTo>
                  <a:pt x="108" y="137"/>
                </a:lnTo>
                <a:lnTo>
                  <a:pt x="105" y="138"/>
                </a:lnTo>
                <a:lnTo>
                  <a:pt x="99" y="138"/>
                </a:lnTo>
                <a:lnTo>
                  <a:pt x="93" y="138"/>
                </a:lnTo>
                <a:lnTo>
                  <a:pt x="90" y="137"/>
                </a:lnTo>
                <a:lnTo>
                  <a:pt x="88" y="137"/>
                </a:lnTo>
                <a:lnTo>
                  <a:pt x="86" y="136"/>
                </a:lnTo>
                <a:lnTo>
                  <a:pt x="85" y="134"/>
                </a:lnTo>
                <a:lnTo>
                  <a:pt x="85" y="133"/>
                </a:lnTo>
                <a:lnTo>
                  <a:pt x="85" y="123"/>
                </a:lnTo>
                <a:lnTo>
                  <a:pt x="77" y="131"/>
                </a:lnTo>
                <a:lnTo>
                  <a:pt x="67" y="136"/>
                </a:lnTo>
                <a:lnTo>
                  <a:pt x="58" y="140"/>
                </a:lnTo>
                <a:lnTo>
                  <a:pt x="46" y="141"/>
                </a:lnTo>
                <a:lnTo>
                  <a:pt x="35" y="140"/>
                </a:lnTo>
                <a:lnTo>
                  <a:pt x="27" y="138"/>
                </a:lnTo>
                <a:lnTo>
                  <a:pt x="20" y="134"/>
                </a:lnTo>
                <a:lnTo>
                  <a:pt x="13" y="131"/>
                </a:lnTo>
                <a:lnTo>
                  <a:pt x="7" y="125"/>
                </a:lnTo>
                <a:lnTo>
                  <a:pt x="4" y="117"/>
                </a:lnTo>
                <a:lnTo>
                  <a:pt x="0" y="110"/>
                </a:lnTo>
                <a:lnTo>
                  <a:pt x="0" y="100"/>
                </a:lnTo>
                <a:lnTo>
                  <a:pt x="1" y="90"/>
                </a:lnTo>
                <a:lnTo>
                  <a:pt x="4" y="81"/>
                </a:lnTo>
                <a:lnTo>
                  <a:pt x="9" y="73"/>
                </a:lnTo>
                <a:lnTo>
                  <a:pt x="17" y="68"/>
                </a:lnTo>
                <a:lnTo>
                  <a:pt x="26" y="63"/>
                </a:lnTo>
                <a:lnTo>
                  <a:pt x="38" y="60"/>
                </a:lnTo>
                <a:lnTo>
                  <a:pt x="51" y="59"/>
                </a:lnTo>
                <a:lnTo>
                  <a:pt x="67" y="57"/>
                </a:lnTo>
                <a:lnTo>
                  <a:pt x="80" y="57"/>
                </a:lnTo>
                <a:lnTo>
                  <a:pt x="80" y="50"/>
                </a:lnTo>
                <a:lnTo>
                  <a:pt x="80" y="44"/>
                </a:lnTo>
                <a:lnTo>
                  <a:pt x="78" y="40"/>
                </a:lnTo>
                <a:lnTo>
                  <a:pt x="77" y="35"/>
                </a:lnTo>
                <a:lnTo>
                  <a:pt x="75" y="33"/>
                </a:lnTo>
                <a:lnTo>
                  <a:pt x="71" y="30"/>
                </a:lnTo>
                <a:lnTo>
                  <a:pt x="67" y="29"/>
                </a:lnTo>
                <a:lnTo>
                  <a:pt x="61" y="27"/>
                </a:lnTo>
                <a:lnTo>
                  <a:pt x="56" y="27"/>
                </a:lnTo>
                <a:lnTo>
                  <a:pt x="47" y="27"/>
                </a:lnTo>
                <a:lnTo>
                  <a:pt x="41" y="29"/>
                </a:lnTo>
                <a:lnTo>
                  <a:pt x="34" y="31"/>
                </a:lnTo>
                <a:lnTo>
                  <a:pt x="27" y="33"/>
                </a:lnTo>
                <a:lnTo>
                  <a:pt x="22" y="35"/>
                </a:lnTo>
                <a:lnTo>
                  <a:pt x="18" y="38"/>
                </a:lnTo>
                <a:lnTo>
                  <a:pt x="16" y="39"/>
                </a:lnTo>
                <a:lnTo>
                  <a:pt x="13" y="39"/>
                </a:lnTo>
                <a:lnTo>
                  <a:pt x="12" y="39"/>
                </a:lnTo>
                <a:lnTo>
                  <a:pt x="10" y="38"/>
                </a:lnTo>
                <a:lnTo>
                  <a:pt x="9" y="38"/>
                </a:lnTo>
                <a:lnTo>
                  <a:pt x="8" y="35"/>
                </a:lnTo>
                <a:lnTo>
                  <a:pt x="8" y="34"/>
                </a:lnTo>
                <a:lnTo>
                  <a:pt x="8" y="31"/>
                </a:lnTo>
                <a:lnTo>
                  <a:pt x="7" y="29"/>
                </a:lnTo>
                <a:lnTo>
                  <a:pt x="7" y="25"/>
                </a:lnTo>
                <a:lnTo>
                  <a:pt x="7" y="21"/>
                </a:lnTo>
                <a:lnTo>
                  <a:pt x="8" y="18"/>
                </a:lnTo>
                <a:lnTo>
                  <a:pt x="8" y="16"/>
                </a:lnTo>
                <a:lnTo>
                  <a:pt x="10" y="14"/>
                </a:lnTo>
                <a:lnTo>
                  <a:pt x="13" y="12"/>
                </a:lnTo>
                <a:lnTo>
                  <a:pt x="17" y="9"/>
                </a:lnTo>
                <a:lnTo>
                  <a:pt x="22" y="8"/>
                </a:lnTo>
                <a:lnTo>
                  <a:pt x="29" y="5"/>
                </a:lnTo>
                <a:lnTo>
                  <a:pt x="35" y="3"/>
                </a:lnTo>
                <a:lnTo>
                  <a:pt x="43" y="1"/>
                </a:lnTo>
                <a:lnTo>
                  <a:pt x="51" y="0"/>
                </a:lnTo>
                <a:lnTo>
                  <a:pt x="59" y="0"/>
                </a:lnTo>
                <a:lnTo>
                  <a:pt x="73" y="1"/>
                </a:lnTo>
                <a:lnTo>
                  <a:pt x="84" y="3"/>
                </a:lnTo>
                <a:lnTo>
                  <a:pt x="94" y="6"/>
                </a:lnTo>
                <a:lnTo>
                  <a:pt x="101" y="12"/>
                </a:lnTo>
                <a:lnTo>
                  <a:pt x="107" y="18"/>
                </a:lnTo>
                <a:lnTo>
                  <a:pt x="111" y="27"/>
                </a:lnTo>
                <a:lnTo>
                  <a:pt x="114" y="36"/>
                </a:lnTo>
                <a:lnTo>
                  <a:pt x="114" y="50"/>
                </a:lnTo>
                <a:lnTo>
                  <a:pt x="114" y="133"/>
                </a:lnTo>
                <a:close/>
                <a:moveTo>
                  <a:pt x="80" y="80"/>
                </a:moveTo>
                <a:lnTo>
                  <a:pt x="65" y="80"/>
                </a:lnTo>
                <a:lnTo>
                  <a:pt x="58" y="80"/>
                </a:lnTo>
                <a:lnTo>
                  <a:pt x="51" y="81"/>
                </a:lnTo>
                <a:lnTo>
                  <a:pt x="46" y="82"/>
                </a:lnTo>
                <a:lnTo>
                  <a:pt x="42" y="85"/>
                </a:lnTo>
                <a:lnTo>
                  <a:pt x="38" y="87"/>
                </a:lnTo>
                <a:lnTo>
                  <a:pt x="37" y="91"/>
                </a:lnTo>
                <a:lnTo>
                  <a:pt x="34" y="94"/>
                </a:lnTo>
                <a:lnTo>
                  <a:pt x="34" y="99"/>
                </a:lnTo>
                <a:lnTo>
                  <a:pt x="35" y="106"/>
                </a:lnTo>
                <a:lnTo>
                  <a:pt x="39" y="111"/>
                </a:lnTo>
                <a:lnTo>
                  <a:pt x="44" y="115"/>
                </a:lnTo>
                <a:lnTo>
                  <a:pt x="54" y="116"/>
                </a:lnTo>
                <a:lnTo>
                  <a:pt x="60" y="115"/>
                </a:lnTo>
                <a:lnTo>
                  <a:pt x="67" y="112"/>
                </a:lnTo>
                <a:lnTo>
                  <a:pt x="73" y="107"/>
                </a:lnTo>
                <a:lnTo>
                  <a:pt x="80" y="100"/>
                </a:lnTo>
                <a:lnTo>
                  <a:pt x="8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87"/>
          <p:cNvSpPr>
            <a:spLocks/>
          </p:cNvSpPr>
          <p:nvPr/>
        </p:nvSpPr>
        <p:spPr bwMode="auto">
          <a:xfrm>
            <a:off x="3257550" y="2627313"/>
            <a:ext cx="23813" cy="98425"/>
          </a:xfrm>
          <a:custGeom>
            <a:avLst/>
            <a:gdLst>
              <a:gd name="T0" fmla="*/ 60 w 60"/>
              <a:gd name="T1" fmla="*/ 124 h 248"/>
              <a:gd name="T2" fmla="*/ 60 w 60"/>
              <a:gd name="T3" fmla="*/ 139 h 248"/>
              <a:gd name="T4" fmla="*/ 59 w 60"/>
              <a:gd name="T5" fmla="*/ 155 h 248"/>
              <a:gd name="T6" fmla="*/ 56 w 60"/>
              <a:gd name="T7" fmla="*/ 169 h 248"/>
              <a:gd name="T8" fmla="*/ 52 w 60"/>
              <a:gd name="T9" fmla="*/ 185 h 248"/>
              <a:gd name="T10" fmla="*/ 48 w 60"/>
              <a:gd name="T11" fmla="*/ 199 h 248"/>
              <a:gd name="T12" fmla="*/ 43 w 60"/>
              <a:gd name="T13" fmla="*/ 214 h 248"/>
              <a:gd name="T14" fmla="*/ 38 w 60"/>
              <a:gd name="T15" fmla="*/ 229 h 248"/>
              <a:gd name="T16" fmla="*/ 31 w 60"/>
              <a:gd name="T17" fmla="*/ 244 h 248"/>
              <a:gd name="T18" fmla="*/ 30 w 60"/>
              <a:gd name="T19" fmla="*/ 245 h 248"/>
              <a:gd name="T20" fmla="*/ 29 w 60"/>
              <a:gd name="T21" fmla="*/ 245 h 248"/>
              <a:gd name="T22" fmla="*/ 28 w 60"/>
              <a:gd name="T23" fmla="*/ 246 h 248"/>
              <a:gd name="T24" fmla="*/ 26 w 60"/>
              <a:gd name="T25" fmla="*/ 246 h 248"/>
              <a:gd name="T26" fmla="*/ 25 w 60"/>
              <a:gd name="T27" fmla="*/ 246 h 248"/>
              <a:gd name="T28" fmla="*/ 22 w 60"/>
              <a:gd name="T29" fmla="*/ 248 h 248"/>
              <a:gd name="T30" fmla="*/ 18 w 60"/>
              <a:gd name="T31" fmla="*/ 248 h 248"/>
              <a:gd name="T32" fmla="*/ 14 w 60"/>
              <a:gd name="T33" fmla="*/ 248 h 248"/>
              <a:gd name="T34" fmla="*/ 9 w 60"/>
              <a:gd name="T35" fmla="*/ 248 h 248"/>
              <a:gd name="T36" fmla="*/ 7 w 60"/>
              <a:gd name="T37" fmla="*/ 248 h 248"/>
              <a:gd name="T38" fmla="*/ 3 w 60"/>
              <a:gd name="T39" fmla="*/ 246 h 248"/>
              <a:gd name="T40" fmla="*/ 1 w 60"/>
              <a:gd name="T41" fmla="*/ 245 h 248"/>
              <a:gd name="T42" fmla="*/ 0 w 60"/>
              <a:gd name="T43" fmla="*/ 244 h 248"/>
              <a:gd name="T44" fmla="*/ 0 w 60"/>
              <a:gd name="T45" fmla="*/ 242 h 248"/>
              <a:gd name="T46" fmla="*/ 0 w 60"/>
              <a:gd name="T47" fmla="*/ 241 h 248"/>
              <a:gd name="T48" fmla="*/ 1 w 60"/>
              <a:gd name="T49" fmla="*/ 239 h 248"/>
              <a:gd name="T50" fmla="*/ 12 w 60"/>
              <a:gd name="T51" fmla="*/ 211 h 248"/>
              <a:gd name="T52" fmla="*/ 18 w 60"/>
              <a:gd name="T53" fmla="*/ 182 h 248"/>
              <a:gd name="T54" fmla="*/ 24 w 60"/>
              <a:gd name="T55" fmla="*/ 154 h 248"/>
              <a:gd name="T56" fmla="*/ 25 w 60"/>
              <a:gd name="T57" fmla="*/ 124 h 248"/>
              <a:gd name="T58" fmla="*/ 24 w 60"/>
              <a:gd name="T59" fmla="*/ 92 h 248"/>
              <a:gd name="T60" fmla="*/ 18 w 60"/>
              <a:gd name="T61" fmla="*/ 64 h 248"/>
              <a:gd name="T62" fmla="*/ 12 w 60"/>
              <a:gd name="T63" fmla="*/ 35 h 248"/>
              <a:gd name="T64" fmla="*/ 0 w 60"/>
              <a:gd name="T65" fmla="*/ 7 h 248"/>
              <a:gd name="T66" fmla="*/ 0 w 60"/>
              <a:gd name="T67" fmla="*/ 6 h 248"/>
              <a:gd name="T68" fmla="*/ 0 w 60"/>
              <a:gd name="T69" fmla="*/ 5 h 248"/>
              <a:gd name="T70" fmla="*/ 0 w 60"/>
              <a:gd name="T71" fmla="*/ 2 h 248"/>
              <a:gd name="T72" fmla="*/ 1 w 60"/>
              <a:gd name="T73" fmla="*/ 2 h 248"/>
              <a:gd name="T74" fmla="*/ 4 w 60"/>
              <a:gd name="T75" fmla="*/ 1 h 248"/>
              <a:gd name="T76" fmla="*/ 7 w 60"/>
              <a:gd name="T77" fmla="*/ 1 h 248"/>
              <a:gd name="T78" fmla="*/ 11 w 60"/>
              <a:gd name="T79" fmla="*/ 0 h 248"/>
              <a:gd name="T80" fmla="*/ 16 w 60"/>
              <a:gd name="T81" fmla="*/ 0 h 248"/>
              <a:gd name="T82" fmla="*/ 20 w 60"/>
              <a:gd name="T83" fmla="*/ 0 h 248"/>
              <a:gd name="T84" fmla="*/ 22 w 60"/>
              <a:gd name="T85" fmla="*/ 0 h 248"/>
              <a:gd name="T86" fmla="*/ 25 w 60"/>
              <a:gd name="T87" fmla="*/ 0 h 248"/>
              <a:gd name="T88" fmla="*/ 28 w 60"/>
              <a:gd name="T89" fmla="*/ 1 h 248"/>
              <a:gd name="T90" fmla="*/ 29 w 60"/>
              <a:gd name="T91" fmla="*/ 1 h 248"/>
              <a:gd name="T92" fmla="*/ 30 w 60"/>
              <a:gd name="T93" fmla="*/ 2 h 248"/>
              <a:gd name="T94" fmla="*/ 30 w 60"/>
              <a:gd name="T95" fmla="*/ 2 h 248"/>
              <a:gd name="T96" fmla="*/ 31 w 60"/>
              <a:gd name="T97" fmla="*/ 3 h 248"/>
              <a:gd name="T98" fmla="*/ 45 w 60"/>
              <a:gd name="T99" fmla="*/ 32 h 248"/>
              <a:gd name="T100" fmla="*/ 52 w 60"/>
              <a:gd name="T101" fmla="*/ 62 h 248"/>
              <a:gd name="T102" fmla="*/ 59 w 60"/>
              <a:gd name="T103" fmla="*/ 92 h 248"/>
              <a:gd name="T104" fmla="*/ 60 w 60"/>
              <a:gd name="T105"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248">
                <a:moveTo>
                  <a:pt x="60" y="124"/>
                </a:moveTo>
                <a:lnTo>
                  <a:pt x="60" y="139"/>
                </a:lnTo>
                <a:lnTo>
                  <a:pt x="59" y="155"/>
                </a:lnTo>
                <a:lnTo>
                  <a:pt x="56" y="169"/>
                </a:lnTo>
                <a:lnTo>
                  <a:pt x="52" y="185"/>
                </a:lnTo>
                <a:lnTo>
                  <a:pt x="48" y="199"/>
                </a:lnTo>
                <a:lnTo>
                  <a:pt x="43" y="214"/>
                </a:lnTo>
                <a:lnTo>
                  <a:pt x="38" y="229"/>
                </a:lnTo>
                <a:lnTo>
                  <a:pt x="31" y="244"/>
                </a:lnTo>
                <a:lnTo>
                  <a:pt x="30" y="245"/>
                </a:lnTo>
                <a:lnTo>
                  <a:pt x="29" y="245"/>
                </a:lnTo>
                <a:lnTo>
                  <a:pt x="28" y="246"/>
                </a:lnTo>
                <a:lnTo>
                  <a:pt x="26" y="246"/>
                </a:lnTo>
                <a:lnTo>
                  <a:pt x="25" y="246"/>
                </a:lnTo>
                <a:lnTo>
                  <a:pt x="22" y="248"/>
                </a:lnTo>
                <a:lnTo>
                  <a:pt x="18" y="248"/>
                </a:lnTo>
                <a:lnTo>
                  <a:pt x="14" y="248"/>
                </a:lnTo>
                <a:lnTo>
                  <a:pt x="9" y="248"/>
                </a:lnTo>
                <a:lnTo>
                  <a:pt x="7" y="248"/>
                </a:lnTo>
                <a:lnTo>
                  <a:pt x="3" y="246"/>
                </a:lnTo>
                <a:lnTo>
                  <a:pt x="1" y="245"/>
                </a:lnTo>
                <a:lnTo>
                  <a:pt x="0" y="244"/>
                </a:lnTo>
                <a:lnTo>
                  <a:pt x="0" y="242"/>
                </a:lnTo>
                <a:lnTo>
                  <a:pt x="0" y="241"/>
                </a:lnTo>
                <a:lnTo>
                  <a:pt x="1" y="239"/>
                </a:lnTo>
                <a:lnTo>
                  <a:pt x="12" y="211"/>
                </a:lnTo>
                <a:lnTo>
                  <a:pt x="18" y="182"/>
                </a:lnTo>
                <a:lnTo>
                  <a:pt x="24" y="154"/>
                </a:lnTo>
                <a:lnTo>
                  <a:pt x="25" y="124"/>
                </a:lnTo>
                <a:lnTo>
                  <a:pt x="24" y="92"/>
                </a:lnTo>
                <a:lnTo>
                  <a:pt x="18" y="64"/>
                </a:lnTo>
                <a:lnTo>
                  <a:pt x="12" y="35"/>
                </a:lnTo>
                <a:lnTo>
                  <a:pt x="0" y="7"/>
                </a:lnTo>
                <a:lnTo>
                  <a:pt x="0" y="6"/>
                </a:lnTo>
                <a:lnTo>
                  <a:pt x="0" y="5"/>
                </a:lnTo>
                <a:lnTo>
                  <a:pt x="0" y="2"/>
                </a:lnTo>
                <a:lnTo>
                  <a:pt x="1" y="2"/>
                </a:lnTo>
                <a:lnTo>
                  <a:pt x="4" y="1"/>
                </a:lnTo>
                <a:lnTo>
                  <a:pt x="7" y="1"/>
                </a:lnTo>
                <a:lnTo>
                  <a:pt x="11" y="0"/>
                </a:lnTo>
                <a:lnTo>
                  <a:pt x="16" y="0"/>
                </a:lnTo>
                <a:lnTo>
                  <a:pt x="20" y="0"/>
                </a:lnTo>
                <a:lnTo>
                  <a:pt x="22" y="0"/>
                </a:lnTo>
                <a:lnTo>
                  <a:pt x="25" y="0"/>
                </a:lnTo>
                <a:lnTo>
                  <a:pt x="28" y="1"/>
                </a:lnTo>
                <a:lnTo>
                  <a:pt x="29" y="1"/>
                </a:lnTo>
                <a:lnTo>
                  <a:pt x="30" y="2"/>
                </a:lnTo>
                <a:lnTo>
                  <a:pt x="30" y="2"/>
                </a:lnTo>
                <a:lnTo>
                  <a:pt x="31" y="3"/>
                </a:lnTo>
                <a:lnTo>
                  <a:pt x="45" y="32"/>
                </a:lnTo>
                <a:lnTo>
                  <a:pt x="52" y="62"/>
                </a:lnTo>
                <a:lnTo>
                  <a:pt x="59" y="92"/>
                </a:lnTo>
                <a:lnTo>
                  <a:pt x="6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1404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FPGA Design Ecosystem</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25</a:t>
            </a:fld>
            <a:r>
              <a:rPr lang="en-CA"/>
              <a:t>)</a:t>
            </a:r>
          </a:p>
        </p:txBody>
      </p:sp>
      <p:grpSp>
        <p:nvGrpSpPr>
          <p:cNvPr id="5" name="Group 4"/>
          <p:cNvGrpSpPr/>
          <p:nvPr/>
        </p:nvGrpSpPr>
        <p:grpSpPr>
          <a:xfrm>
            <a:off x="549340" y="1796957"/>
            <a:ext cx="1819816" cy="2013043"/>
            <a:chOff x="431745" y="2363829"/>
            <a:chExt cx="2223690" cy="2475835"/>
          </a:xfrm>
        </p:grpSpPr>
        <p:pic>
          <p:nvPicPr>
            <p:cNvPr id="6" name="Picture 2" descr="http://www.sunburst-design.com/verilog_training/SystemVerilog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45" y="3117645"/>
              <a:ext cx="2223690" cy="753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91209" y="4172997"/>
              <a:ext cx="1904762" cy="666667"/>
            </a:xfrm>
            <a:prstGeom prst="rect">
              <a:avLst/>
            </a:prstGeom>
          </p:spPr>
        </p:pic>
        <p:sp>
          <p:nvSpPr>
            <p:cNvPr id="8" name="TextBox 7"/>
            <p:cNvSpPr txBox="1"/>
            <p:nvPr/>
          </p:nvSpPr>
          <p:spPr>
            <a:xfrm>
              <a:off x="490160" y="2363829"/>
              <a:ext cx="2106860" cy="400110"/>
            </a:xfrm>
            <a:prstGeom prst="rect">
              <a:avLst/>
            </a:prstGeom>
            <a:noFill/>
          </p:spPr>
          <p:txBody>
            <a:bodyPr wrap="none" rtlCol="0">
              <a:spAutoFit/>
            </a:bodyPr>
            <a:lstStyle/>
            <a:p>
              <a:r>
                <a:rPr lang="en-US" dirty="0">
                  <a:solidFill>
                    <a:schemeClr val="tx1"/>
                  </a:solidFill>
                </a:rPr>
                <a:t>RTL Languages</a:t>
              </a:r>
            </a:p>
          </p:txBody>
        </p:sp>
      </p:grpSp>
      <p:grpSp>
        <p:nvGrpSpPr>
          <p:cNvPr id="9" name="Group 8"/>
          <p:cNvGrpSpPr/>
          <p:nvPr/>
        </p:nvGrpSpPr>
        <p:grpSpPr>
          <a:xfrm>
            <a:off x="2782023" y="1463283"/>
            <a:ext cx="2958471" cy="2756569"/>
            <a:chOff x="3284410" y="1948038"/>
            <a:chExt cx="4314091" cy="3979076"/>
          </a:xfrm>
        </p:grpSpPr>
        <p:sp>
          <p:nvSpPr>
            <p:cNvPr id="10" name="TextBox 9"/>
            <p:cNvSpPr txBox="1"/>
            <p:nvPr/>
          </p:nvSpPr>
          <p:spPr>
            <a:xfrm>
              <a:off x="4563547" y="1948038"/>
              <a:ext cx="2160342" cy="1021825"/>
            </a:xfrm>
            <a:prstGeom prst="rect">
              <a:avLst/>
            </a:prstGeom>
            <a:noFill/>
          </p:spPr>
          <p:txBody>
            <a:bodyPr wrap="none" rtlCol="0">
              <a:spAutoFit/>
            </a:bodyPr>
            <a:lstStyle/>
            <a:p>
              <a:r>
                <a:rPr lang="en-US" dirty="0">
                  <a:solidFill>
                    <a:schemeClr val="tx1"/>
                  </a:solidFill>
                </a:rPr>
                <a:t>High Level</a:t>
              </a:r>
            </a:p>
            <a:p>
              <a:r>
                <a:rPr lang="en-US" dirty="0">
                  <a:solidFill>
                    <a:schemeClr val="tx1"/>
                  </a:solidFill>
                </a:rPr>
                <a:t>Synthesis</a:t>
              </a:r>
            </a:p>
          </p:txBody>
        </p:sp>
        <p:pic>
          <p:nvPicPr>
            <p:cNvPr id="11" name="Picture 10"/>
            <p:cNvPicPr>
              <a:picLocks noChangeAspect="1"/>
            </p:cNvPicPr>
            <p:nvPr/>
          </p:nvPicPr>
          <p:blipFill>
            <a:blip r:embed="rId5"/>
            <a:stretch>
              <a:fillRect/>
            </a:stretch>
          </p:blipFill>
          <p:spPr>
            <a:xfrm>
              <a:off x="3284410" y="3350220"/>
              <a:ext cx="2558274" cy="590371"/>
            </a:xfrm>
            <a:prstGeom prst="rect">
              <a:avLst/>
            </a:prstGeom>
          </p:spPr>
        </p:pic>
        <p:pic>
          <p:nvPicPr>
            <p:cNvPr id="12" name="Picture 4" descr="http://ele.aut.ac.ir/~sharifian/images/por/vivad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1561" y="2979177"/>
              <a:ext cx="1276940" cy="13324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egU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3547" y="4799512"/>
              <a:ext cx="1532453" cy="1048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upload.wikimedia.org/wikipedia/en/thumb/1/1c/OpenCL_Logo.svg/1024px-OpenCL_Logo.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344" y="4720613"/>
              <a:ext cx="1206501" cy="1206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531807" y="1544634"/>
            <a:ext cx="2172456" cy="2577626"/>
            <a:chOff x="8511004" y="2217115"/>
            <a:chExt cx="3190519" cy="3704868"/>
          </a:xfrm>
        </p:grpSpPr>
        <p:pic>
          <p:nvPicPr>
            <p:cNvPr id="16" name="Picture 10" descr="http://www.p-santana.com/img/image1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1051" y="3117645"/>
              <a:ext cx="1948646" cy="5667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043806" y="2217115"/>
              <a:ext cx="1822935" cy="400110"/>
            </a:xfrm>
            <a:prstGeom prst="rect">
              <a:avLst/>
            </a:prstGeom>
            <a:noFill/>
          </p:spPr>
          <p:txBody>
            <a:bodyPr wrap="none" rtlCol="0">
              <a:spAutoFit/>
            </a:bodyPr>
            <a:lstStyle/>
            <a:p>
              <a:r>
                <a:rPr lang="en-US" dirty="0">
                  <a:solidFill>
                    <a:schemeClr val="tx1"/>
                  </a:solidFill>
                </a:rPr>
                <a:t>System Level</a:t>
              </a:r>
            </a:p>
          </p:txBody>
        </p:sp>
        <p:pic>
          <p:nvPicPr>
            <p:cNvPr id="18" name="Picture 12" descr="Mico Syste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72798" y="5036158"/>
              <a:ext cx="122872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ttps://www.arm.com/assets/images/AMBA_rg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23386" y="4260822"/>
              <a:ext cx="2263775" cy="6418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https://upload.wikimedia.org/wikipedia/en/0/00/XilinxVivado_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11004" y="5267408"/>
              <a:ext cx="1779562" cy="58080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p:cNvSpPr/>
          <p:nvPr/>
        </p:nvSpPr>
        <p:spPr>
          <a:xfrm>
            <a:off x="6316785" y="1527452"/>
            <a:ext cx="2515652" cy="28921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5998407" y="4791275"/>
            <a:ext cx="2632229" cy="1474088"/>
            <a:chOff x="5998407" y="4791275"/>
            <a:chExt cx="2632229" cy="1474088"/>
          </a:xfrm>
        </p:grpSpPr>
        <p:sp>
          <p:nvSpPr>
            <p:cNvPr id="22" name="Rectangle 21"/>
            <p:cNvSpPr/>
            <p:nvPr/>
          </p:nvSpPr>
          <p:spPr bwMode="auto">
            <a:xfrm>
              <a:off x="5998407" y="5731963"/>
              <a:ext cx="533400" cy="533400"/>
            </a:xfrm>
            <a:prstGeom prst="rect">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3" name="Rectangle 22"/>
            <p:cNvSpPr/>
            <p:nvPr/>
          </p:nvSpPr>
          <p:spPr bwMode="auto">
            <a:xfrm>
              <a:off x="6394798" y="4791275"/>
              <a:ext cx="499799" cy="499799"/>
            </a:xfrm>
            <a:prstGeom prst="rect">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4" name="Rectangle 23"/>
            <p:cNvSpPr/>
            <p:nvPr/>
          </p:nvSpPr>
          <p:spPr bwMode="auto">
            <a:xfrm>
              <a:off x="8135852" y="5410716"/>
              <a:ext cx="494784" cy="494784"/>
            </a:xfrm>
            <a:prstGeom prst="rect">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32" name="Group 31"/>
          <p:cNvGrpSpPr/>
          <p:nvPr/>
        </p:nvGrpSpPr>
        <p:grpSpPr>
          <a:xfrm>
            <a:off x="3529025" y="4258155"/>
            <a:ext cx="2865773" cy="783020"/>
            <a:chOff x="3529025" y="4258155"/>
            <a:chExt cx="2865773" cy="783020"/>
          </a:xfrm>
        </p:grpSpPr>
        <p:sp>
          <p:nvSpPr>
            <p:cNvPr id="26" name="Right Bracket 25"/>
            <p:cNvSpPr/>
            <p:nvPr/>
          </p:nvSpPr>
          <p:spPr bwMode="auto">
            <a:xfrm rot="5400000">
              <a:off x="4642647" y="3144533"/>
              <a:ext cx="134956" cy="2362200"/>
            </a:xfrm>
            <a:prstGeom prst="rightBracke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28" name="Straight Arrow Connector 27"/>
            <p:cNvCxnSpPr>
              <a:stCxn id="26" idx="2"/>
              <a:endCxn id="23" idx="1"/>
            </p:cNvCxnSpPr>
            <p:nvPr/>
          </p:nvCxnSpPr>
          <p:spPr bwMode="auto">
            <a:xfrm>
              <a:off x="4710125" y="4393111"/>
              <a:ext cx="1684673" cy="648064"/>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grpSp>
      <p:grpSp>
        <p:nvGrpSpPr>
          <p:cNvPr id="31" name="Group 30"/>
          <p:cNvGrpSpPr/>
          <p:nvPr/>
        </p:nvGrpSpPr>
        <p:grpSpPr>
          <a:xfrm>
            <a:off x="523940" y="3961120"/>
            <a:ext cx="5474467" cy="2037543"/>
            <a:chOff x="523940" y="3961120"/>
            <a:chExt cx="5474467" cy="2037543"/>
          </a:xfrm>
        </p:grpSpPr>
        <p:sp>
          <p:nvSpPr>
            <p:cNvPr id="25" name="Right Bracket 24"/>
            <p:cNvSpPr/>
            <p:nvPr/>
          </p:nvSpPr>
          <p:spPr bwMode="auto">
            <a:xfrm rot="5400000">
              <a:off x="1400600" y="3084460"/>
              <a:ext cx="161140" cy="1914460"/>
            </a:xfrm>
            <a:prstGeom prst="rightBracke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30" name="Straight Arrow Connector 29"/>
            <p:cNvCxnSpPr>
              <a:stCxn id="25" idx="2"/>
              <a:endCxn id="22" idx="1"/>
            </p:cNvCxnSpPr>
            <p:nvPr/>
          </p:nvCxnSpPr>
          <p:spPr bwMode="auto">
            <a:xfrm>
              <a:off x="1481170" y="4122260"/>
              <a:ext cx="4517237" cy="1876403"/>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grpSp>
      <p:grpSp>
        <p:nvGrpSpPr>
          <p:cNvPr id="48" name="Group 47"/>
          <p:cNvGrpSpPr/>
          <p:nvPr/>
        </p:nvGrpSpPr>
        <p:grpSpPr>
          <a:xfrm>
            <a:off x="6473905" y="4908061"/>
            <a:ext cx="1736782" cy="1264139"/>
            <a:chOff x="6473905" y="4908061"/>
            <a:chExt cx="1736782" cy="1264139"/>
          </a:xfrm>
        </p:grpSpPr>
        <p:sp>
          <p:nvSpPr>
            <p:cNvPr id="45" name="Rectangle 44"/>
            <p:cNvSpPr/>
            <p:nvPr/>
          </p:nvSpPr>
          <p:spPr bwMode="auto">
            <a:xfrm>
              <a:off x="6836695" y="4908061"/>
              <a:ext cx="115803" cy="304800"/>
            </a:xfrm>
            <a:prstGeom prst="rect">
              <a:avLst/>
            </a:prstGeom>
            <a:solidFill>
              <a:srgbClr val="9966FF"/>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46" name="Rectangle 45"/>
            <p:cNvSpPr/>
            <p:nvPr/>
          </p:nvSpPr>
          <p:spPr bwMode="auto">
            <a:xfrm>
              <a:off x="6473905" y="5867400"/>
              <a:ext cx="115803" cy="304800"/>
            </a:xfrm>
            <a:prstGeom prst="rect">
              <a:avLst/>
            </a:prstGeom>
            <a:solidFill>
              <a:srgbClr val="9966FF"/>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47" name="Rectangle 46"/>
            <p:cNvSpPr/>
            <p:nvPr/>
          </p:nvSpPr>
          <p:spPr bwMode="auto">
            <a:xfrm>
              <a:off x="8094884" y="5505708"/>
              <a:ext cx="115803" cy="304800"/>
            </a:xfrm>
            <a:prstGeom prst="rect">
              <a:avLst/>
            </a:prstGeom>
            <a:solidFill>
              <a:srgbClr val="9966FF"/>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pic>
        <p:nvPicPr>
          <p:cNvPr id="50" name="Picture 14" descr="https://www.arm.com/assets/images/AMBA_rg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4511" y="2976082"/>
            <a:ext cx="1541427" cy="44653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https://www.arm.com/assets/images/AMBA_rg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3897" y="3008193"/>
            <a:ext cx="1541427" cy="44653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https://www.arm.com/assets/images/AMBA_rg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3283" y="2982937"/>
            <a:ext cx="1541427" cy="446533"/>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6589708" y="5060461"/>
            <a:ext cx="1487492" cy="959339"/>
            <a:chOff x="6589708" y="5060461"/>
            <a:chExt cx="1487492" cy="959339"/>
          </a:xfrm>
        </p:grpSpPr>
        <p:cxnSp>
          <p:nvCxnSpPr>
            <p:cNvPr id="53" name="Straight Arrow Connector 52"/>
            <p:cNvCxnSpPr>
              <a:stCxn id="45" idx="3"/>
            </p:cNvCxnSpPr>
            <p:nvPr/>
          </p:nvCxnSpPr>
          <p:spPr>
            <a:xfrm>
              <a:off x="6952498" y="5060461"/>
              <a:ext cx="1124702" cy="502139"/>
            </a:xfrm>
            <a:prstGeom prst="straightConnector1">
              <a:avLst/>
            </a:prstGeom>
            <a:ln w="38100">
              <a:solidFill>
                <a:srgbClr val="C55A1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589708" y="5698067"/>
              <a:ext cx="1479025" cy="321733"/>
            </a:xfrm>
            <a:prstGeom prst="straightConnector1">
              <a:avLst/>
            </a:prstGeom>
            <a:ln w="38100">
              <a:solidFill>
                <a:srgbClr val="C55A1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833537" y="5377343"/>
              <a:ext cx="992579" cy="369332"/>
            </a:xfrm>
            <a:prstGeom prst="rect">
              <a:avLst/>
            </a:prstGeom>
            <a:noFill/>
          </p:spPr>
          <p:txBody>
            <a:bodyPr wrap="none" rtlCol="0">
              <a:spAutoFit/>
            </a:bodyPr>
            <a:lstStyle/>
            <a:p>
              <a:r>
                <a:rPr lang="en-US" sz="1800" dirty="0">
                  <a:solidFill>
                    <a:srgbClr val="C55A11"/>
                  </a:solidFill>
                </a:rPr>
                <a:t>Logical</a:t>
              </a:r>
            </a:p>
          </p:txBody>
        </p:sp>
      </p:grpSp>
      <p:grpSp>
        <p:nvGrpSpPr>
          <p:cNvPr id="80" name="Group 79"/>
          <p:cNvGrpSpPr/>
          <p:nvPr/>
        </p:nvGrpSpPr>
        <p:grpSpPr>
          <a:xfrm>
            <a:off x="6589708" y="5015658"/>
            <a:ext cx="1710620" cy="1004142"/>
            <a:chOff x="6589708" y="5015658"/>
            <a:chExt cx="1710620" cy="1004142"/>
          </a:xfrm>
        </p:grpSpPr>
        <p:cxnSp>
          <p:nvCxnSpPr>
            <p:cNvPr id="66" name="Straight Arrow Connector 65"/>
            <p:cNvCxnSpPr>
              <a:stCxn id="64" idx="3"/>
              <a:endCxn id="47" idx="1"/>
            </p:cNvCxnSpPr>
            <p:nvPr/>
          </p:nvCxnSpPr>
          <p:spPr>
            <a:xfrm>
              <a:off x="7659397" y="5656401"/>
              <a:ext cx="435487" cy="1707"/>
            </a:xfrm>
            <a:prstGeom prst="straightConnector1">
              <a:avLst/>
            </a:prstGeom>
            <a:ln w="57150">
              <a:solidFill>
                <a:srgbClr val="CC9900"/>
              </a:solidFill>
              <a:tailEnd type="triangle"/>
            </a:ln>
          </p:spPr>
          <p:style>
            <a:lnRef idx="1">
              <a:schemeClr val="accent4"/>
            </a:lnRef>
            <a:fillRef idx="0">
              <a:schemeClr val="accent4"/>
            </a:fillRef>
            <a:effectRef idx="0">
              <a:schemeClr val="accent4"/>
            </a:effectRef>
            <a:fontRef idx="minor">
              <a:schemeClr val="tx1"/>
            </a:fontRef>
          </p:style>
        </p:cxnSp>
        <p:grpSp>
          <p:nvGrpSpPr>
            <p:cNvPr id="63" name="Group 62"/>
            <p:cNvGrpSpPr/>
            <p:nvPr/>
          </p:nvGrpSpPr>
          <p:grpSpPr>
            <a:xfrm>
              <a:off x="7269838" y="5462336"/>
              <a:ext cx="389559" cy="388130"/>
              <a:chOff x="5070764" y="3440544"/>
              <a:chExt cx="1025236" cy="1616363"/>
            </a:xfrm>
          </p:grpSpPr>
          <p:sp>
            <p:nvSpPr>
              <p:cNvPr id="64" name="Rectangle 63"/>
              <p:cNvSpPr/>
              <p:nvPr/>
            </p:nvSpPr>
            <p:spPr>
              <a:xfrm>
                <a:off x="5070764" y="3440544"/>
                <a:ext cx="1025236" cy="1616363"/>
              </a:xfrm>
              <a:prstGeom prst="rect">
                <a:avLst/>
              </a:prstGeom>
              <a:solidFill>
                <a:srgbClr val="FFC000"/>
              </a:solidFill>
              <a:ln w="28575"/>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dirty="0"/>
              </a:p>
            </p:txBody>
          </p:sp>
          <p:sp>
            <p:nvSpPr>
              <p:cNvPr id="65" name="Flowchart: Summing Junction 64"/>
              <p:cNvSpPr/>
              <p:nvPr/>
            </p:nvSpPr>
            <p:spPr>
              <a:xfrm>
                <a:off x="5218545" y="3654818"/>
                <a:ext cx="729673" cy="1187818"/>
              </a:xfrm>
              <a:prstGeom prst="flowChartSummingJunction">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p>
            </p:txBody>
          </p:sp>
        </p:grpSp>
        <p:cxnSp>
          <p:nvCxnSpPr>
            <p:cNvPr id="71" name="Straight Arrow Connector 70"/>
            <p:cNvCxnSpPr>
              <a:stCxn id="45" idx="3"/>
            </p:cNvCxnSpPr>
            <p:nvPr/>
          </p:nvCxnSpPr>
          <p:spPr>
            <a:xfrm>
              <a:off x="6952498" y="5060461"/>
              <a:ext cx="317340" cy="401875"/>
            </a:xfrm>
            <a:prstGeom prst="straightConnector1">
              <a:avLst/>
            </a:prstGeom>
            <a:ln w="57150">
              <a:solidFill>
                <a:srgbClr val="CC9900"/>
              </a:solidFill>
              <a:tailEnd type="triangle"/>
            </a:ln>
          </p:spPr>
          <p:style>
            <a:lnRef idx="1">
              <a:schemeClr val="accent4"/>
            </a:lnRef>
            <a:fillRef idx="0">
              <a:schemeClr val="accent4"/>
            </a:fillRef>
            <a:effectRef idx="0">
              <a:schemeClr val="accent4"/>
            </a:effectRef>
            <a:fontRef idx="minor">
              <a:schemeClr val="tx1"/>
            </a:fontRef>
          </p:style>
        </p:cxnSp>
        <p:cxnSp>
          <p:nvCxnSpPr>
            <p:cNvPr id="74" name="Straight Arrow Connector 73"/>
            <p:cNvCxnSpPr>
              <a:stCxn id="46" idx="3"/>
              <a:endCxn id="64" idx="1"/>
            </p:cNvCxnSpPr>
            <p:nvPr/>
          </p:nvCxnSpPr>
          <p:spPr>
            <a:xfrm flipV="1">
              <a:off x="6589708" y="5656401"/>
              <a:ext cx="680130" cy="363399"/>
            </a:xfrm>
            <a:prstGeom prst="straightConnector1">
              <a:avLst/>
            </a:prstGeom>
            <a:ln w="57150">
              <a:solidFill>
                <a:srgbClr val="CC9900"/>
              </a:solidFill>
              <a:tailEnd type="triangle"/>
            </a:ln>
          </p:spPr>
          <p:style>
            <a:lnRef idx="1">
              <a:schemeClr val="accent4"/>
            </a:lnRef>
            <a:fillRef idx="0">
              <a:schemeClr val="accent4"/>
            </a:fillRef>
            <a:effectRef idx="0">
              <a:schemeClr val="accent4"/>
            </a:effectRef>
            <a:fontRef idx="minor">
              <a:schemeClr val="tx1"/>
            </a:fontRef>
          </p:style>
        </p:cxnSp>
        <p:sp>
          <p:nvSpPr>
            <p:cNvPr id="79" name="TextBox 78"/>
            <p:cNvSpPr txBox="1"/>
            <p:nvPr/>
          </p:nvSpPr>
          <p:spPr>
            <a:xfrm>
              <a:off x="7179507" y="5015658"/>
              <a:ext cx="1120821" cy="369332"/>
            </a:xfrm>
            <a:prstGeom prst="rect">
              <a:avLst/>
            </a:prstGeom>
            <a:noFill/>
          </p:spPr>
          <p:txBody>
            <a:bodyPr wrap="none" rtlCol="0">
              <a:spAutoFit/>
            </a:bodyPr>
            <a:lstStyle/>
            <a:p>
              <a:r>
                <a:rPr lang="en-US" sz="1800" dirty="0">
                  <a:solidFill>
                    <a:srgbClr val="CC9900"/>
                  </a:solidFill>
                </a:rPr>
                <a:t>Physical</a:t>
              </a:r>
            </a:p>
          </p:txBody>
        </p:sp>
      </p:grpSp>
    </p:spTree>
    <p:extLst>
      <p:ext uri="{BB962C8B-B14F-4D97-AF65-F5344CB8AC3E}">
        <p14:creationId xmlns:p14="http://schemas.microsoft.com/office/powerpoint/2010/main" val="403897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300"/>
                                        <p:tgtEl>
                                          <p:spTgt spid="31"/>
                                        </p:tgtEl>
                                      </p:cBhvr>
                                    </p:animEffect>
                                  </p:childTnLst>
                                </p:cTn>
                              </p:par>
                              <p:par>
                                <p:cTn id="29" presetID="10" presetClass="entr" presetSubtype="0" fill="hold" nodeType="withEffect">
                                  <p:stCondLst>
                                    <p:cond delay="2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3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300"/>
                                        <p:tgtEl>
                                          <p:spTgt spid="31"/>
                                        </p:tgtEl>
                                      </p:cBhvr>
                                    </p:animEffect>
                                    <p:set>
                                      <p:cBhvr>
                                        <p:cTn id="36" dur="1" fill="hold">
                                          <p:stCondLst>
                                            <p:cond delay="299"/>
                                          </p:stCondLst>
                                        </p:cTn>
                                        <p:tgtEl>
                                          <p:spTgt spid="31"/>
                                        </p:tgtEl>
                                        <p:attrNameLst>
                                          <p:attrName>style.visibility</p:attrName>
                                        </p:attrNameLst>
                                      </p:cBhvr>
                                      <p:to>
                                        <p:strVal val="hidden"/>
                                      </p:to>
                                    </p:set>
                                  </p:childTnLst>
                                </p:cTn>
                              </p:par>
                              <p:par>
                                <p:cTn id="37" presetID="10" presetClass="exit" presetSubtype="0" fill="hold" nodeType="withEffect">
                                  <p:stCondLst>
                                    <p:cond delay="200"/>
                                  </p:stCondLst>
                                  <p:childTnLst>
                                    <p:animEffect transition="out" filter="fade">
                                      <p:cBhvr>
                                        <p:cTn id="38" dur="300"/>
                                        <p:tgtEl>
                                          <p:spTgt spid="32"/>
                                        </p:tgtEl>
                                      </p:cBhvr>
                                    </p:animEffect>
                                    <p:set>
                                      <p:cBhvr>
                                        <p:cTn id="39" dur="1" fill="hold">
                                          <p:stCondLst>
                                            <p:cond delay="299"/>
                                          </p:stCondLst>
                                        </p:cTn>
                                        <p:tgtEl>
                                          <p:spTgt spid="32"/>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42" presetClass="path" presetSubtype="0" accel="50000" decel="50000" fill="hold" nodeType="withEffect">
                                  <p:stCondLst>
                                    <p:cond delay="0"/>
                                  </p:stCondLst>
                                  <p:childTnLst>
                                    <p:animMotion origin="layout" path="M 5E-6 4.81481E-6 L -0.04896 0.27175 " pathEditMode="fixed" rAng="0" ptsTypes="AA">
                                      <p:cBhvr>
                                        <p:cTn id="48" dur="1000" fill="hold"/>
                                        <p:tgtEl>
                                          <p:spTgt spid="50"/>
                                        </p:tgtEl>
                                        <p:attrNameLst>
                                          <p:attrName>ppt_x</p:attrName>
                                          <p:attrName>ppt_y</p:attrName>
                                        </p:attrNameLst>
                                      </p:cBhvr>
                                      <p:rCtr x="-2448" y="13588"/>
                                    </p:animMotion>
                                  </p:childTnLst>
                                </p:cTn>
                              </p:par>
                              <p:par>
                                <p:cTn id="49" presetID="6" presetClass="emph" presetSubtype="0" fill="hold" nodeType="withEffect">
                                  <p:stCondLst>
                                    <p:cond delay="0"/>
                                  </p:stCondLst>
                                  <p:childTnLst>
                                    <p:animScale>
                                      <p:cBhvr>
                                        <p:cTn id="50" dur="1000" fill="hold"/>
                                        <p:tgtEl>
                                          <p:spTgt spid="50"/>
                                        </p:tgtEl>
                                      </p:cBhvr>
                                      <p:by x="50000" y="50000"/>
                                    </p:animScale>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42" presetClass="path" presetSubtype="0" accel="50000" decel="50000" fill="hold" nodeType="withEffect">
                                  <p:stCondLst>
                                    <p:cond delay="0"/>
                                  </p:stCondLst>
                                  <p:childTnLst>
                                    <p:animMotion origin="layout" path="M 0.01024 0.0176 L 0.06146 0.35116 " pathEditMode="fixed" rAng="0" ptsTypes="AA">
                                      <p:cBhvr>
                                        <p:cTn id="54" dur="1000" fill="hold"/>
                                        <p:tgtEl>
                                          <p:spTgt spid="51"/>
                                        </p:tgtEl>
                                        <p:attrNameLst>
                                          <p:attrName>ppt_x</p:attrName>
                                          <p:attrName>ppt_y</p:attrName>
                                        </p:attrNameLst>
                                      </p:cBhvr>
                                      <p:rCtr x="2552" y="16667"/>
                                    </p:animMotion>
                                  </p:childTnLst>
                                </p:cTn>
                              </p:par>
                              <p:par>
                                <p:cTn id="55" presetID="6" presetClass="emph" presetSubtype="0" fill="hold" nodeType="withEffect">
                                  <p:stCondLst>
                                    <p:cond delay="0"/>
                                  </p:stCondLst>
                                  <p:childTnLst>
                                    <p:animScale>
                                      <p:cBhvr>
                                        <p:cTn id="56" dur="1000" fill="hold"/>
                                        <p:tgtEl>
                                          <p:spTgt spid="51"/>
                                        </p:tgtEl>
                                      </p:cBhvr>
                                      <p:by x="50000" y="50000"/>
                                    </p:animScale>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42" presetClass="path" presetSubtype="0" accel="50000" decel="50000" fill="hold" nodeType="withEffect">
                                  <p:stCondLst>
                                    <p:cond delay="0"/>
                                  </p:stCondLst>
                                  <p:childTnLst>
                                    <p:animMotion origin="layout" path="M 1.66667E-6 4.44444E-6 L -0.11857 0.41505 " pathEditMode="fixed" rAng="0" ptsTypes="AA">
                                      <p:cBhvr>
                                        <p:cTn id="60" dur="1000" fill="hold"/>
                                        <p:tgtEl>
                                          <p:spTgt spid="52"/>
                                        </p:tgtEl>
                                        <p:attrNameLst>
                                          <p:attrName>ppt_x</p:attrName>
                                          <p:attrName>ppt_y</p:attrName>
                                        </p:attrNameLst>
                                      </p:cBhvr>
                                      <p:rCtr x="-6024" y="20718"/>
                                    </p:animMotion>
                                  </p:childTnLst>
                                </p:cTn>
                              </p:par>
                              <p:par>
                                <p:cTn id="61" presetID="6" presetClass="emph" presetSubtype="0" fill="hold" nodeType="withEffect">
                                  <p:stCondLst>
                                    <p:cond delay="0"/>
                                  </p:stCondLst>
                                  <p:childTnLst>
                                    <p:animScale>
                                      <p:cBhvr>
                                        <p:cTn id="62" dur="1000" fill="hold"/>
                                        <p:tgtEl>
                                          <p:spTgt spid="52"/>
                                        </p:tgtEl>
                                      </p:cBhvr>
                                      <p:by x="50000" y="50000"/>
                                    </p:animScale>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5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2"/>
                                        </p:tgtEl>
                                        <p:attrNameLst>
                                          <p:attrName>style.visibility</p:attrName>
                                        </p:attrNameLst>
                                      </p:cBhvr>
                                      <p:to>
                                        <p:strVal val="hidden"/>
                                      </p:to>
                                    </p:set>
                                  </p:childTnLst>
                                </p:cTn>
                              </p:par>
                              <p:par>
                                <p:cTn id="71" presetID="10" presetClass="entr" presetSubtype="0" fill="hold" nodeType="withEffect">
                                  <p:stCondLst>
                                    <p:cond delay="20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499"/>
                                          </p:stCondLst>
                                        </p:cTn>
                                        <p:tgtEl>
                                          <p:spTgt spid="62"/>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nodeType="afterEffect">
                                  <p:stCondLst>
                                    <p:cond delay="200"/>
                                  </p:stCondLst>
                                  <p:childTnLst>
                                    <p:set>
                                      <p:cBhvr>
                                        <p:cTn id="80" dur="1" fill="hold">
                                          <p:stCondLst>
                                            <p:cond delay="0"/>
                                          </p:stCondLst>
                                        </p:cTn>
                                        <p:tgtEl>
                                          <p:spTgt spid="80"/>
                                        </p:tgtEl>
                                        <p:attrNameLst>
                                          <p:attrName>style.visibility</p:attrName>
                                        </p:attrNameLst>
                                      </p:cBhvr>
                                      <p:to>
                                        <p:strVal val="visible"/>
                                      </p:to>
                                    </p:set>
                                    <p:animEffect transition="in" filter="fade">
                                      <p:cBhvr>
                                        <p:cTn id="8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a:stCxn id="13" idx="3"/>
            <a:endCxn id="8" idx="1"/>
          </p:cNvCxnSpPr>
          <p:nvPr/>
        </p:nvCxnSpPr>
        <p:spPr>
          <a:xfrm flipV="1">
            <a:off x="4572000" y="2800350"/>
            <a:ext cx="1387187" cy="1361209"/>
          </a:xfrm>
          <a:prstGeom prst="straightConnector1">
            <a:avLst/>
          </a:prstGeom>
          <a:ln w="127000">
            <a:solidFill>
              <a:srgbClr val="CC9900"/>
            </a:solidFill>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a:stCxn id="13" idx="3"/>
            <a:endCxn id="9" idx="1"/>
          </p:cNvCxnSpPr>
          <p:nvPr/>
        </p:nvCxnSpPr>
        <p:spPr>
          <a:xfrm>
            <a:off x="4572000" y="4161559"/>
            <a:ext cx="1473777" cy="938646"/>
          </a:xfrm>
          <a:prstGeom prst="straightConnector1">
            <a:avLst/>
          </a:prstGeom>
          <a:ln w="127000">
            <a:solidFill>
              <a:srgbClr val="CC9900"/>
            </a:solidFill>
            <a:tailEnd type="triangle"/>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p:txBody>
          <a:bodyPr/>
          <a:lstStyle/>
          <a:p>
            <a:r>
              <a:rPr lang="en-US" dirty="0"/>
              <a:t>System-Building Tools (Output)</a:t>
            </a:r>
          </a:p>
        </p:txBody>
      </p:sp>
      <p:grpSp>
        <p:nvGrpSpPr>
          <p:cNvPr id="12" name="Group 11"/>
          <p:cNvGrpSpPr/>
          <p:nvPr/>
        </p:nvGrpSpPr>
        <p:grpSpPr>
          <a:xfrm>
            <a:off x="815688" y="2331190"/>
            <a:ext cx="6856267" cy="3276437"/>
            <a:chOff x="1087583" y="1965253"/>
            <a:chExt cx="9141689" cy="4368583"/>
          </a:xfrm>
        </p:grpSpPr>
        <p:sp>
          <p:nvSpPr>
            <p:cNvPr id="4" name="Rectangle 3"/>
            <p:cNvSpPr/>
            <p:nvPr/>
          </p:nvSpPr>
          <p:spPr>
            <a:xfrm>
              <a:off x="8176490" y="5031509"/>
              <a:ext cx="2052782" cy="1302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a:t>Func</a:t>
              </a:r>
              <a:r>
                <a:rPr lang="en-US" sz="1500" dirty="0"/>
                <a:t>.</a:t>
              </a:r>
            </a:p>
            <a:p>
              <a:pPr algn="ctr"/>
              <a:r>
                <a:rPr lang="en-US" sz="1500" dirty="0"/>
                <a:t>Module</a:t>
              </a:r>
            </a:p>
          </p:txBody>
        </p:sp>
        <p:sp>
          <p:nvSpPr>
            <p:cNvPr id="5" name="Rectangle 4"/>
            <p:cNvSpPr/>
            <p:nvPr/>
          </p:nvSpPr>
          <p:spPr>
            <a:xfrm>
              <a:off x="8061036" y="1965253"/>
              <a:ext cx="2052782" cy="1302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a:t>Func</a:t>
              </a:r>
              <a:r>
                <a:rPr lang="en-US" sz="1500" dirty="0"/>
                <a:t>.</a:t>
              </a:r>
            </a:p>
            <a:p>
              <a:pPr algn="ctr"/>
              <a:r>
                <a:rPr lang="en-US" sz="1500" dirty="0"/>
                <a:t>Module</a:t>
              </a:r>
            </a:p>
          </p:txBody>
        </p:sp>
        <p:sp>
          <p:nvSpPr>
            <p:cNvPr id="6" name="Rectangle 5"/>
            <p:cNvSpPr/>
            <p:nvPr/>
          </p:nvSpPr>
          <p:spPr>
            <a:xfrm>
              <a:off x="1087583" y="3703782"/>
              <a:ext cx="2052782" cy="1302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a:t>Func</a:t>
              </a:r>
              <a:r>
                <a:rPr lang="en-US" sz="1500" dirty="0"/>
                <a:t>.</a:t>
              </a:r>
            </a:p>
            <a:p>
              <a:pPr algn="ctr"/>
              <a:r>
                <a:rPr lang="en-US" sz="1500" dirty="0"/>
                <a:t>Module</a:t>
              </a:r>
            </a:p>
          </p:txBody>
        </p:sp>
        <p:sp>
          <p:nvSpPr>
            <p:cNvPr id="7" name="Rectangle 6"/>
            <p:cNvSpPr/>
            <p:nvPr/>
          </p:nvSpPr>
          <p:spPr>
            <a:xfrm>
              <a:off x="3029528" y="4017818"/>
              <a:ext cx="230909" cy="775854"/>
            </a:xfrm>
            <a:prstGeom prst="rect">
              <a:avLst/>
            </a:prstGeom>
            <a:solidFill>
              <a:srgbClr val="D254D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Rectangle 7"/>
            <p:cNvSpPr/>
            <p:nvPr/>
          </p:nvSpPr>
          <p:spPr>
            <a:xfrm>
              <a:off x="7945582" y="2202873"/>
              <a:ext cx="230909" cy="775854"/>
            </a:xfrm>
            <a:prstGeom prst="rect">
              <a:avLst/>
            </a:prstGeom>
            <a:solidFill>
              <a:srgbClr val="D254D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Rectangle 8"/>
            <p:cNvSpPr/>
            <p:nvPr/>
          </p:nvSpPr>
          <p:spPr>
            <a:xfrm>
              <a:off x="8061036" y="5269346"/>
              <a:ext cx="230909" cy="775854"/>
            </a:xfrm>
            <a:prstGeom prst="rect">
              <a:avLst/>
            </a:prstGeom>
            <a:solidFill>
              <a:srgbClr val="D254D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10" name="Rectangle 9"/>
          <p:cNvSpPr/>
          <p:nvPr/>
        </p:nvSpPr>
        <p:spPr>
          <a:xfrm>
            <a:off x="628650" y="2000250"/>
            <a:ext cx="7642514" cy="39069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p>
        </p:txBody>
      </p:sp>
      <p:sp>
        <p:nvSpPr>
          <p:cNvPr id="11" name="TextBox 10"/>
          <p:cNvSpPr txBox="1"/>
          <p:nvPr/>
        </p:nvSpPr>
        <p:spPr>
          <a:xfrm>
            <a:off x="557106" y="2009669"/>
            <a:ext cx="1140056" cy="415498"/>
          </a:xfrm>
          <a:prstGeom prst="rect">
            <a:avLst/>
          </a:prstGeom>
          <a:noFill/>
        </p:spPr>
        <p:txBody>
          <a:bodyPr wrap="none" rtlCol="0">
            <a:spAutoFit/>
          </a:bodyPr>
          <a:lstStyle/>
          <a:p>
            <a:r>
              <a:rPr lang="en-US" sz="2100" dirty="0">
                <a:solidFill>
                  <a:schemeClr val="tx1"/>
                </a:solidFill>
              </a:rPr>
              <a:t>System</a:t>
            </a:r>
          </a:p>
        </p:txBody>
      </p:sp>
      <p:grpSp>
        <p:nvGrpSpPr>
          <p:cNvPr id="15" name="Group 14"/>
          <p:cNvGrpSpPr/>
          <p:nvPr/>
        </p:nvGrpSpPr>
        <p:grpSpPr>
          <a:xfrm>
            <a:off x="3803073" y="3555423"/>
            <a:ext cx="768927" cy="1212272"/>
            <a:chOff x="5070764" y="3440544"/>
            <a:chExt cx="1025236" cy="1616363"/>
          </a:xfrm>
        </p:grpSpPr>
        <p:sp>
          <p:nvSpPr>
            <p:cNvPr id="13" name="Rectangle 12"/>
            <p:cNvSpPr/>
            <p:nvPr/>
          </p:nvSpPr>
          <p:spPr>
            <a:xfrm>
              <a:off x="5070764" y="3440544"/>
              <a:ext cx="1025236" cy="1616363"/>
            </a:xfrm>
            <a:prstGeom prst="rect">
              <a:avLst/>
            </a:prstGeom>
            <a:solidFill>
              <a:srgbClr val="FFC000"/>
            </a:solidFill>
            <a:ln w="38100"/>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dirty="0"/>
            </a:p>
          </p:txBody>
        </p:sp>
        <p:sp>
          <p:nvSpPr>
            <p:cNvPr id="14" name="Flowchart: Summing Junction 13"/>
            <p:cNvSpPr/>
            <p:nvPr/>
          </p:nvSpPr>
          <p:spPr>
            <a:xfrm>
              <a:off x="5218545" y="3654818"/>
              <a:ext cx="729673" cy="1187818"/>
            </a:xfrm>
            <a:prstGeom prst="flowChartSummingJunction">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p>
          </p:txBody>
        </p:sp>
      </p:grpSp>
      <p:cxnSp>
        <p:nvCxnSpPr>
          <p:cNvPr id="17" name="Straight Arrow Connector 16"/>
          <p:cNvCxnSpPr>
            <a:stCxn id="7" idx="3"/>
            <a:endCxn id="13" idx="1"/>
          </p:cNvCxnSpPr>
          <p:nvPr/>
        </p:nvCxnSpPr>
        <p:spPr>
          <a:xfrm>
            <a:off x="2445328" y="4161559"/>
            <a:ext cx="1357745" cy="0"/>
          </a:xfrm>
          <a:prstGeom prst="straightConnector1">
            <a:avLst/>
          </a:prstGeom>
          <a:ln w="127000">
            <a:solidFill>
              <a:srgbClr val="CC9900"/>
            </a:solidFill>
            <a:tailEnd type="triangle"/>
          </a:ln>
        </p:spPr>
        <p:style>
          <a:lnRef idx="1">
            <a:schemeClr val="accent4"/>
          </a:lnRef>
          <a:fillRef idx="0">
            <a:schemeClr val="accent4"/>
          </a:fillRef>
          <a:effectRef idx="0">
            <a:schemeClr val="accent4"/>
          </a:effectRef>
          <a:fontRef idx="minor">
            <a:schemeClr val="tx1"/>
          </a:fontRef>
        </p:style>
      </p:cxnSp>
      <p:sp>
        <p:nvSpPr>
          <p:cNvPr id="26" name="TextBox 25"/>
          <p:cNvSpPr txBox="1"/>
          <p:nvPr/>
        </p:nvSpPr>
        <p:spPr>
          <a:xfrm>
            <a:off x="3287290" y="2837739"/>
            <a:ext cx="1800493" cy="738664"/>
          </a:xfrm>
          <a:prstGeom prst="rect">
            <a:avLst/>
          </a:prstGeom>
          <a:noFill/>
        </p:spPr>
        <p:txBody>
          <a:bodyPr wrap="none" rtlCol="0">
            <a:spAutoFit/>
          </a:bodyPr>
          <a:lstStyle/>
          <a:p>
            <a:pPr algn="ctr"/>
            <a:r>
              <a:rPr lang="en-US" sz="2100" dirty="0">
                <a:solidFill>
                  <a:srgbClr val="CC9900"/>
                </a:solidFill>
              </a:rPr>
              <a:t>Physical</a:t>
            </a:r>
          </a:p>
          <a:p>
            <a:pPr algn="ctr"/>
            <a:r>
              <a:rPr lang="en-US" sz="2100" dirty="0">
                <a:solidFill>
                  <a:srgbClr val="CC9900"/>
                </a:solidFill>
              </a:rPr>
              <a:t>Interconnect</a:t>
            </a:r>
          </a:p>
        </p:txBody>
      </p:sp>
      <p:sp>
        <p:nvSpPr>
          <p:cNvPr id="3" name="Slide Number Placeholder 2"/>
          <p:cNvSpPr>
            <a:spLocks noGrp="1"/>
          </p:cNvSpPr>
          <p:nvPr>
            <p:ph type="sldNum" sz="quarter" idx="10"/>
          </p:nvPr>
        </p:nvSpPr>
        <p:spPr/>
        <p:txBody>
          <a:bodyPr/>
          <a:lstStyle/>
          <a:p>
            <a:pPr>
              <a:defRPr/>
            </a:pPr>
            <a:r>
              <a:rPr lang="en-CA"/>
              <a:t>(</a:t>
            </a:r>
            <a:fld id="{E67DD05F-8660-3D44-B0A4-5032AD15DD5A}" type="slidenum">
              <a:rPr lang="en-CA" smtClean="0"/>
              <a:pPr>
                <a:defRPr/>
              </a:pPr>
              <a:t>3</a:t>
            </a:fld>
            <a:r>
              <a:rPr lang="en-CA"/>
              <a:t>)</a:t>
            </a:r>
          </a:p>
        </p:txBody>
      </p:sp>
    </p:spTree>
    <p:extLst>
      <p:ext uri="{BB962C8B-B14F-4D97-AF65-F5344CB8AC3E}">
        <p14:creationId xmlns:p14="http://schemas.microsoft.com/office/powerpoint/2010/main" val="267619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2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System-Building Tools: Limitations</a:t>
            </a:r>
            <a:endParaRPr lang="en-US" dirty="0"/>
          </a:p>
        </p:txBody>
      </p:sp>
      <p:sp>
        <p:nvSpPr>
          <p:cNvPr id="3" name="Content Placeholder 2"/>
          <p:cNvSpPr>
            <a:spLocks noGrp="1"/>
          </p:cNvSpPr>
          <p:nvPr>
            <p:ph idx="1"/>
          </p:nvPr>
        </p:nvSpPr>
        <p:spPr>
          <a:xfrm>
            <a:off x="439738" y="1244600"/>
            <a:ext cx="8264525" cy="1117600"/>
          </a:xfrm>
        </p:spPr>
        <p:txBody>
          <a:bodyPr/>
          <a:lstStyle/>
          <a:p>
            <a:r>
              <a:rPr lang="en-US" dirty="0" smtClean="0"/>
              <a:t>Were designed for: connecting </a:t>
            </a:r>
            <a:r>
              <a:rPr lang="en-US" dirty="0"/>
              <a:t>a CPU with IP cores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4</a:t>
            </a:fld>
            <a:r>
              <a:rPr lang="en-CA"/>
              <a:t>)</a:t>
            </a:r>
          </a:p>
        </p:txBody>
      </p:sp>
      <p:grpSp>
        <p:nvGrpSpPr>
          <p:cNvPr id="7" name="Group 6"/>
          <p:cNvGrpSpPr/>
          <p:nvPr/>
        </p:nvGrpSpPr>
        <p:grpSpPr>
          <a:xfrm>
            <a:off x="1447800" y="1733549"/>
            <a:ext cx="5391150" cy="3238501"/>
            <a:chOff x="1828800" y="1812925"/>
            <a:chExt cx="5391150" cy="3238501"/>
          </a:xfrm>
        </p:grpSpPr>
        <p:pic>
          <p:nvPicPr>
            <p:cNvPr id="5" name="Picture 2" descr="https://www.synopsys.com/dw/dwtb/pcie_tb_axi/fig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0" y="1812925"/>
              <a:ext cx="5295900" cy="3238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4851371"/>
              <a:ext cx="606256" cy="200055"/>
            </a:xfrm>
            <a:prstGeom prst="rect">
              <a:avLst/>
            </a:prstGeom>
            <a:noFill/>
          </p:spPr>
          <p:txBody>
            <a:bodyPr wrap="none" rtlCol="0">
              <a:spAutoFit/>
            </a:bodyPr>
            <a:lstStyle/>
            <a:p>
              <a:r>
                <a:rPr lang="en-US" sz="700" dirty="0">
                  <a:solidFill>
                    <a:schemeClr val="tx1"/>
                  </a:solidFill>
                </a:rPr>
                <a:t>Synopsys</a:t>
              </a:r>
              <a:endParaRPr lang="en-US" sz="1100" dirty="0">
                <a:solidFill>
                  <a:schemeClr val="tx1"/>
                </a:solidFill>
              </a:endParaRPr>
            </a:p>
          </p:txBody>
        </p:sp>
      </p:grpSp>
      <p:sp>
        <p:nvSpPr>
          <p:cNvPr id="8" name="Content Placeholder 2"/>
          <p:cNvSpPr txBox="1">
            <a:spLocks/>
          </p:cNvSpPr>
          <p:nvPr/>
        </p:nvSpPr>
        <p:spPr bwMode="auto">
          <a:xfrm>
            <a:off x="439737" y="4953000"/>
            <a:ext cx="8264525" cy="1117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100000"/>
              <a:buFont typeface="Wingdings" charset="2"/>
              <a:buChar char="n"/>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2pPr>
            <a:lvl3pPr marL="1023938" indent="-166688"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3pPr>
            <a:lvl4pPr marL="1366838" indent="-228600"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4pPr>
            <a:lvl5pPr marL="1709738" indent="-228600"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5pPr>
            <a:lvl6pPr marL="21669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6241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0813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5385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9pPr>
          </a:lstStyle>
          <a:p>
            <a:r>
              <a:rPr lang="en-US" b="0" kern="0" dirty="0"/>
              <a:t>Latency-insensitivity: </a:t>
            </a:r>
            <a:r>
              <a:rPr lang="en-US" b="0" kern="0" dirty="0" smtClean="0"/>
              <a:t>makes latency a hidden implementation detail</a:t>
            </a:r>
            <a:endParaRPr lang="en-US" b="0" kern="0" dirty="0"/>
          </a:p>
          <a:p>
            <a:r>
              <a:rPr lang="en-US" b="0" kern="0" dirty="0"/>
              <a:t>Limits ability to </a:t>
            </a:r>
            <a:r>
              <a:rPr lang="en-US" kern="0" dirty="0"/>
              <a:t>globally synchronize</a:t>
            </a:r>
          </a:p>
        </p:txBody>
      </p:sp>
      <p:grpSp>
        <p:nvGrpSpPr>
          <p:cNvPr id="11" name="Group 10"/>
          <p:cNvGrpSpPr/>
          <p:nvPr/>
        </p:nvGrpSpPr>
        <p:grpSpPr>
          <a:xfrm>
            <a:off x="2408452" y="2133600"/>
            <a:ext cx="1325348" cy="609600"/>
            <a:chOff x="2408452" y="2133600"/>
            <a:chExt cx="1325348" cy="609600"/>
          </a:xfrm>
        </p:grpSpPr>
        <p:sp>
          <p:nvSpPr>
            <p:cNvPr id="9" name="Oval 8"/>
            <p:cNvSpPr/>
            <p:nvPr/>
          </p:nvSpPr>
          <p:spPr bwMode="auto">
            <a:xfrm>
              <a:off x="3276600" y="2133600"/>
              <a:ext cx="457200" cy="609600"/>
            </a:xfrm>
            <a:prstGeom prst="ellipse">
              <a:avLst/>
            </a:prstGeom>
            <a:noFill/>
            <a:ln w="19050" cap="flat" cmpd="sng" algn="ctr">
              <a:solidFill>
                <a:srgbClr val="FF0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0" name="TextBox 9"/>
            <p:cNvSpPr txBox="1"/>
            <p:nvPr/>
          </p:nvSpPr>
          <p:spPr>
            <a:xfrm>
              <a:off x="2408452" y="2211170"/>
              <a:ext cx="912429" cy="430887"/>
            </a:xfrm>
            <a:prstGeom prst="rect">
              <a:avLst/>
            </a:prstGeom>
            <a:noFill/>
          </p:spPr>
          <p:txBody>
            <a:bodyPr wrap="none" rtlCol="0">
              <a:spAutoFit/>
            </a:bodyPr>
            <a:lstStyle/>
            <a:p>
              <a:r>
                <a:rPr lang="en-US" sz="1100" dirty="0">
                  <a:solidFill>
                    <a:srgbClr val="FF0000"/>
                  </a:solidFill>
                </a:rPr>
                <a:t>latency-</a:t>
              </a:r>
            </a:p>
            <a:p>
              <a:r>
                <a:rPr lang="en-US" sz="1100" dirty="0">
                  <a:solidFill>
                    <a:srgbClr val="FF0000"/>
                  </a:solidFill>
                </a:rPr>
                <a:t>insensitive</a:t>
              </a:r>
            </a:p>
          </p:txBody>
        </p:sp>
      </p:grpSp>
    </p:spTree>
    <p:extLst>
      <p:ext uri="{BB962C8B-B14F-4D97-AF65-F5344CB8AC3E}">
        <p14:creationId xmlns:p14="http://schemas.microsoft.com/office/powerpoint/2010/main" val="1635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Cycle-Accurate Global Synchronization</a:t>
            </a:r>
          </a:p>
        </p:txBody>
      </p:sp>
      <p:grpSp>
        <p:nvGrpSpPr>
          <p:cNvPr id="287" name="Group 286"/>
          <p:cNvGrpSpPr/>
          <p:nvPr/>
        </p:nvGrpSpPr>
        <p:grpSpPr>
          <a:xfrm>
            <a:off x="4913344" y="1219200"/>
            <a:ext cx="4059259" cy="1765310"/>
            <a:chOff x="4913344" y="1219200"/>
            <a:chExt cx="4059259" cy="1765310"/>
          </a:xfrm>
        </p:grpSpPr>
        <p:sp>
          <p:nvSpPr>
            <p:cNvPr id="26" name="Line 9"/>
            <p:cNvSpPr>
              <a:spLocks noChangeShapeType="1"/>
            </p:cNvSpPr>
            <p:nvPr/>
          </p:nvSpPr>
          <p:spPr bwMode="auto">
            <a:xfrm flipH="1" flipV="1">
              <a:off x="6069050" y="1930404"/>
              <a:ext cx="95251" cy="87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Line 10"/>
            <p:cNvSpPr>
              <a:spLocks noChangeShapeType="1"/>
            </p:cNvSpPr>
            <p:nvPr/>
          </p:nvSpPr>
          <p:spPr bwMode="auto">
            <a:xfrm flipH="1" flipV="1">
              <a:off x="6069050" y="1930404"/>
              <a:ext cx="95251" cy="87313"/>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noEditPoints="1"/>
            </p:cNvSpPr>
            <p:nvPr/>
          </p:nvSpPr>
          <p:spPr bwMode="auto">
            <a:xfrm>
              <a:off x="6123025" y="2038355"/>
              <a:ext cx="77788" cy="114301"/>
            </a:xfrm>
            <a:custGeom>
              <a:avLst/>
              <a:gdLst>
                <a:gd name="T0" fmla="*/ 146 w 148"/>
                <a:gd name="T1" fmla="*/ 122 h 217"/>
                <a:gd name="T2" fmla="*/ 133 w 148"/>
                <a:gd name="T3" fmla="*/ 167 h 217"/>
                <a:gd name="T4" fmla="*/ 107 w 148"/>
                <a:gd name="T5" fmla="*/ 198 h 217"/>
                <a:gd name="T6" fmla="*/ 70 w 148"/>
                <a:gd name="T7" fmla="*/ 216 h 217"/>
                <a:gd name="T8" fmla="*/ 37 w 148"/>
                <a:gd name="T9" fmla="*/ 217 h 217"/>
                <a:gd name="T10" fmla="*/ 24 w 148"/>
                <a:gd name="T11" fmla="*/ 216 h 217"/>
                <a:gd name="T12" fmla="*/ 20 w 148"/>
                <a:gd name="T13" fmla="*/ 187 h 217"/>
                <a:gd name="T14" fmla="*/ 25 w 148"/>
                <a:gd name="T15" fmla="*/ 188 h 217"/>
                <a:gd name="T16" fmla="*/ 40 w 148"/>
                <a:gd name="T17" fmla="*/ 193 h 217"/>
                <a:gd name="T18" fmla="*/ 64 w 148"/>
                <a:gd name="T19" fmla="*/ 191 h 217"/>
                <a:gd name="T20" fmla="*/ 97 w 148"/>
                <a:gd name="T21" fmla="*/ 174 h 217"/>
                <a:gd name="T22" fmla="*/ 116 w 148"/>
                <a:gd name="T23" fmla="*/ 138 h 217"/>
                <a:gd name="T24" fmla="*/ 105 w 148"/>
                <a:gd name="T25" fmla="*/ 129 h 217"/>
                <a:gd name="T26" fmla="*/ 82 w 148"/>
                <a:gd name="T27" fmla="*/ 137 h 217"/>
                <a:gd name="T28" fmla="*/ 56 w 148"/>
                <a:gd name="T29" fmla="*/ 137 h 217"/>
                <a:gd name="T30" fmla="*/ 34 w 148"/>
                <a:gd name="T31" fmla="*/ 131 h 217"/>
                <a:gd name="T32" fmla="*/ 12 w 148"/>
                <a:gd name="T33" fmla="*/ 115 h 217"/>
                <a:gd name="T34" fmla="*/ 0 w 148"/>
                <a:gd name="T35" fmla="*/ 89 h 217"/>
                <a:gd name="T36" fmla="*/ 0 w 148"/>
                <a:gd name="T37" fmla="*/ 56 h 217"/>
                <a:gd name="T38" fmla="*/ 20 w 148"/>
                <a:gd name="T39" fmla="*/ 20 h 217"/>
                <a:gd name="T40" fmla="*/ 57 w 148"/>
                <a:gd name="T41" fmla="*/ 0 h 217"/>
                <a:gd name="T42" fmla="*/ 86 w 148"/>
                <a:gd name="T43" fmla="*/ 0 h 217"/>
                <a:gd name="T44" fmla="*/ 112 w 148"/>
                <a:gd name="T45" fmla="*/ 10 h 217"/>
                <a:gd name="T46" fmla="*/ 133 w 148"/>
                <a:gd name="T47" fmla="*/ 31 h 217"/>
                <a:gd name="T48" fmla="*/ 146 w 148"/>
                <a:gd name="T49" fmla="*/ 69 h 217"/>
                <a:gd name="T50" fmla="*/ 119 w 148"/>
                <a:gd name="T51" fmla="*/ 89 h 217"/>
                <a:gd name="T52" fmla="*/ 115 w 148"/>
                <a:gd name="T53" fmla="*/ 55 h 217"/>
                <a:gd name="T54" fmla="*/ 102 w 148"/>
                <a:gd name="T55" fmla="*/ 34 h 217"/>
                <a:gd name="T56" fmla="*/ 87 w 148"/>
                <a:gd name="T57" fmla="*/ 24 h 217"/>
                <a:gd name="T58" fmla="*/ 71 w 148"/>
                <a:gd name="T59" fmla="*/ 23 h 217"/>
                <a:gd name="T60" fmla="*/ 46 w 148"/>
                <a:gd name="T61" fmla="*/ 29 h 217"/>
                <a:gd name="T62" fmla="*/ 30 w 148"/>
                <a:gd name="T63" fmla="*/ 49 h 217"/>
                <a:gd name="T64" fmla="*/ 28 w 148"/>
                <a:gd name="T65" fmla="*/ 83 h 217"/>
                <a:gd name="T66" fmla="*/ 36 w 148"/>
                <a:gd name="T67" fmla="*/ 101 h 217"/>
                <a:gd name="T68" fmla="*/ 51 w 148"/>
                <a:gd name="T69" fmla="*/ 111 h 217"/>
                <a:gd name="T70" fmla="*/ 66 w 148"/>
                <a:gd name="T71" fmla="*/ 114 h 217"/>
                <a:gd name="T72" fmla="*/ 86 w 148"/>
                <a:gd name="T73" fmla="*/ 114 h 217"/>
                <a:gd name="T74" fmla="*/ 107 w 148"/>
                <a:gd name="T75" fmla="*/ 108 h 217"/>
                <a:gd name="T76" fmla="*/ 119 w 148"/>
                <a:gd name="T77" fmla="*/ 99 h 217"/>
                <a:gd name="T78" fmla="*/ 119 w 148"/>
                <a:gd name="T79" fmla="*/ 9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17">
                  <a:moveTo>
                    <a:pt x="148" y="95"/>
                  </a:moveTo>
                  <a:lnTo>
                    <a:pt x="146" y="122"/>
                  </a:lnTo>
                  <a:lnTo>
                    <a:pt x="140" y="145"/>
                  </a:lnTo>
                  <a:lnTo>
                    <a:pt x="133" y="167"/>
                  </a:lnTo>
                  <a:lnTo>
                    <a:pt x="122" y="184"/>
                  </a:lnTo>
                  <a:lnTo>
                    <a:pt x="107" y="198"/>
                  </a:lnTo>
                  <a:lnTo>
                    <a:pt x="90" y="208"/>
                  </a:lnTo>
                  <a:lnTo>
                    <a:pt x="70" y="216"/>
                  </a:lnTo>
                  <a:lnTo>
                    <a:pt x="44" y="217"/>
                  </a:lnTo>
                  <a:lnTo>
                    <a:pt x="37" y="217"/>
                  </a:lnTo>
                  <a:lnTo>
                    <a:pt x="31" y="216"/>
                  </a:lnTo>
                  <a:lnTo>
                    <a:pt x="24" y="216"/>
                  </a:lnTo>
                  <a:lnTo>
                    <a:pt x="20" y="214"/>
                  </a:lnTo>
                  <a:lnTo>
                    <a:pt x="20" y="187"/>
                  </a:lnTo>
                  <a:lnTo>
                    <a:pt x="21" y="187"/>
                  </a:lnTo>
                  <a:lnTo>
                    <a:pt x="25" y="188"/>
                  </a:lnTo>
                  <a:lnTo>
                    <a:pt x="33" y="191"/>
                  </a:lnTo>
                  <a:lnTo>
                    <a:pt x="40" y="193"/>
                  </a:lnTo>
                  <a:lnTo>
                    <a:pt x="48" y="193"/>
                  </a:lnTo>
                  <a:lnTo>
                    <a:pt x="64" y="191"/>
                  </a:lnTo>
                  <a:lnTo>
                    <a:pt x="89" y="183"/>
                  </a:lnTo>
                  <a:lnTo>
                    <a:pt x="97" y="174"/>
                  </a:lnTo>
                  <a:lnTo>
                    <a:pt x="106" y="164"/>
                  </a:lnTo>
                  <a:lnTo>
                    <a:pt x="116" y="138"/>
                  </a:lnTo>
                  <a:lnTo>
                    <a:pt x="117" y="122"/>
                  </a:lnTo>
                  <a:lnTo>
                    <a:pt x="105" y="129"/>
                  </a:lnTo>
                  <a:lnTo>
                    <a:pt x="93" y="134"/>
                  </a:lnTo>
                  <a:lnTo>
                    <a:pt x="82" y="137"/>
                  </a:lnTo>
                  <a:lnTo>
                    <a:pt x="69" y="137"/>
                  </a:lnTo>
                  <a:lnTo>
                    <a:pt x="56" y="137"/>
                  </a:lnTo>
                  <a:lnTo>
                    <a:pt x="44" y="135"/>
                  </a:lnTo>
                  <a:lnTo>
                    <a:pt x="34" y="131"/>
                  </a:lnTo>
                  <a:lnTo>
                    <a:pt x="24" y="125"/>
                  </a:lnTo>
                  <a:lnTo>
                    <a:pt x="12" y="115"/>
                  </a:lnTo>
                  <a:lnTo>
                    <a:pt x="5" y="103"/>
                  </a:lnTo>
                  <a:lnTo>
                    <a:pt x="0" y="89"/>
                  </a:lnTo>
                  <a:lnTo>
                    <a:pt x="0" y="72"/>
                  </a:lnTo>
                  <a:lnTo>
                    <a:pt x="0" y="56"/>
                  </a:lnTo>
                  <a:lnTo>
                    <a:pt x="11" y="30"/>
                  </a:lnTo>
                  <a:lnTo>
                    <a:pt x="20" y="20"/>
                  </a:lnTo>
                  <a:lnTo>
                    <a:pt x="31" y="10"/>
                  </a:lnTo>
                  <a:lnTo>
                    <a:pt x="57" y="0"/>
                  </a:lnTo>
                  <a:lnTo>
                    <a:pt x="71" y="0"/>
                  </a:lnTo>
                  <a:lnTo>
                    <a:pt x="86" y="0"/>
                  </a:lnTo>
                  <a:lnTo>
                    <a:pt x="100" y="4"/>
                  </a:lnTo>
                  <a:lnTo>
                    <a:pt x="112" y="10"/>
                  </a:lnTo>
                  <a:lnTo>
                    <a:pt x="122" y="19"/>
                  </a:lnTo>
                  <a:lnTo>
                    <a:pt x="133" y="31"/>
                  </a:lnTo>
                  <a:lnTo>
                    <a:pt x="140" y="49"/>
                  </a:lnTo>
                  <a:lnTo>
                    <a:pt x="146" y="69"/>
                  </a:lnTo>
                  <a:lnTo>
                    <a:pt x="148" y="95"/>
                  </a:lnTo>
                  <a:close/>
                  <a:moveTo>
                    <a:pt x="119" y="89"/>
                  </a:moveTo>
                  <a:lnTo>
                    <a:pt x="117" y="69"/>
                  </a:lnTo>
                  <a:lnTo>
                    <a:pt x="115" y="55"/>
                  </a:lnTo>
                  <a:lnTo>
                    <a:pt x="109" y="42"/>
                  </a:lnTo>
                  <a:lnTo>
                    <a:pt x="102" y="34"/>
                  </a:lnTo>
                  <a:lnTo>
                    <a:pt x="94" y="29"/>
                  </a:lnTo>
                  <a:lnTo>
                    <a:pt x="87" y="24"/>
                  </a:lnTo>
                  <a:lnTo>
                    <a:pt x="80" y="23"/>
                  </a:lnTo>
                  <a:lnTo>
                    <a:pt x="71" y="23"/>
                  </a:lnTo>
                  <a:lnTo>
                    <a:pt x="61" y="23"/>
                  </a:lnTo>
                  <a:lnTo>
                    <a:pt x="46" y="29"/>
                  </a:lnTo>
                  <a:lnTo>
                    <a:pt x="40" y="34"/>
                  </a:lnTo>
                  <a:lnTo>
                    <a:pt x="30" y="49"/>
                  </a:lnTo>
                  <a:lnTo>
                    <a:pt x="27" y="70"/>
                  </a:lnTo>
                  <a:lnTo>
                    <a:pt x="28" y="83"/>
                  </a:lnTo>
                  <a:lnTo>
                    <a:pt x="31" y="92"/>
                  </a:lnTo>
                  <a:lnTo>
                    <a:pt x="36" y="101"/>
                  </a:lnTo>
                  <a:lnTo>
                    <a:pt x="44" y="106"/>
                  </a:lnTo>
                  <a:lnTo>
                    <a:pt x="51" y="111"/>
                  </a:lnTo>
                  <a:lnTo>
                    <a:pt x="59" y="114"/>
                  </a:lnTo>
                  <a:lnTo>
                    <a:pt x="66" y="114"/>
                  </a:lnTo>
                  <a:lnTo>
                    <a:pt x="74" y="114"/>
                  </a:lnTo>
                  <a:lnTo>
                    <a:pt x="86" y="114"/>
                  </a:lnTo>
                  <a:lnTo>
                    <a:pt x="97" y="111"/>
                  </a:lnTo>
                  <a:lnTo>
                    <a:pt x="107" y="108"/>
                  </a:lnTo>
                  <a:lnTo>
                    <a:pt x="117" y="102"/>
                  </a:lnTo>
                  <a:lnTo>
                    <a:pt x="119" y="99"/>
                  </a:lnTo>
                  <a:lnTo>
                    <a:pt x="119" y="96"/>
                  </a:lnTo>
                  <a:lnTo>
                    <a:pt x="119" y="93"/>
                  </a:lnTo>
                  <a:lnTo>
                    <a:pt x="119" y="89"/>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12"/>
            <p:cNvSpPr>
              <a:spLocks noChangeShapeType="1"/>
            </p:cNvSpPr>
            <p:nvPr/>
          </p:nvSpPr>
          <p:spPr bwMode="auto">
            <a:xfrm flipH="1" flipV="1">
              <a:off x="7418432" y="1743078"/>
              <a:ext cx="14288" cy="115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13"/>
            <p:cNvSpPr>
              <a:spLocks noChangeShapeType="1"/>
            </p:cNvSpPr>
            <p:nvPr/>
          </p:nvSpPr>
          <p:spPr bwMode="auto">
            <a:xfrm flipH="1" flipV="1">
              <a:off x="7418432" y="1743078"/>
              <a:ext cx="14288" cy="115888"/>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p:nvSpPr>
          <p:spPr bwMode="auto">
            <a:xfrm>
              <a:off x="7273969" y="1897066"/>
              <a:ext cx="74613" cy="114301"/>
            </a:xfrm>
            <a:custGeom>
              <a:avLst/>
              <a:gdLst>
                <a:gd name="T0" fmla="*/ 141 w 141"/>
                <a:gd name="T1" fmla="*/ 214 h 214"/>
                <a:gd name="T2" fmla="*/ 0 w 141"/>
                <a:gd name="T3" fmla="*/ 214 h 214"/>
                <a:gd name="T4" fmla="*/ 0 w 141"/>
                <a:gd name="T5" fmla="*/ 184 h 214"/>
                <a:gd name="T6" fmla="*/ 29 w 141"/>
                <a:gd name="T7" fmla="*/ 160 h 214"/>
                <a:gd name="T8" fmla="*/ 43 w 141"/>
                <a:gd name="T9" fmla="*/ 147 h 214"/>
                <a:gd name="T10" fmla="*/ 57 w 141"/>
                <a:gd name="T11" fmla="*/ 134 h 214"/>
                <a:gd name="T12" fmla="*/ 80 w 141"/>
                <a:gd name="T13" fmla="*/ 109 h 214"/>
                <a:gd name="T14" fmla="*/ 93 w 141"/>
                <a:gd name="T15" fmla="*/ 92 h 214"/>
                <a:gd name="T16" fmla="*/ 102 w 141"/>
                <a:gd name="T17" fmla="*/ 76 h 214"/>
                <a:gd name="T18" fmla="*/ 103 w 141"/>
                <a:gd name="T19" fmla="*/ 59 h 214"/>
                <a:gd name="T20" fmla="*/ 102 w 141"/>
                <a:gd name="T21" fmla="*/ 45 h 214"/>
                <a:gd name="T22" fmla="*/ 93 w 141"/>
                <a:gd name="T23" fmla="*/ 35 h 214"/>
                <a:gd name="T24" fmla="*/ 80 w 141"/>
                <a:gd name="T25" fmla="*/ 26 h 214"/>
                <a:gd name="T26" fmla="*/ 63 w 141"/>
                <a:gd name="T27" fmla="*/ 25 h 214"/>
                <a:gd name="T28" fmla="*/ 50 w 141"/>
                <a:gd name="T29" fmla="*/ 26 h 214"/>
                <a:gd name="T30" fmla="*/ 36 w 141"/>
                <a:gd name="T31" fmla="*/ 29 h 214"/>
                <a:gd name="T32" fmla="*/ 20 w 141"/>
                <a:gd name="T33" fmla="*/ 35 h 214"/>
                <a:gd name="T34" fmla="*/ 6 w 141"/>
                <a:gd name="T35" fmla="*/ 43 h 214"/>
                <a:gd name="T36" fmla="*/ 4 w 141"/>
                <a:gd name="T37" fmla="*/ 43 h 214"/>
                <a:gd name="T38" fmla="*/ 4 w 141"/>
                <a:gd name="T39" fmla="*/ 13 h 214"/>
                <a:gd name="T40" fmla="*/ 16 w 141"/>
                <a:gd name="T41" fmla="*/ 9 h 214"/>
                <a:gd name="T42" fmla="*/ 32 w 141"/>
                <a:gd name="T43" fmla="*/ 4 h 214"/>
                <a:gd name="T44" fmla="*/ 47 w 141"/>
                <a:gd name="T45" fmla="*/ 2 h 214"/>
                <a:gd name="T46" fmla="*/ 63 w 141"/>
                <a:gd name="T47" fmla="*/ 0 h 214"/>
                <a:gd name="T48" fmla="*/ 79 w 141"/>
                <a:gd name="T49" fmla="*/ 2 h 214"/>
                <a:gd name="T50" fmla="*/ 105 w 141"/>
                <a:gd name="T51" fmla="*/ 9 h 214"/>
                <a:gd name="T52" fmla="*/ 113 w 141"/>
                <a:gd name="T53" fmla="*/ 16 h 214"/>
                <a:gd name="T54" fmla="*/ 122 w 141"/>
                <a:gd name="T55" fmla="*/ 25 h 214"/>
                <a:gd name="T56" fmla="*/ 132 w 141"/>
                <a:gd name="T57" fmla="*/ 45 h 214"/>
                <a:gd name="T58" fmla="*/ 132 w 141"/>
                <a:gd name="T59" fmla="*/ 58 h 214"/>
                <a:gd name="T60" fmla="*/ 132 w 141"/>
                <a:gd name="T61" fmla="*/ 69 h 214"/>
                <a:gd name="T62" fmla="*/ 129 w 141"/>
                <a:gd name="T63" fmla="*/ 81 h 214"/>
                <a:gd name="T64" fmla="*/ 126 w 141"/>
                <a:gd name="T65" fmla="*/ 91 h 214"/>
                <a:gd name="T66" fmla="*/ 121 w 141"/>
                <a:gd name="T67" fmla="*/ 99 h 214"/>
                <a:gd name="T68" fmla="*/ 115 w 141"/>
                <a:gd name="T69" fmla="*/ 108 h 214"/>
                <a:gd name="T70" fmla="*/ 108 w 141"/>
                <a:gd name="T71" fmla="*/ 117 h 214"/>
                <a:gd name="T72" fmla="*/ 99 w 141"/>
                <a:gd name="T73" fmla="*/ 125 h 214"/>
                <a:gd name="T74" fmla="*/ 89 w 141"/>
                <a:gd name="T75" fmla="*/ 135 h 214"/>
                <a:gd name="T76" fmla="*/ 75 w 141"/>
                <a:gd name="T77" fmla="*/ 150 h 214"/>
                <a:gd name="T78" fmla="*/ 59 w 141"/>
                <a:gd name="T79" fmla="*/ 164 h 214"/>
                <a:gd name="T80" fmla="*/ 43 w 141"/>
                <a:gd name="T81" fmla="*/ 177 h 214"/>
                <a:gd name="T82" fmla="*/ 29 w 141"/>
                <a:gd name="T83" fmla="*/ 190 h 214"/>
                <a:gd name="T84" fmla="*/ 141 w 141"/>
                <a:gd name="T85" fmla="*/ 190 h 214"/>
                <a:gd name="T86" fmla="*/ 141 w 141"/>
                <a:gd name="T87"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4">
                  <a:moveTo>
                    <a:pt x="141" y="214"/>
                  </a:moveTo>
                  <a:lnTo>
                    <a:pt x="0" y="214"/>
                  </a:lnTo>
                  <a:lnTo>
                    <a:pt x="0" y="184"/>
                  </a:lnTo>
                  <a:lnTo>
                    <a:pt x="29" y="160"/>
                  </a:lnTo>
                  <a:lnTo>
                    <a:pt x="43" y="147"/>
                  </a:lnTo>
                  <a:lnTo>
                    <a:pt x="57" y="134"/>
                  </a:lnTo>
                  <a:lnTo>
                    <a:pt x="80" y="109"/>
                  </a:lnTo>
                  <a:lnTo>
                    <a:pt x="93" y="92"/>
                  </a:lnTo>
                  <a:lnTo>
                    <a:pt x="102" y="76"/>
                  </a:lnTo>
                  <a:lnTo>
                    <a:pt x="103" y="59"/>
                  </a:lnTo>
                  <a:lnTo>
                    <a:pt x="102" y="45"/>
                  </a:lnTo>
                  <a:lnTo>
                    <a:pt x="93" y="35"/>
                  </a:lnTo>
                  <a:lnTo>
                    <a:pt x="80" y="26"/>
                  </a:lnTo>
                  <a:lnTo>
                    <a:pt x="63" y="25"/>
                  </a:lnTo>
                  <a:lnTo>
                    <a:pt x="50" y="26"/>
                  </a:lnTo>
                  <a:lnTo>
                    <a:pt x="36" y="29"/>
                  </a:lnTo>
                  <a:lnTo>
                    <a:pt x="20" y="35"/>
                  </a:lnTo>
                  <a:lnTo>
                    <a:pt x="6" y="43"/>
                  </a:lnTo>
                  <a:lnTo>
                    <a:pt x="4" y="43"/>
                  </a:lnTo>
                  <a:lnTo>
                    <a:pt x="4" y="13"/>
                  </a:lnTo>
                  <a:lnTo>
                    <a:pt x="16" y="9"/>
                  </a:lnTo>
                  <a:lnTo>
                    <a:pt x="32" y="4"/>
                  </a:lnTo>
                  <a:lnTo>
                    <a:pt x="47" y="2"/>
                  </a:lnTo>
                  <a:lnTo>
                    <a:pt x="63" y="0"/>
                  </a:lnTo>
                  <a:lnTo>
                    <a:pt x="79" y="2"/>
                  </a:lnTo>
                  <a:lnTo>
                    <a:pt x="105" y="9"/>
                  </a:lnTo>
                  <a:lnTo>
                    <a:pt x="113" y="16"/>
                  </a:lnTo>
                  <a:lnTo>
                    <a:pt x="122" y="25"/>
                  </a:lnTo>
                  <a:lnTo>
                    <a:pt x="132" y="45"/>
                  </a:lnTo>
                  <a:lnTo>
                    <a:pt x="132" y="58"/>
                  </a:lnTo>
                  <a:lnTo>
                    <a:pt x="132" y="69"/>
                  </a:lnTo>
                  <a:lnTo>
                    <a:pt x="129" y="81"/>
                  </a:lnTo>
                  <a:lnTo>
                    <a:pt x="126" y="91"/>
                  </a:lnTo>
                  <a:lnTo>
                    <a:pt x="121" y="99"/>
                  </a:lnTo>
                  <a:lnTo>
                    <a:pt x="115" y="108"/>
                  </a:lnTo>
                  <a:lnTo>
                    <a:pt x="108" y="117"/>
                  </a:lnTo>
                  <a:lnTo>
                    <a:pt x="99" y="125"/>
                  </a:lnTo>
                  <a:lnTo>
                    <a:pt x="89" y="135"/>
                  </a:lnTo>
                  <a:lnTo>
                    <a:pt x="75" y="150"/>
                  </a:lnTo>
                  <a:lnTo>
                    <a:pt x="59" y="164"/>
                  </a:lnTo>
                  <a:lnTo>
                    <a:pt x="43" y="177"/>
                  </a:lnTo>
                  <a:lnTo>
                    <a:pt x="29" y="190"/>
                  </a:lnTo>
                  <a:lnTo>
                    <a:pt x="141" y="190"/>
                  </a:lnTo>
                  <a:lnTo>
                    <a:pt x="141" y="214"/>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p:cNvSpPr>
              <a:spLocks/>
            </p:cNvSpPr>
            <p:nvPr/>
          </p:nvSpPr>
          <p:spPr bwMode="auto">
            <a:xfrm>
              <a:off x="7373982" y="1900241"/>
              <a:ext cx="71438" cy="112713"/>
            </a:xfrm>
            <a:custGeom>
              <a:avLst/>
              <a:gdLst>
                <a:gd name="T0" fmla="*/ 135 w 135"/>
                <a:gd name="T1" fmla="*/ 143 h 215"/>
                <a:gd name="T2" fmla="*/ 135 w 135"/>
                <a:gd name="T3" fmla="*/ 157 h 215"/>
                <a:gd name="T4" fmla="*/ 131 w 135"/>
                <a:gd name="T5" fmla="*/ 172 h 215"/>
                <a:gd name="T6" fmla="*/ 125 w 135"/>
                <a:gd name="T7" fmla="*/ 185 h 215"/>
                <a:gd name="T8" fmla="*/ 116 w 135"/>
                <a:gd name="T9" fmla="*/ 193 h 215"/>
                <a:gd name="T10" fmla="*/ 105 w 135"/>
                <a:gd name="T11" fmla="*/ 203 h 215"/>
                <a:gd name="T12" fmla="*/ 92 w 135"/>
                <a:gd name="T13" fmla="*/ 209 h 215"/>
                <a:gd name="T14" fmla="*/ 77 w 135"/>
                <a:gd name="T15" fmla="*/ 213 h 215"/>
                <a:gd name="T16" fmla="*/ 59 w 135"/>
                <a:gd name="T17" fmla="*/ 215 h 215"/>
                <a:gd name="T18" fmla="*/ 43 w 135"/>
                <a:gd name="T19" fmla="*/ 213 h 215"/>
                <a:gd name="T20" fmla="*/ 26 w 135"/>
                <a:gd name="T21" fmla="*/ 210 h 215"/>
                <a:gd name="T22" fmla="*/ 11 w 135"/>
                <a:gd name="T23" fmla="*/ 206 h 215"/>
                <a:gd name="T24" fmla="*/ 0 w 135"/>
                <a:gd name="T25" fmla="*/ 202 h 215"/>
                <a:gd name="T26" fmla="*/ 0 w 135"/>
                <a:gd name="T27" fmla="*/ 173 h 215"/>
                <a:gd name="T28" fmla="*/ 1 w 135"/>
                <a:gd name="T29" fmla="*/ 173 h 215"/>
                <a:gd name="T30" fmla="*/ 14 w 135"/>
                <a:gd name="T31" fmla="*/ 179 h 215"/>
                <a:gd name="T32" fmla="*/ 29 w 135"/>
                <a:gd name="T33" fmla="*/ 185 h 215"/>
                <a:gd name="T34" fmla="*/ 44 w 135"/>
                <a:gd name="T35" fmla="*/ 189 h 215"/>
                <a:gd name="T36" fmla="*/ 59 w 135"/>
                <a:gd name="T37" fmla="*/ 190 h 215"/>
                <a:gd name="T38" fmla="*/ 69 w 135"/>
                <a:gd name="T39" fmla="*/ 189 h 215"/>
                <a:gd name="T40" fmla="*/ 77 w 135"/>
                <a:gd name="T41" fmla="*/ 187 h 215"/>
                <a:gd name="T42" fmla="*/ 88 w 135"/>
                <a:gd name="T43" fmla="*/ 183 h 215"/>
                <a:gd name="T44" fmla="*/ 95 w 135"/>
                <a:gd name="T45" fmla="*/ 177 h 215"/>
                <a:gd name="T46" fmla="*/ 100 w 135"/>
                <a:gd name="T47" fmla="*/ 170 h 215"/>
                <a:gd name="T48" fmla="*/ 103 w 135"/>
                <a:gd name="T49" fmla="*/ 163 h 215"/>
                <a:gd name="T50" fmla="*/ 106 w 135"/>
                <a:gd name="T51" fmla="*/ 154 h 215"/>
                <a:gd name="T52" fmla="*/ 108 w 135"/>
                <a:gd name="T53" fmla="*/ 143 h 215"/>
                <a:gd name="T54" fmla="*/ 106 w 135"/>
                <a:gd name="T55" fmla="*/ 133 h 215"/>
                <a:gd name="T56" fmla="*/ 103 w 135"/>
                <a:gd name="T57" fmla="*/ 126 h 215"/>
                <a:gd name="T58" fmla="*/ 99 w 135"/>
                <a:gd name="T59" fmla="*/ 118 h 215"/>
                <a:gd name="T60" fmla="*/ 93 w 135"/>
                <a:gd name="T61" fmla="*/ 113 h 215"/>
                <a:gd name="T62" fmla="*/ 85 w 135"/>
                <a:gd name="T63" fmla="*/ 108 h 215"/>
                <a:gd name="T64" fmla="*/ 75 w 135"/>
                <a:gd name="T65" fmla="*/ 105 h 215"/>
                <a:gd name="T66" fmla="*/ 65 w 135"/>
                <a:gd name="T67" fmla="*/ 104 h 215"/>
                <a:gd name="T68" fmla="*/ 52 w 135"/>
                <a:gd name="T69" fmla="*/ 104 h 215"/>
                <a:gd name="T70" fmla="*/ 40 w 135"/>
                <a:gd name="T71" fmla="*/ 104 h 215"/>
                <a:gd name="T72" fmla="*/ 29 w 135"/>
                <a:gd name="T73" fmla="*/ 105 h 215"/>
                <a:gd name="T74" fmla="*/ 17 w 135"/>
                <a:gd name="T75" fmla="*/ 107 h 215"/>
                <a:gd name="T76" fmla="*/ 8 w 135"/>
                <a:gd name="T77" fmla="*/ 108 h 215"/>
                <a:gd name="T78" fmla="*/ 8 w 135"/>
                <a:gd name="T79" fmla="*/ 0 h 215"/>
                <a:gd name="T80" fmla="*/ 134 w 135"/>
                <a:gd name="T81" fmla="*/ 0 h 215"/>
                <a:gd name="T82" fmla="*/ 134 w 135"/>
                <a:gd name="T83" fmla="*/ 25 h 215"/>
                <a:gd name="T84" fmla="*/ 36 w 135"/>
                <a:gd name="T85" fmla="*/ 25 h 215"/>
                <a:gd name="T86" fmla="*/ 36 w 135"/>
                <a:gd name="T87" fmla="*/ 81 h 215"/>
                <a:gd name="T88" fmla="*/ 42 w 135"/>
                <a:gd name="T89" fmla="*/ 81 h 215"/>
                <a:gd name="T90" fmla="*/ 47 w 135"/>
                <a:gd name="T91" fmla="*/ 80 h 215"/>
                <a:gd name="T92" fmla="*/ 54 w 135"/>
                <a:gd name="T93" fmla="*/ 80 h 215"/>
                <a:gd name="T94" fmla="*/ 59 w 135"/>
                <a:gd name="T95" fmla="*/ 80 h 215"/>
                <a:gd name="T96" fmla="*/ 75 w 135"/>
                <a:gd name="T97" fmla="*/ 81 h 215"/>
                <a:gd name="T98" fmla="*/ 89 w 135"/>
                <a:gd name="T99" fmla="*/ 82 h 215"/>
                <a:gd name="T100" fmla="*/ 100 w 135"/>
                <a:gd name="T101" fmla="*/ 87 h 215"/>
                <a:gd name="T102" fmla="*/ 112 w 135"/>
                <a:gd name="T103" fmla="*/ 92 h 215"/>
                <a:gd name="T104" fmla="*/ 122 w 135"/>
                <a:gd name="T105" fmla="*/ 101 h 215"/>
                <a:gd name="T106" fmla="*/ 129 w 135"/>
                <a:gd name="T107" fmla="*/ 113 h 215"/>
                <a:gd name="T108" fmla="*/ 135 w 135"/>
                <a:gd name="T109" fmla="*/ 126 h 215"/>
                <a:gd name="T110" fmla="*/ 135 w 135"/>
                <a:gd name="T111" fmla="*/ 14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215">
                  <a:moveTo>
                    <a:pt x="135" y="143"/>
                  </a:moveTo>
                  <a:lnTo>
                    <a:pt x="135" y="157"/>
                  </a:lnTo>
                  <a:lnTo>
                    <a:pt x="131" y="172"/>
                  </a:lnTo>
                  <a:lnTo>
                    <a:pt x="125" y="185"/>
                  </a:lnTo>
                  <a:lnTo>
                    <a:pt x="116" y="193"/>
                  </a:lnTo>
                  <a:lnTo>
                    <a:pt x="105" y="203"/>
                  </a:lnTo>
                  <a:lnTo>
                    <a:pt x="92" y="209"/>
                  </a:lnTo>
                  <a:lnTo>
                    <a:pt x="77" y="213"/>
                  </a:lnTo>
                  <a:lnTo>
                    <a:pt x="59" y="215"/>
                  </a:lnTo>
                  <a:lnTo>
                    <a:pt x="43" y="213"/>
                  </a:lnTo>
                  <a:lnTo>
                    <a:pt x="26" y="210"/>
                  </a:lnTo>
                  <a:lnTo>
                    <a:pt x="11" y="206"/>
                  </a:lnTo>
                  <a:lnTo>
                    <a:pt x="0" y="202"/>
                  </a:lnTo>
                  <a:lnTo>
                    <a:pt x="0" y="173"/>
                  </a:lnTo>
                  <a:lnTo>
                    <a:pt x="1" y="173"/>
                  </a:lnTo>
                  <a:lnTo>
                    <a:pt x="14" y="179"/>
                  </a:lnTo>
                  <a:lnTo>
                    <a:pt x="29" y="185"/>
                  </a:lnTo>
                  <a:lnTo>
                    <a:pt x="44" y="189"/>
                  </a:lnTo>
                  <a:lnTo>
                    <a:pt x="59" y="190"/>
                  </a:lnTo>
                  <a:lnTo>
                    <a:pt x="69" y="189"/>
                  </a:lnTo>
                  <a:lnTo>
                    <a:pt x="77" y="187"/>
                  </a:lnTo>
                  <a:lnTo>
                    <a:pt x="88" y="183"/>
                  </a:lnTo>
                  <a:lnTo>
                    <a:pt x="95" y="177"/>
                  </a:lnTo>
                  <a:lnTo>
                    <a:pt x="100" y="170"/>
                  </a:lnTo>
                  <a:lnTo>
                    <a:pt x="103" y="163"/>
                  </a:lnTo>
                  <a:lnTo>
                    <a:pt x="106" y="154"/>
                  </a:lnTo>
                  <a:lnTo>
                    <a:pt x="108" y="143"/>
                  </a:lnTo>
                  <a:lnTo>
                    <a:pt x="106" y="133"/>
                  </a:lnTo>
                  <a:lnTo>
                    <a:pt x="103" y="126"/>
                  </a:lnTo>
                  <a:lnTo>
                    <a:pt x="99" y="118"/>
                  </a:lnTo>
                  <a:lnTo>
                    <a:pt x="93" y="113"/>
                  </a:lnTo>
                  <a:lnTo>
                    <a:pt x="85" y="108"/>
                  </a:lnTo>
                  <a:lnTo>
                    <a:pt x="75" y="105"/>
                  </a:lnTo>
                  <a:lnTo>
                    <a:pt x="65" y="104"/>
                  </a:lnTo>
                  <a:lnTo>
                    <a:pt x="52" y="104"/>
                  </a:lnTo>
                  <a:lnTo>
                    <a:pt x="40" y="104"/>
                  </a:lnTo>
                  <a:lnTo>
                    <a:pt x="29" y="105"/>
                  </a:lnTo>
                  <a:lnTo>
                    <a:pt x="17" y="107"/>
                  </a:lnTo>
                  <a:lnTo>
                    <a:pt x="8" y="108"/>
                  </a:lnTo>
                  <a:lnTo>
                    <a:pt x="8" y="0"/>
                  </a:lnTo>
                  <a:lnTo>
                    <a:pt x="134" y="0"/>
                  </a:lnTo>
                  <a:lnTo>
                    <a:pt x="134" y="25"/>
                  </a:lnTo>
                  <a:lnTo>
                    <a:pt x="36" y="25"/>
                  </a:lnTo>
                  <a:lnTo>
                    <a:pt x="36" y="81"/>
                  </a:lnTo>
                  <a:lnTo>
                    <a:pt x="42" y="81"/>
                  </a:lnTo>
                  <a:lnTo>
                    <a:pt x="47" y="80"/>
                  </a:lnTo>
                  <a:lnTo>
                    <a:pt x="54" y="80"/>
                  </a:lnTo>
                  <a:lnTo>
                    <a:pt x="59" y="80"/>
                  </a:lnTo>
                  <a:lnTo>
                    <a:pt x="75" y="81"/>
                  </a:lnTo>
                  <a:lnTo>
                    <a:pt x="89" y="82"/>
                  </a:lnTo>
                  <a:lnTo>
                    <a:pt x="100" y="87"/>
                  </a:lnTo>
                  <a:lnTo>
                    <a:pt x="112" y="92"/>
                  </a:lnTo>
                  <a:lnTo>
                    <a:pt x="122" y="101"/>
                  </a:lnTo>
                  <a:lnTo>
                    <a:pt x="129" y="113"/>
                  </a:lnTo>
                  <a:lnTo>
                    <a:pt x="135" y="126"/>
                  </a:lnTo>
                  <a:lnTo>
                    <a:pt x="135" y="143"/>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p:cNvSpPr>
              <a:spLocks noEditPoints="1"/>
            </p:cNvSpPr>
            <p:nvPr/>
          </p:nvSpPr>
          <p:spPr bwMode="auto">
            <a:xfrm>
              <a:off x="7466057" y="1897066"/>
              <a:ext cx="77788" cy="115888"/>
            </a:xfrm>
            <a:custGeom>
              <a:avLst/>
              <a:gdLst>
                <a:gd name="T0" fmla="*/ 148 w 148"/>
                <a:gd name="T1" fmla="*/ 161 h 219"/>
                <a:gd name="T2" fmla="*/ 127 w 148"/>
                <a:gd name="T3" fmla="*/ 199 h 219"/>
                <a:gd name="T4" fmla="*/ 91 w 148"/>
                <a:gd name="T5" fmla="*/ 217 h 219"/>
                <a:gd name="T6" fmla="*/ 61 w 148"/>
                <a:gd name="T7" fmla="*/ 217 h 219"/>
                <a:gd name="T8" fmla="*/ 36 w 148"/>
                <a:gd name="T9" fmla="*/ 207 h 219"/>
                <a:gd name="T10" fmla="*/ 15 w 148"/>
                <a:gd name="T11" fmla="*/ 186 h 219"/>
                <a:gd name="T12" fmla="*/ 2 w 148"/>
                <a:gd name="T13" fmla="*/ 148 h 219"/>
                <a:gd name="T14" fmla="*/ 2 w 148"/>
                <a:gd name="T15" fmla="*/ 95 h 219"/>
                <a:gd name="T16" fmla="*/ 13 w 148"/>
                <a:gd name="T17" fmla="*/ 52 h 219"/>
                <a:gd name="T18" fmla="*/ 39 w 148"/>
                <a:gd name="T19" fmla="*/ 20 h 219"/>
                <a:gd name="T20" fmla="*/ 78 w 148"/>
                <a:gd name="T21" fmla="*/ 3 h 219"/>
                <a:gd name="T22" fmla="*/ 111 w 148"/>
                <a:gd name="T23" fmla="*/ 2 h 219"/>
                <a:gd name="T24" fmla="*/ 123 w 148"/>
                <a:gd name="T25" fmla="*/ 3 h 219"/>
                <a:gd name="T26" fmla="*/ 128 w 148"/>
                <a:gd name="T27" fmla="*/ 30 h 219"/>
                <a:gd name="T28" fmla="*/ 123 w 148"/>
                <a:gd name="T29" fmla="*/ 29 h 219"/>
                <a:gd name="T30" fmla="*/ 107 w 148"/>
                <a:gd name="T31" fmla="*/ 25 h 219"/>
                <a:gd name="T32" fmla="*/ 84 w 148"/>
                <a:gd name="T33" fmla="*/ 26 h 219"/>
                <a:gd name="T34" fmla="*/ 51 w 148"/>
                <a:gd name="T35" fmla="*/ 43 h 219"/>
                <a:gd name="T36" fmla="*/ 32 w 148"/>
                <a:gd name="T37" fmla="*/ 79 h 219"/>
                <a:gd name="T38" fmla="*/ 42 w 148"/>
                <a:gd name="T39" fmla="*/ 88 h 219"/>
                <a:gd name="T40" fmla="*/ 65 w 148"/>
                <a:gd name="T41" fmla="*/ 81 h 219"/>
                <a:gd name="T42" fmla="*/ 92 w 148"/>
                <a:gd name="T43" fmla="*/ 81 h 219"/>
                <a:gd name="T44" fmla="*/ 112 w 148"/>
                <a:gd name="T45" fmla="*/ 86 h 219"/>
                <a:gd name="T46" fmla="*/ 135 w 148"/>
                <a:gd name="T47" fmla="*/ 102 h 219"/>
                <a:gd name="T48" fmla="*/ 147 w 148"/>
                <a:gd name="T49" fmla="*/ 128 h 219"/>
                <a:gd name="T50" fmla="*/ 120 w 148"/>
                <a:gd name="T51" fmla="*/ 147 h 219"/>
                <a:gd name="T52" fmla="*/ 117 w 148"/>
                <a:gd name="T53" fmla="*/ 125 h 219"/>
                <a:gd name="T54" fmla="*/ 104 w 148"/>
                <a:gd name="T55" fmla="*/ 111 h 219"/>
                <a:gd name="T56" fmla="*/ 89 w 148"/>
                <a:gd name="T57" fmla="*/ 105 h 219"/>
                <a:gd name="T58" fmla="*/ 72 w 148"/>
                <a:gd name="T59" fmla="*/ 104 h 219"/>
                <a:gd name="T60" fmla="*/ 51 w 148"/>
                <a:gd name="T61" fmla="*/ 107 h 219"/>
                <a:gd name="T62" fmla="*/ 29 w 148"/>
                <a:gd name="T63" fmla="*/ 115 h 219"/>
                <a:gd name="T64" fmla="*/ 29 w 148"/>
                <a:gd name="T65" fmla="*/ 121 h 219"/>
                <a:gd name="T66" fmla="*/ 29 w 148"/>
                <a:gd name="T67" fmla="*/ 128 h 219"/>
                <a:gd name="T68" fmla="*/ 33 w 148"/>
                <a:gd name="T69" fmla="*/ 163 h 219"/>
                <a:gd name="T70" fmla="*/ 46 w 148"/>
                <a:gd name="T71" fmla="*/ 183 h 219"/>
                <a:gd name="T72" fmla="*/ 61 w 148"/>
                <a:gd name="T73" fmla="*/ 193 h 219"/>
                <a:gd name="T74" fmla="*/ 76 w 148"/>
                <a:gd name="T75" fmla="*/ 196 h 219"/>
                <a:gd name="T76" fmla="*/ 102 w 148"/>
                <a:gd name="T77" fmla="*/ 189 h 219"/>
                <a:gd name="T78" fmla="*/ 114 w 148"/>
                <a:gd name="T79" fmla="*/ 176 h 219"/>
                <a:gd name="T80" fmla="*/ 120 w 148"/>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9">
                  <a:moveTo>
                    <a:pt x="148" y="145"/>
                  </a:moveTo>
                  <a:lnTo>
                    <a:pt x="148" y="161"/>
                  </a:lnTo>
                  <a:lnTo>
                    <a:pt x="137" y="187"/>
                  </a:lnTo>
                  <a:lnTo>
                    <a:pt x="127" y="199"/>
                  </a:lnTo>
                  <a:lnTo>
                    <a:pt x="117" y="207"/>
                  </a:lnTo>
                  <a:lnTo>
                    <a:pt x="91" y="217"/>
                  </a:lnTo>
                  <a:lnTo>
                    <a:pt x="76" y="219"/>
                  </a:lnTo>
                  <a:lnTo>
                    <a:pt x="61" y="217"/>
                  </a:lnTo>
                  <a:lnTo>
                    <a:pt x="48" y="213"/>
                  </a:lnTo>
                  <a:lnTo>
                    <a:pt x="36" y="207"/>
                  </a:lnTo>
                  <a:lnTo>
                    <a:pt x="26" y="199"/>
                  </a:lnTo>
                  <a:lnTo>
                    <a:pt x="15" y="186"/>
                  </a:lnTo>
                  <a:lnTo>
                    <a:pt x="7" y="168"/>
                  </a:lnTo>
                  <a:lnTo>
                    <a:pt x="2" y="148"/>
                  </a:lnTo>
                  <a:lnTo>
                    <a:pt x="0" y="122"/>
                  </a:lnTo>
                  <a:lnTo>
                    <a:pt x="2" y="95"/>
                  </a:lnTo>
                  <a:lnTo>
                    <a:pt x="6" y="72"/>
                  </a:lnTo>
                  <a:lnTo>
                    <a:pt x="13" y="52"/>
                  </a:lnTo>
                  <a:lnTo>
                    <a:pt x="26" y="35"/>
                  </a:lnTo>
                  <a:lnTo>
                    <a:pt x="39" y="20"/>
                  </a:lnTo>
                  <a:lnTo>
                    <a:pt x="58" y="10"/>
                  </a:lnTo>
                  <a:lnTo>
                    <a:pt x="78" y="3"/>
                  </a:lnTo>
                  <a:lnTo>
                    <a:pt x="102" y="0"/>
                  </a:lnTo>
                  <a:lnTo>
                    <a:pt x="111" y="2"/>
                  </a:lnTo>
                  <a:lnTo>
                    <a:pt x="117" y="2"/>
                  </a:lnTo>
                  <a:lnTo>
                    <a:pt x="123" y="3"/>
                  </a:lnTo>
                  <a:lnTo>
                    <a:pt x="128" y="4"/>
                  </a:lnTo>
                  <a:lnTo>
                    <a:pt x="128" y="30"/>
                  </a:lnTo>
                  <a:lnTo>
                    <a:pt x="127" y="30"/>
                  </a:lnTo>
                  <a:lnTo>
                    <a:pt x="123" y="29"/>
                  </a:lnTo>
                  <a:lnTo>
                    <a:pt x="115" y="27"/>
                  </a:lnTo>
                  <a:lnTo>
                    <a:pt x="107" y="25"/>
                  </a:lnTo>
                  <a:lnTo>
                    <a:pt x="98" y="25"/>
                  </a:lnTo>
                  <a:lnTo>
                    <a:pt x="84" y="26"/>
                  </a:lnTo>
                  <a:lnTo>
                    <a:pt x="61" y="35"/>
                  </a:lnTo>
                  <a:lnTo>
                    <a:pt x="51" y="43"/>
                  </a:lnTo>
                  <a:lnTo>
                    <a:pt x="42" y="53"/>
                  </a:lnTo>
                  <a:lnTo>
                    <a:pt x="32" y="79"/>
                  </a:lnTo>
                  <a:lnTo>
                    <a:pt x="29" y="95"/>
                  </a:lnTo>
                  <a:lnTo>
                    <a:pt x="42" y="88"/>
                  </a:lnTo>
                  <a:lnTo>
                    <a:pt x="53" y="84"/>
                  </a:lnTo>
                  <a:lnTo>
                    <a:pt x="65" y="81"/>
                  </a:lnTo>
                  <a:lnTo>
                    <a:pt x="79" y="81"/>
                  </a:lnTo>
                  <a:lnTo>
                    <a:pt x="92" y="81"/>
                  </a:lnTo>
                  <a:lnTo>
                    <a:pt x="102" y="82"/>
                  </a:lnTo>
                  <a:lnTo>
                    <a:pt x="112" y="86"/>
                  </a:lnTo>
                  <a:lnTo>
                    <a:pt x="124" y="92"/>
                  </a:lnTo>
                  <a:lnTo>
                    <a:pt x="135" y="102"/>
                  </a:lnTo>
                  <a:lnTo>
                    <a:pt x="143" y="114"/>
                  </a:lnTo>
                  <a:lnTo>
                    <a:pt x="147" y="128"/>
                  </a:lnTo>
                  <a:lnTo>
                    <a:pt x="148" y="145"/>
                  </a:lnTo>
                  <a:close/>
                  <a:moveTo>
                    <a:pt x="120" y="147"/>
                  </a:moveTo>
                  <a:lnTo>
                    <a:pt x="120" y="135"/>
                  </a:lnTo>
                  <a:lnTo>
                    <a:pt x="117" y="125"/>
                  </a:lnTo>
                  <a:lnTo>
                    <a:pt x="111" y="117"/>
                  </a:lnTo>
                  <a:lnTo>
                    <a:pt x="104" y="111"/>
                  </a:lnTo>
                  <a:lnTo>
                    <a:pt x="97" y="107"/>
                  </a:lnTo>
                  <a:lnTo>
                    <a:pt x="89" y="105"/>
                  </a:lnTo>
                  <a:lnTo>
                    <a:pt x="81" y="104"/>
                  </a:lnTo>
                  <a:lnTo>
                    <a:pt x="72" y="104"/>
                  </a:lnTo>
                  <a:lnTo>
                    <a:pt x="61" y="104"/>
                  </a:lnTo>
                  <a:lnTo>
                    <a:pt x="51" y="107"/>
                  </a:lnTo>
                  <a:lnTo>
                    <a:pt x="41" y="109"/>
                  </a:lnTo>
                  <a:lnTo>
                    <a:pt x="29" y="115"/>
                  </a:lnTo>
                  <a:lnTo>
                    <a:pt x="29" y="118"/>
                  </a:lnTo>
                  <a:lnTo>
                    <a:pt x="29" y="121"/>
                  </a:lnTo>
                  <a:lnTo>
                    <a:pt x="29" y="124"/>
                  </a:lnTo>
                  <a:lnTo>
                    <a:pt x="29" y="128"/>
                  </a:lnTo>
                  <a:lnTo>
                    <a:pt x="29" y="148"/>
                  </a:lnTo>
                  <a:lnTo>
                    <a:pt x="33" y="163"/>
                  </a:lnTo>
                  <a:lnTo>
                    <a:pt x="39" y="176"/>
                  </a:lnTo>
                  <a:lnTo>
                    <a:pt x="46" y="183"/>
                  </a:lnTo>
                  <a:lnTo>
                    <a:pt x="52" y="189"/>
                  </a:lnTo>
                  <a:lnTo>
                    <a:pt x="61" y="193"/>
                  </a:lnTo>
                  <a:lnTo>
                    <a:pt x="68" y="194"/>
                  </a:lnTo>
                  <a:lnTo>
                    <a:pt x="76" y="196"/>
                  </a:lnTo>
                  <a:lnTo>
                    <a:pt x="87" y="194"/>
                  </a:lnTo>
                  <a:lnTo>
                    <a:pt x="102" y="189"/>
                  </a:lnTo>
                  <a:lnTo>
                    <a:pt x="108" y="183"/>
                  </a:lnTo>
                  <a:lnTo>
                    <a:pt x="114" y="176"/>
                  </a:lnTo>
                  <a:lnTo>
                    <a:pt x="120" y="158"/>
                  </a:lnTo>
                  <a:lnTo>
                    <a:pt x="120" y="147"/>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p:cNvSpPr>
              <a:spLocks/>
            </p:cNvSpPr>
            <p:nvPr/>
          </p:nvSpPr>
          <p:spPr bwMode="auto">
            <a:xfrm>
              <a:off x="6581815" y="1368426"/>
              <a:ext cx="608016" cy="50800"/>
            </a:xfrm>
            <a:custGeom>
              <a:avLst/>
              <a:gdLst>
                <a:gd name="T0" fmla="*/ 0 w 1150"/>
                <a:gd name="T1" fmla="*/ 96 h 96"/>
                <a:gd name="T2" fmla="*/ 0 w 1150"/>
                <a:gd name="T3" fmla="*/ 0 h 96"/>
                <a:gd name="T4" fmla="*/ 1150 w 1150"/>
                <a:gd name="T5" fmla="*/ 0 h 96"/>
                <a:gd name="T6" fmla="*/ 1150 w 1150"/>
                <a:gd name="T7" fmla="*/ 96 h 96"/>
              </a:gdLst>
              <a:ahLst/>
              <a:cxnLst>
                <a:cxn ang="0">
                  <a:pos x="T0" y="T1"/>
                </a:cxn>
                <a:cxn ang="0">
                  <a:pos x="T2" y="T3"/>
                </a:cxn>
                <a:cxn ang="0">
                  <a:pos x="T4" y="T5"/>
                </a:cxn>
                <a:cxn ang="0">
                  <a:pos x="T6" y="T7"/>
                </a:cxn>
              </a:cxnLst>
              <a:rect l="0" t="0" r="r" b="b"/>
              <a:pathLst>
                <a:path w="1150" h="96">
                  <a:moveTo>
                    <a:pt x="0" y="96"/>
                  </a:moveTo>
                  <a:lnTo>
                    <a:pt x="0" y="0"/>
                  </a:lnTo>
                  <a:lnTo>
                    <a:pt x="1150" y="0"/>
                  </a:lnTo>
                  <a:lnTo>
                    <a:pt x="1150" y="9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p:cNvSpPr>
              <a:spLocks/>
            </p:cNvSpPr>
            <p:nvPr/>
          </p:nvSpPr>
          <p:spPr bwMode="auto">
            <a:xfrm>
              <a:off x="6832641" y="1219200"/>
              <a:ext cx="74613" cy="112713"/>
            </a:xfrm>
            <a:custGeom>
              <a:avLst/>
              <a:gdLst>
                <a:gd name="T0" fmla="*/ 141 w 141"/>
                <a:gd name="T1" fmla="*/ 213 h 213"/>
                <a:gd name="T2" fmla="*/ 0 w 141"/>
                <a:gd name="T3" fmla="*/ 213 h 213"/>
                <a:gd name="T4" fmla="*/ 0 w 141"/>
                <a:gd name="T5" fmla="*/ 184 h 213"/>
                <a:gd name="T6" fmla="*/ 29 w 141"/>
                <a:gd name="T7" fmla="*/ 158 h 213"/>
                <a:gd name="T8" fmla="*/ 45 w 141"/>
                <a:gd name="T9" fmla="*/ 147 h 213"/>
                <a:gd name="T10" fmla="*/ 58 w 141"/>
                <a:gd name="T11" fmla="*/ 134 h 213"/>
                <a:gd name="T12" fmla="*/ 81 w 141"/>
                <a:gd name="T13" fmla="*/ 109 h 213"/>
                <a:gd name="T14" fmla="*/ 94 w 141"/>
                <a:gd name="T15" fmla="*/ 92 h 213"/>
                <a:gd name="T16" fmla="*/ 102 w 141"/>
                <a:gd name="T17" fmla="*/ 76 h 213"/>
                <a:gd name="T18" fmla="*/ 104 w 141"/>
                <a:gd name="T19" fmla="*/ 59 h 213"/>
                <a:gd name="T20" fmla="*/ 102 w 141"/>
                <a:gd name="T21" fmla="*/ 45 h 213"/>
                <a:gd name="T22" fmla="*/ 94 w 141"/>
                <a:gd name="T23" fmla="*/ 33 h 213"/>
                <a:gd name="T24" fmla="*/ 81 w 141"/>
                <a:gd name="T25" fmla="*/ 26 h 213"/>
                <a:gd name="T26" fmla="*/ 64 w 141"/>
                <a:gd name="T27" fmla="*/ 24 h 213"/>
                <a:gd name="T28" fmla="*/ 51 w 141"/>
                <a:gd name="T29" fmla="*/ 24 h 213"/>
                <a:gd name="T30" fmla="*/ 36 w 141"/>
                <a:gd name="T31" fmla="*/ 29 h 213"/>
                <a:gd name="T32" fmla="*/ 20 w 141"/>
                <a:gd name="T33" fmla="*/ 35 h 213"/>
                <a:gd name="T34" fmla="*/ 8 w 141"/>
                <a:gd name="T35" fmla="*/ 43 h 213"/>
                <a:gd name="T36" fmla="*/ 6 w 141"/>
                <a:gd name="T37" fmla="*/ 43 h 213"/>
                <a:gd name="T38" fmla="*/ 6 w 141"/>
                <a:gd name="T39" fmla="*/ 13 h 213"/>
                <a:gd name="T40" fmla="*/ 16 w 141"/>
                <a:gd name="T41" fmla="*/ 9 h 213"/>
                <a:gd name="T42" fmla="*/ 32 w 141"/>
                <a:gd name="T43" fmla="*/ 4 h 213"/>
                <a:gd name="T44" fmla="*/ 48 w 141"/>
                <a:gd name="T45" fmla="*/ 0 h 213"/>
                <a:gd name="T46" fmla="*/ 64 w 141"/>
                <a:gd name="T47" fmla="*/ 0 h 213"/>
                <a:gd name="T48" fmla="*/ 79 w 141"/>
                <a:gd name="T49" fmla="*/ 0 h 213"/>
                <a:gd name="T50" fmla="*/ 105 w 141"/>
                <a:gd name="T51" fmla="*/ 9 h 213"/>
                <a:gd name="T52" fmla="*/ 115 w 141"/>
                <a:gd name="T53" fmla="*/ 16 h 213"/>
                <a:gd name="T54" fmla="*/ 123 w 141"/>
                <a:gd name="T55" fmla="*/ 24 h 213"/>
                <a:gd name="T56" fmla="*/ 133 w 141"/>
                <a:gd name="T57" fmla="*/ 45 h 213"/>
                <a:gd name="T58" fmla="*/ 133 w 141"/>
                <a:gd name="T59" fmla="*/ 58 h 213"/>
                <a:gd name="T60" fmla="*/ 133 w 141"/>
                <a:gd name="T61" fmla="*/ 69 h 213"/>
                <a:gd name="T62" fmla="*/ 130 w 141"/>
                <a:gd name="T63" fmla="*/ 81 h 213"/>
                <a:gd name="T64" fmla="*/ 127 w 141"/>
                <a:gd name="T65" fmla="*/ 91 h 213"/>
                <a:gd name="T66" fmla="*/ 121 w 141"/>
                <a:gd name="T67" fmla="*/ 99 h 213"/>
                <a:gd name="T68" fmla="*/ 115 w 141"/>
                <a:gd name="T69" fmla="*/ 108 h 213"/>
                <a:gd name="T70" fmla="*/ 108 w 141"/>
                <a:gd name="T71" fmla="*/ 117 h 213"/>
                <a:gd name="T72" fmla="*/ 100 w 141"/>
                <a:gd name="T73" fmla="*/ 125 h 213"/>
                <a:gd name="T74" fmla="*/ 91 w 141"/>
                <a:gd name="T75" fmla="*/ 135 h 213"/>
                <a:gd name="T76" fmla="*/ 75 w 141"/>
                <a:gd name="T77" fmla="*/ 150 h 213"/>
                <a:gd name="T78" fmla="*/ 59 w 141"/>
                <a:gd name="T79" fmla="*/ 164 h 213"/>
                <a:gd name="T80" fmla="*/ 43 w 141"/>
                <a:gd name="T81" fmla="*/ 177 h 213"/>
                <a:gd name="T82" fmla="*/ 29 w 141"/>
                <a:gd name="T83" fmla="*/ 190 h 213"/>
                <a:gd name="T84" fmla="*/ 141 w 141"/>
                <a:gd name="T85" fmla="*/ 190 h 213"/>
                <a:gd name="T86" fmla="*/ 141 w 141"/>
                <a:gd name="T8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3">
                  <a:moveTo>
                    <a:pt x="141" y="213"/>
                  </a:moveTo>
                  <a:lnTo>
                    <a:pt x="0" y="213"/>
                  </a:lnTo>
                  <a:lnTo>
                    <a:pt x="0" y="184"/>
                  </a:lnTo>
                  <a:lnTo>
                    <a:pt x="29" y="158"/>
                  </a:lnTo>
                  <a:lnTo>
                    <a:pt x="45" y="147"/>
                  </a:lnTo>
                  <a:lnTo>
                    <a:pt x="58" y="134"/>
                  </a:lnTo>
                  <a:lnTo>
                    <a:pt x="81" y="109"/>
                  </a:lnTo>
                  <a:lnTo>
                    <a:pt x="94" y="92"/>
                  </a:lnTo>
                  <a:lnTo>
                    <a:pt x="102" y="76"/>
                  </a:lnTo>
                  <a:lnTo>
                    <a:pt x="104" y="59"/>
                  </a:lnTo>
                  <a:lnTo>
                    <a:pt x="102" y="45"/>
                  </a:lnTo>
                  <a:lnTo>
                    <a:pt x="94" y="33"/>
                  </a:lnTo>
                  <a:lnTo>
                    <a:pt x="81" y="26"/>
                  </a:lnTo>
                  <a:lnTo>
                    <a:pt x="64" y="24"/>
                  </a:lnTo>
                  <a:lnTo>
                    <a:pt x="51" y="24"/>
                  </a:lnTo>
                  <a:lnTo>
                    <a:pt x="36" y="29"/>
                  </a:lnTo>
                  <a:lnTo>
                    <a:pt x="20" y="35"/>
                  </a:lnTo>
                  <a:lnTo>
                    <a:pt x="8" y="43"/>
                  </a:lnTo>
                  <a:lnTo>
                    <a:pt x="6" y="43"/>
                  </a:lnTo>
                  <a:lnTo>
                    <a:pt x="6" y="13"/>
                  </a:lnTo>
                  <a:lnTo>
                    <a:pt x="16" y="9"/>
                  </a:lnTo>
                  <a:lnTo>
                    <a:pt x="32" y="4"/>
                  </a:lnTo>
                  <a:lnTo>
                    <a:pt x="48" y="0"/>
                  </a:lnTo>
                  <a:lnTo>
                    <a:pt x="64" y="0"/>
                  </a:lnTo>
                  <a:lnTo>
                    <a:pt x="79" y="0"/>
                  </a:lnTo>
                  <a:lnTo>
                    <a:pt x="105" y="9"/>
                  </a:lnTo>
                  <a:lnTo>
                    <a:pt x="115" y="16"/>
                  </a:lnTo>
                  <a:lnTo>
                    <a:pt x="123" y="24"/>
                  </a:lnTo>
                  <a:lnTo>
                    <a:pt x="133" y="45"/>
                  </a:lnTo>
                  <a:lnTo>
                    <a:pt x="133" y="58"/>
                  </a:lnTo>
                  <a:lnTo>
                    <a:pt x="133" y="69"/>
                  </a:lnTo>
                  <a:lnTo>
                    <a:pt x="130" y="81"/>
                  </a:lnTo>
                  <a:lnTo>
                    <a:pt x="127" y="91"/>
                  </a:lnTo>
                  <a:lnTo>
                    <a:pt x="121" y="99"/>
                  </a:lnTo>
                  <a:lnTo>
                    <a:pt x="115" y="108"/>
                  </a:lnTo>
                  <a:lnTo>
                    <a:pt x="108" y="117"/>
                  </a:lnTo>
                  <a:lnTo>
                    <a:pt x="100" y="125"/>
                  </a:lnTo>
                  <a:lnTo>
                    <a:pt x="91" y="135"/>
                  </a:lnTo>
                  <a:lnTo>
                    <a:pt x="75" y="150"/>
                  </a:lnTo>
                  <a:lnTo>
                    <a:pt x="59" y="164"/>
                  </a:lnTo>
                  <a:lnTo>
                    <a:pt x="43" y="177"/>
                  </a:lnTo>
                  <a:lnTo>
                    <a:pt x="29" y="190"/>
                  </a:lnTo>
                  <a:lnTo>
                    <a:pt x="141" y="190"/>
                  </a:lnTo>
                  <a:lnTo>
                    <a:pt x="141"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p:cNvSpPr>
              <a:spLocks/>
            </p:cNvSpPr>
            <p:nvPr/>
          </p:nvSpPr>
          <p:spPr bwMode="auto">
            <a:xfrm>
              <a:off x="6367501" y="2798771"/>
              <a:ext cx="1147769" cy="50800"/>
            </a:xfrm>
            <a:custGeom>
              <a:avLst/>
              <a:gdLst>
                <a:gd name="T0" fmla="*/ 0 w 2170"/>
                <a:gd name="T1" fmla="*/ 0 h 97"/>
                <a:gd name="T2" fmla="*/ 0 w 2170"/>
                <a:gd name="T3" fmla="*/ 97 h 97"/>
                <a:gd name="T4" fmla="*/ 2170 w 2170"/>
                <a:gd name="T5" fmla="*/ 97 h 97"/>
                <a:gd name="T6" fmla="*/ 2170 w 2170"/>
                <a:gd name="T7" fmla="*/ 0 h 97"/>
              </a:gdLst>
              <a:ahLst/>
              <a:cxnLst>
                <a:cxn ang="0">
                  <a:pos x="T0" y="T1"/>
                </a:cxn>
                <a:cxn ang="0">
                  <a:pos x="T2" y="T3"/>
                </a:cxn>
                <a:cxn ang="0">
                  <a:pos x="T4" y="T5"/>
                </a:cxn>
                <a:cxn ang="0">
                  <a:pos x="T6" y="T7"/>
                </a:cxn>
              </a:cxnLst>
              <a:rect l="0" t="0" r="r" b="b"/>
              <a:pathLst>
                <a:path w="2170" h="97">
                  <a:moveTo>
                    <a:pt x="0" y="0"/>
                  </a:moveTo>
                  <a:lnTo>
                    <a:pt x="0" y="97"/>
                  </a:lnTo>
                  <a:lnTo>
                    <a:pt x="2170" y="97"/>
                  </a:lnTo>
                  <a:lnTo>
                    <a:pt x="21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p:cNvSpPr>
              <a:spLocks noEditPoints="1"/>
            </p:cNvSpPr>
            <p:nvPr/>
          </p:nvSpPr>
          <p:spPr bwMode="auto">
            <a:xfrm>
              <a:off x="6899317" y="2874972"/>
              <a:ext cx="84138" cy="109538"/>
            </a:xfrm>
            <a:custGeom>
              <a:avLst/>
              <a:gdLst>
                <a:gd name="T0" fmla="*/ 159 w 159"/>
                <a:gd name="T1" fmla="*/ 150 h 209"/>
                <a:gd name="T2" fmla="*/ 127 w 159"/>
                <a:gd name="T3" fmla="*/ 150 h 209"/>
                <a:gd name="T4" fmla="*/ 127 w 159"/>
                <a:gd name="T5" fmla="*/ 209 h 209"/>
                <a:gd name="T6" fmla="*/ 100 w 159"/>
                <a:gd name="T7" fmla="*/ 209 h 209"/>
                <a:gd name="T8" fmla="*/ 100 w 159"/>
                <a:gd name="T9" fmla="*/ 150 h 209"/>
                <a:gd name="T10" fmla="*/ 0 w 159"/>
                <a:gd name="T11" fmla="*/ 150 h 209"/>
                <a:gd name="T12" fmla="*/ 0 w 159"/>
                <a:gd name="T13" fmla="*/ 118 h 209"/>
                <a:gd name="T14" fmla="*/ 101 w 159"/>
                <a:gd name="T15" fmla="*/ 0 h 209"/>
                <a:gd name="T16" fmla="*/ 127 w 159"/>
                <a:gd name="T17" fmla="*/ 0 h 209"/>
                <a:gd name="T18" fmla="*/ 127 w 159"/>
                <a:gd name="T19" fmla="*/ 127 h 209"/>
                <a:gd name="T20" fmla="*/ 159 w 159"/>
                <a:gd name="T21" fmla="*/ 127 h 209"/>
                <a:gd name="T22" fmla="*/ 159 w 159"/>
                <a:gd name="T23" fmla="*/ 150 h 209"/>
                <a:gd name="T24" fmla="*/ 100 w 159"/>
                <a:gd name="T25" fmla="*/ 127 h 209"/>
                <a:gd name="T26" fmla="*/ 100 w 159"/>
                <a:gd name="T27" fmla="*/ 33 h 209"/>
                <a:gd name="T28" fmla="*/ 19 w 159"/>
                <a:gd name="T29" fmla="*/ 127 h 209"/>
                <a:gd name="T30" fmla="*/ 100 w 159"/>
                <a:gd name="T31" fmla="*/ 12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209">
                  <a:moveTo>
                    <a:pt x="159" y="150"/>
                  </a:moveTo>
                  <a:lnTo>
                    <a:pt x="127" y="150"/>
                  </a:lnTo>
                  <a:lnTo>
                    <a:pt x="127" y="209"/>
                  </a:lnTo>
                  <a:lnTo>
                    <a:pt x="100" y="209"/>
                  </a:lnTo>
                  <a:lnTo>
                    <a:pt x="100" y="150"/>
                  </a:lnTo>
                  <a:lnTo>
                    <a:pt x="0" y="150"/>
                  </a:lnTo>
                  <a:lnTo>
                    <a:pt x="0" y="118"/>
                  </a:lnTo>
                  <a:lnTo>
                    <a:pt x="101" y="0"/>
                  </a:lnTo>
                  <a:lnTo>
                    <a:pt x="127" y="0"/>
                  </a:lnTo>
                  <a:lnTo>
                    <a:pt x="127" y="127"/>
                  </a:lnTo>
                  <a:lnTo>
                    <a:pt x="159" y="127"/>
                  </a:lnTo>
                  <a:lnTo>
                    <a:pt x="159" y="150"/>
                  </a:lnTo>
                  <a:close/>
                  <a:moveTo>
                    <a:pt x="100" y="127"/>
                  </a:moveTo>
                  <a:lnTo>
                    <a:pt x="100" y="33"/>
                  </a:lnTo>
                  <a:lnTo>
                    <a:pt x="19" y="127"/>
                  </a:lnTo>
                  <a:lnTo>
                    <a:pt x="10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4"/>
            <p:cNvSpPr>
              <a:spLocks noChangeArrowheads="1"/>
            </p:cNvSpPr>
            <p:nvPr/>
          </p:nvSpPr>
          <p:spPr bwMode="auto">
            <a:xfrm>
              <a:off x="4913344" y="1889129"/>
              <a:ext cx="711204"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45"/>
            <p:cNvSpPr>
              <a:spLocks noEditPoints="1"/>
            </p:cNvSpPr>
            <p:nvPr/>
          </p:nvSpPr>
          <p:spPr bwMode="auto">
            <a:xfrm>
              <a:off x="5135595" y="2020892"/>
              <a:ext cx="268289" cy="295277"/>
            </a:xfrm>
            <a:custGeom>
              <a:avLst/>
              <a:gdLst>
                <a:gd name="T0" fmla="*/ 505 w 505"/>
                <a:gd name="T1" fmla="*/ 558 h 558"/>
                <a:gd name="T2" fmla="*/ 425 w 505"/>
                <a:gd name="T3" fmla="*/ 558 h 558"/>
                <a:gd name="T4" fmla="*/ 371 w 505"/>
                <a:gd name="T5" fmla="*/ 403 h 558"/>
                <a:gd name="T6" fmla="*/ 129 w 505"/>
                <a:gd name="T7" fmla="*/ 403 h 558"/>
                <a:gd name="T8" fmla="*/ 75 w 505"/>
                <a:gd name="T9" fmla="*/ 558 h 558"/>
                <a:gd name="T10" fmla="*/ 0 w 505"/>
                <a:gd name="T11" fmla="*/ 558 h 558"/>
                <a:gd name="T12" fmla="*/ 203 w 505"/>
                <a:gd name="T13" fmla="*/ 0 h 558"/>
                <a:gd name="T14" fmla="*/ 300 w 505"/>
                <a:gd name="T15" fmla="*/ 0 h 558"/>
                <a:gd name="T16" fmla="*/ 505 w 505"/>
                <a:gd name="T17" fmla="*/ 558 h 558"/>
                <a:gd name="T18" fmla="*/ 348 w 505"/>
                <a:gd name="T19" fmla="*/ 338 h 558"/>
                <a:gd name="T20" fmla="*/ 250 w 505"/>
                <a:gd name="T21" fmla="*/ 65 h 558"/>
                <a:gd name="T22" fmla="*/ 152 w 505"/>
                <a:gd name="T23" fmla="*/ 338 h 558"/>
                <a:gd name="T24" fmla="*/ 348 w 505"/>
                <a:gd name="T25" fmla="*/ 33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58">
                  <a:moveTo>
                    <a:pt x="505" y="558"/>
                  </a:moveTo>
                  <a:lnTo>
                    <a:pt x="425" y="558"/>
                  </a:lnTo>
                  <a:lnTo>
                    <a:pt x="371" y="403"/>
                  </a:lnTo>
                  <a:lnTo>
                    <a:pt x="129" y="403"/>
                  </a:lnTo>
                  <a:lnTo>
                    <a:pt x="75" y="558"/>
                  </a:lnTo>
                  <a:lnTo>
                    <a:pt x="0" y="558"/>
                  </a:lnTo>
                  <a:lnTo>
                    <a:pt x="203" y="0"/>
                  </a:lnTo>
                  <a:lnTo>
                    <a:pt x="300" y="0"/>
                  </a:lnTo>
                  <a:lnTo>
                    <a:pt x="505" y="558"/>
                  </a:lnTo>
                  <a:close/>
                  <a:moveTo>
                    <a:pt x="348" y="338"/>
                  </a:moveTo>
                  <a:lnTo>
                    <a:pt x="250" y="65"/>
                  </a:lnTo>
                  <a:lnTo>
                    <a:pt x="152" y="338"/>
                  </a:lnTo>
                  <a:lnTo>
                    <a:pt x="348"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6"/>
            <p:cNvSpPr>
              <a:spLocks noChangeArrowheads="1"/>
            </p:cNvSpPr>
            <p:nvPr/>
          </p:nvSpPr>
          <p:spPr bwMode="auto">
            <a:xfrm>
              <a:off x="6638965" y="1431926"/>
              <a:ext cx="508003"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47"/>
            <p:cNvSpPr>
              <a:spLocks noEditPoints="1"/>
            </p:cNvSpPr>
            <p:nvPr/>
          </p:nvSpPr>
          <p:spPr bwMode="auto">
            <a:xfrm>
              <a:off x="6802479" y="1554164"/>
              <a:ext cx="222251" cy="295277"/>
            </a:xfrm>
            <a:custGeom>
              <a:avLst/>
              <a:gdLst>
                <a:gd name="T0" fmla="*/ 420 w 421"/>
                <a:gd name="T1" fmla="*/ 407 h 558"/>
                <a:gd name="T2" fmla="*/ 405 w 421"/>
                <a:gd name="T3" fmla="*/ 461 h 558"/>
                <a:gd name="T4" fmla="*/ 375 w 421"/>
                <a:gd name="T5" fmla="*/ 502 h 558"/>
                <a:gd name="T6" fmla="*/ 346 w 421"/>
                <a:gd name="T7" fmla="*/ 524 h 558"/>
                <a:gd name="T8" fmla="*/ 293 w 421"/>
                <a:gd name="T9" fmla="*/ 548 h 558"/>
                <a:gd name="T10" fmla="*/ 198 w 421"/>
                <a:gd name="T11" fmla="*/ 558 h 558"/>
                <a:gd name="T12" fmla="*/ 0 w 421"/>
                <a:gd name="T13" fmla="*/ 0 h 558"/>
                <a:gd name="T14" fmla="*/ 221 w 421"/>
                <a:gd name="T15" fmla="*/ 2 h 558"/>
                <a:gd name="T16" fmla="*/ 286 w 421"/>
                <a:gd name="T17" fmla="*/ 12 h 558"/>
                <a:gd name="T18" fmla="*/ 329 w 421"/>
                <a:gd name="T19" fmla="*/ 32 h 558"/>
                <a:gd name="T20" fmla="*/ 359 w 421"/>
                <a:gd name="T21" fmla="*/ 65 h 558"/>
                <a:gd name="T22" fmla="*/ 372 w 421"/>
                <a:gd name="T23" fmla="*/ 108 h 558"/>
                <a:gd name="T24" fmla="*/ 372 w 421"/>
                <a:gd name="T25" fmla="*/ 145 h 558"/>
                <a:gd name="T26" fmla="*/ 352 w 421"/>
                <a:gd name="T27" fmla="*/ 193 h 558"/>
                <a:gd name="T28" fmla="*/ 315 w 421"/>
                <a:gd name="T29" fmla="*/ 229 h 558"/>
                <a:gd name="T30" fmla="*/ 299 w 421"/>
                <a:gd name="T31" fmla="*/ 240 h 558"/>
                <a:gd name="T32" fmla="*/ 371 w 421"/>
                <a:gd name="T33" fmla="*/ 272 h 558"/>
                <a:gd name="T34" fmla="*/ 402 w 421"/>
                <a:gd name="T35" fmla="*/ 311 h 558"/>
                <a:gd name="T36" fmla="*/ 421 w 421"/>
                <a:gd name="T37" fmla="*/ 387 h 558"/>
                <a:gd name="T38" fmla="*/ 295 w 421"/>
                <a:gd name="T39" fmla="*/ 117 h 558"/>
                <a:gd name="T40" fmla="*/ 280 w 421"/>
                <a:gd name="T41" fmla="*/ 88 h 558"/>
                <a:gd name="T42" fmla="*/ 249 w 421"/>
                <a:gd name="T43" fmla="*/ 69 h 558"/>
                <a:gd name="T44" fmla="*/ 197 w 421"/>
                <a:gd name="T45" fmla="*/ 63 h 558"/>
                <a:gd name="T46" fmla="*/ 75 w 421"/>
                <a:gd name="T47" fmla="*/ 63 h 558"/>
                <a:gd name="T48" fmla="*/ 169 w 421"/>
                <a:gd name="T49" fmla="*/ 225 h 558"/>
                <a:gd name="T50" fmla="*/ 226 w 421"/>
                <a:gd name="T51" fmla="*/ 222 h 558"/>
                <a:gd name="T52" fmla="*/ 263 w 421"/>
                <a:gd name="T53" fmla="*/ 206 h 558"/>
                <a:gd name="T54" fmla="*/ 289 w 421"/>
                <a:gd name="T55" fmla="*/ 177 h 558"/>
                <a:gd name="T56" fmla="*/ 296 w 421"/>
                <a:gd name="T57" fmla="*/ 135 h 558"/>
                <a:gd name="T58" fmla="*/ 342 w 421"/>
                <a:gd name="T59" fmla="*/ 358 h 558"/>
                <a:gd name="T60" fmla="*/ 328 w 421"/>
                <a:gd name="T61" fmla="*/ 327 h 558"/>
                <a:gd name="T62" fmla="*/ 296 w 421"/>
                <a:gd name="T63" fmla="*/ 302 h 558"/>
                <a:gd name="T64" fmla="*/ 253 w 421"/>
                <a:gd name="T65" fmla="*/ 291 h 558"/>
                <a:gd name="T66" fmla="*/ 191 w 421"/>
                <a:gd name="T67" fmla="*/ 288 h 558"/>
                <a:gd name="T68" fmla="*/ 75 w 421"/>
                <a:gd name="T69" fmla="*/ 495 h 558"/>
                <a:gd name="T70" fmla="*/ 218 w 421"/>
                <a:gd name="T71" fmla="*/ 494 h 558"/>
                <a:gd name="T72" fmla="*/ 282 w 421"/>
                <a:gd name="T73" fmla="*/ 484 h 558"/>
                <a:gd name="T74" fmla="*/ 322 w 421"/>
                <a:gd name="T75" fmla="*/ 456 h 558"/>
                <a:gd name="T76" fmla="*/ 342 w 421"/>
                <a:gd name="T77" fmla="*/ 41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558">
                  <a:moveTo>
                    <a:pt x="421" y="387"/>
                  </a:moveTo>
                  <a:lnTo>
                    <a:pt x="420" y="407"/>
                  </a:lnTo>
                  <a:lnTo>
                    <a:pt x="413" y="443"/>
                  </a:lnTo>
                  <a:lnTo>
                    <a:pt x="405" y="461"/>
                  </a:lnTo>
                  <a:lnTo>
                    <a:pt x="397" y="475"/>
                  </a:lnTo>
                  <a:lnTo>
                    <a:pt x="375" y="502"/>
                  </a:lnTo>
                  <a:lnTo>
                    <a:pt x="362" y="512"/>
                  </a:lnTo>
                  <a:lnTo>
                    <a:pt x="346" y="524"/>
                  </a:lnTo>
                  <a:lnTo>
                    <a:pt x="312" y="543"/>
                  </a:lnTo>
                  <a:lnTo>
                    <a:pt x="293" y="548"/>
                  </a:lnTo>
                  <a:lnTo>
                    <a:pt x="253" y="557"/>
                  </a:lnTo>
                  <a:lnTo>
                    <a:pt x="198" y="558"/>
                  </a:lnTo>
                  <a:lnTo>
                    <a:pt x="0" y="558"/>
                  </a:lnTo>
                  <a:lnTo>
                    <a:pt x="0" y="0"/>
                  </a:lnTo>
                  <a:lnTo>
                    <a:pt x="165" y="0"/>
                  </a:lnTo>
                  <a:lnTo>
                    <a:pt x="221" y="2"/>
                  </a:lnTo>
                  <a:lnTo>
                    <a:pt x="256" y="4"/>
                  </a:lnTo>
                  <a:lnTo>
                    <a:pt x="286" y="12"/>
                  </a:lnTo>
                  <a:lnTo>
                    <a:pt x="315" y="23"/>
                  </a:lnTo>
                  <a:lnTo>
                    <a:pt x="329" y="32"/>
                  </a:lnTo>
                  <a:lnTo>
                    <a:pt x="352" y="53"/>
                  </a:lnTo>
                  <a:lnTo>
                    <a:pt x="359" y="65"/>
                  </a:lnTo>
                  <a:lnTo>
                    <a:pt x="365" y="78"/>
                  </a:lnTo>
                  <a:lnTo>
                    <a:pt x="372" y="108"/>
                  </a:lnTo>
                  <a:lnTo>
                    <a:pt x="372" y="125"/>
                  </a:lnTo>
                  <a:lnTo>
                    <a:pt x="372" y="145"/>
                  </a:lnTo>
                  <a:lnTo>
                    <a:pt x="362" y="179"/>
                  </a:lnTo>
                  <a:lnTo>
                    <a:pt x="352" y="193"/>
                  </a:lnTo>
                  <a:lnTo>
                    <a:pt x="342" y="207"/>
                  </a:lnTo>
                  <a:lnTo>
                    <a:pt x="315" y="229"/>
                  </a:lnTo>
                  <a:lnTo>
                    <a:pt x="299" y="238"/>
                  </a:lnTo>
                  <a:lnTo>
                    <a:pt x="299" y="240"/>
                  </a:lnTo>
                  <a:lnTo>
                    <a:pt x="326" y="248"/>
                  </a:lnTo>
                  <a:lnTo>
                    <a:pt x="371" y="272"/>
                  </a:lnTo>
                  <a:lnTo>
                    <a:pt x="388" y="291"/>
                  </a:lnTo>
                  <a:lnTo>
                    <a:pt x="402" y="311"/>
                  </a:lnTo>
                  <a:lnTo>
                    <a:pt x="420" y="358"/>
                  </a:lnTo>
                  <a:lnTo>
                    <a:pt x="421" y="387"/>
                  </a:lnTo>
                  <a:close/>
                  <a:moveTo>
                    <a:pt x="296" y="135"/>
                  </a:moveTo>
                  <a:lnTo>
                    <a:pt x="295" y="117"/>
                  </a:lnTo>
                  <a:lnTo>
                    <a:pt x="289" y="101"/>
                  </a:lnTo>
                  <a:lnTo>
                    <a:pt x="280" y="88"/>
                  </a:lnTo>
                  <a:lnTo>
                    <a:pt x="267" y="79"/>
                  </a:lnTo>
                  <a:lnTo>
                    <a:pt x="249" y="69"/>
                  </a:lnTo>
                  <a:lnTo>
                    <a:pt x="224" y="66"/>
                  </a:lnTo>
                  <a:lnTo>
                    <a:pt x="197" y="63"/>
                  </a:lnTo>
                  <a:lnTo>
                    <a:pt x="162" y="63"/>
                  </a:lnTo>
                  <a:lnTo>
                    <a:pt x="75" y="63"/>
                  </a:lnTo>
                  <a:lnTo>
                    <a:pt x="75" y="225"/>
                  </a:lnTo>
                  <a:lnTo>
                    <a:pt x="169" y="225"/>
                  </a:lnTo>
                  <a:lnTo>
                    <a:pt x="203" y="225"/>
                  </a:lnTo>
                  <a:lnTo>
                    <a:pt x="226" y="222"/>
                  </a:lnTo>
                  <a:lnTo>
                    <a:pt x="246" y="216"/>
                  </a:lnTo>
                  <a:lnTo>
                    <a:pt x="263" y="206"/>
                  </a:lnTo>
                  <a:lnTo>
                    <a:pt x="279" y="194"/>
                  </a:lnTo>
                  <a:lnTo>
                    <a:pt x="289" y="177"/>
                  </a:lnTo>
                  <a:lnTo>
                    <a:pt x="295" y="158"/>
                  </a:lnTo>
                  <a:lnTo>
                    <a:pt x="296" y="135"/>
                  </a:lnTo>
                  <a:close/>
                  <a:moveTo>
                    <a:pt x="344" y="390"/>
                  </a:moveTo>
                  <a:lnTo>
                    <a:pt x="342" y="358"/>
                  </a:lnTo>
                  <a:lnTo>
                    <a:pt x="333" y="335"/>
                  </a:lnTo>
                  <a:lnTo>
                    <a:pt x="328" y="327"/>
                  </a:lnTo>
                  <a:lnTo>
                    <a:pt x="309" y="309"/>
                  </a:lnTo>
                  <a:lnTo>
                    <a:pt x="296" y="302"/>
                  </a:lnTo>
                  <a:lnTo>
                    <a:pt x="277" y="294"/>
                  </a:lnTo>
                  <a:lnTo>
                    <a:pt x="253" y="291"/>
                  </a:lnTo>
                  <a:lnTo>
                    <a:pt x="226" y="288"/>
                  </a:lnTo>
                  <a:lnTo>
                    <a:pt x="191" y="288"/>
                  </a:lnTo>
                  <a:lnTo>
                    <a:pt x="75" y="288"/>
                  </a:lnTo>
                  <a:lnTo>
                    <a:pt x="75" y="495"/>
                  </a:lnTo>
                  <a:lnTo>
                    <a:pt x="172" y="495"/>
                  </a:lnTo>
                  <a:lnTo>
                    <a:pt x="218" y="494"/>
                  </a:lnTo>
                  <a:lnTo>
                    <a:pt x="251" y="491"/>
                  </a:lnTo>
                  <a:lnTo>
                    <a:pt x="282" y="484"/>
                  </a:lnTo>
                  <a:lnTo>
                    <a:pt x="303" y="471"/>
                  </a:lnTo>
                  <a:lnTo>
                    <a:pt x="322" y="456"/>
                  </a:lnTo>
                  <a:lnTo>
                    <a:pt x="333" y="438"/>
                  </a:lnTo>
                  <a:lnTo>
                    <a:pt x="342" y="417"/>
                  </a:lnTo>
                  <a:lnTo>
                    <a:pt x="344"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48"/>
            <p:cNvSpPr>
              <a:spLocks noChangeArrowheads="1"/>
            </p:cNvSpPr>
            <p:nvPr/>
          </p:nvSpPr>
          <p:spPr bwMode="auto">
            <a:xfrm>
              <a:off x="6384964" y="2193930"/>
              <a:ext cx="1116019"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49"/>
            <p:cNvSpPr>
              <a:spLocks/>
            </p:cNvSpPr>
            <p:nvPr/>
          </p:nvSpPr>
          <p:spPr bwMode="auto">
            <a:xfrm>
              <a:off x="6821529" y="2335219"/>
              <a:ext cx="244476" cy="306389"/>
            </a:xfrm>
            <a:custGeom>
              <a:avLst/>
              <a:gdLst>
                <a:gd name="T0" fmla="*/ 443 w 463"/>
                <a:gd name="T1" fmla="*/ 537 h 579"/>
                <a:gd name="T2" fmla="*/ 407 w 463"/>
                <a:gd name="T3" fmla="*/ 553 h 579"/>
                <a:gd name="T4" fmla="*/ 358 w 463"/>
                <a:gd name="T5" fmla="*/ 569 h 579"/>
                <a:gd name="T6" fmla="*/ 305 w 463"/>
                <a:gd name="T7" fmla="*/ 579 h 579"/>
                <a:gd name="T8" fmla="*/ 243 w 463"/>
                <a:gd name="T9" fmla="*/ 579 h 579"/>
                <a:gd name="T10" fmla="*/ 162 w 463"/>
                <a:gd name="T11" fmla="*/ 563 h 579"/>
                <a:gd name="T12" fmla="*/ 96 w 463"/>
                <a:gd name="T13" fmla="*/ 526 h 579"/>
                <a:gd name="T14" fmla="*/ 59 w 463"/>
                <a:gd name="T15" fmla="*/ 490 h 579"/>
                <a:gd name="T16" fmla="*/ 20 w 463"/>
                <a:gd name="T17" fmla="*/ 419 h 579"/>
                <a:gd name="T18" fmla="*/ 1 w 463"/>
                <a:gd name="T19" fmla="*/ 327 h 579"/>
                <a:gd name="T20" fmla="*/ 1 w 463"/>
                <a:gd name="T21" fmla="*/ 257 h 579"/>
                <a:gd name="T22" fmla="*/ 20 w 463"/>
                <a:gd name="T23" fmla="*/ 167 h 579"/>
                <a:gd name="T24" fmla="*/ 59 w 463"/>
                <a:gd name="T25" fmla="*/ 95 h 579"/>
                <a:gd name="T26" fmla="*/ 95 w 463"/>
                <a:gd name="T27" fmla="*/ 58 h 579"/>
                <a:gd name="T28" fmla="*/ 162 w 463"/>
                <a:gd name="T29" fmla="*/ 21 h 579"/>
                <a:gd name="T30" fmla="*/ 243 w 463"/>
                <a:gd name="T31" fmla="*/ 2 h 579"/>
                <a:gd name="T32" fmla="*/ 319 w 463"/>
                <a:gd name="T33" fmla="*/ 3 h 579"/>
                <a:gd name="T34" fmla="*/ 410 w 463"/>
                <a:gd name="T35" fmla="*/ 25 h 579"/>
                <a:gd name="T36" fmla="*/ 463 w 463"/>
                <a:gd name="T37" fmla="*/ 139 h 579"/>
                <a:gd name="T38" fmla="*/ 434 w 463"/>
                <a:gd name="T39" fmla="*/ 120 h 579"/>
                <a:gd name="T40" fmla="*/ 365 w 463"/>
                <a:gd name="T41" fmla="*/ 82 h 579"/>
                <a:gd name="T42" fmla="*/ 295 w 463"/>
                <a:gd name="T43" fmla="*/ 65 h 579"/>
                <a:gd name="T44" fmla="*/ 249 w 463"/>
                <a:gd name="T45" fmla="*/ 65 h 579"/>
                <a:gd name="T46" fmla="*/ 192 w 463"/>
                <a:gd name="T47" fmla="*/ 78 h 579"/>
                <a:gd name="T48" fmla="*/ 145 w 463"/>
                <a:gd name="T49" fmla="*/ 107 h 579"/>
                <a:gd name="T50" fmla="*/ 119 w 463"/>
                <a:gd name="T51" fmla="*/ 136 h 579"/>
                <a:gd name="T52" fmla="*/ 92 w 463"/>
                <a:gd name="T53" fmla="*/ 192 h 579"/>
                <a:gd name="T54" fmla="*/ 77 w 463"/>
                <a:gd name="T55" fmla="*/ 264 h 579"/>
                <a:gd name="T56" fmla="*/ 77 w 463"/>
                <a:gd name="T57" fmla="*/ 320 h 579"/>
                <a:gd name="T58" fmla="*/ 93 w 463"/>
                <a:gd name="T59" fmla="*/ 392 h 579"/>
                <a:gd name="T60" fmla="*/ 122 w 463"/>
                <a:gd name="T61" fmla="*/ 447 h 579"/>
                <a:gd name="T62" fmla="*/ 148 w 463"/>
                <a:gd name="T63" fmla="*/ 474 h 579"/>
                <a:gd name="T64" fmla="*/ 195 w 463"/>
                <a:gd name="T65" fmla="*/ 503 h 579"/>
                <a:gd name="T66" fmla="*/ 270 w 463"/>
                <a:gd name="T67" fmla="*/ 516 h 579"/>
                <a:gd name="T68" fmla="*/ 346 w 463"/>
                <a:gd name="T69" fmla="*/ 506 h 579"/>
                <a:gd name="T70" fmla="*/ 392 w 463"/>
                <a:gd name="T71" fmla="*/ 487 h 579"/>
                <a:gd name="T72" fmla="*/ 457 w 463"/>
                <a:gd name="T73" fmla="*/ 442 h 579"/>
                <a:gd name="T74" fmla="*/ 463 w 463"/>
                <a:gd name="T75" fmla="*/ 52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3" h="579">
                  <a:moveTo>
                    <a:pt x="463" y="529"/>
                  </a:moveTo>
                  <a:lnTo>
                    <a:pt x="443" y="537"/>
                  </a:lnTo>
                  <a:lnTo>
                    <a:pt x="425" y="546"/>
                  </a:lnTo>
                  <a:lnTo>
                    <a:pt x="407" y="553"/>
                  </a:lnTo>
                  <a:lnTo>
                    <a:pt x="382" y="562"/>
                  </a:lnTo>
                  <a:lnTo>
                    <a:pt x="358" y="569"/>
                  </a:lnTo>
                  <a:lnTo>
                    <a:pt x="332" y="575"/>
                  </a:lnTo>
                  <a:lnTo>
                    <a:pt x="305" y="579"/>
                  </a:lnTo>
                  <a:lnTo>
                    <a:pt x="273" y="579"/>
                  </a:lnTo>
                  <a:lnTo>
                    <a:pt x="243" y="579"/>
                  </a:lnTo>
                  <a:lnTo>
                    <a:pt x="188" y="570"/>
                  </a:lnTo>
                  <a:lnTo>
                    <a:pt x="162" y="563"/>
                  </a:lnTo>
                  <a:lnTo>
                    <a:pt x="138" y="553"/>
                  </a:lnTo>
                  <a:lnTo>
                    <a:pt x="96" y="526"/>
                  </a:lnTo>
                  <a:lnTo>
                    <a:pt x="76" y="508"/>
                  </a:lnTo>
                  <a:lnTo>
                    <a:pt x="59" y="490"/>
                  </a:lnTo>
                  <a:lnTo>
                    <a:pt x="31" y="445"/>
                  </a:lnTo>
                  <a:lnTo>
                    <a:pt x="20" y="419"/>
                  </a:lnTo>
                  <a:lnTo>
                    <a:pt x="11" y="390"/>
                  </a:lnTo>
                  <a:lnTo>
                    <a:pt x="1" y="327"/>
                  </a:lnTo>
                  <a:lnTo>
                    <a:pt x="0" y="291"/>
                  </a:lnTo>
                  <a:lnTo>
                    <a:pt x="1" y="257"/>
                  </a:lnTo>
                  <a:lnTo>
                    <a:pt x="11" y="195"/>
                  </a:lnTo>
                  <a:lnTo>
                    <a:pt x="20" y="167"/>
                  </a:lnTo>
                  <a:lnTo>
                    <a:pt x="30" y="141"/>
                  </a:lnTo>
                  <a:lnTo>
                    <a:pt x="59" y="95"/>
                  </a:lnTo>
                  <a:lnTo>
                    <a:pt x="76" y="75"/>
                  </a:lnTo>
                  <a:lnTo>
                    <a:pt x="95" y="58"/>
                  </a:lnTo>
                  <a:lnTo>
                    <a:pt x="138" y="31"/>
                  </a:lnTo>
                  <a:lnTo>
                    <a:pt x="162" y="21"/>
                  </a:lnTo>
                  <a:lnTo>
                    <a:pt x="187" y="12"/>
                  </a:lnTo>
                  <a:lnTo>
                    <a:pt x="243" y="2"/>
                  </a:lnTo>
                  <a:lnTo>
                    <a:pt x="273" y="0"/>
                  </a:lnTo>
                  <a:lnTo>
                    <a:pt x="319" y="3"/>
                  </a:lnTo>
                  <a:lnTo>
                    <a:pt x="364" y="12"/>
                  </a:lnTo>
                  <a:lnTo>
                    <a:pt x="410" y="25"/>
                  </a:lnTo>
                  <a:lnTo>
                    <a:pt x="463" y="51"/>
                  </a:lnTo>
                  <a:lnTo>
                    <a:pt x="463" y="139"/>
                  </a:lnTo>
                  <a:lnTo>
                    <a:pt x="457" y="139"/>
                  </a:lnTo>
                  <a:lnTo>
                    <a:pt x="434" y="120"/>
                  </a:lnTo>
                  <a:lnTo>
                    <a:pt x="388" y="91"/>
                  </a:lnTo>
                  <a:lnTo>
                    <a:pt x="365" y="82"/>
                  </a:lnTo>
                  <a:lnTo>
                    <a:pt x="343" y="74"/>
                  </a:lnTo>
                  <a:lnTo>
                    <a:pt x="295" y="65"/>
                  </a:lnTo>
                  <a:lnTo>
                    <a:pt x="269" y="64"/>
                  </a:lnTo>
                  <a:lnTo>
                    <a:pt x="249" y="65"/>
                  </a:lnTo>
                  <a:lnTo>
                    <a:pt x="210" y="72"/>
                  </a:lnTo>
                  <a:lnTo>
                    <a:pt x="192" y="78"/>
                  </a:lnTo>
                  <a:lnTo>
                    <a:pt x="175" y="85"/>
                  </a:lnTo>
                  <a:lnTo>
                    <a:pt x="145" y="107"/>
                  </a:lnTo>
                  <a:lnTo>
                    <a:pt x="132" y="121"/>
                  </a:lnTo>
                  <a:lnTo>
                    <a:pt x="119" y="136"/>
                  </a:lnTo>
                  <a:lnTo>
                    <a:pt x="99" y="170"/>
                  </a:lnTo>
                  <a:lnTo>
                    <a:pt x="92" y="192"/>
                  </a:lnTo>
                  <a:lnTo>
                    <a:pt x="85" y="213"/>
                  </a:lnTo>
                  <a:lnTo>
                    <a:pt x="77" y="264"/>
                  </a:lnTo>
                  <a:lnTo>
                    <a:pt x="77" y="291"/>
                  </a:lnTo>
                  <a:lnTo>
                    <a:pt x="77" y="320"/>
                  </a:lnTo>
                  <a:lnTo>
                    <a:pt x="86" y="370"/>
                  </a:lnTo>
                  <a:lnTo>
                    <a:pt x="93" y="392"/>
                  </a:lnTo>
                  <a:lnTo>
                    <a:pt x="102" y="412"/>
                  </a:lnTo>
                  <a:lnTo>
                    <a:pt x="122" y="447"/>
                  </a:lnTo>
                  <a:lnTo>
                    <a:pt x="135" y="461"/>
                  </a:lnTo>
                  <a:lnTo>
                    <a:pt x="148" y="474"/>
                  </a:lnTo>
                  <a:lnTo>
                    <a:pt x="178" y="495"/>
                  </a:lnTo>
                  <a:lnTo>
                    <a:pt x="195" y="503"/>
                  </a:lnTo>
                  <a:lnTo>
                    <a:pt x="231" y="513"/>
                  </a:lnTo>
                  <a:lnTo>
                    <a:pt x="270" y="516"/>
                  </a:lnTo>
                  <a:lnTo>
                    <a:pt x="296" y="514"/>
                  </a:lnTo>
                  <a:lnTo>
                    <a:pt x="346" y="506"/>
                  </a:lnTo>
                  <a:lnTo>
                    <a:pt x="369" y="497"/>
                  </a:lnTo>
                  <a:lnTo>
                    <a:pt x="392" y="487"/>
                  </a:lnTo>
                  <a:lnTo>
                    <a:pt x="437" y="459"/>
                  </a:lnTo>
                  <a:lnTo>
                    <a:pt x="457" y="442"/>
                  </a:lnTo>
                  <a:lnTo>
                    <a:pt x="463" y="442"/>
                  </a:lnTo>
                  <a:lnTo>
                    <a:pt x="463" y="5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0"/>
            <p:cNvSpPr>
              <a:spLocks noChangeArrowheads="1"/>
            </p:cNvSpPr>
            <p:nvPr/>
          </p:nvSpPr>
          <p:spPr bwMode="auto">
            <a:xfrm>
              <a:off x="8161386" y="1838328"/>
              <a:ext cx="709616"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51"/>
            <p:cNvSpPr>
              <a:spLocks noEditPoints="1"/>
            </p:cNvSpPr>
            <p:nvPr/>
          </p:nvSpPr>
          <p:spPr bwMode="auto">
            <a:xfrm>
              <a:off x="8391575" y="1970092"/>
              <a:ext cx="249239" cy="295277"/>
            </a:xfrm>
            <a:custGeom>
              <a:avLst/>
              <a:gdLst>
                <a:gd name="T0" fmla="*/ 472 w 472"/>
                <a:gd name="T1" fmla="*/ 279 h 558"/>
                <a:gd name="T2" fmla="*/ 470 w 472"/>
                <a:gd name="T3" fmla="*/ 316 h 558"/>
                <a:gd name="T4" fmla="*/ 453 w 472"/>
                <a:gd name="T5" fmla="*/ 385 h 558"/>
                <a:gd name="T6" fmla="*/ 437 w 472"/>
                <a:gd name="T7" fmla="*/ 417 h 558"/>
                <a:gd name="T8" fmla="*/ 420 w 472"/>
                <a:gd name="T9" fmla="*/ 447 h 558"/>
                <a:gd name="T10" fmla="*/ 377 w 472"/>
                <a:gd name="T11" fmla="*/ 495 h 558"/>
                <a:gd name="T12" fmla="*/ 349 w 472"/>
                <a:gd name="T13" fmla="*/ 513 h 558"/>
                <a:gd name="T14" fmla="*/ 331 w 472"/>
                <a:gd name="T15" fmla="*/ 525 h 558"/>
                <a:gd name="T16" fmla="*/ 288 w 472"/>
                <a:gd name="T17" fmla="*/ 542 h 558"/>
                <a:gd name="T18" fmla="*/ 265 w 472"/>
                <a:gd name="T19" fmla="*/ 548 h 558"/>
                <a:gd name="T20" fmla="*/ 213 w 472"/>
                <a:gd name="T21" fmla="*/ 557 h 558"/>
                <a:gd name="T22" fmla="*/ 141 w 472"/>
                <a:gd name="T23" fmla="*/ 558 h 558"/>
                <a:gd name="T24" fmla="*/ 0 w 472"/>
                <a:gd name="T25" fmla="*/ 558 h 558"/>
                <a:gd name="T26" fmla="*/ 0 w 472"/>
                <a:gd name="T27" fmla="*/ 0 h 558"/>
                <a:gd name="T28" fmla="*/ 140 w 472"/>
                <a:gd name="T29" fmla="*/ 0 h 558"/>
                <a:gd name="T30" fmla="*/ 178 w 472"/>
                <a:gd name="T31" fmla="*/ 1 h 558"/>
                <a:gd name="T32" fmla="*/ 243 w 472"/>
                <a:gd name="T33" fmla="*/ 7 h 558"/>
                <a:gd name="T34" fmla="*/ 269 w 472"/>
                <a:gd name="T35" fmla="*/ 13 h 558"/>
                <a:gd name="T36" fmla="*/ 315 w 472"/>
                <a:gd name="T37" fmla="*/ 26 h 558"/>
                <a:gd name="T38" fmla="*/ 351 w 472"/>
                <a:gd name="T39" fmla="*/ 44 h 558"/>
                <a:gd name="T40" fmla="*/ 378 w 472"/>
                <a:gd name="T41" fmla="*/ 63 h 558"/>
                <a:gd name="T42" fmla="*/ 423 w 472"/>
                <a:gd name="T43" fmla="*/ 111 h 558"/>
                <a:gd name="T44" fmla="*/ 439 w 472"/>
                <a:gd name="T45" fmla="*/ 139 h 558"/>
                <a:gd name="T46" fmla="*/ 454 w 472"/>
                <a:gd name="T47" fmla="*/ 170 h 558"/>
                <a:gd name="T48" fmla="*/ 470 w 472"/>
                <a:gd name="T49" fmla="*/ 240 h 558"/>
                <a:gd name="T50" fmla="*/ 472 w 472"/>
                <a:gd name="T51" fmla="*/ 279 h 558"/>
                <a:gd name="T52" fmla="*/ 394 w 472"/>
                <a:gd name="T53" fmla="*/ 279 h 558"/>
                <a:gd name="T54" fmla="*/ 393 w 472"/>
                <a:gd name="T55" fmla="*/ 247 h 558"/>
                <a:gd name="T56" fmla="*/ 381 w 472"/>
                <a:gd name="T57" fmla="*/ 191 h 558"/>
                <a:gd name="T58" fmla="*/ 371 w 472"/>
                <a:gd name="T59" fmla="*/ 168 h 558"/>
                <a:gd name="T60" fmla="*/ 358 w 472"/>
                <a:gd name="T61" fmla="*/ 147 h 558"/>
                <a:gd name="T62" fmla="*/ 324 w 472"/>
                <a:gd name="T63" fmla="*/ 111 h 558"/>
                <a:gd name="T64" fmla="*/ 302 w 472"/>
                <a:gd name="T65" fmla="*/ 98 h 558"/>
                <a:gd name="T66" fmla="*/ 269 w 472"/>
                <a:gd name="T67" fmla="*/ 80 h 558"/>
                <a:gd name="T68" fmla="*/ 233 w 472"/>
                <a:gd name="T69" fmla="*/ 72 h 558"/>
                <a:gd name="T70" fmla="*/ 193 w 472"/>
                <a:gd name="T71" fmla="*/ 65 h 558"/>
                <a:gd name="T72" fmla="*/ 144 w 472"/>
                <a:gd name="T73" fmla="*/ 63 h 558"/>
                <a:gd name="T74" fmla="*/ 75 w 472"/>
                <a:gd name="T75" fmla="*/ 63 h 558"/>
                <a:gd name="T76" fmla="*/ 75 w 472"/>
                <a:gd name="T77" fmla="*/ 495 h 558"/>
                <a:gd name="T78" fmla="*/ 144 w 472"/>
                <a:gd name="T79" fmla="*/ 495 h 558"/>
                <a:gd name="T80" fmla="*/ 196 w 472"/>
                <a:gd name="T81" fmla="*/ 493 h 558"/>
                <a:gd name="T82" fmla="*/ 237 w 472"/>
                <a:gd name="T83" fmla="*/ 486 h 558"/>
                <a:gd name="T84" fmla="*/ 257 w 472"/>
                <a:gd name="T85" fmla="*/ 482 h 558"/>
                <a:gd name="T86" fmla="*/ 293 w 472"/>
                <a:gd name="T87" fmla="*/ 467 h 558"/>
                <a:gd name="T88" fmla="*/ 311 w 472"/>
                <a:gd name="T89" fmla="*/ 457 h 558"/>
                <a:gd name="T90" fmla="*/ 331 w 472"/>
                <a:gd name="T91" fmla="*/ 443 h 558"/>
                <a:gd name="T92" fmla="*/ 361 w 472"/>
                <a:gd name="T93" fmla="*/ 408 h 558"/>
                <a:gd name="T94" fmla="*/ 372 w 472"/>
                <a:gd name="T95" fmla="*/ 387 h 558"/>
                <a:gd name="T96" fmla="*/ 383 w 472"/>
                <a:gd name="T97" fmla="*/ 364 h 558"/>
                <a:gd name="T98" fmla="*/ 393 w 472"/>
                <a:gd name="T99" fmla="*/ 311 h 558"/>
                <a:gd name="T100" fmla="*/ 394 w 472"/>
                <a:gd name="T101" fmla="*/ 27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558">
                  <a:moveTo>
                    <a:pt x="472" y="279"/>
                  </a:moveTo>
                  <a:lnTo>
                    <a:pt x="470" y="316"/>
                  </a:lnTo>
                  <a:lnTo>
                    <a:pt x="453" y="385"/>
                  </a:lnTo>
                  <a:lnTo>
                    <a:pt x="437" y="417"/>
                  </a:lnTo>
                  <a:lnTo>
                    <a:pt x="420" y="447"/>
                  </a:lnTo>
                  <a:lnTo>
                    <a:pt x="377" y="495"/>
                  </a:lnTo>
                  <a:lnTo>
                    <a:pt x="349" y="513"/>
                  </a:lnTo>
                  <a:lnTo>
                    <a:pt x="331" y="525"/>
                  </a:lnTo>
                  <a:lnTo>
                    <a:pt x="288" y="542"/>
                  </a:lnTo>
                  <a:lnTo>
                    <a:pt x="265" y="548"/>
                  </a:lnTo>
                  <a:lnTo>
                    <a:pt x="213" y="557"/>
                  </a:lnTo>
                  <a:lnTo>
                    <a:pt x="141" y="558"/>
                  </a:lnTo>
                  <a:lnTo>
                    <a:pt x="0" y="558"/>
                  </a:lnTo>
                  <a:lnTo>
                    <a:pt x="0" y="0"/>
                  </a:lnTo>
                  <a:lnTo>
                    <a:pt x="140" y="0"/>
                  </a:lnTo>
                  <a:lnTo>
                    <a:pt x="178" y="1"/>
                  </a:lnTo>
                  <a:lnTo>
                    <a:pt x="243" y="7"/>
                  </a:lnTo>
                  <a:lnTo>
                    <a:pt x="269" y="13"/>
                  </a:lnTo>
                  <a:lnTo>
                    <a:pt x="315" y="26"/>
                  </a:lnTo>
                  <a:lnTo>
                    <a:pt x="351" y="44"/>
                  </a:lnTo>
                  <a:lnTo>
                    <a:pt x="378" y="63"/>
                  </a:lnTo>
                  <a:lnTo>
                    <a:pt x="423" y="111"/>
                  </a:lnTo>
                  <a:lnTo>
                    <a:pt x="439" y="139"/>
                  </a:lnTo>
                  <a:lnTo>
                    <a:pt x="454" y="170"/>
                  </a:lnTo>
                  <a:lnTo>
                    <a:pt x="470" y="240"/>
                  </a:lnTo>
                  <a:lnTo>
                    <a:pt x="472" y="279"/>
                  </a:lnTo>
                  <a:close/>
                  <a:moveTo>
                    <a:pt x="394" y="279"/>
                  </a:moveTo>
                  <a:lnTo>
                    <a:pt x="393" y="247"/>
                  </a:lnTo>
                  <a:lnTo>
                    <a:pt x="381" y="191"/>
                  </a:lnTo>
                  <a:lnTo>
                    <a:pt x="371" y="168"/>
                  </a:lnTo>
                  <a:lnTo>
                    <a:pt x="358" y="147"/>
                  </a:lnTo>
                  <a:lnTo>
                    <a:pt x="324" y="111"/>
                  </a:lnTo>
                  <a:lnTo>
                    <a:pt x="302" y="98"/>
                  </a:lnTo>
                  <a:lnTo>
                    <a:pt x="269" y="80"/>
                  </a:lnTo>
                  <a:lnTo>
                    <a:pt x="233" y="72"/>
                  </a:lnTo>
                  <a:lnTo>
                    <a:pt x="193" y="65"/>
                  </a:lnTo>
                  <a:lnTo>
                    <a:pt x="144" y="63"/>
                  </a:lnTo>
                  <a:lnTo>
                    <a:pt x="75" y="63"/>
                  </a:lnTo>
                  <a:lnTo>
                    <a:pt x="75" y="495"/>
                  </a:lnTo>
                  <a:lnTo>
                    <a:pt x="144" y="495"/>
                  </a:lnTo>
                  <a:lnTo>
                    <a:pt x="196" y="493"/>
                  </a:lnTo>
                  <a:lnTo>
                    <a:pt x="237" y="486"/>
                  </a:lnTo>
                  <a:lnTo>
                    <a:pt x="257" y="482"/>
                  </a:lnTo>
                  <a:lnTo>
                    <a:pt x="293" y="467"/>
                  </a:lnTo>
                  <a:lnTo>
                    <a:pt x="311" y="457"/>
                  </a:lnTo>
                  <a:lnTo>
                    <a:pt x="331" y="443"/>
                  </a:lnTo>
                  <a:lnTo>
                    <a:pt x="361" y="408"/>
                  </a:lnTo>
                  <a:lnTo>
                    <a:pt x="372" y="387"/>
                  </a:lnTo>
                  <a:lnTo>
                    <a:pt x="383" y="364"/>
                  </a:lnTo>
                  <a:lnTo>
                    <a:pt x="393" y="311"/>
                  </a:lnTo>
                  <a:lnTo>
                    <a:pt x="394"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Line 57"/>
            <p:cNvSpPr>
              <a:spLocks noChangeShapeType="1"/>
            </p:cNvSpPr>
            <p:nvPr/>
          </p:nvSpPr>
          <p:spPr bwMode="auto">
            <a:xfrm flipV="1">
              <a:off x="5624547" y="1736728"/>
              <a:ext cx="1014418" cy="457203"/>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58"/>
            <p:cNvSpPr>
              <a:spLocks/>
            </p:cNvSpPr>
            <p:nvPr/>
          </p:nvSpPr>
          <p:spPr bwMode="auto">
            <a:xfrm>
              <a:off x="6504027" y="1724028"/>
              <a:ext cx="163513" cy="114301"/>
            </a:xfrm>
            <a:custGeom>
              <a:avLst/>
              <a:gdLst>
                <a:gd name="T0" fmla="*/ 0 w 308"/>
                <a:gd name="T1" fmla="*/ 22 h 216"/>
                <a:gd name="T2" fmla="*/ 308 w 308"/>
                <a:gd name="T3" fmla="*/ 0 h 216"/>
                <a:gd name="T4" fmla="*/ 88 w 308"/>
                <a:gd name="T5" fmla="*/ 216 h 216"/>
                <a:gd name="T6" fmla="*/ 93 w 308"/>
                <a:gd name="T7" fmla="*/ 187 h 216"/>
                <a:gd name="T8" fmla="*/ 87 w 308"/>
                <a:gd name="T9" fmla="*/ 131 h 216"/>
                <a:gd name="T10" fmla="*/ 64 w 308"/>
                <a:gd name="T11" fmla="*/ 81 h 216"/>
                <a:gd name="T12" fmla="*/ 25 w 308"/>
                <a:gd name="T13" fmla="*/ 37 h 216"/>
                <a:gd name="T14" fmla="*/ 0 w 308"/>
                <a:gd name="T15" fmla="*/ 22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216">
                  <a:moveTo>
                    <a:pt x="0" y="22"/>
                  </a:moveTo>
                  <a:lnTo>
                    <a:pt x="308" y="0"/>
                  </a:lnTo>
                  <a:lnTo>
                    <a:pt x="88" y="216"/>
                  </a:lnTo>
                  <a:lnTo>
                    <a:pt x="93" y="187"/>
                  </a:lnTo>
                  <a:lnTo>
                    <a:pt x="87" y="131"/>
                  </a:lnTo>
                  <a:lnTo>
                    <a:pt x="64" y="81"/>
                  </a:lnTo>
                  <a:lnTo>
                    <a:pt x="25" y="37"/>
                  </a:lnTo>
                  <a:lnTo>
                    <a:pt x="0" y="22"/>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59"/>
            <p:cNvSpPr>
              <a:spLocks noChangeShapeType="1"/>
            </p:cNvSpPr>
            <p:nvPr/>
          </p:nvSpPr>
          <p:spPr bwMode="auto">
            <a:xfrm>
              <a:off x="5624547" y="2193930"/>
              <a:ext cx="760417" cy="30480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Line 60"/>
            <p:cNvSpPr>
              <a:spLocks noChangeShapeType="1"/>
            </p:cNvSpPr>
            <p:nvPr/>
          </p:nvSpPr>
          <p:spPr bwMode="auto">
            <a:xfrm>
              <a:off x="5624547" y="2193930"/>
              <a:ext cx="760417" cy="304802"/>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61"/>
            <p:cNvSpPr>
              <a:spLocks/>
            </p:cNvSpPr>
            <p:nvPr/>
          </p:nvSpPr>
          <p:spPr bwMode="auto">
            <a:xfrm>
              <a:off x="6251613" y="2400307"/>
              <a:ext cx="163513" cy="109538"/>
            </a:xfrm>
            <a:custGeom>
              <a:avLst/>
              <a:gdLst>
                <a:gd name="T0" fmla="*/ 79 w 309"/>
                <a:gd name="T1" fmla="*/ 0 h 206"/>
                <a:gd name="T2" fmla="*/ 309 w 309"/>
                <a:gd name="T3" fmla="*/ 206 h 206"/>
                <a:gd name="T4" fmla="*/ 0 w 309"/>
                <a:gd name="T5" fmla="*/ 197 h 206"/>
                <a:gd name="T6" fmla="*/ 24 w 309"/>
                <a:gd name="T7" fmla="*/ 180 h 206"/>
                <a:gd name="T8" fmla="*/ 60 w 309"/>
                <a:gd name="T9" fmla="*/ 137 h 206"/>
                <a:gd name="T10" fmla="*/ 80 w 309"/>
                <a:gd name="T11" fmla="*/ 85 h 206"/>
                <a:gd name="T12" fmla="*/ 84 w 309"/>
                <a:gd name="T13" fmla="*/ 29 h 206"/>
                <a:gd name="T14" fmla="*/ 79 w 309"/>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06">
                  <a:moveTo>
                    <a:pt x="79" y="0"/>
                  </a:moveTo>
                  <a:lnTo>
                    <a:pt x="309" y="206"/>
                  </a:lnTo>
                  <a:lnTo>
                    <a:pt x="0" y="197"/>
                  </a:lnTo>
                  <a:lnTo>
                    <a:pt x="24" y="180"/>
                  </a:lnTo>
                  <a:lnTo>
                    <a:pt x="60" y="137"/>
                  </a:lnTo>
                  <a:lnTo>
                    <a:pt x="80" y="85"/>
                  </a:lnTo>
                  <a:lnTo>
                    <a:pt x="84" y="29"/>
                  </a:lnTo>
                  <a:lnTo>
                    <a:pt x="79" y="0"/>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Rectangle 92"/>
            <p:cNvSpPr>
              <a:spLocks noChangeArrowheads="1"/>
            </p:cNvSpPr>
            <p:nvPr/>
          </p:nvSpPr>
          <p:spPr bwMode="auto">
            <a:xfrm>
              <a:off x="7704184" y="1533527"/>
              <a:ext cx="1268419" cy="1168407"/>
            </a:xfrm>
            <a:prstGeom prst="rect">
              <a:avLst/>
            </a:prstGeom>
            <a:noFill/>
            <a:ln w="20638">
              <a:solidFill>
                <a:srgbClr val="E523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93"/>
            <p:cNvSpPr>
              <a:spLocks noEditPoints="1"/>
            </p:cNvSpPr>
            <p:nvPr/>
          </p:nvSpPr>
          <p:spPr bwMode="auto">
            <a:xfrm>
              <a:off x="8696377" y="1598615"/>
              <a:ext cx="171451" cy="201614"/>
            </a:xfrm>
            <a:custGeom>
              <a:avLst/>
              <a:gdLst>
                <a:gd name="T0" fmla="*/ 323 w 323"/>
                <a:gd name="T1" fmla="*/ 191 h 382"/>
                <a:gd name="T2" fmla="*/ 322 w 323"/>
                <a:gd name="T3" fmla="*/ 217 h 382"/>
                <a:gd name="T4" fmla="*/ 310 w 323"/>
                <a:gd name="T5" fmla="*/ 264 h 382"/>
                <a:gd name="T6" fmla="*/ 300 w 323"/>
                <a:gd name="T7" fmla="*/ 286 h 382"/>
                <a:gd name="T8" fmla="*/ 289 w 323"/>
                <a:gd name="T9" fmla="*/ 308 h 382"/>
                <a:gd name="T10" fmla="*/ 259 w 323"/>
                <a:gd name="T11" fmla="*/ 339 h 382"/>
                <a:gd name="T12" fmla="*/ 240 w 323"/>
                <a:gd name="T13" fmla="*/ 352 h 382"/>
                <a:gd name="T14" fmla="*/ 213 w 323"/>
                <a:gd name="T15" fmla="*/ 367 h 382"/>
                <a:gd name="T16" fmla="*/ 181 w 323"/>
                <a:gd name="T17" fmla="*/ 375 h 382"/>
                <a:gd name="T18" fmla="*/ 145 w 323"/>
                <a:gd name="T19" fmla="*/ 382 h 382"/>
                <a:gd name="T20" fmla="*/ 96 w 323"/>
                <a:gd name="T21" fmla="*/ 382 h 382"/>
                <a:gd name="T22" fmla="*/ 0 w 323"/>
                <a:gd name="T23" fmla="*/ 382 h 382"/>
                <a:gd name="T24" fmla="*/ 0 w 323"/>
                <a:gd name="T25" fmla="*/ 0 h 382"/>
                <a:gd name="T26" fmla="*/ 95 w 323"/>
                <a:gd name="T27" fmla="*/ 0 h 382"/>
                <a:gd name="T28" fmla="*/ 148 w 323"/>
                <a:gd name="T29" fmla="*/ 1 h 382"/>
                <a:gd name="T30" fmla="*/ 184 w 323"/>
                <a:gd name="T31" fmla="*/ 8 h 382"/>
                <a:gd name="T32" fmla="*/ 215 w 323"/>
                <a:gd name="T33" fmla="*/ 17 h 382"/>
                <a:gd name="T34" fmla="*/ 240 w 323"/>
                <a:gd name="T35" fmla="*/ 30 h 382"/>
                <a:gd name="T36" fmla="*/ 260 w 323"/>
                <a:gd name="T37" fmla="*/ 43 h 382"/>
                <a:gd name="T38" fmla="*/ 290 w 323"/>
                <a:gd name="T39" fmla="*/ 76 h 382"/>
                <a:gd name="T40" fmla="*/ 302 w 323"/>
                <a:gd name="T41" fmla="*/ 95 h 382"/>
                <a:gd name="T42" fmla="*/ 312 w 323"/>
                <a:gd name="T43" fmla="*/ 116 h 382"/>
                <a:gd name="T44" fmla="*/ 322 w 323"/>
                <a:gd name="T45" fmla="*/ 164 h 382"/>
                <a:gd name="T46" fmla="*/ 323 w 323"/>
                <a:gd name="T47" fmla="*/ 191 h 382"/>
                <a:gd name="T48" fmla="*/ 270 w 323"/>
                <a:gd name="T49" fmla="*/ 191 h 382"/>
                <a:gd name="T50" fmla="*/ 270 w 323"/>
                <a:gd name="T51" fmla="*/ 169 h 382"/>
                <a:gd name="T52" fmla="*/ 261 w 323"/>
                <a:gd name="T53" fmla="*/ 131 h 382"/>
                <a:gd name="T54" fmla="*/ 254 w 323"/>
                <a:gd name="T55" fmla="*/ 115 h 382"/>
                <a:gd name="T56" fmla="*/ 246 w 323"/>
                <a:gd name="T57" fmla="*/ 100 h 382"/>
                <a:gd name="T58" fmla="*/ 223 w 323"/>
                <a:gd name="T59" fmla="*/ 76 h 382"/>
                <a:gd name="T60" fmla="*/ 207 w 323"/>
                <a:gd name="T61" fmla="*/ 66 h 382"/>
                <a:gd name="T62" fmla="*/ 184 w 323"/>
                <a:gd name="T63" fmla="*/ 54 h 382"/>
                <a:gd name="T64" fmla="*/ 159 w 323"/>
                <a:gd name="T65" fmla="*/ 49 h 382"/>
                <a:gd name="T66" fmla="*/ 132 w 323"/>
                <a:gd name="T67" fmla="*/ 44 h 382"/>
                <a:gd name="T68" fmla="*/ 99 w 323"/>
                <a:gd name="T69" fmla="*/ 43 h 382"/>
                <a:gd name="T70" fmla="*/ 50 w 323"/>
                <a:gd name="T71" fmla="*/ 43 h 382"/>
                <a:gd name="T72" fmla="*/ 50 w 323"/>
                <a:gd name="T73" fmla="*/ 339 h 382"/>
                <a:gd name="T74" fmla="*/ 99 w 323"/>
                <a:gd name="T75" fmla="*/ 339 h 382"/>
                <a:gd name="T76" fmla="*/ 133 w 323"/>
                <a:gd name="T77" fmla="*/ 338 h 382"/>
                <a:gd name="T78" fmla="*/ 162 w 323"/>
                <a:gd name="T79" fmla="*/ 333 h 382"/>
                <a:gd name="T80" fmla="*/ 190 w 323"/>
                <a:gd name="T81" fmla="*/ 326 h 382"/>
                <a:gd name="T82" fmla="*/ 213 w 323"/>
                <a:gd name="T83" fmla="*/ 313 h 382"/>
                <a:gd name="T84" fmla="*/ 227 w 323"/>
                <a:gd name="T85" fmla="*/ 305 h 382"/>
                <a:gd name="T86" fmla="*/ 249 w 323"/>
                <a:gd name="T87" fmla="*/ 280 h 382"/>
                <a:gd name="T88" fmla="*/ 256 w 323"/>
                <a:gd name="T89" fmla="*/ 266 h 382"/>
                <a:gd name="T90" fmla="*/ 263 w 323"/>
                <a:gd name="T91" fmla="*/ 250 h 382"/>
                <a:gd name="T92" fmla="*/ 270 w 323"/>
                <a:gd name="T93" fmla="*/ 213 h 382"/>
                <a:gd name="T94" fmla="*/ 270 w 323"/>
                <a:gd name="T95"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382">
                  <a:moveTo>
                    <a:pt x="323" y="191"/>
                  </a:moveTo>
                  <a:lnTo>
                    <a:pt x="322" y="217"/>
                  </a:lnTo>
                  <a:lnTo>
                    <a:pt x="310" y="264"/>
                  </a:lnTo>
                  <a:lnTo>
                    <a:pt x="300" y="286"/>
                  </a:lnTo>
                  <a:lnTo>
                    <a:pt x="289" y="308"/>
                  </a:lnTo>
                  <a:lnTo>
                    <a:pt x="259" y="339"/>
                  </a:lnTo>
                  <a:lnTo>
                    <a:pt x="240" y="352"/>
                  </a:lnTo>
                  <a:lnTo>
                    <a:pt x="213" y="367"/>
                  </a:lnTo>
                  <a:lnTo>
                    <a:pt x="181" y="375"/>
                  </a:lnTo>
                  <a:lnTo>
                    <a:pt x="145" y="382"/>
                  </a:lnTo>
                  <a:lnTo>
                    <a:pt x="96" y="382"/>
                  </a:lnTo>
                  <a:lnTo>
                    <a:pt x="0" y="382"/>
                  </a:lnTo>
                  <a:lnTo>
                    <a:pt x="0" y="0"/>
                  </a:lnTo>
                  <a:lnTo>
                    <a:pt x="95" y="0"/>
                  </a:lnTo>
                  <a:lnTo>
                    <a:pt x="148" y="1"/>
                  </a:lnTo>
                  <a:lnTo>
                    <a:pt x="184" y="8"/>
                  </a:lnTo>
                  <a:lnTo>
                    <a:pt x="215" y="17"/>
                  </a:lnTo>
                  <a:lnTo>
                    <a:pt x="240" y="30"/>
                  </a:lnTo>
                  <a:lnTo>
                    <a:pt x="260" y="43"/>
                  </a:lnTo>
                  <a:lnTo>
                    <a:pt x="290" y="76"/>
                  </a:lnTo>
                  <a:lnTo>
                    <a:pt x="302" y="95"/>
                  </a:lnTo>
                  <a:lnTo>
                    <a:pt x="312" y="116"/>
                  </a:lnTo>
                  <a:lnTo>
                    <a:pt x="322" y="164"/>
                  </a:lnTo>
                  <a:lnTo>
                    <a:pt x="323" y="191"/>
                  </a:lnTo>
                  <a:close/>
                  <a:moveTo>
                    <a:pt x="270" y="191"/>
                  </a:moveTo>
                  <a:lnTo>
                    <a:pt x="270" y="169"/>
                  </a:lnTo>
                  <a:lnTo>
                    <a:pt x="261" y="131"/>
                  </a:lnTo>
                  <a:lnTo>
                    <a:pt x="254" y="115"/>
                  </a:lnTo>
                  <a:lnTo>
                    <a:pt x="246" y="100"/>
                  </a:lnTo>
                  <a:lnTo>
                    <a:pt x="223" y="76"/>
                  </a:lnTo>
                  <a:lnTo>
                    <a:pt x="207" y="66"/>
                  </a:lnTo>
                  <a:lnTo>
                    <a:pt x="184" y="54"/>
                  </a:lnTo>
                  <a:lnTo>
                    <a:pt x="159" y="49"/>
                  </a:lnTo>
                  <a:lnTo>
                    <a:pt x="132" y="44"/>
                  </a:lnTo>
                  <a:lnTo>
                    <a:pt x="99" y="43"/>
                  </a:lnTo>
                  <a:lnTo>
                    <a:pt x="50" y="43"/>
                  </a:lnTo>
                  <a:lnTo>
                    <a:pt x="50" y="339"/>
                  </a:lnTo>
                  <a:lnTo>
                    <a:pt x="99" y="339"/>
                  </a:lnTo>
                  <a:lnTo>
                    <a:pt x="133" y="338"/>
                  </a:lnTo>
                  <a:lnTo>
                    <a:pt x="162" y="333"/>
                  </a:lnTo>
                  <a:lnTo>
                    <a:pt x="190" y="326"/>
                  </a:lnTo>
                  <a:lnTo>
                    <a:pt x="213" y="313"/>
                  </a:lnTo>
                  <a:lnTo>
                    <a:pt x="227" y="305"/>
                  </a:lnTo>
                  <a:lnTo>
                    <a:pt x="249" y="280"/>
                  </a:lnTo>
                  <a:lnTo>
                    <a:pt x="256" y="266"/>
                  </a:lnTo>
                  <a:lnTo>
                    <a:pt x="263" y="250"/>
                  </a:lnTo>
                  <a:lnTo>
                    <a:pt x="270" y="213"/>
                  </a:lnTo>
                  <a:lnTo>
                    <a:pt x="270" y="191"/>
                  </a:lnTo>
                  <a:close/>
                </a:path>
              </a:pathLst>
            </a:custGeom>
            <a:solidFill>
              <a:srgbClr val="E5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4"/>
            <p:cNvSpPr>
              <a:spLocks/>
            </p:cNvSpPr>
            <p:nvPr/>
          </p:nvSpPr>
          <p:spPr bwMode="auto">
            <a:xfrm>
              <a:off x="8907515" y="1589090"/>
              <a:ext cx="30163" cy="79375"/>
            </a:xfrm>
            <a:custGeom>
              <a:avLst/>
              <a:gdLst>
                <a:gd name="T0" fmla="*/ 57 w 57"/>
                <a:gd name="T1" fmla="*/ 0 h 150"/>
                <a:gd name="T2" fmla="*/ 46 w 57"/>
                <a:gd name="T3" fmla="*/ 150 h 150"/>
                <a:gd name="T4" fmla="*/ 11 w 57"/>
                <a:gd name="T5" fmla="*/ 150 h 150"/>
                <a:gd name="T6" fmla="*/ 0 w 57"/>
                <a:gd name="T7" fmla="*/ 0 h 150"/>
                <a:gd name="T8" fmla="*/ 57 w 57"/>
                <a:gd name="T9" fmla="*/ 0 h 150"/>
              </a:gdLst>
              <a:ahLst/>
              <a:cxnLst>
                <a:cxn ang="0">
                  <a:pos x="T0" y="T1"/>
                </a:cxn>
                <a:cxn ang="0">
                  <a:pos x="T2" y="T3"/>
                </a:cxn>
                <a:cxn ang="0">
                  <a:pos x="T4" y="T5"/>
                </a:cxn>
                <a:cxn ang="0">
                  <a:pos x="T6" y="T7"/>
                </a:cxn>
                <a:cxn ang="0">
                  <a:pos x="T8" y="T9"/>
                </a:cxn>
              </a:cxnLst>
              <a:rect l="0" t="0" r="r" b="b"/>
              <a:pathLst>
                <a:path w="57" h="150">
                  <a:moveTo>
                    <a:pt x="57" y="0"/>
                  </a:moveTo>
                  <a:lnTo>
                    <a:pt x="46" y="150"/>
                  </a:lnTo>
                  <a:lnTo>
                    <a:pt x="11" y="150"/>
                  </a:lnTo>
                  <a:lnTo>
                    <a:pt x="0" y="0"/>
                  </a:lnTo>
                  <a:lnTo>
                    <a:pt x="57" y="0"/>
                  </a:lnTo>
                  <a:close/>
                </a:path>
              </a:pathLst>
            </a:custGeom>
            <a:solidFill>
              <a:srgbClr val="E5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Line 95"/>
            <p:cNvSpPr>
              <a:spLocks noChangeShapeType="1"/>
            </p:cNvSpPr>
            <p:nvPr/>
          </p:nvSpPr>
          <p:spPr bwMode="auto">
            <a:xfrm flipV="1">
              <a:off x="7500983" y="2346331"/>
              <a:ext cx="304802" cy="152401"/>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96"/>
            <p:cNvSpPr>
              <a:spLocks/>
            </p:cNvSpPr>
            <p:nvPr/>
          </p:nvSpPr>
          <p:spPr bwMode="auto">
            <a:xfrm>
              <a:off x="7672433" y="2332044"/>
              <a:ext cx="161926" cy="119063"/>
            </a:xfrm>
            <a:custGeom>
              <a:avLst/>
              <a:gdLst>
                <a:gd name="T0" fmla="*/ 0 w 306"/>
                <a:gd name="T1" fmla="*/ 33 h 224"/>
                <a:gd name="T2" fmla="*/ 306 w 306"/>
                <a:gd name="T3" fmla="*/ 0 h 224"/>
                <a:gd name="T4" fmla="*/ 94 w 306"/>
                <a:gd name="T5" fmla="*/ 224 h 224"/>
                <a:gd name="T6" fmla="*/ 97 w 306"/>
                <a:gd name="T7" fmla="*/ 195 h 224"/>
                <a:gd name="T8" fmla="*/ 89 w 306"/>
                <a:gd name="T9" fmla="*/ 139 h 224"/>
                <a:gd name="T10" fmla="*/ 64 w 306"/>
                <a:gd name="T11" fmla="*/ 89 h 224"/>
                <a:gd name="T12" fmla="*/ 24 w 306"/>
                <a:gd name="T13" fmla="*/ 49 h 224"/>
                <a:gd name="T14" fmla="*/ 0 w 306"/>
                <a:gd name="T15" fmla="*/ 33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224">
                  <a:moveTo>
                    <a:pt x="0" y="33"/>
                  </a:moveTo>
                  <a:lnTo>
                    <a:pt x="306" y="0"/>
                  </a:lnTo>
                  <a:lnTo>
                    <a:pt x="94" y="224"/>
                  </a:lnTo>
                  <a:lnTo>
                    <a:pt x="97" y="195"/>
                  </a:lnTo>
                  <a:lnTo>
                    <a:pt x="89" y="139"/>
                  </a:lnTo>
                  <a:lnTo>
                    <a:pt x="64" y="89"/>
                  </a:lnTo>
                  <a:lnTo>
                    <a:pt x="24" y="49"/>
                  </a:lnTo>
                  <a:lnTo>
                    <a:pt x="0" y="33"/>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97"/>
            <p:cNvSpPr>
              <a:spLocks noChangeShapeType="1"/>
            </p:cNvSpPr>
            <p:nvPr/>
          </p:nvSpPr>
          <p:spPr bwMode="auto">
            <a:xfrm>
              <a:off x="7146968" y="1736728"/>
              <a:ext cx="658816" cy="152401"/>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98"/>
            <p:cNvSpPr>
              <a:spLocks/>
            </p:cNvSpPr>
            <p:nvPr/>
          </p:nvSpPr>
          <p:spPr bwMode="auto">
            <a:xfrm>
              <a:off x="7674021" y="1806578"/>
              <a:ext cx="161926" cy="109538"/>
            </a:xfrm>
            <a:custGeom>
              <a:avLst/>
              <a:gdLst>
                <a:gd name="T0" fmla="*/ 48 w 305"/>
                <a:gd name="T1" fmla="*/ 0 h 207"/>
                <a:gd name="T2" fmla="*/ 305 w 305"/>
                <a:gd name="T3" fmla="*/ 168 h 207"/>
                <a:gd name="T4" fmla="*/ 0 w 305"/>
                <a:gd name="T5" fmla="*/ 207 h 207"/>
                <a:gd name="T6" fmla="*/ 20 w 305"/>
                <a:gd name="T7" fmla="*/ 187 h 207"/>
                <a:gd name="T8" fmla="*/ 49 w 305"/>
                <a:gd name="T9" fmla="*/ 138 h 207"/>
                <a:gd name="T10" fmla="*/ 62 w 305"/>
                <a:gd name="T11" fmla="*/ 83 h 207"/>
                <a:gd name="T12" fmla="*/ 58 w 305"/>
                <a:gd name="T13" fmla="*/ 27 h 207"/>
                <a:gd name="T14" fmla="*/ 48 w 305"/>
                <a:gd name="T15" fmla="*/ 0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7">
                  <a:moveTo>
                    <a:pt x="48" y="0"/>
                  </a:moveTo>
                  <a:lnTo>
                    <a:pt x="305" y="168"/>
                  </a:lnTo>
                  <a:lnTo>
                    <a:pt x="0" y="207"/>
                  </a:lnTo>
                  <a:lnTo>
                    <a:pt x="20" y="187"/>
                  </a:lnTo>
                  <a:lnTo>
                    <a:pt x="49" y="138"/>
                  </a:lnTo>
                  <a:lnTo>
                    <a:pt x="62" y="83"/>
                  </a:lnTo>
                  <a:lnTo>
                    <a:pt x="58" y="27"/>
                  </a:lnTo>
                  <a:lnTo>
                    <a:pt x="48" y="0"/>
                  </a:lnTo>
                  <a:close/>
                </a:path>
              </a:pathLst>
            </a:custGeom>
            <a:solidFill>
              <a:srgbClr val="1158EF"/>
            </a:solidFill>
            <a:ln w="7938">
              <a:solidFill>
                <a:srgbClr val="1158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2" name="Group 281"/>
          <p:cNvGrpSpPr/>
          <p:nvPr/>
        </p:nvGrpSpPr>
        <p:grpSpPr>
          <a:xfrm>
            <a:off x="4957742" y="3386922"/>
            <a:ext cx="3957658" cy="1489878"/>
            <a:chOff x="3683796" y="4021925"/>
            <a:chExt cx="3957658" cy="1489878"/>
          </a:xfrm>
        </p:grpSpPr>
        <p:sp>
          <p:nvSpPr>
            <p:cNvPr id="21" name="Rectangle 5"/>
            <p:cNvSpPr>
              <a:spLocks noChangeArrowheads="1"/>
            </p:cNvSpPr>
            <p:nvPr/>
          </p:nvSpPr>
          <p:spPr bwMode="auto">
            <a:xfrm>
              <a:off x="5765019" y="4238621"/>
              <a:ext cx="198439" cy="460378"/>
            </a:xfrm>
            <a:prstGeom prst="rect">
              <a:avLst/>
            </a:prstGeom>
            <a:solidFill>
              <a:srgbClr val="FFFFFF"/>
            </a:solidFill>
            <a:ln w="20638">
              <a:solidFill>
                <a:srgbClr val="E5AB2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p:nvSpPr>
          <p:spPr bwMode="auto">
            <a:xfrm>
              <a:off x="5760257" y="4546598"/>
              <a:ext cx="101601" cy="101601"/>
            </a:xfrm>
            <a:custGeom>
              <a:avLst/>
              <a:gdLst>
                <a:gd name="T0" fmla="*/ 0 w 192"/>
                <a:gd name="T1" fmla="*/ 0 h 191"/>
                <a:gd name="T2" fmla="*/ 192 w 192"/>
                <a:gd name="T3" fmla="*/ 96 h 191"/>
                <a:gd name="T4" fmla="*/ 0 w 192"/>
                <a:gd name="T5" fmla="*/ 191 h 191"/>
              </a:gdLst>
              <a:ahLst/>
              <a:cxnLst>
                <a:cxn ang="0">
                  <a:pos x="T0" y="T1"/>
                </a:cxn>
                <a:cxn ang="0">
                  <a:pos x="T2" y="T3"/>
                </a:cxn>
                <a:cxn ang="0">
                  <a:pos x="T4" y="T5"/>
                </a:cxn>
              </a:cxnLst>
              <a:rect l="0" t="0" r="r" b="b"/>
              <a:pathLst>
                <a:path w="192" h="191">
                  <a:moveTo>
                    <a:pt x="0" y="0"/>
                  </a:moveTo>
                  <a:lnTo>
                    <a:pt x="192" y="96"/>
                  </a:lnTo>
                  <a:lnTo>
                    <a:pt x="0" y="191"/>
                  </a:lnTo>
                </a:path>
              </a:pathLst>
            </a:custGeom>
            <a:noFill/>
            <a:ln w="9525">
              <a:solidFill>
                <a:srgbClr val="E5AB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81" name="Group 280"/>
            <p:cNvGrpSpPr/>
            <p:nvPr/>
          </p:nvGrpSpPr>
          <p:grpSpPr>
            <a:xfrm>
              <a:off x="5785685" y="4021925"/>
              <a:ext cx="568328" cy="144464"/>
              <a:chOff x="4415637" y="4164008"/>
              <a:chExt cx="568328" cy="144464"/>
            </a:xfrm>
          </p:grpSpPr>
          <p:sp>
            <p:nvSpPr>
              <p:cNvPr id="55" name="Freeform 38"/>
              <p:cNvSpPr>
                <a:spLocks/>
              </p:cNvSpPr>
              <p:nvPr/>
            </p:nvSpPr>
            <p:spPr bwMode="auto">
              <a:xfrm>
                <a:off x="4415637" y="4165596"/>
                <a:ext cx="71438" cy="112713"/>
              </a:xfrm>
              <a:custGeom>
                <a:avLst/>
                <a:gdLst>
                  <a:gd name="T0" fmla="*/ 136 w 136"/>
                  <a:gd name="T1" fmla="*/ 142 h 214"/>
                  <a:gd name="T2" fmla="*/ 135 w 136"/>
                  <a:gd name="T3" fmla="*/ 157 h 214"/>
                  <a:gd name="T4" fmla="*/ 131 w 136"/>
                  <a:gd name="T5" fmla="*/ 171 h 214"/>
                  <a:gd name="T6" fmla="*/ 125 w 136"/>
                  <a:gd name="T7" fmla="*/ 184 h 214"/>
                  <a:gd name="T8" fmla="*/ 116 w 136"/>
                  <a:gd name="T9" fmla="*/ 194 h 214"/>
                  <a:gd name="T10" fmla="*/ 106 w 136"/>
                  <a:gd name="T11" fmla="*/ 203 h 214"/>
                  <a:gd name="T12" fmla="*/ 92 w 136"/>
                  <a:gd name="T13" fmla="*/ 209 h 214"/>
                  <a:gd name="T14" fmla="*/ 78 w 136"/>
                  <a:gd name="T15" fmla="*/ 213 h 214"/>
                  <a:gd name="T16" fmla="*/ 60 w 136"/>
                  <a:gd name="T17" fmla="*/ 214 h 214"/>
                  <a:gd name="T18" fmla="*/ 43 w 136"/>
                  <a:gd name="T19" fmla="*/ 213 h 214"/>
                  <a:gd name="T20" fmla="*/ 27 w 136"/>
                  <a:gd name="T21" fmla="*/ 210 h 214"/>
                  <a:gd name="T22" fmla="*/ 11 w 136"/>
                  <a:gd name="T23" fmla="*/ 207 h 214"/>
                  <a:gd name="T24" fmla="*/ 0 w 136"/>
                  <a:gd name="T25" fmla="*/ 201 h 214"/>
                  <a:gd name="T26" fmla="*/ 0 w 136"/>
                  <a:gd name="T27" fmla="*/ 173 h 214"/>
                  <a:gd name="T28" fmla="*/ 3 w 136"/>
                  <a:gd name="T29" fmla="*/ 173 h 214"/>
                  <a:gd name="T30" fmla="*/ 14 w 136"/>
                  <a:gd name="T31" fmla="*/ 178 h 214"/>
                  <a:gd name="T32" fmla="*/ 29 w 136"/>
                  <a:gd name="T33" fmla="*/ 184 h 214"/>
                  <a:gd name="T34" fmla="*/ 44 w 136"/>
                  <a:gd name="T35" fmla="*/ 188 h 214"/>
                  <a:gd name="T36" fmla="*/ 59 w 136"/>
                  <a:gd name="T37" fmla="*/ 190 h 214"/>
                  <a:gd name="T38" fmla="*/ 69 w 136"/>
                  <a:gd name="T39" fmla="*/ 188 h 214"/>
                  <a:gd name="T40" fmla="*/ 79 w 136"/>
                  <a:gd name="T41" fmla="*/ 187 h 214"/>
                  <a:gd name="T42" fmla="*/ 88 w 136"/>
                  <a:gd name="T43" fmla="*/ 183 h 214"/>
                  <a:gd name="T44" fmla="*/ 95 w 136"/>
                  <a:gd name="T45" fmla="*/ 177 h 214"/>
                  <a:gd name="T46" fmla="*/ 101 w 136"/>
                  <a:gd name="T47" fmla="*/ 171 h 214"/>
                  <a:gd name="T48" fmla="*/ 105 w 136"/>
                  <a:gd name="T49" fmla="*/ 163 h 214"/>
                  <a:gd name="T50" fmla="*/ 108 w 136"/>
                  <a:gd name="T51" fmla="*/ 154 h 214"/>
                  <a:gd name="T52" fmla="*/ 108 w 136"/>
                  <a:gd name="T53" fmla="*/ 142 h 214"/>
                  <a:gd name="T54" fmla="*/ 108 w 136"/>
                  <a:gd name="T55" fmla="*/ 132 h 214"/>
                  <a:gd name="T56" fmla="*/ 103 w 136"/>
                  <a:gd name="T57" fmla="*/ 125 h 214"/>
                  <a:gd name="T58" fmla="*/ 101 w 136"/>
                  <a:gd name="T59" fmla="*/ 118 h 214"/>
                  <a:gd name="T60" fmla="*/ 93 w 136"/>
                  <a:gd name="T61" fmla="*/ 112 h 214"/>
                  <a:gd name="T62" fmla="*/ 86 w 136"/>
                  <a:gd name="T63" fmla="*/ 108 h 214"/>
                  <a:gd name="T64" fmla="*/ 76 w 136"/>
                  <a:gd name="T65" fmla="*/ 105 h 214"/>
                  <a:gd name="T66" fmla="*/ 65 w 136"/>
                  <a:gd name="T67" fmla="*/ 104 h 214"/>
                  <a:gd name="T68" fmla="*/ 53 w 136"/>
                  <a:gd name="T69" fmla="*/ 104 h 214"/>
                  <a:gd name="T70" fmla="*/ 40 w 136"/>
                  <a:gd name="T71" fmla="*/ 104 h 214"/>
                  <a:gd name="T72" fmla="*/ 29 w 136"/>
                  <a:gd name="T73" fmla="*/ 105 h 214"/>
                  <a:gd name="T74" fmla="*/ 19 w 136"/>
                  <a:gd name="T75" fmla="*/ 106 h 214"/>
                  <a:gd name="T76" fmla="*/ 8 w 136"/>
                  <a:gd name="T77" fmla="*/ 108 h 214"/>
                  <a:gd name="T78" fmla="*/ 8 w 136"/>
                  <a:gd name="T79" fmla="*/ 0 h 214"/>
                  <a:gd name="T80" fmla="*/ 135 w 136"/>
                  <a:gd name="T81" fmla="*/ 0 h 214"/>
                  <a:gd name="T82" fmla="*/ 135 w 136"/>
                  <a:gd name="T83" fmla="*/ 24 h 214"/>
                  <a:gd name="T84" fmla="*/ 36 w 136"/>
                  <a:gd name="T85" fmla="*/ 24 h 214"/>
                  <a:gd name="T86" fmla="*/ 36 w 136"/>
                  <a:gd name="T87" fmla="*/ 81 h 214"/>
                  <a:gd name="T88" fmla="*/ 43 w 136"/>
                  <a:gd name="T89" fmla="*/ 81 h 214"/>
                  <a:gd name="T90" fmla="*/ 49 w 136"/>
                  <a:gd name="T91" fmla="*/ 79 h 214"/>
                  <a:gd name="T92" fmla="*/ 54 w 136"/>
                  <a:gd name="T93" fmla="*/ 79 h 214"/>
                  <a:gd name="T94" fmla="*/ 60 w 136"/>
                  <a:gd name="T95" fmla="*/ 79 h 214"/>
                  <a:gd name="T96" fmla="*/ 76 w 136"/>
                  <a:gd name="T97" fmla="*/ 81 h 214"/>
                  <a:gd name="T98" fmla="*/ 89 w 136"/>
                  <a:gd name="T99" fmla="*/ 82 h 214"/>
                  <a:gd name="T100" fmla="*/ 102 w 136"/>
                  <a:gd name="T101" fmla="*/ 86 h 214"/>
                  <a:gd name="T102" fmla="*/ 113 w 136"/>
                  <a:gd name="T103" fmla="*/ 92 h 214"/>
                  <a:gd name="T104" fmla="*/ 124 w 136"/>
                  <a:gd name="T105" fmla="*/ 101 h 214"/>
                  <a:gd name="T106" fmla="*/ 131 w 136"/>
                  <a:gd name="T107" fmla="*/ 112 h 214"/>
                  <a:gd name="T108" fmla="*/ 135 w 136"/>
                  <a:gd name="T109" fmla="*/ 125 h 214"/>
                  <a:gd name="T110" fmla="*/ 136 w 136"/>
                  <a:gd name="T111" fmla="*/ 14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214">
                    <a:moveTo>
                      <a:pt x="136" y="142"/>
                    </a:moveTo>
                    <a:lnTo>
                      <a:pt x="135" y="157"/>
                    </a:lnTo>
                    <a:lnTo>
                      <a:pt x="131" y="171"/>
                    </a:lnTo>
                    <a:lnTo>
                      <a:pt x="125" y="184"/>
                    </a:lnTo>
                    <a:lnTo>
                      <a:pt x="116" y="194"/>
                    </a:lnTo>
                    <a:lnTo>
                      <a:pt x="106" y="203"/>
                    </a:lnTo>
                    <a:lnTo>
                      <a:pt x="92" y="209"/>
                    </a:lnTo>
                    <a:lnTo>
                      <a:pt x="78" y="213"/>
                    </a:lnTo>
                    <a:lnTo>
                      <a:pt x="60" y="214"/>
                    </a:lnTo>
                    <a:lnTo>
                      <a:pt x="43" y="213"/>
                    </a:lnTo>
                    <a:lnTo>
                      <a:pt x="27" y="210"/>
                    </a:lnTo>
                    <a:lnTo>
                      <a:pt x="11" y="207"/>
                    </a:lnTo>
                    <a:lnTo>
                      <a:pt x="0" y="201"/>
                    </a:lnTo>
                    <a:lnTo>
                      <a:pt x="0" y="173"/>
                    </a:lnTo>
                    <a:lnTo>
                      <a:pt x="3" y="173"/>
                    </a:lnTo>
                    <a:lnTo>
                      <a:pt x="14" y="178"/>
                    </a:lnTo>
                    <a:lnTo>
                      <a:pt x="29" y="184"/>
                    </a:lnTo>
                    <a:lnTo>
                      <a:pt x="44" y="188"/>
                    </a:lnTo>
                    <a:lnTo>
                      <a:pt x="59" y="190"/>
                    </a:lnTo>
                    <a:lnTo>
                      <a:pt x="69" y="188"/>
                    </a:lnTo>
                    <a:lnTo>
                      <a:pt x="79" y="187"/>
                    </a:lnTo>
                    <a:lnTo>
                      <a:pt x="88" y="183"/>
                    </a:lnTo>
                    <a:lnTo>
                      <a:pt x="95" y="177"/>
                    </a:lnTo>
                    <a:lnTo>
                      <a:pt x="101" y="171"/>
                    </a:lnTo>
                    <a:lnTo>
                      <a:pt x="105" y="163"/>
                    </a:lnTo>
                    <a:lnTo>
                      <a:pt x="108" y="154"/>
                    </a:lnTo>
                    <a:lnTo>
                      <a:pt x="108" y="142"/>
                    </a:lnTo>
                    <a:lnTo>
                      <a:pt x="108" y="132"/>
                    </a:lnTo>
                    <a:lnTo>
                      <a:pt x="103" y="125"/>
                    </a:lnTo>
                    <a:lnTo>
                      <a:pt x="101" y="118"/>
                    </a:lnTo>
                    <a:lnTo>
                      <a:pt x="93" y="112"/>
                    </a:lnTo>
                    <a:lnTo>
                      <a:pt x="86" y="108"/>
                    </a:lnTo>
                    <a:lnTo>
                      <a:pt x="76" y="105"/>
                    </a:lnTo>
                    <a:lnTo>
                      <a:pt x="65" y="104"/>
                    </a:lnTo>
                    <a:lnTo>
                      <a:pt x="53" y="104"/>
                    </a:lnTo>
                    <a:lnTo>
                      <a:pt x="40" y="104"/>
                    </a:lnTo>
                    <a:lnTo>
                      <a:pt x="29" y="105"/>
                    </a:lnTo>
                    <a:lnTo>
                      <a:pt x="19" y="106"/>
                    </a:lnTo>
                    <a:lnTo>
                      <a:pt x="8" y="108"/>
                    </a:lnTo>
                    <a:lnTo>
                      <a:pt x="8" y="0"/>
                    </a:lnTo>
                    <a:lnTo>
                      <a:pt x="135" y="0"/>
                    </a:lnTo>
                    <a:lnTo>
                      <a:pt x="135" y="24"/>
                    </a:lnTo>
                    <a:lnTo>
                      <a:pt x="36" y="24"/>
                    </a:lnTo>
                    <a:lnTo>
                      <a:pt x="36" y="81"/>
                    </a:lnTo>
                    <a:lnTo>
                      <a:pt x="43" y="81"/>
                    </a:lnTo>
                    <a:lnTo>
                      <a:pt x="49" y="79"/>
                    </a:lnTo>
                    <a:lnTo>
                      <a:pt x="54" y="79"/>
                    </a:lnTo>
                    <a:lnTo>
                      <a:pt x="60" y="79"/>
                    </a:lnTo>
                    <a:lnTo>
                      <a:pt x="76" y="81"/>
                    </a:lnTo>
                    <a:lnTo>
                      <a:pt x="89" y="82"/>
                    </a:lnTo>
                    <a:lnTo>
                      <a:pt x="102" y="86"/>
                    </a:lnTo>
                    <a:lnTo>
                      <a:pt x="113" y="92"/>
                    </a:lnTo>
                    <a:lnTo>
                      <a:pt x="124" y="101"/>
                    </a:lnTo>
                    <a:lnTo>
                      <a:pt x="131" y="112"/>
                    </a:lnTo>
                    <a:lnTo>
                      <a:pt x="135" y="125"/>
                    </a:lnTo>
                    <a:lnTo>
                      <a:pt x="136"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p:cNvSpPr>
                <a:spLocks/>
              </p:cNvSpPr>
              <p:nvPr/>
            </p:nvSpPr>
            <p:spPr bwMode="auto">
              <a:xfrm>
                <a:off x="4518825" y="4165596"/>
                <a:ext cx="60325" cy="111126"/>
              </a:xfrm>
              <a:custGeom>
                <a:avLst/>
                <a:gdLst>
                  <a:gd name="T0" fmla="*/ 114 w 114"/>
                  <a:gd name="T1" fmla="*/ 210 h 210"/>
                  <a:gd name="T2" fmla="*/ 0 w 114"/>
                  <a:gd name="T3" fmla="*/ 210 h 210"/>
                  <a:gd name="T4" fmla="*/ 0 w 114"/>
                  <a:gd name="T5" fmla="*/ 188 h 210"/>
                  <a:gd name="T6" fmla="*/ 45 w 114"/>
                  <a:gd name="T7" fmla="*/ 188 h 210"/>
                  <a:gd name="T8" fmla="*/ 45 w 114"/>
                  <a:gd name="T9" fmla="*/ 47 h 210"/>
                  <a:gd name="T10" fmla="*/ 0 w 114"/>
                  <a:gd name="T11" fmla="*/ 47 h 210"/>
                  <a:gd name="T12" fmla="*/ 0 w 114"/>
                  <a:gd name="T13" fmla="*/ 29 h 210"/>
                  <a:gd name="T14" fmla="*/ 11 w 114"/>
                  <a:gd name="T15" fmla="*/ 29 h 210"/>
                  <a:gd name="T16" fmla="*/ 21 w 114"/>
                  <a:gd name="T17" fmla="*/ 27 h 210"/>
                  <a:gd name="T18" fmla="*/ 29 w 114"/>
                  <a:gd name="T19" fmla="*/ 26 h 210"/>
                  <a:gd name="T20" fmla="*/ 35 w 114"/>
                  <a:gd name="T21" fmla="*/ 23 h 210"/>
                  <a:gd name="T22" fmla="*/ 41 w 114"/>
                  <a:gd name="T23" fmla="*/ 19 h 210"/>
                  <a:gd name="T24" fmla="*/ 45 w 114"/>
                  <a:gd name="T25" fmla="*/ 14 h 210"/>
                  <a:gd name="T26" fmla="*/ 49 w 114"/>
                  <a:gd name="T27" fmla="*/ 9 h 210"/>
                  <a:gd name="T28" fmla="*/ 49 w 114"/>
                  <a:gd name="T29" fmla="*/ 0 h 210"/>
                  <a:gd name="T30" fmla="*/ 71 w 114"/>
                  <a:gd name="T31" fmla="*/ 0 h 210"/>
                  <a:gd name="T32" fmla="*/ 71 w 114"/>
                  <a:gd name="T33" fmla="*/ 188 h 210"/>
                  <a:gd name="T34" fmla="*/ 114 w 114"/>
                  <a:gd name="T35" fmla="*/ 188 h 210"/>
                  <a:gd name="T36" fmla="*/ 114 w 114"/>
                  <a:gd name="T3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210">
                    <a:moveTo>
                      <a:pt x="114" y="210"/>
                    </a:moveTo>
                    <a:lnTo>
                      <a:pt x="0" y="210"/>
                    </a:lnTo>
                    <a:lnTo>
                      <a:pt x="0" y="188"/>
                    </a:lnTo>
                    <a:lnTo>
                      <a:pt x="45" y="188"/>
                    </a:lnTo>
                    <a:lnTo>
                      <a:pt x="45" y="47"/>
                    </a:lnTo>
                    <a:lnTo>
                      <a:pt x="0" y="47"/>
                    </a:lnTo>
                    <a:lnTo>
                      <a:pt x="0" y="29"/>
                    </a:lnTo>
                    <a:lnTo>
                      <a:pt x="11" y="29"/>
                    </a:lnTo>
                    <a:lnTo>
                      <a:pt x="21" y="27"/>
                    </a:lnTo>
                    <a:lnTo>
                      <a:pt x="29" y="26"/>
                    </a:lnTo>
                    <a:lnTo>
                      <a:pt x="35" y="23"/>
                    </a:lnTo>
                    <a:lnTo>
                      <a:pt x="41" y="19"/>
                    </a:lnTo>
                    <a:lnTo>
                      <a:pt x="45" y="14"/>
                    </a:lnTo>
                    <a:lnTo>
                      <a:pt x="49" y="9"/>
                    </a:lnTo>
                    <a:lnTo>
                      <a:pt x="49" y="0"/>
                    </a:lnTo>
                    <a:lnTo>
                      <a:pt x="71" y="0"/>
                    </a:lnTo>
                    <a:lnTo>
                      <a:pt x="71" y="188"/>
                    </a:lnTo>
                    <a:lnTo>
                      <a:pt x="114" y="188"/>
                    </a:lnTo>
                    <a:lnTo>
                      <a:pt x="114"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p:cNvSpPr>
                <a:spLocks/>
              </p:cNvSpPr>
              <p:nvPr/>
            </p:nvSpPr>
            <p:spPr bwMode="auto">
              <a:xfrm>
                <a:off x="4607726" y="4164008"/>
                <a:ext cx="74613" cy="112713"/>
              </a:xfrm>
              <a:custGeom>
                <a:avLst/>
                <a:gdLst>
                  <a:gd name="T0" fmla="*/ 143 w 143"/>
                  <a:gd name="T1" fmla="*/ 214 h 214"/>
                  <a:gd name="T2" fmla="*/ 0 w 143"/>
                  <a:gd name="T3" fmla="*/ 214 h 214"/>
                  <a:gd name="T4" fmla="*/ 0 w 143"/>
                  <a:gd name="T5" fmla="*/ 184 h 214"/>
                  <a:gd name="T6" fmla="*/ 30 w 143"/>
                  <a:gd name="T7" fmla="*/ 159 h 214"/>
                  <a:gd name="T8" fmla="*/ 45 w 143"/>
                  <a:gd name="T9" fmla="*/ 146 h 214"/>
                  <a:gd name="T10" fmla="*/ 58 w 143"/>
                  <a:gd name="T11" fmla="*/ 133 h 214"/>
                  <a:gd name="T12" fmla="*/ 82 w 143"/>
                  <a:gd name="T13" fmla="*/ 109 h 214"/>
                  <a:gd name="T14" fmla="*/ 95 w 143"/>
                  <a:gd name="T15" fmla="*/ 92 h 214"/>
                  <a:gd name="T16" fmla="*/ 104 w 143"/>
                  <a:gd name="T17" fmla="*/ 76 h 214"/>
                  <a:gd name="T18" fmla="*/ 105 w 143"/>
                  <a:gd name="T19" fmla="*/ 59 h 214"/>
                  <a:gd name="T20" fmla="*/ 102 w 143"/>
                  <a:gd name="T21" fmla="*/ 44 h 214"/>
                  <a:gd name="T22" fmla="*/ 94 w 143"/>
                  <a:gd name="T23" fmla="*/ 34 h 214"/>
                  <a:gd name="T24" fmla="*/ 82 w 143"/>
                  <a:gd name="T25" fmla="*/ 26 h 214"/>
                  <a:gd name="T26" fmla="*/ 64 w 143"/>
                  <a:gd name="T27" fmla="*/ 24 h 214"/>
                  <a:gd name="T28" fmla="*/ 51 w 143"/>
                  <a:gd name="T29" fmla="*/ 26 h 214"/>
                  <a:gd name="T30" fmla="*/ 36 w 143"/>
                  <a:gd name="T31" fmla="*/ 28 h 214"/>
                  <a:gd name="T32" fmla="*/ 22 w 143"/>
                  <a:gd name="T33" fmla="*/ 34 h 214"/>
                  <a:gd name="T34" fmla="*/ 7 w 143"/>
                  <a:gd name="T35" fmla="*/ 43 h 214"/>
                  <a:gd name="T36" fmla="*/ 6 w 143"/>
                  <a:gd name="T37" fmla="*/ 43 h 214"/>
                  <a:gd name="T38" fmla="*/ 6 w 143"/>
                  <a:gd name="T39" fmla="*/ 13 h 214"/>
                  <a:gd name="T40" fmla="*/ 18 w 143"/>
                  <a:gd name="T41" fmla="*/ 8 h 214"/>
                  <a:gd name="T42" fmla="*/ 32 w 143"/>
                  <a:gd name="T43" fmla="*/ 4 h 214"/>
                  <a:gd name="T44" fmla="*/ 49 w 143"/>
                  <a:gd name="T45" fmla="*/ 1 h 214"/>
                  <a:gd name="T46" fmla="*/ 65 w 143"/>
                  <a:gd name="T47" fmla="*/ 0 h 214"/>
                  <a:gd name="T48" fmla="*/ 81 w 143"/>
                  <a:gd name="T49" fmla="*/ 1 h 214"/>
                  <a:gd name="T50" fmla="*/ 105 w 143"/>
                  <a:gd name="T51" fmla="*/ 8 h 214"/>
                  <a:gd name="T52" fmla="*/ 115 w 143"/>
                  <a:gd name="T53" fmla="*/ 15 h 214"/>
                  <a:gd name="T54" fmla="*/ 124 w 143"/>
                  <a:gd name="T55" fmla="*/ 24 h 214"/>
                  <a:gd name="T56" fmla="*/ 133 w 143"/>
                  <a:gd name="T57" fmla="*/ 44 h 214"/>
                  <a:gd name="T58" fmla="*/ 134 w 143"/>
                  <a:gd name="T59" fmla="*/ 57 h 214"/>
                  <a:gd name="T60" fmla="*/ 133 w 143"/>
                  <a:gd name="T61" fmla="*/ 69 h 214"/>
                  <a:gd name="T62" fmla="*/ 130 w 143"/>
                  <a:gd name="T63" fmla="*/ 80 h 214"/>
                  <a:gd name="T64" fmla="*/ 127 w 143"/>
                  <a:gd name="T65" fmla="*/ 90 h 214"/>
                  <a:gd name="T66" fmla="*/ 121 w 143"/>
                  <a:gd name="T67" fmla="*/ 99 h 214"/>
                  <a:gd name="T68" fmla="*/ 115 w 143"/>
                  <a:gd name="T69" fmla="*/ 108 h 214"/>
                  <a:gd name="T70" fmla="*/ 108 w 143"/>
                  <a:gd name="T71" fmla="*/ 116 h 214"/>
                  <a:gd name="T72" fmla="*/ 101 w 143"/>
                  <a:gd name="T73" fmla="*/ 125 h 214"/>
                  <a:gd name="T74" fmla="*/ 91 w 143"/>
                  <a:gd name="T75" fmla="*/ 135 h 214"/>
                  <a:gd name="T76" fmla="*/ 75 w 143"/>
                  <a:gd name="T77" fmla="*/ 149 h 214"/>
                  <a:gd name="T78" fmla="*/ 59 w 143"/>
                  <a:gd name="T79" fmla="*/ 164 h 214"/>
                  <a:gd name="T80" fmla="*/ 43 w 143"/>
                  <a:gd name="T81" fmla="*/ 178 h 214"/>
                  <a:gd name="T82" fmla="*/ 30 w 143"/>
                  <a:gd name="T83" fmla="*/ 190 h 214"/>
                  <a:gd name="T84" fmla="*/ 143 w 143"/>
                  <a:gd name="T85" fmla="*/ 190 h 214"/>
                  <a:gd name="T86" fmla="*/ 143 w 143"/>
                  <a:gd name="T87"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214">
                    <a:moveTo>
                      <a:pt x="143" y="214"/>
                    </a:moveTo>
                    <a:lnTo>
                      <a:pt x="0" y="214"/>
                    </a:lnTo>
                    <a:lnTo>
                      <a:pt x="0" y="184"/>
                    </a:lnTo>
                    <a:lnTo>
                      <a:pt x="30" y="159"/>
                    </a:lnTo>
                    <a:lnTo>
                      <a:pt x="45" y="146"/>
                    </a:lnTo>
                    <a:lnTo>
                      <a:pt x="58" y="133"/>
                    </a:lnTo>
                    <a:lnTo>
                      <a:pt x="82" y="109"/>
                    </a:lnTo>
                    <a:lnTo>
                      <a:pt x="95" y="92"/>
                    </a:lnTo>
                    <a:lnTo>
                      <a:pt x="104" y="76"/>
                    </a:lnTo>
                    <a:lnTo>
                      <a:pt x="105" y="59"/>
                    </a:lnTo>
                    <a:lnTo>
                      <a:pt x="102" y="44"/>
                    </a:lnTo>
                    <a:lnTo>
                      <a:pt x="94" y="34"/>
                    </a:lnTo>
                    <a:lnTo>
                      <a:pt x="82" y="26"/>
                    </a:lnTo>
                    <a:lnTo>
                      <a:pt x="64" y="24"/>
                    </a:lnTo>
                    <a:lnTo>
                      <a:pt x="51" y="26"/>
                    </a:lnTo>
                    <a:lnTo>
                      <a:pt x="36" y="28"/>
                    </a:lnTo>
                    <a:lnTo>
                      <a:pt x="22" y="34"/>
                    </a:lnTo>
                    <a:lnTo>
                      <a:pt x="7" y="43"/>
                    </a:lnTo>
                    <a:lnTo>
                      <a:pt x="6" y="43"/>
                    </a:lnTo>
                    <a:lnTo>
                      <a:pt x="6" y="13"/>
                    </a:lnTo>
                    <a:lnTo>
                      <a:pt x="18" y="8"/>
                    </a:lnTo>
                    <a:lnTo>
                      <a:pt x="32" y="4"/>
                    </a:lnTo>
                    <a:lnTo>
                      <a:pt x="49" y="1"/>
                    </a:lnTo>
                    <a:lnTo>
                      <a:pt x="65" y="0"/>
                    </a:lnTo>
                    <a:lnTo>
                      <a:pt x="81" y="1"/>
                    </a:lnTo>
                    <a:lnTo>
                      <a:pt x="105" y="8"/>
                    </a:lnTo>
                    <a:lnTo>
                      <a:pt x="115" y="15"/>
                    </a:lnTo>
                    <a:lnTo>
                      <a:pt x="124" y="24"/>
                    </a:lnTo>
                    <a:lnTo>
                      <a:pt x="133" y="44"/>
                    </a:lnTo>
                    <a:lnTo>
                      <a:pt x="134" y="57"/>
                    </a:lnTo>
                    <a:lnTo>
                      <a:pt x="133" y="69"/>
                    </a:lnTo>
                    <a:lnTo>
                      <a:pt x="130" y="80"/>
                    </a:lnTo>
                    <a:lnTo>
                      <a:pt x="127" y="90"/>
                    </a:lnTo>
                    <a:lnTo>
                      <a:pt x="121" y="99"/>
                    </a:lnTo>
                    <a:lnTo>
                      <a:pt x="115" y="108"/>
                    </a:lnTo>
                    <a:lnTo>
                      <a:pt x="108" y="116"/>
                    </a:lnTo>
                    <a:lnTo>
                      <a:pt x="101" y="125"/>
                    </a:lnTo>
                    <a:lnTo>
                      <a:pt x="91" y="135"/>
                    </a:lnTo>
                    <a:lnTo>
                      <a:pt x="75" y="149"/>
                    </a:lnTo>
                    <a:lnTo>
                      <a:pt x="59" y="164"/>
                    </a:lnTo>
                    <a:lnTo>
                      <a:pt x="43" y="178"/>
                    </a:lnTo>
                    <a:lnTo>
                      <a:pt x="30" y="190"/>
                    </a:lnTo>
                    <a:lnTo>
                      <a:pt x="143" y="190"/>
                    </a:lnTo>
                    <a:lnTo>
                      <a:pt x="143"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p:cNvSpPr>
              <p:nvPr/>
            </p:nvSpPr>
            <p:spPr bwMode="auto">
              <a:xfrm>
                <a:off x="4760126" y="4194171"/>
                <a:ext cx="50800" cy="82550"/>
              </a:xfrm>
              <a:custGeom>
                <a:avLst/>
                <a:gdLst>
                  <a:gd name="T0" fmla="*/ 98 w 98"/>
                  <a:gd name="T1" fmla="*/ 29 h 157"/>
                  <a:gd name="T2" fmla="*/ 96 w 98"/>
                  <a:gd name="T3" fmla="*/ 29 h 157"/>
                  <a:gd name="T4" fmla="*/ 90 w 98"/>
                  <a:gd name="T5" fmla="*/ 28 h 157"/>
                  <a:gd name="T6" fmla="*/ 85 w 98"/>
                  <a:gd name="T7" fmla="*/ 26 h 157"/>
                  <a:gd name="T8" fmla="*/ 79 w 98"/>
                  <a:gd name="T9" fmla="*/ 26 h 157"/>
                  <a:gd name="T10" fmla="*/ 72 w 98"/>
                  <a:gd name="T11" fmla="*/ 26 h 157"/>
                  <a:gd name="T12" fmla="*/ 60 w 98"/>
                  <a:gd name="T13" fmla="*/ 26 h 157"/>
                  <a:gd name="T14" fmla="*/ 49 w 98"/>
                  <a:gd name="T15" fmla="*/ 32 h 157"/>
                  <a:gd name="T16" fmla="*/ 37 w 98"/>
                  <a:gd name="T17" fmla="*/ 38 h 157"/>
                  <a:gd name="T18" fmla="*/ 27 w 98"/>
                  <a:gd name="T19" fmla="*/ 45 h 157"/>
                  <a:gd name="T20" fmla="*/ 27 w 98"/>
                  <a:gd name="T21" fmla="*/ 157 h 157"/>
                  <a:gd name="T22" fmla="*/ 0 w 98"/>
                  <a:gd name="T23" fmla="*/ 157 h 157"/>
                  <a:gd name="T24" fmla="*/ 0 w 98"/>
                  <a:gd name="T25" fmla="*/ 0 h 157"/>
                  <a:gd name="T26" fmla="*/ 27 w 98"/>
                  <a:gd name="T27" fmla="*/ 0 h 157"/>
                  <a:gd name="T28" fmla="*/ 27 w 98"/>
                  <a:gd name="T29" fmla="*/ 23 h 157"/>
                  <a:gd name="T30" fmla="*/ 42 w 98"/>
                  <a:gd name="T31" fmla="*/ 12 h 157"/>
                  <a:gd name="T32" fmla="*/ 55 w 98"/>
                  <a:gd name="T33" fmla="*/ 5 h 157"/>
                  <a:gd name="T34" fmla="*/ 66 w 98"/>
                  <a:gd name="T35" fmla="*/ 0 h 157"/>
                  <a:gd name="T36" fmla="*/ 79 w 98"/>
                  <a:gd name="T37" fmla="*/ 0 h 157"/>
                  <a:gd name="T38" fmla="*/ 85 w 98"/>
                  <a:gd name="T39" fmla="*/ 0 h 157"/>
                  <a:gd name="T40" fmla="*/ 89 w 98"/>
                  <a:gd name="T41" fmla="*/ 0 h 157"/>
                  <a:gd name="T42" fmla="*/ 92 w 98"/>
                  <a:gd name="T43" fmla="*/ 0 h 157"/>
                  <a:gd name="T44" fmla="*/ 98 w 98"/>
                  <a:gd name="T45" fmla="*/ 2 h 157"/>
                  <a:gd name="T46" fmla="*/ 98 w 98"/>
                  <a:gd name="T47" fmla="*/ 2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157">
                    <a:moveTo>
                      <a:pt x="98" y="29"/>
                    </a:moveTo>
                    <a:lnTo>
                      <a:pt x="96" y="29"/>
                    </a:lnTo>
                    <a:lnTo>
                      <a:pt x="90" y="28"/>
                    </a:lnTo>
                    <a:lnTo>
                      <a:pt x="85" y="26"/>
                    </a:lnTo>
                    <a:lnTo>
                      <a:pt x="79" y="26"/>
                    </a:lnTo>
                    <a:lnTo>
                      <a:pt x="72" y="26"/>
                    </a:lnTo>
                    <a:lnTo>
                      <a:pt x="60" y="26"/>
                    </a:lnTo>
                    <a:lnTo>
                      <a:pt x="49" y="32"/>
                    </a:lnTo>
                    <a:lnTo>
                      <a:pt x="37" y="38"/>
                    </a:lnTo>
                    <a:lnTo>
                      <a:pt x="27" y="45"/>
                    </a:lnTo>
                    <a:lnTo>
                      <a:pt x="27" y="157"/>
                    </a:lnTo>
                    <a:lnTo>
                      <a:pt x="0" y="157"/>
                    </a:lnTo>
                    <a:lnTo>
                      <a:pt x="0" y="0"/>
                    </a:lnTo>
                    <a:lnTo>
                      <a:pt x="27" y="0"/>
                    </a:lnTo>
                    <a:lnTo>
                      <a:pt x="27" y="23"/>
                    </a:lnTo>
                    <a:lnTo>
                      <a:pt x="42" y="12"/>
                    </a:lnTo>
                    <a:lnTo>
                      <a:pt x="55" y="5"/>
                    </a:lnTo>
                    <a:lnTo>
                      <a:pt x="66" y="0"/>
                    </a:lnTo>
                    <a:lnTo>
                      <a:pt x="79" y="0"/>
                    </a:lnTo>
                    <a:lnTo>
                      <a:pt x="85" y="0"/>
                    </a:lnTo>
                    <a:lnTo>
                      <a:pt x="89" y="0"/>
                    </a:lnTo>
                    <a:lnTo>
                      <a:pt x="92" y="0"/>
                    </a:lnTo>
                    <a:lnTo>
                      <a:pt x="98" y="2"/>
                    </a:lnTo>
                    <a:lnTo>
                      <a:pt x="9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p:cNvSpPr>
                <a:spLocks noEditPoints="1"/>
              </p:cNvSpPr>
              <p:nvPr/>
            </p:nvSpPr>
            <p:spPr bwMode="auto">
              <a:xfrm>
                <a:off x="4818864" y="4190996"/>
                <a:ext cx="74613" cy="87313"/>
              </a:xfrm>
              <a:custGeom>
                <a:avLst/>
                <a:gdLst>
                  <a:gd name="T0" fmla="*/ 142 w 142"/>
                  <a:gd name="T1" fmla="*/ 85 h 164"/>
                  <a:gd name="T2" fmla="*/ 27 w 142"/>
                  <a:gd name="T3" fmla="*/ 85 h 164"/>
                  <a:gd name="T4" fmla="*/ 27 w 142"/>
                  <a:gd name="T5" fmla="*/ 99 h 164"/>
                  <a:gd name="T6" fmla="*/ 32 w 142"/>
                  <a:gd name="T7" fmla="*/ 111 h 164"/>
                  <a:gd name="T8" fmla="*/ 36 w 142"/>
                  <a:gd name="T9" fmla="*/ 121 h 164"/>
                  <a:gd name="T10" fmla="*/ 43 w 142"/>
                  <a:gd name="T11" fmla="*/ 128 h 164"/>
                  <a:gd name="T12" fmla="*/ 52 w 142"/>
                  <a:gd name="T13" fmla="*/ 134 h 164"/>
                  <a:gd name="T14" fmla="*/ 60 w 142"/>
                  <a:gd name="T15" fmla="*/ 138 h 164"/>
                  <a:gd name="T16" fmla="*/ 71 w 142"/>
                  <a:gd name="T17" fmla="*/ 141 h 164"/>
                  <a:gd name="T18" fmla="*/ 83 w 142"/>
                  <a:gd name="T19" fmla="*/ 141 h 164"/>
                  <a:gd name="T20" fmla="*/ 99 w 142"/>
                  <a:gd name="T21" fmla="*/ 139 h 164"/>
                  <a:gd name="T22" fmla="*/ 115 w 142"/>
                  <a:gd name="T23" fmla="*/ 135 h 164"/>
                  <a:gd name="T24" fmla="*/ 129 w 142"/>
                  <a:gd name="T25" fmla="*/ 128 h 164"/>
                  <a:gd name="T26" fmla="*/ 138 w 142"/>
                  <a:gd name="T27" fmla="*/ 122 h 164"/>
                  <a:gd name="T28" fmla="*/ 140 w 142"/>
                  <a:gd name="T29" fmla="*/ 122 h 164"/>
                  <a:gd name="T30" fmla="*/ 140 w 142"/>
                  <a:gd name="T31" fmla="*/ 151 h 164"/>
                  <a:gd name="T32" fmla="*/ 127 w 142"/>
                  <a:gd name="T33" fmla="*/ 157 h 164"/>
                  <a:gd name="T34" fmla="*/ 112 w 142"/>
                  <a:gd name="T35" fmla="*/ 161 h 164"/>
                  <a:gd name="T36" fmla="*/ 98 w 142"/>
                  <a:gd name="T37" fmla="*/ 164 h 164"/>
                  <a:gd name="T38" fmla="*/ 83 w 142"/>
                  <a:gd name="T39" fmla="*/ 164 h 164"/>
                  <a:gd name="T40" fmla="*/ 65 w 142"/>
                  <a:gd name="T41" fmla="*/ 164 h 164"/>
                  <a:gd name="T42" fmla="*/ 35 w 142"/>
                  <a:gd name="T43" fmla="*/ 152 h 164"/>
                  <a:gd name="T44" fmla="*/ 22 w 142"/>
                  <a:gd name="T45" fmla="*/ 144 h 164"/>
                  <a:gd name="T46" fmla="*/ 12 w 142"/>
                  <a:gd name="T47" fmla="*/ 132 h 164"/>
                  <a:gd name="T48" fmla="*/ 1 w 142"/>
                  <a:gd name="T49" fmla="*/ 102 h 164"/>
                  <a:gd name="T50" fmla="*/ 0 w 142"/>
                  <a:gd name="T51" fmla="*/ 83 h 164"/>
                  <a:gd name="T52" fmla="*/ 1 w 142"/>
                  <a:gd name="T53" fmla="*/ 65 h 164"/>
                  <a:gd name="T54" fmla="*/ 12 w 142"/>
                  <a:gd name="T55" fmla="*/ 34 h 164"/>
                  <a:gd name="T56" fmla="*/ 22 w 142"/>
                  <a:gd name="T57" fmla="*/ 21 h 164"/>
                  <a:gd name="T58" fmla="*/ 32 w 142"/>
                  <a:gd name="T59" fmla="*/ 11 h 164"/>
                  <a:gd name="T60" fmla="*/ 60 w 142"/>
                  <a:gd name="T61" fmla="*/ 0 h 164"/>
                  <a:gd name="T62" fmla="*/ 76 w 142"/>
                  <a:gd name="T63" fmla="*/ 0 h 164"/>
                  <a:gd name="T64" fmla="*/ 92 w 142"/>
                  <a:gd name="T65" fmla="*/ 0 h 164"/>
                  <a:gd name="T66" fmla="*/ 117 w 142"/>
                  <a:gd name="T67" fmla="*/ 10 h 164"/>
                  <a:gd name="T68" fmla="*/ 125 w 142"/>
                  <a:gd name="T69" fmla="*/ 17 h 164"/>
                  <a:gd name="T70" fmla="*/ 134 w 142"/>
                  <a:gd name="T71" fmla="*/ 27 h 164"/>
                  <a:gd name="T72" fmla="*/ 142 w 142"/>
                  <a:gd name="T73" fmla="*/ 55 h 164"/>
                  <a:gd name="T74" fmla="*/ 142 w 142"/>
                  <a:gd name="T75" fmla="*/ 70 h 164"/>
                  <a:gd name="T76" fmla="*/ 142 w 142"/>
                  <a:gd name="T77" fmla="*/ 85 h 164"/>
                  <a:gd name="T78" fmla="*/ 117 w 142"/>
                  <a:gd name="T79" fmla="*/ 65 h 164"/>
                  <a:gd name="T80" fmla="*/ 115 w 142"/>
                  <a:gd name="T81" fmla="*/ 46 h 164"/>
                  <a:gd name="T82" fmla="*/ 106 w 142"/>
                  <a:gd name="T83" fmla="*/ 33 h 164"/>
                  <a:gd name="T84" fmla="*/ 101 w 142"/>
                  <a:gd name="T85" fmla="*/ 27 h 164"/>
                  <a:gd name="T86" fmla="*/ 85 w 142"/>
                  <a:gd name="T87" fmla="*/ 21 h 164"/>
                  <a:gd name="T88" fmla="*/ 75 w 142"/>
                  <a:gd name="T89" fmla="*/ 21 h 164"/>
                  <a:gd name="T90" fmla="*/ 65 w 142"/>
                  <a:gd name="T91" fmla="*/ 21 h 164"/>
                  <a:gd name="T92" fmla="*/ 48 w 142"/>
                  <a:gd name="T93" fmla="*/ 27 h 164"/>
                  <a:gd name="T94" fmla="*/ 42 w 142"/>
                  <a:gd name="T95" fmla="*/ 33 h 164"/>
                  <a:gd name="T96" fmla="*/ 30 w 142"/>
                  <a:gd name="T97" fmla="*/ 47 h 164"/>
                  <a:gd name="T98" fmla="*/ 27 w 142"/>
                  <a:gd name="T99" fmla="*/ 65 h 164"/>
                  <a:gd name="T100" fmla="*/ 117 w 142"/>
                  <a:gd name="T101" fmla="*/ 6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164">
                    <a:moveTo>
                      <a:pt x="142" y="85"/>
                    </a:moveTo>
                    <a:lnTo>
                      <a:pt x="27" y="85"/>
                    </a:lnTo>
                    <a:lnTo>
                      <a:pt x="27" y="99"/>
                    </a:lnTo>
                    <a:lnTo>
                      <a:pt x="32" y="111"/>
                    </a:lnTo>
                    <a:lnTo>
                      <a:pt x="36" y="121"/>
                    </a:lnTo>
                    <a:lnTo>
                      <a:pt x="43" y="128"/>
                    </a:lnTo>
                    <a:lnTo>
                      <a:pt x="52" y="134"/>
                    </a:lnTo>
                    <a:lnTo>
                      <a:pt x="60" y="138"/>
                    </a:lnTo>
                    <a:lnTo>
                      <a:pt x="71" y="141"/>
                    </a:lnTo>
                    <a:lnTo>
                      <a:pt x="83" y="141"/>
                    </a:lnTo>
                    <a:lnTo>
                      <a:pt x="99" y="139"/>
                    </a:lnTo>
                    <a:lnTo>
                      <a:pt x="115" y="135"/>
                    </a:lnTo>
                    <a:lnTo>
                      <a:pt x="129" y="128"/>
                    </a:lnTo>
                    <a:lnTo>
                      <a:pt x="138" y="122"/>
                    </a:lnTo>
                    <a:lnTo>
                      <a:pt x="140" y="122"/>
                    </a:lnTo>
                    <a:lnTo>
                      <a:pt x="140" y="151"/>
                    </a:lnTo>
                    <a:lnTo>
                      <a:pt x="127" y="157"/>
                    </a:lnTo>
                    <a:lnTo>
                      <a:pt x="112" y="161"/>
                    </a:lnTo>
                    <a:lnTo>
                      <a:pt x="98" y="164"/>
                    </a:lnTo>
                    <a:lnTo>
                      <a:pt x="83" y="164"/>
                    </a:lnTo>
                    <a:lnTo>
                      <a:pt x="65" y="164"/>
                    </a:lnTo>
                    <a:lnTo>
                      <a:pt x="35" y="152"/>
                    </a:lnTo>
                    <a:lnTo>
                      <a:pt x="22" y="144"/>
                    </a:lnTo>
                    <a:lnTo>
                      <a:pt x="12" y="132"/>
                    </a:lnTo>
                    <a:lnTo>
                      <a:pt x="1" y="102"/>
                    </a:lnTo>
                    <a:lnTo>
                      <a:pt x="0" y="83"/>
                    </a:lnTo>
                    <a:lnTo>
                      <a:pt x="1" y="65"/>
                    </a:lnTo>
                    <a:lnTo>
                      <a:pt x="12" y="34"/>
                    </a:lnTo>
                    <a:lnTo>
                      <a:pt x="22" y="21"/>
                    </a:lnTo>
                    <a:lnTo>
                      <a:pt x="32" y="11"/>
                    </a:lnTo>
                    <a:lnTo>
                      <a:pt x="60" y="0"/>
                    </a:lnTo>
                    <a:lnTo>
                      <a:pt x="76" y="0"/>
                    </a:lnTo>
                    <a:lnTo>
                      <a:pt x="92" y="0"/>
                    </a:lnTo>
                    <a:lnTo>
                      <a:pt x="117" y="10"/>
                    </a:lnTo>
                    <a:lnTo>
                      <a:pt x="125" y="17"/>
                    </a:lnTo>
                    <a:lnTo>
                      <a:pt x="134" y="27"/>
                    </a:lnTo>
                    <a:lnTo>
                      <a:pt x="142" y="55"/>
                    </a:lnTo>
                    <a:lnTo>
                      <a:pt x="142" y="70"/>
                    </a:lnTo>
                    <a:lnTo>
                      <a:pt x="142" y="85"/>
                    </a:lnTo>
                    <a:close/>
                    <a:moveTo>
                      <a:pt x="117" y="65"/>
                    </a:moveTo>
                    <a:lnTo>
                      <a:pt x="115" y="46"/>
                    </a:lnTo>
                    <a:lnTo>
                      <a:pt x="106" y="33"/>
                    </a:lnTo>
                    <a:lnTo>
                      <a:pt x="101" y="27"/>
                    </a:lnTo>
                    <a:lnTo>
                      <a:pt x="85" y="21"/>
                    </a:lnTo>
                    <a:lnTo>
                      <a:pt x="75" y="21"/>
                    </a:lnTo>
                    <a:lnTo>
                      <a:pt x="65" y="21"/>
                    </a:lnTo>
                    <a:lnTo>
                      <a:pt x="48" y="27"/>
                    </a:lnTo>
                    <a:lnTo>
                      <a:pt x="42" y="33"/>
                    </a:lnTo>
                    <a:lnTo>
                      <a:pt x="30" y="47"/>
                    </a:lnTo>
                    <a:lnTo>
                      <a:pt x="27" y="65"/>
                    </a:lnTo>
                    <a:lnTo>
                      <a:pt x="11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p:cNvSpPr>
                <a:spLocks noEditPoints="1"/>
              </p:cNvSpPr>
              <p:nvPr/>
            </p:nvSpPr>
            <p:spPr bwMode="auto">
              <a:xfrm>
                <a:off x="4910940" y="4190996"/>
                <a:ext cx="73025" cy="117476"/>
              </a:xfrm>
              <a:custGeom>
                <a:avLst/>
                <a:gdLst>
                  <a:gd name="T0" fmla="*/ 136 w 138"/>
                  <a:gd name="T1" fmla="*/ 162 h 220"/>
                  <a:gd name="T2" fmla="*/ 119 w 138"/>
                  <a:gd name="T3" fmla="*/ 201 h 220"/>
                  <a:gd name="T4" fmla="*/ 82 w 138"/>
                  <a:gd name="T5" fmla="*/ 219 h 220"/>
                  <a:gd name="T6" fmla="*/ 51 w 138"/>
                  <a:gd name="T7" fmla="*/ 220 h 220"/>
                  <a:gd name="T8" fmla="*/ 27 w 138"/>
                  <a:gd name="T9" fmla="*/ 216 h 220"/>
                  <a:gd name="T10" fmla="*/ 15 w 138"/>
                  <a:gd name="T11" fmla="*/ 187 h 220"/>
                  <a:gd name="T12" fmla="*/ 24 w 138"/>
                  <a:gd name="T13" fmla="*/ 188 h 220"/>
                  <a:gd name="T14" fmla="*/ 51 w 138"/>
                  <a:gd name="T15" fmla="*/ 196 h 220"/>
                  <a:gd name="T16" fmla="*/ 79 w 138"/>
                  <a:gd name="T17" fmla="*/ 196 h 220"/>
                  <a:gd name="T18" fmla="*/ 96 w 138"/>
                  <a:gd name="T19" fmla="*/ 190 h 220"/>
                  <a:gd name="T20" fmla="*/ 106 w 138"/>
                  <a:gd name="T21" fmla="*/ 178 h 220"/>
                  <a:gd name="T22" fmla="*/ 110 w 138"/>
                  <a:gd name="T23" fmla="*/ 162 h 220"/>
                  <a:gd name="T24" fmla="*/ 110 w 138"/>
                  <a:gd name="T25" fmla="*/ 139 h 220"/>
                  <a:gd name="T26" fmla="*/ 87 w 138"/>
                  <a:gd name="T27" fmla="*/ 154 h 220"/>
                  <a:gd name="T28" fmla="*/ 60 w 138"/>
                  <a:gd name="T29" fmla="*/ 158 h 220"/>
                  <a:gd name="T30" fmla="*/ 24 w 138"/>
                  <a:gd name="T31" fmla="*/ 147 h 220"/>
                  <a:gd name="T32" fmla="*/ 8 w 138"/>
                  <a:gd name="T33" fmla="*/ 127 h 220"/>
                  <a:gd name="T34" fmla="*/ 0 w 138"/>
                  <a:gd name="T35" fmla="*/ 80 h 220"/>
                  <a:gd name="T36" fmla="*/ 4 w 138"/>
                  <a:gd name="T37" fmla="*/ 46 h 220"/>
                  <a:gd name="T38" fmla="*/ 20 w 138"/>
                  <a:gd name="T39" fmla="*/ 20 h 220"/>
                  <a:gd name="T40" fmla="*/ 43 w 138"/>
                  <a:gd name="T41" fmla="*/ 4 h 220"/>
                  <a:gd name="T42" fmla="*/ 69 w 138"/>
                  <a:gd name="T43" fmla="*/ 0 h 220"/>
                  <a:gd name="T44" fmla="*/ 92 w 138"/>
                  <a:gd name="T45" fmla="*/ 1 h 220"/>
                  <a:gd name="T46" fmla="*/ 110 w 138"/>
                  <a:gd name="T47" fmla="*/ 10 h 220"/>
                  <a:gd name="T48" fmla="*/ 138 w 138"/>
                  <a:gd name="T49" fmla="*/ 4 h 220"/>
                  <a:gd name="T50" fmla="*/ 110 w 138"/>
                  <a:gd name="T51" fmla="*/ 118 h 220"/>
                  <a:gd name="T52" fmla="*/ 100 w 138"/>
                  <a:gd name="T53" fmla="*/ 27 h 220"/>
                  <a:gd name="T54" fmla="*/ 82 w 138"/>
                  <a:gd name="T55" fmla="*/ 23 h 220"/>
                  <a:gd name="T56" fmla="*/ 63 w 138"/>
                  <a:gd name="T57" fmla="*/ 23 h 220"/>
                  <a:gd name="T58" fmla="*/ 38 w 138"/>
                  <a:gd name="T59" fmla="*/ 37 h 220"/>
                  <a:gd name="T60" fmla="*/ 27 w 138"/>
                  <a:gd name="T61" fmla="*/ 66 h 220"/>
                  <a:gd name="T62" fmla="*/ 28 w 138"/>
                  <a:gd name="T63" fmla="*/ 105 h 220"/>
                  <a:gd name="T64" fmla="*/ 40 w 138"/>
                  <a:gd name="T65" fmla="*/ 127 h 220"/>
                  <a:gd name="T66" fmla="*/ 66 w 138"/>
                  <a:gd name="T67" fmla="*/ 134 h 220"/>
                  <a:gd name="T68" fmla="*/ 89 w 138"/>
                  <a:gd name="T69" fmla="*/ 129 h 220"/>
                  <a:gd name="T70" fmla="*/ 110 w 138"/>
                  <a:gd name="T71"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220">
                    <a:moveTo>
                      <a:pt x="138" y="142"/>
                    </a:moveTo>
                    <a:lnTo>
                      <a:pt x="136" y="162"/>
                    </a:lnTo>
                    <a:lnTo>
                      <a:pt x="128" y="191"/>
                    </a:lnTo>
                    <a:lnTo>
                      <a:pt x="119" y="201"/>
                    </a:lnTo>
                    <a:lnTo>
                      <a:pt x="109" y="210"/>
                    </a:lnTo>
                    <a:lnTo>
                      <a:pt x="82" y="219"/>
                    </a:lnTo>
                    <a:lnTo>
                      <a:pt x="63" y="220"/>
                    </a:lnTo>
                    <a:lnTo>
                      <a:pt x="51" y="220"/>
                    </a:lnTo>
                    <a:lnTo>
                      <a:pt x="38" y="219"/>
                    </a:lnTo>
                    <a:lnTo>
                      <a:pt x="27" y="216"/>
                    </a:lnTo>
                    <a:lnTo>
                      <a:pt x="15" y="213"/>
                    </a:lnTo>
                    <a:lnTo>
                      <a:pt x="15" y="187"/>
                    </a:lnTo>
                    <a:lnTo>
                      <a:pt x="17" y="187"/>
                    </a:lnTo>
                    <a:lnTo>
                      <a:pt x="24" y="188"/>
                    </a:lnTo>
                    <a:lnTo>
                      <a:pt x="37" y="193"/>
                    </a:lnTo>
                    <a:lnTo>
                      <a:pt x="51" y="196"/>
                    </a:lnTo>
                    <a:lnTo>
                      <a:pt x="66" y="196"/>
                    </a:lnTo>
                    <a:lnTo>
                      <a:pt x="79" y="196"/>
                    </a:lnTo>
                    <a:lnTo>
                      <a:pt x="87" y="193"/>
                    </a:lnTo>
                    <a:lnTo>
                      <a:pt x="96" y="190"/>
                    </a:lnTo>
                    <a:lnTo>
                      <a:pt x="102" y="184"/>
                    </a:lnTo>
                    <a:lnTo>
                      <a:pt x="106" y="178"/>
                    </a:lnTo>
                    <a:lnTo>
                      <a:pt x="109" y="171"/>
                    </a:lnTo>
                    <a:lnTo>
                      <a:pt x="110" y="162"/>
                    </a:lnTo>
                    <a:lnTo>
                      <a:pt x="110" y="154"/>
                    </a:lnTo>
                    <a:lnTo>
                      <a:pt x="110" y="139"/>
                    </a:lnTo>
                    <a:lnTo>
                      <a:pt x="99" y="148"/>
                    </a:lnTo>
                    <a:lnTo>
                      <a:pt x="87" y="154"/>
                    </a:lnTo>
                    <a:lnTo>
                      <a:pt x="76" y="157"/>
                    </a:lnTo>
                    <a:lnTo>
                      <a:pt x="60" y="158"/>
                    </a:lnTo>
                    <a:lnTo>
                      <a:pt x="47" y="157"/>
                    </a:lnTo>
                    <a:lnTo>
                      <a:pt x="24" y="147"/>
                    </a:lnTo>
                    <a:lnTo>
                      <a:pt x="15" y="138"/>
                    </a:lnTo>
                    <a:lnTo>
                      <a:pt x="8" y="127"/>
                    </a:lnTo>
                    <a:lnTo>
                      <a:pt x="0" y="98"/>
                    </a:lnTo>
                    <a:lnTo>
                      <a:pt x="0" y="80"/>
                    </a:lnTo>
                    <a:lnTo>
                      <a:pt x="0" y="62"/>
                    </a:lnTo>
                    <a:lnTo>
                      <a:pt x="4" y="46"/>
                    </a:lnTo>
                    <a:lnTo>
                      <a:pt x="11" y="32"/>
                    </a:lnTo>
                    <a:lnTo>
                      <a:pt x="20" y="20"/>
                    </a:lnTo>
                    <a:lnTo>
                      <a:pt x="30" y="11"/>
                    </a:lnTo>
                    <a:lnTo>
                      <a:pt x="43" y="4"/>
                    </a:lnTo>
                    <a:lnTo>
                      <a:pt x="56" y="0"/>
                    </a:lnTo>
                    <a:lnTo>
                      <a:pt x="69" y="0"/>
                    </a:lnTo>
                    <a:lnTo>
                      <a:pt x="82" y="0"/>
                    </a:lnTo>
                    <a:lnTo>
                      <a:pt x="92" y="1"/>
                    </a:lnTo>
                    <a:lnTo>
                      <a:pt x="100" y="6"/>
                    </a:lnTo>
                    <a:lnTo>
                      <a:pt x="110" y="10"/>
                    </a:lnTo>
                    <a:lnTo>
                      <a:pt x="112" y="4"/>
                    </a:lnTo>
                    <a:lnTo>
                      <a:pt x="138" y="4"/>
                    </a:lnTo>
                    <a:lnTo>
                      <a:pt x="138" y="142"/>
                    </a:lnTo>
                    <a:close/>
                    <a:moveTo>
                      <a:pt x="110" y="118"/>
                    </a:moveTo>
                    <a:lnTo>
                      <a:pt x="110" y="32"/>
                    </a:lnTo>
                    <a:lnTo>
                      <a:pt x="100" y="27"/>
                    </a:lnTo>
                    <a:lnTo>
                      <a:pt x="90" y="26"/>
                    </a:lnTo>
                    <a:lnTo>
                      <a:pt x="82" y="23"/>
                    </a:lnTo>
                    <a:lnTo>
                      <a:pt x="73" y="23"/>
                    </a:lnTo>
                    <a:lnTo>
                      <a:pt x="63" y="23"/>
                    </a:lnTo>
                    <a:lnTo>
                      <a:pt x="46" y="32"/>
                    </a:lnTo>
                    <a:lnTo>
                      <a:pt x="38" y="37"/>
                    </a:lnTo>
                    <a:lnTo>
                      <a:pt x="33" y="46"/>
                    </a:lnTo>
                    <a:lnTo>
                      <a:pt x="27" y="66"/>
                    </a:lnTo>
                    <a:lnTo>
                      <a:pt x="26" y="80"/>
                    </a:lnTo>
                    <a:lnTo>
                      <a:pt x="28" y="105"/>
                    </a:lnTo>
                    <a:lnTo>
                      <a:pt x="36" y="121"/>
                    </a:lnTo>
                    <a:lnTo>
                      <a:pt x="40" y="127"/>
                    </a:lnTo>
                    <a:lnTo>
                      <a:pt x="56" y="134"/>
                    </a:lnTo>
                    <a:lnTo>
                      <a:pt x="66" y="134"/>
                    </a:lnTo>
                    <a:lnTo>
                      <a:pt x="77" y="132"/>
                    </a:lnTo>
                    <a:lnTo>
                      <a:pt x="89" y="129"/>
                    </a:lnTo>
                    <a:lnTo>
                      <a:pt x="100" y="125"/>
                    </a:lnTo>
                    <a:lnTo>
                      <a:pt x="110"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6" name="Rectangle 99"/>
            <p:cNvSpPr>
              <a:spLocks noChangeArrowheads="1"/>
            </p:cNvSpPr>
            <p:nvPr/>
          </p:nvSpPr>
          <p:spPr bwMode="auto">
            <a:xfrm>
              <a:off x="3683796" y="4648198"/>
              <a:ext cx="711204"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0"/>
            <p:cNvSpPr>
              <a:spLocks noEditPoints="1"/>
            </p:cNvSpPr>
            <p:nvPr/>
          </p:nvSpPr>
          <p:spPr bwMode="auto">
            <a:xfrm>
              <a:off x="3906047" y="4779961"/>
              <a:ext cx="268289" cy="295277"/>
            </a:xfrm>
            <a:custGeom>
              <a:avLst/>
              <a:gdLst>
                <a:gd name="T0" fmla="*/ 505 w 505"/>
                <a:gd name="T1" fmla="*/ 558 h 558"/>
                <a:gd name="T2" fmla="*/ 425 w 505"/>
                <a:gd name="T3" fmla="*/ 558 h 558"/>
                <a:gd name="T4" fmla="*/ 371 w 505"/>
                <a:gd name="T5" fmla="*/ 403 h 558"/>
                <a:gd name="T6" fmla="*/ 129 w 505"/>
                <a:gd name="T7" fmla="*/ 403 h 558"/>
                <a:gd name="T8" fmla="*/ 75 w 505"/>
                <a:gd name="T9" fmla="*/ 558 h 558"/>
                <a:gd name="T10" fmla="*/ 0 w 505"/>
                <a:gd name="T11" fmla="*/ 558 h 558"/>
                <a:gd name="T12" fmla="*/ 203 w 505"/>
                <a:gd name="T13" fmla="*/ 0 h 558"/>
                <a:gd name="T14" fmla="*/ 300 w 505"/>
                <a:gd name="T15" fmla="*/ 0 h 558"/>
                <a:gd name="T16" fmla="*/ 505 w 505"/>
                <a:gd name="T17" fmla="*/ 558 h 558"/>
                <a:gd name="T18" fmla="*/ 348 w 505"/>
                <a:gd name="T19" fmla="*/ 340 h 558"/>
                <a:gd name="T20" fmla="*/ 250 w 505"/>
                <a:gd name="T21" fmla="*/ 65 h 558"/>
                <a:gd name="T22" fmla="*/ 152 w 505"/>
                <a:gd name="T23" fmla="*/ 340 h 558"/>
                <a:gd name="T24" fmla="*/ 348 w 505"/>
                <a:gd name="T25" fmla="*/ 34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58">
                  <a:moveTo>
                    <a:pt x="505" y="558"/>
                  </a:moveTo>
                  <a:lnTo>
                    <a:pt x="425" y="558"/>
                  </a:lnTo>
                  <a:lnTo>
                    <a:pt x="371" y="403"/>
                  </a:lnTo>
                  <a:lnTo>
                    <a:pt x="129" y="403"/>
                  </a:lnTo>
                  <a:lnTo>
                    <a:pt x="75" y="558"/>
                  </a:lnTo>
                  <a:lnTo>
                    <a:pt x="0" y="558"/>
                  </a:lnTo>
                  <a:lnTo>
                    <a:pt x="203" y="0"/>
                  </a:lnTo>
                  <a:lnTo>
                    <a:pt x="300" y="0"/>
                  </a:lnTo>
                  <a:lnTo>
                    <a:pt x="505" y="558"/>
                  </a:lnTo>
                  <a:close/>
                  <a:moveTo>
                    <a:pt x="348" y="340"/>
                  </a:moveTo>
                  <a:lnTo>
                    <a:pt x="250" y="65"/>
                  </a:lnTo>
                  <a:lnTo>
                    <a:pt x="152" y="340"/>
                  </a:lnTo>
                  <a:lnTo>
                    <a:pt x="348" y="3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1"/>
            <p:cNvSpPr>
              <a:spLocks noChangeArrowheads="1"/>
            </p:cNvSpPr>
            <p:nvPr/>
          </p:nvSpPr>
          <p:spPr bwMode="auto">
            <a:xfrm>
              <a:off x="5155416" y="4190996"/>
              <a:ext cx="508003"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2"/>
            <p:cNvSpPr>
              <a:spLocks noEditPoints="1"/>
            </p:cNvSpPr>
            <p:nvPr/>
          </p:nvSpPr>
          <p:spPr bwMode="auto">
            <a:xfrm>
              <a:off x="5318929" y="4313234"/>
              <a:ext cx="222251" cy="295277"/>
            </a:xfrm>
            <a:custGeom>
              <a:avLst/>
              <a:gdLst>
                <a:gd name="T0" fmla="*/ 420 w 420"/>
                <a:gd name="T1" fmla="*/ 407 h 558"/>
                <a:gd name="T2" fmla="*/ 404 w 420"/>
                <a:gd name="T3" fmla="*/ 461 h 558"/>
                <a:gd name="T4" fmla="*/ 375 w 420"/>
                <a:gd name="T5" fmla="*/ 502 h 558"/>
                <a:gd name="T6" fmla="*/ 346 w 420"/>
                <a:gd name="T7" fmla="*/ 525 h 558"/>
                <a:gd name="T8" fmla="*/ 293 w 420"/>
                <a:gd name="T9" fmla="*/ 548 h 558"/>
                <a:gd name="T10" fmla="*/ 197 w 420"/>
                <a:gd name="T11" fmla="*/ 558 h 558"/>
                <a:gd name="T12" fmla="*/ 0 w 420"/>
                <a:gd name="T13" fmla="*/ 0 h 558"/>
                <a:gd name="T14" fmla="*/ 220 w 420"/>
                <a:gd name="T15" fmla="*/ 2 h 558"/>
                <a:gd name="T16" fmla="*/ 286 w 420"/>
                <a:gd name="T17" fmla="*/ 12 h 558"/>
                <a:gd name="T18" fmla="*/ 329 w 420"/>
                <a:gd name="T19" fmla="*/ 33 h 558"/>
                <a:gd name="T20" fmla="*/ 358 w 420"/>
                <a:gd name="T21" fmla="*/ 66 h 558"/>
                <a:gd name="T22" fmla="*/ 372 w 420"/>
                <a:gd name="T23" fmla="*/ 109 h 558"/>
                <a:gd name="T24" fmla="*/ 372 w 420"/>
                <a:gd name="T25" fmla="*/ 145 h 558"/>
                <a:gd name="T26" fmla="*/ 352 w 420"/>
                <a:gd name="T27" fmla="*/ 194 h 558"/>
                <a:gd name="T28" fmla="*/ 315 w 420"/>
                <a:gd name="T29" fmla="*/ 229 h 558"/>
                <a:gd name="T30" fmla="*/ 299 w 420"/>
                <a:gd name="T31" fmla="*/ 242 h 558"/>
                <a:gd name="T32" fmla="*/ 371 w 420"/>
                <a:gd name="T33" fmla="*/ 274 h 558"/>
                <a:gd name="T34" fmla="*/ 403 w 420"/>
                <a:gd name="T35" fmla="*/ 311 h 558"/>
                <a:gd name="T36" fmla="*/ 420 w 420"/>
                <a:gd name="T37" fmla="*/ 387 h 558"/>
                <a:gd name="T38" fmla="*/ 295 w 420"/>
                <a:gd name="T39" fmla="*/ 117 h 558"/>
                <a:gd name="T40" fmla="*/ 280 w 420"/>
                <a:gd name="T41" fmla="*/ 89 h 558"/>
                <a:gd name="T42" fmla="*/ 249 w 420"/>
                <a:gd name="T43" fmla="*/ 71 h 558"/>
                <a:gd name="T44" fmla="*/ 197 w 420"/>
                <a:gd name="T45" fmla="*/ 65 h 558"/>
                <a:gd name="T46" fmla="*/ 73 w 420"/>
                <a:gd name="T47" fmla="*/ 63 h 558"/>
                <a:gd name="T48" fmla="*/ 170 w 420"/>
                <a:gd name="T49" fmla="*/ 225 h 558"/>
                <a:gd name="T50" fmla="*/ 226 w 420"/>
                <a:gd name="T51" fmla="*/ 222 h 558"/>
                <a:gd name="T52" fmla="*/ 263 w 420"/>
                <a:gd name="T53" fmla="*/ 207 h 558"/>
                <a:gd name="T54" fmla="*/ 288 w 420"/>
                <a:gd name="T55" fmla="*/ 179 h 558"/>
                <a:gd name="T56" fmla="*/ 295 w 420"/>
                <a:gd name="T57" fmla="*/ 135 h 558"/>
                <a:gd name="T58" fmla="*/ 341 w 420"/>
                <a:gd name="T59" fmla="*/ 358 h 558"/>
                <a:gd name="T60" fmla="*/ 328 w 420"/>
                <a:gd name="T61" fmla="*/ 327 h 558"/>
                <a:gd name="T62" fmla="*/ 296 w 420"/>
                <a:gd name="T63" fmla="*/ 302 h 558"/>
                <a:gd name="T64" fmla="*/ 253 w 420"/>
                <a:gd name="T65" fmla="*/ 291 h 558"/>
                <a:gd name="T66" fmla="*/ 190 w 420"/>
                <a:gd name="T67" fmla="*/ 288 h 558"/>
                <a:gd name="T68" fmla="*/ 73 w 420"/>
                <a:gd name="T69" fmla="*/ 495 h 558"/>
                <a:gd name="T70" fmla="*/ 217 w 420"/>
                <a:gd name="T71" fmla="*/ 495 h 558"/>
                <a:gd name="T72" fmla="*/ 280 w 420"/>
                <a:gd name="T73" fmla="*/ 484 h 558"/>
                <a:gd name="T74" fmla="*/ 322 w 420"/>
                <a:gd name="T75" fmla="*/ 456 h 558"/>
                <a:gd name="T76" fmla="*/ 341 w 420"/>
                <a:gd name="T77" fmla="*/ 41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558">
                  <a:moveTo>
                    <a:pt x="420" y="387"/>
                  </a:moveTo>
                  <a:lnTo>
                    <a:pt x="420" y="407"/>
                  </a:lnTo>
                  <a:lnTo>
                    <a:pt x="411" y="445"/>
                  </a:lnTo>
                  <a:lnTo>
                    <a:pt x="404" y="461"/>
                  </a:lnTo>
                  <a:lnTo>
                    <a:pt x="395" y="476"/>
                  </a:lnTo>
                  <a:lnTo>
                    <a:pt x="375" y="502"/>
                  </a:lnTo>
                  <a:lnTo>
                    <a:pt x="362" y="512"/>
                  </a:lnTo>
                  <a:lnTo>
                    <a:pt x="346" y="525"/>
                  </a:lnTo>
                  <a:lnTo>
                    <a:pt x="312" y="543"/>
                  </a:lnTo>
                  <a:lnTo>
                    <a:pt x="293" y="548"/>
                  </a:lnTo>
                  <a:lnTo>
                    <a:pt x="252" y="557"/>
                  </a:lnTo>
                  <a:lnTo>
                    <a:pt x="197" y="558"/>
                  </a:lnTo>
                  <a:lnTo>
                    <a:pt x="0" y="558"/>
                  </a:lnTo>
                  <a:lnTo>
                    <a:pt x="0" y="0"/>
                  </a:lnTo>
                  <a:lnTo>
                    <a:pt x="165" y="0"/>
                  </a:lnTo>
                  <a:lnTo>
                    <a:pt x="220" y="2"/>
                  </a:lnTo>
                  <a:lnTo>
                    <a:pt x="256" y="6"/>
                  </a:lnTo>
                  <a:lnTo>
                    <a:pt x="286" y="12"/>
                  </a:lnTo>
                  <a:lnTo>
                    <a:pt x="313" y="25"/>
                  </a:lnTo>
                  <a:lnTo>
                    <a:pt x="329" y="33"/>
                  </a:lnTo>
                  <a:lnTo>
                    <a:pt x="351" y="53"/>
                  </a:lnTo>
                  <a:lnTo>
                    <a:pt x="358" y="66"/>
                  </a:lnTo>
                  <a:lnTo>
                    <a:pt x="365" y="79"/>
                  </a:lnTo>
                  <a:lnTo>
                    <a:pt x="372" y="109"/>
                  </a:lnTo>
                  <a:lnTo>
                    <a:pt x="372" y="125"/>
                  </a:lnTo>
                  <a:lnTo>
                    <a:pt x="372" y="145"/>
                  </a:lnTo>
                  <a:lnTo>
                    <a:pt x="362" y="180"/>
                  </a:lnTo>
                  <a:lnTo>
                    <a:pt x="352" y="194"/>
                  </a:lnTo>
                  <a:lnTo>
                    <a:pt x="342" y="207"/>
                  </a:lnTo>
                  <a:lnTo>
                    <a:pt x="315" y="229"/>
                  </a:lnTo>
                  <a:lnTo>
                    <a:pt x="299" y="239"/>
                  </a:lnTo>
                  <a:lnTo>
                    <a:pt x="299" y="242"/>
                  </a:lnTo>
                  <a:lnTo>
                    <a:pt x="326" y="248"/>
                  </a:lnTo>
                  <a:lnTo>
                    <a:pt x="371" y="274"/>
                  </a:lnTo>
                  <a:lnTo>
                    <a:pt x="388" y="291"/>
                  </a:lnTo>
                  <a:lnTo>
                    <a:pt x="403" y="311"/>
                  </a:lnTo>
                  <a:lnTo>
                    <a:pt x="418" y="358"/>
                  </a:lnTo>
                  <a:lnTo>
                    <a:pt x="420" y="387"/>
                  </a:lnTo>
                  <a:close/>
                  <a:moveTo>
                    <a:pt x="295" y="135"/>
                  </a:moveTo>
                  <a:lnTo>
                    <a:pt x="295" y="117"/>
                  </a:lnTo>
                  <a:lnTo>
                    <a:pt x="289" y="102"/>
                  </a:lnTo>
                  <a:lnTo>
                    <a:pt x="280" y="89"/>
                  </a:lnTo>
                  <a:lnTo>
                    <a:pt x="267" y="79"/>
                  </a:lnTo>
                  <a:lnTo>
                    <a:pt x="249" y="71"/>
                  </a:lnTo>
                  <a:lnTo>
                    <a:pt x="224" y="66"/>
                  </a:lnTo>
                  <a:lnTo>
                    <a:pt x="197" y="65"/>
                  </a:lnTo>
                  <a:lnTo>
                    <a:pt x="162" y="63"/>
                  </a:lnTo>
                  <a:lnTo>
                    <a:pt x="73" y="63"/>
                  </a:lnTo>
                  <a:lnTo>
                    <a:pt x="73" y="225"/>
                  </a:lnTo>
                  <a:lnTo>
                    <a:pt x="170" y="225"/>
                  </a:lnTo>
                  <a:lnTo>
                    <a:pt x="203" y="225"/>
                  </a:lnTo>
                  <a:lnTo>
                    <a:pt x="226" y="222"/>
                  </a:lnTo>
                  <a:lnTo>
                    <a:pt x="244" y="217"/>
                  </a:lnTo>
                  <a:lnTo>
                    <a:pt x="263" y="207"/>
                  </a:lnTo>
                  <a:lnTo>
                    <a:pt x="279" y="194"/>
                  </a:lnTo>
                  <a:lnTo>
                    <a:pt x="288" y="179"/>
                  </a:lnTo>
                  <a:lnTo>
                    <a:pt x="295" y="158"/>
                  </a:lnTo>
                  <a:lnTo>
                    <a:pt x="295" y="135"/>
                  </a:lnTo>
                  <a:close/>
                  <a:moveTo>
                    <a:pt x="344" y="390"/>
                  </a:moveTo>
                  <a:lnTo>
                    <a:pt x="341" y="358"/>
                  </a:lnTo>
                  <a:lnTo>
                    <a:pt x="334" y="337"/>
                  </a:lnTo>
                  <a:lnTo>
                    <a:pt x="328" y="327"/>
                  </a:lnTo>
                  <a:lnTo>
                    <a:pt x="309" y="309"/>
                  </a:lnTo>
                  <a:lnTo>
                    <a:pt x="296" y="302"/>
                  </a:lnTo>
                  <a:lnTo>
                    <a:pt x="277" y="295"/>
                  </a:lnTo>
                  <a:lnTo>
                    <a:pt x="253" y="291"/>
                  </a:lnTo>
                  <a:lnTo>
                    <a:pt x="226" y="288"/>
                  </a:lnTo>
                  <a:lnTo>
                    <a:pt x="190" y="288"/>
                  </a:lnTo>
                  <a:lnTo>
                    <a:pt x="73" y="288"/>
                  </a:lnTo>
                  <a:lnTo>
                    <a:pt x="73" y="495"/>
                  </a:lnTo>
                  <a:lnTo>
                    <a:pt x="172" y="495"/>
                  </a:lnTo>
                  <a:lnTo>
                    <a:pt x="217" y="495"/>
                  </a:lnTo>
                  <a:lnTo>
                    <a:pt x="252" y="491"/>
                  </a:lnTo>
                  <a:lnTo>
                    <a:pt x="280" y="484"/>
                  </a:lnTo>
                  <a:lnTo>
                    <a:pt x="302" y="472"/>
                  </a:lnTo>
                  <a:lnTo>
                    <a:pt x="322" y="456"/>
                  </a:lnTo>
                  <a:lnTo>
                    <a:pt x="334" y="439"/>
                  </a:lnTo>
                  <a:lnTo>
                    <a:pt x="341" y="417"/>
                  </a:lnTo>
                  <a:lnTo>
                    <a:pt x="344"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3"/>
            <p:cNvSpPr>
              <a:spLocks noChangeArrowheads="1"/>
            </p:cNvSpPr>
            <p:nvPr/>
          </p:nvSpPr>
          <p:spPr bwMode="auto">
            <a:xfrm>
              <a:off x="5155416" y="4953000"/>
              <a:ext cx="1116019"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4"/>
            <p:cNvSpPr>
              <a:spLocks/>
            </p:cNvSpPr>
            <p:nvPr/>
          </p:nvSpPr>
          <p:spPr bwMode="auto">
            <a:xfrm>
              <a:off x="5591981" y="5095876"/>
              <a:ext cx="244476" cy="304802"/>
            </a:xfrm>
            <a:custGeom>
              <a:avLst/>
              <a:gdLst>
                <a:gd name="T0" fmla="*/ 443 w 463"/>
                <a:gd name="T1" fmla="*/ 537 h 578"/>
                <a:gd name="T2" fmla="*/ 407 w 463"/>
                <a:gd name="T3" fmla="*/ 552 h 578"/>
                <a:gd name="T4" fmla="*/ 358 w 463"/>
                <a:gd name="T5" fmla="*/ 567 h 578"/>
                <a:gd name="T6" fmla="*/ 305 w 463"/>
                <a:gd name="T7" fmla="*/ 577 h 578"/>
                <a:gd name="T8" fmla="*/ 243 w 463"/>
                <a:gd name="T9" fmla="*/ 577 h 578"/>
                <a:gd name="T10" fmla="*/ 162 w 463"/>
                <a:gd name="T11" fmla="*/ 561 h 578"/>
                <a:gd name="T12" fmla="*/ 96 w 463"/>
                <a:gd name="T13" fmla="*/ 525 h 578"/>
                <a:gd name="T14" fmla="*/ 59 w 463"/>
                <a:gd name="T15" fmla="*/ 489 h 578"/>
                <a:gd name="T16" fmla="*/ 20 w 463"/>
                <a:gd name="T17" fmla="*/ 417 h 578"/>
                <a:gd name="T18" fmla="*/ 1 w 463"/>
                <a:gd name="T19" fmla="*/ 325 h 578"/>
                <a:gd name="T20" fmla="*/ 1 w 463"/>
                <a:gd name="T21" fmla="*/ 256 h 578"/>
                <a:gd name="T22" fmla="*/ 20 w 463"/>
                <a:gd name="T23" fmla="*/ 165 h 578"/>
                <a:gd name="T24" fmla="*/ 59 w 463"/>
                <a:gd name="T25" fmla="*/ 93 h 578"/>
                <a:gd name="T26" fmla="*/ 95 w 463"/>
                <a:gd name="T27" fmla="*/ 56 h 578"/>
                <a:gd name="T28" fmla="*/ 162 w 463"/>
                <a:gd name="T29" fmla="*/ 19 h 578"/>
                <a:gd name="T30" fmla="*/ 243 w 463"/>
                <a:gd name="T31" fmla="*/ 0 h 578"/>
                <a:gd name="T32" fmla="*/ 319 w 463"/>
                <a:gd name="T33" fmla="*/ 1 h 578"/>
                <a:gd name="T34" fmla="*/ 410 w 463"/>
                <a:gd name="T35" fmla="*/ 24 h 578"/>
                <a:gd name="T36" fmla="*/ 463 w 463"/>
                <a:gd name="T37" fmla="*/ 137 h 578"/>
                <a:gd name="T38" fmla="*/ 434 w 463"/>
                <a:gd name="T39" fmla="*/ 118 h 578"/>
                <a:gd name="T40" fmla="*/ 365 w 463"/>
                <a:gd name="T41" fmla="*/ 80 h 578"/>
                <a:gd name="T42" fmla="*/ 295 w 463"/>
                <a:gd name="T43" fmla="*/ 63 h 578"/>
                <a:gd name="T44" fmla="*/ 249 w 463"/>
                <a:gd name="T45" fmla="*/ 63 h 578"/>
                <a:gd name="T46" fmla="*/ 192 w 463"/>
                <a:gd name="T47" fmla="*/ 76 h 578"/>
                <a:gd name="T48" fmla="*/ 145 w 463"/>
                <a:gd name="T49" fmla="*/ 105 h 578"/>
                <a:gd name="T50" fmla="*/ 119 w 463"/>
                <a:gd name="T51" fmla="*/ 134 h 578"/>
                <a:gd name="T52" fmla="*/ 92 w 463"/>
                <a:gd name="T53" fmla="*/ 190 h 578"/>
                <a:gd name="T54" fmla="*/ 77 w 463"/>
                <a:gd name="T55" fmla="*/ 262 h 578"/>
                <a:gd name="T56" fmla="*/ 77 w 463"/>
                <a:gd name="T57" fmla="*/ 318 h 578"/>
                <a:gd name="T58" fmla="*/ 93 w 463"/>
                <a:gd name="T59" fmla="*/ 390 h 578"/>
                <a:gd name="T60" fmla="*/ 122 w 463"/>
                <a:gd name="T61" fmla="*/ 446 h 578"/>
                <a:gd name="T62" fmla="*/ 148 w 463"/>
                <a:gd name="T63" fmla="*/ 473 h 578"/>
                <a:gd name="T64" fmla="*/ 195 w 463"/>
                <a:gd name="T65" fmla="*/ 501 h 578"/>
                <a:gd name="T66" fmla="*/ 270 w 463"/>
                <a:gd name="T67" fmla="*/ 514 h 578"/>
                <a:gd name="T68" fmla="*/ 346 w 463"/>
                <a:gd name="T69" fmla="*/ 504 h 578"/>
                <a:gd name="T70" fmla="*/ 392 w 463"/>
                <a:gd name="T71" fmla="*/ 485 h 578"/>
                <a:gd name="T72" fmla="*/ 457 w 463"/>
                <a:gd name="T73" fmla="*/ 440 h 578"/>
                <a:gd name="T74" fmla="*/ 463 w 463"/>
                <a:gd name="T75" fmla="*/ 527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3" h="578">
                  <a:moveTo>
                    <a:pt x="463" y="527"/>
                  </a:moveTo>
                  <a:lnTo>
                    <a:pt x="443" y="537"/>
                  </a:lnTo>
                  <a:lnTo>
                    <a:pt x="425" y="544"/>
                  </a:lnTo>
                  <a:lnTo>
                    <a:pt x="407" y="552"/>
                  </a:lnTo>
                  <a:lnTo>
                    <a:pt x="382" y="561"/>
                  </a:lnTo>
                  <a:lnTo>
                    <a:pt x="358" y="567"/>
                  </a:lnTo>
                  <a:lnTo>
                    <a:pt x="332" y="573"/>
                  </a:lnTo>
                  <a:lnTo>
                    <a:pt x="305" y="577"/>
                  </a:lnTo>
                  <a:lnTo>
                    <a:pt x="273" y="578"/>
                  </a:lnTo>
                  <a:lnTo>
                    <a:pt x="243" y="577"/>
                  </a:lnTo>
                  <a:lnTo>
                    <a:pt x="188" y="568"/>
                  </a:lnTo>
                  <a:lnTo>
                    <a:pt x="162" y="561"/>
                  </a:lnTo>
                  <a:lnTo>
                    <a:pt x="138" y="551"/>
                  </a:lnTo>
                  <a:lnTo>
                    <a:pt x="96" y="525"/>
                  </a:lnTo>
                  <a:lnTo>
                    <a:pt x="76" y="508"/>
                  </a:lnTo>
                  <a:lnTo>
                    <a:pt x="59" y="489"/>
                  </a:lnTo>
                  <a:lnTo>
                    <a:pt x="31" y="443"/>
                  </a:lnTo>
                  <a:lnTo>
                    <a:pt x="20" y="417"/>
                  </a:lnTo>
                  <a:lnTo>
                    <a:pt x="11" y="388"/>
                  </a:lnTo>
                  <a:lnTo>
                    <a:pt x="1" y="325"/>
                  </a:lnTo>
                  <a:lnTo>
                    <a:pt x="0" y="289"/>
                  </a:lnTo>
                  <a:lnTo>
                    <a:pt x="1" y="256"/>
                  </a:lnTo>
                  <a:lnTo>
                    <a:pt x="11" y="194"/>
                  </a:lnTo>
                  <a:lnTo>
                    <a:pt x="20" y="165"/>
                  </a:lnTo>
                  <a:lnTo>
                    <a:pt x="30" y="139"/>
                  </a:lnTo>
                  <a:lnTo>
                    <a:pt x="59" y="93"/>
                  </a:lnTo>
                  <a:lnTo>
                    <a:pt x="76" y="75"/>
                  </a:lnTo>
                  <a:lnTo>
                    <a:pt x="95" y="56"/>
                  </a:lnTo>
                  <a:lnTo>
                    <a:pt x="138" y="29"/>
                  </a:lnTo>
                  <a:lnTo>
                    <a:pt x="162" y="19"/>
                  </a:lnTo>
                  <a:lnTo>
                    <a:pt x="187" y="10"/>
                  </a:lnTo>
                  <a:lnTo>
                    <a:pt x="243" y="0"/>
                  </a:lnTo>
                  <a:lnTo>
                    <a:pt x="273" y="0"/>
                  </a:lnTo>
                  <a:lnTo>
                    <a:pt x="319" y="1"/>
                  </a:lnTo>
                  <a:lnTo>
                    <a:pt x="364" y="10"/>
                  </a:lnTo>
                  <a:lnTo>
                    <a:pt x="410" y="24"/>
                  </a:lnTo>
                  <a:lnTo>
                    <a:pt x="463" y="49"/>
                  </a:lnTo>
                  <a:lnTo>
                    <a:pt x="463" y="137"/>
                  </a:lnTo>
                  <a:lnTo>
                    <a:pt x="457" y="137"/>
                  </a:lnTo>
                  <a:lnTo>
                    <a:pt x="434" y="118"/>
                  </a:lnTo>
                  <a:lnTo>
                    <a:pt x="388" y="91"/>
                  </a:lnTo>
                  <a:lnTo>
                    <a:pt x="365" y="80"/>
                  </a:lnTo>
                  <a:lnTo>
                    <a:pt x="343" y="72"/>
                  </a:lnTo>
                  <a:lnTo>
                    <a:pt x="295" y="63"/>
                  </a:lnTo>
                  <a:lnTo>
                    <a:pt x="269" y="63"/>
                  </a:lnTo>
                  <a:lnTo>
                    <a:pt x="249" y="63"/>
                  </a:lnTo>
                  <a:lnTo>
                    <a:pt x="210" y="70"/>
                  </a:lnTo>
                  <a:lnTo>
                    <a:pt x="192" y="76"/>
                  </a:lnTo>
                  <a:lnTo>
                    <a:pt x="175" y="85"/>
                  </a:lnTo>
                  <a:lnTo>
                    <a:pt x="145" y="105"/>
                  </a:lnTo>
                  <a:lnTo>
                    <a:pt x="132" y="119"/>
                  </a:lnTo>
                  <a:lnTo>
                    <a:pt x="119" y="134"/>
                  </a:lnTo>
                  <a:lnTo>
                    <a:pt x="99" y="170"/>
                  </a:lnTo>
                  <a:lnTo>
                    <a:pt x="92" y="190"/>
                  </a:lnTo>
                  <a:lnTo>
                    <a:pt x="85" y="213"/>
                  </a:lnTo>
                  <a:lnTo>
                    <a:pt x="77" y="262"/>
                  </a:lnTo>
                  <a:lnTo>
                    <a:pt x="77" y="289"/>
                  </a:lnTo>
                  <a:lnTo>
                    <a:pt x="77" y="318"/>
                  </a:lnTo>
                  <a:lnTo>
                    <a:pt x="86" y="368"/>
                  </a:lnTo>
                  <a:lnTo>
                    <a:pt x="93" y="390"/>
                  </a:lnTo>
                  <a:lnTo>
                    <a:pt x="102" y="411"/>
                  </a:lnTo>
                  <a:lnTo>
                    <a:pt x="122" y="446"/>
                  </a:lnTo>
                  <a:lnTo>
                    <a:pt x="135" y="459"/>
                  </a:lnTo>
                  <a:lnTo>
                    <a:pt x="148" y="473"/>
                  </a:lnTo>
                  <a:lnTo>
                    <a:pt x="178" y="493"/>
                  </a:lnTo>
                  <a:lnTo>
                    <a:pt x="195" y="501"/>
                  </a:lnTo>
                  <a:lnTo>
                    <a:pt x="231" y="512"/>
                  </a:lnTo>
                  <a:lnTo>
                    <a:pt x="270" y="514"/>
                  </a:lnTo>
                  <a:lnTo>
                    <a:pt x="296" y="514"/>
                  </a:lnTo>
                  <a:lnTo>
                    <a:pt x="346" y="504"/>
                  </a:lnTo>
                  <a:lnTo>
                    <a:pt x="369" y="495"/>
                  </a:lnTo>
                  <a:lnTo>
                    <a:pt x="392" y="485"/>
                  </a:lnTo>
                  <a:lnTo>
                    <a:pt x="437" y="457"/>
                  </a:lnTo>
                  <a:lnTo>
                    <a:pt x="457" y="440"/>
                  </a:lnTo>
                  <a:lnTo>
                    <a:pt x="463" y="440"/>
                  </a:lnTo>
                  <a:lnTo>
                    <a:pt x="463" y="5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5"/>
            <p:cNvSpPr>
              <a:spLocks noChangeArrowheads="1"/>
            </p:cNvSpPr>
            <p:nvPr/>
          </p:nvSpPr>
          <p:spPr bwMode="auto">
            <a:xfrm>
              <a:off x="6931838" y="4597398"/>
              <a:ext cx="709616"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6"/>
            <p:cNvSpPr>
              <a:spLocks noEditPoints="1"/>
            </p:cNvSpPr>
            <p:nvPr/>
          </p:nvSpPr>
          <p:spPr bwMode="auto">
            <a:xfrm>
              <a:off x="7162027" y="4729161"/>
              <a:ext cx="249239" cy="295277"/>
            </a:xfrm>
            <a:custGeom>
              <a:avLst/>
              <a:gdLst>
                <a:gd name="T0" fmla="*/ 472 w 472"/>
                <a:gd name="T1" fmla="*/ 279 h 557"/>
                <a:gd name="T2" fmla="*/ 470 w 472"/>
                <a:gd name="T3" fmla="*/ 317 h 557"/>
                <a:gd name="T4" fmla="*/ 453 w 472"/>
                <a:gd name="T5" fmla="*/ 386 h 557"/>
                <a:gd name="T6" fmla="*/ 437 w 472"/>
                <a:gd name="T7" fmla="*/ 418 h 557"/>
                <a:gd name="T8" fmla="*/ 420 w 472"/>
                <a:gd name="T9" fmla="*/ 446 h 557"/>
                <a:gd name="T10" fmla="*/ 377 w 472"/>
                <a:gd name="T11" fmla="*/ 495 h 557"/>
                <a:gd name="T12" fmla="*/ 349 w 472"/>
                <a:gd name="T13" fmla="*/ 512 h 557"/>
                <a:gd name="T14" fmla="*/ 331 w 472"/>
                <a:gd name="T15" fmla="*/ 524 h 557"/>
                <a:gd name="T16" fmla="*/ 288 w 472"/>
                <a:gd name="T17" fmla="*/ 541 h 557"/>
                <a:gd name="T18" fmla="*/ 265 w 472"/>
                <a:gd name="T19" fmla="*/ 547 h 557"/>
                <a:gd name="T20" fmla="*/ 213 w 472"/>
                <a:gd name="T21" fmla="*/ 556 h 557"/>
                <a:gd name="T22" fmla="*/ 141 w 472"/>
                <a:gd name="T23" fmla="*/ 557 h 557"/>
                <a:gd name="T24" fmla="*/ 0 w 472"/>
                <a:gd name="T25" fmla="*/ 557 h 557"/>
                <a:gd name="T26" fmla="*/ 0 w 472"/>
                <a:gd name="T27" fmla="*/ 0 h 557"/>
                <a:gd name="T28" fmla="*/ 140 w 472"/>
                <a:gd name="T29" fmla="*/ 0 h 557"/>
                <a:gd name="T30" fmla="*/ 178 w 472"/>
                <a:gd name="T31" fmla="*/ 0 h 557"/>
                <a:gd name="T32" fmla="*/ 243 w 472"/>
                <a:gd name="T33" fmla="*/ 6 h 557"/>
                <a:gd name="T34" fmla="*/ 269 w 472"/>
                <a:gd name="T35" fmla="*/ 12 h 557"/>
                <a:gd name="T36" fmla="*/ 315 w 472"/>
                <a:gd name="T37" fmla="*/ 25 h 557"/>
                <a:gd name="T38" fmla="*/ 351 w 472"/>
                <a:gd name="T39" fmla="*/ 43 h 557"/>
                <a:gd name="T40" fmla="*/ 378 w 472"/>
                <a:gd name="T41" fmla="*/ 62 h 557"/>
                <a:gd name="T42" fmla="*/ 423 w 472"/>
                <a:gd name="T43" fmla="*/ 110 h 557"/>
                <a:gd name="T44" fmla="*/ 439 w 472"/>
                <a:gd name="T45" fmla="*/ 138 h 557"/>
                <a:gd name="T46" fmla="*/ 454 w 472"/>
                <a:gd name="T47" fmla="*/ 169 h 557"/>
                <a:gd name="T48" fmla="*/ 470 w 472"/>
                <a:gd name="T49" fmla="*/ 239 h 557"/>
                <a:gd name="T50" fmla="*/ 472 w 472"/>
                <a:gd name="T51" fmla="*/ 279 h 557"/>
                <a:gd name="T52" fmla="*/ 394 w 472"/>
                <a:gd name="T53" fmla="*/ 278 h 557"/>
                <a:gd name="T54" fmla="*/ 393 w 472"/>
                <a:gd name="T55" fmla="*/ 246 h 557"/>
                <a:gd name="T56" fmla="*/ 381 w 472"/>
                <a:gd name="T57" fmla="*/ 190 h 557"/>
                <a:gd name="T58" fmla="*/ 371 w 472"/>
                <a:gd name="T59" fmla="*/ 167 h 557"/>
                <a:gd name="T60" fmla="*/ 358 w 472"/>
                <a:gd name="T61" fmla="*/ 146 h 557"/>
                <a:gd name="T62" fmla="*/ 324 w 472"/>
                <a:gd name="T63" fmla="*/ 111 h 557"/>
                <a:gd name="T64" fmla="*/ 302 w 472"/>
                <a:gd name="T65" fmla="*/ 97 h 557"/>
                <a:gd name="T66" fmla="*/ 269 w 472"/>
                <a:gd name="T67" fmla="*/ 79 h 557"/>
                <a:gd name="T68" fmla="*/ 233 w 472"/>
                <a:gd name="T69" fmla="*/ 71 h 557"/>
                <a:gd name="T70" fmla="*/ 193 w 472"/>
                <a:gd name="T71" fmla="*/ 65 h 557"/>
                <a:gd name="T72" fmla="*/ 144 w 472"/>
                <a:gd name="T73" fmla="*/ 64 h 557"/>
                <a:gd name="T74" fmla="*/ 75 w 472"/>
                <a:gd name="T75" fmla="*/ 64 h 557"/>
                <a:gd name="T76" fmla="*/ 75 w 472"/>
                <a:gd name="T77" fmla="*/ 494 h 557"/>
                <a:gd name="T78" fmla="*/ 144 w 472"/>
                <a:gd name="T79" fmla="*/ 494 h 557"/>
                <a:gd name="T80" fmla="*/ 196 w 472"/>
                <a:gd name="T81" fmla="*/ 492 h 557"/>
                <a:gd name="T82" fmla="*/ 237 w 472"/>
                <a:gd name="T83" fmla="*/ 487 h 557"/>
                <a:gd name="T84" fmla="*/ 257 w 472"/>
                <a:gd name="T85" fmla="*/ 481 h 557"/>
                <a:gd name="T86" fmla="*/ 293 w 472"/>
                <a:gd name="T87" fmla="*/ 466 h 557"/>
                <a:gd name="T88" fmla="*/ 311 w 472"/>
                <a:gd name="T89" fmla="*/ 456 h 557"/>
                <a:gd name="T90" fmla="*/ 331 w 472"/>
                <a:gd name="T91" fmla="*/ 443 h 557"/>
                <a:gd name="T92" fmla="*/ 361 w 472"/>
                <a:gd name="T93" fmla="*/ 407 h 557"/>
                <a:gd name="T94" fmla="*/ 372 w 472"/>
                <a:gd name="T95" fmla="*/ 387 h 557"/>
                <a:gd name="T96" fmla="*/ 383 w 472"/>
                <a:gd name="T97" fmla="*/ 364 h 557"/>
                <a:gd name="T98" fmla="*/ 393 w 472"/>
                <a:gd name="T99" fmla="*/ 310 h 557"/>
                <a:gd name="T100" fmla="*/ 394 w 472"/>
                <a:gd name="T101" fmla="*/ 278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557">
                  <a:moveTo>
                    <a:pt x="472" y="279"/>
                  </a:moveTo>
                  <a:lnTo>
                    <a:pt x="470" y="317"/>
                  </a:lnTo>
                  <a:lnTo>
                    <a:pt x="453" y="386"/>
                  </a:lnTo>
                  <a:lnTo>
                    <a:pt x="437" y="418"/>
                  </a:lnTo>
                  <a:lnTo>
                    <a:pt x="420" y="446"/>
                  </a:lnTo>
                  <a:lnTo>
                    <a:pt x="377" y="495"/>
                  </a:lnTo>
                  <a:lnTo>
                    <a:pt x="349" y="512"/>
                  </a:lnTo>
                  <a:lnTo>
                    <a:pt x="331" y="524"/>
                  </a:lnTo>
                  <a:lnTo>
                    <a:pt x="288" y="541"/>
                  </a:lnTo>
                  <a:lnTo>
                    <a:pt x="265" y="547"/>
                  </a:lnTo>
                  <a:lnTo>
                    <a:pt x="213" y="556"/>
                  </a:lnTo>
                  <a:lnTo>
                    <a:pt x="141" y="557"/>
                  </a:lnTo>
                  <a:lnTo>
                    <a:pt x="0" y="557"/>
                  </a:lnTo>
                  <a:lnTo>
                    <a:pt x="0" y="0"/>
                  </a:lnTo>
                  <a:lnTo>
                    <a:pt x="140" y="0"/>
                  </a:lnTo>
                  <a:lnTo>
                    <a:pt x="178" y="0"/>
                  </a:lnTo>
                  <a:lnTo>
                    <a:pt x="243" y="6"/>
                  </a:lnTo>
                  <a:lnTo>
                    <a:pt x="269" y="12"/>
                  </a:lnTo>
                  <a:lnTo>
                    <a:pt x="315" y="25"/>
                  </a:lnTo>
                  <a:lnTo>
                    <a:pt x="351" y="43"/>
                  </a:lnTo>
                  <a:lnTo>
                    <a:pt x="378" y="62"/>
                  </a:lnTo>
                  <a:lnTo>
                    <a:pt x="423" y="110"/>
                  </a:lnTo>
                  <a:lnTo>
                    <a:pt x="439" y="138"/>
                  </a:lnTo>
                  <a:lnTo>
                    <a:pt x="454" y="169"/>
                  </a:lnTo>
                  <a:lnTo>
                    <a:pt x="470" y="239"/>
                  </a:lnTo>
                  <a:lnTo>
                    <a:pt x="472" y="279"/>
                  </a:lnTo>
                  <a:close/>
                  <a:moveTo>
                    <a:pt x="394" y="278"/>
                  </a:moveTo>
                  <a:lnTo>
                    <a:pt x="393" y="246"/>
                  </a:lnTo>
                  <a:lnTo>
                    <a:pt x="381" y="190"/>
                  </a:lnTo>
                  <a:lnTo>
                    <a:pt x="371" y="167"/>
                  </a:lnTo>
                  <a:lnTo>
                    <a:pt x="358" y="146"/>
                  </a:lnTo>
                  <a:lnTo>
                    <a:pt x="324" y="111"/>
                  </a:lnTo>
                  <a:lnTo>
                    <a:pt x="302" y="97"/>
                  </a:lnTo>
                  <a:lnTo>
                    <a:pt x="269" y="79"/>
                  </a:lnTo>
                  <a:lnTo>
                    <a:pt x="233" y="71"/>
                  </a:lnTo>
                  <a:lnTo>
                    <a:pt x="193" y="65"/>
                  </a:lnTo>
                  <a:lnTo>
                    <a:pt x="144" y="64"/>
                  </a:lnTo>
                  <a:lnTo>
                    <a:pt x="75" y="64"/>
                  </a:lnTo>
                  <a:lnTo>
                    <a:pt x="75" y="494"/>
                  </a:lnTo>
                  <a:lnTo>
                    <a:pt x="144" y="494"/>
                  </a:lnTo>
                  <a:lnTo>
                    <a:pt x="196" y="492"/>
                  </a:lnTo>
                  <a:lnTo>
                    <a:pt x="237" y="487"/>
                  </a:lnTo>
                  <a:lnTo>
                    <a:pt x="257" y="481"/>
                  </a:lnTo>
                  <a:lnTo>
                    <a:pt x="293" y="466"/>
                  </a:lnTo>
                  <a:lnTo>
                    <a:pt x="311" y="456"/>
                  </a:lnTo>
                  <a:lnTo>
                    <a:pt x="331" y="443"/>
                  </a:lnTo>
                  <a:lnTo>
                    <a:pt x="361" y="407"/>
                  </a:lnTo>
                  <a:lnTo>
                    <a:pt x="372" y="387"/>
                  </a:lnTo>
                  <a:lnTo>
                    <a:pt x="383" y="364"/>
                  </a:lnTo>
                  <a:lnTo>
                    <a:pt x="393" y="310"/>
                  </a:lnTo>
                  <a:lnTo>
                    <a:pt x="394"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107"/>
            <p:cNvSpPr>
              <a:spLocks noChangeShapeType="1"/>
            </p:cNvSpPr>
            <p:nvPr/>
          </p:nvSpPr>
          <p:spPr bwMode="auto">
            <a:xfrm flipV="1">
              <a:off x="4394999" y="4495797"/>
              <a:ext cx="760417" cy="457203"/>
            </a:xfrm>
            <a:prstGeom prst="line">
              <a:avLst/>
            </a:prstGeom>
            <a:noFill/>
            <a:ln w="23813">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8"/>
            <p:cNvSpPr>
              <a:spLocks/>
            </p:cNvSpPr>
            <p:nvPr/>
          </p:nvSpPr>
          <p:spPr bwMode="auto">
            <a:xfrm>
              <a:off x="5022065" y="4479922"/>
              <a:ext cx="160338" cy="127001"/>
            </a:xfrm>
            <a:custGeom>
              <a:avLst/>
              <a:gdLst>
                <a:gd name="T0" fmla="*/ 0 w 302"/>
                <a:gd name="T1" fmla="*/ 58 h 241"/>
                <a:gd name="T2" fmla="*/ 302 w 302"/>
                <a:gd name="T3" fmla="*/ 0 h 241"/>
                <a:gd name="T4" fmla="*/ 109 w 302"/>
                <a:gd name="T5" fmla="*/ 241 h 241"/>
                <a:gd name="T6" fmla="*/ 111 w 302"/>
                <a:gd name="T7" fmla="*/ 212 h 241"/>
                <a:gd name="T8" fmla="*/ 98 w 302"/>
                <a:gd name="T9" fmla="*/ 157 h 241"/>
                <a:gd name="T10" fmla="*/ 69 w 302"/>
                <a:gd name="T11" fmla="*/ 108 h 241"/>
                <a:gd name="T12" fmla="*/ 26 w 302"/>
                <a:gd name="T13" fmla="*/ 71 h 241"/>
                <a:gd name="T14" fmla="*/ 0 w 302"/>
                <a:gd name="T15" fmla="*/ 5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41">
                  <a:moveTo>
                    <a:pt x="0" y="58"/>
                  </a:moveTo>
                  <a:lnTo>
                    <a:pt x="302" y="0"/>
                  </a:lnTo>
                  <a:lnTo>
                    <a:pt x="109" y="241"/>
                  </a:lnTo>
                  <a:lnTo>
                    <a:pt x="111" y="212"/>
                  </a:lnTo>
                  <a:lnTo>
                    <a:pt x="98" y="157"/>
                  </a:lnTo>
                  <a:lnTo>
                    <a:pt x="69" y="108"/>
                  </a:lnTo>
                  <a:lnTo>
                    <a:pt x="26" y="71"/>
                  </a:lnTo>
                  <a:lnTo>
                    <a:pt x="0" y="58"/>
                  </a:lnTo>
                  <a:close/>
                </a:path>
              </a:pathLst>
            </a:custGeom>
            <a:solidFill>
              <a:srgbClr val="E5AB23"/>
            </a:solidFill>
            <a:ln w="7938">
              <a:solidFill>
                <a:srgbClr val="E5AB2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Line 109"/>
            <p:cNvSpPr>
              <a:spLocks noChangeShapeType="1"/>
            </p:cNvSpPr>
            <p:nvPr/>
          </p:nvSpPr>
          <p:spPr bwMode="auto">
            <a:xfrm>
              <a:off x="4394999" y="4953000"/>
              <a:ext cx="760417" cy="304802"/>
            </a:xfrm>
            <a:prstGeom prst="line">
              <a:avLst/>
            </a:prstGeom>
            <a:noFill/>
            <a:ln w="23813">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0"/>
            <p:cNvSpPr>
              <a:spLocks/>
            </p:cNvSpPr>
            <p:nvPr/>
          </p:nvSpPr>
          <p:spPr bwMode="auto">
            <a:xfrm>
              <a:off x="5022065" y="5159376"/>
              <a:ext cx="163513" cy="109538"/>
            </a:xfrm>
            <a:custGeom>
              <a:avLst/>
              <a:gdLst>
                <a:gd name="T0" fmla="*/ 79 w 309"/>
                <a:gd name="T1" fmla="*/ 0 h 206"/>
                <a:gd name="T2" fmla="*/ 309 w 309"/>
                <a:gd name="T3" fmla="*/ 206 h 206"/>
                <a:gd name="T4" fmla="*/ 0 w 309"/>
                <a:gd name="T5" fmla="*/ 197 h 206"/>
                <a:gd name="T6" fmla="*/ 24 w 309"/>
                <a:gd name="T7" fmla="*/ 182 h 206"/>
                <a:gd name="T8" fmla="*/ 60 w 309"/>
                <a:gd name="T9" fmla="*/ 137 h 206"/>
                <a:gd name="T10" fmla="*/ 80 w 309"/>
                <a:gd name="T11" fmla="*/ 85 h 206"/>
                <a:gd name="T12" fmla="*/ 84 w 309"/>
                <a:gd name="T13" fmla="*/ 29 h 206"/>
                <a:gd name="T14" fmla="*/ 79 w 309"/>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06">
                  <a:moveTo>
                    <a:pt x="79" y="0"/>
                  </a:moveTo>
                  <a:lnTo>
                    <a:pt x="309" y="206"/>
                  </a:lnTo>
                  <a:lnTo>
                    <a:pt x="0" y="197"/>
                  </a:lnTo>
                  <a:lnTo>
                    <a:pt x="24" y="182"/>
                  </a:lnTo>
                  <a:lnTo>
                    <a:pt x="60" y="137"/>
                  </a:lnTo>
                  <a:lnTo>
                    <a:pt x="80" y="85"/>
                  </a:lnTo>
                  <a:lnTo>
                    <a:pt x="84" y="29"/>
                  </a:lnTo>
                  <a:lnTo>
                    <a:pt x="79" y="0"/>
                  </a:lnTo>
                  <a:close/>
                </a:path>
              </a:pathLst>
            </a:custGeom>
            <a:solidFill>
              <a:srgbClr val="E5AB23"/>
            </a:solidFill>
            <a:ln w="7938">
              <a:solidFill>
                <a:srgbClr val="E5AB2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111"/>
            <p:cNvSpPr>
              <a:spLocks noChangeShapeType="1"/>
            </p:cNvSpPr>
            <p:nvPr/>
          </p:nvSpPr>
          <p:spPr bwMode="auto">
            <a:xfrm flipV="1">
              <a:off x="6271435" y="4953000"/>
              <a:ext cx="660404" cy="304802"/>
            </a:xfrm>
            <a:prstGeom prst="line">
              <a:avLst/>
            </a:prstGeom>
            <a:noFill/>
            <a:ln w="23813">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2"/>
            <p:cNvSpPr>
              <a:spLocks/>
            </p:cNvSpPr>
            <p:nvPr/>
          </p:nvSpPr>
          <p:spPr bwMode="auto">
            <a:xfrm>
              <a:off x="6796900" y="4940300"/>
              <a:ext cx="161926" cy="114301"/>
            </a:xfrm>
            <a:custGeom>
              <a:avLst/>
              <a:gdLst>
                <a:gd name="T0" fmla="*/ 0 w 307"/>
                <a:gd name="T1" fmla="*/ 25 h 218"/>
                <a:gd name="T2" fmla="*/ 307 w 307"/>
                <a:gd name="T3" fmla="*/ 0 h 218"/>
                <a:gd name="T4" fmla="*/ 89 w 307"/>
                <a:gd name="T5" fmla="*/ 218 h 218"/>
                <a:gd name="T6" fmla="*/ 93 w 307"/>
                <a:gd name="T7" fmla="*/ 190 h 218"/>
                <a:gd name="T8" fmla="*/ 87 w 307"/>
                <a:gd name="T9" fmla="*/ 134 h 218"/>
                <a:gd name="T10" fmla="*/ 63 w 307"/>
                <a:gd name="T11" fmla="*/ 82 h 218"/>
                <a:gd name="T12" fmla="*/ 24 w 307"/>
                <a:gd name="T13" fmla="*/ 41 h 218"/>
                <a:gd name="T14" fmla="*/ 0 w 307"/>
                <a:gd name="T15" fmla="*/ 2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218">
                  <a:moveTo>
                    <a:pt x="0" y="25"/>
                  </a:moveTo>
                  <a:lnTo>
                    <a:pt x="307" y="0"/>
                  </a:lnTo>
                  <a:lnTo>
                    <a:pt x="89" y="218"/>
                  </a:lnTo>
                  <a:lnTo>
                    <a:pt x="93" y="190"/>
                  </a:lnTo>
                  <a:lnTo>
                    <a:pt x="87" y="134"/>
                  </a:lnTo>
                  <a:lnTo>
                    <a:pt x="63" y="82"/>
                  </a:lnTo>
                  <a:lnTo>
                    <a:pt x="24" y="41"/>
                  </a:lnTo>
                  <a:lnTo>
                    <a:pt x="0" y="25"/>
                  </a:lnTo>
                  <a:close/>
                </a:path>
              </a:pathLst>
            </a:custGeom>
            <a:solidFill>
              <a:srgbClr val="E5AB23"/>
            </a:solidFill>
            <a:ln w="7938">
              <a:solidFill>
                <a:srgbClr val="E5AB2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113"/>
            <p:cNvSpPr>
              <a:spLocks noChangeShapeType="1"/>
            </p:cNvSpPr>
            <p:nvPr/>
          </p:nvSpPr>
          <p:spPr bwMode="auto">
            <a:xfrm>
              <a:off x="6271435" y="4495797"/>
              <a:ext cx="660404" cy="304802"/>
            </a:xfrm>
            <a:prstGeom prst="line">
              <a:avLst/>
            </a:prstGeom>
            <a:noFill/>
            <a:ln w="23813">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4"/>
            <p:cNvSpPr>
              <a:spLocks/>
            </p:cNvSpPr>
            <p:nvPr/>
          </p:nvSpPr>
          <p:spPr bwMode="auto">
            <a:xfrm>
              <a:off x="6796900" y="4698999"/>
              <a:ext cx="161926" cy="114301"/>
            </a:xfrm>
            <a:custGeom>
              <a:avLst/>
              <a:gdLst>
                <a:gd name="T0" fmla="*/ 89 w 306"/>
                <a:gd name="T1" fmla="*/ 0 h 217"/>
                <a:gd name="T2" fmla="*/ 306 w 306"/>
                <a:gd name="T3" fmla="*/ 217 h 217"/>
                <a:gd name="T4" fmla="*/ 0 w 306"/>
                <a:gd name="T5" fmla="*/ 193 h 217"/>
                <a:gd name="T6" fmla="*/ 25 w 306"/>
                <a:gd name="T7" fmla="*/ 177 h 217"/>
                <a:gd name="T8" fmla="*/ 62 w 306"/>
                <a:gd name="T9" fmla="*/ 137 h 217"/>
                <a:gd name="T10" fmla="*/ 85 w 306"/>
                <a:gd name="T11" fmla="*/ 85 h 217"/>
                <a:gd name="T12" fmla="*/ 92 w 306"/>
                <a:gd name="T13" fmla="*/ 29 h 217"/>
                <a:gd name="T14" fmla="*/ 89 w 306"/>
                <a:gd name="T15" fmla="*/ 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217">
                  <a:moveTo>
                    <a:pt x="89" y="0"/>
                  </a:moveTo>
                  <a:lnTo>
                    <a:pt x="306" y="217"/>
                  </a:lnTo>
                  <a:lnTo>
                    <a:pt x="0" y="193"/>
                  </a:lnTo>
                  <a:lnTo>
                    <a:pt x="25" y="177"/>
                  </a:lnTo>
                  <a:lnTo>
                    <a:pt x="62" y="137"/>
                  </a:lnTo>
                  <a:lnTo>
                    <a:pt x="85" y="85"/>
                  </a:lnTo>
                  <a:lnTo>
                    <a:pt x="92" y="29"/>
                  </a:lnTo>
                  <a:lnTo>
                    <a:pt x="89" y="0"/>
                  </a:lnTo>
                  <a:close/>
                </a:path>
              </a:pathLst>
            </a:custGeom>
            <a:solidFill>
              <a:srgbClr val="E5AB23"/>
            </a:solidFill>
            <a:ln w="7938">
              <a:solidFill>
                <a:srgbClr val="E5AB2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115"/>
            <p:cNvSpPr>
              <a:spLocks noChangeArrowheads="1"/>
            </p:cNvSpPr>
            <p:nvPr/>
          </p:nvSpPr>
          <p:spPr bwMode="auto">
            <a:xfrm>
              <a:off x="6069821" y="4238621"/>
              <a:ext cx="198439" cy="460378"/>
            </a:xfrm>
            <a:prstGeom prst="rect">
              <a:avLst/>
            </a:prstGeom>
            <a:solidFill>
              <a:srgbClr val="FFFFFF"/>
            </a:solidFill>
            <a:ln w="20638">
              <a:solidFill>
                <a:srgbClr val="E5AB2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16"/>
            <p:cNvSpPr>
              <a:spLocks/>
            </p:cNvSpPr>
            <p:nvPr/>
          </p:nvSpPr>
          <p:spPr bwMode="auto">
            <a:xfrm>
              <a:off x="6065058" y="4546598"/>
              <a:ext cx="101601" cy="101601"/>
            </a:xfrm>
            <a:custGeom>
              <a:avLst/>
              <a:gdLst>
                <a:gd name="T0" fmla="*/ 0 w 191"/>
                <a:gd name="T1" fmla="*/ 0 h 191"/>
                <a:gd name="T2" fmla="*/ 191 w 191"/>
                <a:gd name="T3" fmla="*/ 96 h 191"/>
                <a:gd name="T4" fmla="*/ 0 w 191"/>
                <a:gd name="T5" fmla="*/ 191 h 191"/>
              </a:gdLst>
              <a:ahLst/>
              <a:cxnLst>
                <a:cxn ang="0">
                  <a:pos x="T0" y="T1"/>
                </a:cxn>
                <a:cxn ang="0">
                  <a:pos x="T2" y="T3"/>
                </a:cxn>
                <a:cxn ang="0">
                  <a:pos x="T4" y="T5"/>
                </a:cxn>
              </a:cxnLst>
              <a:rect l="0" t="0" r="r" b="b"/>
              <a:pathLst>
                <a:path w="191" h="191">
                  <a:moveTo>
                    <a:pt x="0" y="0"/>
                  </a:moveTo>
                  <a:lnTo>
                    <a:pt x="191" y="96"/>
                  </a:lnTo>
                  <a:lnTo>
                    <a:pt x="0" y="191"/>
                  </a:lnTo>
                </a:path>
              </a:pathLst>
            </a:custGeom>
            <a:noFill/>
            <a:ln w="9525">
              <a:solidFill>
                <a:srgbClr val="E5AB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17"/>
            <p:cNvSpPr>
              <a:spLocks noChangeShapeType="1"/>
            </p:cNvSpPr>
            <p:nvPr/>
          </p:nvSpPr>
          <p:spPr bwMode="auto">
            <a:xfrm>
              <a:off x="5663419" y="4495797"/>
              <a:ext cx="101601" cy="0"/>
            </a:xfrm>
            <a:prstGeom prst="line">
              <a:avLst/>
            </a:prstGeom>
            <a:noFill/>
            <a:ln w="20638">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18"/>
            <p:cNvSpPr>
              <a:spLocks noChangeShapeType="1"/>
            </p:cNvSpPr>
            <p:nvPr/>
          </p:nvSpPr>
          <p:spPr bwMode="auto">
            <a:xfrm>
              <a:off x="5966633" y="4495797"/>
              <a:ext cx="103188" cy="0"/>
            </a:xfrm>
            <a:prstGeom prst="line">
              <a:avLst/>
            </a:prstGeom>
            <a:noFill/>
            <a:ln w="20638">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37"/>
            <p:cNvSpPr>
              <a:spLocks noChangeShapeType="1"/>
            </p:cNvSpPr>
            <p:nvPr/>
          </p:nvSpPr>
          <p:spPr bwMode="auto">
            <a:xfrm flipH="1" flipV="1">
              <a:off x="4756951" y="4662486"/>
              <a:ext cx="95251" cy="87313"/>
            </a:xfrm>
            <a:prstGeom prst="line">
              <a:avLst/>
            </a:prstGeom>
            <a:noFill/>
            <a:ln w="9525">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8"/>
            <p:cNvSpPr>
              <a:spLocks noEditPoints="1"/>
            </p:cNvSpPr>
            <p:nvPr/>
          </p:nvSpPr>
          <p:spPr bwMode="auto">
            <a:xfrm>
              <a:off x="4809339" y="4768849"/>
              <a:ext cx="77788" cy="115888"/>
            </a:xfrm>
            <a:custGeom>
              <a:avLst/>
              <a:gdLst>
                <a:gd name="T0" fmla="*/ 147 w 148"/>
                <a:gd name="T1" fmla="*/ 124 h 217"/>
                <a:gd name="T2" fmla="*/ 136 w 148"/>
                <a:gd name="T3" fmla="*/ 167 h 217"/>
                <a:gd name="T4" fmla="*/ 110 w 148"/>
                <a:gd name="T5" fmla="*/ 199 h 217"/>
                <a:gd name="T6" fmla="*/ 71 w 148"/>
                <a:gd name="T7" fmla="*/ 216 h 217"/>
                <a:gd name="T8" fmla="*/ 39 w 148"/>
                <a:gd name="T9" fmla="*/ 217 h 217"/>
                <a:gd name="T10" fmla="*/ 26 w 148"/>
                <a:gd name="T11" fmla="*/ 216 h 217"/>
                <a:gd name="T12" fmla="*/ 20 w 148"/>
                <a:gd name="T13" fmla="*/ 187 h 217"/>
                <a:gd name="T14" fmla="*/ 26 w 148"/>
                <a:gd name="T15" fmla="*/ 190 h 217"/>
                <a:gd name="T16" fmla="*/ 42 w 148"/>
                <a:gd name="T17" fmla="*/ 193 h 217"/>
                <a:gd name="T18" fmla="*/ 65 w 148"/>
                <a:gd name="T19" fmla="*/ 193 h 217"/>
                <a:gd name="T20" fmla="*/ 100 w 148"/>
                <a:gd name="T21" fmla="*/ 176 h 217"/>
                <a:gd name="T22" fmla="*/ 117 w 148"/>
                <a:gd name="T23" fmla="*/ 140 h 217"/>
                <a:gd name="T24" fmla="*/ 107 w 148"/>
                <a:gd name="T25" fmla="*/ 131 h 217"/>
                <a:gd name="T26" fmla="*/ 84 w 148"/>
                <a:gd name="T27" fmla="*/ 138 h 217"/>
                <a:gd name="T28" fmla="*/ 58 w 148"/>
                <a:gd name="T29" fmla="*/ 138 h 217"/>
                <a:gd name="T30" fmla="*/ 36 w 148"/>
                <a:gd name="T31" fmla="*/ 132 h 217"/>
                <a:gd name="T32" fmla="*/ 15 w 148"/>
                <a:gd name="T33" fmla="*/ 117 h 217"/>
                <a:gd name="T34" fmla="*/ 2 w 148"/>
                <a:gd name="T35" fmla="*/ 91 h 217"/>
                <a:gd name="T36" fmla="*/ 2 w 148"/>
                <a:gd name="T37" fmla="*/ 58 h 217"/>
                <a:gd name="T38" fmla="*/ 22 w 148"/>
                <a:gd name="T39" fmla="*/ 20 h 217"/>
                <a:gd name="T40" fmla="*/ 58 w 148"/>
                <a:gd name="T41" fmla="*/ 1 h 217"/>
                <a:gd name="T42" fmla="*/ 88 w 148"/>
                <a:gd name="T43" fmla="*/ 1 h 217"/>
                <a:gd name="T44" fmla="*/ 114 w 148"/>
                <a:gd name="T45" fmla="*/ 10 h 217"/>
                <a:gd name="T46" fmla="*/ 134 w 148"/>
                <a:gd name="T47" fmla="*/ 32 h 217"/>
                <a:gd name="T48" fmla="*/ 147 w 148"/>
                <a:gd name="T49" fmla="*/ 69 h 217"/>
                <a:gd name="T50" fmla="*/ 120 w 148"/>
                <a:gd name="T51" fmla="*/ 91 h 217"/>
                <a:gd name="T52" fmla="*/ 115 w 148"/>
                <a:gd name="T53" fmla="*/ 56 h 217"/>
                <a:gd name="T54" fmla="*/ 104 w 148"/>
                <a:gd name="T55" fmla="*/ 35 h 217"/>
                <a:gd name="T56" fmla="*/ 90 w 148"/>
                <a:gd name="T57" fmla="*/ 26 h 217"/>
                <a:gd name="T58" fmla="*/ 72 w 148"/>
                <a:gd name="T59" fmla="*/ 23 h 217"/>
                <a:gd name="T60" fmla="*/ 46 w 148"/>
                <a:gd name="T61" fmla="*/ 30 h 217"/>
                <a:gd name="T62" fmla="*/ 31 w 148"/>
                <a:gd name="T63" fmla="*/ 50 h 217"/>
                <a:gd name="T64" fmla="*/ 29 w 148"/>
                <a:gd name="T65" fmla="*/ 83 h 217"/>
                <a:gd name="T66" fmla="*/ 38 w 148"/>
                <a:gd name="T67" fmla="*/ 101 h 217"/>
                <a:gd name="T68" fmla="*/ 52 w 148"/>
                <a:gd name="T69" fmla="*/ 112 h 217"/>
                <a:gd name="T70" fmla="*/ 68 w 148"/>
                <a:gd name="T71" fmla="*/ 115 h 217"/>
                <a:gd name="T72" fmla="*/ 88 w 148"/>
                <a:gd name="T73" fmla="*/ 115 h 217"/>
                <a:gd name="T74" fmla="*/ 110 w 148"/>
                <a:gd name="T75" fmla="*/ 109 h 217"/>
                <a:gd name="T76" fmla="*/ 120 w 148"/>
                <a:gd name="T77" fmla="*/ 101 h 217"/>
                <a:gd name="T78" fmla="*/ 120 w 148"/>
                <a:gd name="T79" fmla="*/ 9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17">
                  <a:moveTo>
                    <a:pt x="148" y="96"/>
                  </a:moveTo>
                  <a:lnTo>
                    <a:pt x="147" y="124"/>
                  </a:lnTo>
                  <a:lnTo>
                    <a:pt x="143" y="147"/>
                  </a:lnTo>
                  <a:lnTo>
                    <a:pt x="136" y="167"/>
                  </a:lnTo>
                  <a:lnTo>
                    <a:pt x="124" y="184"/>
                  </a:lnTo>
                  <a:lnTo>
                    <a:pt x="110" y="199"/>
                  </a:lnTo>
                  <a:lnTo>
                    <a:pt x="91" y="209"/>
                  </a:lnTo>
                  <a:lnTo>
                    <a:pt x="71" y="216"/>
                  </a:lnTo>
                  <a:lnTo>
                    <a:pt x="46" y="217"/>
                  </a:lnTo>
                  <a:lnTo>
                    <a:pt x="39" y="217"/>
                  </a:lnTo>
                  <a:lnTo>
                    <a:pt x="32" y="217"/>
                  </a:lnTo>
                  <a:lnTo>
                    <a:pt x="26" y="216"/>
                  </a:lnTo>
                  <a:lnTo>
                    <a:pt x="20" y="214"/>
                  </a:lnTo>
                  <a:lnTo>
                    <a:pt x="20" y="187"/>
                  </a:lnTo>
                  <a:lnTo>
                    <a:pt x="22" y="187"/>
                  </a:lnTo>
                  <a:lnTo>
                    <a:pt x="26" y="190"/>
                  </a:lnTo>
                  <a:lnTo>
                    <a:pt x="33" y="191"/>
                  </a:lnTo>
                  <a:lnTo>
                    <a:pt x="42" y="193"/>
                  </a:lnTo>
                  <a:lnTo>
                    <a:pt x="51" y="194"/>
                  </a:lnTo>
                  <a:lnTo>
                    <a:pt x="65" y="193"/>
                  </a:lnTo>
                  <a:lnTo>
                    <a:pt x="90" y="184"/>
                  </a:lnTo>
                  <a:lnTo>
                    <a:pt x="100" y="176"/>
                  </a:lnTo>
                  <a:lnTo>
                    <a:pt x="107" y="166"/>
                  </a:lnTo>
                  <a:lnTo>
                    <a:pt x="117" y="140"/>
                  </a:lnTo>
                  <a:lnTo>
                    <a:pt x="120" y="124"/>
                  </a:lnTo>
                  <a:lnTo>
                    <a:pt x="107" y="131"/>
                  </a:lnTo>
                  <a:lnTo>
                    <a:pt x="95" y="135"/>
                  </a:lnTo>
                  <a:lnTo>
                    <a:pt x="84" y="138"/>
                  </a:lnTo>
                  <a:lnTo>
                    <a:pt x="69" y="138"/>
                  </a:lnTo>
                  <a:lnTo>
                    <a:pt x="58" y="138"/>
                  </a:lnTo>
                  <a:lnTo>
                    <a:pt x="46" y="135"/>
                  </a:lnTo>
                  <a:lnTo>
                    <a:pt x="36" y="132"/>
                  </a:lnTo>
                  <a:lnTo>
                    <a:pt x="25" y="127"/>
                  </a:lnTo>
                  <a:lnTo>
                    <a:pt x="15" y="117"/>
                  </a:lnTo>
                  <a:lnTo>
                    <a:pt x="6" y="104"/>
                  </a:lnTo>
                  <a:lnTo>
                    <a:pt x="2" y="91"/>
                  </a:lnTo>
                  <a:lnTo>
                    <a:pt x="0" y="72"/>
                  </a:lnTo>
                  <a:lnTo>
                    <a:pt x="2" y="58"/>
                  </a:lnTo>
                  <a:lnTo>
                    <a:pt x="12" y="32"/>
                  </a:lnTo>
                  <a:lnTo>
                    <a:pt x="22" y="20"/>
                  </a:lnTo>
                  <a:lnTo>
                    <a:pt x="32" y="12"/>
                  </a:lnTo>
                  <a:lnTo>
                    <a:pt x="58" y="1"/>
                  </a:lnTo>
                  <a:lnTo>
                    <a:pt x="74" y="0"/>
                  </a:lnTo>
                  <a:lnTo>
                    <a:pt x="88" y="1"/>
                  </a:lnTo>
                  <a:lnTo>
                    <a:pt x="101" y="6"/>
                  </a:lnTo>
                  <a:lnTo>
                    <a:pt x="114" y="10"/>
                  </a:lnTo>
                  <a:lnTo>
                    <a:pt x="124" y="19"/>
                  </a:lnTo>
                  <a:lnTo>
                    <a:pt x="134" y="32"/>
                  </a:lnTo>
                  <a:lnTo>
                    <a:pt x="143" y="49"/>
                  </a:lnTo>
                  <a:lnTo>
                    <a:pt x="147" y="69"/>
                  </a:lnTo>
                  <a:lnTo>
                    <a:pt x="148" y="96"/>
                  </a:lnTo>
                  <a:close/>
                  <a:moveTo>
                    <a:pt x="120" y="91"/>
                  </a:moveTo>
                  <a:lnTo>
                    <a:pt x="120" y="71"/>
                  </a:lnTo>
                  <a:lnTo>
                    <a:pt x="115" y="56"/>
                  </a:lnTo>
                  <a:lnTo>
                    <a:pt x="111" y="43"/>
                  </a:lnTo>
                  <a:lnTo>
                    <a:pt x="104" y="35"/>
                  </a:lnTo>
                  <a:lnTo>
                    <a:pt x="97" y="29"/>
                  </a:lnTo>
                  <a:lnTo>
                    <a:pt x="90" y="26"/>
                  </a:lnTo>
                  <a:lnTo>
                    <a:pt x="81" y="23"/>
                  </a:lnTo>
                  <a:lnTo>
                    <a:pt x="72" y="23"/>
                  </a:lnTo>
                  <a:lnTo>
                    <a:pt x="64" y="23"/>
                  </a:lnTo>
                  <a:lnTo>
                    <a:pt x="46" y="30"/>
                  </a:lnTo>
                  <a:lnTo>
                    <a:pt x="41" y="36"/>
                  </a:lnTo>
                  <a:lnTo>
                    <a:pt x="31" y="50"/>
                  </a:lnTo>
                  <a:lnTo>
                    <a:pt x="29" y="72"/>
                  </a:lnTo>
                  <a:lnTo>
                    <a:pt x="29" y="83"/>
                  </a:lnTo>
                  <a:lnTo>
                    <a:pt x="33" y="94"/>
                  </a:lnTo>
                  <a:lnTo>
                    <a:pt x="38" y="101"/>
                  </a:lnTo>
                  <a:lnTo>
                    <a:pt x="45" y="108"/>
                  </a:lnTo>
                  <a:lnTo>
                    <a:pt x="52" y="112"/>
                  </a:lnTo>
                  <a:lnTo>
                    <a:pt x="59" y="114"/>
                  </a:lnTo>
                  <a:lnTo>
                    <a:pt x="68" y="115"/>
                  </a:lnTo>
                  <a:lnTo>
                    <a:pt x="77" y="115"/>
                  </a:lnTo>
                  <a:lnTo>
                    <a:pt x="88" y="115"/>
                  </a:lnTo>
                  <a:lnTo>
                    <a:pt x="98" y="112"/>
                  </a:lnTo>
                  <a:lnTo>
                    <a:pt x="110" y="109"/>
                  </a:lnTo>
                  <a:lnTo>
                    <a:pt x="120" y="104"/>
                  </a:lnTo>
                  <a:lnTo>
                    <a:pt x="120" y="101"/>
                  </a:lnTo>
                  <a:lnTo>
                    <a:pt x="120" y="98"/>
                  </a:lnTo>
                  <a:lnTo>
                    <a:pt x="120" y="95"/>
                  </a:lnTo>
                  <a:lnTo>
                    <a:pt x="120" y="91"/>
                  </a:lnTo>
                  <a:close/>
                </a:path>
              </a:pathLst>
            </a:custGeom>
            <a:solidFill>
              <a:srgbClr val="E5A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Line 139"/>
            <p:cNvSpPr>
              <a:spLocks noChangeShapeType="1"/>
            </p:cNvSpPr>
            <p:nvPr/>
          </p:nvSpPr>
          <p:spPr bwMode="auto">
            <a:xfrm flipH="1" flipV="1">
              <a:off x="6573061" y="4586285"/>
              <a:ext cx="14288" cy="115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Line 140"/>
            <p:cNvSpPr>
              <a:spLocks noChangeShapeType="1"/>
            </p:cNvSpPr>
            <p:nvPr/>
          </p:nvSpPr>
          <p:spPr bwMode="auto">
            <a:xfrm flipH="1" flipV="1">
              <a:off x="6573061" y="4586285"/>
              <a:ext cx="14288" cy="115888"/>
            </a:xfrm>
            <a:prstGeom prst="line">
              <a:avLst/>
            </a:prstGeom>
            <a:noFill/>
            <a:ln w="9525">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1"/>
            <p:cNvSpPr>
              <a:spLocks/>
            </p:cNvSpPr>
            <p:nvPr/>
          </p:nvSpPr>
          <p:spPr bwMode="auto">
            <a:xfrm>
              <a:off x="6428598" y="4721224"/>
              <a:ext cx="74613" cy="112713"/>
            </a:xfrm>
            <a:custGeom>
              <a:avLst/>
              <a:gdLst>
                <a:gd name="T0" fmla="*/ 141 w 141"/>
                <a:gd name="T1" fmla="*/ 213 h 213"/>
                <a:gd name="T2" fmla="*/ 0 w 141"/>
                <a:gd name="T3" fmla="*/ 213 h 213"/>
                <a:gd name="T4" fmla="*/ 0 w 141"/>
                <a:gd name="T5" fmla="*/ 184 h 213"/>
                <a:gd name="T6" fmla="*/ 29 w 141"/>
                <a:gd name="T7" fmla="*/ 158 h 213"/>
                <a:gd name="T8" fmla="*/ 43 w 141"/>
                <a:gd name="T9" fmla="*/ 147 h 213"/>
                <a:gd name="T10" fmla="*/ 56 w 141"/>
                <a:gd name="T11" fmla="*/ 134 h 213"/>
                <a:gd name="T12" fmla="*/ 81 w 141"/>
                <a:gd name="T13" fmla="*/ 109 h 213"/>
                <a:gd name="T14" fmla="*/ 94 w 141"/>
                <a:gd name="T15" fmla="*/ 92 h 213"/>
                <a:gd name="T16" fmla="*/ 102 w 141"/>
                <a:gd name="T17" fmla="*/ 76 h 213"/>
                <a:gd name="T18" fmla="*/ 104 w 141"/>
                <a:gd name="T19" fmla="*/ 59 h 213"/>
                <a:gd name="T20" fmla="*/ 102 w 141"/>
                <a:gd name="T21" fmla="*/ 43 h 213"/>
                <a:gd name="T22" fmla="*/ 92 w 141"/>
                <a:gd name="T23" fmla="*/ 33 h 213"/>
                <a:gd name="T24" fmla="*/ 81 w 141"/>
                <a:gd name="T25" fmla="*/ 26 h 213"/>
                <a:gd name="T26" fmla="*/ 63 w 141"/>
                <a:gd name="T27" fmla="*/ 24 h 213"/>
                <a:gd name="T28" fmla="*/ 50 w 141"/>
                <a:gd name="T29" fmla="*/ 24 h 213"/>
                <a:gd name="T30" fmla="*/ 35 w 141"/>
                <a:gd name="T31" fmla="*/ 29 h 213"/>
                <a:gd name="T32" fmla="*/ 20 w 141"/>
                <a:gd name="T33" fmla="*/ 34 h 213"/>
                <a:gd name="T34" fmla="*/ 6 w 141"/>
                <a:gd name="T35" fmla="*/ 42 h 213"/>
                <a:gd name="T36" fmla="*/ 4 w 141"/>
                <a:gd name="T37" fmla="*/ 42 h 213"/>
                <a:gd name="T38" fmla="*/ 4 w 141"/>
                <a:gd name="T39" fmla="*/ 13 h 213"/>
                <a:gd name="T40" fmla="*/ 16 w 141"/>
                <a:gd name="T41" fmla="*/ 9 h 213"/>
                <a:gd name="T42" fmla="*/ 32 w 141"/>
                <a:gd name="T43" fmla="*/ 4 h 213"/>
                <a:gd name="T44" fmla="*/ 48 w 141"/>
                <a:gd name="T45" fmla="*/ 0 h 213"/>
                <a:gd name="T46" fmla="*/ 63 w 141"/>
                <a:gd name="T47" fmla="*/ 0 h 213"/>
                <a:gd name="T48" fmla="*/ 79 w 141"/>
                <a:gd name="T49" fmla="*/ 0 h 213"/>
                <a:gd name="T50" fmla="*/ 104 w 141"/>
                <a:gd name="T51" fmla="*/ 9 h 213"/>
                <a:gd name="T52" fmla="*/ 114 w 141"/>
                <a:gd name="T53" fmla="*/ 16 h 213"/>
                <a:gd name="T54" fmla="*/ 122 w 141"/>
                <a:gd name="T55" fmla="*/ 23 h 213"/>
                <a:gd name="T56" fmla="*/ 131 w 141"/>
                <a:gd name="T57" fmla="*/ 45 h 213"/>
                <a:gd name="T58" fmla="*/ 132 w 141"/>
                <a:gd name="T59" fmla="*/ 58 h 213"/>
                <a:gd name="T60" fmla="*/ 132 w 141"/>
                <a:gd name="T61" fmla="*/ 69 h 213"/>
                <a:gd name="T62" fmla="*/ 130 w 141"/>
                <a:gd name="T63" fmla="*/ 79 h 213"/>
                <a:gd name="T64" fmla="*/ 125 w 141"/>
                <a:gd name="T65" fmla="*/ 89 h 213"/>
                <a:gd name="T66" fmla="*/ 121 w 141"/>
                <a:gd name="T67" fmla="*/ 99 h 213"/>
                <a:gd name="T68" fmla="*/ 115 w 141"/>
                <a:gd name="T69" fmla="*/ 108 h 213"/>
                <a:gd name="T70" fmla="*/ 108 w 141"/>
                <a:gd name="T71" fmla="*/ 117 h 213"/>
                <a:gd name="T72" fmla="*/ 99 w 141"/>
                <a:gd name="T73" fmla="*/ 125 h 213"/>
                <a:gd name="T74" fmla="*/ 89 w 141"/>
                <a:gd name="T75" fmla="*/ 135 h 213"/>
                <a:gd name="T76" fmla="*/ 75 w 141"/>
                <a:gd name="T77" fmla="*/ 150 h 213"/>
                <a:gd name="T78" fmla="*/ 59 w 141"/>
                <a:gd name="T79" fmla="*/ 164 h 213"/>
                <a:gd name="T80" fmla="*/ 43 w 141"/>
                <a:gd name="T81" fmla="*/ 177 h 213"/>
                <a:gd name="T82" fmla="*/ 29 w 141"/>
                <a:gd name="T83" fmla="*/ 190 h 213"/>
                <a:gd name="T84" fmla="*/ 141 w 141"/>
                <a:gd name="T85" fmla="*/ 190 h 213"/>
                <a:gd name="T86" fmla="*/ 141 w 141"/>
                <a:gd name="T8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3">
                  <a:moveTo>
                    <a:pt x="141" y="213"/>
                  </a:moveTo>
                  <a:lnTo>
                    <a:pt x="0" y="213"/>
                  </a:lnTo>
                  <a:lnTo>
                    <a:pt x="0" y="184"/>
                  </a:lnTo>
                  <a:lnTo>
                    <a:pt x="29" y="158"/>
                  </a:lnTo>
                  <a:lnTo>
                    <a:pt x="43" y="147"/>
                  </a:lnTo>
                  <a:lnTo>
                    <a:pt x="56" y="134"/>
                  </a:lnTo>
                  <a:lnTo>
                    <a:pt x="81" y="109"/>
                  </a:lnTo>
                  <a:lnTo>
                    <a:pt x="94" y="92"/>
                  </a:lnTo>
                  <a:lnTo>
                    <a:pt x="102" y="76"/>
                  </a:lnTo>
                  <a:lnTo>
                    <a:pt x="104" y="59"/>
                  </a:lnTo>
                  <a:lnTo>
                    <a:pt x="102" y="43"/>
                  </a:lnTo>
                  <a:lnTo>
                    <a:pt x="92" y="33"/>
                  </a:lnTo>
                  <a:lnTo>
                    <a:pt x="81" y="26"/>
                  </a:lnTo>
                  <a:lnTo>
                    <a:pt x="63" y="24"/>
                  </a:lnTo>
                  <a:lnTo>
                    <a:pt x="50" y="24"/>
                  </a:lnTo>
                  <a:lnTo>
                    <a:pt x="35" y="29"/>
                  </a:lnTo>
                  <a:lnTo>
                    <a:pt x="20" y="34"/>
                  </a:lnTo>
                  <a:lnTo>
                    <a:pt x="6" y="42"/>
                  </a:lnTo>
                  <a:lnTo>
                    <a:pt x="4" y="42"/>
                  </a:lnTo>
                  <a:lnTo>
                    <a:pt x="4" y="13"/>
                  </a:lnTo>
                  <a:lnTo>
                    <a:pt x="16" y="9"/>
                  </a:lnTo>
                  <a:lnTo>
                    <a:pt x="32" y="4"/>
                  </a:lnTo>
                  <a:lnTo>
                    <a:pt x="48" y="0"/>
                  </a:lnTo>
                  <a:lnTo>
                    <a:pt x="63" y="0"/>
                  </a:lnTo>
                  <a:lnTo>
                    <a:pt x="79" y="0"/>
                  </a:lnTo>
                  <a:lnTo>
                    <a:pt x="104" y="9"/>
                  </a:lnTo>
                  <a:lnTo>
                    <a:pt x="114" y="16"/>
                  </a:lnTo>
                  <a:lnTo>
                    <a:pt x="122" y="23"/>
                  </a:lnTo>
                  <a:lnTo>
                    <a:pt x="131" y="45"/>
                  </a:lnTo>
                  <a:lnTo>
                    <a:pt x="132" y="58"/>
                  </a:lnTo>
                  <a:lnTo>
                    <a:pt x="132" y="69"/>
                  </a:lnTo>
                  <a:lnTo>
                    <a:pt x="130" y="79"/>
                  </a:lnTo>
                  <a:lnTo>
                    <a:pt x="125" y="89"/>
                  </a:lnTo>
                  <a:lnTo>
                    <a:pt x="121" y="99"/>
                  </a:lnTo>
                  <a:lnTo>
                    <a:pt x="115" y="108"/>
                  </a:lnTo>
                  <a:lnTo>
                    <a:pt x="108" y="117"/>
                  </a:lnTo>
                  <a:lnTo>
                    <a:pt x="99" y="125"/>
                  </a:lnTo>
                  <a:lnTo>
                    <a:pt x="89" y="135"/>
                  </a:lnTo>
                  <a:lnTo>
                    <a:pt x="75" y="150"/>
                  </a:lnTo>
                  <a:lnTo>
                    <a:pt x="59" y="164"/>
                  </a:lnTo>
                  <a:lnTo>
                    <a:pt x="43" y="177"/>
                  </a:lnTo>
                  <a:lnTo>
                    <a:pt x="29" y="190"/>
                  </a:lnTo>
                  <a:lnTo>
                    <a:pt x="141" y="190"/>
                  </a:lnTo>
                  <a:lnTo>
                    <a:pt x="141" y="213"/>
                  </a:lnTo>
                  <a:close/>
                </a:path>
              </a:pathLst>
            </a:custGeom>
            <a:solidFill>
              <a:srgbClr val="E5A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2"/>
            <p:cNvSpPr>
              <a:spLocks/>
            </p:cNvSpPr>
            <p:nvPr/>
          </p:nvSpPr>
          <p:spPr bwMode="auto">
            <a:xfrm>
              <a:off x="6528611" y="4722811"/>
              <a:ext cx="71438" cy="112713"/>
            </a:xfrm>
            <a:custGeom>
              <a:avLst/>
              <a:gdLst>
                <a:gd name="T0" fmla="*/ 135 w 135"/>
                <a:gd name="T1" fmla="*/ 143 h 213"/>
                <a:gd name="T2" fmla="*/ 135 w 135"/>
                <a:gd name="T3" fmla="*/ 157 h 213"/>
                <a:gd name="T4" fmla="*/ 131 w 135"/>
                <a:gd name="T5" fmla="*/ 171 h 213"/>
                <a:gd name="T6" fmla="*/ 124 w 135"/>
                <a:gd name="T7" fmla="*/ 183 h 213"/>
                <a:gd name="T8" fmla="*/ 115 w 135"/>
                <a:gd name="T9" fmla="*/ 193 h 213"/>
                <a:gd name="T10" fmla="*/ 105 w 135"/>
                <a:gd name="T11" fmla="*/ 202 h 213"/>
                <a:gd name="T12" fmla="*/ 92 w 135"/>
                <a:gd name="T13" fmla="*/ 209 h 213"/>
                <a:gd name="T14" fmla="*/ 76 w 135"/>
                <a:gd name="T15" fmla="*/ 213 h 213"/>
                <a:gd name="T16" fmla="*/ 59 w 135"/>
                <a:gd name="T17" fmla="*/ 213 h 213"/>
                <a:gd name="T18" fmla="*/ 42 w 135"/>
                <a:gd name="T19" fmla="*/ 213 h 213"/>
                <a:gd name="T20" fmla="*/ 26 w 135"/>
                <a:gd name="T21" fmla="*/ 210 h 213"/>
                <a:gd name="T22" fmla="*/ 12 w 135"/>
                <a:gd name="T23" fmla="*/ 206 h 213"/>
                <a:gd name="T24" fmla="*/ 0 w 135"/>
                <a:gd name="T25" fmla="*/ 202 h 213"/>
                <a:gd name="T26" fmla="*/ 0 w 135"/>
                <a:gd name="T27" fmla="*/ 171 h 213"/>
                <a:gd name="T28" fmla="*/ 2 w 135"/>
                <a:gd name="T29" fmla="*/ 171 h 213"/>
                <a:gd name="T30" fmla="*/ 13 w 135"/>
                <a:gd name="T31" fmla="*/ 179 h 213"/>
                <a:gd name="T32" fmla="*/ 29 w 135"/>
                <a:gd name="T33" fmla="*/ 184 h 213"/>
                <a:gd name="T34" fmla="*/ 43 w 135"/>
                <a:gd name="T35" fmla="*/ 189 h 213"/>
                <a:gd name="T36" fmla="*/ 59 w 135"/>
                <a:gd name="T37" fmla="*/ 189 h 213"/>
                <a:gd name="T38" fmla="*/ 69 w 135"/>
                <a:gd name="T39" fmla="*/ 189 h 213"/>
                <a:gd name="T40" fmla="*/ 78 w 135"/>
                <a:gd name="T41" fmla="*/ 186 h 213"/>
                <a:gd name="T42" fmla="*/ 86 w 135"/>
                <a:gd name="T43" fmla="*/ 183 h 213"/>
                <a:gd name="T44" fmla="*/ 95 w 135"/>
                <a:gd name="T45" fmla="*/ 177 h 213"/>
                <a:gd name="T46" fmla="*/ 101 w 135"/>
                <a:gd name="T47" fmla="*/ 170 h 213"/>
                <a:gd name="T48" fmla="*/ 104 w 135"/>
                <a:gd name="T49" fmla="*/ 163 h 213"/>
                <a:gd name="T50" fmla="*/ 106 w 135"/>
                <a:gd name="T51" fmla="*/ 153 h 213"/>
                <a:gd name="T52" fmla="*/ 106 w 135"/>
                <a:gd name="T53" fmla="*/ 143 h 213"/>
                <a:gd name="T54" fmla="*/ 106 w 135"/>
                <a:gd name="T55" fmla="*/ 133 h 213"/>
                <a:gd name="T56" fmla="*/ 104 w 135"/>
                <a:gd name="T57" fmla="*/ 124 h 213"/>
                <a:gd name="T58" fmla="*/ 99 w 135"/>
                <a:gd name="T59" fmla="*/ 117 h 213"/>
                <a:gd name="T60" fmla="*/ 94 w 135"/>
                <a:gd name="T61" fmla="*/ 113 h 213"/>
                <a:gd name="T62" fmla="*/ 85 w 135"/>
                <a:gd name="T63" fmla="*/ 108 h 213"/>
                <a:gd name="T64" fmla="*/ 75 w 135"/>
                <a:gd name="T65" fmla="*/ 105 h 213"/>
                <a:gd name="T66" fmla="*/ 65 w 135"/>
                <a:gd name="T67" fmla="*/ 104 h 213"/>
                <a:gd name="T68" fmla="*/ 52 w 135"/>
                <a:gd name="T69" fmla="*/ 102 h 213"/>
                <a:gd name="T70" fmla="*/ 40 w 135"/>
                <a:gd name="T71" fmla="*/ 102 h 213"/>
                <a:gd name="T72" fmla="*/ 27 w 135"/>
                <a:gd name="T73" fmla="*/ 104 h 213"/>
                <a:gd name="T74" fmla="*/ 17 w 135"/>
                <a:gd name="T75" fmla="*/ 107 h 213"/>
                <a:gd name="T76" fmla="*/ 9 w 135"/>
                <a:gd name="T77" fmla="*/ 108 h 213"/>
                <a:gd name="T78" fmla="*/ 9 w 135"/>
                <a:gd name="T79" fmla="*/ 0 h 213"/>
                <a:gd name="T80" fmla="*/ 134 w 135"/>
                <a:gd name="T81" fmla="*/ 0 h 213"/>
                <a:gd name="T82" fmla="*/ 134 w 135"/>
                <a:gd name="T83" fmla="*/ 25 h 213"/>
                <a:gd name="T84" fmla="*/ 36 w 135"/>
                <a:gd name="T85" fmla="*/ 25 h 213"/>
                <a:gd name="T86" fmla="*/ 36 w 135"/>
                <a:gd name="T87" fmla="*/ 81 h 213"/>
                <a:gd name="T88" fmla="*/ 42 w 135"/>
                <a:gd name="T89" fmla="*/ 79 h 213"/>
                <a:gd name="T90" fmla="*/ 48 w 135"/>
                <a:gd name="T91" fmla="*/ 79 h 213"/>
                <a:gd name="T92" fmla="*/ 53 w 135"/>
                <a:gd name="T93" fmla="*/ 79 h 213"/>
                <a:gd name="T94" fmla="*/ 59 w 135"/>
                <a:gd name="T95" fmla="*/ 79 h 213"/>
                <a:gd name="T96" fmla="*/ 75 w 135"/>
                <a:gd name="T97" fmla="*/ 79 h 213"/>
                <a:gd name="T98" fmla="*/ 89 w 135"/>
                <a:gd name="T99" fmla="*/ 82 h 213"/>
                <a:gd name="T100" fmla="*/ 101 w 135"/>
                <a:gd name="T101" fmla="*/ 85 h 213"/>
                <a:gd name="T102" fmla="*/ 112 w 135"/>
                <a:gd name="T103" fmla="*/ 92 h 213"/>
                <a:gd name="T104" fmla="*/ 122 w 135"/>
                <a:gd name="T105" fmla="*/ 101 h 213"/>
                <a:gd name="T106" fmla="*/ 129 w 135"/>
                <a:gd name="T107" fmla="*/ 113 h 213"/>
                <a:gd name="T108" fmla="*/ 135 w 135"/>
                <a:gd name="T109" fmla="*/ 125 h 213"/>
                <a:gd name="T110" fmla="*/ 135 w 135"/>
                <a:gd name="T111" fmla="*/ 14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213">
                  <a:moveTo>
                    <a:pt x="135" y="143"/>
                  </a:moveTo>
                  <a:lnTo>
                    <a:pt x="135" y="157"/>
                  </a:lnTo>
                  <a:lnTo>
                    <a:pt x="131" y="171"/>
                  </a:lnTo>
                  <a:lnTo>
                    <a:pt x="124" y="183"/>
                  </a:lnTo>
                  <a:lnTo>
                    <a:pt x="115" y="193"/>
                  </a:lnTo>
                  <a:lnTo>
                    <a:pt x="105" y="202"/>
                  </a:lnTo>
                  <a:lnTo>
                    <a:pt x="92" y="209"/>
                  </a:lnTo>
                  <a:lnTo>
                    <a:pt x="76" y="213"/>
                  </a:lnTo>
                  <a:lnTo>
                    <a:pt x="59" y="213"/>
                  </a:lnTo>
                  <a:lnTo>
                    <a:pt x="42" y="213"/>
                  </a:lnTo>
                  <a:lnTo>
                    <a:pt x="26" y="210"/>
                  </a:lnTo>
                  <a:lnTo>
                    <a:pt x="12" y="206"/>
                  </a:lnTo>
                  <a:lnTo>
                    <a:pt x="0" y="202"/>
                  </a:lnTo>
                  <a:lnTo>
                    <a:pt x="0" y="171"/>
                  </a:lnTo>
                  <a:lnTo>
                    <a:pt x="2" y="171"/>
                  </a:lnTo>
                  <a:lnTo>
                    <a:pt x="13" y="179"/>
                  </a:lnTo>
                  <a:lnTo>
                    <a:pt x="29" y="184"/>
                  </a:lnTo>
                  <a:lnTo>
                    <a:pt x="43" y="189"/>
                  </a:lnTo>
                  <a:lnTo>
                    <a:pt x="59" y="189"/>
                  </a:lnTo>
                  <a:lnTo>
                    <a:pt x="69" y="189"/>
                  </a:lnTo>
                  <a:lnTo>
                    <a:pt x="78" y="186"/>
                  </a:lnTo>
                  <a:lnTo>
                    <a:pt x="86" y="183"/>
                  </a:lnTo>
                  <a:lnTo>
                    <a:pt x="95" y="177"/>
                  </a:lnTo>
                  <a:lnTo>
                    <a:pt x="101" y="170"/>
                  </a:lnTo>
                  <a:lnTo>
                    <a:pt x="104" y="163"/>
                  </a:lnTo>
                  <a:lnTo>
                    <a:pt x="106" y="153"/>
                  </a:lnTo>
                  <a:lnTo>
                    <a:pt x="106" y="143"/>
                  </a:lnTo>
                  <a:lnTo>
                    <a:pt x="106" y="133"/>
                  </a:lnTo>
                  <a:lnTo>
                    <a:pt x="104" y="124"/>
                  </a:lnTo>
                  <a:lnTo>
                    <a:pt x="99" y="117"/>
                  </a:lnTo>
                  <a:lnTo>
                    <a:pt x="94" y="113"/>
                  </a:lnTo>
                  <a:lnTo>
                    <a:pt x="85" y="108"/>
                  </a:lnTo>
                  <a:lnTo>
                    <a:pt x="75" y="105"/>
                  </a:lnTo>
                  <a:lnTo>
                    <a:pt x="65" y="104"/>
                  </a:lnTo>
                  <a:lnTo>
                    <a:pt x="52" y="102"/>
                  </a:lnTo>
                  <a:lnTo>
                    <a:pt x="40" y="102"/>
                  </a:lnTo>
                  <a:lnTo>
                    <a:pt x="27" y="104"/>
                  </a:lnTo>
                  <a:lnTo>
                    <a:pt x="17" y="107"/>
                  </a:lnTo>
                  <a:lnTo>
                    <a:pt x="9" y="108"/>
                  </a:lnTo>
                  <a:lnTo>
                    <a:pt x="9" y="0"/>
                  </a:lnTo>
                  <a:lnTo>
                    <a:pt x="134" y="0"/>
                  </a:lnTo>
                  <a:lnTo>
                    <a:pt x="134" y="25"/>
                  </a:lnTo>
                  <a:lnTo>
                    <a:pt x="36" y="25"/>
                  </a:lnTo>
                  <a:lnTo>
                    <a:pt x="36" y="81"/>
                  </a:lnTo>
                  <a:lnTo>
                    <a:pt x="42" y="79"/>
                  </a:lnTo>
                  <a:lnTo>
                    <a:pt x="48" y="79"/>
                  </a:lnTo>
                  <a:lnTo>
                    <a:pt x="53" y="79"/>
                  </a:lnTo>
                  <a:lnTo>
                    <a:pt x="59" y="79"/>
                  </a:lnTo>
                  <a:lnTo>
                    <a:pt x="75" y="79"/>
                  </a:lnTo>
                  <a:lnTo>
                    <a:pt x="89" y="82"/>
                  </a:lnTo>
                  <a:lnTo>
                    <a:pt x="101" y="85"/>
                  </a:lnTo>
                  <a:lnTo>
                    <a:pt x="112" y="92"/>
                  </a:lnTo>
                  <a:lnTo>
                    <a:pt x="122" y="101"/>
                  </a:lnTo>
                  <a:lnTo>
                    <a:pt x="129" y="113"/>
                  </a:lnTo>
                  <a:lnTo>
                    <a:pt x="135" y="125"/>
                  </a:lnTo>
                  <a:lnTo>
                    <a:pt x="135" y="143"/>
                  </a:lnTo>
                  <a:close/>
                </a:path>
              </a:pathLst>
            </a:custGeom>
            <a:solidFill>
              <a:srgbClr val="E5A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43"/>
            <p:cNvSpPr>
              <a:spLocks noEditPoints="1"/>
            </p:cNvSpPr>
            <p:nvPr/>
          </p:nvSpPr>
          <p:spPr bwMode="auto">
            <a:xfrm>
              <a:off x="6620686" y="4721224"/>
              <a:ext cx="79375" cy="114301"/>
            </a:xfrm>
            <a:custGeom>
              <a:avLst/>
              <a:gdLst>
                <a:gd name="T0" fmla="*/ 146 w 148"/>
                <a:gd name="T1" fmla="*/ 161 h 217"/>
                <a:gd name="T2" fmla="*/ 126 w 148"/>
                <a:gd name="T3" fmla="*/ 197 h 217"/>
                <a:gd name="T4" fmla="*/ 90 w 148"/>
                <a:gd name="T5" fmla="*/ 217 h 217"/>
                <a:gd name="T6" fmla="*/ 60 w 148"/>
                <a:gd name="T7" fmla="*/ 217 h 217"/>
                <a:gd name="T8" fmla="*/ 35 w 148"/>
                <a:gd name="T9" fmla="*/ 207 h 217"/>
                <a:gd name="T10" fmla="*/ 14 w 148"/>
                <a:gd name="T11" fmla="*/ 186 h 217"/>
                <a:gd name="T12" fmla="*/ 1 w 148"/>
                <a:gd name="T13" fmla="*/ 147 h 217"/>
                <a:gd name="T14" fmla="*/ 1 w 148"/>
                <a:gd name="T15" fmla="*/ 95 h 217"/>
                <a:gd name="T16" fmla="*/ 12 w 148"/>
                <a:gd name="T17" fmla="*/ 52 h 217"/>
                <a:gd name="T18" fmla="*/ 38 w 148"/>
                <a:gd name="T19" fmla="*/ 19 h 217"/>
                <a:gd name="T20" fmla="*/ 77 w 148"/>
                <a:gd name="T21" fmla="*/ 1 h 217"/>
                <a:gd name="T22" fmla="*/ 110 w 148"/>
                <a:gd name="T23" fmla="*/ 0 h 217"/>
                <a:gd name="T24" fmla="*/ 122 w 148"/>
                <a:gd name="T25" fmla="*/ 1 h 217"/>
                <a:gd name="T26" fmla="*/ 128 w 148"/>
                <a:gd name="T27" fmla="*/ 30 h 217"/>
                <a:gd name="T28" fmla="*/ 122 w 148"/>
                <a:gd name="T29" fmla="*/ 29 h 217"/>
                <a:gd name="T30" fmla="*/ 106 w 148"/>
                <a:gd name="T31" fmla="*/ 24 h 217"/>
                <a:gd name="T32" fmla="*/ 83 w 148"/>
                <a:gd name="T33" fmla="*/ 24 h 217"/>
                <a:gd name="T34" fmla="*/ 50 w 148"/>
                <a:gd name="T35" fmla="*/ 43 h 217"/>
                <a:gd name="T36" fmla="*/ 31 w 148"/>
                <a:gd name="T37" fmla="*/ 79 h 217"/>
                <a:gd name="T38" fmla="*/ 40 w 148"/>
                <a:gd name="T39" fmla="*/ 88 h 217"/>
                <a:gd name="T40" fmla="*/ 64 w 148"/>
                <a:gd name="T41" fmla="*/ 81 h 217"/>
                <a:gd name="T42" fmla="*/ 92 w 148"/>
                <a:gd name="T43" fmla="*/ 81 h 217"/>
                <a:gd name="T44" fmla="*/ 112 w 148"/>
                <a:gd name="T45" fmla="*/ 85 h 217"/>
                <a:gd name="T46" fmla="*/ 133 w 148"/>
                <a:gd name="T47" fmla="*/ 101 h 217"/>
                <a:gd name="T48" fmla="*/ 146 w 148"/>
                <a:gd name="T49" fmla="*/ 128 h 217"/>
                <a:gd name="T50" fmla="*/ 119 w 148"/>
                <a:gd name="T51" fmla="*/ 147 h 217"/>
                <a:gd name="T52" fmla="*/ 115 w 148"/>
                <a:gd name="T53" fmla="*/ 125 h 217"/>
                <a:gd name="T54" fmla="*/ 103 w 148"/>
                <a:gd name="T55" fmla="*/ 109 h 217"/>
                <a:gd name="T56" fmla="*/ 89 w 148"/>
                <a:gd name="T57" fmla="*/ 104 h 217"/>
                <a:gd name="T58" fmla="*/ 71 w 148"/>
                <a:gd name="T59" fmla="*/ 102 h 217"/>
                <a:gd name="T60" fmla="*/ 50 w 148"/>
                <a:gd name="T61" fmla="*/ 105 h 217"/>
                <a:gd name="T62" fmla="*/ 28 w 148"/>
                <a:gd name="T63" fmla="*/ 114 h 217"/>
                <a:gd name="T64" fmla="*/ 28 w 148"/>
                <a:gd name="T65" fmla="*/ 121 h 217"/>
                <a:gd name="T66" fmla="*/ 28 w 148"/>
                <a:gd name="T67" fmla="*/ 128 h 217"/>
                <a:gd name="T68" fmla="*/ 33 w 148"/>
                <a:gd name="T69" fmla="*/ 163 h 217"/>
                <a:gd name="T70" fmla="*/ 46 w 148"/>
                <a:gd name="T71" fmla="*/ 183 h 217"/>
                <a:gd name="T72" fmla="*/ 58 w 148"/>
                <a:gd name="T73" fmla="*/ 191 h 217"/>
                <a:gd name="T74" fmla="*/ 76 w 148"/>
                <a:gd name="T75" fmla="*/ 194 h 217"/>
                <a:gd name="T76" fmla="*/ 102 w 148"/>
                <a:gd name="T77" fmla="*/ 188 h 217"/>
                <a:gd name="T78" fmla="*/ 113 w 148"/>
                <a:gd name="T79" fmla="*/ 175 h 217"/>
                <a:gd name="T80" fmla="*/ 119 w 148"/>
                <a:gd name="T81" fmla="*/ 14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7">
                  <a:moveTo>
                    <a:pt x="148" y="145"/>
                  </a:moveTo>
                  <a:lnTo>
                    <a:pt x="146" y="161"/>
                  </a:lnTo>
                  <a:lnTo>
                    <a:pt x="136" y="187"/>
                  </a:lnTo>
                  <a:lnTo>
                    <a:pt x="126" y="197"/>
                  </a:lnTo>
                  <a:lnTo>
                    <a:pt x="116" y="207"/>
                  </a:lnTo>
                  <a:lnTo>
                    <a:pt x="90" y="217"/>
                  </a:lnTo>
                  <a:lnTo>
                    <a:pt x="76" y="217"/>
                  </a:lnTo>
                  <a:lnTo>
                    <a:pt x="60" y="217"/>
                  </a:lnTo>
                  <a:lnTo>
                    <a:pt x="47" y="213"/>
                  </a:lnTo>
                  <a:lnTo>
                    <a:pt x="35" y="207"/>
                  </a:lnTo>
                  <a:lnTo>
                    <a:pt x="24" y="199"/>
                  </a:lnTo>
                  <a:lnTo>
                    <a:pt x="14" y="186"/>
                  </a:lnTo>
                  <a:lnTo>
                    <a:pt x="5" y="168"/>
                  </a:lnTo>
                  <a:lnTo>
                    <a:pt x="1" y="147"/>
                  </a:lnTo>
                  <a:lnTo>
                    <a:pt x="0" y="121"/>
                  </a:lnTo>
                  <a:lnTo>
                    <a:pt x="1" y="95"/>
                  </a:lnTo>
                  <a:lnTo>
                    <a:pt x="5" y="72"/>
                  </a:lnTo>
                  <a:lnTo>
                    <a:pt x="12" y="52"/>
                  </a:lnTo>
                  <a:lnTo>
                    <a:pt x="24" y="34"/>
                  </a:lnTo>
                  <a:lnTo>
                    <a:pt x="38" y="19"/>
                  </a:lnTo>
                  <a:lnTo>
                    <a:pt x="57" y="9"/>
                  </a:lnTo>
                  <a:lnTo>
                    <a:pt x="77" y="1"/>
                  </a:lnTo>
                  <a:lnTo>
                    <a:pt x="102" y="0"/>
                  </a:lnTo>
                  <a:lnTo>
                    <a:pt x="110" y="0"/>
                  </a:lnTo>
                  <a:lnTo>
                    <a:pt x="116" y="1"/>
                  </a:lnTo>
                  <a:lnTo>
                    <a:pt x="122" y="1"/>
                  </a:lnTo>
                  <a:lnTo>
                    <a:pt x="128" y="3"/>
                  </a:lnTo>
                  <a:lnTo>
                    <a:pt x="128" y="30"/>
                  </a:lnTo>
                  <a:lnTo>
                    <a:pt x="126" y="30"/>
                  </a:lnTo>
                  <a:lnTo>
                    <a:pt x="122" y="29"/>
                  </a:lnTo>
                  <a:lnTo>
                    <a:pt x="113" y="26"/>
                  </a:lnTo>
                  <a:lnTo>
                    <a:pt x="106" y="24"/>
                  </a:lnTo>
                  <a:lnTo>
                    <a:pt x="97" y="24"/>
                  </a:lnTo>
                  <a:lnTo>
                    <a:pt x="83" y="24"/>
                  </a:lnTo>
                  <a:lnTo>
                    <a:pt x="58" y="34"/>
                  </a:lnTo>
                  <a:lnTo>
                    <a:pt x="50" y="43"/>
                  </a:lnTo>
                  <a:lnTo>
                    <a:pt x="41" y="53"/>
                  </a:lnTo>
                  <a:lnTo>
                    <a:pt x="31" y="79"/>
                  </a:lnTo>
                  <a:lnTo>
                    <a:pt x="28" y="95"/>
                  </a:lnTo>
                  <a:lnTo>
                    <a:pt x="40" y="88"/>
                  </a:lnTo>
                  <a:lnTo>
                    <a:pt x="51" y="83"/>
                  </a:lnTo>
                  <a:lnTo>
                    <a:pt x="64" y="81"/>
                  </a:lnTo>
                  <a:lnTo>
                    <a:pt x="79" y="79"/>
                  </a:lnTo>
                  <a:lnTo>
                    <a:pt x="92" y="81"/>
                  </a:lnTo>
                  <a:lnTo>
                    <a:pt x="102" y="82"/>
                  </a:lnTo>
                  <a:lnTo>
                    <a:pt x="112" y="85"/>
                  </a:lnTo>
                  <a:lnTo>
                    <a:pt x="123" y="92"/>
                  </a:lnTo>
                  <a:lnTo>
                    <a:pt x="133" y="101"/>
                  </a:lnTo>
                  <a:lnTo>
                    <a:pt x="142" y="114"/>
                  </a:lnTo>
                  <a:lnTo>
                    <a:pt x="146" y="128"/>
                  </a:lnTo>
                  <a:lnTo>
                    <a:pt x="148" y="145"/>
                  </a:lnTo>
                  <a:close/>
                  <a:moveTo>
                    <a:pt x="119" y="147"/>
                  </a:moveTo>
                  <a:lnTo>
                    <a:pt x="119" y="134"/>
                  </a:lnTo>
                  <a:lnTo>
                    <a:pt x="115" y="125"/>
                  </a:lnTo>
                  <a:lnTo>
                    <a:pt x="110" y="117"/>
                  </a:lnTo>
                  <a:lnTo>
                    <a:pt x="103" y="109"/>
                  </a:lnTo>
                  <a:lnTo>
                    <a:pt x="96" y="106"/>
                  </a:lnTo>
                  <a:lnTo>
                    <a:pt x="89" y="104"/>
                  </a:lnTo>
                  <a:lnTo>
                    <a:pt x="80" y="104"/>
                  </a:lnTo>
                  <a:lnTo>
                    <a:pt x="71" y="102"/>
                  </a:lnTo>
                  <a:lnTo>
                    <a:pt x="60" y="104"/>
                  </a:lnTo>
                  <a:lnTo>
                    <a:pt x="50" y="105"/>
                  </a:lnTo>
                  <a:lnTo>
                    <a:pt x="40" y="109"/>
                  </a:lnTo>
                  <a:lnTo>
                    <a:pt x="28" y="114"/>
                  </a:lnTo>
                  <a:lnTo>
                    <a:pt x="28" y="118"/>
                  </a:lnTo>
                  <a:lnTo>
                    <a:pt x="28" y="121"/>
                  </a:lnTo>
                  <a:lnTo>
                    <a:pt x="28" y="124"/>
                  </a:lnTo>
                  <a:lnTo>
                    <a:pt x="28" y="128"/>
                  </a:lnTo>
                  <a:lnTo>
                    <a:pt x="28" y="148"/>
                  </a:lnTo>
                  <a:lnTo>
                    <a:pt x="33" y="163"/>
                  </a:lnTo>
                  <a:lnTo>
                    <a:pt x="37" y="174"/>
                  </a:lnTo>
                  <a:lnTo>
                    <a:pt x="46" y="183"/>
                  </a:lnTo>
                  <a:lnTo>
                    <a:pt x="51" y="188"/>
                  </a:lnTo>
                  <a:lnTo>
                    <a:pt x="58" y="191"/>
                  </a:lnTo>
                  <a:lnTo>
                    <a:pt x="67" y="194"/>
                  </a:lnTo>
                  <a:lnTo>
                    <a:pt x="76" y="194"/>
                  </a:lnTo>
                  <a:lnTo>
                    <a:pt x="86" y="194"/>
                  </a:lnTo>
                  <a:lnTo>
                    <a:pt x="102" y="188"/>
                  </a:lnTo>
                  <a:lnTo>
                    <a:pt x="107" y="183"/>
                  </a:lnTo>
                  <a:lnTo>
                    <a:pt x="113" y="175"/>
                  </a:lnTo>
                  <a:lnTo>
                    <a:pt x="119" y="158"/>
                  </a:lnTo>
                  <a:lnTo>
                    <a:pt x="119" y="147"/>
                  </a:lnTo>
                  <a:close/>
                </a:path>
              </a:pathLst>
            </a:custGeom>
            <a:solidFill>
              <a:srgbClr val="E5A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3" name="Group 282"/>
          <p:cNvGrpSpPr/>
          <p:nvPr/>
        </p:nvGrpSpPr>
        <p:grpSpPr>
          <a:xfrm>
            <a:off x="4958536" y="5014098"/>
            <a:ext cx="3957658" cy="1484321"/>
            <a:chOff x="3683796" y="5702304"/>
            <a:chExt cx="3957658" cy="1484321"/>
          </a:xfrm>
        </p:grpSpPr>
        <p:sp>
          <p:nvSpPr>
            <p:cNvPr id="45" name="Freeform 28"/>
            <p:cNvSpPr>
              <a:spLocks/>
            </p:cNvSpPr>
            <p:nvPr/>
          </p:nvSpPr>
          <p:spPr bwMode="auto">
            <a:xfrm>
              <a:off x="5196692" y="5705479"/>
              <a:ext cx="60325" cy="111126"/>
            </a:xfrm>
            <a:custGeom>
              <a:avLst/>
              <a:gdLst>
                <a:gd name="T0" fmla="*/ 113 w 113"/>
                <a:gd name="T1" fmla="*/ 210 h 210"/>
                <a:gd name="T2" fmla="*/ 0 w 113"/>
                <a:gd name="T3" fmla="*/ 210 h 210"/>
                <a:gd name="T4" fmla="*/ 0 w 113"/>
                <a:gd name="T5" fmla="*/ 188 h 210"/>
                <a:gd name="T6" fmla="*/ 43 w 113"/>
                <a:gd name="T7" fmla="*/ 188 h 210"/>
                <a:gd name="T8" fmla="*/ 43 w 113"/>
                <a:gd name="T9" fmla="*/ 47 h 210"/>
                <a:gd name="T10" fmla="*/ 0 w 113"/>
                <a:gd name="T11" fmla="*/ 47 h 210"/>
                <a:gd name="T12" fmla="*/ 0 w 113"/>
                <a:gd name="T13" fmla="*/ 28 h 210"/>
                <a:gd name="T14" fmla="*/ 8 w 113"/>
                <a:gd name="T15" fmla="*/ 28 h 210"/>
                <a:gd name="T16" fmla="*/ 18 w 113"/>
                <a:gd name="T17" fmla="*/ 27 h 210"/>
                <a:gd name="T18" fmla="*/ 29 w 113"/>
                <a:gd name="T19" fmla="*/ 26 h 210"/>
                <a:gd name="T20" fmla="*/ 34 w 113"/>
                <a:gd name="T21" fmla="*/ 23 h 210"/>
                <a:gd name="T22" fmla="*/ 40 w 113"/>
                <a:gd name="T23" fmla="*/ 20 h 210"/>
                <a:gd name="T24" fmla="*/ 44 w 113"/>
                <a:gd name="T25" fmla="*/ 14 h 210"/>
                <a:gd name="T26" fmla="*/ 47 w 113"/>
                <a:gd name="T27" fmla="*/ 8 h 210"/>
                <a:gd name="T28" fmla="*/ 49 w 113"/>
                <a:gd name="T29" fmla="*/ 0 h 210"/>
                <a:gd name="T30" fmla="*/ 70 w 113"/>
                <a:gd name="T31" fmla="*/ 0 h 210"/>
                <a:gd name="T32" fmla="*/ 70 w 113"/>
                <a:gd name="T33" fmla="*/ 188 h 210"/>
                <a:gd name="T34" fmla="*/ 113 w 113"/>
                <a:gd name="T35" fmla="*/ 188 h 210"/>
                <a:gd name="T36" fmla="*/ 113 w 113"/>
                <a:gd name="T3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210">
                  <a:moveTo>
                    <a:pt x="113" y="210"/>
                  </a:moveTo>
                  <a:lnTo>
                    <a:pt x="0" y="210"/>
                  </a:lnTo>
                  <a:lnTo>
                    <a:pt x="0" y="188"/>
                  </a:lnTo>
                  <a:lnTo>
                    <a:pt x="43" y="188"/>
                  </a:lnTo>
                  <a:lnTo>
                    <a:pt x="43" y="47"/>
                  </a:lnTo>
                  <a:lnTo>
                    <a:pt x="0" y="47"/>
                  </a:lnTo>
                  <a:lnTo>
                    <a:pt x="0" y="28"/>
                  </a:lnTo>
                  <a:lnTo>
                    <a:pt x="8" y="28"/>
                  </a:lnTo>
                  <a:lnTo>
                    <a:pt x="18" y="27"/>
                  </a:lnTo>
                  <a:lnTo>
                    <a:pt x="29" y="26"/>
                  </a:lnTo>
                  <a:lnTo>
                    <a:pt x="34" y="23"/>
                  </a:lnTo>
                  <a:lnTo>
                    <a:pt x="40" y="20"/>
                  </a:lnTo>
                  <a:lnTo>
                    <a:pt x="44" y="14"/>
                  </a:lnTo>
                  <a:lnTo>
                    <a:pt x="47" y="8"/>
                  </a:lnTo>
                  <a:lnTo>
                    <a:pt x="49" y="0"/>
                  </a:lnTo>
                  <a:lnTo>
                    <a:pt x="70" y="0"/>
                  </a:lnTo>
                  <a:lnTo>
                    <a:pt x="70" y="188"/>
                  </a:lnTo>
                  <a:lnTo>
                    <a:pt x="113" y="188"/>
                  </a:lnTo>
                  <a:lnTo>
                    <a:pt x="113"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9"/>
            <p:cNvSpPr>
              <a:spLocks noEditPoints="1"/>
            </p:cNvSpPr>
            <p:nvPr/>
          </p:nvSpPr>
          <p:spPr bwMode="auto">
            <a:xfrm>
              <a:off x="5282417" y="5702304"/>
              <a:ext cx="79375" cy="115888"/>
            </a:xfrm>
            <a:custGeom>
              <a:avLst/>
              <a:gdLst>
                <a:gd name="T0" fmla="*/ 148 w 149"/>
                <a:gd name="T1" fmla="*/ 169 h 219"/>
                <a:gd name="T2" fmla="*/ 128 w 149"/>
                <a:gd name="T3" fmla="*/ 202 h 219"/>
                <a:gd name="T4" fmla="*/ 90 w 149"/>
                <a:gd name="T5" fmla="*/ 219 h 219"/>
                <a:gd name="T6" fmla="*/ 57 w 149"/>
                <a:gd name="T7" fmla="*/ 219 h 219"/>
                <a:gd name="T8" fmla="*/ 20 w 149"/>
                <a:gd name="T9" fmla="*/ 202 h 219"/>
                <a:gd name="T10" fmla="*/ 1 w 149"/>
                <a:gd name="T11" fmla="*/ 170 h 219"/>
                <a:gd name="T12" fmla="*/ 1 w 149"/>
                <a:gd name="T13" fmla="*/ 140 h 219"/>
                <a:gd name="T14" fmla="*/ 21 w 149"/>
                <a:gd name="T15" fmla="*/ 113 h 219"/>
                <a:gd name="T16" fmla="*/ 39 w 149"/>
                <a:gd name="T17" fmla="*/ 102 h 219"/>
                <a:gd name="T18" fmla="*/ 14 w 149"/>
                <a:gd name="T19" fmla="*/ 82 h 219"/>
                <a:gd name="T20" fmla="*/ 6 w 149"/>
                <a:gd name="T21" fmla="*/ 55 h 219"/>
                <a:gd name="T22" fmla="*/ 16 w 149"/>
                <a:gd name="T23" fmla="*/ 25 h 219"/>
                <a:gd name="T24" fmla="*/ 36 w 149"/>
                <a:gd name="T25" fmla="*/ 9 h 219"/>
                <a:gd name="T26" fmla="*/ 75 w 149"/>
                <a:gd name="T27" fmla="*/ 0 h 219"/>
                <a:gd name="T28" fmla="*/ 115 w 149"/>
                <a:gd name="T29" fmla="*/ 9 h 219"/>
                <a:gd name="T30" fmla="*/ 134 w 149"/>
                <a:gd name="T31" fmla="*/ 23 h 219"/>
                <a:gd name="T32" fmla="*/ 144 w 149"/>
                <a:gd name="T33" fmla="*/ 54 h 219"/>
                <a:gd name="T34" fmla="*/ 134 w 149"/>
                <a:gd name="T35" fmla="*/ 82 h 219"/>
                <a:gd name="T36" fmla="*/ 108 w 149"/>
                <a:gd name="T37" fmla="*/ 102 h 219"/>
                <a:gd name="T38" fmla="*/ 126 w 149"/>
                <a:gd name="T39" fmla="*/ 113 h 219"/>
                <a:gd name="T40" fmla="*/ 147 w 149"/>
                <a:gd name="T41" fmla="*/ 138 h 219"/>
                <a:gd name="T42" fmla="*/ 115 w 149"/>
                <a:gd name="T43" fmla="*/ 54 h 219"/>
                <a:gd name="T44" fmla="*/ 103 w 149"/>
                <a:gd name="T45" fmla="*/ 31 h 219"/>
                <a:gd name="T46" fmla="*/ 75 w 149"/>
                <a:gd name="T47" fmla="*/ 20 h 219"/>
                <a:gd name="T48" fmla="*/ 46 w 149"/>
                <a:gd name="T49" fmla="*/ 29 h 219"/>
                <a:gd name="T50" fmla="*/ 34 w 149"/>
                <a:gd name="T51" fmla="*/ 52 h 219"/>
                <a:gd name="T52" fmla="*/ 40 w 149"/>
                <a:gd name="T53" fmla="*/ 69 h 219"/>
                <a:gd name="T54" fmla="*/ 57 w 149"/>
                <a:gd name="T55" fmla="*/ 82 h 219"/>
                <a:gd name="T56" fmla="*/ 72 w 149"/>
                <a:gd name="T57" fmla="*/ 90 h 219"/>
                <a:gd name="T58" fmla="*/ 90 w 149"/>
                <a:gd name="T59" fmla="*/ 97 h 219"/>
                <a:gd name="T60" fmla="*/ 111 w 149"/>
                <a:gd name="T61" fmla="*/ 77 h 219"/>
                <a:gd name="T62" fmla="*/ 115 w 149"/>
                <a:gd name="T63" fmla="*/ 54 h 219"/>
                <a:gd name="T64" fmla="*/ 119 w 149"/>
                <a:gd name="T65" fmla="*/ 147 h 219"/>
                <a:gd name="T66" fmla="*/ 106 w 149"/>
                <a:gd name="T67" fmla="*/ 130 h 219"/>
                <a:gd name="T68" fmla="*/ 85 w 149"/>
                <a:gd name="T69" fmla="*/ 120 h 219"/>
                <a:gd name="T70" fmla="*/ 69 w 149"/>
                <a:gd name="T71" fmla="*/ 114 h 219"/>
                <a:gd name="T72" fmla="*/ 44 w 149"/>
                <a:gd name="T73" fmla="*/ 117 h 219"/>
                <a:gd name="T74" fmla="*/ 30 w 149"/>
                <a:gd name="T75" fmla="*/ 140 h 219"/>
                <a:gd name="T76" fmla="*/ 29 w 149"/>
                <a:gd name="T77" fmla="*/ 164 h 219"/>
                <a:gd name="T78" fmla="*/ 42 w 149"/>
                <a:gd name="T79" fmla="*/ 186 h 219"/>
                <a:gd name="T80" fmla="*/ 75 w 149"/>
                <a:gd name="T81" fmla="*/ 199 h 219"/>
                <a:gd name="T82" fmla="*/ 108 w 149"/>
                <a:gd name="T83" fmla="*/ 187 h 219"/>
                <a:gd name="T84" fmla="*/ 119 w 149"/>
                <a:gd name="T85" fmla="*/ 16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219">
                  <a:moveTo>
                    <a:pt x="149" y="156"/>
                  </a:moveTo>
                  <a:lnTo>
                    <a:pt x="148" y="169"/>
                  </a:lnTo>
                  <a:lnTo>
                    <a:pt x="138" y="192"/>
                  </a:lnTo>
                  <a:lnTo>
                    <a:pt x="128" y="202"/>
                  </a:lnTo>
                  <a:lnTo>
                    <a:pt x="116" y="209"/>
                  </a:lnTo>
                  <a:lnTo>
                    <a:pt x="90" y="219"/>
                  </a:lnTo>
                  <a:lnTo>
                    <a:pt x="75" y="219"/>
                  </a:lnTo>
                  <a:lnTo>
                    <a:pt x="57" y="219"/>
                  </a:lnTo>
                  <a:lnTo>
                    <a:pt x="32" y="210"/>
                  </a:lnTo>
                  <a:lnTo>
                    <a:pt x="20" y="202"/>
                  </a:lnTo>
                  <a:lnTo>
                    <a:pt x="11" y="193"/>
                  </a:lnTo>
                  <a:lnTo>
                    <a:pt x="1" y="170"/>
                  </a:lnTo>
                  <a:lnTo>
                    <a:pt x="0" y="157"/>
                  </a:lnTo>
                  <a:lnTo>
                    <a:pt x="1" y="140"/>
                  </a:lnTo>
                  <a:lnTo>
                    <a:pt x="10" y="126"/>
                  </a:lnTo>
                  <a:lnTo>
                    <a:pt x="21" y="113"/>
                  </a:lnTo>
                  <a:lnTo>
                    <a:pt x="39" y="102"/>
                  </a:lnTo>
                  <a:lnTo>
                    <a:pt x="39" y="102"/>
                  </a:lnTo>
                  <a:lnTo>
                    <a:pt x="23" y="92"/>
                  </a:lnTo>
                  <a:lnTo>
                    <a:pt x="14" y="82"/>
                  </a:lnTo>
                  <a:lnTo>
                    <a:pt x="7" y="71"/>
                  </a:lnTo>
                  <a:lnTo>
                    <a:pt x="6" y="55"/>
                  </a:lnTo>
                  <a:lnTo>
                    <a:pt x="7" y="43"/>
                  </a:lnTo>
                  <a:lnTo>
                    <a:pt x="16" y="25"/>
                  </a:lnTo>
                  <a:lnTo>
                    <a:pt x="26" y="16"/>
                  </a:lnTo>
                  <a:lnTo>
                    <a:pt x="36" y="9"/>
                  </a:lnTo>
                  <a:lnTo>
                    <a:pt x="60" y="2"/>
                  </a:lnTo>
                  <a:lnTo>
                    <a:pt x="75" y="0"/>
                  </a:lnTo>
                  <a:lnTo>
                    <a:pt x="89" y="2"/>
                  </a:lnTo>
                  <a:lnTo>
                    <a:pt x="115" y="9"/>
                  </a:lnTo>
                  <a:lnTo>
                    <a:pt x="125" y="16"/>
                  </a:lnTo>
                  <a:lnTo>
                    <a:pt x="134" y="23"/>
                  </a:lnTo>
                  <a:lnTo>
                    <a:pt x="142" y="42"/>
                  </a:lnTo>
                  <a:lnTo>
                    <a:pt x="144" y="54"/>
                  </a:lnTo>
                  <a:lnTo>
                    <a:pt x="142" y="68"/>
                  </a:lnTo>
                  <a:lnTo>
                    <a:pt x="134" y="82"/>
                  </a:lnTo>
                  <a:lnTo>
                    <a:pt x="124" y="94"/>
                  </a:lnTo>
                  <a:lnTo>
                    <a:pt x="108" y="102"/>
                  </a:lnTo>
                  <a:lnTo>
                    <a:pt x="108" y="104"/>
                  </a:lnTo>
                  <a:lnTo>
                    <a:pt x="126" y="113"/>
                  </a:lnTo>
                  <a:lnTo>
                    <a:pt x="138" y="124"/>
                  </a:lnTo>
                  <a:lnTo>
                    <a:pt x="147" y="138"/>
                  </a:lnTo>
                  <a:lnTo>
                    <a:pt x="149" y="156"/>
                  </a:lnTo>
                  <a:close/>
                  <a:moveTo>
                    <a:pt x="115" y="54"/>
                  </a:moveTo>
                  <a:lnTo>
                    <a:pt x="113" y="41"/>
                  </a:lnTo>
                  <a:lnTo>
                    <a:pt x="103" y="31"/>
                  </a:lnTo>
                  <a:lnTo>
                    <a:pt x="92" y="22"/>
                  </a:lnTo>
                  <a:lnTo>
                    <a:pt x="75" y="20"/>
                  </a:lnTo>
                  <a:lnTo>
                    <a:pt x="57" y="22"/>
                  </a:lnTo>
                  <a:lnTo>
                    <a:pt x="46" y="29"/>
                  </a:lnTo>
                  <a:lnTo>
                    <a:pt x="36" y="39"/>
                  </a:lnTo>
                  <a:lnTo>
                    <a:pt x="34" y="52"/>
                  </a:lnTo>
                  <a:lnTo>
                    <a:pt x="34" y="62"/>
                  </a:lnTo>
                  <a:lnTo>
                    <a:pt x="40" y="69"/>
                  </a:lnTo>
                  <a:lnTo>
                    <a:pt x="46" y="77"/>
                  </a:lnTo>
                  <a:lnTo>
                    <a:pt x="57" y="82"/>
                  </a:lnTo>
                  <a:lnTo>
                    <a:pt x="63" y="85"/>
                  </a:lnTo>
                  <a:lnTo>
                    <a:pt x="72" y="90"/>
                  </a:lnTo>
                  <a:lnTo>
                    <a:pt x="82" y="94"/>
                  </a:lnTo>
                  <a:lnTo>
                    <a:pt x="90" y="97"/>
                  </a:lnTo>
                  <a:lnTo>
                    <a:pt x="103" y="87"/>
                  </a:lnTo>
                  <a:lnTo>
                    <a:pt x="111" y="77"/>
                  </a:lnTo>
                  <a:lnTo>
                    <a:pt x="115" y="67"/>
                  </a:lnTo>
                  <a:lnTo>
                    <a:pt x="115" y="54"/>
                  </a:lnTo>
                  <a:close/>
                  <a:moveTo>
                    <a:pt x="119" y="159"/>
                  </a:moveTo>
                  <a:lnTo>
                    <a:pt x="119" y="147"/>
                  </a:lnTo>
                  <a:lnTo>
                    <a:pt x="113" y="138"/>
                  </a:lnTo>
                  <a:lnTo>
                    <a:pt x="106" y="130"/>
                  </a:lnTo>
                  <a:lnTo>
                    <a:pt x="92" y="123"/>
                  </a:lnTo>
                  <a:lnTo>
                    <a:pt x="85" y="120"/>
                  </a:lnTo>
                  <a:lnTo>
                    <a:pt x="78" y="117"/>
                  </a:lnTo>
                  <a:lnTo>
                    <a:pt x="69" y="114"/>
                  </a:lnTo>
                  <a:lnTo>
                    <a:pt x="56" y="110"/>
                  </a:lnTo>
                  <a:lnTo>
                    <a:pt x="44" y="117"/>
                  </a:lnTo>
                  <a:lnTo>
                    <a:pt x="36" y="128"/>
                  </a:lnTo>
                  <a:lnTo>
                    <a:pt x="30" y="140"/>
                  </a:lnTo>
                  <a:lnTo>
                    <a:pt x="29" y="154"/>
                  </a:lnTo>
                  <a:lnTo>
                    <a:pt x="29" y="164"/>
                  </a:lnTo>
                  <a:lnTo>
                    <a:pt x="36" y="179"/>
                  </a:lnTo>
                  <a:lnTo>
                    <a:pt x="42" y="186"/>
                  </a:lnTo>
                  <a:lnTo>
                    <a:pt x="56" y="196"/>
                  </a:lnTo>
                  <a:lnTo>
                    <a:pt x="75" y="199"/>
                  </a:lnTo>
                  <a:lnTo>
                    <a:pt x="93" y="196"/>
                  </a:lnTo>
                  <a:lnTo>
                    <a:pt x="108" y="187"/>
                  </a:lnTo>
                  <a:lnTo>
                    <a:pt x="113" y="182"/>
                  </a:lnTo>
                  <a:lnTo>
                    <a:pt x="119" y="167"/>
                  </a:lnTo>
                  <a:lnTo>
                    <a:pt x="119"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0"/>
            <p:cNvSpPr>
              <a:spLocks/>
            </p:cNvSpPr>
            <p:nvPr/>
          </p:nvSpPr>
          <p:spPr bwMode="auto">
            <a:xfrm>
              <a:off x="5437993" y="5732466"/>
              <a:ext cx="50800" cy="84138"/>
            </a:xfrm>
            <a:custGeom>
              <a:avLst/>
              <a:gdLst>
                <a:gd name="T0" fmla="*/ 98 w 98"/>
                <a:gd name="T1" fmla="*/ 29 h 157"/>
                <a:gd name="T2" fmla="*/ 97 w 98"/>
                <a:gd name="T3" fmla="*/ 29 h 157"/>
                <a:gd name="T4" fmla="*/ 91 w 98"/>
                <a:gd name="T5" fmla="*/ 27 h 157"/>
                <a:gd name="T6" fmla="*/ 85 w 98"/>
                <a:gd name="T7" fmla="*/ 26 h 157"/>
                <a:gd name="T8" fmla="*/ 79 w 98"/>
                <a:gd name="T9" fmla="*/ 26 h 157"/>
                <a:gd name="T10" fmla="*/ 72 w 98"/>
                <a:gd name="T11" fmla="*/ 26 h 157"/>
                <a:gd name="T12" fmla="*/ 61 w 98"/>
                <a:gd name="T13" fmla="*/ 27 h 157"/>
                <a:gd name="T14" fmla="*/ 49 w 98"/>
                <a:gd name="T15" fmla="*/ 32 h 157"/>
                <a:gd name="T16" fmla="*/ 38 w 98"/>
                <a:gd name="T17" fmla="*/ 37 h 157"/>
                <a:gd name="T18" fmla="*/ 26 w 98"/>
                <a:gd name="T19" fmla="*/ 44 h 157"/>
                <a:gd name="T20" fmla="*/ 26 w 98"/>
                <a:gd name="T21" fmla="*/ 157 h 157"/>
                <a:gd name="T22" fmla="*/ 0 w 98"/>
                <a:gd name="T23" fmla="*/ 157 h 157"/>
                <a:gd name="T24" fmla="*/ 0 w 98"/>
                <a:gd name="T25" fmla="*/ 0 h 157"/>
                <a:gd name="T26" fmla="*/ 26 w 98"/>
                <a:gd name="T27" fmla="*/ 0 h 157"/>
                <a:gd name="T28" fmla="*/ 26 w 98"/>
                <a:gd name="T29" fmla="*/ 23 h 157"/>
                <a:gd name="T30" fmla="*/ 42 w 98"/>
                <a:gd name="T31" fmla="*/ 11 h 157"/>
                <a:gd name="T32" fmla="*/ 55 w 98"/>
                <a:gd name="T33" fmla="*/ 4 h 157"/>
                <a:gd name="T34" fmla="*/ 66 w 98"/>
                <a:gd name="T35" fmla="*/ 0 h 157"/>
                <a:gd name="T36" fmla="*/ 79 w 98"/>
                <a:gd name="T37" fmla="*/ 0 h 157"/>
                <a:gd name="T38" fmla="*/ 85 w 98"/>
                <a:gd name="T39" fmla="*/ 0 h 157"/>
                <a:gd name="T40" fmla="*/ 89 w 98"/>
                <a:gd name="T41" fmla="*/ 0 h 157"/>
                <a:gd name="T42" fmla="*/ 92 w 98"/>
                <a:gd name="T43" fmla="*/ 0 h 157"/>
                <a:gd name="T44" fmla="*/ 98 w 98"/>
                <a:gd name="T45" fmla="*/ 1 h 157"/>
                <a:gd name="T46" fmla="*/ 98 w 98"/>
                <a:gd name="T47" fmla="*/ 2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157">
                  <a:moveTo>
                    <a:pt x="98" y="29"/>
                  </a:moveTo>
                  <a:lnTo>
                    <a:pt x="97" y="29"/>
                  </a:lnTo>
                  <a:lnTo>
                    <a:pt x="91" y="27"/>
                  </a:lnTo>
                  <a:lnTo>
                    <a:pt x="85" y="26"/>
                  </a:lnTo>
                  <a:lnTo>
                    <a:pt x="79" y="26"/>
                  </a:lnTo>
                  <a:lnTo>
                    <a:pt x="72" y="26"/>
                  </a:lnTo>
                  <a:lnTo>
                    <a:pt x="61" y="27"/>
                  </a:lnTo>
                  <a:lnTo>
                    <a:pt x="49" y="32"/>
                  </a:lnTo>
                  <a:lnTo>
                    <a:pt x="38" y="37"/>
                  </a:lnTo>
                  <a:lnTo>
                    <a:pt x="26" y="44"/>
                  </a:lnTo>
                  <a:lnTo>
                    <a:pt x="26" y="157"/>
                  </a:lnTo>
                  <a:lnTo>
                    <a:pt x="0" y="157"/>
                  </a:lnTo>
                  <a:lnTo>
                    <a:pt x="0" y="0"/>
                  </a:lnTo>
                  <a:lnTo>
                    <a:pt x="26" y="0"/>
                  </a:lnTo>
                  <a:lnTo>
                    <a:pt x="26" y="23"/>
                  </a:lnTo>
                  <a:lnTo>
                    <a:pt x="42" y="11"/>
                  </a:lnTo>
                  <a:lnTo>
                    <a:pt x="55" y="4"/>
                  </a:lnTo>
                  <a:lnTo>
                    <a:pt x="66" y="0"/>
                  </a:lnTo>
                  <a:lnTo>
                    <a:pt x="79" y="0"/>
                  </a:lnTo>
                  <a:lnTo>
                    <a:pt x="85" y="0"/>
                  </a:lnTo>
                  <a:lnTo>
                    <a:pt x="89" y="0"/>
                  </a:lnTo>
                  <a:lnTo>
                    <a:pt x="92" y="0"/>
                  </a:lnTo>
                  <a:lnTo>
                    <a:pt x="98" y="1"/>
                  </a:lnTo>
                  <a:lnTo>
                    <a:pt x="9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noEditPoints="1"/>
            </p:cNvSpPr>
            <p:nvPr/>
          </p:nvSpPr>
          <p:spPr bwMode="auto">
            <a:xfrm>
              <a:off x="5496731" y="5730879"/>
              <a:ext cx="76200" cy="87313"/>
            </a:xfrm>
            <a:custGeom>
              <a:avLst/>
              <a:gdLst>
                <a:gd name="T0" fmla="*/ 143 w 143"/>
                <a:gd name="T1" fmla="*/ 84 h 164"/>
                <a:gd name="T2" fmla="*/ 28 w 143"/>
                <a:gd name="T3" fmla="*/ 84 h 164"/>
                <a:gd name="T4" fmla="*/ 28 w 143"/>
                <a:gd name="T5" fmla="*/ 99 h 164"/>
                <a:gd name="T6" fmla="*/ 32 w 143"/>
                <a:gd name="T7" fmla="*/ 110 h 164"/>
                <a:gd name="T8" fmla="*/ 36 w 143"/>
                <a:gd name="T9" fmla="*/ 120 h 164"/>
                <a:gd name="T10" fmla="*/ 44 w 143"/>
                <a:gd name="T11" fmla="*/ 128 h 164"/>
                <a:gd name="T12" fmla="*/ 51 w 143"/>
                <a:gd name="T13" fmla="*/ 133 h 164"/>
                <a:gd name="T14" fmla="*/ 61 w 143"/>
                <a:gd name="T15" fmla="*/ 138 h 164"/>
                <a:gd name="T16" fmla="*/ 71 w 143"/>
                <a:gd name="T17" fmla="*/ 141 h 164"/>
                <a:gd name="T18" fmla="*/ 82 w 143"/>
                <a:gd name="T19" fmla="*/ 141 h 164"/>
                <a:gd name="T20" fmla="*/ 98 w 143"/>
                <a:gd name="T21" fmla="*/ 141 h 164"/>
                <a:gd name="T22" fmla="*/ 115 w 143"/>
                <a:gd name="T23" fmla="*/ 135 h 164"/>
                <a:gd name="T24" fmla="*/ 130 w 143"/>
                <a:gd name="T25" fmla="*/ 128 h 164"/>
                <a:gd name="T26" fmla="*/ 138 w 143"/>
                <a:gd name="T27" fmla="*/ 122 h 164"/>
                <a:gd name="T28" fmla="*/ 140 w 143"/>
                <a:gd name="T29" fmla="*/ 122 h 164"/>
                <a:gd name="T30" fmla="*/ 140 w 143"/>
                <a:gd name="T31" fmla="*/ 151 h 164"/>
                <a:gd name="T32" fmla="*/ 126 w 143"/>
                <a:gd name="T33" fmla="*/ 156 h 164"/>
                <a:gd name="T34" fmla="*/ 113 w 143"/>
                <a:gd name="T35" fmla="*/ 161 h 164"/>
                <a:gd name="T36" fmla="*/ 98 w 143"/>
                <a:gd name="T37" fmla="*/ 164 h 164"/>
                <a:gd name="T38" fmla="*/ 82 w 143"/>
                <a:gd name="T39" fmla="*/ 164 h 164"/>
                <a:gd name="T40" fmla="*/ 64 w 143"/>
                <a:gd name="T41" fmla="*/ 164 h 164"/>
                <a:gd name="T42" fmla="*/ 33 w 143"/>
                <a:gd name="T43" fmla="*/ 152 h 164"/>
                <a:gd name="T44" fmla="*/ 22 w 143"/>
                <a:gd name="T45" fmla="*/ 143 h 164"/>
                <a:gd name="T46" fmla="*/ 12 w 143"/>
                <a:gd name="T47" fmla="*/ 132 h 164"/>
                <a:gd name="T48" fmla="*/ 0 w 143"/>
                <a:gd name="T49" fmla="*/ 102 h 164"/>
                <a:gd name="T50" fmla="*/ 0 w 143"/>
                <a:gd name="T51" fmla="*/ 83 h 164"/>
                <a:gd name="T52" fmla="*/ 0 w 143"/>
                <a:gd name="T53" fmla="*/ 64 h 164"/>
                <a:gd name="T54" fmla="*/ 12 w 143"/>
                <a:gd name="T55" fmla="*/ 34 h 164"/>
                <a:gd name="T56" fmla="*/ 21 w 143"/>
                <a:gd name="T57" fmla="*/ 21 h 164"/>
                <a:gd name="T58" fmla="*/ 32 w 143"/>
                <a:gd name="T59" fmla="*/ 11 h 164"/>
                <a:gd name="T60" fmla="*/ 59 w 143"/>
                <a:gd name="T61" fmla="*/ 0 h 164"/>
                <a:gd name="T62" fmla="*/ 77 w 143"/>
                <a:gd name="T63" fmla="*/ 0 h 164"/>
                <a:gd name="T64" fmla="*/ 91 w 143"/>
                <a:gd name="T65" fmla="*/ 0 h 164"/>
                <a:gd name="T66" fmla="*/ 115 w 143"/>
                <a:gd name="T67" fmla="*/ 10 h 164"/>
                <a:gd name="T68" fmla="*/ 126 w 143"/>
                <a:gd name="T69" fmla="*/ 18 h 164"/>
                <a:gd name="T70" fmla="*/ 133 w 143"/>
                <a:gd name="T71" fmla="*/ 27 h 164"/>
                <a:gd name="T72" fmla="*/ 141 w 143"/>
                <a:gd name="T73" fmla="*/ 54 h 164"/>
                <a:gd name="T74" fmla="*/ 143 w 143"/>
                <a:gd name="T75" fmla="*/ 70 h 164"/>
                <a:gd name="T76" fmla="*/ 143 w 143"/>
                <a:gd name="T77" fmla="*/ 84 h 164"/>
                <a:gd name="T78" fmla="*/ 117 w 143"/>
                <a:gd name="T79" fmla="*/ 64 h 164"/>
                <a:gd name="T80" fmla="*/ 115 w 143"/>
                <a:gd name="T81" fmla="*/ 46 h 164"/>
                <a:gd name="T82" fmla="*/ 107 w 143"/>
                <a:gd name="T83" fmla="*/ 33 h 164"/>
                <a:gd name="T84" fmla="*/ 101 w 143"/>
                <a:gd name="T85" fmla="*/ 27 h 164"/>
                <a:gd name="T86" fmla="*/ 85 w 143"/>
                <a:gd name="T87" fmla="*/ 21 h 164"/>
                <a:gd name="T88" fmla="*/ 75 w 143"/>
                <a:gd name="T89" fmla="*/ 21 h 164"/>
                <a:gd name="T90" fmla="*/ 65 w 143"/>
                <a:gd name="T91" fmla="*/ 21 h 164"/>
                <a:gd name="T92" fmla="*/ 48 w 143"/>
                <a:gd name="T93" fmla="*/ 28 h 164"/>
                <a:gd name="T94" fmla="*/ 41 w 143"/>
                <a:gd name="T95" fmla="*/ 34 h 164"/>
                <a:gd name="T96" fmla="*/ 31 w 143"/>
                <a:gd name="T97" fmla="*/ 47 h 164"/>
                <a:gd name="T98" fmla="*/ 28 w 143"/>
                <a:gd name="T99" fmla="*/ 64 h 164"/>
                <a:gd name="T100" fmla="*/ 117 w 143"/>
                <a:gd name="T101" fmla="*/ 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164">
                  <a:moveTo>
                    <a:pt x="143" y="84"/>
                  </a:moveTo>
                  <a:lnTo>
                    <a:pt x="28" y="84"/>
                  </a:lnTo>
                  <a:lnTo>
                    <a:pt x="28" y="99"/>
                  </a:lnTo>
                  <a:lnTo>
                    <a:pt x="32" y="110"/>
                  </a:lnTo>
                  <a:lnTo>
                    <a:pt x="36" y="120"/>
                  </a:lnTo>
                  <a:lnTo>
                    <a:pt x="44" y="128"/>
                  </a:lnTo>
                  <a:lnTo>
                    <a:pt x="51" y="133"/>
                  </a:lnTo>
                  <a:lnTo>
                    <a:pt x="61" y="138"/>
                  </a:lnTo>
                  <a:lnTo>
                    <a:pt x="71" y="141"/>
                  </a:lnTo>
                  <a:lnTo>
                    <a:pt x="82" y="141"/>
                  </a:lnTo>
                  <a:lnTo>
                    <a:pt x="98" y="141"/>
                  </a:lnTo>
                  <a:lnTo>
                    <a:pt x="115" y="135"/>
                  </a:lnTo>
                  <a:lnTo>
                    <a:pt x="130" y="128"/>
                  </a:lnTo>
                  <a:lnTo>
                    <a:pt x="138" y="122"/>
                  </a:lnTo>
                  <a:lnTo>
                    <a:pt x="140" y="122"/>
                  </a:lnTo>
                  <a:lnTo>
                    <a:pt x="140" y="151"/>
                  </a:lnTo>
                  <a:lnTo>
                    <a:pt x="126" y="156"/>
                  </a:lnTo>
                  <a:lnTo>
                    <a:pt x="113" y="161"/>
                  </a:lnTo>
                  <a:lnTo>
                    <a:pt x="98" y="164"/>
                  </a:lnTo>
                  <a:lnTo>
                    <a:pt x="82" y="164"/>
                  </a:lnTo>
                  <a:lnTo>
                    <a:pt x="64" y="164"/>
                  </a:lnTo>
                  <a:lnTo>
                    <a:pt x="33" y="152"/>
                  </a:lnTo>
                  <a:lnTo>
                    <a:pt x="22" y="143"/>
                  </a:lnTo>
                  <a:lnTo>
                    <a:pt x="12" y="132"/>
                  </a:lnTo>
                  <a:lnTo>
                    <a:pt x="0" y="102"/>
                  </a:lnTo>
                  <a:lnTo>
                    <a:pt x="0" y="83"/>
                  </a:lnTo>
                  <a:lnTo>
                    <a:pt x="0" y="64"/>
                  </a:lnTo>
                  <a:lnTo>
                    <a:pt x="12" y="34"/>
                  </a:lnTo>
                  <a:lnTo>
                    <a:pt x="21" y="21"/>
                  </a:lnTo>
                  <a:lnTo>
                    <a:pt x="32" y="11"/>
                  </a:lnTo>
                  <a:lnTo>
                    <a:pt x="59" y="0"/>
                  </a:lnTo>
                  <a:lnTo>
                    <a:pt x="77" y="0"/>
                  </a:lnTo>
                  <a:lnTo>
                    <a:pt x="91" y="0"/>
                  </a:lnTo>
                  <a:lnTo>
                    <a:pt x="115" y="10"/>
                  </a:lnTo>
                  <a:lnTo>
                    <a:pt x="126" y="18"/>
                  </a:lnTo>
                  <a:lnTo>
                    <a:pt x="133" y="27"/>
                  </a:lnTo>
                  <a:lnTo>
                    <a:pt x="141" y="54"/>
                  </a:lnTo>
                  <a:lnTo>
                    <a:pt x="143" y="70"/>
                  </a:lnTo>
                  <a:lnTo>
                    <a:pt x="143" y="84"/>
                  </a:lnTo>
                  <a:close/>
                  <a:moveTo>
                    <a:pt x="117" y="64"/>
                  </a:moveTo>
                  <a:lnTo>
                    <a:pt x="115" y="46"/>
                  </a:lnTo>
                  <a:lnTo>
                    <a:pt x="107" y="33"/>
                  </a:lnTo>
                  <a:lnTo>
                    <a:pt x="101" y="27"/>
                  </a:lnTo>
                  <a:lnTo>
                    <a:pt x="85" y="21"/>
                  </a:lnTo>
                  <a:lnTo>
                    <a:pt x="75" y="21"/>
                  </a:lnTo>
                  <a:lnTo>
                    <a:pt x="65" y="21"/>
                  </a:lnTo>
                  <a:lnTo>
                    <a:pt x="48" y="28"/>
                  </a:lnTo>
                  <a:lnTo>
                    <a:pt x="41" y="34"/>
                  </a:lnTo>
                  <a:lnTo>
                    <a:pt x="31" y="47"/>
                  </a:lnTo>
                  <a:lnTo>
                    <a:pt x="28" y="64"/>
                  </a:lnTo>
                  <a:lnTo>
                    <a:pt x="117"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p:cNvSpPr>
              <a:spLocks noEditPoints="1"/>
            </p:cNvSpPr>
            <p:nvPr/>
          </p:nvSpPr>
          <p:spPr bwMode="auto">
            <a:xfrm>
              <a:off x="5587219" y="5730879"/>
              <a:ext cx="73025" cy="115888"/>
            </a:xfrm>
            <a:custGeom>
              <a:avLst/>
              <a:gdLst>
                <a:gd name="T0" fmla="*/ 138 w 138"/>
                <a:gd name="T1" fmla="*/ 162 h 220"/>
                <a:gd name="T2" fmla="*/ 120 w 138"/>
                <a:gd name="T3" fmla="*/ 201 h 220"/>
                <a:gd name="T4" fmla="*/ 82 w 138"/>
                <a:gd name="T5" fmla="*/ 220 h 220"/>
                <a:gd name="T6" fmla="*/ 51 w 138"/>
                <a:gd name="T7" fmla="*/ 220 h 220"/>
                <a:gd name="T8" fmla="*/ 28 w 138"/>
                <a:gd name="T9" fmla="*/ 215 h 220"/>
                <a:gd name="T10" fmla="*/ 17 w 138"/>
                <a:gd name="T11" fmla="*/ 187 h 220"/>
                <a:gd name="T12" fmla="*/ 25 w 138"/>
                <a:gd name="T13" fmla="*/ 190 h 220"/>
                <a:gd name="T14" fmla="*/ 53 w 138"/>
                <a:gd name="T15" fmla="*/ 195 h 220"/>
                <a:gd name="T16" fmla="*/ 79 w 138"/>
                <a:gd name="T17" fmla="*/ 195 h 220"/>
                <a:gd name="T18" fmla="*/ 97 w 138"/>
                <a:gd name="T19" fmla="*/ 190 h 220"/>
                <a:gd name="T20" fmla="*/ 107 w 138"/>
                <a:gd name="T21" fmla="*/ 178 h 220"/>
                <a:gd name="T22" fmla="*/ 112 w 138"/>
                <a:gd name="T23" fmla="*/ 162 h 220"/>
                <a:gd name="T24" fmla="*/ 112 w 138"/>
                <a:gd name="T25" fmla="*/ 139 h 220"/>
                <a:gd name="T26" fmla="*/ 89 w 138"/>
                <a:gd name="T27" fmla="*/ 154 h 220"/>
                <a:gd name="T28" fmla="*/ 61 w 138"/>
                <a:gd name="T29" fmla="*/ 158 h 220"/>
                <a:gd name="T30" fmla="*/ 25 w 138"/>
                <a:gd name="T31" fmla="*/ 148 h 220"/>
                <a:gd name="T32" fmla="*/ 8 w 138"/>
                <a:gd name="T33" fmla="*/ 128 h 220"/>
                <a:gd name="T34" fmla="*/ 0 w 138"/>
                <a:gd name="T35" fmla="*/ 80 h 220"/>
                <a:gd name="T36" fmla="*/ 5 w 138"/>
                <a:gd name="T37" fmla="*/ 46 h 220"/>
                <a:gd name="T38" fmla="*/ 21 w 138"/>
                <a:gd name="T39" fmla="*/ 20 h 220"/>
                <a:gd name="T40" fmla="*/ 43 w 138"/>
                <a:gd name="T41" fmla="*/ 5 h 220"/>
                <a:gd name="T42" fmla="*/ 69 w 138"/>
                <a:gd name="T43" fmla="*/ 0 h 220"/>
                <a:gd name="T44" fmla="*/ 92 w 138"/>
                <a:gd name="T45" fmla="*/ 2 h 220"/>
                <a:gd name="T46" fmla="*/ 112 w 138"/>
                <a:gd name="T47" fmla="*/ 10 h 220"/>
                <a:gd name="T48" fmla="*/ 138 w 138"/>
                <a:gd name="T49" fmla="*/ 4 h 220"/>
                <a:gd name="T50" fmla="*/ 112 w 138"/>
                <a:gd name="T51" fmla="*/ 118 h 220"/>
                <a:gd name="T52" fmla="*/ 102 w 138"/>
                <a:gd name="T53" fmla="*/ 27 h 220"/>
                <a:gd name="T54" fmla="*/ 83 w 138"/>
                <a:gd name="T55" fmla="*/ 23 h 220"/>
                <a:gd name="T56" fmla="*/ 63 w 138"/>
                <a:gd name="T57" fmla="*/ 24 h 220"/>
                <a:gd name="T58" fmla="*/ 40 w 138"/>
                <a:gd name="T59" fmla="*/ 37 h 220"/>
                <a:gd name="T60" fmla="*/ 27 w 138"/>
                <a:gd name="T61" fmla="*/ 67 h 220"/>
                <a:gd name="T62" fmla="*/ 28 w 138"/>
                <a:gd name="T63" fmla="*/ 105 h 220"/>
                <a:gd name="T64" fmla="*/ 41 w 138"/>
                <a:gd name="T65" fmla="*/ 126 h 220"/>
                <a:gd name="T66" fmla="*/ 67 w 138"/>
                <a:gd name="T67" fmla="*/ 133 h 220"/>
                <a:gd name="T68" fmla="*/ 90 w 138"/>
                <a:gd name="T69" fmla="*/ 129 h 220"/>
                <a:gd name="T70" fmla="*/ 112 w 138"/>
                <a:gd name="T71"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220">
                  <a:moveTo>
                    <a:pt x="138" y="142"/>
                  </a:moveTo>
                  <a:lnTo>
                    <a:pt x="138" y="162"/>
                  </a:lnTo>
                  <a:lnTo>
                    <a:pt x="128" y="191"/>
                  </a:lnTo>
                  <a:lnTo>
                    <a:pt x="120" y="201"/>
                  </a:lnTo>
                  <a:lnTo>
                    <a:pt x="110" y="210"/>
                  </a:lnTo>
                  <a:lnTo>
                    <a:pt x="82" y="220"/>
                  </a:lnTo>
                  <a:lnTo>
                    <a:pt x="64" y="220"/>
                  </a:lnTo>
                  <a:lnTo>
                    <a:pt x="51" y="220"/>
                  </a:lnTo>
                  <a:lnTo>
                    <a:pt x="40" y="218"/>
                  </a:lnTo>
                  <a:lnTo>
                    <a:pt x="28" y="215"/>
                  </a:lnTo>
                  <a:lnTo>
                    <a:pt x="17" y="213"/>
                  </a:lnTo>
                  <a:lnTo>
                    <a:pt x="17" y="187"/>
                  </a:lnTo>
                  <a:lnTo>
                    <a:pt x="18" y="187"/>
                  </a:lnTo>
                  <a:lnTo>
                    <a:pt x="25" y="190"/>
                  </a:lnTo>
                  <a:lnTo>
                    <a:pt x="38" y="192"/>
                  </a:lnTo>
                  <a:lnTo>
                    <a:pt x="53" y="195"/>
                  </a:lnTo>
                  <a:lnTo>
                    <a:pt x="66" y="197"/>
                  </a:lnTo>
                  <a:lnTo>
                    <a:pt x="79" y="195"/>
                  </a:lnTo>
                  <a:lnTo>
                    <a:pt x="89" y="192"/>
                  </a:lnTo>
                  <a:lnTo>
                    <a:pt x="97" y="190"/>
                  </a:lnTo>
                  <a:lnTo>
                    <a:pt x="102" y="184"/>
                  </a:lnTo>
                  <a:lnTo>
                    <a:pt x="107" y="178"/>
                  </a:lnTo>
                  <a:lnTo>
                    <a:pt x="109" y="171"/>
                  </a:lnTo>
                  <a:lnTo>
                    <a:pt x="112" y="162"/>
                  </a:lnTo>
                  <a:lnTo>
                    <a:pt x="112" y="154"/>
                  </a:lnTo>
                  <a:lnTo>
                    <a:pt x="112" y="139"/>
                  </a:lnTo>
                  <a:lnTo>
                    <a:pt x="100" y="148"/>
                  </a:lnTo>
                  <a:lnTo>
                    <a:pt x="89" y="154"/>
                  </a:lnTo>
                  <a:lnTo>
                    <a:pt x="77" y="158"/>
                  </a:lnTo>
                  <a:lnTo>
                    <a:pt x="61" y="158"/>
                  </a:lnTo>
                  <a:lnTo>
                    <a:pt x="47" y="158"/>
                  </a:lnTo>
                  <a:lnTo>
                    <a:pt x="25" y="148"/>
                  </a:lnTo>
                  <a:lnTo>
                    <a:pt x="17" y="138"/>
                  </a:lnTo>
                  <a:lnTo>
                    <a:pt x="8" y="128"/>
                  </a:lnTo>
                  <a:lnTo>
                    <a:pt x="1" y="99"/>
                  </a:lnTo>
                  <a:lnTo>
                    <a:pt x="0" y="80"/>
                  </a:lnTo>
                  <a:lnTo>
                    <a:pt x="1" y="61"/>
                  </a:lnTo>
                  <a:lnTo>
                    <a:pt x="5" y="46"/>
                  </a:lnTo>
                  <a:lnTo>
                    <a:pt x="12" y="31"/>
                  </a:lnTo>
                  <a:lnTo>
                    <a:pt x="21" y="20"/>
                  </a:lnTo>
                  <a:lnTo>
                    <a:pt x="31" y="11"/>
                  </a:lnTo>
                  <a:lnTo>
                    <a:pt x="43" y="5"/>
                  </a:lnTo>
                  <a:lnTo>
                    <a:pt x="56" y="0"/>
                  </a:lnTo>
                  <a:lnTo>
                    <a:pt x="69" y="0"/>
                  </a:lnTo>
                  <a:lnTo>
                    <a:pt x="82" y="0"/>
                  </a:lnTo>
                  <a:lnTo>
                    <a:pt x="92" y="2"/>
                  </a:lnTo>
                  <a:lnTo>
                    <a:pt x="102" y="5"/>
                  </a:lnTo>
                  <a:lnTo>
                    <a:pt x="112" y="10"/>
                  </a:lnTo>
                  <a:lnTo>
                    <a:pt x="113" y="4"/>
                  </a:lnTo>
                  <a:lnTo>
                    <a:pt x="138" y="4"/>
                  </a:lnTo>
                  <a:lnTo>
                    <a:pt x="138" y="142"/>
                  </a:lnTo>
                  <a:close/>
                  <a:moveTo>
                    <a:pt x="112" y="118"/>
                  </a:moveTo>
                  <a:lnTo>
                    <a:pt x="112" y="31"/>
                  </a:lnTo>
                  <a:lnTo>
                    <a:pt x="102" y="27"/>
                  </a:lnTo>
                  <a:lnTo>
                    <a:pt x="92" y="25"/>
                  </a:lnTo>
                  <a:lnTo>
                    <a:pt x="83" y="23"/>
                  </a:lnTo>
                  <a:lnTo>
                    <a:pt x="74" y="23"/>
                  </a:lnTo>
                  <a:lnTo>
                    <a:pt x="63" y="24"/>
                  </a:lnTo>
                  <a:lnTo>
                    <a:pt x="46" y="31"/>
                  </a:lnTo>
                  <a:lnTo>
                    <a:pt x="40" y="37"/>
                  </a:lnTo>
                  <a:lnTo>
                    <a:pt x="34" y="46"/>
                  </a:lnTo>
                  <a:lnTo>
                    <a:pt x="27" y="67"/>
                  </a:lnTo>
                  <a:lnTo>
                    <a:pt x="27" y="80"/>
                  </a:lnTo>
                  <a:lnTo>
                    <a:pt x="28" y="105"/>
                  </a:lnTo>
                  <a:lnTo>
                    <a:pt x="37" y="120"/>
                  </a:lnTo>
                  <a:lnTo>
                    <a:pt x="41" y="126"/>
                  </a:lnTo>
                  <a:lnTo>
                    <a:pt x="57" y="133"/>
                  </a:lnTo>
                  <a:lnTo>
                    <a:pt x="67" y="133"/>
                  </a:lnTo>
                  <a:lnTo>
                    <a:pt x="79" y="133"/>
                  </a:lnTo>
                  <a:lnTo>
                    <a:pt x="90" y="129"/>
                  </a:lnTo>
                  <a:lnTo>
                    <a:pt x="102" y="125"/>
                  </a:lnTo>
                  <a:lnTo>
                    <a:pt x="112"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19"/>
            <p:cNvSpPr>
              <a:spLocks noChangeArrowheads="1"/>
            </p:cNvSpPr>
            <p:nvPr/>
          </p:nvSpPr>
          <p:spPr bwMode="auto">
            <a:xfrm>
              <a:off x="5160179" y="5918205"/>
              <a:ext cx="198439" cy="460378"/>
            </a:xfrm>
            <a:prstGeom prst="rect">
              <a:avLst/>
            </a:prstGeom>
            <a:solidFill>
              <a:srgbClr val="FFFFFF"/>
            </a:solidFill>
            <a:ln w="20638">
              <a:solidFill>
                <a:srgbClr val="E5AB2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20"/>
            <p:cNvSpPr>
              <a:spLocks/>
            </p:cNvSpPr>
            <p:nvPr/>
          </p:nvSpPr>
          <p:spPr bwMode="auto">
            <a:xfrm>
              <a:off x="5155416" y="6226182"/>
              <a:ext cx="101601" cy="101601"/>
            </a:xfrm>
            <a:custGeom>
              <a:avLst/>
              <a:gdLst>
                <a:gd name="T0" fmla="*/ 0 w 191"/>
                <a:gd name="T1" fmla="*/ 0 h 191"/>
                <a:gd name="T2" fmla="*/ 191 w 191"/>
                <a:gd name="T3" fmla="*/ 96 h 191"/>
                <a:gd name="T4" fmla="*/ 0 w 191"/>
                <a:gd name="T5" fmla="*/ 191 h 191"/>
              </a:gdLst>
              <a:ahLst/>
              <a:cxnLst>
                <a:cxn ang="0">
                  <a:pos x="T0" y="T1"/>
                </a:cxn>
                <a:cxn ang="0">
                  <a:pos x="T2" y="T3"/>
                </a:cxn>
                <a:cxn ang="0">
                  <a:pos x="T4" y="T5"/>
                </a:cxn>
              </a:cxnLst>
              <a:rect l="0" t="0" r="r" b="b"/>
              <a:pathLst>
                <a:path w="191" h="191">
                  <a:moveTo>
                    <a:pt x="0" y="0"/>
                  </a:moveTo>
                  <a:lnTo>
                    <a:pt x="191" y="96"/>
                  </a:lnTo>
                  <a:lnTo>
                    <a:pt x="0" y="191"/>
                  </a:lnTo>
                </a:path>
              </a:pathLst>
            </a:custGeom>
            <a:noFill/>
            <a:ln w="9525">
              <a:solidFill>
                <a:srgbClr val="E5AB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1"/>
            <p:cNvSpPr>
              <a:spLocks noChangeArrowheads="1"/>
            </p:cNvSpPr>
            <p:nvPr/>
          </p:nvSpPr>
          <p:spPr bwMode="auto">
            <a:xfrm>
              <a:off x="3683796" y="6323020"/>
              <a:ext cx="711204"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2"/>
            <p:cNvSpPr>
              <a:spLocks noEditPoints="1"/>
            </p:cNvSpPr>
            <p:nvPr/>
          </p:nvSpPr>
          <p:spPr bwMode="auto">
            <a:xfrm>
              <a:off x="3906047" y="6454783"/>
              <a:ext cx="268289" cy="295277"/>
            </a:xfrm>
            <a:custGeom>
              <a:avLst/>
              <a:gdLst>
                <a:gd name="T0" fmla="*/ 505 w 505"/>
                <a:gd name="T1" fmla="*/ 558 h 558"/>
                <a:gd name="T2" fmla="*/ 425 w 505"/>
                <a:gd name="T3" fmla="*/ 558 h 558"/>
                <a:gd name="T4" fmla="*/ 371 w 505"/>
                <a:gd name="T5" fmla="*/ 403 h 558"/>
                <a:gd name="T6" fmla="*/ 129 w 505"/>
                <a:gd name="T7" fmla="*/ 403 h 558"/>
                <a:gd name="T8" fmla="*/ 75 w 505"/>
                <a:gd name="T9" fmla="*/ 558 h 558"/>
                <a:gd name="T10" fmla="*/ 0 w 505"/>
                <a:gd name="T11" fmla="*/ 558 h 558"/>
                <a:gd name="T12" fmla="*/ 203 w 505"/>
                <a:gd name="T13" fmla="*/ 0 h 558"/>
                <a:gd name="T14" fmla="*/ 300 w 505"/>
                <a:gd name="T15" fmla="*/ 0 h 558"/>
                <a:gd name="T16" fmla="*/ 505 w 505"/>
                <a:gd name="T17" fmla="*/ 558 h 558"/>
                <a:gd name="T18" fmla="*/ 348 w 505"/>
                <a:gd name="T19" fmla="*/ 339 h 558"/>
                <a:gd name="T20" fmla="*/ 250 w 505"/>
                <a:gd name="T21" fmla="*/ 65 h 558"/>
                <a:gd name="T22" fmla="*/ 152 w 505"/>
                <a:gd name="T23" fmla="*/ 339 h 558"/>
                <a:gd name="T24" fmla="*/ 348 w 505"/>
                <a:gd name="T25" fmla="*/ 33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58">
                  <a:moveTo>
                    <a:pt x="505" y="558"/>
                  </a:moveTo>
                  <a:lnTo>
                    <a:pt x="425" y="558"/>
                  </a:lnTo>
                  <a:lnTo>
                    <a:pt x="371" y="403"/>
                  </a:lnTo>
                  <a:lnTo>
                    <a:pt x="129" y="403"/>
                  </a:lnTo>
                  <a:lnTo>
                    <a:pt x="75" y="558"/>
                  </a:lnTo>
                  <a:lnTo>
                    <a:pt x="0" y="558"/>
                  </a:lnTo>
                  <a:lnTo>
                    <a:pt x="203" y="0"/>
                  </a:lnTo>
                  <a:lnTo>
                    <a:pt x="300" y="0"/>
                  </a:lnTo>
                  <a:lnTo>
                    <a:pt x="505" y="558"/>
                  </a:lnTo>
                  <a:close/>
                  <a:moveTo>
                    <a:pt x="348" y="339"/>
                  </a:moveTo>
                  <a:lnTo>
                    <a:pt x="250" y="65"/>
                  </a:lnTo>
                  <a:lnTo>
                    <a:pt x="152" y="339"/>
                  </a:lnTo>
                  <a:lnTo>
                    <a:pt x="348" y="3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3"/>
            <p:cNvSpPr>
              <a:spLocks noChangeArrowheads="1"/>
            </p:cNvSpPr>
            <p:nvPr/>
          </p:nvSpPr>
          <p:spPr bwMode="auto">
            <a:xfrm>
              <a:off x="5765019" y="5867405"/>
              <a:ext cx="506415"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4"/>
            <p:cNvSpPr>
              <a:spLocks noEditPoints="1"/>
            </p:cNvSpPr>
            <p:nvPr/>
          </p:nvSpPr>
          <p:spPr bwMode="auto">
            <a:xfrm>
              <a:off x="5926945" y="5988056"/>
              <a:ext cx="222251" cy="295277"/>
            </a:xfrm>
            <a:custGeom>
              <a:avLst/>
              <a:gdLst>
                <a:gd name="T0" fmla="*/ 420 w 420"/>
                <a:gd name="T1" fmla="*/ 407 h 558"/>
                <a:gd name="T2" fmla="*/ 405 w 420"/>
                <a:gd name="T3" fmla="*/ 460 h 558"/>
                <a:gd name="T4" fmla="*/ 376 w 420"/>
                <a:gd name="T5" fmla="*/ 502 h 558"/>
                <a:gd name="T6" fmla="*/ 347 w 420"/>
                <a:gd name="T7" fmla="*/ 525 h 558"/>
                <a:gd name="T8" fmla="*/ 294 w 420"/>
                <a:gd name="T9" fmla="*/ 548 h 558"/>
                <a:gd name="T10" fmla="*/ 197 w 420"/>
                <a:gd name="T11" fmla="*/ 558 h 558"/>
                <a:gd name="T12" fmla="*/ 0 w 420"/>
                <a:gd name="T13" fmla="*/ 0 h 558"/>
                <a:gd name="T14" fmla="*/ 220 w 420"/>
                <a:gd name="T15" fmla="*/ 1 h 558"/>
                <a:gd name="T16" fmla="*/ 287 w 420"/>
                <a:gd name="T17" fmla="*/ 11 h 558"/>
                <a:gd name="T18" fmla="*/ 330 w 420"/>
                <a:gd name="T19" fmla="*/ 33 h 558"/>
                <a:gd name="T20" fmla="*/ 358 w 420"/>
                <a:gd name="T21" fmla="*/ 66 h 558"/>
                <a:gd name="T22" fmla="*/ 373 w 420"/>
                <a:gd name="T23" fmla="*/ 109 h 558"/>
                <a:gd name="T24" fmla="*/ 373 w 420"/>
                <a:gd name="T25" fmla="*/ 145 h 558"/>
                <a:gd name="T26" fmla="*/ 353 w 420"/>
                <a:gd name="T27" fmla="*/ 194 h 558"/>
                <a:gd name="T28" fmla="*/ 315 w 420"/>
                <a:gd name="T29" fmla="*/ 229 h 558"/>
                <a:gd name="T30" fmla="*/ 300 w 420"/>
                <a:gd name="T31" fmla="*/ 241 h 558"/>
                <a:gd name="T32" fmla="*/ 371 w 420"/>
                <a:gd name="T33" fmla="*/ 273 h 558"/>
                <a:gd name="T34" fmla="*/ 403 w 420"/>
                <a:gd name="T35" fmla="*/ 311 h 558"/>
                <a:gd name="T36" fmla="*/ 420 w 420"/>
                <a:gd name="T37" fmla="*/ 387 h 558"/>
                <a:gd name="T38" fmla="*/ 295 w 420"/>
                <a:gd name="T39" fmla="*/ 116 h 558"/>
                <a:gd name="T40" fmla="*/ 281 w 420"/>
                <a:gd name="T41" fmla="*/ 89 h 558"/>
                <a:gd name="T42" fmla="*/ 249 w 420"/>
                <a:gd name="T43" fmla="*/ 70 h 558"/>
                <a:gd name="T44" fmla="*/ 197 w 420"/>
                <a:gd name="T45" fmla="*/ 65 h 558"/>
                <a:gd name="T46" fmla="*/ 74 w 420"/>
                <a:gd name="T47" fmla="*/ 63 h 558"/>
                <a:gd name="T48" fmla="*/ 170 w 420"/>
                <a:gd name="T49" fmla="*/ 224 h 558"/>
                <a:gd name="T50" fmla="*/ 226 w 420"/>
                <a:gd name="T51" fmla="*/ 221 h 558"/>
                <a:gd name="T52" fmla="*/ 264 w 420"/>
                <a:gd name="T53" fmla="*/ 207 h 558"/>
                <a:gd name="T54" fmla="*/ 288 w 420"/>
                <a:gd name="T55" fmla="*/ 178 h 558"/>
                <a:gd name="T56" fmla="*/ 295 w 420"/>
                <a:gd name="T57" fmla="*/ 135 h 558"/>
                <a:gd name="T58" fmla="*/ 341 w 420"/>
                <a:gd name="T59" fmla="*/ 358 h 558"/>
                <a:gd name="T60" fmla="*/ 328 w 420"/>
                <a:gd name="T61" fmla="*/ 326 h 558"/>
                <a:gd name="T62" fmla="*/ 297 w 420"/>
                <a:gd name="T63" fmla="*/ 302 h 558"/>
                <a:gd name="T64" fmla="*/ 254 w 420"/>
                <a:gd name="T65" fmla="*/ 290 h 558"/>
                <a:gd name="T66" fmla="*/ 190 w 420"/>
                <a:gd name="T67" fmla="*/ 288 h 558"/>
                <a:gd name="T68" fmla="*/ 74 w 420"/>
                <a:gd name="T69" fmla="*/ 495 h 558"/>
                <a:gd name="T70" fmla="*/ 218 w 420"/>
                <a:gd name="T71" fmla="*/ 495 h 558"/>
                <a:gd name="T72" fmla="*/ 281 w 420"/>
                <a:gd name="T73" fmla="*/ 483 h 558"/>
                <a:gd name="T74" fmla="*/ 323 w 420"/>
                <a:gd name="T75" fmla="*/ 456 h 558"/>
                <a:gd name="T76" fmla="*/ 341 w 420"/>
                <a:gd name="T77" fmla="*/ 41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558">
                  <a:moveTo>
                    <a:pt x="420" y="387"/>
                  </a:moveTo>
                  <a:lnTo>
                    <a:pt x="420" y="407"/>
                  </a:lnTo>
                  <a:lnTo>
                    <a:pt x="412" y="444"/>
                  </a:lnTo>
                  <a:lnTo>
                    <a:pt x="405" y="460"/>
                  </a:lnTo>
                  <a:lnTo>
                    <a:pt x="396" y="476"/>
                  </a:lnTo>
                  <a:lnTo>
                    <a:pt x="376" y="502"/>
                  </a:lnTo>
                  <a:lnTo>
                    <a:pt x="363" y="512"/>
                  </a:lnTo>
                  <a:lnTo>
                    <a:pt x="347" y="525"/>
                  </a:lnTo>
                  <a:lnTo>
                    <a:pt x="312" y="542"/>
                  </a:lnTo>
                  <a:lnTo>
                    <a:pt x="294" y="548"/>
                  </a:lnTo>
                  <a:lnTo>
                    <a:pt x="252" y="557"/>
                  </a:lnTo>
                  <a:lnTo>
                    <a:pt x="197" y="558"/>
                  </a:lnTo>
                  <a:lnTo>
                    <a:pt x="0" y="558"/>
                  </a:lnTo>
                  <a:lnTo>
                    <a:pt x="0" y="0"/>
                  </a:lnTo>
                  <a:lnTo>
                    <a:pt x="166" y="0"/>
                  </a:lnTo>
                  <a:lnTo>
                    <a:pt x="220" y="1"/>
                  </a:lnTo>
                  <a:lnTo>
                    <a:pt x="256" y="6"/>
                  </a:lnTo>
                  <a:lnTo>
                    <a:pt x="287" y="11"/>
                  </a:lnTo>
                  <a:lnTo>
                    <a:pt x="314" y="24"/>
                  </a:lnTo>
                  <a:lnTo>
                    <a:pt x="330" y="33"/>
                  </a:lnTo>
                  <a:lnTo>
                    <a:pt x="351" y="53"/>
                  </a:lnTo>
                  <a:lnTo>
                    <a:pt x="358" y="66"/>
                  </a:lnTo>
                  <a:lnTo>
                    <a:pt x="366" y="79"/>
                  </a:lnTo>
                  <a:lnTo>
                    <a:pt x="373" y="109"/>
                  </a:lnTo>
                  <a:lnTo>
                    <a:pt x="373" y="125"/>
                  </a:lnTo>
                  <a:lnTo>
                    <a:pt x="373" y="145"/>
                  </a:lnTo>
                  <a:lnTo>
                    <a:pt x="363" y="180"/>
                  </a:lnTo>
                  <a:lnTo>
                    <a:pt x="353" y="194"/>
                  </a:lnTo>
                  <a:lnTo>
                    <a:pt x="343" y="207"/>
                  </a:lnTo>
                  <a:lnTo>
                    <a:pt x="315" y="229"/>
                  </a:lnTo>
                  <a:lnTo>
                    <a:pt x="300" y="239"/>
                  </a:lnTo>
                  <a:lnTo>
                    <a:pt x="300" y="241"/>
                  </a:lnTo>
                  <a:lnTo>
                    <a:pt x="327" y="247"/>
                  </a:lnTo>
                  <a:lnTo>
                    <a:pt x="371" y="273"/>
                  </a:lnTo>
                  <a:lnTo>
                    <a:pt x="389" y="290"/>
                  </a:lnTo>
                  <a:lnTo>
                    <a:pt x="403" y="311"/>
                  </a:lnTo>
                  <a:lnTo>
                    <a:pt x="419" y="358"/>
                  </a:lnTo>
                  <a:lnTo>
                    <a:pt x="420" y="387"/>
                  </a:lnTo>
                  <a:close/>
                  <a:moveTo>
                    <a:pt x="295" y="135"/>
                  </a:moveTo>
                  <a:lnTo>
                    <a:pt x="295" y="116"/>
                  </a:lnTo>
                  <a:lnTo>
                    <a:pt x="289" y="102"/>
                  </a:lnTo>
                  <a:lnTo>
                    <a:pt x="281" y="89"/>
                  </a:lnTo>
                  <a:lnTo>
                    <a:pt x="268" y="79"/>
                  </a:lnTo>
                  <a:lnTo>
                    <a:pt x="249" y="70"/>
                  </a:lnTo>
                  <a:lnTo>
                    <a:pt x="225" y="66"/>
                  </a:lnTo>
                  <a:lnTo>
                    <a:pt x="197" y="65"/>
                  </a:lnTo>
                  <a:lnTo>
                    <a:pt x="163" y="63"/>
                  </a:lnTo>
                  <a:lnTo>
                    <a:pt x="74" y="63"/>
                  </a:lnTo>
                  <a:lnTo>
                    <a:pt x="74" y="224"/>
                  </a:lnTo>
                  <a:lnTo>
                    <a:pt x="170" y="224"/>
                  </a:lnTo>
                  <a:lnTo>
                    <a:pt x="203" y="224"/>
                  </a:lnTo>
                  <a:lnTo>
                    <a:pt x="226" y="221"/>
                  </a:lnTo>
                  <a:lnTo>
                    <a:pt x="245" y="217"/>
                  </a:lnTo>
                  <a:lnTo>
                    <a:pt x="264" y="207"/>
                  </a:lnTo>
                  <a:lnTo>
                    <a:pt x="279" y="194"/>
                  </a:lnTo>
                  <a:lnTo>
                    <a:pt x="288" y="178"/>
                  </a:lnTo>
                  <a:lnTo>
                    <a:pt x="295" y="158"/>
                  </a:lnTo>
                  <a:lnTo>
                    <a:pt x="295" y="135"/>
                  </a:lnTo>
                  <a:close/>
                  <a:moveTo>
                    <a:pt x="344" y="390"/>
                  </a:moveTo>
                  <a:lnTo>
                    <a:pt x="341" y="358"/>
                  </a:lnTo>
                  <a:lnTo>
                    <a:pt x="334" y="336"/>
                  </a:lnTo>
                  <a:lnTo>
                    <a:pt x="328" y="326"/>
                  </a:lnTo>
                  <a:lnTo>
                    <a:pt x="310" y="309"/>
                  </a:lnTo>
                  <a:lnTo>
                    <a:pt x="297" y="302"/>
                  </a:lnTo>
                  <a:lnTo>
                    <a:pt x="278" y="295"/>
                  </a:lnTo>
                  <a:lnTo>
                    <a:pt x="254" y="290"/>
                  </a:lnTo>
                  <a:lnTo>
                    <a:pt x="226" y="288"/>
                  </a:lnTo>
                  <a:lnTo>
                    <a:pt x="190" y="288"/>
                  </a:lnTo>
                  <a:lnTo>
                    <a:pt x="74" y="288"/>
                  </a:lnTo>
                  <a:lnTo>
                    <a:pt x="74" y="495"/>
                  </a:lnTo>
                  <a:lnTo>
                    <a:pt x="173" y="495"/>
                  </a:lnTo>
                  <a:lnTo>
                    <a:pt x="218" y="495"/>
                  </a:lnTo>
                  <a:lnTo>
                    <a:pt x="252" y="490"/>
                  </a:lnTo>
                  <a:lnTo>
                    <a:pt x="281" y="483"/>
                  </a:lnTo>
                  <a:lnTo>
                    <a:pt x="302" y="472"/>
                  </a:lnTo>
                  <a:lnTo>
                    <a:pt x="323" y="456"/>
                  </a:lnTo>
                  <a:lnTo>
                    <a:pt x="334" y="439"/>
                  </a:lnTo>
                  <a:lnTo>
                    <a:pt x="341" y="417"/>
                  </a:lnTo>
                  <a:lnTo>
                    <a:pt x="344"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5"/>
            <p:cNvSpPr>
              <a:spLocks noChangeArrowheads="1"/>
            </p:cNvSpPr>
            <p:nvPr/>
          </p:nvSpPr>
          <p:spPr bwMode="auto">
            <a:xfrm>
              <a:off x="5155416" y="6627822"/>
              <a:ext cx="1116019"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6"/>
            <p:cNvSpPr>
              <a:spLocks/>
            </p:cNvSpPr>
            <p:nvPr/>
          </p:nvSpPr>
          <p:spPr bwMode="auto">
            <a:xfrm>
              <a:off x="5591981" y="6770698"/>
              <a:ext cx="244476" cy="306389"/>
            </a:xfrm>
            <a:custGeom>
              <a:avLst/>
              <a:gdLst>
                <a:gd name="T0" fmla="*/ 443 w 463"/>
                <a:gd name="T1" fmla="*/ 536 h 578"/>
                <a:gd name="T2" fmla="*/ 407 w 463"/>
                <a:gd name="T3" fmla="*/ 552 h 578"/>
                <a:gd name="T4" fmla="*/ 358 w 463"/>
                <a:gd name="T5" fmla="*/ 566 h 578"/>
                <a:gd name="T6" fmla="*/ 305 w 463"/>
                <a:gd name="T7" fmla="*/ 577 h 578"/>
                <a:gd name="T8" fmla="*/ 243 w 463"/>
                <a:gd name="T9" fmla="*/ 577 h 578"/>
                <a:gd name="T10" fmla="*/ 162 w 463"/>
                <a:gd name="T11" fmla="*/ 561 h 578"/>
                <a:gd name="T12" fmla="*/ 96 w 463"/>
                <a:gd name="T13" fmla="*/ 525 h 578"/>
                <a:gd name="T14" fmla="*/ 59 w 463"/>
                <a:gd name="T15" fmla="*/ 489 h 578"/>
                <a:gd name="T16" fmla="*/ 20 w 463"/>
                <a:gd name="T17" fmla="*/ 417 h 578"/>
                <a:gd name="T18" fmla="*/ 1 w 463"/>
                <a:gd name="T19" fmla="*/ 325 h 578"/>
                <a:gd name="T20" fmla="*/ 1 w 463"/>
                <a:gd name="T21" fmla="*/ 256 h 578"/>
                <a:gd name="T22" fmla="*/ 20 w 463"/>
                <a:gd name="T23" fmla="*/ 165 h 578"/>
                <a:gd name="T24" fmla="*/ 59 w 463"/>
                <a:gd name="T25" fmla="*/ 93 h 578"/>
                <a:gd name="T26" fmla="*/ 95 w 463"/>
                <a:gd name="T27" fmla="*/ 56 h 578"/>
                <a:gd name="T28" fmla="*/ 162 w 463"/>
                <a:gd name="T29" fmla="*/ 18 h 578"/>
                <a:gd name="T30" fmla="*/ 243 w 463"/>
                <a:gd name="T31" fmla="*/ 0 h 578"/>
                <a:gd name="T32" fmla="*/ 319 w 463"/>
                <a:gd name="T33" fmla="*/ 1 h 578"/>
                <a:gd name="T34" fmla="*/ 410 w 463"/>
                <a:gd name="T35" fmla="*/ 24 h 578"/>
                <a:gd name="T36" fmla="*/ 463 w 463"/>
                <a:gd name="T37" fmla="*/ 136 h 578"/>
                <a:gd name="T38" fmla="*/ 434 w 463"/>
                <a:gd name="T39" fmla="*/ 118 h 578"/>
                <a:gd name="T40" fmla="*/ 365 w 463"/>
                <a:gd name="T41" fmla="*/ 80 h 578"/>
                <a:gd name="T42" fmla="*/ 295 w 463"/>
                <a:gd name="T43" fmla="*/ 63 h 578"/>
                <a:gd name="T44" fmla="*/ 249 w 463"/>
                <a:gd name="T45" fmla="*/ 63 h 578"/>
                <a:gd name="T46" fmla="*/ 192 w 463"/>
                <a:gd name="T47" fmla="*/ 76 h 578"/>
                <a:gd name="T48" fmla="*/ 145 w 463"/>
                <a:gd name="T49" fmla="*/ 105 h 578"/>
                <a:gd name="T50" fmla="*/ 119 w 463"/>
                <a:gd name="T51" fmla="*/ 133 h 578"/>
                <a:gd name="T52" fmla="*/ 92 w 463"/>
                <a:gd name="T53" fmla="*/ 189 h 578"/>
                <a:gd name="T54" fmla="*/ 77 w 463"/>
                <a:gd name="T55" fmla="*/ 261 h 578"/>
                <a:gd name="T56" fmla="*/ 77 w 463"/>
                <a:gd name="T57" fmla="*/ 318 h 578"/>
                <a:gd name="T58" fmla="*/ 93 w 463"/>
                <a:gd name="T59" fmla="*/ 389 h 578"/>
                <a:gd name="T60" fmla="*/ 122 w 463"/>
                <a:gd name="T61" fmla="*/ 446 h 578"/>
                <a:gd name="T62" fmla="*/ 148 w 463"/>
                <a:gd name="T63" fmla="*/ 473 h 578"/>
                <a:gd name="T64" fmla="*/ 195 w 463"/>
                <a:gd name="T65" fmla="*/ 500 h 578"/>
                <a:gd name="T66" fmla="*/ 270 w 463"/>
                <a:gd name="T67" fmla="*/ 513 h 578"/>
                <a:gd name="T68" fmla="*/ 346 w 463"/>
                <a:gd name="T69" fmla="*/ 503 h 578"/>
                <a:gd name="T70" fmla="*/ 392 w 463"/>
                <a:gd name="T71" fmla="*/ 484 h 578"/>
                <a:gd name="T72" fmla="*/ 457 w 463"/>
                <a:gd name="T73" fmla="*/ 440 h 578"/>
                <a:gd name="T74" fmla="*/ 463 w 463"/>
                <a:gd name="T75" fmla="*/ 5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3" h="578">
                  <a:moveTo>
                    <a:pt x="463" y="526"/>
                  </a:moveTo>
                  <a:lnTo>
                    <a:pt x="443" y="536"/>
                  </a:lnTo>
                  <a:lnTo>
                    <a:pt x="425" y="543"/>
                  </a:lnTo>
                  <a:lnTo>
                    <a:pt x="407" y="552"/>
                  </a:lnTo>
                  <a:lnTo>
                    <a:pt x="382" y="561"/>
                  </a:lnTo>
                  <a:lnTo>
                    <a:pt x="358" y="566"/>
                  </a:lnTo>
                  <a:lnTo>
                    <a:pt x="332" y="572"/>
                  </a:lnTo>
                  <a:lnTo>
                    <a:pt x="305" y="577"/>
                  </a:lnTo>
                  <a:lnTo>
                    <a:pt x="273" y="578"/>
                  </a:lnTo>
                  <a:lnTo>
                    <a:pt x="243" y="577"/>
                  </a:lnTo>
                  <a:lnTo>
                    <a:pt x="188" y="568"/>
                  </a:lnTo>
                  <a:lnTo>
                    <a:pt x="162" y="561"/>
                  </a:lnTo>
                  <a:lnTo>
                    <a:pt x="138" y="551"/>
                  </a:lnTo>
                  <a:lnTo>
                    <a:pt x="96" y="525"/>
                  </a:lnTo>
                  <a:lnTo>
                    <a:pt x="76" y="507"/>
                  </a:lnTo>
                  <a:lnTo>
                    <a:pt x="59" y="489"/>
                  </a:lnTo>
                  <a:lnTo>
                    <a:pt x="31" y="443"/>
                  </a:lnTo>
                  <a:lnTo>
                    <a:pt x="20" y="417"/>
                  </a:lnTo>
                  <a:lnTo>
                    <a:pt x="11" y="388"/>
                  </a:lnTo>
                  <a:lnTo>
                    <a:pt x="1" y="325"/>
                  </a:lnTo>
                  <a:lnTo>
                    <a:pt x="0" y="289"/>
                  </a:lnTo>
                  <a:lnTo>
                    <a:pt x="1" y="256"/>
                  </a:lnTo>
                  <a:lnTo>
                    <a:pt x="11" y="194"/>
                  </a:lnTo>
                  <a:lnTo>
                    <a:pt x="20" y="165"/>
                  </a:lnTo>
                  <a:lnTo>
                    <a:pt x="30" y="139"/>
                  </a:lnTo>
                  <a:lnTo>
                    <a:pt x="59" y="93"/>
                  </a:lnTo>
                  <a:lnTo>
                    <a:pt x="76" y="74"/>
                  </a:lnTo>
                  <a:lnTo>
                    <a:pt x="95" y="56"/>
                  </a:lnTo>
                  <a:lnTo>
                    <a:pt x="138" y="28"/>
                  </a:lnTo>
                  <a:lnTo>
                    <a:pt x="162" y="18"/>
                  </a:lnTo>
                  <a:lnTo>
                    <a:pt x="187" y="10"/>
                  </a:lnTo>
                  <a:lnTo>
                    <a:pt x="243" y="0"/>
                  </a:lnTo>
                  <a:lnTo>
                    <a:pt x="273" y="0"/>
                  </a:lnTo>
                  <a:lnTo>
                    <a:pt x="319" y="1"/>
                  </a:lnTo>
                  <a:lnTo>
                    <a:pt x="364" y="10"/>
                  </a:lnTo>
                  <a:lnTo>
                    <a:pt x="410" y="24"/>
                  </a:lnTo>
                  <a:lnTo>
                    <a:pt x="463" y="48"/>
                  </a:lnTo>
                  <a:lnTo>
                    <a:pt x="463" y="136"/>
                  </a:lnTo>
                  <a:lnTo>
                    <a:pt x="457" y="136"/>
                  </a:lnTo>
                  <a:lnTo>
                    <a:pt x="434" y="118"/>
                  </a:lnTo>
                  <a:lnTo>
                    <a:pt x="388" y="90"/>
                  </a:lnTo>
                  <a:lnTo>
                    <a:pt x="365" y="80"/>
                  </a:lnTo>
                  <a:lnTo>
                    <a:pt x="343" y="71"/>
                  </a:lnTo>
                  <a:lnTo>
                    <a:pt x="295" y="63"/>
                  </a:lnTo>
                  <a:lnTo>
                    <a:pt x="269" y="63"/>
                  </a:lnTo>
                  <a:lnTo>
                    <a:pt x="249" y="63"/>
                  </a:lnTo>
                  <a:lnTo>
                    <a:pt x="210" y="70"/>
                  </a:lnTo>
                  <a:lnTo>
                    <a:pt x="192" y="76"/>
                  </a:lnTo>
                  <a:lnTo>
                    <a:pt x="175" y="84"/>
                  </a:lnTo>
                  <a:lnTo>
                    <a:pt x="145" y="105"/>
                  </a:lnTo>
                  <a:lnTo>
                    <a:pt x="132" y="119"/>
                  </a:lnTo>
                  <a:lnTo>
                    <a:pt x="119" y="133"/>
                  </a:lnTo>
                  <a:lnTo>
                    <a:pt x="99" y="169"/>
                  </a:lnTo>
                  <a:lnTo>
                    <a:pt x="92" y="189"/>
                  </a:lnTo>
                  <a:lnTo>
                    <a:pt x="85" y="212"/>
                  </a:lnTo>
                  <a:lnTo>
                    <a:pt x="77" y="261"/>
                  </a:lnTo>
                  <a:lnTo>
                    <a:pt x="77" y="289"/>
                  </a:lnTo>
                  <a:lnTo>
                    <a:pt x="77" y="318"/>
                  </a:lnTo>
                  <a:lnTo>
                    <a:pt x="86" y="368"/>
                  </a:lnTo>
                  <a:lnTo>
                    <a:pt x="93" y="389"/>
                  </a:lnTo>
                  <a:lnTo>
                    <a:pt x="102" y="411"/>
                  </a:lnTo>
                  <a:lnTo>
                    <a:pt x="122" y="446"/>
                  </a:lnTo>
                  <a:lnTo>
                    <a:pt x="135" y="459"/>
                  </a:lnTo>
                  <a:lnTo>
                    <a:pt x="148" y="473"/>
                  </a:lnTo>
                  <a:lnTo>
                    <a:pt x="178" y="493"/>
                  </a:lnTo>
                  <a:lnTo>
                    <a:pt x="195" y="500"/>
                  </a:lnTo>
                  <a:lnTo>
                    <a:pt x="231" y="512"/>
                  </a:lnTo>
                  <a:lnTo>
                    <a:pt x="270" y="513"/>
                  </a:lnTo>
                  <a:lnTo>
                    <a:pt x="296" y="513"/>
                  </a:lnTo>
                  <a:lnTo>
                    <a:pt x="346" y="503"/>
                  </a:lnTo>
                  <a:lnTo>
                    <a:pt x="369" y="495"/>
                  </a:lnTo>
                  <a:lnTo>
                    <a:pt x="392" y="484"/>
                  </a:lnTo>
                  <a:lnTo>
                    <a:pt x="437" y="457"/>
                  </a:lnTo>
                  <a:lnTo>
                    <a:pt x="457" y="440"/>
                  </a:lnTo>
                  <a:lnTo>
                    <a:pt x="463" y="440"/>
                  </a:lnTo>
                  <a:lnTo>
                    <a:pt x="463" y="5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7"/>
            <p:cNvSpPr>
              <a:spLocks noChangeArrowheads="1"/>
            </p:cNvSpPr>
            <p:nvPr/>
          </p:nvSpPr>
          <p:spPr bwMode="auto">
            <a:xfrm>
              <a:off x="6931838" y="6273807"/>
              <a:ext cx="709616" cy="557216"/>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8"/>
            <p:cNvSpPr>
              <a:spLocks noEditPoints="1"/>
            </p:cNvSpPr>
            <p:nvPr/>
          </p:nvSpPr>
          <p:spPr bwMode="auto">
            <a:xfrm>
              <a:off x="7162027" y="6405571"/>
              <a:ext cx="249239" cy="293689"/>
            </a:xfrm>
            <a:custGeom>
              <a:avLst/>
              <a:gdLst>
                <a:gd name="T0" fmla="*/ 472 w 472"/>
                <a:gd name="T1" fmla="*/ 279 h 557"/>
                <a:gd name="T2" fmla="*/ 470 w 472"/>
                <a:gd name="T3" fmla="*/ 316 h 557"/>
                <a:gd name="T4" fmla="*/ 453 w 472"/>
                <a:gd name="T5" fmla="*/ 385 h 557"/>
                <a:gd name="T6" fmla="*/ 437 w 472"/>
                <a:gd name="T7" fmla="*/ 417 h 557"/>
                <a:gd name="T8" fmla="*/ 420 w 472"/>
                <a:gd name="T9" fmla="*/ 446 h 557"/>
                <a:gd name="T10" fmla="*/ 377 w 472"/>
                <a:gd name="T11" fmla="*/ 495 h 557"/>
                <a:gd name="T12" fmla="*/ 349 w 472"/>
                <a:gd name="T13" fmla="*/ 512 h 557"/>
                <a:gd name="T14" fmla="*/ 331 w 472"/>
                <a:gd name="T15" fmla="*/ 524 h 557"/>
                <a:gd name="T16" fmla="*/ 288 w 472"/>
                <a:gd name="T17" fmla="*/ 541 h 557"/>
                <a:gd name="T18" fmla="*/ 265 w 472"/>
                <a:gd name="T19" fmla="*/ 547 h 557"/>
                <a:gd name="T20" fmla="*/ 213 w 472"/>
                <a:gd name="T21" fmla="*/ 555 h 557"/>
                <a:gd name="T22" fmla="*/ 141 w 472"/>
                <a:gd name="T23" fmla="*/ 557 h 557"/>
                <a:gd name="T24" fmla="*/ 0 w 472"/>
                <a:gd name="T25" fmla="*/ 557 h 557"/>
                <a:gd name="T26" fmla="*/ 0 w 472"/>
                <a:gd name="T27" fmla="*/ 0 h 557"/>
                <a:gd name="T28" fmla="*/ 140 w 472"/>
                <a:gd name="T29" fmla="*/ 0 h 557"/>
                <a:gd name="T30" fmla="*/ 178 w 472"/>
                <a:gd name="T31" fmla="*/ 0 h 557"/>
                <a:gd name="T32" fmla="*/ 243 w 472"/>
                <a:gd name="T33" fmla="*/ 6 h 557"/>
                <a:gd name="T34" fmla="*/ 269 w 472"/>
                <a:gd name="T35" fmla="*/ 11 h 557"/>
                <a:gd name="T36" fmla="*/ 315 w 472"/>
                <a:gd name="T37" fmla="*/ 24 h 557"/>
                <a:gd name="T38" fmla="*/ 351 w 472"/>
                <a:gd name="T39" fmla="*/ 43 h 557"/>
                <a:gd name="T40" fmla="*/ 378 w 472"/>
                <a:gd name="T41" fmla="*/ 62 h 557"/>
                <a:gd name="T42" fmla="*/ 423 w 472"/>
                <a:gd name="T43" fmla="*/ 109 h 557"/>
                <a:gd name="T44" fmla="*/ 439 w 472"/>
                <a:gd name="T45" fmla="*/ 138 h 557"/>
                <a:gd name="T46" fmla="*/ 454 w 472"/>
                <a:gd name="T47" fmla="*/ 168 h 557"/>
                <a:gd name="T48" fmla="*/ 470 w 472"/>
                <a:gd name="T49" fmla="*/ 239 h 557"/>
                <a:gd name="T50" fmla="*/ 472 w 472"/>
                <a:gd name="T51" fmla="*/ 279 h 557"/>
                <a:gd name="T52" fmla="*/ 394 w 472"/>
                <a:gd name="T53" fmla="*/ 278 h 557"/>
                <a:gd name="T54" fmla="*/ 393 w 472"/>
                <a:gd name="T55" fmla="*/ 246 h 557"/>
                <a:gd name="T56" fmla="*/ 381 w 472"/>
                <a:gd name="T57" fmla="*/ 190 h 557"/>
                <a:gd name="T58" fmla="*/ 371 w 472"/>
                <a:gd name="T59" fmla="*/ 167 h 557"/>
                <a:gd name="T60" fmla="*/ 358 w 472"/>
                <a:gd name="T61" fmla="*/ 145 h 557"/>
                <a:gd name="T62" fmla="*/ 324 w 472"/>
                <a:gd name="T63" fmla="*/ 111 h 557"/>
                <a:gd name="T64" fmla="*/ 302 w 472"/>
                <a:gd name="T65" fmla="*/ 96 h 557"/>
                <a:gd name="T66" fmla="*/ 269 w 472"/>
                <a:gd name="T67" fmla="*/ 79 h 557"/>
                <a:gd name="T68" fmla="*/ 233 w 472"/>
                <a:gd name="T69" fmla="*/ 70 h 557"/>
                <a:gd name="T70" fmla="*/ 193 w 472"/>
                <a:gd name="T71" fmla="*/ 65 h 557"/>
                <a:gd name="T72" fmla="*/ 144 w 472"/>
                <a:gd name="T73" fmla="*/ 63 h 557"/>
                <a:gd name="T74" fmla="*/ 75 w 472"/>
                <a:gd name="T75" fmla="*/ 63 h 557"/>
                <a:gd name="T76" fmla="*/ 75 w 472"/>
                <a:gd name="T77" fmla="*/ 493 h 557"/>
                <a:gd name="T78" fmla="*/ 144 w 472"/>
                <a:gd name="T79" fmla="*/ 493 h 557"/>
                <a:gd name="T80" fmla="*/ 196 w 472"/>
                <a:gd name="T81" fmla="*/ 492 h 557"/>
                <a:gd name="T82" fmla="*/ 237 w 472"/>
                <a:gd name="T83" fmla="*/ 486 h 557"/>
                <a:gd name="T84" fmla="*/ 257 w 472"/>
                <a:gd name="T85" fmla="*/ 480 h 557"/>
                <a:gd name="T86" fmla="*/ 293 w 472"/>
                <a:gd name="T87" fmla="*/ 466 h 557"/>
                <a:gd name="T88" fmla="*/ 311 w 472"/>
                <a:gd name="T89" fmla="*/ 456 h 557"/>
                <a:gd name="T90" fmla="*/ 331 w 472"/>
                <a:gd name="T91" fmla="*/ 443 h 557"/>
                <a:gd name="T92" fmla="*/ 361 w 472"/>
                <a:gd name="T93" fmla="*/ 407 h 557"/>
                <a:gd name="T94" fmla="*/ 372 w 472"/>
                <a:gd name="T95" fmla="*/ 387 h 557"/>
                <a:gd name="T96" fmla="*/ 383 w 472"/>
                <a:gd name="T97" fmla="*/ 364 h 557"/>
                <a:gd name="T98" fmla="*/ 393 w 472"/>
                <a:gd name="T99" fmla="*/ 309 h 557"/>
                <a:gd name="T100" fmla="*/ 394 w 472"/>
                <a:gd name="T101" fmla="*/ 278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557">
                  <a:moveTo>
                    <a:pt x="472" y="279"/>
                  </a:moveTo>
                  <a:lnTo>
                    <a:pt x="470" y="316"/>
                  </a:lnTo>
                  <a:lnTo>
                    <a:pt x="453" y="385"/>
                  </a:lnTo>
                  <a:lnTo>
                    <a:pt x="437" y="417"/>
                  </a:lnTo>
                  <a:lnTo>
                    <a:pt x="420" y="446"/>
                  </a:lnTo>
                  <a:lnTo>
                    <a:pt x="377" y="495"/>
                  </a:lnTo>
                  <a:lnTo>
                    <a:pt x="349" y="512"/>
                  </a:lnTo>
                  <a:lnTo>
                    <a:pt x="331" y="524"/>
                  </a:lnTo>
                  <a:lnTo>
                    <a:pt x="288" y="541"/>
                  </a:lnTo>
                  <a:lnTo>
                    <a:pt x="265" y="547"/>
                  </a:lnTo>
                  <a:lnTo>
                    <a:pt x="213" y="555"/>
                  </a:lnTo>
                  <a:lnTo>
                    <a:pt x="141" y="557"/>
                  </a:lnTo>
                  <a:lnTo>
                    <a:pt x="0" y="557"/>
                  </a:lnTo>
                  <a:lnTo>
                    <a:pt x="0" y="0"/>
                  </a:lnTo>
                  <a:lnTo>
                    <a:pt x="140" y="0"/>
                  </a:lnTo>
                  <a:lnTo>
                    <a:pt x="178" y="0"/>
                  </a:lnTo>
                  <a:lnTo>
                    <a:pt x="243" y="6"/>
                  </a:lnTo>
                  <a:lnTo>
                    <a:pt x="269" y="11"/>
                  </a:lnTo>
                  <a:lnTo>
                    <a:pt x="315" y="24"/>
                  </a:lnTo>
                  <a:lnTo>
                    <a:pt x="351" y="43"/>
                  </a:lnTo>
                  <a:lnTo>
                    <a:pt x="378" y="62"/>
                  </a:lnTo>
                  <a:lnTo>
                    <a:pt x="423" y="109"/>
                  </a:lnTo>
                  <a:lnTo>
                    <a:pt x="439" y="138"/>
                  </a:lnTo>
                  <a:lnTo>
                    <a:pt x="454" y="168"/>
                  </a:lnTo>
                  <a:lnTo>
                    <a:pt x="470" y="239"/>
                  </a:lnTo>
                  <a:lnTo>
                    <a:pt x="472" y="279"/>
                  </a:lnTo>
                  <a:close/>
                  <a:moveTo>
                    <a:pt x="394" y="278"/>
                  </a:moveTo>
                  <a:lnTo>
                    <a:pt x="393" y="246"/>
                  </a:lnTo>
                  <a:lnTo>
                    <a:pt x="381" y="190"/>
                  </a:lnTo>
                  <a:lnTo>
                    <a:pt x="371" y="167"/>
                  </a:lnTo>
                  <a:lnTo>
                    <a:pt x="358" y="145"/>
                  </a:lnTo>
                  <a:lnTo>
                    <a:pt x="324" y="111"/>
                  </a:lnTo>
                  <a:lnTo>
                    <a:pt x="302" y="96"/>
                  </a:lnTo>
                  <a:lnTo>
                    <a:pt x="269" y="79"/>
                  </a:lnTo>
                  <a:lnTo>
                    <a:pt x="233" y="70"/>
                  </a:lnTo>
                  <a:lnTo>
                    <a:pt x="193" y="65"/>
                  </a:lnTo>
                  <a:lnTo>
                    <a:pt x="144" y="63"/>
                  </a:lnTo>
                  <a:lnTo>
                    <a:pt x="75" y="63"/>
                  </a:lnTo>
                  <a:lnTo>
                    <a:pt x="75" y="493"/>
                  </a:lnTo>
                  <a:lnTo>
                    <a:pt x="144" y="493"/>
                  </a:lnTo>
                  <a:lnTo>
                    <a:pt x="196" y="492"/>
                  </a:lnTo>
                  <a:lnTo>
                    <a:pt x="237" y="486"/>
                  </a:lnTo>
                  <a:lnTo>
                    <a:pt x="257" y="480"/>
                  </a:lnTo>
                  <a:lnTo>
                    <a:pt x="293" y="466"/>
                  </a:lnTo>
                  <a:lnTo>
                    <a:pt x="311" y="456"/>
                  </a:lnTo>
                  <a:lnTo>
                    <a:pt x="331" y="443"/>
                  </a:lnTo>
                  <a:lnTo>
                    <a:pt x="361" y="407"/>
                  </a:lnTo>
                  <a:lnTo>
                    <a:pt x="372" y="387"/>
                  </a:lnTo>
                  <a:lnTo>
                    <a:pt x="383" y="364"/>
                  </a:lnTo>
                  <a:lnTo>
                    <a:pt x="393" y="309"/>
                  </a:lnTo>
                  <a:lnTo>
                    <a:pt x="394"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29"/>
            <p:cNvSpPr>
              <a:spLocks noChangeShapeType="1"/>
            </p:cNvSpPr>
            <p:nvPr/>
          </p:nvSpPr>
          <p:spPr bwMode="auto">
            <a:xfrm>
              <a:off x="4394999" y="6627822"/>
              <a:ext cx="760417" cy="304802"/>
            </a:xfrm>
            <a:prstGeom prst="line">
              <a:avLst/>
            </a:prstGeom>
            <a:noFill/>
            <a:ln w="23813">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0"/>
            <p:cNvSpPr>
              <a:spLocks/>
            </p:cNvSpPr>
            <p:nvPr/>
          </p:nvSpPr>
          <p:spPr bwMode="auto">
            <a:xfrm>
              <a:off x="5022065" y="6835786"/>
              <a:ext cx="163513" cy="107951"/>
            </a:xfrm>
            <a:custGeom>
              <a:avLst/>
              <a:gdLst>
                <a:gd name="T0" fmla="*/ 79 w 309"/>
                <a:gd name="T1" fmla="*/ 0 h 206"/>
                <a:gd name="T2" fmla="*/ 309 w 309"/>
                <a:gd name="T3" fmla="*/ 206 h 206"/>
                <a:gd name="T4" fmla="*/ 0 w 309"/>
                <a:gd name="T5" fmla="*/ 197 h 206"/>
                <a:gd name="T6" fmla="*/ 24 w 309"/>
                <a:gd name="T7" fmla="*/ 181 h 206"/>
                <a:gd name="T8" fmla="*/ 60 w 309"/>
                <a:gd name="T9" fmla="*/ 137 h 206"/>
                <a:gd name="T10" fmla="*/ 80 w 309"/>
                <a:gd name="T11" fmla="*/ 85 h 206"/>
                <a:gd name="T12" fmla="*/ 84 w 309"/>
                <a:gd name="T13" fmla="*/ 29 h 206"/>
                <a:gd name="T14" fmla="*/ 79 w 309"/>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06">
                  <a:moveTo>
                    <a:pt x="79" y="0"/>
                  </a:moveTo>
                  <a:lnTo>
                    <a:pt x="309" y="206"/>
                  </a:lnTo>
                  <a:lnTo>
                    <a:pt x="0" y="197"/>
                  </a:lnTo>
                  <a:lnTo>
                    <a:pt x="24" y="181"/>
                  </a:lnTo>
                  <a:lnTo>
                    <a:pt x="60" y="137"/>
                  </a:lnTo>
                  <a:lnTo>
                    <a:pt x="80" y="85"/>
                  </a:lnTo>
                  <a:lnTo>
                    <a:pt x="84" y="29"/>
                  </a:lnTo>
                  <a:lnTo>
                    <a:pt x="79" y="0"/>
                  </a:lnTo>
                  <a:close/>
                </a:path>
              </a:pathLst>
            </a:custGeom>
            <a:solidFill>
              <a:srgbClr val="E5AB23"/>
            </a:solidFill>
            <a:ln w="7938">
              <a:solidFill>
                <a:srgbClr val="E5AB2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Line 131"/>
            <p:cNvSpPr>
              <a:spLocks noChangeShapeType="1"/>
            </p:cNvSpPr>
            <p:nvPr/>
          </p:nvSpPr>
          <p:spPr bwMode="auto">
            <a:xfrm flipV="1">
              <a:off x="6271435" y="6627822"/>
              <a:ext cx="660404" cy="304802"/>
            </a:xfrm>
            <a:prstGeom prst="line">
              <a:avLst/>
            </a:prstGeom>
            <a:noFill/>
            <a:ln w="23813">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32"/>
            <p:cNvSpPr>
              <a:spLocks/>
            </p:cNvSpPr>
            <p:nvPr/>
          </p:nvSpPr>
          <p:spPr bwMode="auto">
            <a:xfrm>
              <a:off x="6796900" y="6615122"/>
              <a:ext cx="161926" cy="114301"/>
            </a:xfrm>
            <a:custGeom>
              <a:avLst/>
              <a:gdLst>
                <a:gd name="T0" fmla="*/ 0 w 307"/>
                <a:gd name="T1" fmla="*/ 24 h 217"/>
                <a:gd name="T2" fmla="*/ 307 w 307"/>
                <a:gd name="T3" fmla="*/ 0 h 217"/>
                <a:gd name="T4" fmla="*/ 89 w 307"/>
                <a:gd name="T5" fmla="*/ 217 h 217"/>
                <a:gd name="T6" fmla="*/ 93 w 307"/>
                <a:gd name="T7" fmla="*/ 190 h 217"/>
                <a:gd name="T8" fmla="*/ 87 w 307"/>
                <a:gd name="T9" fmla="*/ 134 h 217"/>
                <a:gd name="T10" fmla="*/ 63 w 307"/>
                <a:gd name="T11" fmla="*/ 82 h 217"/>
                <a:gd name="T12" fmla="*/ 24 w 307"/>
                <a:gd name="T13" fmla="*/ 40 h 217"/>
                <a:gd name="T14" fmla="*/ 0 w 307"/>
                <a:gd name="T15" fmla="*/ 24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217">
                  <a:moveTo>
                    <a:pt x="0" y="24"/>
                  </a:moveTo>
                  <a:lnTo>
                    <a:pt x="307" y="0"/>
                  </a:lnTo>
                  <a:lnTo>
                    <a:pt x="89" y="217"/>
                  </a:lnTo>
                  <a:lnTo>
                    <a:pt x="93" y="190"/>
                  </a:lnTo>
                  <a:lnTo>
                    <a:pt x="87" y="134"/>
                  </a:lnTo>
                  <a:lnTo>
                    <a:pt x="63" y="82"/>
                  </a:lnTo>
                  <a:lnTo>
                    <a:pt x="24" y="40"/>
                  </a:lnTo>
                  <a:lnTo>
                    <a:pt x="0" y="24"/>
                  </a:lnTo>
                  <a:close/>
                </a:path>
              </a:pathLst>
            </a:custGeom>
            <a:solidFill>
              <a:srgbClr val="E5AB23"/>
            </a:solidFill>
            <a:ln w="7938">
              <a:solidFill>
                <a:srgbClr val="E5AB2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Rectangle 133"/>
            <p:cNvSpPr>
              <a:spLocks noChangeArrowheads="1"/>
            </p:cNvSpPr>
            <p:nvPr/>
          </p:nvSpPr>
          <p:spPr bwMode="auto">
            <a:xfrm>
              <a:off x="5464980" y="5918205"/>
              <a:ext cx="198439" cy="460378"/>
            </a:xfrm>
            <a:prstGeom prst="rect">
              <a:avLst/>
            </a:prstGeom>
            <a:solidFill>
              <a:srgbClr val="FFFFFF"/>
            </a:solidFill>
            <a:ln w="20638">
              <a:solidFill>
                <a:srgbClr val="E5AB2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34"/>
            <p:cNvSpPr>
              <a:spLocks/>
            </p:cNvSpPr>
            <p:nvPr/>
          </p:nvSpPr>
          <p:spPr bwMode="auto">
            <a:xfrm>
              <a:off x="5460218" y="6226182"/>
              <a:ext cx="101601" cy="101601"/>
            </a:xfrm>
            <a:custGeom>
              <a:avLst/>
              <a:gdLst>
                <a:gd name="T0" fmla="*/ 0 w 192"/>
                <a:gd name="T1" fmla="*/ 0 h 191"/>
                <a:gd name="T2" fmla="*/ 192 w 192"/>
                <a:gd name="T3" fmla="*/ 96 h 191"/>
                <a:gd name="T4" fmla="*/ 0 w 192"/>
                <a:gd name="T5" fmla="*/ 191 h 191"/>
              </a:gdLst>
              <a:ahLst/>
              <a:cxnLst>
                <a:cxn ang="0">
                  <a:pos x="T0" y="T1"/>
                </a:cxn>
                <a:cxn ang="0">
                  <a:pos x="T2" y="T3"/>
                </a:cxn>
                <a:cxn ang="0">
                  <a:pos x="T4" y="T5"/>
                </a:cxn>
              </a:cxnLst>
              <a:rect l="0" t="0" r="r" b="b"/>
              <a:pathLst>
                <a:path w="192" h="191">
                  <a:moveTo>
                    <a:pt x="0" y="0"/>
                  </a:moveTo>
                  <a:lnTo>
                    <a:pt x="192" y="96"/>
                  </a:lnTo>
                  <a:lnTo>
                    <a:pt x="0" y="191"/>
                  </a:lnTo>
                </a:path>
              </a:pathLst>
            </a:custGeom>
            <a:noFill/>
            <a:ln w="9525">
              <a:solidFill>
                <a:srgbClr val="E5AB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35"/>
            <p:cNvSpPr>
              <a:spLocks noChangeShapeType="1"/>
            </p:cNvSpPr>
            <p:nvPr/>
          </p:nvSpPr>
          <p:spPr bwMode="auto">
            <a:xfrm>
              <a:off x="5663419" y="6170619"/>
              <a:ext cx="101601" cy="0"/>
            </a:xfrm>
            <a:prstGeom prst="line">
              <a:avLst/>
            </a:prstGeom>
            <a:noFill/>
            <a:ln w="20638">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36"/>
            <p:cNvSpPr>
              <a:spLocks noChangeShapeType="1"/>
            </p:cNvSpPr>
            <p:nvPr/>
          </p:nvSpPr>
          <p:spPr bwMode="auto">
            <a:xfrm>
              <a:off x="5361792" y="6175382"/>
              <a:ext cx="103188" cy="0"/>
            </a:xfrm>
            <a:prstGeom prst="line">
              <a:avLst/>
            </a:prstGeom>
            <a:noFill/>
            <a:ln w="20638">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195"/>
            <p:cNvSpPr>
              <a:spLocks noChangeShapeType="1"/>
            </p:cNvSpPr>
            <p:nvPr/>
          </p:nvSpPr>
          <p:spPr bwMode="auto">
            <a:xfrm flipV="1">
              <a:off x="4394999" y="6172207"/>
              <a:ext cx="760417" cy="457203"/>
            </a:xfrm>
            <a:prstGeom prst="line">
              <a:avLst/>
            </a:prstGeom>
            <a:noFill/>
            <a:ln w="23813">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196"/>
            <p:cNvSpPr>
              <a:spLocks/>
            </p:cNvSpPr>
            <p:nvPr/>
          </p:nvSpPr>
          <p:spPr bwMode="auto">
            <a:xfrm>
              <a:off x="5022065" y="6154744"/>
              <a:ext cx="160338" cy="127001"/>
            </a:xfrm>
            <a:custGeom>
              <a:avLst/>
              <a:gdLst>
                <a:gd name="T0" fmla="*/ 0 w 302"/>
                <a:gd name="T1" fmla="*/ 57 h 240"/>
                <a:gd name="T2" fmla="*/ 302 w 302"/>
                <a:gd name="T3" fmla="*/ 0 h 240"/>
                <a:gd name="T4" fmla="*/ 109 w 302"/>
                <a:gd name="T5" fmla="*/ 240 h 240"/>
                <a:gd name="T6" fmla="*/ 111 w 302"/>
                <a:gd name="T7" fmla="*/ 211 h 240"/>
                <a:gd name="T8" fmla="*/ 98 w 302"/>
                <a:gd name="T9" fmla="*/ 157 h 240"/>
                <a:gd name="T10" fmla="*/ 69 w 302"/>
                <a:gd name="T11" fmla="*/ 109 h 240"/>
                <a:gd name="T12" fmla="*/ 26 w 302"/>
                <a:gd name="T13" fmla="*/ 72 h 240"/>
                <a:gd name="T14" fmla="*/ 0 w 302"/>
                <a:gd name="T15" fmla="*/ 57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40">
                  <a:moveTo>
                    <a:pt x="0" y="57"/>
                  </a:moveTo>
                  <a:lnTo>
                    <a:pt x="302" y="0"/>
                  </a:lnTo>
                  <a:lnTo>
                    <a:pt x="109" y="240"/>
                  </a:lnTo>
                  <a:lnTo>
                    <a:pt x="111" y="211"/>
                  </a:lnTo>
                  <a:lnTo>
                    <a:pt x="98" y="157"/>
                  </a:lnTo>
                  <a:lnTo>
                    <a:pt x="69" y="109"/>
                  </a:lnTo>
                  <a:lnTo>
                    <a:pt x="26" y="72"/>
                  </a:lnTo>
                  <a:lnTo>
                    <a:pt x="0" y="57"/>
                  </a:lnTo>
                  <a:close/>
                </a:path>
              </a:pathLst>
            </a:custGeom>
            <a:solidFill>
              <a:srgbClr val="E5AB23"/>
            </a:solidFill>
            <a:ln w="7938">
              <a:solidFill>
                <a:srgbClr val="E5AB2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97"/>
            <p:cNvSpPr>
              <a:spLocks noChangeShapeType="1"/>
            </p:cNvSpPr>
            <p:nvPr/>
          </p:nvSpPr>
          <p:spPr bwMode="auto">
            <a:xfrm flipH="1" flipV="1">
              <a:off x="4756951" y="6338895"/>
              <a:ext cx="95251" cy="87313"/>
            </a:xfrm>
            <a:prstGeom prst="line">
              <a:avLst/>
            </a:prstGeom>
            <a:noFill/>
            <a:ln w="9525">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Freeform 198"/>
            <p:cNvSpPr>
              <a:spLocks noEditPoints="1"/>
            </p:cNvSpPr>
            <p:nvPr/>
          </p:nvSpPr>
          <p:spPr bwMode="auto">
            <a:xfrm>
              <a:off x="4809339" y="6445258"/>
              <a:ext cx="77788" cy="114301"/>
            </a:xfrm>
            <a:custGeom>
              <a:avLst/>
              <a:gdLst>
                <a:gd name="T0" fmla="*/ 147 w 148"/>
                <a:gd name="T1" fmla="*/ 123 h 218"/>
                <a:gd name="T2" fmla="*/ 136 w 148"/>
                <a:gd name="T3" fmla="*/ 168 h 218"/>
                <a:gd name="T4" fmla="*/ 110 w 148"/>
                <a:gd name="T5" fmla="*/ 200 h 218"/>
                <a:gd name="T6" fmla="*/ 71 w 148"/>
                <a:gd name="T7" fmla="*/ 217 h 218"/>
                <a:gd name="T8" fmla="*/ 39 w 148"/>
                <a:gd name="T9" fmla="*/ 217 h 218"/>
                <a:gd name="T10" fmla="*/ 26 w 148"/>
                <a:gd name="T11" fmla="*/ 216 h 218"/>
                <a:gd name="T12" fmla="*/ 20 w 148"/>
                <a:gd name="T13" fmla="*/ 188 h 218"/>
                <a:gd name="T14" fmla="*/ 26 w 148"/>
                <a:gd name="T15" fmla="*/ 190 h 218"/>
                <a:gd name="T16" fmla="*/ 42 w 148"/>
                <a:gd name="T17" fmla="*/ 194 h 218"/>
                <a:gd name="T18" fmla="*/ 65 w 148"/>
                <a:gd name="T19" fmla="*/ 192 h 218"/>
                <a:gd name="T20" fmla="*/ 100 w 148"/>
                <a:gd name="T21" fmla="*/ 175 h 218"/>
                <a:gd name="T22" fmla="*/ 117 w 148"/>
                <a:gd name="T23" fmla="*/ 139 h 218"/>
                <a:gd name="T24" fmla="*/ 107 w 148"/>
                <a:gd name="T25" fmla="*/ 131 h 218"/>
                <a:gd name="T26" fmla="*/ 84 w 148"/>
                <a:gd name="T27" fmla="*/ 138 h 218"/>
                <a:gd name="T28" fmla="*/ 58 w 148"/>
                <a:gd name="T29" fmla="*/ 138 h 218"/>
                <a:gd name="T30" fmla="*/ 36 w 148"/>
                <a:gd name="T31" fmla="*/ 132 h 218"/>
                <a:gd name="T32" fmla="*/ 15 w 148"/>
                <a:gd name="T33" fmla="*/ 116 h 218"/>
                <a:gd name="T34" fmla="*/ 2 w 148"/>
                <a:gd name="T35" fmla="*/ 90 h 218"/>
                <a:gd name="T36" fmla="*/ 2 w 148"/>
                <a:gd name="T37" fmla="*/ 57 h 218"/>
                <a:gd name="T38" fmla="*/ 22 w 148"/>
                <a:gd name="T39" fmla="*/ 20 h 218"/>
                <a:gd name="T40" fmla="*/ 58 w 148"/>
                <a:gd name="T41" fmla="*/ 1 h 218"/>
                <a:gd name="T42" fmla="*/ 88 w 148"/>
                <a:gd name="T43" fmla="*/ 1 h 218"/>
                <a:gd name="T44" fmla="*/ 114 w 148"/>
                <a:gd name="T45" fmla="*/ 10 h 218"/>
                <a:gd name="T46" fmla="*/ 134 w 148"/>
                <a:gd name="T47" fmla="*/ 31 h 218"/>
                <a:gd name="T48" fmla="*/ 147 w 148"/>
                <a:gd name="T49" fmla="*/ 69 h 218"/>
                <a:gd name="T50" fmla="*/ 120 w 148"/>
                <a:gd name="T51" fmla="*/ 90 h 218"/>
                <a:gd name="T52" fmla="*/ 115 w 148"/>
                <a:gd name="T53" fmla="*/ 56 h 218"/>
                <a:gd name="T54" fmla="*/ 104 w 148"/>
                <a:gd name="T55" fmla="*/ 34 h 218"/>
                <a:gd name="T56" fmla="*/ 90 w 148"/>
                <a:gd name="T57" fmla="*/ 26 h 218"/>
                <a:gd name="T58" fmla="*/ 72 w 148"/>
                <a:gd name="T59" fmla="*/ 23 h 218"/>
                <a:gd name="T60" fmla="*/ 46 w 148"/>
                <a:gd name="T61" fmla="*/ 30 h 218"/>
                <a:gd name="T62" fmla="*/ 31 w 148"/>
                <a:gd name="T63" fmla="*/ 50 h 218"/>
                <a:gd name="T64" fmla="*/ 29 w 148"/>
                <a:gd name="T65" fmla="*/ 83 h 218"/>
                <a:gd name="T66" fmla="*/ 38 w 148"/>
                <a:gd name="T67" fmla="*/ 102 h 218"/>
                <a:gd name="T68" fmla="*/ 52 w 148"/>
                <a:gd name="T69" fmla="*/ 112 h 218"/>
                <a:gd name="T70" fmla="*/ 68 w 148"/>
                <a:gd name="T71" fmla="*/ 115 h 218"/>
                <a:gd name="T72" fmla="*/ 88 w 148"/>
                <a:gd name="T73" fmla="*/ 115 h 218"/>
                <a:gd name="T74" fmla="*/ 110 w 148"/>
                <a:gd name="T75" fmla="*/ 109 h 218"/>
                <a:gd name="T76" fmla="*/ 120 w 148"/>
                <a:gd name="T77" fmla="*/ 100 h 218"/>
                <a:gd name="T78" fmla="*/ 120 w 148"/>
                <a:gd name="T79" fmla="*/ 9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18">
                  <a:moveTo>
                    <a:pt x="148" y="96"/>
                  </a:moveTo>
                  <a:lnTo>
                    <a:pt x="147" y="123"/>
                  </a:lnTo>
                  <a:lnTo>
                    <a:pt x="143" y="146"/>
                  </a:lnTo>
                  <a:lnTo>
                    <a:pt x="136" y="168"/>
                  </a:lnTo>
                  <a:lnTo>
                    <a:pt x="124" y="184"/>
                  </a:lnTo>
                  <a:lnTo>
                    <a:pt x="110" y="200"/>
                  </a:lnTo>
                  <a:lnTo>
                    <a:pt x="91" y="208"/>
                  </a:lnTo>
                  <a:lnTo>
                    <a:pt x="71" y="217"/>
                  </a:lnTo>
                  <a:lnTo>
                    <a:pt x="46" y="218"/>
                  </a:lnTo>
                  <a:lnTo>
                    <a:pt x="39" y="217"/>
                  </a:lnTo>
                  <a:lnTo>
                    <a:pt x="32" y="217"/>
                  </a:lnTo>
                  <a:lnTo>
                    <a:pt x="26" y="216"/>
                  </a:lnTo>
                  <a:lnTo>
                    <a:pt x="20" y="214"/>
                  </a:lnTo>
                  <a:lnTo>
                    <a:pt x="20" y="188"/>
                  </a:lnTo>
                  <a:lnTo>
                    <a:pt x="22" y="188"/>
                  </a:lnTo>
                  <a:lnTo>
                    <a:pt x="26" y="190"/>
                  </a:lnTo>
                  <a:lnTo>
                    <a:pt x="33" y="191"/>
                  </a:lnTo>
                  <a:lnTo>
                    <a:pt x="42" y="194"/>
                  </a:lnTo>
                  <a:lnTo>
                    <a:pt x="51" y="194"/>
                  </a:lnTo>
                  <a:lnTo>
                    <a:pt x="65" y="192"/>
                  </a:lnTo>
                  <a:lnTo>
                    <a:pt x="90" y="184"/>
                  </a:lnTo>
                  <a:lnTo>
                    <a:pt x="100" y="175"/>
                  </a:lnTo>
                  <a:lnTo>
                    <a:pt x="107" y="165"/>
                  </a:lnTo>
                  <a:lnTo>
                    <a:pt x="117" y="139"/>
                  </a:lnTo>
                  <a:lnTo>
                    <a:pt x="120" y="123"/>
                  </a:lnTo>
                  <a:lnTo>
                    <a:pt x="107" y="131"/>
                  </a:lnTo>
                  <a:lnTo>
                    <a:pt x="95" y="135"/>
                  </a:lnTo>
                  <a:lnTo>
                    <a:pt x="84" y="138"/>
                  </a:lnTo>
                  <a:lnTo>
                    <a:pt x="69" y="138"/>
                  </a:lnTo>
                  <a:lnTo>
                    <a:pt x="58" y="138"/>
                  </a:lnTo>
                  <a:lnTo>
                    <a:pt x="46" y="135"/>
                  </a:lnTo>
                  <a:lnTo>
                    <a:pt x="36" y="132"/>
                  </a:lnTo>
                  <a:lnTo>
                    <a:pt x="25" y="126"/>
                  </a:lnTo>
                  <a:lnTo>
                    <a:pt x="15" y="116"/>
                  </a:lnTo>
                  <a:lnTo>
                    <a:pt x="6" y="105"/>
                  </a:lnTo>
                  <a:lnTo>
                    <a:pt x="2" y="90"/>
                  </a:lnTo>
                  <a:lnTo>
                    <a:pt x="0" y="73"/>
                  </a:lnTo>
                  <a:lnTo>
                    <a:pt x="2" y="57"/>
                  </a:lnTo>
                  <a:lnTo>
                    <a:pt x="12" y="31"/>
                  </a:lnTo>
                  <a:lnTo>
                    <a:pt x="22" y="20"/>
                  </a:lnTo>
                  <a:lnTo>
                    <a:pt x="32" y="11"/>
                  </a:lnTo>
                  <a:lnTo>
                    <a:pt x="58" y="1"/>
                  </a:lnTo>
                  <a:lnTo>
                    <a:pt x="74" y="0"/>
                  </a:lnTo>
                  <a:lnTo>
                    <a:pt x="88" y="1"/>
                  </a:lnTo>
                  <a:lnTo>
                    <a:pt x="101" y="5"/>
                  </a:lnTo>
                  <a:lnTo>
                    <a:pt x="114" y="10"/>
                  </a:lnTo>
                  <a:lnTo>
                    <a:pt x="124" y="18"/>
                  </a:lnTo>
                  <a:lnTo>
                    <a:pt x="134" y="31"/>
                  </a:lnTo>
                  <a:lnTo>
                    <a:pt x="143" y="49"/>
                  </a:lnTo>
                  <a:lnTo>
                    <a:pt x="147" y="69"/>
                  </a:lnTo>
                  <a:lnTo>
                    <a:pt x="148" y="96"/>
                  </a:lnTo>
                  <a:close/>
                  <a:moveTo>
                    <a:pt x="120" y="90"/>
                  </a:moveTo>
                  <a:lnTo>
                    <a:pt x="120" y="70"/>
                  </a:lnTo>
                  <a:lnTo>
                    <a:pt x="115" y="56"/>
                  </a:lnTo>
                  <a:lnTo>
                    <a:pt x="111" y="43"/>
                  </a:lnTo>
                  <a:lnTo>
                    <a:pt x="104" y="34"/>
                  </a:lnTo>
                  <a:lnTo>
                    <a:pt x="97" y="30"/>
                  </a:lnTo>
                  <a:lnTo>
                    <a:pt x="90" y="26"/>
                  </a:lnTo>
                  <a:lnTo>
                    <a:pt x="81" y="24"/>
                  </a:lnTo>
                  <a:lnTo>
                    <a:pt x="72" y="23"/>
                  </a:lnTo>
                  <a:lnTo>
                    <a:pt x="64" y="24"/>
                  </a:lnTo>
                  <a:lnTo>
                    <a:pt x="46" y="30"/>
                  </a:lnTo>
                  <a:lnTo>
                    <a:pt x="41" y="36"/>
                  </a:lnTo>
                  <a:lnTo>
                    <a:pt x="31" y="50"/>
                  </a:lnTo>
                  <a:lnTo>
                    <a:pt x="29" y="72"/>
                  </a:lnTo>
                  <a:lnTo>
                    <a:pt x="29" y="83"/>
                  </a:lnTo>
                  <a:lnTo>
                    <a:pt x="33" y="93"/>
                  </a:lnTo>
                  <a:lnTo>
                    <a:pt x="38" y="102"/>
                  </a:lnTo>
                  <a:lnTo>
                    <a:pt x="45" y="108"/>
                  </a:lnTo>
                  <a:lnTo>
                    <a:pt x="52" y="112"/>
                  </a:lnTo>
                  <a:lnTo>
                    <a:pt x="59" y="113"/>
                  </a:lnTo>
                  <a:lnTo>
                    <a:pt x="68" y="115"/>
                  </a:lnTo>
                  <a:lnTo>
                    <a:pt x="77" y="115"/>
                  </a:lnTo>
                  <a:lnTo>
                    <a:pt x="88" y="115"/>
                  </a:lnTo>
                  <a:lnTo>
                    <a:pt x="98" y="112"/>
                  </a:lnTo>
                  <a:lnTo>
                    <a:pt x="110" y="109"/>
                  </a:lnTo>
                  <a:lnTo>
                    <a:pt x="120" y="103"/>
                  </a:lnTo>
                  <a:lnTo>
                    <a:pt x="120" y="100"/>
                  </a:lnTo>
                  <a:lnTo>
                    <a:pt x="120" y="98"/>
                  </a:lnTo>
                  <a:lnTo>
                    <a:pt x="120" y="95"/>
                  </a:lnTo>
                  <a:lnTo>
                    <a:pt x="120" y="90"/>
                  </a:lnTo>
                  <a:close/>
                </a:path>
              </a:pathLst>
            </a:custGeom>
            <a:solidFill>
              <a:srgbClr val="E5A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Line 199"/>
            <p:cNvSpPr>
              <a:spLocks noChangeShapeType="1"/>
            </p:cNvSpPr>
            <p:nvPr/>
          </p:nvSpPr>
          <p:spPr bwMode="auto">
            <a:xfrm>
              <a:off x="6271435" y="6170619"/>
              <a:ext cx="660404" cy="304802"/>
            </a:xfrm>
            <a:prstGeom prst="line">
              <a:avLst/>
            </a:prstGeom>
            <a:noFill/>
            <a:ln w="23813">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200"/>
            <p:cNvSpPr>
              <a:spLocks/>
            </p:cNvSpPr>
            <p:nvPr/>
          </p:nvSpPr>
          <p:spPr bwMode="auto">
            <a:xfrm>
              <a:off x="6796900" y="6372233"/>
              <a:ext cx="161926" cy="115888"/>
            </a:xfrm>
            <a:custGeom>
              <a:avLst/>
              <a:gdLst>
                <a:gd name="T0" fmla="*/ 89 w 306"/>
                <a:gd name="T1" fmla="*/ 0 h 219"/>
                <a:gd name="T2" fmla="*/ 306 w 306"/>
                <a:gd name="T3" fmla="*/ 219 h 219"/>
                <a:gd name="T4" fmla="*/ 0 w 306"/>
                <a:gd name="T5" fmla="*/ 195 h 219"/>
                <a:gd name="T6" fmla="*/ 25 w 306"/>
                <a:gd name="T7" fmla="*/ 179 h 219"/>
                <a:gd name="T8" fmla="*/ 62 w 306"/>
                <a:gd name="T9" fmla="*/ 137 h 219"/>
                <a:gd name="T10" fmla="*/ 85 w 306"/>
                <a:gd name="T11" fmla="*/ 87 h 219"/>
                <a:gd name="T12" fmla="*/ 92 w 306"/>
                <a:gd name="T13" fmla="*/ 31 h 219"/>
                <a:gd name="T14" fmla="*/ 89 w 306"/>
                <a:gd name="T15" fmla="*/ 0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219">
                  <a:moveTo>
                    <a:pt x="89" y="0"/>
                  </a:moveTo>
                  <a:lnTo>
                    <a:pt x="306" y="219"/>
                  </a:lnTo>
                  <a:lnTo>
                    <a:pt x="0" y="195"/>
                  </a:lnTo>
                  <a:lnTo>
                    <a:pt x="25" y="179"/>
                  </a:lnTo>
                  <a:lnTo>
                    <a:pt x="62" y="137"/>
                  </a:lnTo>
                  <a:lnTo>
                    <a:pt x="85" y="87"/>
                  </a:lnTo>
                  <a:lnTo>
                    <a:pt x="92" y="31"/>
                  </a:lnTo>
                  <a:lnTo>
                    <a:pt x="89" y="0"/>
                  </a:lnTo>
                  <a:close/>
                </a:path>
              </a:pathLst>
            </a:custGeom>
            <a:solidFill>
              <a:srgbClr val="E5AB23"/>
            </a:solidFill>
            <a:ln w="7938">
              <a:solidFill>
                <a:srgbClr val="E5AB2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201"/>
            <p:cNvSpPr>
              <a:spLocks noChangeShapeType="1"/>
            </p:cNvSpPr>
            <p:nvPr/>
          </p:nvSpPr>
          <p:spPr bwMode="auto">
            <a:xfrm flipH="1" flipV="1">
              <a:off x="6573061" y="6259520"/>
              <a:ext cx="14288" cy="1174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Line 202"/>
            <p:cNvSpPr>
              <a:spLocks noChangeShapeType="1"/>
            </p:cNvSpPr>
            <p:nvPr/>
          </p:nvSpPr>
          <p:spPr bwMode="auto">
            <a:xfrm flipH="1" flipV="1">
              <a:off x="6573061" y="6259520"/>
              <a:ext cx="14288" cy="117476"/>
            </a:xfrm>
            <a:prstGeom prst="line">
              <a:avLst/>
            </a:prstGeom>
            <a:noFill/>
            <a:ln w="9525">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203"/>
            <p:cNvSpPr>
              <a:spLocks/>
            </p:cNvSpPr>
            <p:nvPr/>
          </p:nvSpPr>
          <p:spPr bwMode="auto">
            <a:xfrm>
              <a:off x="6428598" y="6394458"/>
              <a:ext cx="74613" cy="114301"/>
            </a:xfrm>
            <a:custGeom>
              <a:avLst/>
              <a:gdLst>
                <a:gd name="T0" fmla="*/ 141 w 141"/>
                <a:gd name="T1" fmla="*/ 215 h 215"/>
                <a:gd name="T2" fmla="*/ 0 w 141"/>
                <a:gd name="T3" fmla="*/ 215 h 215"/>
                <a:gd name="T4" fmla="*/ 0 w 141"/>
                <a:gd name="T5" fmla="*/ 184 h 215"/>
                <a:gd name="T6" fmla="*/ 29 w 141"/>
                <a:gd name="T7" fmla="*/ 160 h 215"/>
                <a:gd name="T8" fmla="*/ 43 w 141"/>
                <a:gd name="T9" fmla="*/ 147 h 215"/>
                <a:gd name="T10" fmla="*/ 56 w 141"/>
                <a:gd name="T11" fmla="*/ 134 h 215"/>
                <a:gd name="T12" fmla="*/ 81 w 141"/>
                <a:gd name="T13" fmla="*/ 109 h 215"/>
                <a:gd name="T14" fmla="*/ 94 w 141"/>
                <a:gd name="T15" fmla="*/ 94 h 215"/>
                <a:gd name="T16" fmla="*/ 102 w 141"/>
                <a:gd name="T17" fmla="*/ 78 h 215"/>
                <a:gd name="T18" fmla="*/ 104 w 141"/>
                <a:gd name="T19" fmla="*/ 59 h 215"/>
                <a:gd name="T20" fmla="*/ 102 w 141"/>
                <a:gd name="T21" fmla="*/ 45 h 215"/>
                <a:gd name="T22" fmla="*/ 92 w 141"/>
                <a:gd name="T23" fmla="*/ 35 h 215"/>
                <a:gd name="T24" fmla="*/ 81 w 141"/>
                <a:gd name="T25" fmla="*/ 26 h 215"/>
                <a:gd name="T26" fmla="*/ 63 w 141"/>
                <a:gd name="T27" fmla="*/ 25 h 215"/>
                <a:gd name="T28" fmla="*/ 50 w 141"/>
                <a:gd name="T29" fmla="*/ 26 h 215"/>
                <a:gd name="T30" fmla="*/ 35 w 141"/>
                <a:gd name="T31" fmla="*/ 29 h 215"/>
                <a:gd name="T32" fmla="*/ 20 w 141"/>
                <a:gd name="T33" fmla="*/ 35 h 215"/>
                <a:gd name="T34" fmla="*/ 6 w 141"/>
                <a:gd name="T35" fmla="*/ 43 h 215"/>
                <a:gd name="T36" fmla="*/ 4 w 141"/>
                <a:gd name="T37" fmla="*/ 43 h 215"/>
                <a:gd name="T38" fmla="*/ 4 w 141"/>
                <a:gd name="T39" fmla="*/ 15 h 215"/>
                <a:gd name="T40" fmla="*/ 16 w 141"/>
                <a:gd name="T41" fmla="*/ 9 h 215"/>
                <a:gd name="T42" fmla="*/ 32 w 141"/>
                <a:gd name="T43" fmla="*/ 4 h 215"/>
                <a:gd name="T44" fmla="*/ 48 w 141"/>
                <a:gd name="T45" fmla="*/ 2 h 215"/>
                <a:gd name="T46" fmla="*/ 63 w 141"/>
                <a:gd name="T47" fmla="*/ 0 h 215"/>
                <a:gd name="T48" fmla="*/ 79 w 141"/>
                <a:gd name="T49" fmla="*/ 2 h 215"/>
                <a:gd name="T50" fmla="*/ 104 w 141"/>
                <a:gd name="T51" fmla="*/ 9 h 215"/>
                <a:gd name="T52" fmla="*/ 114 w 141"/>
                <a:gd name="T53" fmla="*/ 16 h 215"/>
                <a:gd name="T54" fmla="*/ 122 w 141"/>
                <a:gd name="T55" fmla="*/ 25 h 215"/>
                <a:gd name="T56" fmla="*/ 131 w 141"/>
                <a:gd name="T57" fmla="*/ 46 h 215"/>
                <a:gd name="T58" fmla="*/ 132 w 141"/>
                <a:gd name="T59" fmla="*/ 58 h 215"/>
                <a:gd name="T60" fmla="*/ 132 w 141"/>
                <a:gd name="T61" fmla="*/ 71 h 215"/>
                <a:gd name="T62" fmla="*/ 130 w 141"/>
                <a:gd name="T63" fmla="*/ 81 h 215"/>
                <a:gd name="T64" fmla="*/ 125 w 141"/>
                <a:gd name="T65" fmla="*/ 91 h 215"/>
                <a:gd name="T66" fmla="*/ 121 w 141"/>
                <a:gd name="T67" fmla="*/ 101 h 215"/>
                <a:gd name="T68" fmla="*/ 115 w 141"/>
                <a:gd name="T69" fmla="*/ 109 h 215"/>
                <a:gd name="T70" fmla="*/ 108 w 141"/>
                <a:gd name="T71" fmla="*/ 117 h 215"/>
                <a:gd name="T72" fmla="*/ 99 w 141"/>
                <a:gd name="T73" fmla="*/ 127 h 215"/>
                <a:gd name="T74" fmla="*/ 89 w 141"/>
                <a:gd name="T75" fmla="*/ 135 h 215"/>
                <a:gd name="T76" fmla="*/ 75 w 141"/>
                <a:gd name="T77" fmla="*/ 151 h 215"/>
                <a:gd name="T78" fmla="*/ 59 w 141"/>
                <a:gd name="T79" fmla="*/ 164 h 215"/>
                <a:gd name="T80" fmla="*/ 43 w 141"/>
                <a:gd name="T81" fmla="*/ 179 h 215"/>
                <a:gd name="T82" fmla="*/ 29 w 141"/>
                <a:gd name="T83" fmla="*/ 190 h 215"/>
                <a:gd name="T84" fmla="*/ 141 w 141"/>
                <a:gd name="T85" fmla="*/ 190 h 215"/>
                <a:gd name="T86" fmla="*/ 141 w 141"/>
                <a:gd name="T8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5">
                  <a:moveTo>
                    <a:pt x="141" y="215"/>
                  </a:moveTo>
                  <a:lnTo>
                    <a:pt x="0" y="215"/>
                  </a:lnTo>
                  <a:lnTo>
                    <a:pt x="0" y="184"/>
                  </a:lnTo>
                  <a:lnTo>
                    <a:pt x="29" y="160"/>
                  </a:lnTo>
                  <a:lnTo>
                    <a:pt x="43" y="147"/>
                  </a:lnTo>
                  <a:lnTo>
                    <a:pt x="56" y="134"/>
                  </a:lnTo>
                  <a:lnTo>
                    <a:pt x="81" y="109"/>
                  </a:lnTo>
                  <a:lnTo>
                    <a:pt x="94" y="94"/>
                  </a:lnTo>
                  <a:lnTo>
                    <a:pt x="102" y="78"/>
                  </a:lnTo>
                  <a:lnTo>
                    <a:pt x="104" y="59"/>
                  </a:lnTo>
                  <a:lnTo>
                    <a:pt x="102" y="45"/>
                  </a:lnTo>
                  <a:lnTo>
                    <a:pt x="92" y="35"/>
                  </a:lnTo>
                  <a:lnTo>
                    <a:pt x="81" y="26"/>
                  </a:lnTo>
                  <a:lnTo>
                    <a:pt x="63" y="25"/>
                  </a:lnTo>
                  <a:lnTo>
                    <a:pt x="50" y="26"/>
                  </a:lnTo>
                  <a:lnTo>
                    <a:pt x="35" y="29"/>
                  </a:lnTo>
                  <a:lnTo>
                    <a:pt x="20" y="35"/>
                  </a:lnTo>
                  <a:lnTo>
                    <a:pt x="6" y="43"/>
                  </a:lnTo>
                  <a:lnTo>
                    <a:pt x="4" y="43"/>
                  </a:lnTo>
                  <a:lnTo>
                    <a:pt x="4" y="15"/>
                  </a:lnTo>
                  <a:lnTo>
                    <a:pt x="16" y="9"/>
                  </a:lnTo>
                  <a:lnTo>
                    <a:pt x="32" y="4"/>
                  </a:lnTo>
                  <a:lnTo>
                    <a:pt x="48" y="2"/>
                  </a:lnTo>
                  <a:lnTo>
                    <a:pt x="63" y="0"/>
                  </a:lnTo>
                  <a:lnTo>
                    <a:pt x="79" y="2"/>
                  </a:lnTo>
                  <a:lnTo>
                    <a:pt x="104" y="9"/>
                  </a:lnTo>
                  <a:lnTo>
                    <a:pt x="114" y="16"/>
                  </a:lnTo>
                  <a:lnTo>
                    <a:pt x="122" y="25"/>
                  </a:lnTo>
                  <a:lnTo>
                    <a:pt x="131" y="46"/>
                  </a:lnTo>
                  <a:lnTo>
                    <a:pt x="132" y="58"/>
                  </a:lnTo>
                  <a:lnTo>
                    <a:pt x="132" y="71"/>
                  </a:lnTo>
                  <a:lnTo>
                    <a:pt x="130" y="81"/>
                  </a:lnTo>
                  <a:lnTo>
                    <a:pt x="125" y="91"/>
                  </a:lnTo>
                  <a:lnTo>
                    <a:pt x="121" y="101"/>
                  </a:lnTo>
                  <a:lnTo>
                    <a:pt x="115" y="109"/>
                  </a:lnTo>
                  <a:lnTo>
                    <a:pt x="108" y="117"/>
                  </a:lnTo>
                  <a:lnTo>
                    <a:pt x="99" y="127"/>
                  </a:lnTo>
                  <a:lnTo>
                    <a:pt x="89" y="135"/>
                  </a:lnTo>
                  <a:lnTo>
                    <a:pt x="75" y="151"/>
                  </a:lnTo>
                  <a:lnTo>
                    <a:pt x="59" y="164"/>
                  </a:lnTo>
                  <a:lnTo>
                    <a:pt x="43" y="179"/>
                  </a:lnTo>
                  <a:lnTo>
                    <a:pt x="29" y="190"/>
                  </a:lnTo>
                  <a:lnTo>
                    <a:pt x="141" y="190"/>
                  </a:lnTo>
                  <a:lnTo>
                    <a:pt x="141" y="215"/>
                  </a:lnTo>
                  <a:close/>
                </a:path>
              </a:pathLst>
            </a:custGeom>
            <a:solidFill>
              <a:srgbClr val="E5A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04"/>
            <p:cNvSpPr>
              <a:spLocks/>
            </p:cNvSpPr>
            <p:nvPr/>
          </p:nvSpPr>
          <p:spPr bwMode="auto">
            <a:xfrm>
              <a:off x="6528611" y="6397633"/>
              <a:ext cx="71438" cy="112713"/>
            </a:xfrm>
            <a:custGeom>
              <a:avLst/>
              <a:gdLst>
                <a:gd name="T0" fmla="*/ 135 w 135"/>
                <a:gd name="T1" fmla="*/ 144 h 215"/>
                <a:gd name="T2" fmla="*/ 135 w 135"/>
                <a:gd name="T3" fmla="*/ 159 h 215"/>
                <a:gd name="T4" fmla="*/ 131 w 135"/>
                <a:gd name="T5" fmla="*/ 172 h 215"/>
                <a:gd name="T6" fmla="*/ 124 w 135"/>
                <a:gd name="T7" fmla="*/ 185 h 215"/>
                <a:gd name="T8" fmla="*/ 115 w 135"/>
                <a:gd name="T9" fmla="*/ 195 h 215"/>
                <a:gd name="T10" fmla="*/ 105 w 135"/>
                <a:gd name="T11" fmla="*/ 203 h 215"/>
                <a:gd name="T12" fmla="*/ 92 w 135"/>
                <a:gd name="T13" fmla="*/ 209 h 215"/>
                <a:gd name="T14" fmla="*/ 76 w 135"/>
                <a:gd name="T15" fmla="*/ 213 h 215"/>
                <a:gd name="T16" fmla="*/ 59 w 135"/>
                <a:gd name="T17" fmla="*/ 215 h 215"/>
                <a:gd name="T18" fmla="*/ 42 w 135"/>
                <a:gd name="T19" fmla="*/ 213 h 215"/>
                <a:gd name="T20" fmla="*/ 26 w 135"/>
                <a:gd name="T21" fmla="*/ 211 h 215"/>
                <a:gd name="T22" fmla="*/ 12 w 135"/>
                <a:gd name="T23" fmla="*/ 208 h 215"/>
                <a:gd name="T24" fmla="*/ 0 w 135"/>
                <a:gd name="T25" fmla="*/ 202 h 215"/>
                <a:gd name="T26" fmla="*/ 0 w 135"/>
                <a:gd name="T27" fmla="*/ 173 h 215"/>
                <a:gd name="T28" fmla="*/ 2 w 135"/>
                <a:gd name="T29" fmla="*/ 173 h 215"/>
                <a:gd name="T30" fmla="*/ 13 w 135"/>
                <a:gd name="T31" fmla="*/ 180 h 215"/>
                <a:gd name="T32" fmla="*/ 29 w 135"/>
                <a:gd name="T33" fmla="*/ 185 h 215"/>
                <a:gd name="T34" fmla="*/ 43 w 135"/>
                <a:gd name="T35" fmla="*/ 189 h 215"/>
                <a:gd name="T36" fmla="*/ 59 w 135"/>
                <a:gd name="T37" fmla="*/ 190 h 215"/>
                <a:gd name="T38" fmla="*/ 69 w 135"/>
                <a:gd name="T39" fmla="*/ 190 h 215"/>
                <a:gd name="T40" fmla="*/ 78 w 135"/>
                <a:gd name="T41" fmla="*/ 188 h 215"/>
                <a:gd name="T42" fmla="*/ 86 w 135"/>
                <a:gd name="T43" fmla="*/ 185 h 215"/>
                <a:gd name="T44" fmla="*/ 95 w 135"/>
                <a:gd name="T45" fmla="*/ 177 h 215"/>
                <a:gd name="T46" fmla="*/ 101 w 135"/>
                <a:gd name="T47" fmla="*/ 172 h 215"/>
                <a:gd name="T48" fmla="*/ 104 w 135"/>
                <a:gd name="T49" fmla="*/ 163 h 215"/>
                <a:gd name="T50" fmla="*/ 106 w 135"/>
                <a:gd name="T51" fmla="*/ 154 h 215"/>
                <a:gd name="T52" fmla="*/ 106 w 135"/>
                <a:gd name="T53" fmla="*/ 144 h 215"/>
                <a:gd name="T54" fmla="*/ 106 w 135"/>
                <a:gd name="T55" fmla="*/ 133 h 215"/>
                <a:gd name="T56" fmla="*/ 104 w 135"/>
                <a:gd name="T57" fmla="*/ 126 h 215"/>
                <a:gd name="T58" fmla="*/ 99 w 135"/>
                <a:gd name="T59" fmla="*/ 118 h 215"/>
                <a:gd name="T60" fmla="*/ 94 w 135"/>
                <a:gd name="T61" fmla="*/ 114 h 215"/>
                <a:gd name="T62" fmla="*/ 85 w 135"/>
                <a:gd name="T63" fmla="*/ 108 h 215"/>
                <a:gd name="T64" fmla="*/ 75 w 135"/>
                <a:gd name="T65" fmla="*/ 105 h 215"/>
                <a:gd name="T66" fmla="*/ 65 w 135"/>
                <a:gd name="T67" fmla="*/ 104 h 215"/>
                <a:gd name="T68" fmla="*/ 52 w 135"/>
                <a:gd name="T69" fmla="*/ 104 h 215"/>
                <a:gd name="T70" fmla="*/ 40 w 135"/>
                <a:gd name="T71" fmla="*/ 104 h 215"/>
                <a:gd name="T72" fmla="*/ 27 w 135"/>
                <a:gd name="T73" fmla="*/ 105 h 215"/>
                <a:gd name="T74" fmla="*/ 17 w 135"/>
                <a:gd name="T75" fmla="*/ 107 h 215"/>
                <a:gd name="T76" fmla="*/ 9 w 135"/>
                <a:gd name="T77" fmla="*/ 108 h 215"/>
                <a:gd name="T78" fmla="*/ 9 w 135"/>
                <a:gd name="T79" fmla="*/ 0 h 215"/>
                <a:gd name="T80" fmla="*/ 134 w 135"/>
                <a:gd name="T81" fmla="*/ 0 h 215"/>
                <a:gd name="T82" fmla="*/ 134 w 135"/>
                <a:gd name="T83" fmla="*/ 26 h 215"/>
                <a:gd name="T84" fmla="*/ 36 w 135"/>
                <a:gd name="T85" fmla="*/ 26 h 215"/>
                <a:gd name="T86" fmla="*/ 36 w 135"/>
                <a:gd name="T87" fmla="*/ 81 h 215"/>
                <a:gd name="T88" fmla="*/ 42 w 135"/>
                <a:gd name="T89" fmla="*/ 81 h 215"/>
                <a:gd name="T90" fmla="*/ 48 w 135"/>
                <a:gd name="T91" fmla="*/ 81 h 215"/>
                <a:gd name="T92" fmla="*/ 53 w 135"/>
                <a:gd name="T93" fmla="*/ 80 h 215"/>
                <a:gd name="T94" fmla="*/ 59 w 135"/>
                <a:gd name="T95" fmla="*/ 80 h 215"/>
                <a:gd name="T96" fmla="*/ 75 w 135"/>
                <a:gd name="T97" fmla="*/ 81 h 215"/>
                <a:gd name="T98" fmla="*/ 89 w 135"/>
                <a:gd name="T99" fmla="*/ 82 h 215"/>
                <a:gd name="T100" fmla="*/ 101 w 135"/>
                <a:gd name="T101" fmla="*/ 87 h 215"/>
                <a:gd name="T102" fmla="*/ 112 w 135"/>
                <a:gd name="T103" fmla="*/ 94 h 215"/>
                <a:gd name="T104" fmla="*/ 122 w 135"/>
                <a:gd name="T105" fmla="*/ 101 h 215"/>
                <a:gd name="T106" fmla="*/ 129 w 135"/>
                <a:gd name="T107" fmla="*/ 113 h 215"/>
                <a:gd name="T108" fmla="*/ 135 w 135"/>
                <a:gd name="T109" fmla="*/ 127 h 215"/>
                <a:gd name="T110" fmla="*/ 135 w 135"/>
                <a:gd name="T111" fmla="*/ 14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215">
                  <a:moveTo>
                    <a:pt x="135" y="144"/>
                  </a:moveTo>
                  <a:lnTo>
                    <a:pt x="135" y="159"/>
                  </a:lnTo>
                  <a:lnTo>
                    <a:pt x="131" y="172"/>
                  </a:lnTo>
                  <a:lnTo>
                    <a:pt x="124" y="185"/>
                  </a:lnTo>
                  <a:lnTo>
                    <a:pt x="115" y="195"/>
                  </a:lnTo>
                  <a:lnTo>
                    <a:pt x="105" y="203"/>
                  </a:lnTo>
                  <a:lnTo>
                    <a:pt x="92" y="209"/>
                  </a:lnTo>
                  <a:lnTo>
                    <a:pt x="76" y="213"/>
                  </a:lnTo>
                  <a:lnTo>
                    <a:pt x="59" y="215"/>
                  </a:lnTo>
                  <a:lnTo>
                    <a:pt x="42" y="213"/>
                  </a:lnTo>
                  <a:lnTo>
                    <a:pt x="26" y="211"/>
                  </a:lnTo>
                  <a:lnTo>
                    <a:pt x="12" y="208"/>
                  </a:lnTo>
                  <a:lnTo>
                    <a:pt x="0" y="202"/>
                  </a:lnTo>
                  <a:lnTo>
                    <a:pt x="0" y="173"/>
                  </a:lnTo>
                  <a:lnTo>
                    <a:pt x="2" y="173"/>
                  </a:lnTo>
                  <a:lnTo>
                    <a:pt x="13" y="180"/>
                  </a:lnTo>
                  <a:lnTo>
                    <a:pt x="29" y="185"/>
                  </a:lnTo>
                  <a:lnTo>
                    <a:pt x="43" y="189"/>
                  </a:lnTo>
                  <a:lnTo>
                    <a:pt x="59" y="190"/>
                  </a:lnTo>
                  <a:lnTo>
                    <a:pt x="69" y="190"/>
                  </a:lnTo>
                  <a:lnTo>
                    <a:pt x="78" y="188"/>
                  </a:lnTo>
                  <a:lnTo>
                    <a:pt x="86" y="185"/>
                  </a:lnTo>
                  <a:lnTo>
                    <a:pt x="95" y="177"/>
                  </a:lnTo>
                  <a:lnTo>
                    <a:pt x="101" y="172"/>
                  </a:lnTo>
                  <a:lnTo>
                    <a:pt x="104" y="163"/>
                  </a:lnTo>
                  <a:lnTo>
                    <a:pt x="106" y="154"/>
                  </a:lnTo>
                  <a:lnTo>
                    <a:pt x="106" y="144"/>
                  </a:lnTo>
                  <a:lnTo>
                    <a:pt x="106" y="133"/>
                  </a:lnTo>
                  <a:lnTo>
                    <a:pt x="104" y="126"/>
                  </a:lnTo>
                  <a:lnTo>
                    <a:pt x="99" y="118"/>
                  </a:lnTo>
                  <a:lnTo>
                    <a:pt x="94" y="114"/>
                  </a:lnTo>
                  <a:lnTo>
                    <a:pt x="85" y="108"/>
                  </a:lnTo>
                  <a:lnTo>
                    <a:pt x="75" y="105"/>
                  </a:lnTo>
                  <a:lnTo>
                    <a:pt x="65" y="104"/>
                  </a:lnTo>
                  <a:lnTo>
                    <a:pt x="52" y="104"/>
                  </a:lnTo>
                  <a:lnTo>
                    <a:pt x="40" y="104"/>
                  </a:lnTo>
                  <a:lnTo>
                    <a:pt x="27" y="105"/>
                  </a:lnTo>
                  <a:lnTo>
                    <a:pt x="17" y="107"/>
                  </a:lnTo>
                  <a:lnTo>
                    <a:pt x="9" y="108"/>
                  </a:lnTo>
                  <a:lnTo>
                    <a:pt x="9" y="0"/>
                  </a:lnTo>
                  <a:lnTo>
                    <a:pt x="134" y="0"/>
                  </a:lnTo>
                  <a:lnTo>
                    <a:pt x="134" y="26"/>
                  </a:lnTo>
                  <a:lnTo>
                    <a:pt x="36" y="26"/>
                  </a:lnTo>
                  <a:lnTo>
                    <a:pt x="36" y="81"/>
                  </a:lnTo>
                  <a:lnTo>
                    <a:pt x="42" y="81"/>
                  </a:lnTo>
                  <a:lnTo>
                    <a:pt x="48" y="81"/>
                  </a:lnTo>
                  <a:lnTo>
                    <a:pt x="53" y="80"/>
                  </a:lnTo>
                  <a:lnTo>
                    <a:pt x="59" y="80"/>
                  </a:lnTo>
                  <a:lnTo>
                    <a:pt x="75" y="81"/>
                  </a:lnTo>
                  <a:lnTo>
                    <a:pt x="89" y="82"/>
                  </a:lnTo>
                  <a:lnTo>
                    <a:pt x="101" y="87"/>
                  </a:lnTo>
                  <a:lnTo>
                    <a:pt x="112" y="94"/>
                  </a:lnTo>
                  <a:lnTo>
                    <a:pt x="122" y="101"/>
                  </a:lnTo>
                  <a:lnTo>
                    <a:pt x="129" y="113"/>
                  </a:lnTo>
                  <a:lnTo>
                    <a:pt x="135" y="127"/>
                  </a:lnTo>
                  <a:lnTo>
                    <a:pt x="135" y="144"/>
                  </a:lnTo>
                  <a:close/>
                </a:path>
              </a:pathLst>
            </a:custGeom>
            <a:solidFill>
              <a:srgbClr val="E5A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6"/>
            <p:cNvSpPr>
              <a:spLocks noEditPoints="1"/>
            </p:cNvSpPr>
            <p:nvPr/>
          </p:nvSpPr>
          <p:spPr bwMode="auto">
            <a:xfrm>
              <a:off x="6612749" y="6400808"/>
              <a:ext cx="79375" cy="114300"/>
            </a:xfrm>
            <a:custGeom>
              <a:avLst/>
              <a:gdLst>
                <a:gd name="T0" fmla="*/ 146 w 148"/>
                <a:gd name="T1" fmla="*/ 159 h 217"/>
                <a:gd name="T2" fmla="*/ 126 w 148"/>
                <a:gd name="T3" fmla="*/ 197 h 217"/>
                <a:gd name="T4" fmla="*/ 90 w 148"/>
                <a:gd name="T5" fmla="*/ 215 h 217"/>
                <a:gd name="T6" fmla="*/ 60 w 148"/>
                <a:gd name="T7" fmla="*/ 215 h 217"/>
                <a:gd name="T8" fmla="*/ 35 w 148"/>
                <a:gd name="T9" fmla="*/ 207 h 217"/>
                <a:gd name="T10" fmla="*/ 14 w 148"/>
                <a:gd name="T11" fmla="*/ 185 h 217"/>
                <a:gd name="T12" fmla="*/ 1 w 148"/>
                <a:gd name="T13" fmla="*/ 146 h 217"/>
                <a:gd name="T14" fmla="*/ 1 w 148"/>
                <a:gd name="T15" fmla="*/ 93 h 217"/>
                <a:gd name="T16" fmla="*/ 12 w 148"/>
                <a:gd name="T17" fmla="*/ 50 h 217"/>
                <a:gd name="T18" fmla="*/ 38 w 148"/>
                <a:gd name="T19" fmla="*/ 18 h 217"/>
                <a:gd name="T20" fmla="*/ 77 w 148"/>
                <a:gd name="T21" fmla="*/ 1 h 217"/>
                <a:gd name="T22" fmla="*/ 110 w 148"/>
                <a:gd name="T23" fmla="*/ 0 h 217"/>
                <a:gd name="T24" fmla="*/ 122 w 148"/>
                <a:gd name="T25" fmla="*/ 1 h 217"/>
                <a:gd name="T26" fmla="*/ 128 w 148"/>
                <a:gd name="T27" fmla="*/ 30 h 217"/>
                <a:gd name="T28" fmla="*/ 122 w 148"/>
                <a:gd name="T29" fmla="*/ 27 h 217"/>
                <a:gd name="T30" fmla="*/ 106 w 148"/>
                <a:gd name="T31" fmla="*/ 24 h 217"/>
                <a:gd name="T32" fmla="*/ 83 w 148"/>
                <a:gd name="T33" fmla="*/ 24 h 217"/>
                <a:gd name="T34" fmla="*/ 50 w 148"/>
                <a:gd name="T35" fmla="*/ 43 h 217"/>
                <a:gd name="T36" fmla="*/ 31 w 148"/>
                <a:gd name="T37" fmla="*/ 77 h 217"/>
                <a:gd name="T38" fmla="*/ 40 w 148"/>
                <a:gd name="T39" fmla="*/ 87 h 217"/>
                <a:gd name="T40" fmla="*/ 64 w 148"/>
                <a:gd name="T41" fmla="*/ 79 h 217"/>
                <a:gd name="T42" fmla="*/ 92 w 148"/>
                <a:gd name="T43" fmla="*/ 79 h 217"/>
                <a:gd name="T44" fmla="*/ 112 w 148"/>
                <a:gd name="T45" fmla="*/ 84 h 217"/>
                <a:gd name="T46" fmla="*/ 133 w 148"/>
                <a:gd name="T47" fmla="*/ 100 h 217"/>
                <a:gd name="T48" fmla="*/ 146 w 148"/>
                <a:gd name="T49" fmla="*/ 126 h 217"/>
                <a:gd name="T50" fmla="*/ 119 w 148"/>
                <a:gd name="T51" fmla="*/ 145 h 217"/>
                <a:gd name="T52" fmla="*/ 115 w 148"/>
                <a:gd name="T53" fmla="*/ 123 h 217"/>
                <a:gd name="T54" fmla="*/ 103 w 148"/>
                <a:gd name="T55" fmla="*/ 109 h 217"/>
                <a:gd name="T56" fmla="*/ 89 w 148"/>
                <a:gd name="T57" fmla="*/ 103 h 217"/>
                <a:gd name="T58" fmla="*/ 71 w 148"/>
                <a:gd name="T59" fmla="*/ 102 h 217"/>
                <a:gd name="T60" fmla="*/ 50 w 148"/>
                <a:gd name="T61" fmla="*/ 105 h 217"/>
                <a:gd name="T62" fmla="*/ 28 w 148"/>
                <a:gd name="T63" fmla="*/ 113 h 217"/>
                <a:gd name="T64" fmla="*/ 28 w 148"/>
                <a:gd name="T65" fmla="*/ 119 h 217"/>
                <a:gd name="T66" fmla="*/ 28 w 148"/>
                <a:gd name="T67" fmla="*/ 126 h 217"/>
                <a:gd name="T68" fmla="*/ 33 w 148"/>
                <a:gd name="T69" fmla="*/ 162 h 217"/>
                <a:gd name="T70" fmla="*/ 46 w 148"/>
                <a:gd name="T71" fmla="*/ 182 h 217"/>
                <a:gd name="T72" fmla="*/ 58 w 148"/>
                <a:gd name="T73" fmla="*/ 191 h 217"/>
                <a:gd name="T74" fmla="*/ 76 w 148"/>
                <a:gd name="T75" fmla="*/ 194 h 217"/>
                <a:gd name="T76" fmla="*/ 102 w 148"/>
                <a:gd name="T77" fmla="*/ 187 h 217"/>
                <a:gd name="T78" fmla="*/ 113 w 148"/>
                <a:gd name="T79" fmla="*/ 175 h 217"/>
                <a:gd name="T80" fmla="*/ 119 w 148"/>
                <a:gd name="T81" fmla="*/ 14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7">
                  <a:moveTo>
                    <a:pt x="148" y="145"/>
                  </a:moveTo>
                  <a:lnTo>
                    <a:pt x="146" y="159"/>
                  </a:lnTo>
                  <a:lnTo>
                    <a:pt x="136" y="187"/>
                  </a:lnTo>
                  <a:lnTo>
                    <a:pt x="126" y="197"/>
                  </a:lnTo>
                  <a:lnTo>
                    <a:pt x="116" y="205"/>
                  </a:lnTo>
                  <a:lnTo>
                    <a:pt x="90" y="215"/>
                  </a:lnTo>
                  <a:lnTo>
                    <a:pt x="76" y="217"/>
                  </a:lnTo>
                  <a:lnTo>
                    <a:pt x="60" y="215"/>
                  </a:lnTo>
                  <a:lnTo>
                    <a:pt x="47" y="213"/>
                  </a:lnTo>
                  <a:lnTo>
                    <a:pt x="35" y="207"/>
                  </a:lnTo>
                  <a:lnTo>
                    <a:pt x="24" y="198"/>
                  </a:lnTo>
                  <a:lnTo>
                    <a:pt x="14" y="185"/>
                  </a:lnTo>
                  <a:lnTo>
                    <a:pt x="5" y="166"/>
                  </a:lnTo>
                  <a:lnTo>
                    <a:pt x="1" y="146"/>
                  </a:lnTo>
                  <a:lnTo>
                    <a:pt x="0" y="120"/>
                  </a:lnTo>
                  <a:lnTo>
                    <a:pt x="1" y="93"/>
                  </a:lnTo>
                  <a:lnTo>
                    <a:pt x="5" y="72"/>
                  </a:lnTo>
                  <a:lnTo>
                    <a:pt x="12" y="50"/>
                  </a:lnTo>
                  <a:lnTo>
                    <a:pt x="24" y="33"/>
                  </a:lnTo>
                  <a:lnTo>
                    <a:pt x="38" y="18"/>
                  </a:lnTo>
                  <a:lnTo>
                    <a:pt x="57" y="8"/>
                  </a:lnTo>
                  <a:lnTo>
                    <a:pt x="77" y="1"/>
                  </a:lnTo>
                  <a:lnTo>
                    <a:pt x="102" y="0"/>
                  </a:lnTo>
                  <a:lnTo>
                    <a:pt x="110" y="0"/>
                  </a:lnTo>
                  <a:lnTo>
                    <a:pt x="116" y="0"/>
                  </a:lnTo>
                  <a:lnTo>
                    <a:pt x="122" y="1"/>
                  </a:lnTo>
                  <a:lnTo>
                    <a:pt x="128" y="2"/>
                  </a:lnTo>
                  <a:lnTo>
                    <a:pt x="128" y="30"/>
                  </a:lnTo>
                  <a:lnTo>
                    <a:pt x="126" y="30"/>
                  </a:lnTo>
                  <a:lnTo>
                    <a:pt x="122" y="27"/>
                  </a:lnTo>
                  <a:lnTo>
                    <a:pt x="113" y="25"/>
                  </a:lnTo>
                  <a:lnTo>
                    <a:pt x="106" y="24"/>
                  </a:lnTo>
                  <a:lnTo>
                    <a:pt x="97" y="24"/>
                  </a:lnTo>
                  <a:lnTo>
                    <a:pt x="83" y="24"/>
                  </a:lnTo>
                  <a:lnTo>
                    <a:pt x="58" y="34"/>
                  </a:lnTo>
                  <a:lnTo>
                    <a:pt x="50" y="43"/>
                  </a:lnTo>
                  <a:lnTo>
                    <a:pt x="41" y="53"/>
                  </a:lnTo>
                  <a:lnTo>
                    <a:pt x="31" y="77"/>
                  </a:lnTo>
                  <a:lnTo>
                    <a:pt x="28" y="93"/>
                  </a:lnTo>
                  <a:lnTo>
                    <a:pt x="40" y="87"/>
                  </a:lnTo>
                  <a:lnTo>
                    <a:pt x="51" y="83"/>
                  </a:lnTo>
                  <a:lnTo>
                    <a:pt x="64" y="79"/>
                  </a:lnTo>
                  <a:lnTo>
                    <a:pt x="79" y="79"/>
                  </a:lnTo>
                  <a:lnTo>
                    <a:pt x="92" y="79"/>
                  </a:lnTo>
                  <a:lnTo>
                    <a:pt x="102" y="82"/>
                  </a:lnTo>
                  <a:lnTo>
                    <a:pt x="112" y="84"/>
                  </a:lnTo>
                  <a:lnTo>
                    <a:pt x="123" y="92"/>
                  </a:lnTo>
                  <a:lnTo>
                    <a:pt x="133" y="100"/>
                  </a:lnTo>
                  <a:lnTo>
                    <a:pt x="142" y="113"/>
                  </a:lnTo>
                  <a:lnTo>
                    <a:pt x="146" y="126"/>
                  </a:lnTo>
                  <a:lnTo>
                    <a:pt x="148" y="145"/>
                  </a:lnTo>
                  <a:close/>
                  <a:moveTo>
                    <a:pt x="119" y="145"/>
                  </a:moveTo>
                  <a:lnTo>
                    <a:pt x="119" y="133"/>
                  </a:lnTo>
                  <a:lnTo>
                    <a:pt x="115" y="123"/>
                  </a:lnTo>
                  <a:lnTo>
                    <a:pt x="110" y="116"/>
                  </a:lnTo>
                  <a:lnTo>
                    <a:pt x="103" y="109"/>
                  </a:lnTo>
                  <a:lnTo>
                    <a:pt x="96" y="105"/>
                  </a:lnTo>
                  <a:lnTo>
                    <a:pt x="89" y="103"/>
                  </a:lnTo>
                  <a:lnTo>
                    <a:pt x="80" y="102"/>
                  </a:lnTo>
                  <a:lnTo>
                    <a:pt x="71" y="102"/>
                  </a:lnTo>
                  <a:lnTo>
                    <a:pt x="60" y="102"/>
                  </a:lnTo>
                  <a:lnTo>
                    <a:pt x="50" y="105"/>
                  </a:lnTo>
                  <a:lnTo>
                    <a:pt x="40" y="107"/>
                  </a:lnTo>
                  <a:lnTo>
                    <a:pt x="28" y="113"/>
                  </a:lnTo>
                  <a:lnTo>
                    <a:pt x="28" y="116"/>
                  </a:lnTo>
                  <a:lnTo>
                    <a:pt x="28" y="119"/>
                  </a:lnTo>
                  <a:lnTo>
                    <a:pt x="28" y="122"/>
                  </a:lnTo>
                  <a:lnTo>
                    <a:pt x="28" y="126"/>
                  </a:lnTo>
                  <a:lnTo>
                    <a:pt x="28" y="148"/>
                  </a:lnTo>
                  <a:lnTo>
                    <a:pt x="33" y="162"/>
                  </a:lnTo>
                  <a:lnTo>
                    <a:pt x="37" y="174"/>
                  </a:lnTo>
                  <a:lnTo>
                    <a:pt x="46" y="182"/>
                  </a:lnTo>
                  <a:lnTo>
                    <a:pt x="51" y="188"/>
                  </a:lnTo>
                  <a:lnTo>
                    <a:pt x="58" y="191"/>
                  </a:lnTo>
                  <a:lnTo>
                    <a:pt x="67" y="194"/>
                  </a:lnTo>
                  <a:lnTo>
                    <a:pt x="76" y="194"/>
                  </a:lnTo>
                  <a:lnTo>
                    <a:pt x="86" y="194"/>
                  </a:lnTo>
                  <a:lnTo>
                    <a:pt x="102" y="187"/>
                  </a:lnTo>
                  <a:lnTo>
                    <a:pt x="107" y="181"/>
                  </a:lnTo>
                  <a:lnTo>
                    <a:pt x="113" y="175"/>
                  </a:lnTo>
                  <a:lnTo>
                    <a:pt x="119" y="156"/>
                  </a:lnTo>
                  <a:lnTo>
                    <a:pt x="119" y="145"/>
                  </a:lnTo>
                  <a:close/>
                </a:path>
              </a:pathLst>
            </a:custGeom>
            <a:solidFill>
              <a:srgbClr val="E5A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9" name="Group 278"/>
          <p:cNvGrpSpPr/>
          <p:nvPr/>
        </p:nvGrpSpPr>
        <p:grpSpPr>
          <a:xfrm>
            <a:off x="798774" y="2069005"/>
            <a:ext cx="7592800" cy="3537597"/>
            <a:chOff x="-1033745" y="2679397"/>
            <a:chExt cx="3957658" cy="1843931"/>
          </a:xfrm>
        </p:grpSpPr>
        <p:sp>
          <p:nvSpPr>
            <p:cNvPr id="223" name="Line 9"/>
            <p:cNvSpPr>
              <a:spLocks noChangeShapeType="1"/>
            </p:cNvSpPr>
            <p:nvPr/>
          </p:nvSpPr>
          <p:spPr bwMode="auto">
            <a:xfrm flipH="1" flipV="1">
              <a:off x="121961" y="3421582"/>
              <a:ext cx="95251" cy="87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Line 10"/>
            <p:cNvSpPr>
              <a:spLocks noChangeShapeType="1"/>
            </p:cNvSpPr>
            <p:nvPr/>
          </p:nvSpPr>
          <p:spPr bwMode="auto">
            <a:xfrm flipH="1" flipV="1">
              <a:off x="121961" y="3421582"/>
              <a:ext cx="95251" cy="87313"/>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Freeform 11"/>
            <p:cNvSpPr>
              <a:spLocks noEditPoints="1"/>
            </p:cNvSpPr>
            <p:nvPr/>
          </p:nvSpPr>
          <p:spPr bwMode="auto">
            <a:xfrm>
              <a:off x="175936" y="3529533"/>
              <a:ext cx="77788" cy="114301"/>
            </a:xfrm>
            <a:custGeom>
              <a:avLst/>
              <a:gdLst>
                <a:gd name="T0" fmla="*/ 146 w 148"/>
                <a:gd name="T1" fmla="*/ 122 h 217"/>
                <a:gd name="T2" fmla="*/ 133 w 148"/>
                <a:gd name="T3" fmla="*/ 167 h 217"/>
                <a:gd name="T4" fmla="*/ 107 w 148"/>
                <a:gd name="T5" fmla="*/ 198 h 217"/>
                <a:gd name="T6" fmla="*/ 70 w 148"/>
                <a:gd name="T7" fmla="*/ 216 h 217"/>
                <a:gd name="T8" fmla="*/ 37 w 148"/>
                <a:gd name="T9" fmla="*/ 217 h 217"/>
                <a:gd name="T10" fmla="*/ 24 w 148"/>
                <a:gd name="T11" fmla="*/ 216 h 217"/>
                <a:gd name="T12" fmla="*/ 20 w 148"/>
                <a:gd name="T13" fmla="*/ 187 h 217"/>
                <a:gd name="T14" fmla="*/ 25 w 148"/>
                <a:gd name="T15" fmla="*/ 188 h 217"/>
                <a:gd name="T16" fmla="*/ 40 w 148"/>
                <a:gd name="T17" fmla="*/ 193 h 217"/>
                <a:gd name="T18" fmla="*/ 64 w 148"/>
                <a:gd name="T19" fmla="*/ 191 h 217"/>
                <a:gd name="T20" fmla="*/ 97 w 148"/>
                <a:gd name="T21" fmla="*/ 174 h 217"/>
                <a:gd name="T22" fmla="*/ 116 w 148"/>
                <a:gd name="T23" fmla="*/ 138 h 217"/>
                <a:gd name="T24" fmla="*/ 105 w 148"/>
                <a:gd name="T25" fmla="*/ 129 h 217"/>
                <a:gd name="T26" fmla="*/ 82 w 148"/>
                <a:gd name="T27" fmla="*/ 137 h 217"/>
                <a:gd name="T28" fmla="*/ 56 w 148"/>
                <a:gd name="T29" fmla="*/ 137 h 217"/>
                <a:gd name="T30" fmla="*/ 34 w 148"/>
                <a:gd name="T31" fmla="*/ 131 h 217"/>
                <a:gd name="T32" fmla="*/ 12 w 148"/>
                <a:gd name="T33" fmla="*/ 115 h 217"/>
                <a:gd name="T34" fmla="*/ 0 w 148"/>
                <a:gd name="T35" fmla="*/ 89 h 217"/>
                <a:gd name="T36" fmla="*/ 0 w 148"/>
                <a:gd name="T37" fmla="*/ 56 h 217"/>
                <a:gd name="T38" fmla="*/ 20 w 148"/>
                <a:gd name="T39" fmla="*/ 20 h 217"/>
                <a:gd name="T40" fmla="*/ 57 w 148"/>
                <a:gd name="T41" fmla="*/ 0 h 217"/>
                <a:gd name="T42" fmla="*/ 86 w 148"/>
                <a:gd name="T43" fmla="*/ 0 h 217"/>
                <a:gd name="T44" fmla="*/ 112 w 148"/>
                <a:gd name="T45" fmla="*/ 10 h 217"/>
                <a:gd name="T46" fmla="*/ 133 w 148"/>
                <a:gd name="T47" fmla="*/ 31 h 217"/>
                <a:gd name="T48" fmla="*/ 146 w 148"/>
                <a:gd name="T49" fmla="*/ 69 h 217"/>
                <a:gd name="T50" fmla="*/ 119 w 148"/>
                <a:gd name="T51" fmla="*/ 89 h 217"/>
                <a:gd name="T52" fmla="*/ 115 w 148"/>
                <a:gd name="T53" fmla="*/ 55 h 217"/>
                <a:gd name="T54" fmla="*/ 102 w 148"/>
                <a:gd name="T55" fmla="*/ 34 h 217"/>
                <a:gd name="T56" fmla="*/ 87 w 148"/>
                <a:gd name="T57" fmla="*/ 24 h 217"/>
                <a:gd name="T58" fmla="*/ 71 w 148"/>
                <a:gd name="T59" fmla="*/ 23 h 217"/>
                <a:gd name="T60" fmla="*/ 46 w 148"/>
                <a:gd name="T61" fmla="*/ 29 h 217"/>
                <a:gd name="T62" fmla="*/ 30 w 148"/>
                <a:gd name="T63" fmla="*/ 49 h 217"/>
                <a:gd name="T64" fmla="*/ 28 w 148"/>
                <a:gd name="T65" fmla="*/ 83 h 217"/>
                <a:gd name="T66" fmla="*/ 36 w 148"/>
                <a:gd name="T67" fmla="*/ 101 h 217"/>
                <a:gd name="T68" fmla="*/ 51 w 148"/>
                <a:gd name="T69" fmla="*/ 111 h 217"/>
                <a:gd name="T70" fmla="*/ 66 w 148"/>
                <a:gd name="T71" fmla="*/ 114 h 217"/>
                <a:gd name="T72" fmla="*/ 86 w 148"/>
                <a:gd name="T73" fmla="*/ 114 h 217"/>
                <a:gd name="T74" fmla="*/ 107 w 148"/>
                <a:gd name="T75" fmla="*/ 108 h 217"/>
                <a:gd name="T76" fmla="*/ 119 w 148"/>
                <a:gd name="T77" fmla="*/ 99 h 217"/>
                <a:gd name="T78" fmla="*/ 119 w 148"/>
                <a:gd name="T79" fmla="*/ 9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17">
                  <a:moveTo>
                    <a:pt x="148" y="95"/>
                  </a:moveTo>
                  <a:lnTo>
                    <a:pt x="146" y="122"/>
                  </a:lnTo>
                  <a:lnTo>
                    <a:pt x="140" y="145"/>
                  </a:lnTo>
                  <a:lnTo>
                    <a:pt x="133" y="167"/>
                  </a:lnTo>
                  <a:lnTo>
                    <a:pt x="122" y="184"/>
                  </a:lnTo>
                  <a:lnTo>
                    <a:pt x="107" y="198"/>
                  </a:lnTo>
                  <a:lnTo>
                    <a:pt x="90" y="208"/>
                  </a:lnTo>
                  <a:lnTo>
                    <a:pt x="70" y="216"/>
                  </a:lnTo>
                  <a:lnTo>
                    <a:pt x="44" y="217"/>
                  </a:lnTo>
                  <a:lnTo>
                    <a:pt x="37" y="217"/>
                  </a:lnTo>
                  <a:lnTo>
                    <a:pt x="31" y="216"/>
                  </a:lnTo>
                  <a:lnTo>
                    <a:pt x="24" y="216"/>
                  </a:lnTo>
                  <a:lnTo>
                    <a:pt x="20" y="214"/>
                  </a:lnTo>
                  <a:lnTo>
                    <a:pt x="20" y="187"/>
                  </a:lnTo>
                  <a:lnTo>
                    <a:pt x="21" y="187"/>
                  </a:lnTo>
                  <a:lnTo>
                    <a:pt x="25" y="188"/>
                  </a:lnTo>
                  <a:lnTo>
                    <a:pt x="33" y="191"/>
                  </a:lnTo>
                  <a:lnTo>
                    <a:pt x="40" y="193"/>
                  </a:lnTo>
                  <a:lnTo>
                    <a:pt x="48" y="193"/>
                  </a:lnTo>
                  <a:lnTo>
                    <a:pt x="64" y="191"/>
                  </a:lnTo>
                  <a:lnTo>
                    <a:pt x="89" y="183"/>
                  </a:lnTo>
                  <a:lnTo>
                    <a:pt x="97" y="174"/>
                  </a:lnTo>
                  <a:lnTo>
                    <a:pt x="106" y="164"/>
                  </a:lnTo>
                  <a:lnTo>
                    <a:pt x="116" y="138"/>
                  </a:lnTo>
                  <a:lnTo>
                    <a:pt x="117" y="122"/>
                  </a:lnTo>
                  <a:lnTo>
                    <a:pt x="105" y="129"/>
                  </a:lnTo>
                  <a:lnTo>
                    <a:pt x="93" y="134"/>
                  </a:lnTo>
                  <a:lnTo>
                    <a:pt x="82" y="137"/>
                  </a:lnTo>
                  <a:lnTo>
                    <a:pt x="69" y="137"/>
                  </a:lnTo>
                  <a:lnTo>
                    <a:pt x="56" y="137"/>
                  </a:lnTo>
                  <a:lnTo>
                    <a:pt x="44" y="135"/>
                  </a:lnTo>
                  <a:lnTo>
                    <a:pt x="34" y="131"/>
                  </a:lnTo>
                  <a:lnTo>
                    <a:pt x="24" y="125"/>
                  </a:lnTo>
                  <a:lnTo>
                    <a:pt x="12" y="115"/>
                  </a:lnTo>
                  <a:lnTo>
                    <a:pt x="5" y="103"/>
                  </a:lnTo>
                  <a:lnTo>
                    <a:pt x="0" y="89"/>
                  </a:lnTo>
                  <a:lnTo>
                    <a:pt x="0" y="72"/>
                  </a:lnTo>
                  <a:lnTo>
                    <a:pt x="0" y="56"/>
                  </a:lnTo>
                  <a:lnTo>
                    <a:pt x="11" y="30"/>
                  </a:lnTo>
                  <a:lnTo>
                    <a:pt x="20" y="20"/>
                  </a:lnTo>
                  <a:lnTo>
                    <a:pt x="31" y="10"/>
                  </a:lnTo>
                  <a:lnTo>
                    <a:pt x="57" y="0"/>
                  </a:lnTo>
                  <a:lnTo>
                    <a:pt x="71" y="0"/>
                  </a:lnTo>
                  <a:lnTo>
                    <a:pt x="86" y="0"/>
                  </a:lnTo>
                  <a:lnTo>
                    <a:pt x="100" y="4"/>
                  </a:lnTo>
                  <a:lnTo>
                    <a:pt x="112" y="10"/>
                  </a:lnTo>
                  <a:lnTo>
                    <a:pt x="122" y="19"/>
                  </a:lnTo>
                  <a:lnTo>
                    <a:pt x="133" y="31"/>
                  </a:lnTo>
                  <a:lnTo>
                    <a:pt x="140" y="49"/>
                  </a:lnTo>
                  <a:lnTo>
                    <a:pt x="146" y="69"/>
                  </a:lnTo>
                  <a:lnTo>
                    <a:pt x="148" y="95"/>
                  </a:lnTo>
                  <a:close/>
                  <a:moveTo>
                    <a:pt x="119" y="89"/>
                  </a:moveTo>
                  <a:lnTo>
                    <a:pt x="117" y="69"/>
                  </a:lnTo>
                  <a:lnTo>
                    <a:pt x="115" y="55"/>
                  </a:lnTo>
                  <a:lnTo>
                    <a:pt x="109" y="42"/>
                  </a:lnTo>
                  <a:lnTo>
                    <a:pt x="102" y="34"/>
                  </a:lnTo>
                  <a:lnTo>
                    <a:pt x="94" y="29"/>
                  </a:lnTo>
                  <a:lnTo>
                    <a:pt x="87" y="24"/>
                  </a:lnTo>
                  <a:lnTo>
                    <a:pt x="80" y="23"/>
                  </a:lnTo>
                  <a:lnTo>
                    <a:pt x="71" y="23"/>
                  </a:lnTo>
                  <a:lnTo>
                    <a:pt x="61" y="23"/>
                  </a:lnTo>
                  <a:lnTo>
                    <a:pt x="46" y="29"/>
                  </a:lnTo>
                  <a:lnTo>
                    <a:pt x="40" y="34"/>
                  </a:lnTo>
                  <a:lnTo>
                    <a:pt x="30" y="49"/>
                  </a:lnTo>
                  <a:lnTo>
                    <a:pt x="27" y="70"/>
                  </a:lnTo>
                  <a:lnTo>
                    <a:pt x="28" y="83"/>
                  </a:lnTo>
                  <a:lnTo>
                    <a:pt x="31" y="92"/>
                  </a:lnTo>
                  <a:lnTo>
                    <a:pt x="36" y="101"/>
                  </a:lnTo>
                  <a:lnTo>
                    <a:pt x="44" y="106"/>
                  </a:lnTo>
                  <a:lnTo>
                    <a:pt x="51" y="111"/>
                  </a:lnTo>
                  <a:lnTo>
                    <a:pt x="59" y="114"/>
                  </a:lnTo>
                  <a:lnTo>
                    <a:pt x="66" y="114"/>
                  </a:lnTo>
                  <a:lnTo>
                    <a:pt x="74" y="114"/>
                  </a:lnTo>
                  <a:lnTo>
                    <a:pt x="86" y="114"/>
                  </a:lnTo>
                  <a:lnTo>
                    <a:pt x="97" y="111"/>
                  </a:lnTo>
                  <a:lnTo>
                    <a:pt x="107" y="108"/>
                  </a:lnTo>
                  <a:lnTo>
                    <a:pt x="117" y="102"/>
                  </a:lnTo>
                  <a:lnTo>
                    <a:pt x="119" y="99"/>
                  </a:lnTo>
                  <a:lnTo>
                    <a:pt x="119" y="96"/>
                  </a:lnTo>
                  <a:lnTo>
                    <a:pt x="119" y="93"/>
                  </a:lnTo>
                  <a:lnTo>
                    <a:pt x="119" y="89"/>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Line 12"/>
            <p:cNvSpPr>
              <a:spLocks noChangeShapeType="1"/>
            </p:cNvSpPr>
            <p:nvPr/>
          </p:nvSpPr>
          <p:spPr bwMode="auto">
            <a:xfrm flipH="1" flipV="1">
              <a:off x="1663164" y="3257275"/>
              <a:ext cx="14288" cy="115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Line 13"/>
            <p:cNvSpPr>
              <a:spLocks noChangeShapeType="1"/>
            </p:cNvSpPr>
            <p:nvPr/>
          </p:nvSpPr>
          <p:spPr bwMode="auto">
            <a:xfrm flipH="1" flipV="1">
              <a:off x="1663164" y="3257275"/>
              <a:ext cx="14288" cy="115888"/>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Freeform 14"/>
            <p:cNvSpPr>
              <a:spLocks/>
            </p:cNvSpPr>
            <p:nvPr/>
          </p:nvSpPr>
          <p:spPr bwMode="auto">
            <a:xfrm>
              <a:off x="1518701" y="3411263"/>
              <a:ext cx="74613" cy="114301"/>
            </a:xfrm>
            <a:custGeom>
              <a:avLst/>
              <a:gdLst>
                <a:gd name="T0" fmla="*/ 141 w 141"/>
                <a:gd name="T1" fmla="*/ 214 h 214"/>
                <a:gd name="T2" fmla="*/ 0 w 141"/>
                <a:gd name="T3" fmla="*/ 214 h 214"/>
                <a:gd name="T4" fmla="*/ 0 w 141"/>
                <a:gd name="T5" fmla="*/ 184 h 214"/>
                <a:gd name="T6" fmla="*/ 29 w 141"/>
                <a:gd name="T7" fmla="*/ 160 h 214"/>
                <a:gd name="T8" fmla="*/ 43 w 141"/>
                <a:gd name="T9" fmla="*/ 147 h 214"/>
                <a:gd name="T10" fmla="*/ 57 w 141"/>
                <a:gd name="T11" fmla="*/ 134 h 214"/>
                <a:gd name="T12" fmla="*/ 80 w 141"/>
                <a:gd name="T13" fmla="*/ 109 h 214"/>
                <a:gd name="T14" fmla="*/ 93 w 141"/>
                <a:gd name="T15" fmla="*/ 92 h 214"/>
                <a:gd name="T16" fmla="*/ 102 w 141"/>
                <a:gd name="T17" fmla="*/ 76 h 214"/>
                <a:gd name="T18" fmla="*/ 103 w 141"/>
                <a:gd name="T19" fmla="*/ 59 h 214"/>
                <a:gd name="T20" fmla="*/ 102 w 141"/>
                <a:gd name="T21" fmla="*/ 45 h 214"/>
                <a:gd name="T22" fmla="*/ 93 w 141"/>
                <a:gd name="T23" fmla="*/ 35 h 214"/>
                <a:gd name="T24" fmla="*/ 80 w 141"/>
                <a:gd name="T25" fmla="*/ 26 h 214"/>
                <a:gd name="T26" fmla="*/ 63 w 141"/>
                <a:gd name="T27" fmla="*/ 25 h 214"/>
                <a:gd name="T28" fmla="*/ 50 w 141"/>
                <a:gd name="T29" fmla="*/ 26 h 214"/>
                <a:gd name="T30" fmla="*/ 36 w 141"/>
                <a:gd name="T31" fmla="*/ 29 h 214"/>
                <a:gd name="T32" fmla="*/ 20 w 141"/>
                <a:gd name="T33" fmla="*/ 35 h 214"/>
                <a:gd name="T34" fmla="*/ 6 w 141"/>
                <a:gd name="T35" fmla="*/ 43 h 214"/>
                <a:gd name="T36" fmla="*/ 4 w 141"/>
                <a:gd name="T37" fmla="*/ 43 h 214"/>
                <a:gd name="T38" fmla="*/ 4 w 141"/>
                <a:gd name="T39" fmla="*/ 13 h 214"/>
                <a:gd name="T40" fmla="*/ 16 w 141"/>
                <a:gd name="T41" fmla="*/ 9 h 214"/>
                <a:gd name="T42" fmla="*/ 32 w 141"/>
                <a:gd name="T43" fmla="*/ 4 h 214"/>
                <a:gd name="T44" fmla="*/ 47 w 141"/>
                <a:gd name="T45" fmla="*/ 2 h 214"/>
                <a:gd name="T46" fmla="*/ 63 w 141"/>
                <a:gd name="T47" fmla="*/ 0 h 214"/>
                <a:gd name="T48" fmla="*/ 79 w 141"/>
                <a:gd name="T49" fmla="*/ 2 h 214"/>
                <a:gd name="T50" fmla="*/ 105 w 141"/>
                <a:gd name="T51" fmla="*/ 9 h 214"/>
                <a:gd name="T52" fmla="*/ 113 w 141"/>
                <a:gd name="T53" fmla="*/ 16 h 214"/>
                <a:gd name="T54" fmla="*/ 122 w 141"/>
                <a:gd name="T55" fmla="*/ 25 h 214"/>
                <a:gd name="T56" fmla="*/ 132 w 141"/>
                <a:gd name="T57" fmla="*/ 45 h 214"/>
                <a:gd name="T58" fmla="*/ 132 w 141"/>
                <a:gd name="T59" fmla="*/ 58 h 214"/>
                <a:gd name="T60" fmla="*/ 132 w 141"/>
                <a:gd name="T61" fmla="*/ 69 h 214"/>
                <a:gd name="T62" fmla="*/ 129 w 141"/>
                <a:gd name="T63" fmla="*/ 81 h 214"/>
                <a:gd name="T64" fmla="*/ 126 w 141"/>
                <a:gd name="T65" fmla="*/ 91 h 214"/>
                <a:gd name="T66" fmla="*/ 121 w 141"/>
                <a:gd name="T67" fmla="*/ 99 h 214"/>
                <a:gd name="T68" fmla="*/ 115 w 141"/>
                <a:gd name="T69" fmla="*/ 108 h 214"/>
                <a:gd name="T70" fmla="*/ 108 w 141"/>
                <a:gd name="T71" fmla="*/ 117 h 214"/>
                <a:gd name="T72" fmla="*/ 99 w 141"/>
                <a:gd name="T73" fmla="*/ 125 h 214"/>
                <a:gd name="T74" fmla="*/ 89 w 141"/>
                <a:gd name="T75" fmla="*/ 135 h 214"/>
                <a:gd name="T76" fmla="*/ 75 w 141"/>
                <a:gd name="T77" fmla="*/ 150 h 214"/>
                <a:gd name="T78" fmla="*/ 59 w 141"/>
                <a:gd name="T79" fmla="*/ 164 h 214"/>
                <a:gd name="T80" fmla="*/ 43 w 141"/>
                <a:gd name="T81" fmla="*/ 177 h 214"/>
                <a:gd name="T82" fmla="*/ 29 w 141"/>
                <a:gd name="T83" fmla="*/ 190 h 214"/>
                <a:gd name="T84" fmla="*/ 141 w 141"/>
                <a:gd name="T85" fmla="*/ 190 h 214"/>
                <a:gd name="T86" fmla="*/ 141 w 141"/>
                <a:gd name="T87"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4">
                  <a:moveTo>
                    <a:pt x="141" y="214"/>
                  </a:moveTo>
                  <a:lnTo>
                    <a:pt x="0" y="214"/>
                  </a:lnTo>
                  <a:lnTo>
                    <a:pt x="0" y="184"/>
                  </a:lnTo>
                  <a:lnTo>
                    <a:pt x="29" y="160"/>
                  </a:lnTo>
                  <a:lnTo>
                    <a:pt x="43" y="147"/>
                  </a:lnTo>
                  <a:lnTo>
                    <a:pt x="57" y="134"/>
                  </a:lnTo>
                  <a:lnTo>
                    <a:pt x="80" y="109"/>
                  </a:lnTo>
                  <a:lnTo>
                    <a:pt x="93" y="92"/>
                  </a:lnTo>
                  <a:lnTo>
                    <a:pt x="102" y="76"/>
                  </a:lnTo>
                  <a:lnTo>
                    <a:pt x="103" y="59"/>
                  </a:lnTo>
                  <a:lnTo>
                    <a:pt x="102" y="45"/>
                  </a:lnTo>
                  <a:lnTo>
                    <a:pt x="93" y="35"/>
                  </a:lnTo>
                  <a:lnTo>
                    <a:pt x="80" y="26"/>
                  </a:lnTo>
                  <a:lnTo>
                    <a:pt x="63" y="25"/>
                  </a:lnTo>
                  <a:lnTo>
                    <a:pt x="50" y="26"/>
                  </a:lnTo>
                  <a:lnTo>
                    <a:pt x="36" y="29"/>
                  </a:lnTo>
                  <a:lnTo>
                    <a:pt x="20" y="35"/>
                  </a:lnTo>
                  <a:lnTo>
                    <a:pt x="6" y="43"/>
                  </a:lnTo>
                  <a:lnTo>
                    <a:pt x="4" y="43"/>
                  </a:lnTo>
                  <a:lnTo>
                    <a:pt x="4" y="13"/>
                  </a:lnTo>
                  <a:lnTo>
                    <a:pt x="16" y="9"/>
                  </a:lnTo>
                  <a:lnTo>
                    <a:pt x="32" y="4"/>
                  </a:lnTo>
                  <a:lnTo>
                    <a:pt x="47" y="2"/>
                  </a:lnTo>
                  <a:lnTo>
                    <a:pt x="63" y="0"/>
                  </a:lnTo>
                  <a:lnTo>
                    <a:pt x="79" y="2"/>
                  </a:lnTo>
                  <a:lnTo>
                    <a:pt x="105" y="9"/>
                  </a:lnTo>
                  <a:lnTo>
                    <a:pt x="113" y="16"/>
                  </a:lnTo>
                  <a:lnTo>
                    <a:pt x="122" y="25"/>
                  </a:lnTo>
                  <a:lnTo>
                    <a:pt x="132" y="45"/>
                  </a:lnTo>
                  <a:lnTo>
                    <a:pt x="132" y="58"/>
                  </a:lnTo>
                  <a:lnTo>
                    <a:pt x="132" y="69"/>
                  </a:lnTo>
                  <a:lnTo>
                    <a:pt x="129" y="81"/>
                  </a:lnTo>
                  <a:lnTo>
                    <a:pt x="126" y="91"/>
                  </a:lnTo>
                  <a:lnTo>
                    <a:pt x="121" y="99"/>
                  </a:lnTo>
                  <a:lnTo>
                    <a:pt x="115" y="108"/>
                  </a:lnTo>
                  <a:lnTo>
                    <a:pt x="108" y="117"/>
                  </a:lnTo>
                  <a:lnTo>
                    <a:pt x="99" y="125"/>
                  </a:lnTo>
                  <a:lnTo>
                    <a:pt x="89" y="135"/>
                  </a:lnTo>
                  <a:lnTo>
                    <a:pt x="75" y="150"/>
                  </a:lnTo>
                  <a:lnTo>
                    <a:pt x="59" y="164"/>
                  </a:lnTo>
                  <a:lnTo>
                    <a:pt x="43" y="177"/>
                  </a:lnTo>
                  <a:lnTo>
                    <a:pt x="29" y="190"/>
                  </a:lnTo>
                  <a:lnTo>
                    <a:pt x="141" y="190"/>
                  </a:lnTo>
                  <a:lnTo>
                    <a:pt x="141" y="214"/>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5"/>
            <p:cNvSpPr>
              <a:spLocks/>
            </p:cNvSpPr>
            <p:nvPr/>
          </p:nvSpPr>
          <p:spPr bwMode="auto">
            <a:xfrm>
              <a:off x="1618714" y="3414438"/>
              <a:ext cx="71438" cy="112713"/>
            </a:xfrm>
            <a:custGeom>
              <a:avLst/>
              <a:gdLst>
                <a:gd name="T0" fmla="*/ 135 w 135"/>
                <a:gd name="T1" fmla="*/ 143 h 215"/>
                <a:gd name="T2" fmla="*/ 135 w 135"/>
                <a:gd name="T3" fmla="*/ 157 h 215"/>
                <a:gd name="T4" fmla="*/ 131 w 135"/>
                <a:gd name="T5" fmla="*/ 172 h 215"/>
                <a:gd name="T6" fmla="*/ 125 w 135"/>
                <a:gd name="T7" fmla="*/ 185 h 215"/>
                <a:gd name="T8" fmla="*/ 116 w 135"/>
                <a:gd name="T9" fmla="*/ 193 h 215"/>
                <a:gd name="T10" fmla="*/ 105 w 135"/>
                <a:gd name="T11" fmla="*/ 203 h 215"/>
                <a:gd name="T12" fmla="*/ 92 w 135"/>
                <a:gd name="T13" fmla="*/ 209 h 215"/>
                <a:gd name="T14" fmla="*/ 77 w 135"/>
                <a:gd name="T15" fmla="*/ 213 h 215"/>
                <a:gd name="T16" fmla="*/ 59 w 135"/>
                <a:gd name="T17" fmla="*/ 215 h 215"/>
                <a:gd name="T18" fmla="*/ 43 w 135"/>
                <a:gd name="T19" fmla="*/ 213 h 215"/>
                <a:gd name="T20" fmla="*/ 26 w 135"/>
                <a:gd name="T21" fmla="*/ 210 h 215"/>
                <a:gd name="T22" fmla="*/ 11 w 135"/>
                <a:gd name="T23" fmla="*/ 206 h 215"/>
                <a:gd name="T24" fmla="*/ 0 w 135"/>
                <a:gd name="T25" fmla="*/ 202 h 215"/>
                <a:gd name="T26" fmla="*/ 0 w 135"/>
                <a:gd name="T27" fmla="*/ 173 h 215"/>
                <a:gd name="T28" fmla="*/ 1 w 135"/>
                <a:gd name="T29" fmla="*/ 173 h 215"/>
                <a:gd name="T30" fmla="*/ 14 w 135"/>
                <a:gd name="T31" fmla="*/ 179 h 215"/>
                <a:gd name="T32" fmla="*/ 29 w 135"/>
                <a:gd name="T33" fmla="*/ 185 h 215"/>
                <a:gd name="T34" fmla="*/ 44 w 135"/>
                <a:gd name="T35" fmla="*/ 189 h 215"/>
                <a:gd name="T36" fmla="*/ 59 w 135"/>
                <a:gd name="T37" fmla="*/ 190 h 215"/>
                <a:gd name="T38" fmla="*/ 69 w 135"/>
                <a:gd name="T39" fmla="*/ 189 h 215"/>
                <a:gd name="T40" fmla="*/ 77 w 135"/>
                <a:gd name="T41" fmla="*/ 187 h 215"/>
                <a:gd name="T42" fmla="*/ 88 w 135"/>
                <a:gd name="T43" fmla="*/ 183 h 215"/>
                <a:gd name="T44" fmla="*/ 95 w 135"/>
                <a:gd name="T45" fmla="*/ 177 h 215"/>
                <a:gd name="T46" fmla="*/ 100 w 135"/>
                <a:gd name="T47" fmla="*/ 170 h 215"/>
                <a:gd name="T48" fmla="*/ 103 w 135"/>
                <a:gd name="T49" fmla="*/ 163 h 215"/>
                <a:gd name="T50" fmla="*/ 106 w 135"/>
                <a:gd name="T51" fmla="*/ 154 h 215"/>
                <a:gd name="T52" fmla="*/ 108 w 135"/>
                <a:gd name="T53" fmla="*/ 143 h 215"/>
                <a:gd name="T54" fmla="*/ 106 w 135"/>
                <a:gd name="T55" fmla="*/ 133 h 215"/>
                <a:gd name="T56" fmla="*/ 103 w 135"/>
                <a:gd name="T57" fmla="*/ 126 h 215"/>
                <a:gd name="T58" fmla="*/ 99 w 135"/>
                <a:gd name="T59" fmla="*/ 118 h 215"/>
                <a:gd name="T60" fmla="*/ 93 w 135"/>
                <a:gd name="T61" fmla="*/ 113 h 215"/>
                <a:gd name="T62" fmla="*/ 85 w 135"/>
                <a:gd name="T63" fmla="*/ 108 h 215"/>
                <a:gd name="T64" fmla="*/ 75 w 135"/>
                <a:gd name="T65" fmla="*/ 105 h 215"/>
                <a:gd name="T66" fmla="*/ 65 w 135"/>
                <a:gd name="T67" fmla="*/ 104 h 215"/>
                <a:gd name="T68" fmla="*/ 52 w 135"/>
                <a:gd name="T69" fmla="*/ 104 h 215"/>
                <a:gd name="T70" fmla="*/ 40 w 135"/>
                <a:gd name="T71" fmla="*/ 104 h 215"/>
                <a:gd name="T72" fmla="*/ 29 w 135"/>
                <a:gd name="T73" fmla="*/ 105 h 215"/>
                <a:gd name="T74" fmla="*/ 17 w 135"/>
                <a:gd name="T75" fmla="*/ 107 h 215"/>
                <a:gd name="T76" fmla="*/ 8 w 135"/>
                <a:gd name="T77" fmla="*/ 108 h 215"/>
                <a:gd name="T78" fmla="*/ 8 w 135"/>
                <a:gd name="T79" fmla="*/ 0 h 215"/>
                <a:gd name="T80" fmla="*/ 134 w 135"/>
                <a:gd name="T81" fmla="*/ 0 h 215"/>
                <a:gd name="T82" fmla="*/ 134 w 135"/>
                <a:gd name="T83" fmla="*/ 25 h 215"/>
                <a:gd name="T84" fmla="*/ 36 w 135"/>
                <a:gd name="T85" fmla="*/ 25 h 215"/>
                <a:gd name="T86" fmla="*/ 36 w 135"/>
                <a:gd name="T87" fmla="*/ 81 h 215"/>
                <a:gd name="T88" fmla="*/ 42 w 135"/>
                <a:gd name="T89" fmla="*/ 81 h 215"/>
                <a:gd name="T90" fmla="*/ 47 w 135"/>
                <a:gd name="T91" fmla="*/ 80 h 215"/>
                <a:gd name="T92" fmla="*/ 54 w 135"/>
                <a:gd name="T93" fmla="*/ 80 h 215"/>
                <a:gd name="T94" fmla="*/ 59 w 135"/>
                <a:gd name="T95" fmla="*/ 80 h 215"/>
                <a:gd name="T96" fmla="*/ 75 w 135"/>
                <a:gd name="T97" fmla="*/ 81 h 215"/>
                <a:gd name="T98" fmla="*/ 89 w 135"/>
                <a:gd name="T99" fmla="*/ 82 h 215"/>
                <a:gd name="T100" fmla="*/ 100 w 135"/>
                <a:gd name="T101" fmla="*/ 87 h 215"/>
                <a:gd name="T102" fmla="*/ 112 w 135"/>
                <a:gd name="T103" fmla="*/ 92 h 215"/>
                <a:gd name="T104" fmla="*/ 122 w 135"/>
                <a:gd name="T105" fmla="*/ 101 h 215"/>
                <a:gd name="T106" fmla="*/ 129 w 135"/>
                <a:gd name="T107" fmla="*/ 113 h 215"/>
                <a:gd name="T108" fmla="*/ 135 w 135"/>
                <a:gd name="T109" fmla="*/ 126 h 215"/>
                <a:gd name="T110" fmla="*/ 135 w 135"/>
                <a:gd name="T111" fmla="*/ 14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215">
                  <a:moveTo>
                    <a:pt x="135" y="143"/>
                  </a:moveTo>
                  <a:lnTo>
                    <a:pt x="135" y="157"/>
                  </a:lnTo>
                  <a:lnTo>
                    <a:pt x="131" y="172"/>
                  </a:lnTo>
                  <a:lnTo>
                    <a:pt x="125" y="185"/>
                  </a:lnTo>
                  <a:lnTo>
                    <a:pt x="116" y="193"/>
                  </a:lnTo>
                  <a:lnTo>
                    <a:pt x="105" y="203"/>
                  </a:lnTo>
                  <a:lnTo>
                    <a:pt x="92" y="209"/>
                  </a:lnTo>
                  <a:lnTo>
                    <a:pt x="77" y="213"/>
                  </a:lnTo>
                  <a:lnTo>
                    <a:pt x="59" y="215"/>
                  </a:lnTo>
                  <a:lnTo>
                    <a:pt x="43" y="213"/>
                  </a:lnTo>
                  <a:lnTo>
                    <a:pt x="26" y="210"/>
                  </a:lnTo>
                  <a:lnTo>
                    <a:pt x="11" y="206"/>
                  </a:lnTo>
                  <a:lnTo>
                    <a:pt x="0" y="202"/>
                  </a:lnTo>
                  <a:lnTo>
                    <a:pt x="0" y="173"/>
                  </a:lnTo>
                  <a:lnTo>
                    <a:pt x="1" y="173"/>
                  </a:lnTo>
                  <a:lnTo>
                    <a:pt x="14" y="179"/>
                  </a:lnTo>
                  <a:lnTo>
                    <a:pt x="29" y="185"/>
                  </a:lnTo>
                  <a:lnTo>
                    <a:pt x="44" y="189"/>
                  </a:lnTo>
                  <a:lnTo>
                    <a:pt x="59" y="190"/>
                  </a:lnTo>
                  <a:lnTo>
                    <a:pt x="69" y="189"/>
                  </a:lnTo>
                  <a:lnTo>
                    <a:pt x="77" y="187"/>
                  </a:lnTo>
                  <a:lnTo>
                    <a:pt x="88" y="183"/>
                  </a:lnTo>
                  <a:lnTo>
                    <a:pt x="95" y="177"/>
                  </a:lnTo>
                  <a:lnTo>
                    <a:pt x="100" y="170"/>
                  </a:lnTo>
                  <a:lnTo>
                    <a:pt x="103" y="163"/>
                  </a:lnTo>
                  <a:lnTo>
                    <a:pt x="106" y="154"/>
                  </a:lnTo>
                  <a:lnTo>
                    <a:pt x="108" y="143"/>
                  </a:lnTo>
                  <a:lnTo>
                    <a:pt x="106" y="133"/>
                  </a:lnTo>
                  <a:lnTo>
                    <a:pt x="103" y="126"/>
                  </a:lnTo>
                  <a:lnTo>
                    <a:pt x="99" y="118"/>
                  </a:lnTo>
                  <a:lnTo>
                    <a:pt x="93" y="113"/>
                  </a:lnTo>
                  <a:lnTo>
                    <a:pt x="85" y="108"/>
                  </a:lnTo>
                  <a:lnTo>
                    <a:pt x="75" y="105"/>
                  </a:lnTo>
                  <a:lnTo>
                    <a:pt x="65" y="104"/>
                  </a:lnTo>
                  <a:lnTo>
                    <a:pt x="52" y="104"/>
                  </a:lnTo>
                  <a:lnTo>
                    <a:pt x="40" y="104"/>
                  </a:lnTo>
                  <a:lnTo>
                    <a:pt x="29" y="105"/>
                  </a:lnTo>
                  <a:lnTo>
                    <a:pt x="17" y="107"/>
                  </a:lnTo>
                  <a:lnTo>
                    <a:pt x="8" y="108"/>
                  </a:lnTo>
                  <a:lnTo>
                    <a:pt x="8" y="0"/>
                  </a:lnTo>
                  <a:lnTo>
                    <a:pt x="134" y="0"/>
                  </a:lnTo>
                  <a:lnTo>
                    <a:pt x="134" y="25"/>
                  </a:lnTo>
                  <a:lnTo>
                    <a:pt x="36" y="25"/>
                  </a:lnTo>
                  <a:lnTo>
                    <a:pt x="36" y="81"/>
                  </a:lnTo>
                  <a:lnTo>
                    <a:pt x="42" y="81"/>
                  </a:lnTo>
                  <a:lnTo>
                    <a:pt x="47" y="80"/>
                  </a:lnTo>
                  <a:lnTo>
                    <a:pt x="54" y="80"/>
                  </a:lnTo>
                  <a:lnTo>
                    <a:pt x="59" y="80"/>
                  </a:lnTo>
                  <a:lnTo>
                    <a:pt x="75" y="81"/>
                  </a:lnTo>
                  <a:lnTo>
                    <a:pt x="89" y="82"/>
                  </a:lnTo>
                  <a:lnTo>
                    <a:pt x="100" y="87"/>
                  </a:lnTo>
                  <a:lnTo>
                    <a:pt x="112" y="92"/>
                  </a:lnTo>
                  <a:lnTo>
                    <a:pt x="122" y="101"/>
                  </a:lnTo>
                  <a:lnTo>
                    <a:pt x="129" y="113"/>
                  </a:lnTo>
                  <a:lnTo>
                    <a:pt x="135" y="126"/>
                  </a:lnTo>
                  <a:lnTo>
                    <a:pt x="135" y="143"/>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6"/>
            <p:cNvSpPr>
              <a:spLocks noEditPoints="1"/>
            </p:cNvSpPr>
            <p:nvPr/>
          </p:nvSpPr>
          <p:spPr bwMode="auto">
            <a:xfrm>
              <a:off x="1710789" y="3411263"/>
              <a:ext cx="77788" cy="115888"/>
            </a:xfrm>
            <a:custGeom>
              <a:avLst/>
              <a:gdLst>
                <a:gd name="T0" fmla="*/ 148 w 148"/>
                <a:gd name="T1" fmla="*/ 161 h 219"/>
                <a:gd name="T2" fmla="*/ 127 w 148"/>
                <a:gd name="T3" fmla="*/ 199 h 219"/>
                <a:gd name="T4" fmla="*/ 91 w 148"/>
                <a:gd name="T5" fmla="*/ 217 h 219"/>
                <a:gd name="T6" fmla="*/ 61 w 148"/>
                <a:gd name="T7" fmla="*/ 217 h 219"/>
                <a:gd name="T8" fmla="*/ 36 w 148"/>
                <a:gd name="T9" fmla="*/ 207 h 219"/>
                <a:gd name="T10" fmla="*/ 15 w 148"/>
                <a:gd name="T11" fmla="*/ 186 h 219"/>
                <a:gd name="T12" fmla="*/ 2 w 148"/>
                <a:gd name="T13" fmla="*/ 148 h 219"/>
                <a:gd name="T14" fmla="*/ 2 w 148"/>
                <a:gd name="T15" fmla="*/ 95 h 219"/>
                <a:gd name="T16" fmla="*/ 13 w 148"/>
                <a:gd name="T17" fmla="*/ 52 h 219"/>
                <a:gd name="T18" fmla="*/ 39 w 148"/>
                <a:gd name="T19" fmla="*/ 20 h 219"/>
                <a:gd name="T20" fmla="*/ 78 w 148"/>
                <a:gd name="T21" fmla="*/ 3 h 219"/>
                <a:gd name="T22" fmla="*/ 111 w 148"/>
                <a:gd name="T23" fmla="*/ 2 h 219"/>
                <a:gd name="T24" fmla="*/ 123 w 148"/>
                <a:gd name="T25" fmla="*/ 3 h 219"/>
                <a:gd name="T26" fmla="*/ 128 w 148"/>
                <a:gd name="T27" fmla="*/ 30 h 219"/>
                <a:gd name="T28" fmla="*/ 123 w 148"/>
                <a:gd name="T29" fmla="*/ 29 h 219"/>
                <a:gd name="T30" fmla="*/ 107 w 148"/>
                <a:gd name="T31" fmla="*/ 25 h 219"/>
                <a:gd name="T32" fmla="*/ 84 w 148"/>
                <a:gd name="T33" fmla="*/ 26 h 219"/>
                <a:gd name="T34" fmla="*/ 51 w 148"/>
                <a:gd name="T35" fmla="*/ 43 h 219"/>
                <a:gd name="T36" fmla="*/ 32 w 148"/>
                <a:gd name="T37" fmla="*/ 79 h 219"/>
                <a:gd name="T38" fmla="*/ 42 w 148"/>
                <a:gd name="T39" fmla="*/ 88 h 219"/>
                <a:gd name="T40" fmla="*/ 65 w 148"/>
                <a:gd name="T41" fmla="*/ 81 h 219"/>
                <a:gd name="T42" fmla="*/ 92 w 148"/>
                <a:gd name="T43" fmla="*/ 81 h 219"/>
                <a:gd name="T44" fmla="*/ 112 w 148"/>
                <a:gd name="T45" fmla="*/ 86 h 219"/>
                <a:gd name="T46" fmla="*/ 135 w 148"/>
                <a:gd name="T47" fmla="*/ 102 h 219"/>
                <a:gd name="T48" fmla="*/ 147 w 148"/>
                <a:gd name="T49" fmla="*/ 128 h 219"/>
                <a:gd name="T50" fmla="*/ 120 w 148"/>
                <a:gd name="T51" fmla="*/ 147 h 219"/>
                <a:gd name="T52" fmla="*/ 117 w 148"/>
                <a:gd name="T53" fmla="*/ 125 h 219"/>
                <a:gd name="T54" fmla="*/ 104 w 148"/>
                <a:gd name="T55" fmla="*/ 111 h 219"/>
                <a:gd name="T56" fmla="*/ 89 w 148"/>
                <a:gd name="T57" fmla="*/ 105 h 219"/>
                <a:gd name="T58" fmla="*/ 72 w 148"/>
                <a:gd name="T59" fmla="*/ 104 h 219"/>
                <a:gd name="T60" fmla="*/ 51 w 148"/>
                <a:gd name="T61" fmla="*/ 107 h 219"/>
                <a:gd name="T62" fmla="*/ 29 w 148"/>
                <a:gd name="T63" fmla="*/ 115 h 219"/>
                <a:gd name="T64" fmla="*/ 29 w 148"/>
                <a:gd name="T65" fmla="*/ 121 h 219"/>
                <a:gd name="T66" fmla="*/ 29 w 148"/>
                <a:gd name="T67" fmla="*/ 128 h 219"/>
                <a:gd name="T68" fmla="*/ 33 w 148"/>
                <a:gd name="T69" fmla="*/ 163 h 219"/>
                <a:gd name="T70" fmla="*/ 46 w 148"/>
                <a:gd name="T71" fmla="*/ 183 h 219"/>
                <a:gd name="T72" fmla="*/ 61 w 148"/>
                <a:gd name="T73" fmla="*/ 193 h 219"/>
                <a:gd name="T74" fmla="*/ 76 w 148"/>
                <a:gd name="T75" fmla="*/ 196 h 219"/>
                <a:gd name="T76" fmla="*/ 102 w 148"/>
                <a:gd name="T77" fmla="*/ 189 h 219"/>
                <a:gd name="T78" fmla="*/ 114 w 148"/>
                <a:gd name="T79" fmla="*/ 176 h 219"/>
                <a:gd name="T80" fmla="*/ 120 w 148"/>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9">
                  <a:moveTo>
                    <a:pt x="148" y="145"/>
                  </a:moveTo>
                  <a:lnTo>
                    <a:pt x="148" y="161"/>
                  </a:lnTo>
                  <a:lnTo>
                    <a:pt x="137" y="187"/>
                  </a:lnTo>
                  <a:lnTo>
                    <a:pt x="127" y="199"/>
                  </a:lnTo>
                  <a:lnTo>
                    <a:pt x="117" y="207"/>
                  </a:lnTo>
                  <a:lnTo>
                    <a:pt x="91" y="217"/>
                  </a:lnTo>
                  <a:lnTo>
                    <a:pt x="76" y="219"/>
                  </a:lnTo>
                  <a:lnTo>
                    <a:pt x="61" y="217"/>
                  </a:lnTo>
                  <a:lnTo>
                    <a:pt x="48" y="213"/>
                  </a:lnTo>
                  <a:lnTo>
                    <a:pt x="36" y="207"/>
                  </a:lnTo>
                  <a:lnTo>
                    <a:pt x="26" y="199"/>
                  </a:lnTo>
                  <a:lnTo>
                    <a:pt x="15" y="186"/>
                  </a:lnTo>
                  <a:lnTo>
                    <a:pt x="7" y="168"/>
                  </a:lnTo>
                  <a:lnTo>
                    <a:pt x="2" y="148"/>
                  </a:lnTo>
                  <a:lnTo>
                    <a:pt x="0" y="122"/>
                  </a:lnTo>
                  <a:lnTo>
                    <a:pt x="2" y="95"/>
                  </a:lnTo>
                  <a:lnTo>
                    <a:pt x="6" y="72"/>
                  </a:lnTo>
                  <a:lnTo>
                    <a:pt x="13" y="52"/>
                  </a:lnTo>
                  <a:lnTo>
                    <a:pt x="26" y="35"/>
                  </a:lnTo>
                  <a:lnTo>
                    <a:pt x="39" y="20"/>
                  </a:lnTo>
                  <a:lnTo>
                    <a:pt x="58" y="10"/>
                  </a:lnTo>
                  <a:lnTo>
                    <a:pt x="78" y="3"/>
                  </a:lnTo>
                  <a:lnTo>
                    <a:pt x="102" y="0"/>
                  </a:lnTo>
                  <a:lnTo>
                    <a:pt x="111" y="2"/>
                  </a:lnTo>
                  <a:lnTo>
                    <a:pt x="117" y="2"/>
                  </a:lnTo>
                  <a:lnTo>
                    <a:pt x="123" y="3"/>
                  </a:lnTo>
                  <a:lnTo>
                    <a:pt x="128" y="4"/>
                  </a:lnTo>
                  <a:lnTo>
                    <a:pt x="128" y="30"/>
                  </a:lnTo>
                  <a:lnTo>
                    <a:pt x="127" y="30"/>
                  </a:lnTo>
                  <a:lnTo>
                    <a:pt x="123" y="29"/>
                  </a:lnTo>
                  <a:lnTo>
                    <a:pt x="115" y="27"/>
                  </a:lnTo>
                  <a:lnTo>
                    <a:pt x="107" y="25"/>
                  </a:lnTo>
                  <a:lnTo>
                    <a:pt x="98" y="25"/>
                  </a:lnTo>
                  <a:lnTo>
                    <a:pt x="84" y="26"/>
                  </a:lnTo>
                  <a:lnTo>
                    <a:pt x="61" y="35"/>
                  </a:lnTo>
                  <a:lnTo>
                    <a:pt x="51" y="43"/>
                  </a:lnTo>
                  <a:lnTo>
                    <a:pt x="42" y="53"/>
                  </a:lnTo>
                  <a:lnTo>
                    <a:pt x="32" y="79"/>
                  </a:lnTo>
                  <a:lnTo>
                    <a:pt x="29" y="95"/>
                  </a:lnTo>
                  <a:lnTo>
                    <a:pt x="42" y="88"/>
                  </a:lnTo>
                  <a:lnTo>
                    <a:pt x="53" y="84"/>
                  </a:lnTo>
                  <a:lnTo>
                    <a:pt x="65" y="81"/>
                  </a:lnTo>
                  <a:lnTo>
                    <a:pt x="79" y="81"/>
                  </a:lnTo>
                  <a:lnTo>
                    <a:pt x="92" y="81"/>
                  </a:lnTo>
                  <a:lnTo>
                    <a:pt x="102" y="82"/>
                  </a:lnTo>
                  <a:lnTo>
                    <a:pt x="112" y="86"/>
                  </a:lnTo>
                  <a:lnTo>
                    <a:pt x="124" y="92"/>
                  </a:lnTo>
                  <a:lnTo>
                    <a:pt x="135" y="102"/>
                  </a:lnTo>
                  <a:lnTo>
                    <a:pt x="143" y="114"/>
                  </a:lnTo>
                  <a:lnTo>
                    <a:pt x="147" y="128"/>
                  </a:lnTo>
                  <a:lnTo>
                    <a:pt x="148" y="145"/>
                  </a:lnTo>
                  <a:close/>
                  <a:moveTo>
                    <a:pt x="120" y="147"/>
                  </a:moveTo>
                  <a:lnTo>
                    <a:pt x="120" y="135"/>
                  </a:lnTo>
                  <a:lnTo>
                    <a:pt x="117" y="125"/>
                  </a:lnTo>
                  <a:lnTo>
                    <a:pt x="111" y="117"/>
                  </a:lnTo>
                  <a:lnTo>
                    <a:pt x="104" y="111"/>
                  </a:lnTo>
                  <a:lnTo>
                    <a:pt x="97" y="107"/>
                  </a:lnTo>
                  <a:lnTo>
                    <a:pt x="89" y="105"/>
                  </a:lnTo>
                  <a:lnTo>
                    <a:pt x="81" y="104"/>
                  </a:lnTo>
                  <a:lnTo>
                    <a:pt x="72" y="104"/>
                  </a:lnTo>
                  <a:lnTo>
                    <a:pt x="61" y="104"/>
                  </a:lnTo>
                  <a:lnTo>
                    <a:pt x="51" y="107"/>
                  </a:lnTo>
                  <a:lnTo>
                    <a:pt x="41" y="109"/>
                  </a:lnTo>
                  <a:lnTo>
                    <a:pt x="29" y="115"/>
                  </a:lnTo>
                  <a:lnTo>
                    <a:pt x="29" y="118"/>
                  </a:lnTo>
                  <a:lnTo>
                    <a:pt x="29" y="121"/>
                  </a:lnTo>
                  <a:lnTo>
                    <a:pt x="29" y="124"/>
                  </a:lnTo>
                  <a:lnTo>
                    <a:pt x="29" y="128"/>
                  </a:lnTo>
                  <a:lnTo>
                    <a:pt x="29" y="148"/>
                  </a:lnTo>
                  <a:lnTo>
                    <a:pt x="33" y="163"/>
                  </a:lnTo>
                  <a:lnTo>
                    <a:pt x="39" y="176"/>
                  </a:lnTo>
                  <a:lnTo>
                    <a:pt x="46" y="183"/>
                  </a:lnTo>
                  <a:lnTo>
                    <a:pt x="52" y="189"/>
                  </a:lnTo>
                  <a:lnTo>
                    <a:pt x="61" y="193"/>
                  </a:lnTo>
                  <a:lnTo>
                    <a:pt x="68" y="194"/>
                  </a:lnTo>
                  <a:lnTo>
                    <a:pt x="76" y="196"/>
                  </a:lnTo>
                  <a:lnTo>
                    <a:pt x="87" y="194"/>
                  </a:lnTo>
                  <a:lnTo>
                    <a:pt x="102" y="189"/>
                  </a:lnTo>
                  <a:lnTo>
                    <a:pt x="108" y="183"/>
                  </a:lnTo>
                  <a:lnTo>
                    <a:pt x="114" y="176"/>
                  </a:lnTo>
                  <a:lnTo>
                    <a:pt x="120" y="158"/>
                  </a:lnTo>
                  <a:lnTo>
                    <a:pt x="120" y="147"/>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7"/>
            <p:cNvSpPr>
              <a:spLocks/>
            </p:cNvSpPr>
            <p:nvPr/>
          </p:nvSpPr>
          <p:spPr bwMode="auto">
            <a:xfrm>
              <a:off x="634726" y="2859604"/>
              <a:ext cx="608016" cy="50800"/>
            </a:xfrm>
            <a:custGeom>
              <a:avLst/>
              <a:gdLst>
                <a:gd name="T0" fmla="*/ 0 w 1150"/>
                <a:gd name="T1" fmla="*/ 96 h 96"/>
                <a:gd name="T2" fmla="*/ 0 w 1150"/>
                <a:gd name="T3" fmla="*/ 0 h 96"/>
                <a:gd name="T4" fmla="*/ 1150 w 1150"/>
                <a:gd name="T5" fmla="*/ 0 h 96"/>
                <a:gd name="T6" fmla="*/ 1150 w 1150"/>
                <a:gd name="T7" fmla="*/ 96 h 96"/>
              </a:gdLst>
              <a:ahLst/>
              <a:cxnLst>
                <a:cxn ang="0">
                  <a:pos x="T0" y="T1"/>
                </a:cxn>
                <a:cxn ang="0">
                  <a:pos x="T2" y="T3"/>
                </a:cxn>
                <a:cxn ang="0">
                  <a:pos x="T4" y="T5"/>
                </a:cxn>
                <a:cxn ang="0">
                  <a:pos x="T6" y="T7"/>
                </a:cxn>
              </a:cxnLst>
              <a:rect l="0" t="0" r="r" b="b"/>
              <a:pathLst>
                <a:path w="1150" h="96">
                  <a:moveTo>
                    <a:pt x="0" y="96"/>
                  </a:moveTo>
                  <a:lnTo>
                    <a:pt x="0" y="0"/>
                  </a:lnTo>
                  <a:lnTo>
                    <a:pt x="1150" y="0"/>
                  </a:lnTo>
                  <a:lnTo>
                    <a:pt x="1150" y="9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Freeform 18"/>
            <p:cNvSpPr>
              <a:spLocks/>
            </p:cNvSpPr>
            <p:nvPr/>
          </p:nvSpPr>
          <p:spPr bwMode="auto">
            <a:xfrm>
              <a:off x="885552" y="2710378"/>
              <a:ext cx="74613" cy="112713"/>
            </a:xfrm>
            <a:custGeom>
              <a:avLst/>
              <a:gdLst>
                <a:gd name="T0" fmla="*/ 141 w 141"/>
                <a:gd name="T1" fmla="*/ 213 h 213"/>
                <a:gd name="T2" fmla="*/ 0 w 141"/>
                <a:gd name="T3" fmla="*/ 213 h 213"/>
                <a:gd name="T4" fmla="*/ 0 w 141"/>
                <a:gd name="T5" fmla="*/ 184 h 213"/>
                <a:gd name="T6" fmla="*/ 29 w 141"/>
                <a:gd name="T7" fmla="*/ 158 h 213"/>
                <a:gd name="T8" fmla="*/ 45 w 141"/>
                <a:gd name="T9" fmla="*/ 147 h 213"/>
                <a:gd name="T10" fmla="*/ 58 w 141"/>
                <a:gd name="T11" fmla="*/ 134 h 213"/>
                <a:gd name="T12" fmla="*/ 81 w 141"/>
                <a:gd name="T13" fmla="*/ 109 h 213"/>
                <a:gd name="T14" fmla="*/ 94 w 141"/>
                <a:gd name="T15" fmla="*/ 92 h 213"/>
                <a:gd name="T16" fmla="*/ 102 w 141"/>
                <a:gd name="T17" fmla="*/ 76 h 213"/>
                <a:gd name="T18" fmla="*/ 104 w 141"/>
                <a:gd name="T19" fmla="*/ 59 h 213"/>
                <a:gd name="T20" fmla="*/ 102 w 141"/>
                <a:gd name="T21" fmla="*/ 45 h 213"/>
                <a:gd name="T22" fmla="*/ 94 w 141"/>
                <a:gd name="T23" fmla="*/ 33 h 213"/>
                <a:gd name="T24" fmla="*/ 81 w 141"/>
                <a:gd name="T25" fmla="*/ 26 h 213"/>
                <a:gd name="T26" fmla="*/ 64 w 141"/>
                <a:gd name="T27" fmla="*/ 24 h 213"/>
                <a:gd name="T28" fmla="*/ 51 w 141"/>
                <a:gd name="T29" fmla="*/ 24 h 213"/>
                <a:gd name="T30" fmla="*/ 36 w 141"/>
                <a:gd name="T31" fmla="*/ 29 h 213"/>
                <a:gd name="T32" fmla="*/ 20 w 141"/>
                <a:gd name="T33" fmla="*/ 35 h 213"/>
                <a:gd name="T34" fmla="*/ 8 w 141"/>
                <a:gd name="T35" fmla="*/ 43 h 213"/>
                <a:gd name="T36" fmla="*/ 6 w 141"/>
                <a:gd name="T37" fmla="*/ 43 h 213"/>
                <a:gd name="T38" fmla="*/ 6 w 141"/>
                <a:gd name="T39" fmla="*/ 13 h 213"/>
                <a:gd name="T40" fmla="*/ 16 w 141"/>
                <a:gd name="T41" fmla="*/ 9 h 213"/>
                <a:gd name="T42" fmla="*/ 32 w 141"/>
                <a:gd name="T43" fmla="*/ 4 h 213"/>
                <a:gd name="T44" fmla="*/ 48 w 141"/>
                <a:gd name="T45" fmla="*/ 0 h 213"/>
                <a:gd name="T46" fmla="*/ 64 w 141"/>
                <a:gd name="T47" fmla="*/ 0 h 213"/>
                <a:gd name="T48" fmla="*/ 79 w 141"/>
                <a:gd name="T49" fmla="*/ 0 h 213"/>
                <a:gd name="T50" fmla="*/ 105 w 141"/>
                <a:gd name="T51" fmla="*/ 9 h 213"/>
                <a:gd name="T52" fmla="*/ 115 w 141"/>
                <a:gd name="T53" fmla="*/ 16 h 213"/>
                <a:gd name="T54" fmla="*/ 123 w 141"/>
                <a:gd name="T55" fmla="*/ 24 h 213"/>
                <a:gd name="T56" fmla="*/ 133 w 141"/>
                <a:gd name="T57" fmla="*/ 45 h 213"/>
                <a:gd name="T58" fmla="*/ 133 w 141"/>
                <a:gd name="T59" fmla="*/ 58 h 213"/>
                <a:gd name="T60" fmla="*/ 133 w 141"/>
                <a:gd name="T61" fmla="*/ 69 h 213"/>
                <a:gd name="T62" fmla="*/ 130 w 141"/>
                <a:gd name="T63" fmla="*/ 81 h 213"/>
                <a:gd name="T64" fmla="*/ 127 w 141"/>
                <a:gd name="T65" fmla="*/ 91 h 213"/>
                <a:gd name="T66" fmla="*/ 121 w 141"/>
                <a:gd name="T67" fmla="*/ 99 h 213"/>
                <a:gd name="T68" fmla="*/ 115 w 141"/>
                <a:gd name="T69" fmla="*/ 108 h 213"/>
                <a:gd name="T70" fmla="*/ 108 w 141"/>
                <a:gd name="T71" fmla="*/ 117 h 213"/>
                <a:gd name="T72" fmla="*/ 100 w 141"/>
                <a:gd name="T73" fmla="*/ 125 h 213"/>
                <a:gd name="T74" fmla="*/ 91 w 141"/>
                <a:gd name="T75" fmla="*/ 135 h 213"/>
                <a:gd name="T76" fmla="*/ 75 w 141"/>
                <a:gd name="T77" fmla="*/ 150 h 213"/>
                <a:gd name="T78" fmla="*/ 59 w 141"/>
                <a:gd name="T79" fmla="*/ 164 h 213"/>
                <a:gd name="T80" fmla="*/ 43 w 141"/>
                <a:gd name="T81" fmla="*/ 177 h 213"/>
                <a:gd name="T82" fmla="*/ 29 w 141"/>
                <a:gd name="T83" fmla="*/ 190 h 213"/>
                <a:gd name="T84" fmla="*/ 141 w 141"/>
                <a:gd name="T85" fmla="*/ 190 h 213"/>
                <a:gd name="T86" fmla="*/ 141 w 141"/>
                <a:gd name="T8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3">
                  <a:moveTo>
                    <a:pt x="141" y="213"/>
                  </a:moveTo>
                  <a:lnTo>
                    <a:pt x="0" y="213"/>
                  </a:lnTo>
                  <a:lnTo>
                    <a:pt x="0" y="184"/>
                  </a:lnTo>
                  <a:lnTo>
                    <a:pt x="29" y="158"/>
                  </a:lnTo>
                  <a:lnTo>
                    <a:pt x="45" y="147"/>
                  </a:lnTo>
                  <a:lnTo>
                    <a:pt x="58" y="134"/>
                  </a:lnTo>
                  <a:lnTo>
                    <a:pt x="81" y="109"/>
                  </a:lnTo>
                  <a:lnTo>
                    <a:pt x="94" y="92"/>
                  </a:lnTo>
                  <a:lnTo>
                    <a:pt x="102" y="76"/>
                  </a:lnTo>
                  <a:lnTo>
                    <a:pt x="104" y="59"/>
                  </a:lnTo>
                  <a:lnTo>
                    <a:pt x="102" y="45"/>
                  </a:lnTo>
                  <a:lnTo>
                    <a:pt x="94" y="33"/>
                  </a:lnTo>
                  <a:lnTo>
                    <a:pt x="81" y="26"/>
                  </a:lnTo>
                  <a:lnTo>
                    <a:pt x="64" y="24"/>
                  </a:lnTo>
                  <a:lnTo>
                    <a:pt x="51" y="24"/>
                  </a:lnTo>
                  <a:lnTo>
                    <a:pt x="36" y="29"/>
                  </a:lnTo>
                  <a:lnTo>
                    <a:pt x="20" y="35"/>
                  </a:lnTo>
                  <a:lnTo>
                    <a:pt x="8" y="43"/>
                  </a:lnTo>
                  <a:lnTo>
                    <a:pt x="6" y="43"/>
                  </a:lnTo>
                  <a:lnTo>
                    <a:pt x="6" y="13"/>
                  </a:lnTo>
                  <a:lnTo>
                    <a:pt x="16" y="9"/>
                  </a:lnTo>
                  <a:lnTo>
                    <a:pt x="32" y="4"/>
                  </a:lnTo>
                  <a:lnTo>
                    <a:pt x="48" y="0"/>
                  </a:lnTo>
                  <a:lnTo>
                    <a:pt x="64" y="0"/>
                  </a:lnTo>
                  <a:lnTo>
                    <a:pt x="79" y="0"/>
                  </a:lnTo>
                  <a:lnTo>
                    <a:pt x="105" y="9"/>
                  </a:lnTo>
                  <a:lnTo>
                    <a:pt x="115" y="16"/>
                  </a:lnTo>
                  <a:lnTo>
                    <a:pt x="123" y="24"/>
                  </a:lnTo>
                  <a:lnTo>
                    <a:pt x="133" y="45"/>
                  </a:lnTo>
                  <a:lnTo>
                    <a:pt x="133" y="58"/>
                  </a:lnTo>
                  <a:lnTo>
                    <a:pt x="133" y="69"/>
                  </a:lnTo>
                  <a:lnTo>
                    <a:pt x="130" y="81"/>
                  </a:lnTo>
                  <a:lnTo>
                    <a:pt x="127" y="91"/>
                  </a:lnTo>
                  <a:lnTo>
                    <a:pt x="121" y="99"/>
                  </a:lnTo>
                  <a:lnTo>
                    <a:pt x="115" y="108"/>
                  </a:lnTo>
                  <a:lnTo>
                    <a:pt x="108" y="117"/>
                  </a:lnTo>
                  <a:lnTo>
                    <a:pt x="100" y="125"/>
                  </a:lnTo>
                  <a:lnTo>
                    <a:pt x="91" y="135"/>
                  </a:lnTo>
                  <a:lnTo>
                    <a:pt x="75" y="150"/>
                  </a:lnTo>
                  <a:lnTo>
                    <a:pt x="59" y="164"/>
                  </a:lnTo>
                  <a:lnTo>
                    <a:pt x="43" y="177"/>
                  </a:lnTo>
                  <a:lnTo>
                    <a:pt x="29" y="190"/>
                  </a:lnTo>
                  <a:lnTo>
                    <a:pt x="141" y="190"/>
                  </a:lnTo>
                  <a:lnTo>
                    <a:pt x="141"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
            <p:cNvSpPr>
              <a:spLocks/>
            </p:cNvSpPr>
            <p:nvPr/>
          </p:nvSpPr>
          <p:spPr bwMode="auto">
            <a:xfrm>
              <a:off x="420412" y="4289949"/>
              <a:ext cx="1147769" cy="50800"/>
            </a:xfrm>
            <a:custGeom>
              <a:avLst/>
              <a:gdLst>
                <a:gd name="T0" fmla="*/ 0 w 2170"/>
                <a:gd name="T1" fmla="*/ 0 h 97"/>
                <a:gd name="T2" fmla="*/ 0 w 2170"/>
                <a:gd name="T3" fmla="*/ 97 h 97"/>
                <a:gd name="T4" fmla="*/ 2170 w 2170"/>
                <a:gd name="T5" fmla="*/ 97 h 97"/>
                <a:gd name="T6" fmla="*/ 2170 w 2170"/>
                <a:gd name="T7" fmla="*/ 0 h 97"/>
              </a:gdLst>
              <a:ahLst/>
              <a:cxnLst>
                <a:cxn ang="0">
                  <a:pos x="T0" y="T1"/>
                </a:cxn>
                <a:cxn ang="0">
                  <a:pos x="T2" y="T3"/>
                </a:cxn>
                <a:cxn ang="0">
                  <a:pos x="T4" y="T5"/>
                </a:cxn>
                <a:cxn ang="0">
                  <a:pos x="T6" y="T7"/>
                </a:cxn>
              </a:cxnLst>
              <a:rect l="0" t="0" r="r" b="b"/>
              <a:pathLst>
                <a:path w="2170" h="97">
                  <a:moveTo>
                    <a:pt x="0" y="0"/>
                  </a:moveTo>
                  <a:lnTo>
                    <a:pt x="0" y="97"/>
                  </a:lnTo>
                  <a:lnTo>
                    <a:pt x="2170" y="97"/>
                  </a:lnTo>
                  <a:lnTo>
                    <a:pt x="21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Freeform 20"/>
            <p:cNvSpPr>
              <a:spLocks noEditPoints="1"/>
            </p:cNvSpPr>
            <p:nvPr/>
          </p:nvSpPr>
          <p:spPr bwMode="auto">
            <a:xfrm>
              <a:off x="952228" y="4366150"/>
              <a:ext cx="84138" cy="109538"/>
            </a:xfrm>
            <a:custGeom>
              <a:avLst/>
              <a:gdLst>
                <a:gd name="T0" fmla="*/ 159 w 159"/>
                <a:gd name="T1" fmla="*/ 150 h 209"/>
                <a:gd name="T2" fmla="*/ 127 w 159"/>
                <a:gd name="T3" fmla="*/ 150 h 209"/>
                <a:gd name="T4" fmla="*/ 127 w 159"/>
                <a:gd name="T5" fmla="*/ 209 h 209"/>
                <a:gd name="T6" fmla="*/ 100 w 159"/>
                <a:gd name="T7" fmla="*/ 209 h 209"/>
                <a:gd name="T8" fmla="*/ 100 w 159"/>
                <a:gd name="T9" fmla="*/ 150 h 209"/>
                <a:gd name="T10" fmla="*/ 0 w 159"/>
                <a:gd name="T11" fmla="*/ 150 h 209"/>
                <a:gd name="T12" fmla="*/ 0 w 159"/>
                <a:gd name="T13" fmla="*/ 118 h 209"/>
                <a:gd name="T14" fmla="*/ 101 w 159"/>
                <a:gd name="T15" fmla="*/ 0 h 209"/>
                <a:gd name="T16" fmla="*/ 127 w 159"/>
                <a:gd name="T17" fmla="*/ 0 h 209"/>
                <a:gd name="T18" fmla="*/ 127 w 159"/>
                <a:gd name="T19" fmla="*/ 127 h 209"/>
                <a:gd name="T20" fmla="*/ 159 w 159"/>
                <a:gd name="T21" fmla="*/ 127 h 209"/>
                <a:gd name="T22" fmla="*/ 159 w 159"/>
                <a:gd name="T23" fmla="*/ 150 h 209"/>
                <a:gd name="T24" fmla="*/ 100 w 159"/>
                <a:gd name="T25" fmla="*/ 127 h 209"/>
                <a:gd name="T26" fmla="*/ 100 w 159"/>
                <a:gd name="T27" fmla="*/ 33 h 209"/>
                <a:gd name="T28" fmla="*/ 19 w 159"/>
                <a:gd name="T29" fmla="*/ 127 h 209"/>
                <a:gd name="T30" fmla="*/ 100 w 159"/>
                <a:gd name="T31" fmla="*/ 12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209">
                  <a:moveTo>
                    <a:pt x="159" y="150"/>
                  </a:moveTo>
                  <a:lnTo>
                    <a:pt x="127" y="150"/>
                  </a:lnTo>
                  <a:lnTo>
                    <a:pt x="127" y="209"/>
                  </a:lnTo>
                  <a:lnTo>
                    <a:pt x="100" y="209"/>
                  </a:lnTo>
                  <a:lnTo>
                    <a:pt x="100" y="150"/>
                  </a:lnTo>
                  <a:lnTo>
                    <a:pt x="0" y="150"/>
                  </a:lnTo>
                  <a:lnTo>
                    <a:pt x="0" y="118"/>
                  </a:lnTo>
                  <a:lnTo>
                    <a:pt x="101" y="0"/>
                  </a:lnTo>
                  <a:lnTo>
                    <a:pt x="127" y="0"/>
                  </a:lnTo>
                  <a:lnTo>
                    <a:pt x="127" y="127"/>
                  </a:lnTo>
                  <a:lnTo>
                    <a:pt x="159" y="127"/>
                  </a:lnTo>
                  <a:lnTo>
                    <a:pt x="159" y="150"/>
                  </a:lnTo>
                  <a:close/>
                  <a:moveTo>
                    <a:pt x="100" y="127"/>
                  </a:moveTo>
                  <a:lnTo>
                    <a:pt x="100" y="33"/>
                  </a:lnTo>
                  <a:lnTo>
                    <a:pt x="19" y="127"/>
                  </a:lnTo>
                  <a:lnTo>
                    <a:pt x="10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44"/>
            <p:cNvSpPr>
              <a:spLocks noChangeArrowheads="1"/>
            </p:cNvSpPr>
            <p:nvPr/>
          </p:nvSpPr>
          <p:spPr bwMode="auto">
            <a:xfrm>
              <a:off x="-1033745" y="3380307"/>
              <a:ext cx="711204"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Freeform 45"/>
            <p:cNvSpPr>
              <a:spLocks noEditPoints="1"/>
            </p:cNvSpPr>
            <p:nvPr/>
          </p:nvSpPr>
          <p:spPr bwMode="auto">
            <a:xfrm>
              <a:off x="-811494" y="3512070"/>
              <a:ext cx="268289" cy="295277"/>
            </a:xfrm>
            <a:custGeom>
              <a:avLst/>
              <a:gdLst>
                <a:gd name="T0" fmla="*/ 505 w 505"/>
                <a:gd name="T1" fmla="*/ 558 h 558"/>
                <a:gd name="T2" fmla="*/ 425 w 505"/>
                <a:gd name="T3" fmla="*/ 558 h 558"/>
                <a:gd name="T4" fmla="*/ 371 w 505"/>
                <a:gd name="T5" fmla="*/ 403 h 558"/>
                <a:gd name="T6" fmla="*/ 129 w 505"/>
                <a:gd name="T7" fmla="*/ 403 h 558"/>
                <a:gd name="T8" fmla="*/ 75 w 505"/>
                <a:gd name="T9" fmla="*/ 558 h 558"/>
                <a:gd name="T10" fmla="*/ 0 w 505"/>
                <a:gd name="T11" fmla="*/ 558 h 558"/>
                <a:gd name="T12" fmla="*/ 203 w 505"/>
                <a:gd name="T13" fmla="*/ 0 h 558"/>
                <a:gd name="T14" fmla="*/ 300 w 505"/>
                <a:gd name="T15" fmla="*/ 0 h 558"/>
                <a:gd name="T16" fmla="*/ 505 w 505"/>
                <a:gd name="T17" fmla="*/ 558 h 558"/>
                <a:gd name="T18" fmla="*/ 348 w 505"/>
                <a:gd name="T19" fmla="*/ 338 h 558"/>
                <a:gd name="T20" fmla="*/ 250 w 505"/>
                <a:gd name="T21" fmla="*/ 65 h 558"/>
                <a:gd name="T22" fmla="*/ 152 w 505"/>
                <a:gd name="T23" fmla="*/ 338 h 558"/>
                <a:gd name="T24" fmla="*/ 348 w 505"/>
                <a:gd name="T25" fmla="*/ 33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58">
                  <a:moveTo>
                    <a:pt x="505" y="558"/>
                  </a:moveTo>
                  <a:lnTo>
                    <a:pt x="425" y="558"/>
                  </a:lnTo>
                  <a:lnTo>
                    <a:pt x="371" y="403"/>
                  </a:lnTo>
                  <a:lnTo>
                    <a:pt x="129" y="403"/>
                  </a:lnTo>
                  <a:lnTo>
                    <a:pt x="75" y="558"/>
                  </a:lnTo>
                  <a:lnTo>
                    <a:pt x="0" y="558"/>
                  </a:lnTo>
                  <a:lnTo>
                    <a:pt x="203" y="0"/>
                  </a:lnTo>
                  <a:lnTo>
                    <a:pt x="300" y="0"/>
                  </a:lnTo>
                  <a:lnTo>
                    <a:pt x="505" y="558"/>
                  </a:lnTo>
                  <a:close/>
                  <a:moveTo>
                    <a:pt x="348" y="338"/>
                  </a:moveTo>
                  <a:lnTo>
                    <a:pt x="250" y="65"/>
                  </a:lnTo>
                  <a:lnTo>
                    <a:pt x="152" y="338"/>
                  </a:lnTo>
                  <a:lnTo>
                    <a:pt x="348"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46"/>
            <p:cNvSpPr>
              <a:spLocks noChangeArrowheads="1"/>
            </p:cNvSpPr>
            <p:nvPr/>
          </p:nvSpPr>
          <p:spPr bwMode="auto">
            <a:xfrm>
              <a:off x="691876" y="2923104"/>
              <a:ext cx="508003"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Freeform 47"/>
            <p:cNvSpPr>
              <a:spLocks noEditPoints="1"/>
            </p:cNvSpPr>
            <p:nvPr/>
          </p:nvSpPr>
          <p:spPr bwMode="auto">
            <a:xfrm>
              <a:off x="855390" y="3045342"/>
              <a:ext cx="222251" cy="295277"/>
            </a:xfrm>
            <a:custGeom>
              <a:avLst/>
              <a:gdLst>
                <a:gd name="T0" fmla="*/ 420 w 421"/>
                <a:gd name="T1" fmla="*/ 407 h 558"/>
                <a:gd name="T2" fmla="*/ 405 w 421"/>
                <a:gd name="T3" fmla="*/ 461 h 558"/>
                <a:gd name="T4" fmla="*/ 375 w 421"/>
                <a:gd name="T5" fmla="*/ 502 h 558"/>
                <a:gd name="T6" fmla="*/ 346 w 421"/>
                <a:gd name="T7" fmla="*/ 524 h 558"/>
                <a:gd name="T8" fmla="*/ 293 w 421"/>
                <a:gd name="T9" fmla="*/ 548 h 558"/>
                <a:gd name="T10" fmla="*/ 198 w 421"/>
                <a:gd name="T11" fmla="*/ 558 h 558"/>
                <a:gd name="T12" fmla="*/ 0 w 421"/>
                <a:gd name="T13" fmla="*/ 0 h 558"/>
                <a:gd name="T14" fmla="*/ 221 w 421"/>
                <a:gd name="T15" fmla="*/ 2 h 558"/>
                <a:gd name="T16" fmla="*/ 286 w 421"/>
                <a:gd name="T17" fmla="*/ 12 h 558"/>
                <a:gd name="T18" fmla="*/ 329 w 421"/>
                <a:gd name="T19" fmla="*/ 32 h 558"/>
                <a:gd name="T20" fmla="*/ 359 w 421"/>
                <a:gd name="T21" fmla="*/ 65 h 558"/>
                <a:gd name="T22" fmla="*/ 372 w 421"/>
                <a:gd name="T23" fmla="*/ 108 h 558"/>
                <a:gd name="T24" fmla="*/ 372 w 421"/>
                <a:gd name="T25" fmla="*/ 145 h 558"/>
                <a:gd name="T26" fmla="*/ 352 w 421"/>
                <a:gd name="T27" fmla="*/ 193 h 558"/>
                <a:gd name="T28" fmla="*/ 315 w 421"/>
                <a:gd name="T29" fmla="*/ 229 h 558"/>
                <a:gd name="T30" fmla="*/ 299 w 421"/>
                <a:gd name="T31" fmla="*/ 240 h 558"/>
                <a:gd name="T32" fmla="*/ 371 w 421"/>
                <a:gd name="T33" fmla="*/ 272 h 558"/>
                <a:gd name="T34" fmla="*/ 402 w 421"/>
                <a:gd name="T35" fmla="*/ 311 h 558"/>
                <a:gd name="T36" fmla="*/ 421 w 421"/>
                <a:gd name="T37" fmla="*/ 387 h 558"/>
                <a:gd name="T38" fmla="*/ 295 w 421"/>
                <a:gd name="T39" fmla="*/ 117 h 558"/>
                <a:gd name="T40" fmla="*/ 280 w 421"/>
                <a:gd name="T41" fmla="*/ 88 h 558"/>
                <a:gd name="T42" fmla="*/ 249 w 421"/>
                <a:gd name="T43" fmla="*/ 69 h 558"/>
                <a:gd name="T44" fmla="*/ 197 w 421"/>
                <a:gd name="T45" fmla="*/ 63 h 558"/>
                <a:gd name="T46" fmla="*/ 75 w 421"/>
                <a:gd name="T47" fmla="*/ 63 h 558"/>
                <a:gd name="T48" fmla="*/ 169 w 421"/>
                <a:gd name="T49" fmla="*/ 225 h 558"/>
                <a:gd name="T50" fmla="*/ 226 w 421"/>
                <a:gd name="T51" fmla="*/ 222 h 558"/>
                <a:gd name="T52" fmla="*/ 263 w 421"/>
                <a:gd name="T53" fmla="*/ 206 h 558"/>
                <a:gd name="T54" fmla="*/ 289 w 421"/>
                <a:gd name="T55" fmla="*/ 177 h 558"/>
                <a:gd name="T56" fmla="*/ 296 w 421"/>
                <a:gd name="T57" fmla="*/ 135 h 558"/>
                <a:gd name="T58" fmla="*/ 342 w 421"/>
                <a:gd name="T59" fmla="*/ 358 h 558"/>
                <a:gd name="T60" fmla="*/ 328 w 421"/>
                <a:gd name="T61" fmla="*/ 327 h 558"/>
                <a:gd name="T62" fmla="*/ 296 w 421"/>
                <a:gd name="T63" fmla="*/ 302 h 558"/>
                <a:gd name="T64" fmla="*/ 253 w 421"/>
                <a:gd name="T65" fmla="*/ 291 h 558"/>
                <a:gd name="T66" fmla="*/ 191 w 421"/>
                <a:gd name="T67" fmla="*/ 288 h 558"/>
                <a:gd name="T68" fmla="*/ 75 w 421"/>
                <a:gd name="T69" fmla="*/ 495 h 558"/>
                <a:gd name="T70" fmla="*/ 218 w 421"/>
                <a:gd name="T71" fmla="*/ 494 h 558"/>
                <a:gd name="T72" fmla="*/ 282 w 421"/>
                <a:gd name="T73" fmla="*/ 484 h 558"/>
                <a:gd name="T74" fmla="*/ 322 w 421"/>
                <a:gd name="T75" fmla="*/ 456 h 558"/>
                <a:gd name="T76" fmla="*/ 342 w 421"/>
                <a:gd name="T77" fmla="*/ 41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558">
                  <a:moveTo>
                    <a:pt x="421" y="387"/>
                  </a:moveTo>
                  <a:lnTo>
                    <a:pt x="420" y="407"/>
                  </a:lnTo>
                  <a:lnTo>
                    <a:pt x="413" y="443"/>
                  </a:lnTo>
                  <a:lnTo>
                    <a:pt x="405" y="461"/>
                  </a:lnTo>
                  <a:lnTo>
                    <a:pt x="397" y="475"/>
                  </a:lnTo>
                  <a:lnTo>
                    <a:pt x="375" y="502"/>
                  </a:lnTo>
                  <a:lnTo>
                    <a:pt x="362" y="512"/>
                  </a:lnTo>
                  <a:lnTo>
                    <a:pt x="346" y="524"/>
                  </a:lnTo>
                  <a:lnTo>
                    <a:pt x="312" y="543"/>
                  </a:lnTo>
                  <a:lnTo>
                    <a:pt x="293" y="548"/>
                  </a:lnTo>
                  <a:lnTo>
                    <a:pt x="253" y="557"/>
                  </a:lnTo>
                  <a:lnTo>
                    <a:pt x="198" y="558"/>
                  </a:lnTo>
                  <a:lnTo>
                    <a:pt x="0" y="558"/>
                  </a:lnTo>
                  <a:lnTo>
                    <a:pt x="0" y="0"/>
                  </a:lnTo>
                  <a:lnTo>
                    <a:pt x="165" y="0"/>
                  </a:lnTo>
                  <a:lnTo>
                    <a:pt x="221" y="2"/>
                  </a:lnTo>
                  <a:lnTo>
                    <a:pt x="256" y="4"/>
                  </a:lnTo>
                  <a:lnTo>
                    <a:pt x="286" y="12"/>
                  </a:lnTo>
                  <a:lnTo>
                    <a:pt x="315" y="23"/>
                  </a:lnTo>
                  <a:lnTo>
                    <a:pt x="329" y="32"/>
                  </a:lnTo>
                  <a:lnTo>
                    <a:pt x="352" y="53"/>
                  </a:lnTo>
                  <a:lnTo>
                    <a:pt x="359" y="65"/>
                  </a:lnTo>
                  <a:lnTo>
                    <a:pt x="365" y="78"/>
                  </a:lnTo>
                  <a:lnTo>
                    <a:pt x="372" y="108"/>
                  </a:lnTo>
                  <a:lnTo>
                    <a:pt x="372" y="125"/>
                  </a:lnTo>
                  <a:lnTo>
                    <a:pt x="372" y="145"/>
                  </a:lnTo>
                  <a:lnTo>
                    <a:pt x="362" y="179"/>
                  </a:lnTo>
                  <a:lnTo>
                    <a:pt x="352" y="193"/>
                  </a:lnTo>
                  <a:lnTo>
                    <a:pt x="342" y="207"/>
                  </a:lnTo>
                  <a:lnTo>
                    <a:pt x="315" y="229"/>
                  </a:lnTo>
                  <a:lnTo>
                    <a:pt x="299" y="238"/>
                  </a:lnTo>
                  <a:lnTo>
                    <a:pt x="299" y="240"/>
                  </a:lnTo>
                  <a:lnTo>
                    <a:pt x="326" y="248"/>
                  </a:lnTo>
                  <a:lnTo>
                    <a:pt x="371" y="272"/>
                  </a:lnTo>
                  <a:lnTo>
                    <a:pt x="388" y="291"/>
                  </a:lnTo>
                  <a:lnTo>
                    <a:pt x="402" y="311"/>
                  </a:lnTo>
                  <a:lnTo>
                    <a:pt x="420" y="358"/>
                  </a:lnTo>
                  <a:lnTo>
                    <a:pt x="421" y="387"/>
                  </a:lnTo>
                  <a:close/>
                  <a:moveTo>
                    <a:pt x="296" y="135"/>
                  </a:moveTo>
                  <a:lnTo>
                    <a:pt x="295" y="117"/>
                  </a:lnTo>
                  <a:lnTo>
                    <a:pt x="289" y="101"/>
                  </a:lnTo>
                  <a:lnTo>
                    <a:pt x="280" y="88"/>
                  </a:lnTo>
                  <a:lnTo>
                    <a:pt x="267" y="79"/>
                  </a:lnTo>
                  <a:lnTo>
                    <a:pt x="249" y="69"/>
                  </a:lnTo>
                  <a:lnTo>
                    <a:pt x="224" y="66"/>
                  </a:lnTo>
                  <a:lnTo>
                    <a:pt x="197" y="63"/>
                  </a:lnTo>
                  <a:lnTo>
                    <a:pt x="162" y="63"/>
                  </a:lnTo>
                  <a:lnTo>
                    <a:pt x="75" y="63"/>
                  </a:lnTo>
                  <a:lnTo>
                    <a:pt x="75" y="225"/>
                  </a:lnTo>
                  <a:lnTo>
                    <a:pt x="169" y="225"/>
                  </a:lnTo>
                  <a:lnTo>
                    <a:pt x="203" y="225"/>
                  </a:lnTo>
                  <a:lnTo>
                    <a:pt x="226" y="222"/>
                  </a:lnTo>
                  <a:lnTo>
                    <a:pt x="246" y="216"/>
                  </a:lnTo>
                  <a:lnTo>
                    <a:pt x="263" y="206"/>
                  </a:lnTo>
                  <a:lnTo>
                    <a:pt x="279" y="194"/>
                  </a:lnTo>
                  <a:lnTo>
                    <a:pt x="289" y="177"/>
                  </a:lnTo>
                  <a:lnTo>
                    <a:pt x="295" y="158"/>
                  </a:lnTo>
                  <a:lnTo>
                    <a:pt x="296" y="135"/>
                  </a:lnTo>
                  <a:close/>
                  <a:moveTo>
                    <a:pt x="344" y="390"/>
                  </a:moveTo>
                  <a:lnTo>
                    <a:pt x="342" y="358"/>
                  </a:lnTo>
                  <a:lnTo>
                    <a:pt x="333" y="335"/>
                  </a:lnTo>
                  <a:lnTo>
                    <a:pt x="328" y="327"/>
                  </a:lnTo>
                  <a:lnTo>
                    <a:pt x="309" y="309"/>
                  </a:lnTo>
                  <a:lnTo>
                    <a:pt x="296" y="302"/>
                  </a:lnTo>
                  <a:lnTo>
                    <a:pt x="277" y="294"/>
                  </a:lnTo>
                  <a:lnTo>
                    <a:pt x="253" y="291"/>
                  </a:lnTo>
                  <a:lnTo>
                    <a:pt x="226" y="288"/>
                  </a:lnTo>
                  <a:lnTo>
                    <a:pt x="191" y="288"/>
                  </a:lnTo>
                  <a:lnTo>
                    <a:pt x="75" y="288"/>
                  </a:lnTo>
                  <a:lnTo>
                    <a:pt x="75" y="495"/>
                  </a:lnTo>
                  <a:lnTo>
                    <a:pt x="172" y="495"/>
                  </a:lnTo>
                  <a:lnTo>
                    <a:pt x="218" y="494"/>
                  </a:lnTo>
                  <a:lnTo>
                    <a:pt x="251" y="491"/>
                  </a:lnTo>
                  <a:lnTo>
                    <a:pt x="282" y="484"/>
                  </a:lnTo>
                  <a:lnTo>
                    <a:pt x="303" y="471"/>
                  </a:lnTo>
                  <a:lnTo>
                    <a:pt x="322" y="456"/>
                  </a:lnTo>
                  <a:lnTo>
                    <a:pt x="333" y="438"/>
                  </a:lnTo>
                  <a:lnTo>
                    <a:pt x="342" y="417"/>
                  </a:lnTo>
                  <a:lnTo>
                    <a:pt x="344"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48"/>
            <p:cNvSpPr>
              <a:spLocks noChangeArrowheads="1"/>
            </p:cNvSpPr>
            <p:nvPr/>
          </p:nvSpPr>
          <p:spPr bwMode="auto">
            <a:xfrm>
              <a:off x="437875" y="3685108"/>
              <a:ext cx="1116019"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Freeform 49"/>
            <p:cNvSpPr>
              <a:spLocks/>
            </p:cNvSpPr>
            <p:nvPr/>
          </p:nvSpPr>
          <p:spPr bwMode="auto">
            <a:xfrm>
              <a:off x="874440" y="3826397"/>
              <a:ext cx="244476" cy="306389"/>
            </a:xfrm>
            <a:custGeom>
              <a:avLst/>
              <a:gdLst>
                <a:gd name="T0" fmla="*/ 443 w 463"/>
                <a:gd name="T1" fmla="*/ 537 h 579"/>
                <a:gd name="T2" fmla="*/ 407 w 463"/>
                <a:gd name="T3" fmla="*/ 553 h 579"/>
                <a:gd name="T4" fmla="*/ 358 w 463"/>
                <a:gd name="T5" fmla="*/ 569 h 579"/>
                <a:gd name="T6" fmla="*/ 305 w 463"/>
                <a:gd name="T7" fmla="*/ 579 h 579"/>
                <a:gd name="T8" fmla="*/ 243 w 463"/>
                <a:gd name="T9" fmla="*/ 579 h 579"/>
                <a:gd name="T10" fmla="*/ 162 w 463"/>
                <a:gd name="T11" fmla="*/ 563 h 579"/>
                <a:gd name="T12" fmla="*/ 96 w 463"/>
                <a:gd name="T13" fmla="*/ 526 h 579"/>
                <a:gd name="T14" fmla="*/ 59 w 463"/>
                <a:gd name="T15" fmla="*/ 490 h 579"/>
                <a:gd name="T16" fmla="*/ 20 w 463"/>
                <a:gd name="T17" fmla="*/ 419 h 579"/>
                <a:gd name="T18" fmla="*/ 1 w 463"/>
                <a:gd name="T19" fmla="*/ 327 h 579"/>
                <a:gd name="T20" fmla="*/ 1 w 463"/>
                <a:gd name="T21" fmla="*/ 257 h 579"/>
                <a:gd name="T22" fmla="*/ 20 w 463"/>
                <a:gd name="T23" fmla="*/ 167 h 579"/>
                <a:gd name="T24" fmla="*/ 59 w 463"/>
                <a:gd name="T25" fmla="*/ 95 h 579"/>
                <a:gd name="T26" fmla="*/ 95 w 463"/>
                <a:gd name="T27" fmla="*/ 58 h 579"/>
                <a:gd name="T28" fmla="*/ 162 w 463"/>
                <a:gd name="T29" fmla="*/ 21 h 579"/>
                <a:gd name="T30" fmla="*/ 243 w 463"/>
                <a:gd name="T31" fmla="*/ 2 h 579"/>
                <a:gd name="T32" fmla="*/ 319 w 463"/>
                <a:gd name="T33" fmla="*/ 3 h 579"/>
                <a:gd name="T34" fmla="*/ 410 w 463"/>
                <a:gd name="T35" fmla="*/ 25 h 579"/>
                <a:gd name="T36" fmla="*/ 463 w 463"/>
                <a:gd name="T37" fmla="*/ 139 h 579"/>
                <a:gd name="T38" fmla="*/ 434 w 463"/>
                <a:gd name="T39" fmla="*/ 120 h 579"/>
                <a:gd name="T40" fmla="*/ 365 w 463"/>
                <a:gd name="T41" fmla="*/ 82 h 579"/>
                <a:gd name="T42" fmla="*/ 295 w 463"/>
                <a:gd name="T43" fmla="*/ 65 h 579"/>
                <a:gd name="T44" fmla="*/ 249 w 463"/>
                <a:gd name="T45" fmla="*/ 65 h 579"/>
                <a:gd name="T46" fmla="*/ 192 w 463"/>
                <a:gd name="T47" fmla="*/ 78 h 579"/>
                <a:gd name="T48" fmla="*/ 145 w 463"/>
                <a:gd name="T49" fmla="*/ 107 h 579"/>
                <a:gd name="T50" fmla="*/ 119 w 463"/>
                <a:gd name="T51" fmla="*/ 136 h 579"/>
                <a:gd name="T52" fmla="*/ 92 w 463"/>
                <a:gd name="T53" fmla="*/ 192 h 579"/>
                <a:gd name="T54" fmla="*/ 77 w 463"/>
                <a:gd name="T55" fmla="*/ 264 h 579"/>
                <a:gd name="T56" fmla="*/ 77 w 463"/>
                <a:gd name="T57" fmla="*/ 320 h 579"/>
                <a:gd name="T58" fmla="*/ 93 w 463"/>
                <a:gd name="T59" fmla="*/ 392 h 579"/>
                <a:gd name="T60" fmla="*/ 122 w 463"/>
                <a:gd name="T61" fmla="*/ 447 h 579"/>
                <a:gd name="T62" fmla="*/ 148 w 463"/>
                <a:gd name="T63" fmla="*/ 474 h 579"/>
                <a:gd name="T64" fmla="*/ 195 w 463"/>
                <a:gd name="T65" fmla="*/ 503 h 579"/>
                <a:gd name="T66" fmla="*/ 270 w 463"/>
                <a:gd name="T67" fmla="*/ 516 h 579"/>
                <a:gd name="T68" fmla="*/ 346 w 463"/>
                <a:gd name="T69" fmla="*/ 506 h 579"/>
                <a:gd name="T70" fmla="*/ 392 w 463"/>
                <a:gd name="T71" fmla="*/ 487 h 579"/>
                <a:gd name="T72" fmla="*/ 457 w 463"/>
                <a:gd name="T73" fmla="*/ 442 h 579"/>
                <a:gd name="T74" fmla="*/ 463 w 463"/>
                <a:gd name="T75" fmla="*/ 52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3" h="579">
                  <a:moveTo>
                    <a:pt x="463" y="529"/>
                  </a:moveTo>
                  <a:lnTo>
                    <a:pt x="443" y="537"/>
                  </a:lnTo>
                  <a:lnTo>
                    <a:pt x="425" y="546"/>
                  </a:lnTo>
                  <a:lnTo>
                    <a:pt x="407" y="553"/>
                  </a:lnTo>
                  <a:lnTo>
                    <a:pt x="382" y="562"/>
                  </a:lnTo>
                  <a:lnTo>
                    <a:pt x="358" y="569"/>
                  </a:lnTo>
                  <a:lnTo>
                    <a:pt x="332" y="575"/>
                  </a:lnTo>
                  <a:lnTo>
                    <a:pt x="305" y="579"/>
                  </a:lnTo>
                  <a:lnTo>
                    <a:pt x="273" y="579"/>
                  </a:lnTo>
                  <a:lnTo>
                    <a:pt x="243" y="579"/>
                  </a:lnTo>
                  <a:lnTo>
                    <a:pt x="188" y="570"/>
                  </a:lnTo>
                  <a:lnTo>
                    <a:pt x="162" y="563"/>
                  </a:lnTo>
                  <a:lnTo>
                    <a:pt x="138" y="553"/>
                  </a:lnTo>
                  <a:lnTo>
                    <a:pt x="96" y="526"/>
                  </a:lnTo>
                  <a:lnTo>
                    <a:pt x="76" y="508"/>
                  </a:lnTo>
                  <a:lnTo>
                    <a:pt x="59" y="490"/>
                  </a:lnTo>
                  <a:lnTo>
                    <a:pt x="31" y="445"/>
                  </a:lnTo>
                  <a:lnTo>
                    <a:pt x="20" y="419"/>
                  </a:lnTo>
                  <a:lnTo>
                    <a:pt x="11" y="390"/>
                  </a:lnTo>
                  <a:lnTo>
                    <a:pt x="1" y="327"/>
                  </a:lnTo>
                  <a:lnTo>
                    <a:pt x="0" y="291"/>
                  </a:lnTo>
                  <a:lnTo>
                    <a:pt x="1" y="257"/>
                  </a:lnTo>
                  <a:lnTo>
                    <a:pt x="11" y="195"/>
                  </a:lnTo>
                  <a:lnTo>
                    <a:pt x="20" y="167"/>
                  </a:lnTo>
                  <a:lnTo>
                    <a:pt x="30" y="141"/>
                  </a:lnTo>
                  <a:lnTo>
                    <a:pt x="59" y="95"/>
                  </a:lnTo>
                  <a:lnTo>
                    <a:pt x="76" y="75"/>
                  </a:lnTo>
                  <a:lnTo>
                    <a:pt x="95" y="58"/>
                  </a:lnTo>
                  <a:lnTo>
                    <a:pt x="138" y="31"/>
                  </a:lnTo>
                  <a:lnTo>
                    <a:pt x="162" y="21"/>
                  </a:lnTo>
                  <a:lnTo>
                    <a:pt x="187" y="12"/>
                  </a:lnTo>
                  <a:lnTo>
                    <a:pt x="243" y="2"/>
                  </a:lnTo>
                  <a:lnTo>
                    <a:pt x="273" y="0"/>
                  </a:lnTo>
                  <a:lnTo>
                    <a:pt x="319" y="3"/>
                  </a:lnTo>
                  <a:lnTo>
                    <a:pt x="364" y="12"/>
                  </a:lnTo>
                  <a:lnTo>
                    <a:pt x="410" y="25"/>
                  </a:lnTo>
                  <a:lnTo>
                    <a:pt x="463" y="51"/>
                  </a:lnTo>
                  <a:lnTo>
                    <a:pt x="463" y="139"/>
                  </a:lnTo>
                  <a:lnTo>
                    <a:pt x="457" y="139"/>
                  </a:lnTo>
                  <a:lnTo>
                    <a:pt x="434" y="120"/>
                  </a:lnTo>
                  <a:lnTo>
                    <a:pt x="388" y="91"/>
                  </a:lnTo>
                  <a:lnTo>
                    <a:pt x="365" y="82"/>
                  </a:lnTo>
                  <a:lnTo>
                    <a:pt x="343" y="74"/>
                  </a:lnTo>
                  <a:lnTo>
                    <a:pt x="295" y="65"/>
                  </a:lnTo>
                  <a:lnTo>
                    <a:pt x="269" y="64"/>
                  </a:lnTo>
                  <a:lnTo>
                    <a:pt x="249" y="65"/>
                  </a:lnTo>
                  <a:lnTo>
                    <a:pt x="210" y="72"/>
                  </a:lnTo>
                  <a:lnTo>
                    <a:pt x="192" y="78"/>
                  </a:lnTo>
                  <a:lnTo>
                    <a:pt x="175" y="85"/>
                  </a:lnTo>
                  <a:lnTo>
                    <a:pt x="145" y="107"/>
                  </a:lnTo>
                  <a:lnTo>
                    <a:pt x="132" y="121"/>
                  </a:lnTo>
                  <a:lnTo>
                    <a:pt x="119" y="136"/>
                  </a:lnTo>
                  <a:lnTo>
                    <a:pt x="99" y="170"/>
                  </a:lnTo>
                  <a:lnTo>
                    <a:pt x="92" y="192"/>
                  </a:lnTo>
                  <a:lnTo>
                    <a:pt x="85" y="213"/>
                  </a:lnTo>
                  <a:lnTo>
                    <a:pt x="77" y="264"/>
                  </a:lnTo>
                  <a:lnTo>
                    <a:pt x="77" y="291"/>
                  </a:lnTo>
                  <a:lnTo>
                    <a:pt x="77" y="320"/>
                  </a:lnTo>
                  <a:lnTo>
                    <a:pt x="86" y="370"/>
                  </a:lnTo>
                  <a:lnTo>
                    <a:pt x="93" y="392"/>
                  </a:lnTo>
                  <a:lnTo>
                    <a:pt x="102" y="412"/>
                  </a:lnTo>
                  <a:lnTo>
                    <a:pt x="122" y="447"/>
                  </a:lnTo>
                  <a:lnTo>
                    <a:pt x="135" y="461"/>
                  </a:lnTo>
                  <a:lnTo>
                    <a:pt x="148" y="474"/>
                  </a:lnTo>
                  <a:lnTo>
                    <a:pt x="178" y="495"/>
                  </a:lnTo>
                  <a:lnTo>
                    <a:pt x="195" y="503"/>
                  </a:lnTo>
                  <a:lnTo>
                    <a:pt x="231" y="513"/>
                  </a:lnTo>
                  <a:lnTo>
                    <a:pt x="270" y="516"/>
                  </a:lnTo>
                  <a:lnTo>
                    <a:pt x="296" y="514"/>
                  </a:lnTo>
                  <a:lnTo>
                    <a:pt x="346" y="506"/>
                  </a:lnTo>
                  <a:lnTo>
                    <a:pt x="369" y="497"/>
                  </a:lnTo>
                  <a:lnTo>
                    <a:pt x="392" y="487"/>
                  </a:lnTo>
                  <a:lnTo>
                    <a:pt x="437" y="459"/>
                  </a:lnTo>
                  <a:lnTo>
                    <a:pt x="457" y="442"/>
                  </a:lnTo>
                  <a:lnTo>
                    <a:pt x="463" y="442"/>
                  </a:lnTo>
                  <a:lnTo>
                    <a:pt x="463" y="5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50"/>
            <p:cNvSpPr>
              <a:spLocks noChangeArrowheads="1"/>
            </p:cNvSpPr>
            <p:nvPr/>
          </p:nvSpPr>
          <p:spPr bwMode="auto">
            <a:xfrm>
              <a:off x="2214297" y="3329506"/>
              <a:ext cx="709616"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Freeform 51"/>
            <p:cNvSpPr>
              <a:spLocks noEditPoints="1"/>
            </p:cNvSpPr>
            <p:nvPr/>
          </p:nvSpPr>
          <p:spPr bwMode="auto">
            <a:xfrm>
              <a:off x="2444486" y="3461270"/>
              <a:ext cx="249239" cy="295277"/>
            </a:xfrm>
            <a:custGeom>
              <a:avLst/>
              <a:gdLst>
                <a:gd name="T0" fmla="*/ 472 w 472"/>
                <a:gd name="T1" fmla="*/ 279 h 558"/>
                <a:gd name="T2" fmla="*/ 470 w 472"/>
                <a:gd name="T3" fmla="*/ 316 h 558"/>
                <a:gd name="T4" fmla="*/ 453 w 472"/>
                <a:gd name="T5" fmla="*/ 385 h 558"/>
                <a:gd name="T6" fmla="*/ 437 w 472"/>
                <a:gd name="T7" fmla="*/ 417 h 558"/>
                <a:gd name="T8" fmla="*/ 420 w 472"/>
                <a:gd name="T9" fmla="*/ 447 h 558"/>
                <a:gd name="T10" fmla="*/ 377 w 472"/>
                <a:gd name="T11" fmla="*/ 495 h 558"/>
                <a:gd name="T12" fmla="*/ 349 w 472"/>
                <a:gd name="T13" fmla="*/ 513 h 558"/>
                <a:gd name="T14" fmla="*/ 331 w 472"/>
                <a:gd name="T15" fmla="*/ 525 h 558"/>
                <a:gd name="T16" fmla="*/ 288 w 472"/>
                <a:gd name="T17" fmla="*/ 542 h 558"/>
                <a:gd name="T18" fmla="*/ 265 w 472"/>
                <a:gd name="T19" fmla="*/ 548 h 558"/>
                <a:gd name="T20" fmla="*/ 213 w 472"/>
                <a:gd name="T21" fmla="*/ 557 h 558"/>
                <a:gd name="T22" fmla="*/ 141 w 472"/>
                <a:gd name="T23" fmla="*/ 558 h 558"/>
                <a:gd name="T24" fmla="*/ 0 w 472"/>
                <a:gd name="T25" fmla="*/ 558 h 558"/>
                <a:gd name="T26" fmla="*/ 0 w 472"/>
                <a:gd name="T27" fmla="*/ 0 h 558"/>
                <a:gd name="T28" fmla="*/ 140 w 472"/>
                <a:gd name="T29" fmla="*/ 0 h 558"/>
                <a:gd name="T30" fmla="*/ 178 w 472"/>
                <a:gd name="T31" fmla="*/ 1 h 558"/>
                <a:gd name="T32" fmla="*/ 243 w 472"/>
                <a:gd name="T33" fmla="*/ 7 h 558"/>
                <a:gd name="T34" fmla="*/ 269 w 472"/>
                <a:gd name="T35" fmla="*/ 13 h 558"/>
                <a:gd name="T36" fmla="*/ 315 w 472"/>
                <a:gd name="T37" fmla="*/ 26 h 558"/>
                <a:gd name="T38" fmla="*/ 351 w 472"/>
                <a:gd name="T39" fmla="*/ 44 h 558"/>
                <a:gd name="T40" fmla="*/ 378 w 472"/>
                <a:gd name="T41" fmla="*/ 63 h 558"/>
                <a:gd name="T42" fmla="*/ 423 w 472"/>
                <a:gd name="T43" fmla="*/ 111 h 558"/>
                <a:gd name="T44" fmla="*/ 439 w 472"/>
                <a:gd name="T45" fmla="*/ 139 h 558"/>
                <a:gd name="T46" fmla="*/ 454 w 472"/>
                <a:gd name="T47" fmla="*/ 170 h 558"/>
                <a:gd name="T48" fmla="*/ 470 w 472"/>
                <a:gd name="T49" fmla="*/ 240 h 558"/>
                <a:gd name="T50" fmla="*/ 472 w 472"/>
                <a:gd name="T51" fmla="*/ 279 h 558"/>
                <a:gd name="T52" fmla="*/ 394 w 472"/>
                <a:gd name="T53" fmla="*/ 279 h 558"/>
                <a:gd name="T54" fmla="*/ 393 w 472"/>
                <a:gd name="T55" fmla="*/ 247 h 558"/>
                <a:gd name="T56" fmla="*/ 381 w 472"/>
                <a:gd name="T57" fmla="*/ 191 h 558"/>
                <a:gd name="T58" fmla="*/ 371 w 472"/>
                <a:gd name="T59" fmla="*/ 168 h 558"/>
                <a:gd name="T60" fmla="*/ 358 w 472"/>
                <a:gd name="T61" fmla="*/ 147 h 558"/>
                <a:gd name="T62" fmla="*/ 324 w 472"/>
                <a:gd name="T63" fmla="*/ 111 h 558"/>
                <a:gd name="T64" fmla="*/ 302 w 472"/>
                <a:gd name="T65" fmla="*/ 98 h 558"/>
                <a:gd name="T66" fmla="*/ 269 w 472"/>
                <a:gd name="T67" fmla="*/ 80 h 558"/>
                <a:gd name="T68" fmla="*/ 233 w 472"/>
                <a:gd name="T69" fmla="*/ 72 h 558"/>
                <a:gd name="T70" fmla="*/ 193 w 472"/>
                <a:gd name="T71" fmla="*/ 65 h 558"/>
                <a:gd name="T72" fmla="*/ 144 w 472"/>
                <a:gd name="T73" fmla="*/ 63 h 558"/>
                <a:gd name="T74" fmla="*/ 75 w 472"/>
                <a:gd name="T75" fmla="*/ 63 h 558"/>
                <a:gd name="T76" fmla="*/ 75 w 472"/>
                <a:gd name="T77" fmla="*/ 495 h 558"/>
                <a:gd name="T78" fmla="*/ 144 w 472"/>
                <a:gd name="T79" fmla="*/ 495 h 558"/>
                <a:gd name="T80" fmla="*/ 196 w 472"/>
                <a:gd name="T81" fmla="*/ 493 h 558"/>
                <a:gd name="T82" fmla="*/ 237 w 472"/>
                <a:gd name="T83" fmla="*/ 486 h 558"/>
                <a:gd name="T84" fmla="*/ 257 w 472"/>
                <a:gd name="T85" fmla="*/ 482 h 558"/>
                <a:gd name="T86" fmla="*/ 293 w 472"/>
                <a:gd name="T87" fmla="*/ 467 h 558"/>
                <a:gd name="T88" fmla="*/ 311 w 472"/>
                <a:gd name="T89" fmla="*/ 457 h 558"/>
                <a:gd name="T90" fmla="*/ 331 w 472"/>
                <a:gd name="T91" fmla="*/ 443 h 558"/>
                <a:gd name="T92" fmla="*/ 361 w 472"/>
                <a:gd name="T93" fmla="*/ 408 h 558"/>
                <a:gd name="T94" fmla="*/ 372 w 472"/>
                <a:gd name="T95" fmla="*/ 387 h 558"/>
                <a:gd name="T96" fmla="*/ 383 w 472"/>
                <a:gd name="T97" fmla="*/ 364 h 558"/>
                <a:gd name="T98" fmla="*/ 393 w 472"/>
                <a:gd name="T99" fmla="*/ 311 h 558"/>
                <a:gd name="T100" fmla="*/ 394 w 472"/>
                <a:gd name="T101" fmla="*/ 27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558">
                  <a:moveTo>
                    <a:pt x="472" y="279"/>
                  </a:moveTo>
                  <a:lnTo>
                    <a:pt x="470" y="316"/>
                  </a:lnTo>
                  <a:lnTo>
                    <a:pt x="453" y="385"/>
                  </a:lnTo>
                  <a:lnTo>
                    <a:pt x="437" y="417"/>
                  </a:lnTo>
                  <a:lnTo>
                    <a:pt x="420" y="447"/>
                  </a:lnTo>
                  <a:lnTo>
                    <a:pt x="377" y="495"/>
                  </a:lnTo>
                  <a:lnTo>
                    <a:pt x="349" y="513"/>
                  </a:lnTo>
                  <a:lnTo>
                    <a:pt x="331" y="525"/>
                  </a:lnTo>
                  <a:lnTo>
                    <a:pt x="288" y="542"/>
                  </a:lnTo>
                  <a:lnTo>
                    <a:pt x="265" y="548"/>
                  </a:lnTo>
                  <a:lnTo>
                    <a:pt x="213" y="557"/>
                  </a:lnTo>
                  <a:lnTo>
                    <a:pt x="141" y="558"/>
                  </a:lnTo>
                  <a:lnTo>
                    <a:pt x="0" y="558"/>
                  </a:lnTo>
                  <a:lnTo>
                    <a:pt x="0" y="0"/>
                  </a:lnTo>
                  <a:lnTo>
                    <a:pt x="140" y="0"/>
                  </a:lnTo>
                  <a:lnTo>
                    <a:pt x="178" y="1"/>
                  </a:lnTo>
                  <a:lnTo>
                    <a:pt x="243" y="7"/>
                  </a:lnTo>
                  <a:lnTo>
                    <a:pt x="269" y="13"/>
                  </a:lnTo>
                  <a:lnTo>
                    <a:pt x="315" y="26"/>
                  </a:lnTo>
                  <a:lnTo>
                    <a:pt x="351" y="44"/>
                  </a:lnTo>
                  <a:lnTo>
                    <a:pt x="378" y="63"/>
                  </a:lnTo>
                  <a:lnTo>
                    <a:pt x="423" y="111"/>
                  </a:lnTo>
                  <a:lnTo>
                    <a:pt x="439" y="139"/>
                  </a:lnTo>
                  <a:lnTo>
                    <a:pt x="454" y="170"/>
                  </a:lnTo>
                  <a:lnTo>
                    <a:pt x="470" y="240"/>
                  </a:lnTo>
                  <a:lnTo>
                    <a:pt x="472" y="279"/>
                  </a:lnTo>
                  <a:close/>
                  <a:moveTo>
                    <a:pt x="394" y="279"/>
                  </a:moveTo>
                  <a:lnTo>
                    <a:pt x="393" y="247"/>
                  </a:lnTo>
                  <a:lnTo>
                    <a:pt x="381" y="191"/>
                  </a:lnTo>
                  <a:lnTo>
                    <a:pt x="371" y="168"/>
                  </a:lnTo>
                  <a:lnTo>
                    <a:pt x="358" y="147"/>
                  </a:lnTo>
                  <a:lnTo>
                    <a:pt x="324" y="111"/>
                  </a:lnTo>
                  <a:lnTo>
                    <a:pt x="302" y="98"/>
                  </a:lnTo>
                  <a:lnTo>
                    <a:pt x="269" y="80"/>
                  </a:lnTo>
                  <a:lnTo>
                    <a:pt x="233" y="72"/>
                  </a:lnTo>
                  <a:lnTo>
                    <a:pt x="193" y="65"/>
                  </a:lnTo>
                  <a:lnTo>
                    <a:pt x="144" y="63"/>
                  </a:lnTo>
                  <a:lnTo>
                    <a:pt x="75" y="63"/>
                  </a:lnTo>
                  <a:lnTo>
                    <a:pt x="75" y="495"/>
                  </a:lnTo>
                  <a:lnTo>
                    <a:pt x="144" y="495"/>
                  </a:lnTo>
                  <a:lnTo>
                    <a:pt x="196" y="493"/>
                  </a:lnTo>
                  <a:lnTo>
                    <a:pt x="237" y="486"/>
                  </a:lnTo>
                  <a:lnTo>
                    <a:pt x="257" y="482"/>
                  </a:lnTo>
                  <a:lnTo>
                    <a:pt x="293" y="467"/>
                  </a:lnTo>
                  <a:lnTo>
                    <a:pt x="311" y="457"/>
                  </a:lnTo>
                  <a:lnTo>
                    <a:pt x="331" y="443"/>
                  </a:lnTo>
                  <a:lnTo>
                    <a:pt x="361" y="408"/>
                  </a:lnTo>
                  <a:lnTo>
                    <a:pt x="372" y="387"/>
                  </a:lnTo>
                  <a:lnTo>
                    <a:pt x="383" y="364"/>
                  </a:lnTo>
                  <a:lnTo>
                    <a:pt x="393" y="311"/>
                  </a:lnTo>
                  <a:lnTo>
                    <a:pt x="394"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Line 57"/>
            <p:cNvSpPr>
              <a:spLocks noChangeShapeType="1"/>
            </p:cNvSpPr>
            <p:nvPr/>
          </p:nvSpPr>
          <p:spPr bwMode="auto">
            <a:xfrm flipV="1">
              <a:off x="-322542" y="3227906"/>
              <a:ext cx="1014418" cy="457203"/>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Freeform 58"/>
            <p:cNvSpPr>
              <a:spLocks/>
            </p:cNvSpPr>
            <p:nvPr/>
          </p:nvSpPr>
          <p:spPr bwMode="auto">
            <a:xfrm>
              <a:off x="556938" y="3215206"/>
              <a:ext cx="163513" cy="114301"/>
            </a:xfrm>
            <a:custGeom>
              <a:avLst/>
              <a:gdLst>
                <a:gd name="T0" fmla="*/ 0 w 308"/>
                <a:gd name="T1" fmla="*/ 22 h 216"/>
                <a:gd name="T2" fmla="*/ 308 w 308"/>
                <a:gd name="T3" fmla="*/ 0 h 216"/>
                <a:gd name="T4" fmla="*/ 88 w 308"/>
                <a:gd name="T5" fmla="*/ 216 h 216"/>
                <a:gd name="T6" fmla="*/ 93 w 308"/>
                <a:gd name="T7" fmla="*/ 187 h 216"/>
                <a:gd name="T8" fmla="*/ 87 w 308"/>
                <a:gd name="T9" fmla="*/ 131 h 216"/>
                <a:gd name="T10" fmla="*/ 64 w 308"/>
                <a:gd name="T11" fmla="*/ 81 h 216"/>
                <a:gd name="T12" fmla="*/ 25 w 308"/>
                <a:gd name="T13" fmla="*/ 37 h 216"/>
                <a:gd name="T14" fmla="*/ 0 w 308"/>
                <a:gd name="T15" fmla="*/ 22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216">
                  <a:moveTo>
                    <a:pt x="0" y="22"/>
                  </a:moveTo>
                  <a:lnTo>
                    <a:pt x="308" y="0"/>
                  </a:lnTo>
                  <a:lnTo>
                    <a:pt x="88" y="216"/>
                  </a:lnTo>
                  <a:lnTo>
                    <a:pt x="93" y="187"/>
                  </a:lnTo>
                  <a:lnTo>
                    <a:pt x="87" y="131"/>
                  </a:lnTo>
                  <a:lnTo>
                    <a:pt x="64" y="81"/>
                  </a:lnTo>
                  <a:lnTo>
                    <a:pt x="25" y="37"/>
                  </a:lnTo>
                  <a:lnTo>
                    <a:pt x="0" y="22"/>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Line 59"/>
            <p:cNvSpPr>
              <a:spLocks noChangeShapeType="1"/>
            </p:cNvSpPr>
            <p:nvPr/>
          </p:nvSpPr>
          <p:spPr bwMode="auto">
            <a:xfrm>
              <a:off x="-322542" y="3685108"/>
              <a:ext cx="760417" cy="30480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Line 60"/>
            <p:cNvSpPr>
              <a:spLocks noChangeShapeType="1"/>
            </p:cNvSpPr>
            <p:nvPr/>
          </p:nvSpPr>
          <p:spPr bwMode="auto">
            <a:xfrm>
              <a:off x="-322542" y="3685108"/>
              <a:ext cx="760417" cy="304802"/>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Freeform 61"/>
            <p:cNvSpPr>
              <a:spLocks/>
            </p:cNvSpPr>
            <p:nvPr/>
          </p:nvSpPr>
          <p:spPr bwMode="auto">
            <a:xfrm>
              <a:off x="304524" y="3891485"/>
              <a:ext cx="163513" cy="109538"/>
            </a:xfrm>
            <a:custGeom>
              <a:avLst/>
              <a:gdLst>
                <a:gd name="T0" fmla="*/ 79 w 309"/>
                <a:gd name="T1" fmla="*/ 0 h 206"/>
                <a:gd name="T2" fmla="*/ 309 w 309"/>
                <a:gd name="T3" fmla="*/ 206 h 206"/>
                <a:gd name="T4" fmla="*/ 0 w 309"/>
                <a:gd name="T5" fmla="*/ 197 h 206"/>
                <a:gd name="T6" fmla="*/ 24 w 309"/>
                <a:gd name="T7" fmla="*/ 180 h 206"/>
                <a:gd name="T8" fmla="*/ 60 w 309"/>
                <a:gd name="T9" fmla="*/ 137 h 206"/>
                <a:gd name="T10" fmla="*/ 80 w 309"/>
                <a:gd name="T11" fmla="*/ 85 h 206"/>
                <a:gd name="T12" fmla="*/ 84 w 309"/>
                <a:gd name="T13" fmla="*/ 29 h 206"/>
                <a:gd name="T14" fmla="*/ 79 w 309"/>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06">
                  <a:moveTo>
                    <a:pt x="79" y="0"/>
                  </a:moveTo>
                  <a:lnTo>
                    <a:pt x="309" y="206"/>
                  </a:lnTo>
                  <a:lnTo>
                    <a:pt x="0" y="197"/>
                  </a:lnTo>
                  <a:lnTo>
                    <a:pt x="24" y="180"/>
                  </a:lnTo>
                  <a:lnTo>
                    <a:pt x="60" y="137"/>
                  </a:lnTo>
                  <a:lnTo>
                    <a:pt x="80" y="85"/>
                  </a:lnTo>
                  <a:lnTo>
                    <a:pt x="84" y="29"/>
                  </a:lnTo>
                  <a:lnTo>
                    <a:pt x="79" y="0"/>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Line 95"/>
            <p:cNvSpPr>
              <a:spLocks noChangeShapeType="1"/>
            </p:cNvSpPr>
            <p:nvPr/>
          </p:nvSpPr>
          <p:spPr bwMode="auto">
            <a:xfrm flipV="1">
              <a:off x="1568181" y="3744366"/>
              <a:ext cx="612510" cy="245543"/>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96"/>
            <p:cNvSpPr>
              <a:spLocks/>
            </p:cNvSpPr>
            <p:nvPr/>
          </p:nvSpPr>
          <p:spPr bwMode="auto">
            <a:xfrm>
              <a:off x="2047339" y="3730080"/>
              <a:ext cx="161926" cy="119063"/>
            </a:xfrm>
            <a:custGeom>
              <a:avLst/>
              <a:gdLst>
                <a:gd name="T0" fmla="*/ 0 w 306"/>
                <a:gd name="T1" fmla="*/ 33 h 224"/>
                <a:gd name="T2" fmla="*/ 306 w 306"/>
                <a:gd name="T3" fmla="*/ 0 h 224"/>
                <a:gd name="T4" fmla="*/ 94 w 306"/>
                <a:gd name="T5" fmla="*/ 224 h 224"/>
                <a:gd name="T6" fmla="*/ 97 w 306"/>
                <a:gd name="T7" fmla="*/ 195 h 224"/>
                <a:gd name="T8" fmla="*/ 89 w 306"/>
                <a:gd name="T9" fmla="*/ 139 h 224"/>
                <a:gd name="T10" fmla="*/ 64 w 306"/>
                <a:gd name="T11" fmla="*/ 89 h 224"/>
                <a:gd name="T12" fmla="*/ 24 w 306"/>
                <a:gd name="T13" fmla="*/ 49 h 224"/>
                <a:gd name="T14" fmla="*/ 0 w 306"/>
                <a:gd name="T15" fmla="*/ 33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224">
                  <a:moveTo>
                    <a:pt x="0" y="33"/>
                  </a:moveTo>
                  <a:lnTo>
                    <a:pt x="306" y="0"/>
                  </a:lnTo>
                  <a:lnTo>
                    <a:pt x="94" y="224"/>
                  </a:lnTo>
                  <a:lnTo>
                    <a:pt x="97" y="195"/>
                  </a:lnTo>
                  <a:lnTo>
                    <a:pt x="89" y="139"/>
                  </a:lnTo>
                  <a:lnTo>
                    <a:pt x="64" y="89"/>
                  </a:lnTo>
                  <a:lnTo>
                    <a:pt x="24" y="49"/>
                  </a:lnTo>
                  <a:lnTo>
                    <a:pt x="0" y="33"/>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Line 97"/>
            <p:cNvSpPr>
              <a:spLocks noChangeShapeType="1"/>
            </p:cNvSpPr>
            <p:nvPr/>
          </p:nvSpPr>
          <p:spPr bwMode="auto">
            <a:xfrm>
              <a:off x="1212580" y="3210445"/>
              <a:ext cx="971553" cy="233364"/>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Freeform 98"/>
            <p:cNvSpPr>
              <a:spLocks/>
            </p:cNvSpPr>
            <p:nvPr/>
          </p:nvSpPr>
          <p:spPr bwMode="auto">
            <a:xfrm>
              <a:off x="2052370" y="3361257"/>
              <a:ext cx="161926" cy="109538"/>
            </a:xfrm>
            <a:custGeom>
              <a:avLst/>
              <a:gdLst>
                <a:gd name="T0" fmla="*/ 48 w 305"/>
                <a:gd name="T1" fmla="*/ 0 h 207"/>
                <a:gd name="T2" fmla="*/ 305 w 305"/>
                <a:gd name="T3" fmla="*/ 168 h 207"/>
                <a:gd name="T4" fmla="*/ 0 w 305"/>
                <a:gd name="T5" fmla="*/ 207 h 207"/>
                <a:gd name="T6" fmla="*/ 20 w 305"/>
                <a:gd name="T7" fmla="*/ 187 h 207"/>
                <a:gd name="T8" fmla="*/ 49 w 305"/>
                <a:gd name="T9" fmla="*/ 138 h 207"/>
                <a:gd name="T10" fmla="*/ 62 w 305"/>
                <a:gd name="T11" fmla="*/ 83 h 207"/>
                <a:gd name="T12" fmla="*/ 58 w 305"/>
                <a:gd name="T13" fmla="*/ 27 h 207"/>
                <a:gd name="T14" fmla="*/ 48 w 305"/>
                <a:gd name="T15" fmla="*/ 0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7">
                  <a:moveTo>
                    <a:pt x="48" y="0"/>
                  </a:moveTo>
                  <a:lnTo>
                    <a:pt x="305" y="168"/>
                  </a:lnTo>
                  <a:lnTo>
                    <a:pt x="0" y="207"/>
                  </a:lnTo>
                  <a:lnTo>
                    <a:pt x="20" y="187"/>
                  </a:lnTo>
                  <a:lnTo>
                    <a:pt x="49" y="138"/>
                  </a:lnTo>
                  <a:lnTo>
                    <a:pt x="62" y="83"/>
                  </a:lnTo>
                  <a:lnTo>
                    <a:pt x="58" y="27"/>
                  </a:lnTo>
                  <a:lnTo>
                    <a:pt x="48" y="0"/>
                  </a:lnTo>
                  <a:close/>
                </a:path>
              </a:pathLst>
            </a:custGeom>
            <a:solidFill>
              <a:srgbClr val="1158EF"/>
            </a:solidFill>
            <a:ln w="7938">
              <a:solidFill>
                <a:srgbClr val="1158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Line 9"/>
            <p:cNvSpPr>
              <a:spLocks noChangeShapeType="1"/>
            </p:cNvSpPr>
            <p:nvPr/>
          </p:nvSpPr>
          <p:spPr bwMode="auto">
            <a:xfrm flipH="1" flipV="1">
              <a:off x="-139978" y="4024835"/>
              <a:ext cx="95251" cy="87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Line 10"/>
            <p:cNvSpPr>
              <a:spLocks noChangeShapeType="1"/>
            </p:cNvSpPr>
            <p:nvPr/>
          </p:nvSpPr>
          <p:spPr bwMode="auto">
            <a:xfrm flipV="1">
              <a:off x="50523" y="3807345"/>
              <a:ext cx="38100" cy="80963"/>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Freeform 11"/>
            <p:cNvSpPr>
              <a:spLocks noEditPoints="1"/>
            </p:cNvSpPr>
            <p:nvPr/>
          </p:nvSpPr>
          <p:spPr bwMode="auto">
            <a:xfrm>
              <a:off x="11629" y="3922169"/>
              <a:ext cx="77788" cy="114301"/>
            </a:xfrm>
            <a:custGeom>
              <a:avLst/>
              <a:gdLst>
                <a:gd name="T0" fmla="*/ 146 w 148"/>
                <a:gd name="T1" fmla="*/ 122 h 217"/>
                <a:gd name="T2" fmla="*/ 133 w 148"/>
                <a:gd name="T3" fmla="*/ 167 h 217"/>
                <a:gd name="T4" fmla="*/ 107 w 148"/>
                <a:gd name="T5" fmla="*/ 198 h 217"/>
                <a:gd name="T6" fmla="*/ 70 w 148"/>
                <a:gd name="T7" fmla="*/ 216 h 217"/>
                <a:gd name="T8" fmla="*/ 37 w 148"/>
                <a:gd name="T9" fmla="*/ 217 h 217"/>
                <a:gd name="T10" fmla="*/ 24 w 148"/>
                <a:gd name="T11" fmla="*/ 216 h 217"/>
                <a:gd name="T12" fmla="*/ 20 w 148"/>
                <a:gd name="T13" fmla="*/ 187 h 217"/>
                <a:gd name="T14" fmla="*/ 25 w 148"/>
                <a:gd name="T15" fmla="*/ 188 h 217"/>
                <a:gd name="T16" fmla="*/ 40 w 148"/>
                <a:gd name="T17" fmla="*/ 193 h 217"/>
                <a:gd name="T18" fmla="*/ 64 w 148"/>
                <a:gd name="T19" fmla="*/ 191 h 217"/>
                <a:gd name="T20" fmla="*/ 97 w 148"/>
                <a:gd name="T21" fmla="*/ 174 h 217"/>
                <a:gd name="T22" fmla="*/ 116 w 148"/>
                <a:gd name="T23" fmla="*/ 138 h 217"/>
                <a:gd name="T24" fmla="*/ 105 w 148"/>
                <a:gd name="T25" fmla="*/ 129 h 217"/>
                <a:gd name="T26" fmla="*/ 82 w 148"/>
                <a:gd name="T27" fmla="*/ 137 h 217"/>
                <a:gd name="T28" fmla="*/ 56 w 148"/>
                <a:gd name="T29" fmla="*/ 137 h 217"/>
                <a:gd name="T30" fmla="*/ 34 w 148"/>
                <a:gd name="T31" fmla="*/ 131 h 217"/>
                <a:gd name="T32" fmla="*/ 12 w 148"/>
                <a:gd name="T33" fmla="*/ 115 h 217"/>
                <a:gd name="T34" fmla="*/ 0 w 148"/>
                <a:gd name="T35" fmla="*/ 89 h 217"/>
                <a:gd name="T36" fmla="*/ 0 w 148"/>
                <a:gd name="T37" fmla="*/ 56 h 217"/>
                <a:gd name="T38" fmla="*/ 20 w 148"/>
                <a:gd name="T39" fmla="*/ 20 h 217"/>
                <a:gd name="T40" fmla="*/ 57 w 148"/>
                <a:gd name="T41" fmla="*/ 0 h 217"/>
                <a:gd name="T42" fmla="*/ 86 w 148"/>
                <a:gd name="T43" fmla="*/ 0 h 217"/>
                <a:gd name="T44" fmla="*/ 112 w 148"/>
                <a:gd name="T45" fmla="*/ 10 h 217"/>
                <a:gd name="T46" fmla="*/ 133 w 148"/>
                <a:gd name="T47" fmla="*/ 31 h 217"/>
                <a:gd name="T48" fmla="*/ 146 w 148"/>
                <a:gd name="T49" fmla="*/ 69 h 217"/>
                <a:gd name="T50" fmla="*/ 119 w 148"/>
                <a:gd name="T51" fmla="*/ 89 h 217"/>
                <a:gd name="T52" fmla="*/ 115 w 148"/>
                <a:gd name="T53" fmla="*/ 55 h 217"/>
                <a:gd name="T54" fmla="*/ 102 w 148"/>
                <a:gd name="T55" fmla="*/ 34 h 217"/>
                <a:gd name="T56" fmla="*/ 87 w 148"/>
                <a:gd name="T57" fmla="*/ 24 h 217"/>
                <a:gd name="T58" fmla="*/ 71 w 148"/>
                <a:gd name="T59" fmla="*/ 23 h 217"/>
                <a:gd name="T60" fmla="*/ 46 w 148"/>
                <a:gd name="T61" fmla="*/ 29 h 217"/>
                <a:gd name="T62" fmla="*/ 30 w 148"/>
                <a:gd name="T63" fmla="*/ 49 h 217"/>
                <a:gd name="T64" fmla="*/ 28 w 148"/>
                <a:gd name="T65" fmla="*/ 83 h 217"/>
                <a:gd name="T66" fmla="*/ 36 w 148"/>
                <a:gd name="T67" fmla="*/ 101 h 217"/>
                <a:gd name="T68" fmla="*/ 51 w 148"/>
                <a:gd name="T69" fmla="*/ 111 h 217"/>
                <a:gd name="T70" fmla="*/ 66 w 148"/>
                <a:gd name="T71" fmla="*/ 114 h 217"/>
                <a:gd name="T72" fmla="*/ 86 w 148"/>
                <a:gd name="T73" fmla="*/ 114 h 217"/>
                <a:gd name="T74" fmla="*/ 107 w 148"/>
                <a:gd name="T75" fmla="*/ 108 h 217"/>
                <a:gd name="T76" fmla="*/ 119 w 148"/>
                <a:gd name="T77" fmla="*/ 99 h 217"/>
                <a:gd name="T78" fmla="*/ 119 w 148"/>
                <a:gd name="T79" fmla="*/ 9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17">
                  <a:moveTo>
                    <a:pt x="148" y="95"/>
                  </a:moveTo>
                  <a:lnTo>
                    <a:pt x="146" y="122"/>
                  </a:lnTo>
                  <a:lnTo>
                    <a:pt x="140" y="145"/>
                  </a:lnTo>
                  <a:lnTo>
                    <a:pt x="133" y="167"/>
                  </a:lnTo>
                  <a:lnTo>
                    <a:pt x="122" y="184"/>
                  </a:lnTo>
                  <a:lnTo>
                    <a:pt x="107" y="198"/>
                  </a:lnTo>
                  <a:lnTo>
                    <a:pt x="90" y="208"/>
                  </a:lnTo>
                  <a:lnTo>
                    <a:pt x="70" y="216"/>
                  </a:lnTo>
                  <a:lnTo>
                    <a:pt x="44" y="217"/>
                  </a:lnTo>
                  <a:lnTo>
                    <a:pt x="37" y="217"/>
                  </a:lnTo>
                  <a:lnTo>
                    <a:pt x="31" y="216"/>
                  </a:lnTo>
                  <a:lnTo>
                    <a:pt x="24" y="216"/>
                  </a:lnTo>
                  <a:lnTo>
                    <a:pt x="20" y="214"/>
                  </a:lnTo>
                  <a:lnTo>
                    <a:pt x="20" y="187"/>
                  </a:lnTo>
                  <a:lnTo>
                    <a:pt x="21" y="187"/>
                  </a:lnTo>
                  <a:lnTo>
                    <a:pt x="25" y="188"/>
                  </a:lnTo>
                  <a:lnTo>
                    <a:pt x="33" y="191"/>
                  </a:lnTo>
                  <a:lnTo>
                    <a:pt x="40" y="193"/>
                  </a:lnTo>
                  <a:lnTo>
                    <a:pt x="48" y="193"/>
                  </a:lnTo>
                  <a:lnTo>
                    <a:pt x="64" y="191"/>
                  </a:lnTo>
                  <a:lnTo>
                    <a:pt x="89" y="183"/>
                  </a:lnTo>
                  <a:lnTo>
                    <a:pt x="97" y="174"/>
                  </a:lnTo>
                  <a:lnTo>
                    <a:pt x="106" y="164"/>
                  </a:lnTo>
                  <a:lnTo>
                    <a:pt x="116" y="138"/>
                  </a:lnTo>
                  <a:lnTo>
                    <a:pt x="117" y="122"/>
                  </a:lnTo>
                  <a:lnTo>
                    <a:pt x="105" y="129"/>
                  </a:lnTo>
                  <a:lnTo>
                    <a:pt x="93" y="134"/>
                  </a:lnTo>
                  <a:lnTo>
                    <a:pt x="82" y="137"/>
                  </a:lnTo>
                  <a:lnTo>
                    <a:pt x="69" y="137"/>
                  </a:lnTo>
                  <a:lnTo>
                    <a:pt x="56" y="137"/>
                  </a:lnTo>
                  <a:lnTo>
                    <a:pt x="44" y="135"/>
                  </a:lnTo>
                  <a:lnTo>
                    <a:pt x="34" y="131"/>
                  </a:lnTo>
                  <a:lnTo>
                    <a:pt x="24" y="125"/>
                  </a:lnTo>
                  <a:lnTo>
                    <a:pt x="12" y="115"/>
                  </a:lnTo>
                  <a:lnTo>
                    <a:pt x="5" y="103"/>
                  </a:lnTo>
                  <a:lnTo>
                    <a:pt x="0" y="89"/>
                  </a:lnTo>
                  <a:lnTo>
                    <a:pt x="0" y="72"/>
                  </a:lnTo>
                  <a:lnTo>
                    <a:pt x="0" y="56"/>
                  </a:lnTo>
                  <a:lnTo>
                    <a:pt x="11" y="30"/>
                  </a:lnTo>
                  <a:lnTo>
                    <a:pt x="20" y="20"/>
                  </a:lnTo>
                  <a:lnTo>
                    <a:pt x="31" y="10"/>
                  </a:lnTo>
                  <a:lnTo>
                    <a:pt x="57" y="0"/>
                  </a:lnTo>
                  <a:lnTo>
                    <a:pt x="71" y="0"/>
                  </a:lnTo>
                  <a:lnTo>
                    <a:pt x="86" y="0"/>
                  </a:lnTo>
                  <a:lnTo>
                    <a:pt x="100" y="4"/>
                  </a:lnTo>
                  <a:lnTo>
                    <a:pt x="112" y="10"/>
                  </a:lnTo>
                  <a:lnTo>
                    <a:pt x="122" y="19"/>
                  </a:lnTo>
                  <a:lnTo>
                    <a:pt x="133" y="31"/>
                  </a:lnTo>
                  <a:lnTo>
                    <a:pt x="140" y="49"/>
                  </a:lnTo>
                  <a:lnTo>
                    <a:pt x="146" y="69"/>
                  </a:lnTo>
                  <a:lnTo>
                    <a:pt x="148" y="95"/>
                  </a:lnTo>
                  <a:close/>
                  <a:moveTo>
                    <a:pt x="119" y="89"/>
                  </a:moveTo>
                  <a:lnTo>
                    <a:pt x="117" y="69"/>
                  </a:lnTo>
                  <a:lnTo>
                    <a:pt x="115" y="55"/>
                  </a:lnTo>
                  <a:lnTo>
                    <a:pt x="109" y="42"/>
                  </a:lnTo>
                  <a:lnTo>
                    <a:pt x="102" y="34"/>
                  </a:lnTo>
                  <a:lnTo>
                    <a:pt x="94" y="29"/>
                  </a:lnTo>
                  <a:lnTo>
                    <a:pt x="87" y="24"/>
                  </a:lnTo>
                  <a:lnTo>
                    <a:pt x="80" y="23"/>
                  </a:lnTo>
                  <a:lnTo>
                    <a:pt x="71" y="23"/>
                  </a:lnTo>
                  <a:lnTo>
                    <a:pt x="61" y="23"/>
                  </a:lnTo>
                  <a:lnTo>
                    <a:pt x="46" y="29"/>
                  </a:lnTo>
                  <a:lnTo>
                    <a:pt x="40" y="34"/>
                  </a:lnTo>
                  <a:lnTo>
                    <a:pt x="30" y="49"/>
                  </a:lnTo>
                  <a:lnTo>
                    <a:pt x="27" y="70"/>
                  </a:lnTo>
                  <a:lnTo>
                    <a:pt x="28" y="83"/>
                  </a:lnTo>
                  <a:lnTo>
                    <a:pt x="31" y="92"/>
                  </a:lnTo>
                  <a:lnTo>
                    <a:pt x="36" y="101"/>
                  </a:lnTo>
                  <a:lnTo>
                    <a:pt x="44" y="106"/>
                  </a:lnTo>
                  <a:lnTo>
                    <a:pt x="51" y="111"/>
                  </a:lnTo>
                  <a:lnTo>
                    <a:pt x="59" y="114"/>
                  </a:lnTo>
                  <a:lnTo>
                    <a:pt x="66" y="114"/>
                  </a:lnTo>
                  <a:lnTo>
                    <a:pt x="74" y="114"/>
                  </a:lnTo>
                  <a:lnTo>
                    <a:pt x="86" y="114"/>
                  </a:lnTo>
                  <a:lnTo>
                    <a:pt x="97" y="111"/>
                  </a:lnTo>
                  <a:lnTo>
                    <a:pt x="107" y="108"/>
                  </a:lnTo>
                  <a:lnTo>
                    <a:pt x="117" y="102"/>
                  </a:lnTo>
                  <a:lnTo>
                    <a:pt x="119" y="99"/>
                  </a:lnTo>
                  <a:lnTo>
                    <a:pt x="119" y="96"/>
                  </a:lnTo>
                  <a:lnTo>
                    <a:pt x="119" y="93"/>
                  </a:lnTo>
                  <a:lnTo>
                    <a:pt x="119" y="89"/>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Line 12"/>
            <p:cNvSpPr>
              <a:spLocks noChangeShapeType="1"/>
            </p:cNvSpPr>
            <p:nvPr/>
          </p:nvSpPr>
          <p:spPr bwMode="auto">
            <a:xfrm flipH="1" flipV="1">
              <a:off x="1731695" y="3867672"/>
              <a:ext cx="14288" cy="115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Line 13"/>
            <p:cNvSpPr>
              <a:spLocks noChangeShapeType="1"/>
            </p:cNvSpPr>
            <p:nvPr/>
          </p:nvSpPr>
          <p:spPr bwMode="auto">
            <a:xfrm flipH="1" flipV="1">
              <a:off x="1731695" y="3867672"/>
              <a:ext cx="14288" cy="115888"/>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Freeform 14"/>
            <p:cNvSpPr>
              <a:spLocks/>
            </p:cNvSpPr>
            <p:nvPr/>
          </p:nvSpPr>
          <p:spPr bwMode="auto">
            <a:xfrm>
              <a:off x="1587232" y="4021660"/>
              <a:ext cx="74613" cy="114301"/>
            </a:xfrm>
            <a:custGeom>
              <a:avLst/>
              <a:gdLst>
                <a:gd name="T0" fmla="*/ 141 w 141"/>
                <a:gd name="T1" fmla="*/ 214 h 214"/>
                <a:gd name="T2" fmla="*/ 0 w 141"/>
                <a:gd name="T3" fmla="*/ 214 h 214"/>
                <a:gd name="T4" fmla="*/ 0 w 141"/>
                <a:gd name="T5" fmla="*/ 184 h 214"/>
                <a:gd name="T6" fmla="*/ 29 w 141"/>
                <a:gd name="T7" fmla="*/ 160 h 214"/>
                <a:gd name="T8" fmla="*/ 43 w 141"/>
                <a:gd name="T9" fmla="*/ 147 h 214"/>
                <a:gd name="T10" fmla="*/ 57 w 141"/>
                <a:gd name="T11" fmla="*/ 134 h 214"/>
                <a:gd name="T12" fmla="*/ 80 w 141"/>
                <a:gd name="T13" fmla="*/ 109 h 214"/>
                <a:gd name="T14" fmla="*/ 93 w 141"/>
                <a:gd name="T15" fmla="*/ 92 h 214"/>
                <a:gd name="T16" fmla="*/ 102 w 141"/>
                <a:gd name="T17" fmla="*/ 76 h 214"/>
                <a:gd name="T18" fmla="*/ 103 w 141"/>
                <a:gd name="T19" fmla="*/ 59 h 214"/>
                <a:gd name="T20" fmla="*/ 102 w 141"/>
                <a:gd name="T21" fmla="*/ 45 h 214"/>
                <a:gd name="T22" fmla="*/ 93 w 141"/>
                <a:gd name="T23" fmla="*/ 35 h 214"/>
                <a:gd name="T24" fmla="*/ 80 w 141"/>
                <a:gd name="T25" fmla="*/ 26 h 214"/>
                <a:gd name="T26" fmla="*/ 63 w 141"/>
                <a:gd name="T27" fmla="*/ 25 h 214"/>
                <a:gd name="T28" fmla="*/ 50 w 141"/>
                <a:gd name="T29" fmla="*/ 26 h 214"/>
                <a:gd name="T30" fmla="*/ 36 w 141"/>
                <a:gd name="T31" fmla="*/ 29 h 214"/>
                <a:gd name="T32" fmla="*/ 20 w 141"/>
                <a:gd name="T33" fmla="*/ 35 h 214"/>
                <a:gd name="T34" fmla="*/ 6 w 141"/>
                <a:gd name="T35" fmla="*/ 43 h 214"/>
                <a:gd name="T36" fmla="*/ 4 w 141"/>
                <a:gd name="T37" fmla="*/ 43 h 214"/>
                <a:gd name="T38" fmla="*/ 4 w 141"/>
                <a:gd name="T39" fmla="*/ 13 h 214"/>
                <a:gd name="T40" fmla="*/ 16 w 141"/>
                <a:gd name="T41" fmla="*/ 9 h 214"/>
                <a:gd name="T42" fmla="*/ 32 w 141"/>
                <a:gd name="T43" fmla="*/ 4 h 214"/>
                <a:gd name="T44" fmla="*/ 47 w 141"/>
                <a:gd name="T45" fmla="*/ 2 h 214"/>
                <a:gd name="T46" fmla="*/ 63 w 141"/>
                <a:gd name="T47" fmla="*/ 0 h 214"/>
                <a:gd name="T48" fmla="*/ 79 w 141"/>
                <a:gd name="T49" fmla="*/ 2 h 214"/>
                <a:gd name="T50" fmla="*/ 105 w 141"/>
                <a:gd name="T51" fmla="*/ 9 h 214"/>
                <a:gd name="T52" fmla="*/ 113 w 141"/>
                <a:gd name="T53" fmla="*/ 16 h 214"/>
                <a:gd name="T54" fmla="*/ 122 w 141"/>
                <a:gd name="T55" fmla="*/ 25 h 214"/>
                <a:gd name="T56" fmla="*/ 132 w 141"/>
                <a:gd name="T57" fmla="*/ 45 h 214"/>
                <a:gd name="T58" fmla="*/ 132 w 141"/>
                <a:gd name="T59" fmla="*/ 58 h 214"/>
                <a:gd name="T60" fmla="*/ 132 w 141"/>
                <a:gd name="T61" fmla="*/ 69 h 214"/>
                <a:gd name="T62" fmla="*/ 129 w 141"/>
                <a:gd name="T63" fmla="*/ 81 h 214"/>
                <a:gd name="T64" fmla="*/ 126 w 141"/>
                <a:gd name="T65" fmla="*/ 91 h 214"/>
                <a:gd name="T66" fmla="*/ 121 w 141"/>
                <a:gd name="T67" fmla="*/ 99 h 214"/>
                <a:gd name="T68" fmla="*/ 115 w 141"/>
                <a:gd name="T69" fmla="*/ 108 h 214"/>
                <a:gd name="T70" fmla="*/ 108 w 141"/>
                <a:gd name="T71" fmla="*/ 117 h 214"/>
                <a:gd name="T72" fmla="*/ 99 w 141"/>
                <a:gd name="T73" fmla="*/ 125 h 214"/>
                <a:gd name="T74" fmla="*/ 89 w 141"/>
                <a:gd name="T75" fmla="*/ 135 h 214"/>
                <a:gd name="T76" fmla="*/ 75 w 141"/>
                <a:gd name="T77" fmla="*/ 150 h 214"/>
                <a:gd name="T78" fmla="*/ 59 w 141"/>
                <a:gd name="T79" fmla="*/ 164 h 214"/>
                <a:gd name="T80" fmla="*/ 43 w 141"/>
                <a:gd name="T81" fmla="*/ 177 h 214"/>
                <a:gd name="T82" fmla="*/ 29 w 141"/>
                <a:gd name="T83" fmla="*/ 190 h 214"/>
                <a:gd name="T84" fmla="*/ 141 w 141"/>
                <a:gd name="T85" fmla="*/ 190 h 214"/>
                <a:gd name="T86" fmla="*/ 141 w 141"/>
                <a:gd name="T87"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4">
                  <a:moveTo>
                    <a:pt x="141" y="214"/>
                  </a:moveTo>
                  <a:lnTo>
                    <a:pt x="0" y="214"/>
                  </a:lnTo>
                  <a:lnTo>
                    <a:pt x="0" y="184"/>
                  </a:lnTo>
                  <a:lnTo>
                    <a:pt x="29" y="160"/>
                  </a:lnTo>
                  <a:lnTo>
                    <a:pt x="43" y="147"/>
                  </a:lnTo>
                  <a:lnTo>
                    <a:pt x="57" y="134"/>
                  </a:lnTo>
                  <a:lnTo>
                    <a:pt x="80" y="109"/>
                  </a:lnTo>
                  <a:lnTo>
                    <a:pt x="93" y="92"/>
                  </a:lnTo>
                  <a:lnTo>
                    <a:pt x="102" y="76"/>
                  </a:lnTo>
                  <a:lnTo>
                    <a:pt x="103" y="59"/>
                  </a:lnTo>
                  <a:lnTo>
                    <a:pt x="102" y="45"/>
                  </a:lnTo>
                  <a:lnTo>
                    <a:pt x="93" y="35"/>
                  </a:lnTo>
                  <a:lnTo>
                    <a:pt x="80" y="26"/>
                  </a:lnTo>
                  <a:lnTo>
                    <a:pt x="63" y="25"/>
                  </a:lnTo>
                  <a:lnTo>
                    <a:pt x="50" y="26"/>
                  </a:lnTo>
                  <a:lnTo>
                    <a:pt x="36" y="29"/>
                  </a:lnTo>
                  <a:lnTo>
                    <a:pt x="20" y="35"/>
                  </a:lnTo>
                  <a:lnTo>
                    <a:pt x="6" y="43"/>
                  </a:lnTo>
                  <a:lnTo>
                    <a:pt x="4" y="43"/>
                  </a:lnTo>
                  <a:lnTo>
                    <a:pt x="4" y="13"/>
                  </a:lnTo>
                  <a:lnTo>
                    <a:pt x="16" y="9"/>
                  </a:lnTo>
                  <a:lnTo>
                    <a:pt x="32" y="4"/>
                  </a:lnTo>
                  <a:lnTo>
                    <a:pt x="47" y="2"/>
                  </a:lnTo>
                  <a:lnTo>
                    <a:pt x="63" y="0"/>
                  </a:lnTo>
                  <a:lnTo>
                    <a:pt x="79" y="2"/>
                  </a:lnTo>
                  <a:lnTo>
                    <a:pt x="105" y="9"/>
                  </a:lnTo>
                  <a:lnTo>
                    <a:pt x="113" y="16"/>
                  </a:lnTo>
                  <a:lnTo>
                    <a:pt x="122" y="25"/>
                  </a:lnTo>
                  <a:lnTo>
                    <a:pt x="132" y="45"/>
                  </a:lnTo>
                  <a:lnTo>
                    <a:pt x="132" y="58"/>
                  </a:lnTo>
                  <a:lnTo>
                    <a:pt x="132" y="69"/>
                  </a:lnTo>
                  <a:lnTo>
                    <a:pt x="129" y="81"/>
                  </a:lnTo>
                  <a:lnTo>
                    <a:pt x="126" y="91"/>
                  </a:lnTo>
                  <a:lnTo>
                    <a:pt x="121" y="99"/>
                  </a:lnTo>
                  <a:lnTo>
                    <a:pt x="115" y="108"/>
                  </a:lnTo>
                  <a:lnTo>
                    <a:pt x="108" y="117"/>
                  </a:lnTo>
                  <a:lnTo>
                    <a:pt x="99" y="125"/>
                  </a:lnTo>
                  <a:lnTo>
                    <a:pt x="89" y="135"/>
                  </a:lnTo>
                  <a:lnTo>
                    <a:pt x="75" y="150"/>
                  </a:lnTo>
                  <a:lnTo>
                    <a:pt x="59" y="164"/>
                  </a:lnTo>
                  <a:lnTo>
                    <a:pt x="43" y="177"/>
                  </a:lnTo>
                  <a:lnTo>
                    <a:pt x="29" y="190"/>
                  </a:lnTo>
                  <a:lnTo>
                    <a:pt x="141" y="190"/>
                  </a:lnTo>
                  <a:lnTo>
                    <a:pt x="141" y="214"/>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5"/>
            <p:cNvSpPr>
              <a:spLocks/>
            </p:cNvSpPr>
            <p:nvPr/>
          </p:nvSpPr>
          <p:spPr bwMode="auto">
            <a:xfrm>
              <a:off x="1687245" y="4024835"/>
              <a:ext cx="71438" cy="112713"/>
            </a:xfrm>
            <a:custGeom>
              <a:avLst/>
              <a:gdLst>
                <a:gd name="T0" fmla="*/ 135 w 135"/>
                <a:gd name="T1" fmla="*/ 143 h 215"/>
                <a:gd name="T2" fmla="*/ 135 w 135"/>
                <a:gd name="T3" fmla="*/ 157 h 215"/>
                <a:gd name="T4" fmla="*/ 131 w 135"/>
                <a:gd name="T5" fmla="*/ 172 h 215"/>
                <a:gd name="T6" fmla="*/ 125 w 135"/>
                <a:gd name="T7" fmla="*/ 185 h 215"/>
                <a:gd name="T8" fmla="*/ 116 w 135"/>
                <a:gd name="T9" fmla="*/ 193 h 215"/>
                <a:gd name="T10" fmla="*/ 105 w 135"/>
                <a:gd name="T11" fmla="*/ 203 h 215"/>
                <a:gd name="T12" fmla="*/ 92 w 135"/>
                <a:gd name="T13" fmla="*/ 209 h 215"/>
                <a:gd name="T14" fmla="*/ 77 w 135"/>
                <a:gd name="T15" fmla="*/ 213 h 215"/>
                <a:gd name="T16" fmla="*/ 59 w 135"/>
                <a:gd name="T17" fmla="*/ 215 h 215"/>
                <a:gd name="T18" fmla="*/ 43 w 135"/>
                <a:gd name="T19" fmla="*/ 213 h 215"/>
                <a:gd name="T20" fmla="*/ 26 w 135"/>
                <a:gd name="T21" fmla="*/ 210 h 215"/>
                <a:gd name="T22" fmla="*/ 11 w 135"/>
                <a:gd name="T23" fmla="*/ 206 h 215"/>
                <a:gd name="T24" fmla="*/ 0 w 135"/>
                <a:gd name="T25" fmla="*/ 202 h 215"/>
                <a:gd name="T26" fmla="*/ 0 w 135"/>
                <a:gd name="T27" fmla="*/ 173 h 215"/>
                <a:gd name="T28" fmla="*/ 1 w 135"/>
                <a:gd name="T29" fmla="*/ 173 h 215"/>
                <a:gd name="T30" fmla="*/ 14 w 135"/>
                <a:gd name="T31" fmla="*/ 179 h 215"/>
                <a:gd name="T32" fmla="*/ 29 w 135"/>
                <a:gd name="T33" fmla="*/ 185 h 215"/>
                <a:gd name="T34" fmla="*/ 44 w 135"/>
                <a:gd name="T35" fmla="*/ 189 h 215"/>
                <a:gd name="T36" fmla="*/ 59 w 135"/>
                <a:gd name="T37" fmla="*/ 190 h 215"/>
                <a:gd name="T38" fmla="*/ 69 w 135"/>
                <a:gd name="T39" fmla="*/ 189 h 215"/>
                <a:gd name="T40" fmla="*/ 77 w 135"/>
                <a:gd name="T41" fmla="*/ 187 h 215"/>
                <a:gd name="T42" fmla="*/ 88 w 135"/>
                <a:gd name="T43" fmla="*/ 183 h 215"/>
                <a:gd name="T44" fmla="*/ 95 w 135"/>
                <a:gd name="T45" fmla="*/ 177 h 215"/>
                <a:gd name="T46" fmla="*/ 100 w 135"/>
                <a:gd name="T47" fmla="*/ 170 h 215"/>
                <a:gd name="T48" fmla="*/ 103 w 135"/>
                <a:gd name="T49" fmla="*/ 163 h 215"/>
                <a:gd name="T50" fmla="*/ 106 w 135"/>
                <a:gd name="T51" fmla="*/ 154 h 215"/>
                <a:gd name="T52" fmla="*/ 108 w 135"/>
                <a:gd name="T53" fmla="*/ 143 h 215"/>
                <a:gd name="T54" fmla="*/ 106 w 135"/>
                <a:gd name="T55" fmla="*/ 133 h 215"/>
                <a:gd name="T56" fmla="*/ 103 w 135"/>
                <a:gd name="T57" fmla="*/ 126 h 215"/>
                <a:gd name="T58" fmla="*/ 99 w 135"/>
                <a:gd name="T59" fmla="*/ 118 h 215"/>
                <a:gd name="T60" fmla="*/ 93 w 135"/>
                <a:gd name="T61" fmla="*/ 113 h 215"/>
                <a:gd name="T62" fmla="*/ 85 w 135"/>
                <a:gd name="T63" fmla="*/ 108 h 215"/>
                <a:gd name="T64" fmla="*/ 75 w 135"/>
                <a:gd name="T65" fmla="*/ 105 h 215"/>
                <a:gd name="T66" fmla="*/ 65 w 135"/>
                <a:gd name="T67" fmla="*/ 104 h 215"/>
                <a:gd name="T68" fmla="*/ 52 w 135"/>
                <a:gd name="T69" fmla="*/ 104 h 215"/>
                <a:gd name="T70" fmla="*/ 40 w 135"/>
                <a:gd name="T71" fmla="*/ 104 h 215"/>
                <a:gd name="T72" fmla="*/ 29 w 135"/>
                <a:gd name="T73" fmla="*/ 105 h 215"/>
                <a:gd name="T74" fmla="*/ 17 w 135"/>
                <a:gd name="T75" fmla="*/ 107 h 215"/>
                <a:gd name="T76" fmla="*/ 8 w 135"/>
                <a:gd name="T77" fmla="*/ 108 h 215"/>
                <a:gd name="T78" fmla="*/ 8 w 135"/>
                <a:gd name="T79" fmla="*/ 0 h 215"/>
                <a:gd name="T80" fmla="*/ 134 w 135"/>
                <a:gd name="T81" fmla="*/ 0 h 215"/>
                <a:gd name="T82" fmla="*/ 134 w 135"/>
                <a:gd name="T83" fmla="*/ 25 h 215"/>
                <a:gd name="T84" fmla="*/ 36 w 135"/>
                <a:gd name="T85" fmla="*/ 25 h 215"/>
                <a:gd name="T86" fmla="*/ 36 w 135"/>
                <a:gd name="T87" fmla="*/ 81 h 215"/>
                <a:gd name="T88" fmla="*/ 42 w 135"/>
                <a:gd name="T89" fmla="*/ 81 h 215"/>
                <a:gd name="T90" fmla="*/ 47 w 135"/>
                <a:gd name="T91" fmla="*/ 80 h 215"/>
                <a:gd name="T92" fmla="*/ 54 w 135"/>
                <a:gd name="T93" fmla="*/ 80 h 215"/>
                <a:gd name="T94" fmla="*/ 59 w 135"/>
                <a:gd name="T95" fmla="*/ 80 h 215"/>
                <a:gd name="T96" fmla="*/ 75 w 135"/>
                <a:gd name="T97" fmla="*/ 81 h 215"/>
                <a:gd name="T98" fmla="*/ 89 w 135"/>
                <a:gd name="T99" fmla="*/ 82 h 215"/>
                <a:gd name="T100" fmla="*/ 100 w 135"/>
                <a:gd name="T101" fmla="*/ 87 h 215"/>
                <a:gd name="T102" fmla="*/ 112 w 135"/>
                <a:gd name="T103" fmla="*/ 92 h 215"/>
                <a:gd name="T104" fmla="*/ 122 w 135"/>
                <a:gd name="T105" fmla="*/ 101 h 215"/>
                <a:gd name="T106" fmla="*/ 129 w 135"/>
                <a:gd name="T107" fmla="*/ 113 h 215"/>
                <a:gd name="T108" fmla="*/ 135 w 135"/>
                <a:gd name="T109" fmla="*/ 126 h 215"/>
                <a:gd name="T110" fmla="*/ 135 w 135"/>
                <a:gd name="T111" fmla="*/ 14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215">
                  <a:moveTo>
                    <a:pt x="135" y="143"/>
                  </a:moveTo>
                  <a:lnTo>
                    <a:pt x="135" y="157"/>
                  </a:lnTo>
                  <a:lnTo>
                    <a:pt x="131" y="172"/>
                  </a:lnTo>
                  <a:lnTo>
                    <a:pt x="125" y="185"/>
                  </a:lnTo>
                  <a:lnTo>
                    <a:pt x="116" y="193"/>
                  </a:lnTo>
                  <a:lnTo>
                    <a:pt x="105" y="203"/>
                  </a:lnTo>
                  <a:lnTo>
                    <a:pt x="92" y="209"/>
                  </a:lnTo>
                  <a:lnTo>
                    <a:pt x="77" y="213"/>
                  </a:lnTo>
                  <a:lnTo>
                    <a:pt x="59" y="215"/>
                  </a:lnTo>
                  <a:lnTo>
                    <a:pt x="43" y="213"/>
                  </a:lnTo>
                  <a:lnTo>
                    <a:pt x="26" y="210"/>
                  </a:lnTo>
                  <a:lnTo>
                    <a:pt x="11" y="206"/>
                  </a:lnTo>
                  <a:lnTo>
                    <a:pt x="0" y="202"/>
                  </a:lnTo>
                  <a:lnTo>
                    <a:pt x="0" y="173"/>
                  </a:lnTo>
                  <a:lnTo>
                    <a:pt x="1" y="173"/>
                  </a:lnTo>
                  <a:lnTo>
                    <a:pt x="14" y="179"/>
                  </a:lnTo>
                  <a:lnTo>
                    <a:pt x="29" y="185"/>
                  </a:lnTo>
                  <a:lnTo>
                    <a:pt x="44" y="189"/>
                  </a:lnTo>
                  <a:lnTo>
                    <a:pt x="59" y="190"/>
                  </a:lnTo>
                  <a:lnTo>
                    <a:pt x="69" y="189"/>
                  </a:lnTo>
                  <a:lnTo>
                    <a:pt x="77" y="187"/>
                  </a:lnTo>
                  <a:lnTo>
                    <a:pt x="88" y="183"/>
                  </a:lnTo>
                  <a:lnTo>
                    <a:pt x="95" y="177"/>
                  </a:lnTo>
                  <a:lnTo>
                    <a:pt x="100" y="170"/>
                  </a:lnTo>
                  <a:lnTo>
                    <a:pt x="103" y="163"/>
                  </a:lnTo>
                  <a:lnTo>
                    <a:pt x="106" y="154"/>
                  </a:lnTo>
                  <a:lnTo>
                    <a:pt x="108" y="143"/>
                  </a:lnTo>
                  <a:lnTo>
                    <a:pt x="106" y="133"/>
                  </a:lnTo>
                  <a:lnTo>
                    <a:pt x="103" y="126"/>
                  </a:lnTo>
                  <a:lnTo>
                    <a:pt x="99" y="118"/>
                  </a:lnTo>
                  <a:lnTo>
                    <a:pt x="93" y="113"/>
                  </a:lnTo>
                  <a:lnTo>
                    <a:pt x="85" y="108"/>
                  </a:lnTo>
                  <a:lnTo>
                    <a:pt x="75" y="105"/>
                  </a:lnTo>
                  <a:lnTo>
                    <a:pt x="65" y="104"/>
                  </a:lnTo>
                  <a:lnTo>
                    <a:pt x="52" y="104"/>
                  </a:lnTo>
                  <a:lnTo>
                    <a:pt x="40" y="104"/>
                  </a:lnTo>
                  <a:lnTo>
                    <a:pt x="29" y="105"/>
                  </a:lnTo>
                  <a:lnTo>
                    <a:pt x="17" y="107"/>
                  </a:lnTo>
                  <a:lnTo>
                    <a:pt x="8" y="108"/>
                  </a:lnTo>
                  <a:lnTo>
                    <a:pt x="8" y="0"/>
                  </a:lnTo>
                  <a:lnTo>
                    <a:pt x="134" y="0"/>
                  </a:lnTo>
                  <a:lnTo>
                    <a:pt x="134" y="25"/>
                  </a:lnTo>
                  <a:lnTo>
                    <a:pt x="36" y="25"/>
                  </a:lnTo>
                  <a:lnTo>
                    <a:pt x="36" y="81"/>
                  </a:lnTo>
                  <a:lnTo>
                    <a:pt x="42" y="81"/>
                  </a:lnTo>
                  <a:lnTo>
                    <a:pt x="47" y="80"/>
                  </a:lnTo>
                  <a:lnTo>
                    <a:pt x="54" y="80"/>
                  </a:lnTo>
                  <a:lnTo>
                    <a:pt x="59" y="80"/>
                  </a:lnTo>
                  <a:lnTo>
                    <a:pt x="75" y="81"/>
                  </a:lnTo>
                  <a:lnTo>
                    <a:pt x="89" y="82"/>
                  </a:lnTo>
                  <a:lnTo>
                    <a:pt x="100" y="87"/>
                  </a:lnTo>
                  <a:lnTo>
                    <a:pt x="112" y="92"/>
                  </a:lnTo>
                  <a:lnTo>
                    <a:pt x="122" y="101"/>
                  </a:lnTo>
                  <a:lnTo>
                    <a:pt x="129" y="113"/>
                  </a:lnTo>
                  <a:lnTo>
                    <a:pt x="135" y="126"/>
                  </a:lnTo>
                  <a:lnTo>
                    <a:pt x="135" y="143"/>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6"/>
            <p:cNvSpPr>
              <a:spLocks noEditPoints="1"/>
            </p:cNvSpPr>
            <p:nvPr/>
          </p:nvSpPr>
          <p:spPr bwMode="auto">
            <a:xfrm>
              <a:off x="1779320" y="4021660"/>
              <a:ext cx="77788" cy="115888"/>
            </a:xfrm>
            <a:custGeom>
              <a:avLst/>
              <a:gdLst>
                <a:gd name="T0" fmla="*/ 148 w 148"/>
                <a:gd name="T1" fmla="*/ 161 h 219"/>
                <a:gd name="T2" fmla="*/ 127 w 148"/>
                <a:gd name="T3" fmla="*/ 199 h 219"/>
                <a:gd name="T4" fmla="*/ 91 w 148"/>
                <a:gd name="T5" fmla="*/ 217 h 219"/>
                <a:gd name="T6" fmla="*/ 61 w 148"/>
                <a:gd name="T7" fmla="*/ 217 h 219"/>
                <a:gd name="T8" fmla="*/ 36 w 148"/>
                <a:gd name="T9" fmla="*/ 207 h 219"/>
                <a:gd name="T10" fmla="*/ 15 w 148"/>
                <a:gd name="T11" fmla="*/ 186 h 219"/>
                <a:gd name="T12" fmla="*/ 2 w 148"/>
                <a:gd name="T13" fmla="*/ 148 h 219"/>
                <a:gd name="T14" fmla="*/ 2 w 148"/>
                <a:gd name="T15" fmla="*/ 95 h 219"/>
                <a:gd name="T16" fmla="*/ 13 w 148"/>
                <a:gd name="T17" fmla="*/ 52 h 219"/>
                <a:gd name="T18" fmla="*/ 39 w 148"/>
                <a:gd name="T19" fmla="*/ 20 h 219"/>
                <a:gd name="T20" fmla="*/ 78 w 148"/>
                <a:gd name="T21" fmla="*/ 3 h 219"/>
                <a:gd name="T22" fmla="*/ 111 w 148"/>
                <a:gd name="T23" fmla="*/ 2 h 219"/>
                <a:gd name="T24" fmla="*/ 123 w 148"/>
                <a:gd name="T25" fmla="*/ 3 h 219"/>
                <a:gd name="T26" fmla="*/ 128 w 148"/>
                <a:gd name="T27" fmla="*/ 30 h 219"/>
                <a:gd name="T28" fmla="*/ 123 w 148"/>
                <a:gd name="T29" fmla="*/ 29 h 219"/>
                <a:gd name="T30" fmla="*/ 107 w 148"/>
                <a:gd name="T31" fmla="*/ 25 h 219"/>
                <a:gd name="T32" fmla="*/ 84 w 148"/>
                <a:gd name="T33" fmla="*/ 26 h 219"/>
                <a:gd name="T34" fmla="*/ 51 w 148"/>
                <a:gd name="T35" fmla="*/ 43 h 219"/>
                <a:gd name="T36" fmla="*/ 32 w 148"/>
                <a:gd name="T37" fmla="*/ 79 h 219"/>
                <a:gd name="T38" fmla="*/ 42 w 148"/>
                <a:gd name="T39" fmla="*/ 88 h 219"/>
                <a:gd name="T40" fmla="*/ 65 w 148"/>
                <a:gd name="T41" fmla="*/ 81 h 219"/>
                <a:gd name="T42" fmla="*/ 92 w 148"/>
                <a:gd name="T43" fmla="*/ 81 h 219"/>
                <a:gd name="T44" fmla="*/ 112 w 148"/>
                <a:gd name="T45" fmla="*/ 86 h 219"/>
                <a:gd name="T46" fmla="*/ 135 w 148"/>
                <a:gd name="T47" fmla="*/ 102 h 219"/>
                <a:gd name="T48" fmla="*/ 147 w 148"/>
                <a:gd name="T49" fmla="*/ 128 h 219"/>
                <a:gd name="T50" fmla="*/ 120 w 148"/>
                <a:gd name="T51" fmla="*/ 147 h 219"/>
                <a:gd name="T52" fmla="*/ 117 w 148"/>
                <a:gd name="T53" fmla="*/ 125 h 219"/>
                <a:gd name="T54" fmla="*/ 104 w 148"/>
                <a:gd name="T55" fmla="*/ 111 h 219"/>
                <a:gd name="T56" fmla="*/ 89 w 148"/>
                <a:gd name="T57" fmla="*/ 105 h 219"/>
                <a:gd name="T58" fmla="*/ 72 w 148"/>
                <a:gd name="T59" fmla="*/ 104 h 219"/>
                <a:gd name="T60" fmla="*/ 51 w 148"/>
                <a:gd name="T61" fmla="*/ 107 h 219"/>
                <a:gd name="T62" fmla="*/ 29 w 148"/>
                <a:gd name="T63" fmla="*/ 115 h 219"/>
                <a:gd name="T64" fmla="*/ 29 w 148"/>
                <a:gd name="T65" fmla="*/ 121 h 219"/>
                <a:gd name="T66" fmla="*/ 29 w 148"/>
                <a:gd name="T67" fmla="*/ 128 h 219"/>
                <a:gd name="T68" fmla="*/ 33 w 148"/>
                <a:gd name="T69" fmla="*/ 163 h 219"/>
                <a:gd name="T70" fmla="*/ 46 w 148"/>
                <a:gd name="T71" fmla="*/ 183 h 219"/>
                <a:gd name="T72" fmla="*/ 61 w 148"/>
                <a:gd name="T73" fmla="*/ 193 h 219"/>
                <a:gd name="T74" fmla="*/ 76 w 148"/>
                <a:gd name="T75" fmla="*/ 196 h 219"/>
                <a:gd name="T76" fmla="*/ 102 w 148"/>
                <a:gd name="T77" fmla="*/ 189 h 219"/>
                <a:gd name="T78" fmla="*/ 114 w 148"/>
                <a:gd name="T79" fmla="*/ 176 h 219"/>
                <a:gd name="T80" fmla="*/ 120 w 148"/>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9">
                  <a:moveTo>
                    <a:pt x="148" y="145"/>
                  </a:moveTo>
                  <a:lnTo>
                    <a:pt x="148" y="161"/>
                  </a:lnTo>
                  <a:lnTo>
                    <a:pt x="137" y="187"/>
                  </a:lnTo>
                  <a:lnTo>
                    <a:pt x="127" y="199"/>
                  </a:lnTo>
                  <a:lnTo>
                    <a:pt x="117" y="207"/>
                  </a:lnTo>
                  <a:lnTo>
                    <a:pt x="91" y="217"/>
                  </a:lnTo>
                  <a:lnTo>
                    <a:pt x="76" y="219"/>
                  </a:lnTo>
                  <a:lnTo>
                    <a:pt x="61" y="217"/>
                  </a:lnTo>
                  <a:lnTo>
                    <a:pt x="48" y="213"/>
                  </a:lnTo>
                  <a:lnTo>
                    <a:pt x="36" y="207"/>
                  </a:lnTo>
                  <a:lnTo>
                    <a:pt x="26" y="199"/>
                  </a:lnTo>
                  <a:lnTo>
                    <a:pt x="15" y="186"/>
                  </a:lnTo>
                  <a:lnTo>
                    <a:pt x="7" y="168"/>
                  </a:lnTo>
                  <a:lnTo>
                    <a:pt x="2" y="148"/>
                  </a:lnTo>
                  <a:lnTo>
                    <a:pt x="0" y="122"/>
                  </a:lnTo>
                  <a:lnTo>
                    <a:pt x="2" y="95"/>
                  </a:lnTo>
                  <a:lnTo>
                    <a:pt x="6" y="72"/>
                  </a:lnTo>
                  <a:lnTo>
                    <a:pt x="13" y="52"/>
                  </a:lnTo>
                  <a:lnTo>
                    <a:pt x="26" y="35"/>
                  </a:lnTo>
                  <a:lnTo>
                    <a:pt x="39" y="20"/>
                  </a:lnTo>
                  <a:lnTo>
                    <a:pt x="58" y="10"/>
                  </a:lnTo>
                  <a:lnTo>
                    <a:pt x="78" y="3"/>
                  </a:lnTo>
                  <a:lnTo>
                    <a:pt x="102" y="0"/>
                  </a:lnTo>
                  <a:lnTo>
                    <a:pt x="111" y="2"/>
                  </a:lnTo>
                  <a:lnTo>
                    <a:pt x="117" y="2"/>
                  </a:lnTo>
                  <a:lnTo>
                    <a:pt x="123" y="3"/>
                  </a:lnTo>
                  <a:lnTo>
                    <a:pt x="128" y="4"/>
                  </a:lnTo>
                  <a:lnTo>
                    <a:pt x="128" y="30"/>
                  </a:lnTo>
                  <a:lnTo>
                    <a:pt x="127" y="30"/>
                  </a:lnTo>
                  <a:lnTo>
                    <a:pt x="123" y="29"/>
                  </a:lnTo>
                  <a:lnTo>
                    <a:pt x="115" y="27"/>
                  </a:lnTo>
                  <a:lnTo>
                    <a:pt x="107" y="25"/>
                  </a:lnTo>
                  <a:lnTo>
                    <a:pt x="98" y="25"/>
                  </a:lnTo>
                  <a:lnTo>
                    <a:pt x="84" y="26"/>
                  </a:lnTo>
                  <a:lnTo>
                    <a:pt x="61" y="35"/>
                  </a:lnTo>
                  <a:lnTo>
                    <a:pt x="51" y="43"/>
                  </a:lnTo>
                  <a:lnTo>
                    <a:pt x="42" y="53"/>
                  </a:lnTo>
                  <a:lnTo>
                    <a:pt x="32" y="79"/>
                  </a:lnTo>
                  <a:lnTo>
                    <a:pt x="29" y="95"/>
                  </a:lnTo>
                  <a:lnTo>
                    <a:pt x="42" y="88"/>
                  </a:lnTo>
                  <a:lnTo>
                    <a:pt x="53" y="84"/>
                  </a:lnTo>
                  <a:lnTo>
                    <a:pt x="65" y="81"/>
                  </a:lnTo>
                  <a:lnTo>
                    <a:pt x="79" y="81"/>
                  </a:lnTo>
                  <a:lnTo>
                    <a:pt x="92" y="81"/>
                  </a:lnTo>
                  <a:lnTo>
                    <a:pt x="102" y="82"/>
                  </a:lnTo>
                  <a:lnTo>
                    <a:pt x="112" y="86"/>
                  </a:lnTo>
                  <a:lnTo>
                    <a:pt x="124" y="92"/>
                  </a:lnTo>
                  <a:lnTo>
                    <a:pt x="135" y="102"/>
                  </a:lnTo>
                  <a:lnTo>
                    <a:pt x="143" y="114"/>
                  </a:lnTo>
                  <a:lnTo>
                    <a:pt x="147" y="128"/>
                  </a:lnTo>
                  <a:lnTo>
                    <a:pt x="148" y="145"/>
                  </a:lnTo>
                  <a:close/>
                  <a:moveTo>
                    <a:pt x="120" y="147"/>
                  </a:moveTo>
                  <a:lnTo>
                    <a:pt x="120" y="135"/>
                  </a:lnTo>
                  <a:lnTo>
                    <a:pt x="117" y="125"/>
                  </a:lnTo>
                  <a:lnTo>
                    <a:pt x="111" y="117"/>
                  </a:lnTo>
                  <a:lnTo>
                    <a:pt x="104" y="111"/>
                  </a:lnTo>
                  <a:lnTo>
                    <a:pt x="97" y="107"/>
                  </a:lnTo>
                  <a:lnTo>
                    <a:pt x="89" y="105"/>
                  </a:lnTo>
                  <a:lnTo>
                    <a:pt x="81" y="104"/>
                  </a:lnTo>
                  <a:lnTo>
                    <a:pt x="72" y="104"/>
                  </a:lnTo>
                  <a:lnTo>
                    <a:pt x="61" y="104"/>
                  </a:lnTo>
                  <a:lnTo>
                    <a:pt x="51" y="107"/>
                  </a:lnTo>
                  <a:lnTo>
                    <a:pt x="41" y="109"/>
                  </a:lnTo>
                  <a:lnTo>
                    <a:pt x="29" y="115"/>
                  </a:lnTo>
                  <a:lnTo>
                    <a:pt x="29" y="118"/>
                  </a:lnTo>
                  <a:lnTo>
                    <a:pt x="29" y="121"/>
                  </a:lnTo>
                  <a:lnTo>
                    <a:pt x="29" y="124"/>
                  </a:lnTo>
                  <a:lnTo>
                    <a:pt x="29" y="128"/>
                  </a:lnTo>
                  <a:lnTo>
                    <a:pt x="29" y="148"/>
                  </a:lnTo>
                  <a:lnTo>
                    <a:pt x="33" y="163"/>
                  </a:lnTo>
                  <a:lnTo>
                    <a:pt x="39" y="176"/>
                  </a:lnTo>
                  <a:lnTo>
                    <a:pt x="46" y="183"/>
                  </a:lnTo>
                  <a:lnTo>
                    <a:pt x="52" y="189"/>
                  </a:lnTo>
                  <a:lnTo>
                    <a:pt x="61" y="193"/>
                  </a:lnTo>
                  <a:lnTo>
                    <a:pt x="68" y="194"/>
                  </a:lnTo>
                  <a:lnTo>
                    <a:pt x="76" y="196"/>
                  </a:lnTo>
                  <a:lnTo>
                    <a:pt x="87" y="194"/>
                  </a:lnTo>
                  <a:lnTo>
                    <a:pt x="102" y="189"/>
                  </a:lnTo>
                  <a:lnTo>
                    <a:pt x="108" y="183"/>
                  </a:lnTo>
                  <a:lnTo>
                    <a:pt x="114" y="176"/>
                  </a:lnTo>
                  <a:lnTo>
                    <a:pt x="120" y="158"/>
                  </a:lnTo>
                  <a:lnTo>
                    <a:pt x="120" y="147"/>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TextBox 276"/>
            <p:cNvSpPr txBox="1"/>
            <p:nvPr/>
          </p:nvSpPr>
          <p:spPr>
            <a:xfrm>
              <a:off x="956761" y="2679397"/>
              <a:ext cx="430473" cy="192510"/>
            </a:xfrm>
            <a:prstGeom prst="rect">
              <a:avLst/>
            </a:prstGeom>
            <a:noFill/>
          </p:spPr>
          <p:txBody>
            <a:bodyPr wrap="none" rtlCol="0">
              <a:spAutoFit/>
            </a:bodyPr>
            <a:lstStyle/>
            <a:p>
              <a:r>
                <a:rPr lang="en-US" sz="1800" b="0" dirty="0">
                  <a:solidFill>
                    <a:schemeClr val="tx1"/>
                  </a:solidFill>
                </a:rPr>
                <a:t>cycles</a:t>
              </a:r>
              <a:endParaRPr lang="en-US" sz="1050" b="0" dirty="0">
                <a:solidFill>
                  <a:schemeClr val="tx1"/>
                </a:solidFill>
              </a:endParaRPr>
            </a:p>
          </p:txBody>
        </p:sp>
        <p:sp>
          <p:nvSpPr>
            <p:cNvPr id="278" name="TextBox 277"/>
            <p:cNvSpPr txBox="1"/>
            <p:nvPr/>
          </p:nvSpPr>
          <p:spPr>
            <a:xfrm>
              <a:off x="1037242" y="4330818"/>
              <a:ext cx="430473" cy="192510"/>
            </a:xfrm>
            <a:prstGeom prst="rect">
              <a:avLst/>
            </a:prstGeom>
            <a:noFill/>
          </p:spPr>
          <p:txBody>
            <a:bodyPr wrap="none" rtlCol="0">
              <a:spAutoFit/>
            </a:bodyPr>
            <a:lstStyle/>
            <a:p>
              <a:r>
                <a:rPr lang="en-US" sz="1800" b="0" dirty="0">
                  <a:solidFill>
                    <a:schemeClr val="tx1"/>
                  </a:solidFill>
                </a:rPr>
                <a:t>cycles</a:t>
              </a:r>
            </a:p>
          </p:txBody>
        </p:sp>
      </p:grpSp>
      <p:sp>
        <p:nvSpPr>
          <p:cNvPr id="284" name="Slide Number Placeholder 283"/>
          <p:cNvSpPr>
            <a:spLocks noGrp="1"/>
          </p:cNvSpPr>
          <p:nvPr>
            <p:ph type="sldNum" sz="quarter" idx="10"/>
          </p:nvPr>
        </p:nvSpPr>
        <p:spPr/>
        <p:txBody>
          <a:bodyPr/>
          <a:lstStyle/>
          <a:p>
            <a:pPr>
              <a:defRPr/>
            </a:pPr>
            <a:r>
              <a:rPr lang="en-CA"/>
              <a:t>(</a:t>
            </a:r>
            <a:fld id="{E67DD05F-8660-3D44-B0A4-5032AD15DD5A}" type="slidenum">
              <a:rPr lang="en-CA" smtClean="0"/>
              <a:pPr>
                <a:defRPr/>
              </a:pPr>
              <a:t>5</a:t>
            </a:fld>
            <a:r>
              <a:rPr lang="en-CA"/>
              <a:t>)</a:t>
            </a:r>
          </a:p>
        </p:txBody>
      </p:sp>
      <p:grpSp>
        <p:nvGrpSpPr>
          <p:cNvPr id="288" name="Group 287"/>
          <p:cNvGrpSpPr/>
          <p:nvPr/>
        </p:nvGrpSpPr>
        <p:grpSpPr>
          <a:xfrm>
            <a:off x="7805784" y="1635127"/>
            <a:ext cx="377827" cy="457203"/>
            <a:chOff x="7805784" y="1635127"/>
            <a:chExt cx="377827" cy="457203"/>
          </a:xfrm>
        </p:grpSpPr>
        <p:sp>
          <p:nvSpPr>
            <p:cNvPr id="289" name="Rectangle 52"/>
            <p:cNvSpPr>
              <a:spLocks noChangeArrowheads="1"/>
            </p:cNvSpPr>
            <p:nvPr/>
          </p:nvSpPr>
          <p:spPr bwMode="auto">
            <a:xfrm>
              <a:off x="7805784" y="1635127"/>
              <a:ext cx="203201" cy="457203"/>
            </a:xfrm>
            <a:prstGeom prst="rect">
              <a:avLst/>
            </a:prstGeom>
            <a:solidFill>
              <a:srgbClr val="FFFFFF"/>
            </a:solidFill>
            <a:ln w="206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Freeform 53"/>
            <p:cNvSpPr>
              <a:spLocks/>
            </p:cNvSpPr>
            <p:nvPr/>
          </p:nvSpPr>
          <p:spPr bwMode="auto">
            <a:xfrm>
              <a:off x="7856584" y="1971679"/>
              <a:ext cx="101601" cy="71438"/>
            </a:xfrm>
            <a:custGeom>
              <a:avLst/>
              <a:gdLst>
                <a:gd name="T0" fmla="*/ 37 w 191"/>
                <a:gd name="T1" fmla="*/ 0 h 136"/>
                <a:gd name="T2" fmla="*/ 37 w 191"/>
                <a:gd name="T3" fmla="*/ 87 h 136"/>
                <a:gd name="T4" fmla="*/ 73 w 191"/>
                <a:gd name="T5" fmla="*/ 87 h 136"/>
                <a:gd name="T6" fmla="*/ 73 w 191"/>
                <a:gd name="T7" fmla="*/ 5 h 136"/>
                <a:gd name="T8" fmla="*/ 109 w 191"/>
                <a:gd name="T9" fmla="*/ 5 h 136"/>
                <a:gd name="T10" fmla="*/ 109 w 191"/>
                <a:gd name="T11" fmla="*/ 87 h 136"/>
                <a:gd name="T12" fmla="*/ 191 w 191"/>
                <a:gd name="T13" fmla="*/ 87 h 136"/>
                <a:gd name="T14" fmla="*/ 191 w 191"/>
                <a:gd name="T15" fmla="*/ 136 h 136"/>
                <a:gd name="T16" fmla="*/ 0 w 191"/>
                <a:gd name="T17" fmla="*/ 136 h 136"/>
                <a:gd name="T18" fmla="*/ 0 w 191"/>
                <a:gd name="T19" fmla="*/ 0 h 136"/>
                <a:gd name="T20" fmla="*/ 37 w 191"/>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36">
                  <a:moveTo>
                    <a:pt x="37" y="0"/>
                  </a:moveTo>
                  <a:lnTo>
                    <a:pt x="37" y="87"/>
                  </a:lnTo>
                  <a:lnTo>
                    <a:pt x="73" y="87"/>
                  </a:lnTo>
                  <a:lnTo>
                    <a:pt x="73" y="5"/>
                  </a:lnTo>
                  <a:lnTo>
                    <a:pt x="109" y="5"/>
                  </a:lnTo>
                  <a:lnTo>
                    <a:pt x="109" y="87"/>
                  </a:lnTo>
                  <a:lnTo>
                    <a:pt x="191" y="87"/>
                  </a:lnTo>
                  <a:lnTo>
                    <a:pt x="191" y="136"/>
                  </a:lnTo>
                  <a:lnTo>
                    <a:pt x="0" y="136"/>
                  </a:lnTo>
                  <a:lnTo>
                    <a:pt x="0"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54"/>
            <p:cNvSpPr>
              <a:spLocks/>
            </p:cNvSpPr>
            <p:nvPr/>
          </p:nvSpPr>
          <p:spPr bwMode="auto">
            <a:xfrm>
              <a:off x="7856584" y="1898654"/>
              <a:ext cx="101601" cy="58738"/>
            </a:xfrm>
            <a:custGeom>
              <a:avLst/>
              <a:gdLst>
                <a:gd name="T0" fmla="*/ 191 w 191"/>
                <a:gd name="T1" fmla="*/ 0 h 112"/>
                <a:gd name="T2" fmla="*/ 191 w 191"/>
                <a:gd name="T3" fmla="*/ 112 h 112"/>
                <a:gd name="T4" fmla="*/ 158 w 191"/>
                <a:gd name="T5" fmla="*/ 112 h 112"/>
                <a:gd name="T6" fmla="*/ 158 w 191"/>
                <a:gd name="T7" fmla="*/ 80 h 112"/>
                <a:gd name="T8" fmla="*/ 35 w 191"/>
                <a:gd name="T9" fmla="*/ 80 h 112"/>
                <a:gd name="T10" fmla="*/ 35 w 191"/>
                <a:gd name="T11" fmla="*/ 112 h 112"/>
                <a:gd name="T12" fmla="*/ 0 w 191"/>
                <a:gd name="T13" fmla="*/ 112 h 112"/>
                <a:gd name="T14" fmla="*/ 0 w 191"/>
                <a:gd name="T15" fmla="*/ 0 h 112"/>
                <a:gd name="T16" fmla="*/ 35 w 191"/>
                <a:gd name="T17" fmla="*/ 0 h 112"/>
                <a:gd name="T18" fmla="*/ 35 w 191"/>
                <a:gd name="T19" fmla="*/ 31 h 112"/>
                <a:gd name="T20" fmla="*/ 158 w 191"/>
                <a:gd name="T21" fmla="*/ 31 h 112"/>
                <a:gd name="T22" fmla="*/ 158 w 191"/>
                <a:gd name="T23" fmla="*/ 0 h 112"/>
                <a:gd name="T24" fmla="*/ 191 w 191"/>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12">
                  <a:moveTo>
                    <a:pt x="191" y="0"/>
                  </a:moveTo>
                  <a:lnTo>
                    <a:pt x="191" y="112"/>
                  </a:lnTo>
                  <a:lnTo>
                    <a:pt x="158" y="112"/>
                  </a:lnTo>
                  <a:lnTo>
                    <a:pt x="158" y="80"/>
                  </a:lnTo>
                  <a:lnTo>
                    <a:pt x="35" y="80"/>
                  </a:lnTo>
                  <a:lnTo>
                    <a:pt x="35" y="112"/>
                  </a:lnTo>
                  <a:lnTo>
                    <a:pt x="0" y="112"/>
                  </a:lnTo>
                  <a:lnTo>
                    <a:pt x="0" y="0"/>
                  </a:lnTo>
                  <a:lnTo>
                    <a:pt x="35" y="0"/>
                  </a:lnTo>
                  <a:lnTo>
                    <a:pt x="35" y="31"/>
                  </a:lnTo>
                  <a:lnTo>
                    <a:pt x="158" y="31"/>
                  </a:lnTo>
                  <a:lnTo>
                    <a:pt x="158" y="0"/>
                  </a:lnTo>
                  <a:lnTo>
                    <a:pt x="1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55"/>
            <p:cNvSpPr>
              <a:spLocks/>
            </p:cNvSpPr>
            <p:nvPr/>
          </p:nvSpPr>
          <p:spPr bwMode="auto">
            <a:xfrm>
              <a:off x="7856584" y="1803403"/>
              <a:ext cx="101601" cy="73025"/>
            </a:xfrm>
            <a:custGeom>
              <a:avLst/>
              <a:gdLst>
                <a:gd name="T0" fmla="*/ 37 w 191"/>
                <a:gd name="T1" fmla="*/ 0 h 138"/>
                <a:gd name="T2" fmla="*/ 37 w 191"/>
                <a:gd name="T3" fmla="*/ 88 h 138"/>
                <a:gd name="T4" fmla="*/ 73 w 191"/>
                <a:gd name="T5" fmla="*/ 88 h 138"/>
                <a:gd name="T6" fmla="*/ 73 w 191"/>
                <a:gd name="T7" fmla="*/ 7 h 138"/>
                <a:gd name="T8" fmla="*/ 109 w 191"/>
                <a:gd name="T9" fmla="*/ 7 h 138"/>
                <a:gd name="T10" fmla="*/ 109 w 191"/>
                <a:gd name="T11" fmla="*/ 88 h 138"/>
                <a:gd name="T12" fmla="*/ 191 w 191"/>
                <a:gd name="T13" fmla="*/ 88 h 138"/>
                <a:gd name="T14" fmla="*/ 191 w 191"/>
                <a:gd name="T15" fmla="*/ 138 h 138"/>
                <a:gd name="T16" fmla="*/ 0 w 191"/>
                <a:gd name="T17" fmla="*/ 138 h 138"/>
                <a:gd name="T18" fmla="*/ 0 w 191"/>
                <a:gd name="T19" fmla="*/ 0 h 138"/>
                <a:gd name="T20" fmla="*/ 37 w 191"/>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38">
                  <a:moveTo>
                    <a:pt x="37" y="0"/>
                  </a:moveTo>
                  <a:lnTo>
                    <a:pt x="37" y="88"/>
                  </a:lnTo>
                  <a:lnTo>
                    <a:pt x="73" y="88"/>
                  </a:lnTo>
                  <a:lnTo>
                    <a:pt x="73" y="7"/>
                  </a:lnTo>
                  <a:lnTo>
                    <a:pt x="109" y="7"/>
                  </a:lnTo>
                  <a:lnTo>
                    <a:pt x="109" y="88"/>
                  </a:lnTo>
                  <a:lnTo>
                    <a:pt x="191" y="88"/>
                  </a:lnTo>
                  <a:lnTo>
                    <a:pt x="191" y="138"/>
                  </a:lnTo>
                  <a:lnTo>
                    <a:pt x="0" y="138"/>
                  </a:lnTo>
                  <a:lnTo>
                    <a:pt x="0"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56"/>
            <p:cNvSpPr>
              <a:spLocks noEditPoints="1"/>
            </p:cNvSpPr>
            <p:nvPr/>
          </p:nvSpPr>
          <p:spPr bwMode="auto">
            <a:xfrm>
              <a:off x="7854997" y="1687515"/>
              <a:ext cx="104776" cy="104776"/>
            </a:xfrm>
            <a:custGeom>
              <a:avLst/>
              <a:gdLst>
                <a:gd name="T0" fmla="*/ 100 w 200"/>
                <a:gd name="T1" fmla="*/ 0 h 197"/>
                <a:gd name="T2" fmla="*/ 122 w 200"/>
                <a:gd name="T3" fmla="*/ 0 h 197"/>
                <a:gd name="T4" fmla="*/ 159 w 200"/>
                <a:gd name="T5" fmla="*/ 14 h 197"/>
                <a:gd name="T6" fmla="*/ 172 w 200"/>
                <a:gd name="T7" fmla="*/ 26 h 197"/>
                <a:gd name="T8" fmla="*/ 185 w 200"/>
                <a:gd name="T9" fmla="*/ 40 h 197"/>
                <a:gd name="T10" fmla="*/ 198 w 200"/>
                <a:gd name="T11" fmla="*/ 76 h 197"/>
                <a:gd name="T12" fmla="*/ 200 w 200"/>
                <a:gd name="T13" fmla="*/ 98 h 197"/>
                <a:gd name="T14" fmla="*/ 198 w 200"/>
                <a:gd name="T15" fmla="*/ 121 h 197"/>
                <a:gd name="T16" fmla="*/ 185 w 200"/>
                <a:gd name="T17" fmla="*/ 157 h 197"/>
                <a:gd name="T18" fmla="*/ 172 w 200"/>
                <a:gd name="T19" fmla="*/ 171 h 197"/>
                <a:gd name="T20" fmla="*/ 159 w 200"/>
                <a:gd name="T21" fmla="*/ 183 h 197"/>
                <a:gd name="T22" fmla="*/ 122 w 200"/>
                <a:gd name="T23" fmla="*/ 196 h 197"/>
                <a:gd name="T24" fmla="*/ 100 w 200"/>
                <a:gd name="T25" fmla="*/ 197 h 197"/>
                <a:gd name="T26" fmla="*/ 77 w 200"/>
                <a:gd name="T27" fmla="*/ 196 h 197"/>
                <a:gd name="T28" fmla="*/ 41 w 200"/>
                <a:gd name="T29" fmla="*/ 183 h 197"/>
                <a:gd name="T30" fmla="*/ 27 w 200"/>
                <a:gd name="T31" fmla="*/ 171 h 197"/>
                <a:gd name="T32" fmla="*/ 14 w 200"/>
                <a:gd name="T33" fmla="*/ 157 h 197"/>
                <a:gd name="T34" fmla="*/ 1 w 200"/>
                <a:gd name="T35" fmla="*/ 121 h 197"/>
                <a:gd name="T36" fmla="*/ 0 w 200"/>
                <a:gd name="T37" fmla="*/ 98 h 197"/>
                <a:gd name="T38" fmla="*/ 1 w 200"/>
                <a:gd name="T39" fmla="*/ 76 h 197"/>
                <a:gd name="T40" fmla="*/ 14 w 200"/>
                <a:gd name="T41" fmla="*/ 40 h 197"/>
                <a:gd name="T42" fmla="*/ 27 w 200"/>
                <a:gd name="T43" fmla="*/ 26 h 197"/>
                <a:gd name="T44" fmla="*/ 41 w 200"/>
                <a:gd name="T45" fmla="*/ 14 h 197"/>
                <a:gd name="T46" fmla="*/ 77 w 200"/>
                <a:gd name="T47" fmla="*/ 0 h 197"/>
                <a:gd name="T48" fmla="*/ 100 w 200"/>
                <a:gd name="T49" fmla="*/ 0 h 197"/>
                <a:gd name="T50" fmla="*/ 149 w 200"/>
                <a:gd name="T51" fmla="*/ 65 h 197"/>
                <a:gd name="T52" fmla="*/ 139 w 200"/>
                <a:gd name="T53" fmla="*/ 59 h 197"/>
                <a:gd name="T54" fmla="*/ 128 w 200"/>
                <a:gd name="T55" fmla="*/ 55 h 197"/>
                <a:gd name="T56" fmla="*/ 115 w 200"/>
                <a:gd name="T57" fmla="*/ 52 h 197"/>
                <a:gd name="T58" fmla="*/ 100 w 200"/>
                <a:gd name="T59" fmla="*/ 50 h 197"/>
                <a:gd name="T60" fmla="*/ 83 w 200"/>
                <a:gd name="T61" fmla="*/ 52 h 197"/>
                <a:gd name="T62" fmla="*/ 70 w 200"/>
                <a:gd name="T63" fmla="*/ 55 h 197"/>
                <a:gd name="T64" fmla="*/ 59 w 200"/>
                <a:gd name="T65" fmla="*/ 59 h 197"/>
                <a:gd name="T66" fmla="*/ 51 w 200"/>
                <a:gd name="T67" fmla="*/ 65 h 197"/>
                <a:gd name="T68" fmla="*/ 44 w 200"/>
                <a:gd name="T69" fmla="*/ 72 h 197"/>
                <a:gd name="T70" fmla="*/ 40 w 200"/>
                <a:gd name="T71" fmla="*/ 81 h 197"/>
                <a:gd name="T72" fmla="*/ 37 w 200"/>
                <a:gd name="T73" fmla="*/ 89 h 197"/>
                <a:gd name="T74" fmla="*/ 36 w 200"/>
                <a:gd name="T75" fmla="*/ 98 h 197"/>
                <a:gd name="T76" fmla="*/ 37 w 200"/>
                <a:gd name="T77" fmla="*/ 108 h 197"/>
                <a:gd name="T78" fmla="*/ 40 w 200"/>
                <a:gd name="T79" fmla="*/ 116 h 197"/>
                <a:gd name="T80" fmla="*/ 44 w 200"/>
                <a:gd name="T81" fmla="*/ 124 h 197"/>
                <a:gd name="T82" fmla="*/ 51 w 200"/>
                <a:gd name="T83" fmla="*/ 131 h 197"/>
                <a:gd name="T84" fmla="*/ 59 w 200"/>
                <a:gd name="T85" fmla="*/ 137 h 197"/>
                <a:gd name="T86" fmla="*/ 70 w 200"/>
                <a:gd name="T87" fmla="*/ 142 h 197"/>
                <a:gd name="T88" fmla="*/ 85 w 200"/>
                <a:gd name="T89" fmla="*/ 145 h 197"/>
                <a:gd name="T90" fmla="*/ 100 w 200"/>
                <a:gd name="T91" fmla="*/ 145 h 197"/>
                <a:gd name="T92" fmla="*/ 116 w 200"/>
                <a:gd name="T93" fmla="*/ 145 h 197"/>
                <a:gd name="T94" fmla="*/ 129 w 200"/>
                <a:gd name="T95" fmla="*/ 142 h 197"/>
                <a:gd name="T96" fmla="*/ 141 w 200"/>
                <a:gd name="T97" fmla="*/ 138 h 197"/>
                <a:gd name="T98" fmla="*/ 149 w 200"/>
                <a:gd name="T99" fmla="*/ 131 h 197"/>
                <a:gd name="T100" fmla="*/ 156 w 200"/>
                <a:gd name="T101" fmla="*/ 125 h 197"/>
                <a:gd name="T102" fmla="*/ 161 w 200"/>
                <a:gd name="T103" fmla="*/ 116 h 197"/>
                <a:gd name="T104" fmla="*/ 164 w 200"/>
                <a:gd name="T105" fmla="*/ 108 h 197"/>
                <a:gd name="T106" fmla="*/ 164 w 200"/>
                <a:gd name="T107" fmla="*/ 98 h 197"/>
                <a:gd name="T108" fmla="*/ 164 w 200"/>
                <a:gd name="T109" fmla="*/ 89 h 197"/>
                <a:gd name="T110" fmla="*/ 161 w 200"/>
                <a:gd name="T111" fmla="*/ 81 h 197"/>
                <a:gd name="T112" fmla="*/ 155 w 200"/>
                <a:gd name="T113" fmla="*/ 72 h 197"/>
                <a:gd name="T114" fmla="*/ 149 w 200"/>
                <a:gd name="T115" fmla="*/ 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 h="197">
                  <a:moveTo>
                    <a:pt x="100" y="0"/>
                  </a:moveTo>
                  <a:lnTo>
                    <a:pt x="122" y="0"/>
                  </a:lnTo>
                  <a:lnTo>
                    <a:pt x="159" y="14"/>
                  </a:lnTo>
                  <a:lnTo>
                    <a:pt x="172" y="26"/>
                  </a:lnTo>
                  <a:lnTo>
                    <a:pt x="185" y="40"/>
                  </a:lnTo>
                  <a:lnTo>
                    <a:pt x="198" y="76"/>
                  </a:lnTo>
                  <a:lnTo>
                    <a:pt x="200" y="98"/>
                  </a:lnTo>
                  <a:lnTo>
                    <a:pt x="198" y="121"/>
                  </a:lnTo>
                  <a:lnTo>
                    <a:pt x="185" y="157"/>
                  </a:lnTo>
                  <a:lnTo>
                    <a:pt x="172" y="171"/>
                  </a:lnTo>
                  <a:lnTo>
                    <a:pt x="159" y="183"/>
                  </a:lnTo>
                  <a:lnTo>
                    <a:pt x="122" y="196"/>
                  </a:lnTo>
                  <a:lnTo>
                    <a:pt x="100" y="197"/>
                  </a:lnTo>
                  <a:lnTo>
                    <a:pt x="77" y="196"/>
                  </a:lnTo>
                  <a:lnTo>
                    <a:pt x="41" y="183"/>
                  </a:lnTo>
                  <a:lnTo>
                    <a:pt x="27" y="171"/>
                  </a:lnTo>
                  <a:lnTo>
                    <a:pt x="14" y="157"/>
                  </a:lnTo>
                  <a:lnTo>
                    <a:pt x="1" y="121"/>
                  </a:lnTo>
                  <a:lnTo>
                    <a:pt x="0" y="98"/>
                  </a:lnTo>
                  <a:lnTo>
                    <a:pt x="1" y="76"/>
                  </a:lnTo>
                  <a:lnTo>
                    <a:pt x="14" y="40"/>
                  </a:lnTo>
                  <a:lnTo>
                    <a:pt x="27" y="26"/>
                  </a:lnTo>
                  <a:lnTo>
                    <a:pt x="41" y="14"/>
                  </a:lnTo>
                  <a:lnTo>
                    <a:pt x="77" y="0"/>
                  </a:lnTo>
                  <a:lnTo>
                    <a:pt x="100" y="0"/>
                  </a:lnTo>
                  <a:close/>
                  <a:moveTo>
                    <a:pt x="149" y="65"/>
                  </a:moveTo>
                  <a:lnTo>
                    <a:pt x="139" y="59"/>
                  </a:lnTo>
                  <a:lnTo>
                    <a:pt x="128" y="55"/>
                  </a:lnTo>
                  <a:lnTo>
                    <a:pt x="115" y="52"/>
                  </a:lnTo>
                  <a:lnTo>
                    <a:pt x="100" y="50"/>
                  </a:lnTo>
                  <a:lnTo>
                    <a:pt x="83" y="52"/>
                  </a:lnTo>
                  <a:lnTo>
                    <a:pt x="70" y="55"/>
                  </a:lnTo>
                  <a:lnTo>
                    <a:pt x="59" y="59"/>
                  </a:lnTo>
                  <a:lnTo>
                    <a:pt x="51" y="65"/>
                  </a:lnTo>
                  <a:lnTo>
                    <a:pt x="44" y="72"/>
                  </a:lnTo>
                  <a:lnTo>
                    <a:pt x="40" y="81"/>
                  </a:lnTo>
                  <a:lnTo>
                    <a:pt x="37" y="89"/>
                  </a:lnTo>
                  <a:lnTo>
                    <a:pt x="36" y="98"/>
                  </a:lnTo>
                  <a:lnTo>
                    <a:pt x="37" y="108"/>
                  </a:lnTo>
                  <a:lnTo>
                    <a:pt x="40" y="116"/>
                  </a:lnTo>
                  <a:lnTo>
                    <a:pt x="44" y="124"/>
                  </a:lnTo>
                  <a:lnTo>
                    <a:pt x="51" y="131"/>
                  </a:lnTo>
                  <a:lnTo>
                    <a:pt x="59" y="137"/>
                  </a:lnTo>
                  <a:lnTo>
                    <a:pt x="70" y="142"/>
                  </a:lnTo>
                  <a:lnTo>
                    <a:pt x="85" y="145"/>
                  </a:lnTo>
                  <a:lnTo>
                    <a:pt x="100" y="145"/>
                  </a:lnTo>
                  <a:lnTo>
                    <a:pt x="116" y="145"/>
                  </a:lnTo>
                  <a:lnTo>
                    <a:pt x="129" y="142"/>
                  </a:lnTo>
                  <a:lnTo>
                    <a:pt x="141" y="138"/>
                  </a:lnTo>
                  <a:lnTo>
                    <a:pt x="149" y="131"/>
                  </a:lnTo>
                  <a:lnTo>
                    <a:pt x="156" y="125"/>
                  </a:lnTo>
                  <a:lnTo>
                    <a:pt x="161" y="116"/>
                  </a:lnTo>
                  <a:lnTo>
                    <a:pt x="164" y="108"/>
                  </a:lnTo>
                  <a:lnTo>
                    <a:pt x="164" y="98"/>
                  </a:lnTo>
                  <a:lnTo>
                    <a:pt x="164" y="89"/>
                  </a:lnTo>
                  <a:lnTo>
                    <a:pt x="161" y="81"/>
                  </a:lnTo>
                  <a:lnTo>
                    <a:pt x="155" y="72"/>
                  </a:lnTo>
                  <a:lnTo>
                    <a:pt x="149"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Line 62"/>
            <p:cNvSpPr>
              <a:spLocks noChangeShapeType="1"/>
            </p:cNvSpPr>
            <p:nvPr/>
          </p:nvSpPr>
          <p:spPr bwMode="auto">
            <a:xfrm>
              <a:off x="8008985" y="1889129"/>
              <a:ext cx="152401" cy="152401"/>
            </a:xfrm>
            <a:prstGeom prst="line">
              <a:avLst/>
            </a:prstGeom>
            <a:noFill/>
            <a:ln w="23813">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Freeform 63"/>
            <p:cNvSpPr>
              <a:spLocks/>
            </p:cNvSpPr>
            <p:nvPr/>
          </p:nvSpPr>
          <p:spPr bwMode="auto">
            <a:xfrm>
              <a:off x="8035973" y="1914529"/>
              <a:ext cx="147638" cy="149226"/>
            </a:xfrm>
            <a:custGeom>
              <a:avLst/>
              <a:gdLst>
                <a:gd name="T0" fmla="*/ 150 w 279"/>
                <a:gd name="T1" fmla="*/ 0 h 281"/>
                <a:gd name="T2" fmla="*/ 279 w 279"/>
                <a:gd name="T3" fmla="*/ 281 h 281"/>
                <a:gd name="T4" fmla="*/ 0 w 279"/>
                <a:gd name="T5" fmla="*/ 151 h 281"/>
                <a:gd name="T6" fmla="*/ 27 w 279"/>
                <a:gd name="T7" fmla="*/ 146 h 281"/>
                <a:gd name="T8" fmla="*/ 78 w 279"/>
                <a:gd name="T9" fmla="*/ 120 h 281"/>
                <a:gd name="T10" fmla="*/ 118 w 279"/>
                <a:gd name="T11" fmla="*/ 79 h 281"/>
                <a:gd name="T12" fmla="*/ 144 w 279"/>
                <a:gd name="T13" fmla="*/ 29 h 281"/>
                <a:gd name="T14" fmla="*/ 150 w 279"/>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81">
                  <a:moveTo>
                    <a:pt x="150" y="0"/>
                  </a:moveTo>
                  <a:lnTo>
                    <a:pt x="279" y="281"/>
                  </a:lnTo>
                  <a:lnTo>
                    <a:pt x="0" y="151"/>
                  </a:lnTo>
                  <a:lnTo>
                    <a:pt x="27" y="146"/>
                  </a:lnTo>
                  <a:lnTo>
                    <a:pt x="78" y="120"/>
                  </a:lnTo>
                  <a:lnTo>
                    <a:pt x="118" y="79"/>
                  </a:lnTo>
                  <a:lnTo>
                    <a:pt x="144" y="29"/>
                  </a:lnTo>
                  <a:lnTo>
                    <a:pt x="150" y="0"/>
                  </a:lnTo>
                  <a:close/>
                </a:path>
              </a:pathLst>
            </a:custGeom>
            <a:solidFill>
              <a:srgbClr val="E5AB23"/>
            </a:solidFill>
            <a:ln w="7938">
              <a:solidFill>
                <a:srgbClr val="E5AB2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6" name="Group 295"/>
          <p:cNvGrpSpPr/>
          <p:nvPr/>
        </p:nvGrpSpPr>
        <p:grpSpPr>
          <a:xfrm>
            <a:off x="7805784" y="2143130"/>
            <a:ext cx="377827" cy="457203"/>
            <a:chOff x="7805784" y="2143130"/>
            <a:chExt cx="377827" cy="457203"/>
          </a:xfrm>
        </p:grpSpPr>
        <p:sp>
          <p:nvSpPr>
            <p:cNvPr id="297" name="Line 64"/>
            <p:cNvSpPr>
              <a:spLocks noChangeShapeType="1"/>
            </p:cNvSpPr>
            <p:nvPr/>
          </p:nvSpPr>
          <p:spPr bwMode="auto">
            <a:xfrm flipV="1">
              <a:off x="8008985" y="2193930"/>
              <a:ext cx="152401" cy="152401"/>
            </a:xfrm>
            <a:prstGeom prst="line">
              <a:avLst/>
            </a:prstGeom>
            <a:noFill/>
            <a:ln w="23813">
              <a:solidFill>
                <a:srgbClr val="E5AB2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Freeform 65"/>
            <p:cNvSpPr>
              <a:spLocks/>
            </p:cNvSpPr>
            <p:nvPr/>
          </p:nvSpPr>
          <p:spPr bwMode="auto">
            <a:xfrm>
              <a:off x="8034385" y="2171705"/>
              <a:ext cx="149226" cy="149226"/>
            </a:xfrm>
            <a:custGeom>
              <a:avLst/>
              <a:gdLst>
                <a:gd name="T0" fmla="*/ 0 w 280"/>
                <a:gd name="T1" fmla="*/ 130 h 281"/>
                <a:gd name="T2" fmla="*/ 280 w 280"/>
                <a:gd name="T3" fmla="*/ 0 h 281"/>
                <a:gd name="T4" fmla="*/ 151 w 280"/>
                <a:gd name="T5" fmla="*/ 281 h 281"/>
                <a:gd name="T6" fmla="*/ 145 w 280"/>
                <a:gd name="T7" fmla="*/ 252 h 281"/>
                <a:gd name="T8" fmla="*/ 119 w 280"/>
                <a:gd name="T9" fmla="*/ 202 h 281"/>
                <a:gd name="T10" fmla="*/ 79 w 280"/>
                <a:gd name="T11" fmla="*/ 161 h 281"/>
                <a:gd name="T12" fmla="*/ 28 w 280"/>
                <a:gd name="T13" fmla="*/ 135 h 281"/>
                <a:gd name="T14" fmla="*/ 0 w 280"/>
                <a:gd name="T15" fmla="*/ 13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281">
                  <a:moveTo>
                    <a:pt x="0" y="130"/>
                  </a:moveTo>
                  <a:lnTo>
                    <a:pt x="280" y="0"/>
                  </a:lnTo>
                  <a:lnTo>
                    <a:pt x="151" y="281"/>
                  </a:lnTo>
                  <a:lnTo>
                    <a:pt x="145" y="252"/>
                  </a:lnTo>
                  <a:lnTo>
                    <a:pt x="119" y="202"/>
                  </a:lnTo>
                  <a:lnTo>
                    <a:pt x="79" y="161"/>
                  </a:lnTo>
                  <a:lnTo>
                    <a:pt x="28" y="135"/>
                  </a:lnTo>
                  <a:lnTo>
                    <a:pt x="0" y="130"/>
                  </a:lnTo>
                  <a:close/>
                </a:path>
              </a:pathLst>
            </a:custGeom>
            <a:solidFill>
              <a:srgbClr val="E5AB23"/>
            </a:solidFill>
            <a:ln w="7938">
              <a:solidFill>
                <a:srgbClr val="E5AB2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Rectangle 87"/>
            <p:cNvSpPr>
              <a:spLocks noChangeArrowheads="1"/>
            </p:cNvSpPr>
            <p:nvPr/>
          </p:nvSpPr>
          <p:spPr bwMode="auto">
            <a:xfrm>
              <a:off x="7805784" y="2143130"/>
              <a:ext cx="203201" cy="457203"/>
            </a:xfrm>
            <a:prstGeom prst="rect">
              <a:avLst/>
            </a:prstGeom>
            <a:solidFill>
              <a:srgbClr val="FFFFFF"/>
            </a:solidFill>
            <a:ln w="206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88"/>
            <p:cNvSpPr>
              <a:spLocks/>
            </p:cNvSpPr>
            <p:nvPr/>
          </p:nvSpPr>
          <p:spPr bwMode="auto">
            <a:xfrm>
              <a:off x="7856584" y="2478095"/>
              <a:ext cx="101601" cy="73025"/>
            </a:xfrm>
            <a:custGeom>
              <a:avLst/>
              <a:gdLst>
                <a:gd name="T0" fmla="*/ 37 w 191"/>
                <a:gd name="T1" fmla="*/ 0 h 138"/>
                <a:gd name="T2" fmla="*/ 37 w 191"/>
                <a:gd name="T3" fmla="*/ 89 h 138"/>
                <a:gd name="T4" fmla="*/ 73 w 191"/>
                <a:gd name="T5" fmla="*/ 89 h 138"/>
                <a:gd name="T6" fmla="*/ 73 w 191"/>
                <a:gd name="T7" fmla="*/ 7 h 138"/>
                <a:gd name="T8" fmla="*/ 109 w 191"/>
                <a:gd name="T9" fmla="*/ 7 h 138"/>
                <a:gd name="T10" fmla="*/ 109 w 191"/>
                <a:gd name="T11" fmla="*/ 89 h 138"/>
                <a:gd name="T12" fmla="*/ 191 w 191"/>
                <a:gd name="T13" fmla="*/ 89 h 138"/>
                <a:gd name="T14" fmla="*/ 191 w 191"/>
                <a:gd name="T15" fmla="*/ 138 h 138"/>
                <a:gd name="T16" fmla="*/ 0 w 191"/>
                <a:gd name="T17" fmla="*/ 138 h 138"/>
                <a:gd name="T18" fmla="*/ 0 w 191"/>
                <a:gd name="T19" fmla="*/ 0 h 138"/>
                <a:gd name="T20" fmla="*/ 37 w 191"/>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38">
                  <a:moveTo>
                    <a:pt x="37" y="0"/>
                  </a:moveTo>
                  <a:lnTo>
                    <a:pt x="37" y="89"/>
                  </a:lnTo>
                  <a:lnTo>
                    <a:pt x="73" y="89"/>
                  </a:lnTo>
                  <a:lnTo>
                    <a:pt x="73" y="7"/>
                  </a:lnTo>
                  <a:lnTo>
                    <a:pt x="109" y="7"/>
                  </a:lnTo>
                  <a:lnTo>
                    <a:pt x="109" y="89"/>
                  </a:lnTo>
                  <a:lnTo>
                    <a:pt x="191" y="89"/>
                  </a:lnTo>
                  <a:lnTo>
                    <a:pt x="191" y="138"/>
                  </a:lnTo>
                  <a:lnTo>
                    <a:pt x="0" y="138"/>
                  </a:lnTo>
                  <a:lnTo>
                    <a:pt x="0"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89"/>
            <p:cNvSpPr>
              <a:spLocks/>
            </p:cNvSpPr>
            <p:nvPr/>
          </p:nvSpPr>
          <p:spPr bwMode="auto">
            <a:xfrm>
              <a:off x="7856584" y="2405069"/>
              <a:ext cx="101601" cy="60325"/>
            </a:xfrm>
            <a:custGeom>
              <a:avLst/>
              <a:gdLst>
                <a:gd name="T0" fmla="*/ 191 w 191"/>
                <a:gd name="T1" fmla="*/ 0 h 112"/>
                <a:gd name="T2" fmla="*/ 191 w 191"/>
                <a:gd name="T3" fmla="*/ 112 h 112"/>
                <a:gd name="T4" fmla="*/ 158 w 191"/>
                <a:gd name="T5" fmla="*/ 112 h 112"/>
                <a:gd name="T6" fmla="*/ 158 w 191"/>
                <a:gd name="T7" fmla="*/ 82 h 112"/>
                <a:gd name="T8" fmla="*/ 35 w 191"/>
                <a:gd name="T9" fmla="*/ 82 h 112"/>
                <a:gd name="T10" fmla="*/ 35 w 191"/>
                <a:gd name="T11" fmla="*/ 112 h 112"/>
                <a:gd name="T12" fmla="*/ 0 w 191"/>
                <a:gd name="T13" fmla="*/ 112 h 112"/>
                <a:gd name="T14" fmla="*/ 0 w 191"/>
                <a:gd name="T15" fmla="*/ 0 h 112"/>
                <a:gd name="T16" fmla="*/ 35 w 191"/>
                <a:gd name="T17" fmla="*/ 0 h 112"/>
                <a:gd name="T18" fmla="*/ 35 w 191"/>
                <a:gd name="T19" fmla="*/ 31 h 112"/>
                <a:gd name="T20" fmla="*/ 158 w 191"/>
                <a:gd name="T21" fmla="*/ 31 h 112"/>
                <a:gd name="T22" fmla="*/ 158 w 191"/>
                <a:gd name="T23" fmla="*/ 0 h 112"/>
                <a:gd name="T24" fmla="*/ 191 w 191"/>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12">
                  <a:moveTo>
                    <a:pt x="191" y="0"/>
                  </a:moveTo>
                  <a:lnTo>
                    <a:pt x="191" y="112"/>
                  </a:lnTo>
                  <a:lnTo>
                    <a:pt x="158" y="112"/>
                  </a:lnTo>
                  <a:lnTo>
                    <a:pt x="158" y="82"/>
                  </a:lnTo>
                  <a:lnTo>
                    <a:pt x="35" y="82"/>
                  </a:lnTo>
                  <a:lnTo>
                    <a:pt x="35" y="112"/>
                  </a:lnTo>
                  <a:lnTo>
                    <a:pt x="0" y="112"/>
                  </a:lnTo>
                  <a:lnTo>
                    <a:pt x="0" y="0"/>
                  </a:lnTo>
                  <a:lnTo>
                    <a:pt x="35" y="0"/>
                  </a:lnTo>
                  <a:lnTo>
                    <a:pt x="35" y="31"/>
                  </a:lnTo>
                  <a:lnTo>
                    <a:pt x="158" y="31"/>
                  </a:lnTo>
                  <a:lnTo>
                    <a:pt x="158" y="0"/>
                  </a:lnTo>
                  <a:lnTo>
                    <a:pt x="1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90"/>
            <p:cNvSpPr>
              <a:spLocks/>
            </p:cNvSpPr>
            <p:nvPr/>
          </p:nvSpPr>
          <p:spPr bwMode="auto">
            <a:xfrm>
              <a:off x="7856584" y="2311406"/>
              <a:ext cx="101601" cy="73025"/>
            </a:xfrm>
            <a:custGeom>
              <a:avLst/>
              <a:gdLst>
                <a:gd name="T0" fmla="*/ 37 w 191"/>
                <a:gd name="T1" fmla="*/ 0 h 137"/>
                <a:gd name="T2" fmla="*/ 37 w 191"/>
                <a:gd name="T3" fmla="*/ 88 h 137"/>
                <a:gd name="T4" fmla="*/ 73 w 191"/>
                <a:gd name="T5" fmla="*/ 88 h 137"/>
                <a:gd name="T6" fmla="*/ 73 w 191"/>
                <a:gd name="T7" fmla="*/ 6 h 137"/>
                <a:gd name="T8" fmla="*/ 109 w 191"/>
                <a:gd name="T9" fmla="*/ 6 h 137"/>
                <a:gd name="T10" fmla="*/ 109 w 191"/>
                <a:gd name="T11" fmla="*/ 88 h 137"/>
                <a:gd name="T12" fmla="*/ 191 w 191"/>
                <a:gd name="T13" fmla="*/ 88 h 137"/>
                <a:gd name="T14" fmla="*/ 191 w 191"/>
                <a:gd name="T15" fmla="*/ 137 h 137"/>
                <a:gd name="T16" fmla="*/ 0 w 191"/>
                <a:gd name="T17" fmla="*/ 137 h 137"/>
                <a:gd name="T18" fmla="*/ 0 w 191"/>
                <a:gd name="T19" fmla="*/ 0 h 137"/>
                <a:gd name="T20" fmla="*/ 37 w 191"/>
                <a:gd name="T2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37">
                  <a:moveTo>
                    <a:pt x="37" y="0"/>
                  </a:moveTo>
                  <a:lnTo>
                    <a:pt x="37" y="88"/>
                  </a:lnTo>
                  <a:lnTo>
                    <a:pt x="73" y="88"/>
                  </a:lnTo>
                  <a:lnTo>
                    <a:pt x="73" y="6"/>
                  </a:lnTo>
                  <a:lnTo>
                    <a:pt x="109" y="6"/>
                  </a:lnTo>
                  <a:lnTo>
                    <a:pt x="109" y="88"/>
                  </a:lnTo>
                  <a:lnTo>
                    <a:pt x="191" y="88"/>
                  </a:lnTo>
                  <a:lnTo>
                    <a:pt x="191" y="137"/>
                  </a:lnTo>
                  <a:lnTo>
                    <a:pt x="0" y="137"/>
                  </a:lnTo>
                  <a:lnTo>
                    <a:pt x="0"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91"/>
            <p:cNvSpPr>
              <a:spLocks noEditPoints="1"/>
            </p:cNvSpPr>
            <p:nvPr/>
          </p:nvSpPr>
          <p:spPr bwMode="auto">
            <a:xfrm>
              <a:off x="7854997" y="2193930"/>
              <a:ext cx="104776" cy="106363"/>
            </a:xfrm>
            <a:custGeom>
              <a:avLst/>
              <a:gdLst>
                <a:gd name="T0" fmla="*/ 100 w 200"/>
                <a:gd name="T1" fmla="*/ 0 h 199"/>
                <a:gd name="T2" fmla="*/ 122 w 200"/>
                <a:gd name="T3" fmla="*/ 2 h 199"/>
                <a:gd name="T4" fmla="*/ 159 w 200"/>
                <a:gd name="T5" fmla="*/ 15 h 199"/>
                <a:gd name="T6" fmla="*/ 172 w 200"/>
                <a:gd name="T7" fmla="*/ 28 h 199"/>
                <a:gd name="T8" fmla="*/ 185 w 200"/>
                <a:gd name="T9" fmla="*/ 41 h 199"/>
                <a:gd name="T10" fmla="*/ 198 w 200"/>
                <a:gd name="T11" fmla="*/ 78 h 199"/>
                <a:gd name="T12" fmla="*/ 200 w 200"/>
                <a:gd name="T13" fmla="*/ 100 h 199"/>
                <a:gd name="T14" fmla="*/ 198 w 200"/>
                <a:gd name="T15" fmla="*/ 123 h 199"/>
                <a:gd name="T16" fmla="*/ 185 w 200"/>
                <a:gd name="T17" fmla="*/ 159 h 199"/>
                <a:gd name="T18" fmla="*/ 172 w 200"/>
                <a:gd name="T19" fmla="*/ 173 h 199"/>
                <a:gd name="T20" fmla="*/ 159 w 200"/>
                <a:gd name="T21" fmla="*/ 184 h 199"/>
                <a:gd name="T22" fmla="*/ 122 w 200"/>
                <a:gd name="T23" fmla="*/ 197 h 199"/>
                <a:gd name="T24" fmla="*/ 100 w 200"/>
                <a:gd name="T25" fmla="*/ 199 h 199"/>
                <a:gd name="T26" fmla="*/ 77 w 200"/>
                <a:gd name="T27" fmla="*/ 197 h 199"/>
                <a:gd name="T28" fmla="*/ 41 w 200"/>
                <a:gd name="T29" fmla="*/ 184 h 199"/>
                <a:gd name="T30" fmla="*/ 27 w 200"/>
                <a:gd name="T31" fmla="*/ 173 h 199"/>
                <a:gd name="T32" fmla="*/ 14 w 200"/>
                <a:gd name="T33" fmla="*/ 159 h 199"/>
                <a:gd name="T34" fmla="*/ 1 w 200"/>
                <a:gd name="T35" fmla="*/ 123 h 199"/>
                <a:gd name="T36" fmla="*/ 0 w 200"/>
                <a:gd name="T37" fmla="*/ 100 h 199"/>
                <a:gd name="T38" fmla="*/ 1 w 200"/>
                <a:gd name="T39" fmla="*/ 78 h 199"/>
                <a:gd name="T40" fmla="*/ 14 w 200"/>
                <a:gd name="T41" fmla="*/ 41 h 199"/>
                <a:gd name="T42" fmla="*/ 27 w 200"/>
                <a:gd name="T43" fmla="*/ 28 h 199"/>
                <a:gd name="T44" fmla="*/ 41 w 200"/>
                <a:gd name="T45" fmla="*/ 15 h 199"/>
                <a:gd name="T46" fmla="*/ 77 w 200"/>
                <a:gd name="T47" fmla="*/ 2 h 199"/>
                <a:gd name="T48" fmla="*/ 100 w 200"/>
                <a:gd name="T49" fmla="*/ 0 h 199"/>
                <a:gd name="T50" fmla="*/ 149 w 200"/>
                <a:gd name="T51" fmla="*/ 66 h 199"/>
                <a:gd name="T52" fmla="*/ 139 w 200"/>
                <a:gd name="T53" fmla="*/ 59 h 199"/>
                <a:gd name="T54" fmla="*/ 128 w 200"/>
                <a:gd name="T55" fmla="*/ 56 h 199"/>
                <a:gd name="T56" fmla="*/ 115 w 200"/>
                <a:gd name="T57" fmla="*/ 52 h 199"/>
                <a:gd name="T58" fmla="*/ 100 w 200"/>
                <a:gd name="T59" fmla="*/ 52 h 199"/>
                <a:gd name="T60" fmla="*/ 83 w 200"/>
                <a:gd name="T61" fmla="*/ 53 h 199"/>
                <a:gd name="T62" fmla="*/ 70 w 200"/>
                <a:gd name="T63" fmla="*/ 56 h 199"/>
                <a:gd name="T64" fmla="*/ 59 w 200"/>
                <a:gd name="T65" fmla="*/ 61 h 199"/>
                <a:gd name="T66" fmla="*/ 51 w 200"/>
                <a:gd name="T67" fmla="*/ 66 h 199"/>
                <a:gd name="T68" fmla="*/ 44 w 200"/>
                <a:gd name="T69" fmla="*/ 74 h 199"/>
                <a:gd name="T70" fmla="*/ 40 w 200"/>
                <a:gd name="T71" fmla="*/ 82 h 199"/>
                <a:gd name="T72" fmla="*/ 37 w 200"/>
                <a:gd name="T73" fmla="*/ 91 h 199"/>
                <a:gd name="T74" fmla="*/ 36 w 200"/>
                <a:gd name="T75" fmla="*/ 100 h 199"/>
                <a:gd name="T76" fmla="*/ 37 w 200"/>
                <a:gd name="T77" fmla="*/ 108 h 199"/>
                <a:gd name="T78" fmla="*/ 40 w 200"/>
                <a:gd name="T79" fmla="*/ 117 h 199"/>
                <a:gd name="T80" fmla="*/ 44 w 200"/>
                <a:gd name="T81" fmla="*/ 125 h 199"/>
                <a:gd name="T82" fmla="*/ 51 w 200"/>
                <a:gd name="T83" fmla="*/ 133 h 199"/>
                <a:gd name="T84" fmla="*/ 59 w 200"/>
                <a:gd name="T85" fmla="*/ 138 h 199"/>
                <a:gd name="T86" fmla="*/ 70 w 200"/>
                <a:gd name="T87" fmla="*/ 143 h 199"/>
                <a:gd name="T88" fmla="*/ 85 w 200"/>
                <a:gd name="T89" fmla="*/ 147 h 199"/>
                <a:gd name="T90" fmla="*/ 100 w 200"/>
                <a:gd name="T91" fmla="*/ 147 h 199"/>
                <a:gd name="T92" fmla="*/ 116 w 200"/>
                <a:gd name="T93" fmla="*/ 147 h 199"/>
                <a:gd name="T94" fmla="*/ 129 w 200"/>
                <a:gd name="T95" fmla="*/ 143 h 199"/>
                <a:gd name="T96" fmla="*/ 141 w 200"/>
                <a:gd name="T97" fmla="*/ 138 h 199"/>
                <a:gd name="T98" fmla="*/ 149 w 200"/>
                <a:gd name="T99" fmla="*/ 133 h 199"/>
                <a:gd name="T100" fmla="*/ 156 w 200"/>
                <a:gd name="T101" fmla="*/ 125 h 199"/>
                <a:gd name="T102" fmla="*/ 161 w 200"/>
                <a:gd name="T103" fmla="*/ 118 h 199"/>
                <a:gd name="T104" fmla="*/ 164 w 200"/>
                <a:gd name="T105" fmla="*/ 110 h 199"/>
                <a:gd name="T106" fmla="*/ 164 w 200"/>
                <a:gd name="T107" fmla="*/ 100 h 199"/>
                <a:gd name="T108" fmla="*/ 164 w 200"/>
                <a:gd name="T109" fmla="*/ 91 h 199"/>
                <a:gd name="T110" fmla="*/ 161 w 200"/>
                <a:gd name="T111" fmla="*/ 81 h 199"/>
                <a:gd name="T112" fmla="*/ 155 w 200"/>
                <a:gd name="T113" fmla="*/ 74 h 199"/>
                <a:gd name="T114" fmla="*/ 149 w 200"/>
                <a:gd name="T115" fmla="*/ 6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 h="199">
                  <a:moveTo>
                    <a:pt x="100" y="0"/>
                  </a:moveTo>
                  <a:lnTo>
                    <a:pt x="122" y="2"/>
                  </a:lnTo>
                  <a:lnTo>
                    <a:pt x="159" y="15"/>
                  </a:lnTo>
                  <a:lnTo>
                    <a:pt x="172" y="28"/>
                  </a:lnTo>
                  <a:lnTo>
                    <a:pt x="185" y="41"/>
                  </a:lnTo>
                  <a:lnTo>
                    <a:pt x="198" y="78"/>
                  </a:lnTo>
                  <a:lnTo>
                    <a:pt x="200" y="100"/>
                  </a:lnTo>
                  <a:lnTo>
                    <a:pt x="198" y="123"/>
                  </a:lnTo>
                  <a:lnTo>
                    <a:pt x="185" y="159"/>
                  </a:lnTo>
                  <a:lnTo>
                    <a:pt x="172" y="173"/>
                  </a:lnTo>
                  <a:lnTo>
                    <a:pt x="159" y="184"/>
                  </a:lnTo>
                  <a:lnTo>
                    <a:pt x="122" y="197"/>
                  </a:lnTo>
                  <a:lnTo>
                    <a:pt x="100" y="199"/>
                  </a:lnTo>
                  <a:lnTo>
                    <a:pt x="77" y="197"/>
                  </a:lnTo>
                  <a:lnTo>
                    <a:pt x="41" y="184"/>
                  </a:lnTo>
                  <a:lnTo>
                    <a:pt x="27" y="173"/>
                  </a:lnTo>
                  <a:lnTo>
                    <a:pt x="14" y="159"/>
                  </a:lnTo>
                  <a:lnTo>
                    <a:pt x="1" y="123"/>
                  </a:lnTo>
                  <a:lnTo>
                    <a:pt x="0" y="100"/>
                  </a:lnTo>
                  <a:lnTo>
                    <a:pt x="1" y="78"/>
                  </a:lnTo>
                  <a:lnTo>
                    <a:pt x="14" y="41"/>
                  </a:lnTo>
                  <a:lnTo>
                    <a:pt x="27" y="28"/>
                  </a:lnTo>
                  <a:lnTo>
                    <a:pt x="41" y="15"/>
                  </a:lnTo>
                  <a:lnTo>
                    <a:pt x="77" y="2"/>
                  </a:lnTo>
                  <a:lnTo>
                    <a:pt x="100" y="0"/>
                  </a:lnTo>
                  <a:close/>
                  <a:moveTo>
                    <a:pt x="149" y="66"/>
                  </a:moveTo>
                  <a:lnTo>
                    <a:pt x="139" y="59"/>
                  </a:lnTo>
                  <a:lnTo>
                    <a:pt x="128" y="56"/>
                  </a:lnTo>
                  <a:lnTo>
                    <a:pt x="115" y="52"/>
                  </a:lnTo>
                  <a:lnTo>
                    <a:pt x="100" y="52"/>
                  </a:lnTo>
                  <a:lnTo>
                    <a:pt x="83" y="53"/>
                  </a:lnTo>
                  <a:lnTo>
                    <a:pt x="70" y="56"/>
                  </a:lnTo>
                  <a:lnTo>
                    <a:pt x="59" y="61"/>
                  </a:lnTo>
                  <a:lnTo>
                    <a:pt x="51" y="66"/>
                  </a:lnTo>
                  <a:lnTo>
                    <a:pt x="44" y="74"/>
                  </a:lnTo>
                  <a:lnTo>
                    <a:pt x="40" y="82"/>
                  </a:lnTo>
                  <a:lnTo>
                    <a:pt x="37" y="91"/>
                  </a:lnTo>
                  <a:lnTo>
                    <a:pt x="36" y="100"/>
                  </a:lnTo>
                  <a:lnTo>
                    <a:pt x="37" y="108"/>
                  </a:lnTo>
                  <a:lnTo>
                    <a:pt x="40" y="117"/>
                  </a:lnTo>
                  <a:lnTo>
                    <a:pt x="44" y="125"/>
                  </a:lnTo>
                  <a:lnTo>
                    <a:pt x="51" y="133"/>
                  </a:lnTo>
                  <a:lnTo>
                    <a:pt x="59" y="138"/>
                  </a:lnTo>
                  <a:lnTo>
                    <a:pt x="70" y="143"/>
                  </a:lnTo>
                  <a:lnTo>
                    <a:pt x="85" y="147"/>
                  </a:lnTo>
                  <a:lnTo>
                    <a:pt x="100" y="147"/>
                  </a:lnTo>
                  <a:lnTo>
                    <a:pt x="116" y="147"/>
                  </a:lnTo>
                  <a:lnTo>
                    <a:pt x="129" y="143"/>
                  </a:lnTo>
                  <a:lnTo>
                    <a:pt x="141" y="138"/>
                  </a:lnTo>
                  <a:lnTo>
                    <a:pt x="149" y="133"/>
                  </a:lnTo>
                  <a:lnTo>
                    <a:pt x="156" y="125"/>
                  </a:lnTo>
                  <a:lnTo>
                    <a:pt x="161" y="118"/>
                  </a:lnTo>
                  <a:lnTo>
                    <a:pt x="164" y="110"/>
                  </a:lnTo>
                  <a:lnTo>
                    <a:pt x="164" y="100"/>
                  </a:lnTo>
                  <a:lnTo>
                    <a:pt x="164" y="91"/>
                  </a:lnTo>
                  <a:lnTo>
                    <a:pt x="161" y="81"/>
                  </a:lnTo>
                  <a:lnTo>
                    <a:pt x="155" y="74"/>
                  </a:lnTo>
                  <a:lnTo>
                    <a:pt x="149"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05" name="Straight Arrow Connector 304"/>
          <p:cNvCxnSpPr/>
          <p:nvPr/>
        </p:nvCxnSpPr>
        <p:spPr bwMode="auto">
          <a:xfrm>
            <a:off x="6056656" y="3085665"/>
            <a:ext cx="586137" cy="156095"/>
          </a:xfrm>
          <a:prstGeom prst="straightConnector1">
            <a:avLst/>
          </a:prstGeom>
          <a:solidFill>
            <a:schemeClr val="accent1"/>
          </a:solidFill>
          <a:ln w="76200" cap="flat" cmpd="sng" algn="ctr">
            <a:solidFill>
              <a:srgbClr val="FF0000"/>
            </a:solidFill>
            <a:prstDash val="solid"/>
            <a:round/>
            <a:headEnd type="none" w="sm" len="sm"/>
            <a:tailEnd type="triangle"/>
          </a:ln>
          <a:effectLst/>
        </p:spPr>
      </p:cxnSp>
      <p:cxnSp>
        <p:nvCxnSpPr>
          <p:cNvPr id="310" name="Straight Arrow Connector 309"/>
          <p:cNvCxnSpPr/>
          <p:nvPr/>
        </p:nvCxnSpPr>
        <p:spPr bwMode="auto">
          <a:xfrm flipV="1">
            <a:off x="6004755" y="4112393"/>
            <a:ext cx="482477" cy="190289"/>
          </a:xfrm>
          <a:prstGeom prst="straightConnector1">
            <a:avLst/>
          </a:prstGeom>
          <a:solidFill>
            <a:schemeClr val="accent1"/>
          </a:solidFill>
          <a:ln w="76200" cap="flat" cmpd="sng" algn="ctr">
            <a:solidFill>
              <a:srgbClr val="FF0000"/>
            </a:solidFill>
            <a:prstDash val="solid"/>
            <a:round/>
            <a:headEnd type="none" w="sm" len="sm"/>
            <a:tailEnd type="triangle"/>
          </a:ln>
          <a:effectLst/>
        </p:spPr>
      </p:cxnSp>
      <p:grpSp>
        <p:nvGrpSpPr>
          <p:cNvPr id="321" name="Group 320"/>
          <p:cNvGrpSpPr/>
          <p:nvPr/>
        </p:nvGrpSpPr>
        <p:grpSpPr>
          <a:xfrm>
            <a:off x="228600" y="5787215"/>
            <a:ext cx="1725134" cy="814450"/>
            <a:chOff x="228600" y="5787215"/>
            <a:chExt cx="1725134" cy="814450"/>
          </a:xfrm>
        </p:grpSpPr>
        <p:sp>
          <p:nvSpPr>
            <p:cNvPr id="317" name="Rectangle 316"/>
            <p:cNvSpPr/>
            <p:nvPr/>
          </p:nvSpPr>
          <p:spPr bwMode="auto">
            <a:xfrm>
              <a:off x="228600" y="5820553"/>
              <a:ext cx="304800" cy="322264"/>
            </a:xfrm>
            <a:prstGeom prst="rect">
              <a:avLst/>
            </a:prstGeom>
            <a:solidFill>
              <a:schemeClr val="accent1"/>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18" name="Rectangle 317"/>
            <p:cNvSpPr/>
            <p:nvPr/>
          </p:nvSpPr>
          <p:spPr bwMode="auto">
            <a:xfrm>
              <a:off x="228600" y="6255531"/>
              <a:ext cx="304800" cy="322264"/>
            </a:xfrm>
            <a:prstGeom prst="rect">
              <a:avLst/>
            </a:prstGeom>
            <a:solidFill>
              <a:srgbClr val="FFC000"/>
            </a:solidFill>
            <a:ln w="19050" cap="flat" cmpd="sng" algn="ctr">
              <a:solidFill>
                <a:schemeClr val="tx1"/>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19" name="TextBox 318"/>
            <p:cNvSpPr txBox="1"/>
            <p:nvPr/>
          </p:nvSpPr>
          <p:spPr>
            <a:xfrm>
              <a:off x="558800" y="5787215"/>
              <a:ext cx="1394934" cy="400110"/>
            </a:xfrm>
            <a:prstGeom prst="rect">
              <a:avLst/>
            </a:prstGeom>
            <a:noFill/>
          </p:spPr>
          <p:txBody>
            <a:bodyPr wrap="none" rtlCol="0">
              <a:spAutoFit/>
            </a:bodyPr>
            <a:lstStyle/>
            <a:p>
              <a:pPr algn="l"/>
              <a:r>
                <a:rPr lang="en-US" dirty="0">
                  <a:solidFill>
                    <a:schemeClr val="tx1"/>
                  </a:solidFill>
                </a:rPr>
                <a:t>automatic</a:t>
              </a:r>
            </a:p>
          </p:txBody>
        </p:sp>
        <p:sp>
          <p:nvSpPr>
            <p:cNvPr id="320" name="TextBox 319"/>
            <p:cNvSpPr txBox="1"/>
            <p:nvPr/>
          </p:nvSpPr>
          <p:spPr>
            <a:xfrm>
              <a:off x="558800" y="6201555"/>
              <a:ext cx="1082348" cy="400110"/>
            </a:xfrm>
            <a:prstGeom prst="rect">
              <a:avLst/>
            </a:prstGeom>
            <a:noFill/>
          </p:spPr>
          <p:txBody>
            <a:bodyPr wrap="none" rtlCol="0">
              <a:spAutoFit/>
            </a:bodyPr>
            <a:lstStyle/>
            <a:p>
              <a:pPr algn="l"/>
              <a:r>
                <a:rPr lang="en-US" dirty="0">
                  <a:solidFill>
                    <a:schemeClr val="tx1"/>
                  </a:solidFill>
                </a:rPr>
                <a:t>manual</a:t>
              </a:r>
            </a:p>
          </p:txBody>
        </p:sp>
      </p:grpSp>
      <p:grpSp>
        <p:nvGrpSpPr>
          <p:cNvPr id="322" name="Group 321"/>
          <p:cNvGrpSpPr/>
          <p:nvPr/>
        </p:nvGrpSpPr>
        <p:grpSpPr>
          <a:xfrm>
            <a:off x="4957795" y="5014891"/>
            <a:ext cx="3957658" cy="1484321"/>
            <a:chOff x="3683796" y="5702304"/>
            <a:chExt cx="3957658" cy="1484321"/>
          </a:xfrm>
        </p:grpSpPr>
        <p:sp>
          <p:nvSpPr>
            <p:cNvPr id="323" name="Freeform 28"/>
            <p:cNvSpPr>
              <a:spLocks/>
            </p:cNvSpPr>
            <p:nvPr/>
          </p:nvSpPr>
          <p:spPr bwMode="auto">
            <a:xfrm>
              <a:off x="5196692" y="5705479"/>
              <a:ext cx="60325" cy="111126"/>
            </a:xfrm>
            <a:custGeom>
              <a:avLst/>
              <a:gdLst>
                <a:gd name="T0" fmla="*/ 113 w 113"/>
                <a:gd name="T1" fmla="*/ 210 h 210"/>
                <a:gd name="T2" fmla="*/ 0 w 113"/>
                <a:gd name="T3" fmla="*/ 210 h 210"/>
                <a:gd name="T4" fmla="*/ 0 w 113"/>
                <a:gd name="T5" fmla="*/ 188 h 210"/>
                <a:gd name="T6" fmla="*/ 43 w 113"/>
                <a:gd name="T7" fmla="*/ 188 h 210"/>
                <a:gd name="T8" fmla="*/ 43 w 113"/>
                <a:gd name="T9" fmla="*/ 47 h 210"/>
                <a:gd name="T10" fmla="*/ 0 w 113"/>
                <a:gd name="T11" fmla="*/ 47 h 210"/>
                <a:gd name="T12" fmla="*/ 0 w 113"/>
                <a:gd name="T13" fmla="*/ 28 h 210"/>
                <a:gd name="T14" fmla="*/ 8 w 113"/>
                <a:gd name="T15" fmla="*/ 28 h 210"/>
                <a:gd name="T16" fmla="*/ 18 w 113"/>
                <a:gd name="T17" fmla="*/ 27 h 210"/>
                <a:gd name="T18" fmla="*/ 29 w 113"/>
                <a:gd name="T19" fmla="*/ 26 h 210"/>
                <a:gd name="T20" fmla="*/ 34 w 113"/>
                <a:gd name="T21" fmla="*/ 23 h 210"/>
                <a:gd name="T22" fmla="*/ 40 w 113"/>
                <a:gd name="T23" fmla="*/ 20 h 210"/>
                <a:gd name="T24" fmla="*/ 44 w 113"/>
                <a:gd name="T25" fmla="*/ 14 h 210"/>
                <a:gd name="T26" fmla="*/ 47 w 113"/>
                <a:gd name="T27" fmla="*/ 8 h 210"/>
                <a:gd name="T28" fmla="*/ 49 w 113"/>
                <a:gd name="T29" fmla="*/ 0 h 210"/>
                <a:gd name="T30" fmla="*/ 70 w 113"/>
                <a:gd name="T31" fmla="*/ 0 h 210"/>
                <a:gd name="T32" fmla="*/ 70 w 113"/>
                <a:gd name="T33" fmla="*/ 188 h 210"/>
                <a:gd name="T34" fmla="*/ 113 w 113"/>
                <a:gd name="T35" fmla="*/ 188 h 210"/>
                <a:gd name="T36" fmla="*/ 113 w 113"/>
                <a:gd name="T3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210">
                  <a:moveTo>
                    <a:pt x="113" y="210"/>
                  </a:moveTo>
                  <a:lnTo>
                    <a:pt x="0" y="210"/>
                  </a:lnTo>
                  <a:lnTo>
                    <a:pt x="0" y="188"/>
                  </a:lnTo>
                  <a:lnTo>
                    <a:pt x="43" y="188"/>
                  </a:lnTo>
                  <a:lnTo>
                    <a:pt x="43" y="47"/>
                  </a:lnTo>
                  <a:lnTo>
                    <a:pt x="0" y="47"/>
                  </a:lnTo>
                  <a:lnTo>
                    <a:pt x="0" y="28"/>
                  </a:lnTo>
                  <a:lnTo>
                    <a:pt x="8" y="28"/>
                  </a:lnTo>
                  <a:lnTo>
                    <a:pt x="18" y="27"/>
                  </a:lnTo>
                  <a:lnTo>
                    <a:pt x="29" y="26"/>
                  </a:lnTo>
                  <a:lnTo>
                    <a:pt x="34" y="23"/>
                  </a:lnTo>
                  <a:lnTo>
                    <a:pt x="40" y="20"/>
                  </a:lnTo>
                  <a:lnTo>
                    <a:pt x="44" y="14"/>
                  </a:lnTo>
                  <a:lnTo>
                    <a:pt x="47" y="8"/>
                  </a:lnTo>
                  <a:lnTo>
                    <a:pt x="49" y="0"/>
                  </a:lnTo>
                  <a:lnTo>
                    <a:pt x="70" y="0"/>
                  </a:lnTo>
                  <a:lnTo>
                    <a:pt x="70" y="188"/>
                  </a:lnTo>
                  <a:lnTo>
                    <a:pt x="113" y="188"/>
                  </a:lnTo>
                  <a:lnTo>
                    <a:pt x="113"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29"/>
            <p:cNvSpPr>
              <a:spLocks noEditPoints="1"/>
            </p:cNvSpPr>
            <p:nvPr/>
          </p:nvSpPr>
          <p:spPr bwMode="auto">
            <a:xfrm>
              <a:off x="5282417" y="5702304"/>
              <a:ext cx="79375" cy="115888"/>
            </a:xfrm>
            <a:custGeom>
              <a:avLst/>
              <a:gdLst>
                <a:gd name="T0" fmla="*/ 148 w 149"/>
                <a:gd name="T1" fmla="*/ 169 h 219"/>
                <a:gd name="T2" fmla="*/ 128 w 149"/>
                <a:gd name="T3" fmla="*/ 202 h 219"/>
                <a:gd name="T4" fmla="*/ 90 w 149"/>
                <a:gd name="T5" fmla="*/ 219 h 219"/>
                <a:gd name="T6" fmla="*/ 57 w 149"/>
                <a:gd name="T7" fmla="*/ 219 h 219"/>
                <a:gd name="T8" fmla="*/ 20 w 149"/>
                <a:gd name="T9" fmla="*/ 202 h 219"/>
                <a:gd name="T10" fmla="*/ 1 w 149"/>
                <a:gd name="T11" fmla="*/ 170 h 219"/>
                <a:gd name="T12" fmla="*/ 1 w 149"/>
                <a:gd name="T13" fmla="*/ 140 h 219"/>
                <a:gd name="T14" fmla="*/ 21 w 149"/>
                <a:gd name="T15" fmla="*/ 113 h 219"/>
                <a:gd name="T16" fmla="*/ 39 w 149"/>
                <a:gd name="T17" fmla="*/ 102 h 219"/>
                <a:gd name="T18" fmla="*/ 14 w 149"/>
                <a:gd name="T19" fmla="*/ 82 h 219"/>
                <a:gd name="T20" fmla="*/ 6 w 149"/>
                <a:gd name="T21" fmla="*/ 55 h 219"/>
                <a:gd name="T22" fmla="*/ 16 w 149"/>
                <a:gd name="T23" fmla="*/ 25 h 219"/>
                <a:gd name="T24" fmla="*/ 36 w 149"/>
                <a:gd name="T25" fmla="*/ 9 h 219"/>
                <a:gd name="T26" fmla="*/ 75 w 149"/>
                <a:gd name="T27" fmla="*/ 0 h 219"/>
                <a:gd name="T28" fmla="*/ 115 w 149"/>
                <a:gd name="T29" fmla="*/ 9 h 219"/>
                <a:gd name="T30" fmla="*/ 134 w 149"/>
                <a:gd name="T31" fmla="*/ 23 h 219"/>
                <a:gd name="T32" fmla="*/ 144 w 149"/>
                <a:gd name="T33" fmla="*/ 54 h 219"/>
                <a:gd name="T34" fmla="*/ 134 w 149"/>
                <a:gd name="T35" fmla="*/ 82 h 219"/>
                <a:gd name="T36" fmla="*/ 108 w 149"/>
                <a:gd name="T37" fmla="*/ 102 h 219"/>
                <a:gd name="T38" fmla="*/ 126 w 149"/>
                <a:gd name="T39" fmla="*/ 113 h 219"/>
                <a:gd name="T40" fmla="*/ 147 w 149"/>
                <a:gd name="T41" fmla="*/ 138 h 219"/>
                <a:gd name="T42" fmla="*/ 115 w 149"/>
                <a:gd name="T43" fmla="*/ 54 h 219"/>
                <a:gd name="T44" fmla="*/ 103 w 149"/>
                <a:gd name="T45" fmla="*/ 31 h 219"/>
                <a:gd name="T46" fmla="*/ 75 w 149"/>
                <a:gd name="T47" fmla="*/ 20 h 219"/>
                <a:gd name="T48" fmla="*/ 46 w 149"/>
                <a:gd name="T49" fmla="*/ 29 h 219"/>
                <a:gd name="T50" fmla="*/ 34 w 149"/>
                <a:gd name="T51" fmla="*/ 52 h 219"/>
                <a:gd name="T52" fmla="*/ 40 w 149"/>
                <a:gd name="T53" fmla="*/ 69 h 219"/>
                <a:gd name="T54" fmla="*/ 57 w 149"/>
                <a:gd name="T55" fmla="*/ 82 h 219"/>
                <a:gd name="T56" fmla="*/ 72 w 149"/>
                <a:gd name="T57" fmla="*/ 90 h 219"/>
                <a:gd name="T58" fmla="*/ 90 w 149"/>
                <a:gd name="T59" fmla="*/ 97 h 219"/>
                <a:gd name="T60" fmla="*/ 111 w 149"/>
                <a:gd name="T61" fmla="*/ 77 h 219"/>
                <a:gd name="T62" fmla="*/ 115 w 149"/>
                <a:gd name="T63" fmla="*/ 54 h 219"/>
                <a:gd name="T64" fmla="*/ 119 w 149"/>
                <a:gd name="T65" fmla="*/ 147 h 219"/>
                <a:gd name="T66" fmla="*/ 106 w 149"/>
                <a:gd name="T67" fmla="*/ 130 h 219"/>
                <a:gd name="T68" fmla="*/ 85 w 149"/>
                <a:gd name="T69" fmla="*/ 120 h 219"/>
                <a:gd name="T70" fmla="*/ 69 w 149"/>
                <a:gd name="T71" fmla="*/ 114 h 219"/>
                <a:gd name="T72" fmla="*/ 44 w 149"/>
                <a:gd name="T73" fmla="*/ 117 h 219"/>
                <a:gd name="T74" fmla="*/ 30 w 149"/>
                <a:gd name="T75" fmla="*/ 140 h 219"/>
                <a:gd name="T76" fmla="*/ 29 w 149"/>
                <a:gd name="T77" fmla="*/ 164 h 219"/>
                <a:gd name="T78" fmla="*/ 42 w 149"/>
                <a:gd name="T79" fmla="*/ 186 h 219"/>
                <a:gd name="T80" fmla="*/ 75 w 149"/>
                <a:gd name="T81" fmla="*/ 199 h 219"/>
                <a:gd name="T82" fmla="*/ 108 w 149"/>
                <a:gd name="T83" fmla="*/ 187 h 219"/>
                <a:gd name="T84" fmla="*/ 119 w 149"/>
                <a:gd name="T85" fmla="*/ 16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219">
                  <a:moveTo>
                    <a:pt x="149" y="156"/>
                  </a:moveTo>
                  <a:lnTo>
                    <a:pt x="148" y="169"/>
                  </a:lnTo>
                  <a:lnTo>
                    <a:pt x="138" y="192"/>
                  </a:lnTo>
                  <a:lnTo>
                    <a:pt x="128" y="202"/>
                  </a:lnTo>
                  <a:lnTo>
                    <a:pt x="116" y="209"/>
                  </a:lnTo>
                  <a:lnTo>
                    <a:pt x="90" y="219"/>
                  </a:lnTo>
                  <a:lnTo>
                    <a:pt x="75" y="219"/>
                  </a:lnTo>
                  <a:lnTo>
                    <a:pt x="57" y="219"/>
                  </a:lnTo>
                  <a:lnTo>
                    <a:pt x="32" y="210"/>
                  </a:lnTo>
                  <a:lnTo>
                    <a:pt x="20" y="202"/>
                  </a:lnTo>
                  <a:lnTo>
                    <a:pt x="11" y="193"/>
                  </a:lnTo>
                  <a:lnTo>
                    <a:pt x="1" y="170"/>
                  </a:lnTo>
                  <a:lnTo>
                    <a:pt x="0" y="157"/>
                  </a:lnTo>
                  <a:lnTo>
                    <a:pt x="1" y="140"/>
                  </a:lnTo>
                  <a:lnTo>
                    <a:pt x="10" y="126"/>
                  </a:lnTo>
                  <a:lnTo>
                    <a:pt x="21" y="113"/>
                  </a:lnTo>
                  <a:lnTo>
                    <a:pt x="39" y="102"/>
                  </a:lnTo>
                  <a:lnTo>
                    <a:pt x="39" y="102"/>
                  </a:lnTo>
                  <a:lnTo>
                    <a:pt x="23" y="92"/>
                  </a:lnTo>
                  <a:lnTo>
                    <a:pt x="14" y="82"/>
                  </a:lnTo>
                  <a:lnTo>
                    <a:pt x="7" y="71"/>
                  </a:lnTo>
                  <a:lnTo>
                    <a:pt x="6" y="55"/>
                  </a:lnTo>
                  <a:lnTo>
                    <a:pt x="7" y="43"/>
                  </a:lnTo>
                  <a:lnTo>
                    <a:pt x="16" y="25"/>
                  </a:lnTo>
                  <a:lnTo>
                    <a:pt x="26" y="16"/>
                  </a:lnTo>
                  <a:lnTo>
                    <a:pt x="36" y="9"/>
                  </a:lnTo>
                  <a:lnTo>
                    <a:pt x="60" y="2"/>
                  </a:lnTo>
                  <a:lnTo>
                    <a:pt x="75" y="0"/>
                  </a:lnTo>
                  <a:lnTo>
                    <a:pt x="89" y="2"/>
                  </a:lnTo>
                  <a:lnTo>
                    <a:pt x="115" y="9"/>
                  </a:lnTo>
                  <a:lnTo>
                    <a:pt x="125" y="16"/>
                  </a:lnTo>
                  <a:lnTo>
                    <a:pt x="134" y="23"/>
                  </a:lnTo>
                  <a:lnTo>
                    <a:pt x="142" y="42"/>
                  </a:lnTo>
                  <a:lnTo>
                    <a:pt x="144" y="54"/>
                  </a:lnTo>
                  <a:lnTo>
                    <a:pt x="142" y="68"/>
                  </a:lnTo>
                  <a:lnTo>
                    <a:pt x="134" y="82"/>
                  </a:lnTo>
                  <a:lnTo>
                    <a:pt x="124" y="94"/>
                  </a:lnTo>
                  <a:lnTo>
                    <a:pt x="108" y="102"/>
                  </a:lnTo>
                  <a:lnTo>
                    <a:pt x="108" y="104"/>
                  </a:lnTo>
                  <a:lnTo>
                    <a:pt x="126" y="113"/>
                  </a:lnTo>
                  <a:lnTo>
                    <a:pt x="138" y="124"/>
                  </a:lnTo>
                  <a:lnTo>
                    <a:pt x="147" y="138"/>
                  </a:lnTo>
                  <a:lnTo>
                    <a:pt x="149" y="156"/>
                  </a:lnTo>
                  <a:close/>
                  <a:moveTo>
                    <a:pt x="115" y="54"/>
                  </a:moveTo>
                  <a:lnTo>
                    <a:pt x="113" y="41"/>
                  </a:lnTo>
                  <a:lnTo>
                    <a:pt x="103" y="31"/>
                  </a:lnTo>
                  <a:lnTo>
                    <a:pt x="92" y="22"/>
                  </a:lnTo>
                  <a:lnTo>
                    <a:pt x="75" y="20"/>
                  </a:lnTo>
                  <a:lnTo>
                    <a:pt x="57" y="22"/>
                  </a:lnTo>
                  <a:lnTo>
                    <a:pt x="46" y="29"/>
                  </a:lnTo>
                  <a:lnTo>
                    <a:pt x="36" y="39"/>
                  </a:lnTo>
                  <a:lnTo>
                    <a:pt x="34" y="52"/>
                  </a:lnTo>
                  <a:lnTo>
                    <a:pt x="34" y="62"/>
                  </a:lnTo>
                  <a:lnTo>
                    <a:pt x="40" y="69"/>
                  </a:lnTo>
                  <a:lnTo>
                    <a:pt x="46" y="77"/>
                  </a:lnTo>
                  <a:lnTo>
                    <a:pt x="57" y="82"/>
                  </a:lnTo>
                  <a:lnTo>
                    <a:pt x="63" y="85"/>
                  </a:lnTo>
                  <a:lnTo>
                    <a:pt x="72" y="90"/>
                  </a:lnTo>
                  <a:lnTo>
                    <a:pt x="82" y="94"/>
                  </a:lnTo>
                  <a:lnTo>
                    <a:pt x="90" y="97"/>
                  </a:lnTo>
                  <a:lnTo>
                    <a:pt x="103" y="87"/>
                  </a:lnTo>
                  <a:lnTo>
                    <a:pt x="111" y="77"/>
                  </a:lnTo>
                  <a:lnTo>
                    <a:pt x="115" y="67"/>
                  </a:lnTo>
                  <a:lnTo>
                    <a:pt x="115" y="54"/>
                  </a:lnTo>
                  <a:close/>
                  <a:moveTo>
                    <a:pt x="119" y="159"/>
                  </a:moveTo>
                  <a:lnTo>
                    <a:pt x="119" y="147"/>
                  </a:lnTo>
                  <a:lnTo>
                    <a:pt x="113" y="138"/>
                  </a:lnTo>
                  <a:lnTo>
                    <a:pt x="106" y="130"/>
                  </a:lnTo>
                  <a:lnTo>
                    <a:pt x="92" y="123"/>
                  </a:lnTo>
                  <a:lnTo>
                    <a:pt x="85" y="120"/>
                  </a:lnTo>
                  <a:lnTo>
                    <a:pt x="78" y="117"/>
                  </a:lnTo>
                  <a:lnTo>
                    <a:pt x="69" y="114"/>
                  </a:lnTo>
                  <a:lnTo>
                    <a:pt x="56" y="110"/>
                  </a:lnTo>
                  <a:lnTo>
                    <a:pt x="44" y="117"/>
                  </a:lnTo>
                  <a:lnTo>
                    <a:pt x="36" y="128"/>
                  </a:lnTo>
                  <a:lnTo>
                    <a:pt x="30" y="140"/>
                  </a:lnTo>
                  <a:lnTo>
                    <a:pt x="29" y="154"/>
                  </a:lnTo>
                  <a:lnTo>
                    <a:pt x="29" y="164"/>
                  </a:lnTo>
                  <a:lnTo>
                    <a:pt x="36" y="179"/>
                  </a:lnTo>
                  <a:lnTo>
                    <a:pt x="42" y="186"/>
                  </a:lnTo>
                  <a:lnTo>
                    <a:pt x="56" y="196"/>
                  </a:lnTo>
                  <a:lnTo>
                    <a:pt x="75" y="199"/>
                  </a:lnTo>
                  <a:lnTo>
                    <a:pt x="93" y="196"/>
                  </a:lnTo>
                  <a:lnTo>
                    <a:pt x="108" y="187"/>
                  </a:lnTo>
                  <a:lnTo>
                    <a:pt x="113" y="182"/>
                  </a:lnTo>
                  <a:lnTo>
                    <a:pt x="119" y="167"/>
                  </a:lnTo>
                  <a:lnTo>
                    <a:pt x="119"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30"/>
            <p:cNvSpPr>
              <a:spLocks/>
            </p:cNvSpPr>
            <p:nvPr/>
          </p:nvSpPr>
          <p:spPr bwMode="auto">
            <a:xfrm>
              <a:off x="5437993" y="5732466"/>
              <a:ext cx="50800" cy="84138"/>
            </a:xfrm>
            <a:custGeom>
              <a:avLst/>
              <a:gdLst>
                <a:gd name="T0" fmla="*/ 98 w 98"/>
                <a:gd name="T1" fmla="*/ 29 h 157"/>
                <a:gd name="T2" fmla="*/ 97 w 98"/>
                <a:gd name="T3" fmla="*/ 29 h 157"/>
                <a:gd name="T4" fmla="*/ 91 w 98"/>
                <a:gd name="T5" fmla="*/ 27 h 157"/>
                <a:gd name="T6" fmla="*/ 85 w 98"/>
                <a:gd name="T7" fmla="*/ 26 h 157"/>
                <a:gd name="T8" fmla="*/ 79 w 98"/>
                <a:gd name="T9" fmla="*/ 26 h 157"/>
                <a:gd name="T10" fmla="*/ 72 w 98"/>
                <a:gd name="T11" fmla="*/ 26 h 157"/>
                <a:gd name="T12" fmla="*/ 61 w 98"/>
                <a:gd name="T13" fmla="*/ 27 h 157"/>
                <a:gd name="T14" fmla="*/ 49 w 98"/>
                <a:gd name="T15" fmla="*/ 32 h 157"/>
                <a:gd name="T16" fmla="*/ 38 w 98"/>
                <a:gd name="T17" fmla="*/ 37 h 157"/>
                <a:gd name="T18" fmla="*/ 26 w 98"/>
                <a:gd name="T19" fmla="*/ 44 h 157"/>
                <a:gd name="T20" fmla="*/ 26 w 98"/>
                <a:gd name="T21" fmla="*/ 157 h 157"/>
                <a:gd name="T22" fmla="*/ 0 w 98"/>
                <a:gd name="T23" fmla="*/ 157 h 157"/>
                <a:gd name="T24" fmla="*/ 0 w 98"/>
                <a:gd name="T25" fmla="*/ 0 h 157"/>
                <a:gd name="T26" fmla="*/ 26 w 98"/>
                <a:gd name="T27" fmla="*/ 0 h 157"/>
                <a:gd name="T28" fmla="*/ 26 w 98"/>
                <a:gd name="T29" fmla="*/ 23 h 157"/>
                <a:gd name="T30" fmla="*/ 42 w 98"/>
                <a:gd name="T31" fmla="*/ 11 h 157"/>
                <a:gd name="T32" fmla="*/ 55 w 98"/>
                <a:gd name="T33" fmla="*/ 4 h 157"/>
                <a:gd name="T34" fmla="*/ 66 w 98"/>
                <a:gd name="T35" fmla="*/ 0 h 157"/>
                <a:gd name="T36" fmla="*/ 79 w 98"/>
                <a:gd name="T37" fmla="*/ 0 h 157"/>
                <a:gd name="T38" fmla="*/ 85 w 98"/>
                <a:gd name="T39" fmla="*/ 0 h 157"/>
                <a:gd name="T40" fmla="*/ 89 w 98"/>
                <a:gd name="T41" fmla="*/ 0 h 157"/>
                <a:gd name="T42" fmla="*/ 92 w 98"/>
                <a:gd name="T43" fmla="*/ 0 h 157"/>
                <a:gd name="T44" fmla="*/ 98 w 98"/>
                <a:gd name="T45" fmla="*/ 1 h 157"/>
                <a:gd name="T46" fmla="*/ 98 w 98"/>
                <a:gd name="T47" fmla="*/ 2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157">
                  <a:moveTo>
                    <a:pt x="98" y="29"/>
                  </a:moveTo>
                  <a:lnTo>
                    <a:pt x="97" y="29"/>
                  </a:lnTo>
                  <a:lnTo>
                    <a:pt x="91" y="27"/>
                  </a:lnTo>
                  <a:lnTo>
                    <a:pt x="85" y="26"/>
                  </a:lnTo>
                  <a:lnTo>
                    <a:pt x="79" y="26"/>
                  </a:lnTo>
                  <a:lnTo>
                    <a:pt x="72" y="26"/>
                  </a:lnTo>
                  <a:lnTo>
                    <a:pt x="61" y="27"/>
                  </a:lnTo>
                  <a:lnTo>
                    <a:pt x="49" y="32"/>
                  </a:lnTo>
                  <a:lnTo>
                    <a:pt x="38" y="37"/>
                  </a:lnTo>
                  <a:lnTo>
                    <a:pt x="26" y="44"/>
                  </a:lnTo>
                  <a:lnTo>
                    <a:pt x="26" y="157"/>
                  </a:lnTo>
                  <a:lnTo>
                    <a:pt x="0" y="157"/>
                  </a:lnTo>
                  <a:lnTo>
                    <a:pt x="0" y="0"/>
                  </a:lnTo>
                  <a:lnTo>
                    <a:pt x="26" y="0"/>
                  </a:lnTo>
                  <a:lnTo>
                    <a:pt x="26" y="23"/>
                  </a:lnTo>
                  <a:lnTo>
                    <a:pt x="42" y="11"/>
                  </a:lnTo>
                  <a:lnTo>
                    <a:pt x="55" y="4"/>
                  </a:lnTo>
                  <a:lnTo>
                    <a:pt x="66" y="0"/>
                  </a:lnTo>
                  <a:lnTo>
                    <a:pt x="79" y="0"/>
                  </a:lnTo>
                  <a:lnTo>
                    <a:pt x="85" y="0"/>
                  </a:lnTo>
                  <a:lnTo>
                    <a:pt x="89" y="0"/>
                  </a:lnTo>
                  <a:lnTo>
                    <a:pt x="92" y="0"/>
                  </a:lnTo>
                  <a:lnTo>
                    <a:pt x="98" y="1"/>
                  </a:lnTo>
                  <a:lnTo>
                    <a:pt x="9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31"/>
            <p:cNvSpPr>
              <a:spLocks noEditPoints="1"/>
            </p:cNvSpPr>
            <p:nvPr/>
          </p:nvSpPr>
          <p:spPr bwMode="auto">
            <a:xfrm>
              <a:off x="5496731" y="5730879"/>
              <a:ext cx="76200" cy="87313"/>
            </a:xfrm>
            <a:custGeom>
              <a:avLst/>
              <a:gdLst>
                <a:gd name="T0" fmla="*/ 143 w 143"/>
                <a:gd name="T1" fmla="*/ 84 h 164"/>
                <a:gd name="T2" fmla="*/ 28 w 143"/>
                <a:gd name="T3" fmla="*/ 84 h 164"/>
                <a:gd name="T4" fmla="*/ 28 w 143"/>
                <a:gd name="T5" fmla="*/ 99 h 164"/>
                <a:gd name="T6" fmla="*/ 32 w 143"/>
                <a:gd name="T7" fmla="*/ 110 h 164"/>
                <a:gd name="T8" fmla="*/ 36 w 143"/>
                <a:gd name="T9" fmla="*/ 120 h 164"/>
                <a:gd name="T10" fmla="*/ 44 w 143"/>
                <a:gd name="T11" fmla="*/ 128 h 164"/>
                <a:gd name="T12" fmla="*/ 51 w 143"/>
                <a:gd name="T13" fmla="*/ 133 h 164"/>
                <a:gd name="T14" fmla="*/ 61 w 143"/>
                <a:gd name="T15" fmla="*/ 138 h 164"/>
                <a:gd name="T16" fmla="*/ 71 w 143"/>
                <a:gd name="T17" fmla="*/ 141 h 164"/>
                <a:gd name="T18" fmla="*/ 82 w 143"/>
                <a:gd name="T19" fmla="*/ 141 h 164"/>
                <a:gd name="T20" fmla="*/ 98 w 143"/>
                <a:gd name="T21" fmla="*/ 141 h 164"/>
                <a:gd name="T22" fmla="*/ 115 w 143"/>
                <a:gd name="T23" fmla="*/ 135 h 164"/>
                <a:gd name="T24" fmla="*/ 130 w 143"/>
                <a:gd name="T25" fmla="*/ 128 h 164"/>
                <a:gd name="T26" fmla="*/ 138 w 143"/>
                <a:gd name="T27" fmla="*/ 122 h 164"/>
                <a:gd name="T28" fmla="*/ 140 w 143"/>
                <a:gd name="T29" fmla="*/ 122 h 164"/>
                <a:gd name="T30" fmla="*/ 140 w 143"/>
                <a:gd name="T31" fmla="*/ 151 h 164"/>
                <a:gd name="T32" fmla="*/ 126 w 143"/>
                <a:gd name="T33" fmla="*/ 156 h 164"/>
                <a:gd name="T34" fmla="*/ 113 w 143"/>
                <a:gd name="T35" fmla="*/ 161 h 164"/>
                <a:gd name="T36" fmla="*/ 98 w 143"/>
                <a:gd name="T37" fmla="*/ 164 h 164"/>
                <a:gd name="T38" fmla="*/ 82 w 143"/>
                <a:gd name="T39" fmla="*/ 164 h 164"/>
                <a:gd name="T40" fmla="*/ 64 w 143"/>
                <a:gd name="T41" fmla="*/ 164 h 164"/>
                <a:gd name="T42" fmla="*/ 33 w 143"/>
                <a:gd name="T43" fmla="*/ 152 h 164"/>
                <a:gd name="T44" fmla="*/ 22 w 143"/>
                <a:gd name="T45" fmla="*/ 143 h 164"/>
                <a:gd name="T46" fmla="*/ 12 w 143"/>
                <a:gd name="T47" fmla="*/ 132 h 164"/>
                <a:gd name="T48" fmla="*/ 0 w 143"/>
                <a:gd name="T49" fmla="*/ 102 h 164"/>
                <a:gd name="T50" fmla="*/ 0 w 143"/>
                <a:gd name="T51" fmla="*/ 83 h 164"/>
                <a:gd name="T52" fmla="*/ 0 w 143"/>
                <a:gd name="T53" fmla="*/ 64 h 164"/>
                <a:gd name="T54" fmla="*/ 12 w 143"/>
                <a:gd name="T55" fmla="*/ 34 h 164"/>
                <a:gd name="T56" fmla="*/ 21 w 143"/>
                <a:gd name="T57" fmla="*/ 21 h 164"/>
                <a:gd name="T58" fmla="*/ 32 w 143"/>
                <a:gd name="T59" fmla="*/ 11 h 164"/>
                <a:gd name="T60" fmla="*/ 59 w 143"/>
                <a:gd name="T61" fmla="*/ 0 h 164"/>
                <a:gd name="T62" fmla="*/ 77 w 143"/>
                <a:gd name="T63" fmla="*/ 0 h 164"/>
                <a:gd name="T64" fmla="*/ 91 w 143"/>
                <a:gd name="T65" fmla="*/ 0 h 164"/>
                <a:gd name="T66" fmla="*/ 115 w 143"/>
                <a:gd name="T67" fmla="*/ 10 h 164"/>
                <a:gd name="T68" fmla="*/ 126 w 143"/>
                <a:gd name="T69" fmla="*/ 18 h 164"/>
                <a:gd name="T70" fmla="*/ 133 w 143"/>
                <a:gd name="T71" fmla="*/ 27 h 164"/>
                <a:gd name="T72" fmla="*/ 141 w 143"/>
                <a:gd name="T73" fmla="*/ 54 h 164"/>
                <a:gd name="T74" fmla="*/ 143 w 143"/>
                <a:gd name="T75" fmla="*/ 70 h 164"/>
                <a:gd name="T76" fmla="*/ 143 w 143"/>
                <a:gd name="T77" fmla="*/ 84 h 164"/>
                <a:gd name="T78" fmla="*/ 117 w 143"/>
                <a:gd name="T79" fmla="*/ 64 h 164"/>
                <a:gd name="T80" fmla="*/ 115 w 143"/>
                <a:gd name="T81" fmla="*/ 46 h 164"/>
                <a:gd name="T82" fmla="*/ 107 w 143"/>
                <a:gd name="T83" fmla="*/ 33 h 164"/>
                <a:gd name="T84" fmla="*/ 101 w 143"/>
                <a:gd name="T85" fmla="*/ 27 h 164"/>
                <a:gd name="T86" fmla="*/ 85 w 143"/>
                <a:gd name="T87" fmla="*/ 21 h 164"/>
                <a:gd name="T88" fmla="*/ 75 w 143"/>
                <a:gd name="T89" fmla="*/ 21 h 164"/>
                <a:gd name="T90" fmla="*/ 65 w 143"/>
                <a:gd name="T91" fmla="*/ 21 h 164"/>
                <a:gd name="T92" fmla="*/ 48 w 143"/>
                <a:gd name="T93" fmla="*/ 28 h 164"/>
                <a:gd name="T94" fmla="*/ 41 w 143"/>
                <a:gd name="T95" fmla="*/ 34 h 164"/>
                <a:gd name="T96" fmla="*/ 31 w 143"/>
                <a:gd name="T97" fmla="*/ 47 h 164"/>
                <a:gd name="T98" fmla="*/ 28 w 143"/>
                <a:gd name="T99" fmla="*/ 64 h 164"/>
                <a:gd name="T100" fmla="*/ 117 w 143"/>
                <a:gd name="T101" fmla="*/ 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164">
                  <a:moveTo>
                    <a:pt x="143" y="84"/>
                  </a:moveTo>
                  <a:lnTo>
                    <a:pt x="28" y="84"/>
                  </a:lnTo>
                  <a:lnTo>
                    <a:pt x="28" y="99"/>
                  </a:lnTo>
                  <a:lnTo>
                    <a:pt x="32" y="110"/>
                  </a:lnTo>
                  <a:lnTo>
                    <a:pt x="36" y="120"/>
                  </a:lnTo>
                  <a:lnTo>
                    <a:pt x="44" y="128"/>
                  </a:lnTo>
                  <a:lnTo>
                    <a:pt x="51" y="133"/>
                  </a:lnTo>
                  <a:lnTo>
                    <a:pt x="61" y="138"/>
                  </a:lnTo>
                  <a:lnTo>
                    <a:pt x="71" y="141"/>
                  </a:lnTo>
                  <a:lnTo>
                    <a:pt x="82" y="141"/>
                  </a:lnTo>
                  <a:lnTo>
                    <a:pt x="98" y="141"/>
                  </a:lnTo>
                  <a:lnTo>
                    <a:pt x="115" y="135"/>
                  </a:lnTo>
                  <a:lnTo>
                    <a:pt x="130" y="128"/>
                  </a:lnTo>
                  <a:lnTo>
                    <a:pt x="138" y="122"/>
                  </a:lnTo>
                  <a:lnTo>
                    <a:pt x="140" y="122"/>
                  </a:lnTo>
                  <a:lnTo>
                    <a:pt x="140" y="151"/>
                  </a:lnTo>
                  <a:lnTo>
                    <a:pt x="126" y="156"/>
                  </a:lnTo>
                  <a:lnTo>
                    <a:pt x="113" y="161"/>
                  </a:lnTo>
                  <a:lnTo>
                    <a:pt x="98" y="164"/>
                  </a:lnTo>
                  <a:lnTo>
                    <a:pt x="82" y="164"/>
                  </a:lnTo>
                  <a:lnTo>
                    <a:pt x="64" y="164"/>
                  </a:lnTo>
                  <a:lnTo>
                    <a:pt x="33" y="152"/>
                  </a:lnTo>
                  <a:lnTo>
                    <a:pt x="22" y="143"/>
                  </a:lnTo>
                  <a:lnTo>
                    <a:pt x="12" y="132"/>
                  </a:lnTo>
                  <a:lnTo>
                    <a:pt x="0" y="102"/>
                  </a:lnTo>
                  <a:lnTo>
                    <a:pt x="0" y="83"/>
                  </a:lnTo>
                  <a:lnTo>
                    <a:pt x="0" y="64"/>
                  </a:lnTo>
                  <a:lnTo>
                    <a:pt x="12" y="34"/>
                  </a:lnTo>
                  <a:lnTo>
                    <a:pt x="21" y="21"/>
                  </a:lnTo>
                  <a:lnTo>
                    <a:pt x="32" y="11"/>
                  </a:lnTo>
                  <a:lnTo>
                    <a:pt x="59" y="0"/>
                  </a:lnTo>
                  <a:lnTo>
                    <a:pt x="77" y="0"/>
                  </a:lnTo>
                  <a:lnTo>
                    <a:pt x="91" y="0"/>
                  </a:lnTo>
                  <a:lnTo>
                    <a:pt x="115" y="10"/>
                  </a:lnTo>
                  <a:lnTo>
                    <a:pt x="126" y="18"/>
                  </a:lnTo>
                  <a:lnTo>
                    <a:pt x="133" y="27"/>
                  </a:lnTo>
                  <a:lnTo>
                    <a:pt x="141" y="54"/>
                  </a:lnTo>
                  <a:lnTo>
                    <a:pt x="143" y="70"/>
                  </a:lnTo>
                  <a:lnTo>
                    <a:pt x="143" y="84"/>
                  </a:lnTo>
                  <a:close/>
                  <a:moveTo>
                    <a:pt x="117" y="64"/>
                  </a:moveTo>
                  <a:lnTo>
                    <a:pt x="115" y="46"/>
                  </a:lnTo>
                  <a:lnTo>
                    <a:pt x="107" y="33"/>
                  </a:lnTo>
                  <a:lnTo>
                    <a:pt x="101" y="27"/>
                  </a:lnTo>
                  <a:lnTo>
                    <a:pt x="85" y="21"/>
                  </a:lnTo>
                  <a:lnTo>
                    <a:pt x="75" y="21"/>
                  </a:lnTo>
                  <a:lnTo>
                    <a:pt x="65" y="21"/>
                  </a:lnTo>
                  <a:lnTo>
                    <a:pt x="48" y="28"/>
                  </a:lnTo>
                  <a:lnTo>
                    <a:pt x="41" y="34"/>
                  </a:lnTo>
                  <a:lnTo>
                    <a:pt x="31" y="47"/>
                  </a:lnTo>
                  <a:lnTo>
                    <a:pt x="28" y="64"/>
                  </a:lnTo>
                  <a:lnTo>
                    <a:pt x="117"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32"/>
            <p:cNvSpPr>
              <a:spLocks noEditPoints="1"/>
            </p:cNvSpPr>
            <p:nvPr/>
          </p:nvSpPr>
          <p:spPr bwMode="auto">
            <a:xfrm>
              <a:off x="5587219" y="5730879"/>
              <a:ext cx="73025" cy="115888"/>
            </a:xfrm>
            <a:custGeom>
              <a:avLst/>
              <a:gdLst>
                <a:gd name="T0" fmla="*/ 138 w 138"/>
                <a:gd name="T1" fmla="*/ 162 h 220"/>
                <a:gd name="T2" fmla="*/ 120 w 138"/>
                <a:gd name="T3" fmla="*/ 201 h 220"/>
                <a:gd name="T4" fmla="*/ 82 w 138"/>
                <a:gd name="T5" fmla="*/ 220 h 220"/>
                <a:gd name="T6" fmla="*/ 51 w 138"/>
                <a:gd name="T7" fmla="*/ 220 h 220"/>
                <a:gd name="T8" fmla="*/ 28 w 138"/>
                <a:gd name="T9" fmla="*/ 215 h 220"/>
                <a:gd name="T10" fmla="*/ 17 w 138"/>
                <a:gd name="T11" fmla="*/ 187 h 220"/>
                <a:gd name="T12" fmla="*/ 25 w 138"/>
                <a:gd name="T13" fmla="*/ 190 h 220"/>
                <a:gd name="T14" fmla="*/ 53 w 138"/>
                <a:gd name="T15" fmla="*/ 195 h 220"/>
                <a:gd name="T16" fmla="*/ 79 w 138"/>
                <a:gd name="T17" fmla="*/ 195 h 220"/>
                <a:gd name="T18" fmla="*/ 97 w 138"/>
                <a:gd name="T19" fmla="*/ 190 h 220"/>
                <a:gd name="T20" fmla="*/ 107 w 138"/>
                <a:gd name="T21" fmla="*/ 178 h 220"/>
                <a:gd name="T22" fmla="*/ 112 w 138"/>
                <a:gd name="T23" fmla="*/ 162 h 220"/>
                <a:gd name="T24" fmla="*/ 112 w 138"/>
                <a:gd name="T25" fmla="*/ 139 h 220"/>
                <a:gd name="T26" fmla="*/ 89 w 138"/>
                <a:gd name="T27" fmla="*/ 154 h 220"/>
                <a:gd name="T28" fmla="*/ 61 w 138"/>
                <a:gd name="T29" fmla="*/ 158 h 220"/>
                <a:gd name="T30" fmla="*/ 25 w 138"/>
                <a:gd name="T31" fmla="*/ 148 h 220"/>
                <a:gd name="T32" fmla="*/ 8 w 138"/>
                <a:gd name="T33" fmla="*/ 128 h 220"/>
                <a:gd name="T34" fmla="*/ 0 w 138"/>
                <a:gd name="T35" fmla="*/ 80 h 220"/>
                <a:gd name="T36" fmla="*/ 5 w 138"/>
                <a:gd name="T37" fmla="*/ 46 h 220"/>
                <a:gd name="T38" fmla="*/ 21 w 138"/>
                <a:gd name="T39" fmla="*/ 20 h 220"/>
                <a:gd name="T40" fmla="*/ 43 w 138"/>
                <a:gd name="T41" fmla="*/ 5 h 220"/>
                <a:gd name="T42" fmla="*/ 69 w 138"/>
                <a:gd name="T43" fmla="*/ 0 h 220"/>
                <a:gd name="T44" fmla="*/ 92 w 138"/>
                <a:gd name="T45" fmla="*/ 2 h 220"/>
                <a:gd name="T46" fmla="*/ 112 w 138"/>
                <a:gd name="T47" fmla="*/ 10 h 220"/>
                <a:gd name="T48" fmla="*/ 138 w 138"/>
                <a:gd name="T49" fmla="*/ 4 h 220"/>
                <a:gd name="T50" fmla="*/ 112 w 138"/>
                <a:gd name="T51" fmla="*/ 118 h 220"/>
                <a:gd name="T52" fmla="*/ 102 w 138"/>
                <a:gd name="T53" fmla="*/ 27 h 220"/>
                <a:gd name="T54" fmla="*/ 83 w 138"/>
                <a:gd name="T55" fmla="*/ 23 h 220"/>
                <a:gd name="T56" fmla="*/ 63 w 138"/>
                <a:gd name="T57" fmla="*/ 24 h 220"/>
                <a:gd name="T58" fmla="*/ 40 w 138"/>
                <a:gd name="T59" fmla="*/ 37 h 220"/>
                <a:gd name="T60" fmla="*/ 27 w 138"/>
                <a:gd name="T61" fmla="*/ 67 h 220"/>
                <a:gd name="T62" fmla="*/ 28 w 138"/>
                <a:gd name="T63" fmla="*/ 105 h 220"/>
                <a:gd name="T64" fmla="*/ 41 w 138"/>
                <a:gd name="T65" fmla="*/ 126 h 220"/>
                <a:gd name="T66" fmla="*/ 67 w 138"/>
                <a:gd name="T67" fmla="*/ 133 h 220"/>
                <a:gd name="T68" fmla="*/ 90 w 138"/>
                <a:gd name="T69" fmla="*/ 129 h 220"/>
                <a:gd name="T70" fmla="*/ 112 w 138"/>
                <a:gd name="T71"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220">
                  <a:moveTo>
                    <a:pt x="138" y="142"/>
                  </a:moveTo>
                  <a:lnTo>
                    <a:pt x="138" y="162"/>
                  </a:lnTo>
                  <a:lnTo>
                    <a:pt x="128" y="191"/>
                  </a:lnTo>
                  <a:lnTo>
                    <a:pt x="120" y="201"/>
                  </a:lnTo>
                  <a:lnTo>
                    <a:pt x="110" y="210"/>
                  </a:lnTo>
                  <a:lnTo>
                    <a:pt x="82" y="220"/>
                  </a:lnTo>
                  <a:lnTo>
                    <a:pt x="64" y="220"/>
                  </a:lnTo>
                  <a:lnTo>
                    <a:pt x="51" y="220"/>
                  </a:lnTo>
                  <a:lnTo>
                    <a:pt x="40" y="218"/>
                  </a:lnTo>
                  <a:lnTo>
                    <a:pt x="28" y="215"/>
                  </a:lnTo>
                  <a:lnTo>
                    <a:pt x="17" y="213"/>
                  </a:lnTo>
                  <a:lnTo>
                    <a:pt x="17" y="187"/>
                  </a:lnTo>
                  <a:lnTo>
                    <a:pt x="18" y="187"/>
                  </a:lnTo>
                  <a:lnTo>
                    <a:pt x="25" y="190"/>
                  </a:lnTo>
                  <a:lnTo>
                    <a:pt x="38" y="192"/>
                  </a:lnTo>
                  <a:lnTo>
                    <a:pt x="53" y="195"/>
                  </a:lnTo>
                  <a:lnTo>
                    <a:pt x="66" y="197"/>
                  </a:lnTo>
                  <a:lnTo>
                    <a:pt x="79" y="195"/>
                  </a:lnTo>
                  <a:lnTo>
                    <a:pt x="89" y="192"/>
                  </a:lnTo>
                  <a:lnTo>
                    <a:pt x="97" y="190"/>
                  </a:lnTo>
                  <a:lnTo>
                    <a:pt x="102" y="184"/>
                  </a:lnTo>
                  <a:lnTo>
                    <a:pt x="107" y="178"/>
                  </a:lnTo>
                  <a:lnTo>
                    <a:pt x="109" y="171"/>
                  </a:lnTo>
                  <a:lnTo>
                    <a:pt x="112" y="162"/>
                  </a:lnTo>
                  <a:lnTo>
                    <a:pt x="112" y="154"/>
                  </a:lnTo>
                  <a:lnTo>
                    <a:pt x="112" y="139"/>
                  </a:lnTo>
                  <a:lnTo>
                    <a:pt x="100" y="148"/>
                  </a:lnTo>
                  <a:lnTo>
                    <a:pt x="89" y="154"/>
                  </a:lnTo>
                  <a:lnTo>
                    <a:pt x="77" y="158"/>
                  </a:lnTo>
                  <a:lnTo>
                    <a:pt x="61" y="158"/>
                  </a:lnTo>
                  <a:lnTo>
                    <a:pt x="47" y="158"/>
                  </a:lnTo>
                  <a:lnTo>
                    <a:pt x="25" y="148"/>
                  </a:lnTo>
                  <a:lnTo>
                    <a:pt x="17" y="138"/>
                  </a:lnTo>
                  <a:lnTo>
                    <a:pt x="8" y="128"/>
                  </a:lnTo>
                  <a:lnTo>
                    <a:pt x="1" y="99"/>
                  </a:lnTo>
                  <a:lnTo>
                    <a:pt x="0" y="80"/>
                  </a:lnTo>
                  <a:lnTo>
                    <a:pt x="1" y="61"/>
                  </a:lnTo>
                  <a:lnTo>
                    <a:pt x="5" y="46"/>
                  </a:lnTo>
                  <a:lnTo>
                    <a:pt x="12" y="31"/>
                  </a:lnTo>
                  <a:lnTo>
                    <a:pt x="21" y="20"/>
                  </a:lnTo>
                  <a:lnTo>
                    <a:pt x="31" y="11"/>
                  </a:lnTo>
                  <a:lnTo>
                    <a:pt x="43" y="5"/>
                  </a:lnTo>
                  <a:lnTo>
                    <a:pt x="56" y="0"/>
                  </a:lnTo>
                  <a:lnTo>
                    <a:pt x="69" y="0"/>
                  </a:lnTo>
                  <a:lnTo>
                    <a:pt x="82" y="0"/>
                  </a:lnTo>
                  <a:lnTo>
                    <a:pt x="92" y="2"/>
                  </a:lnTo>
                  <a:lnTo>
                    <a:pt x="102" y="5"/>
                  </a:lnTo>
                  <a:lnTo>
                    <a:pt x="112" y="10"/>
                  </a:lnTo>
                  <a:lnTo>
                    <a:pt x="113" y="4"/>
                  </a:lnTo>
                  <a:lnTo>
                    <a:pt x="138" y="4"/>
                  </a:lnTo>
                  <a:lnTo>
                    <a:pt x="138" y="142"/>
                  </a:lnTo>
                  <a:close/>
                  <a:moveTo>
                    <a:pt x="112" y="118"/>
                  </a:moveTo>
                  <a:lnTo>
                    <a:pt x="112" y="31"/>
                  </a:lnTo>
                  <a:lnTo>
                    <a:pt x="102" y="27"/>
                  </a:lnTo>
                  <a:lnTo>
                    <a:pt x="92" y="25"/>
                  </a:lnTo>
                  <a:lnTo>
                    <a:pt x="83" y="23"/>
                  </a:lnTo>
                  <a:lnTo>
                    <a:pt x="74" y="23"/>
                  </a:lnTo>
                  <a:lnTo>
                    <a:pt x="63" y="24"/>
                  </a:lnTo>
                  <a:lnTo>
                    <a:pt x="46" y="31"/>
                  </a:lnTo>
                  <a:lnTo>
                    <a:pt x="40" y="37"/>
                  </a:lnTo>
                  <a:lnTo>
                    <a:pt x="34" y="46"/>
                  </a:lnTo>
                  <a:lnTo>
                    <a:pt x="27" y="67"/>
                  </a:lnTo>
                  <a:lnTo>
                    <a:pt x="27" y="80"/>
                  </a:lnTo>
                  <a:lnTo>
                    <a:pt x="28" y="105"/>
                  </a:lnTo>
                  <a:lnTo>
                    <a:pt x="37" y="120"/>
                  </a:lnTo>
                  <a:lnTo>
                    <a:pt x="41" y="126"/>
                  </a:lnTo>
                  <a:lnTo>
                    <a:pt x="57" y="133"/>
                  </a:lnTo>
                  <a:lnTo>
                    <a:pt x="67" y="133"/>
                  </a:lnTo>
                  <a:lnTo>
                    <a:pt x="79" y="133"/>
                  </a:lnTo>
                  <a:lnTo>
                    <a:pt x="90" y="129"/>
                  </a:lnTo>
                  <a:lnTo>
                    <a:pt x="102" y="125"/>
                  </a:lnTo>
                  <a:lnTo>
                    <a:pt x="112"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119"/>
            <p:cNvSpPr>
              <a:spLocks noChangeArrowheads="1"/>
            </p:cNvSpPr>
            <p:nvPr/>
          </p:nvSpPr>
          <p:spPr bwMode="auto">
            <a:xfrm>
              <a:off x="5160179" y="5918205"/>
              <a:ext cx="198439" cy="460378"/>
            </a:xfrm>
            <a:prstGeom prst="rect">
              <a:avLst/>
            </a:prstGeom>
            <a:solidFill>
              <a:srgbClr val="FFFFFF"/>
            </a:solidFill>
            <a:ln w="20638">
              <a:solidFill>
                <a:srgbClr val="4B81F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20"/>
            <p:cNvSpPr>
              <a:spLocks/>
            </p:cNvSpPr>
            <p:nvPr/>
          </p:nvSpPr>
          <p:spPr bwMode="auto">
            <a:xfrm>
              <a:off x="5155416" y="6226182"/>
              <a:ext cx="101601" cy="101601"/>
            </a:xfrm>
            <a:custGeom>
              <a:avLst/>
              <a:gdLst>
                <a:gd name="T0" fmla="*/ 0 w 191"/>
                <a:gd name="T1" fmla="*/ 0 h 191"/>
                <a:gd name="T2" fmla="*/ 191 w 191"/>
                <a:gd name="T3" fmla="*/ 96 h 191"/>
                <a:gd name="T4" fmla="*/ 0 w 191"/>
                <a:gd name="T5" fmla="*/ 191 h 191"/>
              </a:gdLst>
              <a:ahLst/>
              <a:cxnLst>
                <a:cxn ang="0">
                  <a:pos x="T0" y="T1"/>
                </a:cxn>
                <a:cxn ang="0">
                  <a:pos x="T2" y="T3"/>
                </a:cxn>
                <a:cxn ang="0">
                  <a:pos x="T4" y="T5"/>
                </a:cxn>
              </a:cxnLst>
              <a:rect l="0" t="0" r="r" b="b"/>
              <a:pathLst>
                <a:path w="191" h="191">
                  <a:moveTo>
                    <a:pt x="0" y="0"/>
                  </a:moveTo>
                  <a:lnTo>
                    <a:pt x="191" y="96"/>
                  </a:lnTo>
                  <a:lnTo>
                    <a:pt x="0" y="191"/>
                  </a:lnTo>
                </a:path>
              </a:pathLst>
            </a:custGeom>
            <a:noFill/>
            <a:ln w="9525">
              <a:solidFill>
                <a:srgbClr val="4B81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Rectangle 121"/>
            <p:cNvSpPr>
              <a:spLocks noChangeArrowheads="1"/>
            </p:cNvSpPr>
            <p:nvPr/>
          </p:nvSpPr>
          <p:spPr bwMode="auto">
            <a:xfrm>
              <a:off x="3683796" y="6323020"/>
              <a:ext cx="711204"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Freeform 122"/>
            <p:cNvSpPr>
              <a:spLocks noEditPoints="1"/>
            </p:cNvSpPr>
            <p:nvPr/>
          </p:nvSpPr>
          <p:spPr bwMode="auto">
            <a:xfrm>
              <a:off x="3906047" y="6454783"/>
              <a:ext cx="268289" cy="295277"/>
            </a:xfrm>
            <a:custGeom>
              <a:avLst/>
              <a:gdLst>
                <a:gd name="T0" fmla="*/ 505 w 505"/>
                <a:gd name="T1" fmla="*/ 558 h 558"/>
                <a:gd name="T2" fmla="*/ 425 w 505"/>
                <a:gd name="T3" fmla="*/ 558 h 558"/>
                <a:gd name="T4" fmla="*/ 371 w 505"/>
                <a:gd name="T5" fmla="*/ 403 h 558"/>
                <a:gd name="T6" fmla="*/ 129 w 505"/>
                <a:gd name="T7" fmla="*/ 403 h 558"/>
                <a:gd name="T8" fmla="*/ 75 w 505"/>
                <a:gd name="T9" fmla="*/ 558 h 558"/>
                <a:gd name="T10" fmla="*/ 0 w 505"/>
                <a:gd name="T11" fmla="*/ 558 h 558"/>
                <a:gd name="T12" fmla="*/ 203 w 505"/>
                <a:gd name="T13" fmla="*/ 0 h 558"/>
                <a:gd name="T14" fmla="*/ 300 w 505"/>
                <a:gd name="T15" fmla="*/ 0 h 558"/>
                <a:gd name="T16" fmla="*/ 505 w 505"/>
                <a:gd name="T17" fmla="*/ 558 h 558"/>
                <a:gd name="T18" fmla="*/ 348 w 505"/>
                <a:gd name="T19" fmla="*/ 339 h 558"/>
                <a:gd name="T20" fmla="*/ 250 w 505"/>
                <a:gd name="T21" fmla="*/ 65 h 558"/>
                <a:gd name="T22" fmla="*/ 152 w 505"/>
                <a:gd name="T23" fmla="*/ 339 h 558"/>
                <a:gd name="T24" fmla="*/ 348 w 505"/>
                <a:gd name="T25" fmla="*/ 33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58">
                  <a:moveTo>
                    <a:pt x="505" y="558"/>
                  </a:moveTo>
                  <a:lnTo>
                    <a:pt x="425" y="558"/>
                  </a:lnTo>
                  <a:lnTo>
                    <a:pt x="371" y="403"/>
                  </a:lnTo>
                  <a:lnTo>
                    <a:pt x="129" y="403"/>
                  </a:lnTo>
                  <a:lnTo>
                    <a:pt x="75" y="558"/>
                  </a:lnTo>
                  <a:lnTo>
                    <a:pt x="0" y="558"/>
                  </a:lnTo>
                  <a:lnTo>
                    <a:pt x="203" y="0"/>
                  </a:lnTo>
                  <a:lnTo>
                    <a:pt x="300" y="0"/>
                  </a:lnTo>
                  <a:lnTo>
                    <a:pt x="505" y="558"/>
                  </a:lnTo>
                  <a:close/>
                  <a:moveTo>
                    <a:pt x="348" y="339"/>
                  </a:moveTo>
                  <a:lnTo>
                    <a:pt x="250" y="65"/>
                  </a:lnTo>
                  <a:lnTo>
                    <a:pt x="152" y="339"/>
                  </a:lnTo>
                  <a:lnTo>
                    <a:pt x="348" y="3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123"/>
            <p:cNvSpPr>
              <a:spLocks noChangeArrowheads="1"/>
            </p:cNvSpPr>
            <p:nvPr/>
          </p:nvSpPr>
          <p:spPr bwMode="auto">
            <a:xfrm>
              <a:off x="5765019" y="5867405"/>
              <a:ext cx="506415"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Freeform 124"/>
            <p:cNvSpPr>
              <a:spLocks noEditPoints="1"/>
            </p:cNvSpPr>
            <p:nvPr/>
          </p:nvSpPr>
          <p:spPr bwMode="auto">
            <a:xfrm>
              <a:off x="5926945" y="5988056"/>
              <a:ext cx="222251" cy="295277"/>
            </a:xfrm>
            <a:custGeom>
              <a:avLst/>
              <a:gdLst>
                <a:gd name="T0" fmla="*/ 420 w 420"/>
                <a:gd name="T1" fmla="*/ 407 h 558"/>
                <a:gd name="T2" fmla="*/ 405 w 420"/>
                <a:gd name="T3" fmla="*/ 460 h 558"/>
                <a:gd name="T4" fmla="*/ 376 w 420"/>
                <a:gd name="T5" fmla="*/ 502 h 558"/>
                <a:gd name="T6" fmla="*/ 347 w 420"/>
                <a:gd name="T7" fmla="*/ 525 h 558"/>
                <a:gd name="T8" fmla="*/ 294 w 420"/>
                <a:gd name="T9" fmla="*/ 548 h 558"/>
                <a:gd name="T10" fmla="*/ 197 w 420"/>
                <a:gd name="T11" fmla="*/ 558 h 558"/>
                <a:gd name="T12" fmla="*/ 0 w 420"/>
                <a:gd name="T13" fmla="*/ 0 h 558"/>
                <a:gd name="T14" fmla="*/ 220 w 420"/>
                <a:gd name="T15" fmla="*/ 1 h 558"/>
                <a:gd name="T16" fmla="*/ 287 w 420"/>
                <a:gd name="T17" fmla="*/ 11 h 558"/>
                <a:gd name="T18" fmla="*/ 330 w 420"/>
                <a:gd name="T19" fmla="*/ 33 h 558"/>
                <a:gd name="T20" fmla="*/ 358 w 420"/>
                <a:gd name="T21" fmla="*/ 66 h 558"/>
                <a:gd name="T22" fmla="*/ 373 w 420"/>
                <a:gd name="T23" fmla="*/ 109 h 558"/>
                <a:gd name="T24" fmla="*/ 373 w 420"/>
                <a:gd name="T25" fmla="*/ 145 h 558"/>
                <a:gd name="T26" fmla="*/ 353 w 420"/>
                <a:gd name="T27" fmla="*/ 194 h 558"/>
                <a:gd name="T28" fmla="*/ 315 w 420"/>
                <a:gd name="T29" fmla="*/ 229 h 558"/>
                <a:gd name="T30" fmla="*/ 300 w 420"/>
                <a:gd name="T31" fmla="*/ 241 h 558"/>
                <a:gd name="T32" fmla="*/ 371 w 420"/>
                <a:gd name="T33" fmla="*/ 273 h 558"/>
                <a:gd name="T34" fmla="*/ 403 w 420"/>
                <a:gd name="T35" fmla="*/ 311 h 558"/>
                <a:gd name="T36" fmla="*/ 420 w 420"/>
                <a:gd name="T37" fmla="*/ 387 h 558"/>
                <a:gd name="T38" fmla="*/ 295 w 420"/>
                <a:gd name="T39" fmla="*/ 116 h 558"/>
                <a:gd name="T40" fmla="*/ 281 w 420"/>
                <a:gd name="T41" fmla="*/ 89 h 558"/>
                <a:gd name="T42" fmla="*/ 249 w 420"/>
                <a:gd name="T43" fmla="*/ 70 h 558"/>
                <a:gd name="T44" fmla="*/ 197 w 420"/>
                <a:gd name="T45" fmla="*/ 65 h 558"/>
                <a:gd name="T46" fmla="*/ 74 w 420"/>
                <a:gd name="T47" fmla="*/ 63 h 558"/>
                <a:gd name="T48" fmla="*/ 170 w 420"/>
                <a:gd name="T49" fmla="*/ 224 h 558"/>
                <a:gd name="T50" fmla="*/ 226 w 420"/>
                <a:gd name="T51" fmla="*/ 221 h 558"/>
                <a:gd name="T52" fmla="*/ 264 w 420"/>
                <a:gd name="T53" fmla="*/ 207 h 558"/>
                <a:gd name="T54" fmla="*/ 288 w 420"/>
                <a:gd name="T55" fmla="*/ 178 h 558"/>
                <a:gd name="T56" fmla="*/ 295 w 420"/>
                <a:gd name="T57" fmla="*/ 135 h 558"/>
                <a:gd name="T58" fmla="*/ 341 w 420"/>
                <a:gd name="T59" fmla="*/ 358 h 558"/>
                <a:gd name="T60" fmla="*/ 328 w 420"/>
                <a:gd name="T61" fmla="*/ 326 h 558"/>
                <a:gd name="T62" fmla="*/ 297 w 420"/>
                <a:gd name="T63" fmla="*/ 302 h 558"/>
                <a:gd name="T64" fmla="*/ 254 w 420"/>
                <a:gd name="T65" fmla="*/ 290 h 558"/>
                <a:gd name="T66" fmla="*/ 190 w 420"/>
                <a:gd name="T67" fmla="*/ 288 h 558"/>
                <a:gd name="T68" fmla="*/ 74 w 420"/>
                <a:gd name="T69" fmla="*/ 495 h 558"/>
                <a:gd name="T70" fmla="*/ 218 w 420"/>
                <a:gd name="T71" fmla="*/ 495 h 558"/>
                <a:gd name="T72" fmla="*/ 281 w 420"/>
                <a:gd name="T73" fmla="*/ 483 h 558"/>
                <a:gd name="T74" fmla="*/ 323 w 420"/>
                <a:gd name="T75" fmla="*/ 456 h 558"/>
                <a:gd name="T76" fmla="*/ 341 w 420"/>
                <a:gd name="T77" fmla="*/ 41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558">
                  <a:moveTo>
                    <a:pt x="420" y="387"/>
                  </a:moveTo>
                  <a:lnTo>
                    <a:pt x="420" y="407"/>
                  </a:lnTo>
                  <a:lnTo>
                    <a:pt x="412" y="444"/>
                  </a:lnTo>
                  <a:lnTo>
                    <a:pt x="405" y="460"/>
                  </a:lnTo>
                  <a:lnTo>
                    <a:pt x="396" y="476"/>
                  </a:lnTo>
                  <a:lnTo>
                    <a:pt x="376" y="502"/>
                  </a:lnTo>
                  <a:lnTo>
                    <a:pt x="363" y="512"/>
                  </a:lnTo>
                  <a:lnTo>
                    <a:pt x="347" y="525"/>
                  </a:lnTo>
                  <a:lnTo>
                    <a:pt x="312" y="542"/>
                  </a:lnTo>
                  <a:lnTo>
                    <a:pt x="294" y="548"/>
                  </a:lnTo>
                  <a:lnTo>
                    <a:pt x="252" y="557"/>
                  </a:lnTo>
                  <a:lnTo>
                    <a:pt x="197" y="558"/>
                  </a:lnTo>
                  <a:lnTo>
                    <a:pt x="0" y="558"/>
                  </a:lnTo>
                  <a:lnTo>
                    <a:pt x="0" y="0"/>
                  </a:lnTo>
                  <a:lnTo>
                    <a:pt x="166" y="0"/>
                  </a:lnTo>
                  <a:lnTo>
                    <a:pt x="220" y="1"/>
                  </a:lnTo>
                  <a:lnTo>
                    <a:pt x="256" y="6"/>
                  </a:lnTo>
                  <a:lnTo>
                    <a:pt x="287" y="11"/>
                  </a:lnTo>
                  <a:lnTo>
                    <a:pt x="314" y="24"/>
                  </a:lnTo>
                  <a:lnTo>
                    <a:pt x="330" y="33"/>
                  </a:lnTo>
                  <a:lnTo>
                    <a:pt x="351" y="53"/>
                  </a:lnTo>
                  <a:lnTo>
                    <a:pt x="358" y="66"/>
                  </a:lnTo>
                  <a:lnTo>
                    <a:pt x="366" y="79"/>
                  </a:lnTo>
                  <a:lnTo>
                    <a:pt x="373" y="109"/>
                  </a:lnTo>
                  <a:lnTo>
                    <a:pt x="373" y="125"/>
                  </a:lnTo>
                  <a:lnTo>
                    <a:pt x="373" y="145"/>
                  </a:lnTo>
                  <a:lnTo>
                    <a:pt x="363" y="180"/>
                  </a:lnTo>
                  <a:lnTo>
                    <a:pt x="353" y="194"/>
                  </a:lnTo>
                  <a:lnTo>
                    <a:pt x="343" y="207"/>
                  </a:lnTo>
                  <a:lnTo>
                    <a:pt x="315" y="229"/>
                  </a:lnTo>
                  <a:lnTo>
                    <a:pt x="300" y="239"/>
                  </a:lnTo>
                  <a:lnTo>
                    <a:pt x="300" y="241"/>
                  </a:lnTo>
                  <a:lnTo>
                    <a:pt x="327" y="247"/>
                  </a:lnTo>
                  <a:lnTo>
                    <a:pt x="371" y="273"/>
                  </a:lnTo>
                  <a:lnTo>
                    <a:pt x="389" y="290"/>
                  </a:lnTo>
                  <a:lnTo>
                    <a:pt x="403" y="311"/>
                  </a:lnTo>
                  <a:lnTo>
                    <a:pt x="419" y="358"/>
                  </a:lnTo>
                  <a:lnTo>
                    <a:pt x="420" y="387"/>
                  </a:lnTo>
                  <a:close/>
                  <a:moveTo>
                    <a:pt x="295" y="135"/>
                  </a:moveTo>
                  <a:lnTo>
                    <a:pt x="295" y="116"/>
                  </a:lnTo>
                  <a:lnTo>
                    <a:pt x="289" y="102"/>
                  </a:lnTo>
                  <a:lnTo>
                    <a:pt x="281" y="89"/>
                  </a:lnTo>
                  <a:lnTo>
                    <a:pt x="268" y="79"/>
                  </a:lnTo>
                  <a:lnTo>
                    <a:pt x="249" y="70"/>
                  </a:lnTo>
                  <a:lnTo>
                    <a:pt x="225" y="66"/>
                  </a:lnTo>
                  <a:lnTo>
                    <a:pt x="197" y="65"/>
                  </a:lnTo>
                  <a:lnTo>
                    <a:pt x="163" y="63"/>
                  </a:lnTo>
                  <a:lnTo>
                    <a:pt x="74" y="63"/>
                  </a:lnTo>
                  <a:lnTo>
                    <a:pt x="74" y="224"/>
                  </a:lnTo>
                  <a:lnTo>
                    <a:pt x="170" y="224"/>
                  </a:lnTo>
                  <a:lnTo>
                    <a:pt x="203" y="224"/>
                  </a:lnTo>
                  <a:lnTo>
                    <a:pt x="226" y="221"/>
                  </a:lnTo>
                  <a:lnTo>
                    <a:pt x="245" y="217"/>
                  </a:lnTo>
                  <a:lnTo>
                    <a:pt x="264" y="207"/>
                  </a:lnTo>
                  <a:lnTo>
                    <a:pt x="279" y="194"/>
                  </a:lnTo>
                  <a:lnTo>
                    <a:pt x="288" y="178"/>
                  </a:lnTo>
                  <a:lnTo>
                    <a:pt x="295" y="158"/>
                  </a:lnTo>
                  <a:lnTo>
                    <a:pt x="295" y="135"/>
                  </a:lnTo>
                  <a:close/>
                  <a:moveTo>
                    <a:pt x="344" y="390"/>
                  </a:moveTo>
                  <a:lnTo>
                    <a:pt x="341" y="358"/>
                  </a:lnTo>
                  <a:lnTo>
                    <a:pt x="334" y="336"/>
                  </a:lnTo>
                  <a:lnTo>
                    <a:pt x="328" y="326"/>
                  </a:lnTo>
                  <a:lnTo>
                    <a:pt x="310" y="309"/>
                  </a:lnTo>
                  <a:lnTo>
                    <a:pt x="297" y="302"/>
                  </a:lnTo>
                  <a:lnTo>
                    <a:pt x="278" y="295"/>
                  </a:lnTo>
                  <a:lnTo>
                    <a:pt x="254" y="290"/>
                  </a:lnTo>
                  <a:lnTo>
                    <a:pt x="226" y="288"/>
                  </a:lnTo>
                  <a:lnTo>
                    <a:pt x="190" y="288"/>
                  </a:lnTo>
                  <a:lnTo>
                    <a:pt x="74" y="288"/>
                  </a:lnTo>
                  <a:lnTo>
                    <a:pt x="74" y="495"/>
                  </a:lnTo>
                  <a:lnTo>
                    <a:pt x="173" y="495"/>
                  </a:lnTo>
                  <a:lnTo>
                    <a:pt x="218" y="495"/>
                  </a:lnTo>
                  <a:lnTo>
                    <a:pt x="252" y="490"/>
                  </a:lnTo>
                  <a:lnTo>
                    <a:pt x="281" y="483"/>
                  </a:lnTo>
                  <a:lnTo>
                    <a:pt x="302" y="472"/>
                  </a:lnTo>
                  <a:lnTo>
                    <a:pt x="323" y="456"/>
                  </a:lnTo>
                  <a:lnTo>
                    <a:pt x="334" y="439"/>
                  </a:lnTo>
                  <a:lnTo>
                    <a:pt x="341" y="417"/>
                  </a:lnTo>
                  <a:lnTo>
                    <a:pt x="344"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125"/>
            <p:cNvSpPr>
              <a:spLocks noChangeArrowheads="1"/>
            </p:cNvSpPr>
            <p:nvPr/>
          </p:nvSpPr>
          <p:spPr bwMode="auto">
            <a:xfrm>
              <a:off x="5155416" y="6627822"/>
              <a:ext cx="1116019"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Freeform 126"/>
            <p:cNvSpPr>
              <a:spLocks/>
            </p:cNvSpPr>
            <p:nvPr/>
          </p:nvSpPr>
          <p:spPr bwMode="auto">
            <a:xfrm>
              <a:off x="5591981" y="6770698"/>
              <a:ext cx="244476" cy="306389"/>
            </a:xfrm>
            <a:custGeom>
              <a:avLst/>
              <a:gdLst>
                <a:gd name="T0" fmla="*/ 443 w 463"/>
                <a:gd name="T1" fmla="*/ 536 h 578"/>
                <a:gd name="T2" fmla="*/ 407 w 463"/>
                <a:gd name="T3" fmla="*/ 552 h 578"/>
                <a:gd name="T4" fmla="*/ 358 w 463"/>
                <a:gd name="T5" fmla="*/ 566 h 578"/>
                <a:gd name="T6" fmla="*/ 305 w 463"/>
                <a:gd name="T7" fmla="*/ 577 h 578"/>
                <a:gd name="T8" fmla="*/ 243 w 463"/>
                <a:gd name="T9" fmla="*/ 577 h 578"/>
                <a:gd name="T10" fmla="*/ 162 w 463"/>
                <a:gd name="T11" fmla="*/ 561 h 578"/>
                <a:gd name="T12" fmla="*/ 96 w 463"/>
                <a:gd name="T13" fmla="*/ 525 h 578"/>
                <a:gd name="T14" fmla="*/ 59 w 463"/>
                <a:gd name="T15" fmla="*/ 489 h 578"/>
                <a:gd name="T16" fmla="*/ 20 w 463"/>
                <a:gd name="T17" fmla="*/ 417 h 578"/>
                <a:gd name="T18" fmla="*/ 1 w 463"/>
                <a:gd name="T19" fmla="*/ 325 h 578"/>
                <a:gd name="T20" fmla="*/ 1 w 463"/>
                <a:gd name="T21" fmla="*/ 256 h 578"/>
                <a:gd name="T22" fmla="*/ 20 w 463"/>
                <a:gd name="T23" fmla="*/ 165 h 578"/>
                <a:gd name="T24" fmla="*/ 59 w 463"/>
                <a:gd name="T25" fmla="*/ 93 h 578"/>
                <a:gd name="T26" fmla="*/ 95 w 463"/>
                <a:gd name="T27" fmla="*/ 56 h 578"/>
                <a:gd name="T28" fmla="*/ 162 w 463"/>
                <a:gd name="T29" fmla="*/ 18 h 578"/>
                <a:gd name="T30" fmla="*/ 243 w 463"/>
                <a:gd name="T31" fmla="*/ 0 h 578"/>
                <a:gd name="T32" fmla="*/ 319 w 463"/>
                <a:gd name="T33" fmla="*/ 1 h 578"/>
                <a:gd name="T34" fmla="*/ 410 w 463"/>
                <a:gd name="T35" fmla="*/ 24 h 578"/>
                <a:gd name="T36" fmla="*/ 463 w 463"/>
                <a:gd name="T37" fmla="*/ 136 h 578"/>
                <a:gd name="T38" fmla="*/ 434 w 463"/>
                <a:gd name="T39" fmla="*/ 118 h 578"/>
                <a:gd name="T40" fmla="*/ 365 w 463"/>
                <a:gd name="T41" fmla="*/ 80 h 578"/>
                <a:gd name="T42" fmla="*/ 295 w 463"/>
                <a:gd name="T43" fmla="*/ 63 h 578"/>
                <a:gd name="T44" fmla="*/ 249 w 463"/>
                <a:gd name="T45" fmla="*/ 63 h 578"/>
                <a:gd name="T46" fmla="*/ 192 w 463"/>
                <a:gd name="T47" fmla="*/ 76 h 578"/>
                <a:gd name="T48" fmla="*/ 145 w 463"/>
                <a:gd name="T49" fmla="*/ 105 h 578"/>
                <a:gd name="T50" fmla="*/ 119 w 463"/>
                <a:gd name="T51" fmla="*/ 133 h 578"/>
                <a:gd name="T52" fmla="*/ 92 w 463"/>
                <a:gd name="T53" fmla="*/ 189 h 578"/>
                <a:gd name="T54" fmla="*/ 77 w 463"/>
                <a:gd name="T55" fmla="*/ 261 h 578"/>
                <a:gd name="T56" fmla="*/ 77 w 463"/>
                <a:gd name="T57" fmla="*/ 318 h 578"/>
                <a:gd name="T58" fmla="*/ 93 w 463"/>
                <a:gd name="T59" fmla="*/ 389 h 578"/>
                <a:gd name="T60" fmla="*/ 122 w 463"/>
                <a:gd name="T61" fmla="*/ 446 h 578"/>
                <a:gd name="T62" fmla="*/ 148 w 463"/>
                <a:gd name="T63" fmla="*/ 473 h 578"/>
                <a:gd name="T64" fmla="*/ 195 w 463"/>
                <a:gd name="T65" fmla="*/ 500 h 578"/>
                <a:gd name="T66" fmla="*/ 270 w 463"/>
                <a:gd name="T67" fmla="*/ 513 h 578"/>
                <a:gd name="T68" fmla="*/ 346 w 463"/>
                <a:gd name="T69" fmla="*/ 503 h 578"/>
                <a:gd name="T70" fmla="*/ 392 w 463"/>
                <a:gd name="T71" fmla="*/ 484 h 578"/>
                <a:gd name="T72" fmla="*/ 457 w 463"/>
                <a:gd name="T73" fmla="*/ 440 h 578"/>
                <a:gd name="T74" fmla="*/ 463 w 463"/>
                <a:gd name="T75" fmla="*/ 5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3" h="578">
                  <a:moveTo>
                    <a:pt x="463" y="526"/>
                  </a:moveTo>
                  <a:lnTo>
                    <a:pt x="443" y="536"/>
                  </a:lnTo>
                  <a:lnTo>
                    <a:pt x="425" y="543"/>
                  </a:lnTo>
                  <a:lnTo>
                    <a:pt x="407" y="552"/>
                  </a:lnTo>
                  <a:lnTo>
                    <a:pt x="382" y="561"/>
                  </a:lnTo>
                  <a:lnTo>
                    <a:pt x="358" y="566"/>
                  </a:lnTo>
                  <a:lnTo>
                    <a:pt x="332" y="572"/>
                  </a:lnTo>
                  <a:lnTo>
                    <a:pt x="305" y="577"/>
                  </a:lnTo>
                  <a:lnTo>
                    <a:pt x="273" y="578"/>
                  </a:lnTo>
                  <a:lnTo>
                    <a:pt x="243" y="577"/>
                  </a:lnTo>
                  <a:lnTo>
                    <a:pt x="188" y="568"/>
                  </a:lnTo>
                  <a:lnTo>
                    <a:pt x="162" y="561"/>
                  </a:lnTo>
                  <a:lnTo>
                    <a:pt x="138" y="551"/>
                  </a:lnTo>
                  <a:lnTo>
                    <a:pt x="96" y="525"/>
                  </a:lnTo>
                  <a:lnTo>
                    <a:pt x="76" y="507"/>
                  </a:lnTo>
                  <a:lnTo>
                    <a:pt x="59" y="489"/>
                  </a:lnTo>
                  <a:lnTo>
                    <a:pt x="31" y="443"/>
                  </a:lnTo>
                  <a:lnTo>
                    <a:pt x="20" y="417"/>
                  </a:lnTo>
                  <a:lnTo>
                    <a:pt x="11" y="388"/>
                  </a:lnTo>
                  <a:lnTo>
                    <a:pt x="1" y="325"/>
                  </a:lnTo>
                  <a:lnTo>
                    <a:pt x="0" y="289"/>
                  </a:lnTo>
                  <a:lnTo>
                    <a:pt x="1" y="256"/>
                  </a:lnTo>
                  <a:lnTo>
                    <a:pt x="11" y="194"/>
                  </a:lnTo>
                  <a:lnTo>
                    <a:pt x="20" y="165"/>
                  </a:lnTo>
                  <a:lnTo>
                    <a:pt x="30" y="139"/>
                  </a:lnTo>
                  <a:lnTo>
                    <a:pt x="59" y="93"/>
                  </a:lnTo>
                  <a:lnTo>
                    <a:pt x="76" y="74"/>
                  </a:lnTo>
                  <a:lnTo>
                    <a:pt x="95" y="56"/>
                  </a:lnTo>
                  <a:lnTo>
                    <a:pt x="138" y="28"/>
                  </a:lnTo>
                  <a:lnTo>
                    <a:pt x="162" y="18"/>
                  </a:lnTo>
                  <a:lnTo>
                    <a:pt x="187" y="10"/>
                  </a:lnTo>
                  <a:lnTo>
                    <a:pt x="243" y="0"/>
                  </a:lnTo>
                  <a:lnTo>
                    <a:pt x="273" y="0"/>
                  </a:lnTo>
                  <a:lnTo>
                    <a:pt x="319" y="1"/>
                  </a:lnTo>
                  <a:lnTo>
                    <a:pt x="364" y="10"/>
                  </a:lnTo>
                  <a:lnTo>
                    <a:pt x="410" y="24"/>
                  </a:lnTo>
                  <a:lnTo>
                    <a:pt x="463" y="48"/>
                  </a:lnTo>
                  <a:lnTo>
                    <a:pt x="463" y="136"/>
                  </a:lnTo>
                  <a:lnTo>
                    <a:pt x="457" y="136"/>
                  </a:lnTo>
                  <a:lnTo>
                    <a:pt x="434" y="118"/>
                  </a:lnTo>
                  <a:lnTo>
                    <a:pt x="388" y="90"/>
                  </a:lnTo>
                  <a:lnTo>
                    <a:pt x="365" y="80"/>
                  </a:lnTo>
                  <a:lnTo>
                    <a:pt x="343" y="71"/>
                  </a:lnTo>
                  <a:lnTo>
                    <a:pt x="295" y="63"/>
                  </a:lnTo>
                  <a:lnTo>
                    <a:pt x="269" y="63"/>
                  </a:lnTo>
                  <a:lnTo>
                    <a:pt x="249" y="63"/>
                  </a:lnTo>
                  <a:lnTo>
                    <a:pt x="210" y="70"/>
                  </a:lnTo>
                  <a:lnTo>
                    <a:pt x="192" y="76"/>
                  </a:lnTo>
                  <a:lnTo>
                    <a:pt x="175" y="84"/>
                  </a:lnTo>
                  <a:lnTo>
                    <a:pt x="145" y="105"/>
                  </a:lnTo>
                  <a:lnTo>
                    <a:pt x="132" y="119"/>
                  </a:lnTo>
                  <a:lnTo>
                    <a:pt x="119" y="133"/>
                  </a:lnTo>
                  <a:lnTo>
                    <a:pt x="99" y="169"/>
                  </a:lnTo>
                  <a:lnTo>
                    <a:pt x="92" y="189"/>
                  </a:lnTo>
                  <a:lnTo>
                    <a:pt x="85" y="212"/>
                  </a:lnTo>
                  <a:lnTo>
                    <a:pt x="77" y="261"/>
                  </a:lnTo>
                  <a:lnTo>
                    <a:pt x="77" y="289"/>
                  </a:lnTo>
                  <a:lnTo>
                    <a:pt x="77" y="318"/>
                  </a:lnTo>
                  <a:lnTo>
                    <a:pt x="86" y="368"/>
                  </a:lnTo>
                  <a:lnTo>
                    <a:pt x="93" y="389"/>
                  </a:lnTo>
                  <a:lnTo>
                    <a:pt x="102" y="411"/>
                  </a:lnTo>
                  <a:lnTo>
                    <a:pt x="122" y="446"/>
                  </a:lnTo>
                  <a:lnTo>
                    <a:pt x="135" y="459"/>
                  </a:lnTo>
                  <a:lnTo>
                    <a:pt x="148" y="473"/>
                  </a:lnTo>
                  <a:lnTo>
                    <a:pt x="178" y="493"/>
                  </a:lnTo>
                  <a:lnTo>
                    <a:pt x="195" y="500"/>
                  </a:lnTo>
                  <a:lnTo>
                    <a:pt x="231" y="512"/>
                  </a:lnTo>
                  <a:lnTo>
                    <a:pt x="270" y="513"/>
                  </a:lnTo>
                  <a:lnTo>
                    <a:pt x="296" y="513"/>
                  </a:lnTo>
                  <a:lnTo>
                    <a:pt x="346" y="503"/>
                  </a:lnTo>
                  <a:lnTo>
                    <a:pt x="369" y="495"/>
                  </a:lnTo>
                  <a:lnTo>
                    <a:pt x="392" y="484"/>
                  </a:lnTo>
                  <a:lnTo>
                    <a:pt x="437" y="457"/>
                  </a:lnTo>
                  <a:lnTo>
                    <a:pt x="457" y="440"/>
                  </a:lnTo>
                  <a:lnTo>
                    <a:pt x="463" y="440"/>
                  </a:lnTo>
                  <a:lnTo>
                    <a:pt x="463" y="5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127"/>
            <p:cNvSpPr>
              <a:spLocks noChangeArrowheads="1"/>
            </p:cNvSpPr>
            <p:nvPr/>
          </p:nvSpPr>
          <p:spPr bwMode="auto">
            <a:xfrm>
              <a:off x="6931838" y="6273807"/>
              <a:ext cx="709616" cy="557216"/>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Freeform 128"/>
            <p:cNvSpPr>
              <a:spLocks noEditPoints="1"/>
            </p:cNvSpPr>
            <p:nvPr/>
          </p:nvSpPr>
          <p:spPr bwMode="auto">
            <a:xfrm>
              <a:off x="7162027" y="6405571"/>
              <a:ext cx="249239" cy="293689"/>
            </a:xfrm>
            <a:custGeom>
              <a:avLst/>
              <a:gdLst>
                <a:gd name="T0" fmla="*/ 472 w 472"/>
                <a:gd name="T1" fmla="*/ 279 h 557"/>
                <a:gd name="T2" fmla="*/ 470 w 472"/>
                <a:gd name="T3" fmla="*/ 316 h 557"/>
                <a:gd name="T4" fmla="*/ 453 w 472"/>
                <a:gd name="T5" fmla="*/ 385 h 557"/>
                <a:gd name="T6" fmla="*/ 437 w 472"/>
                <a:gd name="T7" fmla="*/ 417 h 557"/>
                <a:gd name="T8" fmla="*/ 420 w 472"/>
                <a:gd name="T9" fmla="*/ 446 h 557"/>
                <a:gd name="T10" fmla="*/ 377 w 472"/>
                <a:gd name="T11" fmla="*/ 495 h 557"/>
                <a:gd name="T12" fmla="*/ 349 w 472"/>
                <a:gd name="T13" fmla="*/ 512 h 557"/>
                <a:gd name="T14" fmla="*/ 331 w 472"/>
                <a:gd name="T15" fmla="*/ 524 h 557"/>
                <a:gd name="T16" fmla="*/ 288 w 472"/>
                <a:gd name="T17" fmla="*/ 541 h 557"/>
                <a:gd name="T18" fmla="*/ 265 w 472"/>
                <a:gd name="T19" fmla="*/ 547 h 557"/>
                <a:gd name="T20" fmla="*/ 213 w 472"/>
                <a:gd name="T21" fmla="*/ 555 h 557"/>
                <a:gd name="T22" fmla="*/ 141 w 472"/>
                <a:gd name="T23" fmla="*/ 557 h 557"/>
                <a:gd name="T24" fmla="*/ 0 w 472"/>
                <a:gd name="T25" fmla="*/ 557 h 557"/>
                <a:gd name="T26" fmla="*/ 0 w 472"/>
                <a:gd name="T27" fmla="*/ 0 h 557"/>
                <a:gd name="T28" fmla="*/ 140 w 472"/>
                <a:gd name="T29" fmla="*/ 0 h 557"/>
                <a:gd name="T30" fmla="*/ 178 w 472"/>
                <a:gd name="T31" fmla="*/ 0 h 557"/>
                <a:gd name="T32" fmla="*/ 243 w 472"/>
                <a:gd name="T33" fmla="*/ 6 h 557"/>
                <a:gd name="T34" fmla="*/ 269 w 472"/>
                <a:gd name="T35" fmla="*/ 11 h 557"/>
                <a:gd name="T36" fmla="*/ 315 w 472"/>
                <a:gd name="T37" fmla="*/ 24 h 557"/>
                <a:gd name="T38" fmla="*/ 351 w 472"/>
                <a:gd name="T39" fmla="*/ 43 h 557"/>
                <a:gd name="T40" fmla="*/ 378 w 472"/>
                <a:gd name="T41" fmla="*/ 62 h 557"/>
                <a:gd name="T42" fmla="*/ 423 w 472"/>
                <a:gd name="T43" fmla="*/ 109 h 557"/>
                <a:gd name="T44" fmla="*/ 439 w 472"/>
                <a:gd name="T45" fmla="*/ 138 h 557"/>
                <a:gd name="T46" fmla="*/ 454 w 472"/>
                <a:gd name="T47" fmla="*/ 168 h 557"/>
                <a:gd name="T48" fmla="*/ 470 w 472"/>
                <a:gd name="T49" fmla="*/ 239 h 557"/>
                <a:gd name="T50" fmla="*/ 472 w 472"/>
                <a:gd name="T51" fmla="*/ 279 h 557"/>
                <a:gd name="T52" fmla="*/ 394 w 472"/>
                <a:gd name="T53" fmla="*/ 278 h 557"/>
                <a:gd name="T54" fmla="*/ 393 w 472"/>
                <a:gd name="T55" fmla="*/ 246 h 557"/>
                <a:gd name="T56" fmla="*/ 381 w 472"/>
                <a:gd name="T57" fmla="*/ 190 h 557"/>
                <a:gd name="T58" fmla="*/ 371 w 472"/>
                <a:gd name="T59" fmla="*/ 167 h 557"/>
                <a:gd name="T60" fmla="*/ 358 w 472"/>
                <a:gd name="T61" fmla="*/ 145 h 557"/>
                <a:gd name="T62" fmla="*/ 324 w 472"/>
                <a:gd name="T63" fmla="*/ 111 h 557"/>
                <a:gd name="T64" fmla="*/ 302 w 472"/>
                <a:gd name="T65" fmla="*/ 96 h 557"/>
                <a:gd name="T66" fmla="*/ 269 w 472"/>
                <a:gd name="T67" fmla="*/ 79 h 557"/>
                <a:gd name="T68" fmla="*/ 233 w 472"/>
                <a:gd name="T69" fmla="*/ 70 h 557"/>
                <a:gd name="T70" fmla="*/ 193 w 472"/>
                <a:gd name="T71" fmla="*/ 65 h 557"/>
                <a:gd name="T72" fmla="*/ 144 w 472"/>
                <a:gd name="T73" fmla="*/ 63 h 557"/>
                <a:gd name="T74" fmla="*/ 75 w 472"/>
                <a:gd name="T75" fmla="*/ 63 h 557"/>
                <a:gd name="T76" fmla="*/ 75 w 472"/>
                <a:gd name="T77" fmla="*/ 493 h 557"/>
                <a:gd name="T78" fmla="*/ 144 w 472"/>
                <a:gd name="T79" fmla="*/ 493 h 557"/>
                <a:gd name="T80" fmla="*/ 196 w 472"/>
                <a:gd name="T81" fmla="*/ 492 h 557"/>
                <a:gd name="T82" fmla="*/ 237 w 472"/>
                <a:gd name="T83" fmla="*/ 486 h 557"/>
                <a:gd name="T84" fmla="*/ 257 w 472"/>
                <a:gd name="T85" fmla="*/ 480 h 557"/>
                <a:gd name="T86" fmla="*/ 293 w 472"/>
                <a:gd name="T87" fmla="*/ 466 h 557"/>
                <a:gd name="T88" fmla="*/ 311 w 472"/>
                <a:gd name="T89" fmla="*/ 456 h 557"/>
                <a:gd name="T90" fmla="*/ 331 w 472"/>
                <a:gd name="T91" fmla="*/ 443 h 557"/>
                <a:gd name="T92" fmla="*/ 361 w 472"/>
                <a:gd name="T93" fmla="*/ 407 h 557"/>
                <a:gd name="T94" fmla="*/ 372 w 472"/>
                <a:gd name="T95" fmla="*/ 387 h 557"/>
                <a:gd name="T96" fmla="*/ 383 w 472"/>
                <a:gd name="T97" fmla="*/ 364 h 557"/>
                <a:gd name="T98" fmla="*/ 393 w 472"/>
                <a:gd name="T99" fmla="*/ 309 h 557"/>
                <a:gd name="T100" fmla="*/ 394 w 472"/>
                <a:gd name="T101" fmla="*/ 278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557">
                  <a:moveTo>
                    <a:pt x="472" y="279"/>
                  </a:moveTo>
                  <a:lnTo>
                    <a:pt x="470" y="316"/>
                  </a:lnTo>
                  <a:lnTo>
                    <a:pt x="453" y="385"/>
                  </a:lnTo>
                  <a:lnTo>
                    <a:pt x="437" y="417"/>
                  </a:lnTo>
                  <a:lnTo>
                    <a:pt x="420" y="446"/>
                  </a:lnTo>
                  <a:lnTo>
                    <a:pt x="377" y="495"/>
                  </a:lnTo>
                  <a:lnTo>
                    <a:pt x="349" y="512"/>
                  </a:lnTo>
                  <a:lnTo>
                    <a:pt x="331" y="524"/>
                  </a:lnTo>
                  <a:lnTo>
                    <a:pt x="288" y="541"/>
                  </a:lnTo>
                  <a:lnTo>
                    <a:pt x="265" y="547"/>
                  </a:lnTo>
                  <a:lnTo>
                    <a:pt x="213" y="555"/>
                  </a:lnTo>
                  <a:lnTo>
                    <a:pt x="141" y="557"/>
                  </a:lnTo>
                  <a:lnTo>
                    <a:pt x="0" y="557"/>
                  </a:lnTo>
                  <a:lnTo>
                    <a:pt x="0" y="0"/>
                  </a:lnTo>
                  <a:lnTo>
                    <a:pt x="140" y="0"/>
                  </a:lnTo>
                  <a:lnTo>
                    <a:pt x="178" y="0"/>
                  </a:lnTo>
                  <a:lnTo>
                    <a:pt x="243" y="6"/>
                  </a:lnTo>
                  <a:lnTo>
                    <a:pt x="269" y="11"/>
                  </a:lnTo>
                  <a:lnTo>
                    <a:pt x="315" y="24"/>
                  </a:lnTo>
                  <a:lnTo>
                    <a:pt x="351" y="43"/>
                  </a:lnTo>
                  <a:lnTo>
                    <a:pt x="378" y="62"/>
                  </a:lnTo>
                  <a:lnTo>
                    <a:pt x="423" y="109"/>
                  </a:lnTo>
                  <a:lnTo>
                    <a:pt x="439" y="138"/>
                  </a:lnTo>
                  <a:lnTo>
                    <a:pt x="454" y="168"/>
                  </a:lnTo>
                  <a:lnTo>
                    <a:pt x="470" y="239"/>
                  </a:lnTo>
                  <a:lnTo>
                    <a:pt x="472" y="279"/>
                  </a:lnTo>
                  <a:close/>
                  <a:moveTo>
                    <a:pt x="394" y="278"/>
                  </a:moveTo>
                  <a:lnTo>
                    <a:pt x="393" y="246"/>
                  </a:lnTo>
                  <a:lnTo>
                    <a:pt x="381" y="190"/>
                  </a:lnTo>
                  <a:lnTo>
                    <a:pt x="371" y="167"/>
                  </a:lnTo>
                  <a:lnTo>
                    <a:pt x="358" y="145"/>
                  </a:lnTo>
                  <a:lnTo>
                    <a:pt x="324" y="111"/>
                  </a:lnTo>
                  <a:lnTo>
                    <a:pt x="302" y="96"/>
                  </a:lnTo>
                  <a:lnTo>
                    <a:pt x="269" y="79"/>
                  </a:lnTo>
                  <a:lnTo>
                    <a:pt x="233" y="70"/>
                  </a:lnTo>
                  <a:lnTo>
                    <a:pt x="193" y="65"/>
                  </a:lnTo>
                  <a:lnTo>
                    <a:pt x="144" y="63"/>
                  </a:lnTo>
                  <a:lnTo>
                    <a:pt x="75" y="63"/>
                  </a:lnTo>
                  <a:lnTo>
                    <a:pt x="75" y="493"/>
                  </a:lnTo>
                  <a:lnTo>
                    <a:pt x="144" y="493"/>
                  </a:lnTo>
                  <a:lnTo>
                    <a:pt x="196" y="492"/>
                  </a:lnTo>
                  <a:lnTo>
                    <a:pt x="237" y="486"/>
                  </a:lnTo>
                  <a:lnTo>
                    <a:pt x="257" y="480"/>
                  </a:lnTo>
                  <a:lnTo>
                    <a:pt x="293" y="466"/>
                  </a:lnTo>
                  <a:lnTo>
                    <a:pt x="311" y="456"/>
                  </a:lnTo>
                  <a:lnTo>
                    <a:pt x="331" y="443"/>
                  </a:lnTo>
                  <a:lnTo>
                    <a:pt x="361" y="407"/>
                  </a:lnTo>
                  <a:lnTo>
                    <a:pt x="372" y="387"/>
                  </a:lnTo>
                  <a:lnTo>
                    <a:pt x="383" y="364"/>
                  </a:lnTo>
                  <a:lnTo>
                    <a:pt x="393" y="309"/>
                  </a:lnTo>
                  <a:lnTo>
                    <a:pt x="394"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Line 129"/>
            <p:cNvSpPr>
              <a:spLocks noChangeShapeType="1"/>
            </p:cNvSpPr>
            <p:nvPr/>
          </p:nvSpPr>
          <p:spPr bwMode="auto">
            <a:xfrm>
              <a:off x="4394999" y="6627822"/>
              <a:ext cx="760417" cy="304802"/>
            </a:xfrm>
            <a:prstGeom prst="line">
              <a:avLst/>
            </a:prstGeom>
            <a:noFill/>
            <a:ln w="23813">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Freeform 130"/>
            <p:cNvSpPr>
              <a:spLocks/>
            </p:cNvSpPr>
            <p:nvPr/>
          </p:nvSpPr>
          <p:spPr bwMode="auto">
            <a:xfrm>
              <a:off x="5022065" y="6835786"/>
              <a:ext cx="163513" cy="107951"/>
            </a:xfrm>
            <a:custGeom>
              <a:avLst/>
              <a:gdLst>
                <a:gd name="T0" fmla="*/ 79 w 309"/>
                <a:gd name="T1" fmla="*/ 0 h 206"/>
                <a:gd name="T2" fmla="*/ 309 w 309"/>
                <a:gd name="T3" fmla="*/ 206 h 206"/>
                <a:gd name="T4" fmla="*/ 0 w 309"/>
                <a:gd name="T5" fmla="*/ 197 h 206"/>
                <a:gd name="T6" fmla="*/ 24 w 309"/>
                <a:gd name="T7" fmla="*/ 181 h 206"/>
                <a:gd name="T8" fmla="*/ 60 w 309"/>
                <a:gd name="T9" fmla="*/ 137 h 206"/>
                <a:gd name="T10" fmla="*/ 80 w 309"/>
                <a:gd name="T11" fmla="*/ 85 h 206"/>
                <a:gd name="T12" fmla="*/ 84 w 309"/>
                <a:gd name="T13" fmla="*/ 29 h 206"/>
                <a:gd name="T14" fmla="*/ 79 w 309"/>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06">
                  <a:moveTo>
                    <a:pt x="79" y="0"/>
                  </a:moveTo>
                  <a:lnTo>
                    <a:pt x="309" y="206"/>
                  </a:lnTo>
                  <a:lnTo>
                    <a:pt x="0" y="197"/>
                  </a:lnTo>
                  <a:lnTo>
                    <a:pt x="24" y="181"/>
                  </a:lnTo>
                  <a:lnTo>
                    <a:pt x="60" y="137"/>
                  </a:lnTo>
                  <a:lnTo>
                    <a:pt x="80" y="85"/>
                  </a:lnTo>
                  <a:lnTo>
                    <a:pt x="84" y="29"/>
                  </a:lnTo>
                  <a:lnTo>
                    <a:pt x="79" y="0"/>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Line 131"/>
            <p:cNvSpPr>
              <a:spLocks noChangeShapeType="1"/>
            </p:cNvSpPr>
            <p:nvPr/>
          </p:nvSpPr>
          <p:spPr bwMode="auto">
            <a:xfrm flipV="1">
              <a:off x="6271435" y="6627822"/>
              <a:ext cx="660404" cy="304802"/>
            </a:xfrm>
            <a:prstGeom prst="line">
              <a:avLst/>
            </a:prstGeom>
            <a:noFill/>
            <a:ln w="23813">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Freeform 132"/>
            <p:cNvSpPr>
              <a:spLocks/>
            </p:cNvSpPr>
            <p:nvPr/>
          </p:nvSpPr>
          <p:spPr bwMode="auto">
            <a:xfrm>
              <a:off x="6796900" y="6615122"/>
              <a:ext cx="161926" cy="114301"/>
            </a:xfrm>
            <a:custGeom>
              <a:avLst/>
              <a:gdLst>
                <a:gd name="T0" fmla="*/ 0 w 307"/>
                <a:gd name="T1" fmla="*/ 24 h 217"/>
                <a:gd name="T2" fmla="*/ 307 w 307"/>
                <a:gd name="T3" fmla="*/ 0 h 217"/>
                <a:gd name="T4" fmla="*/ 89 w 307"/>
                <a:gd name="T5" fmla="*/ 217 h 217"/>
                <a:gd name="T6" fmla="*/ 93 w 307"/>
                <a:gd name="T7" fmla="*/ 190 h 217"/>
                <a:gd name="T8" fmla="*/ 87 w 307"/>
                <a:gd name="T9" fmla="*/ 134 h 217"/>
                <a:gd name="T10" fmla="*/ 63 w 307"/>
                <a:gd name="T11" fmla="*/ 82 h 217"/>
                <a:gd name="T12" fmla="*/ 24 w 307"/>
                <a:gd name="T13" fmla="*/ 40 h 217"/>
                <a:gd name="T14" fmla="*/ 0 w 307"/>
                <a:gd name="T15" fmla="*/ 24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217">
                  <a:moveTo>
                    <a:pt x="0" y="24"/>
                  </a:moveTo>
                  <a:lnTo>
                    <a:pt x="307" y="0"/>
                  </a:lnTo>
                  <a:lnTo>
                    <a:pt x="89" y="217"/>
                  </a:lnTo>
                  <a:lnTo>
                    <a:pt x="93" y="190"/>
                  </a:lnTo>
                  <a:lnTo>
                    <a:pt x="87" y="134"/>
                  </a:lnTo>
                  <a:lnTo>
                    <a:pt x="63" y="82"/>
                  </a:lnTo>
                  <a:lnTo>
                    <a:pt x="24" y="40"/>
                  </a:lnTo>
                  <a:lnTo>
                    <a:pt x="0" y="24"/>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Rectangle 133"/>
            <p:cNvSpPr>
              <a:spLocks noChangeArrowheads="1"/>
            </p:cNvSpPr>
            <p:nvPr/>
          </p:nvSpPr>
          <p:spPr bwMode="auto">
            <a:xfrm>
              <a:off x="5464980" y="5918205"/>
              <a:ext cx="198439" cy="460378"/>
            </a:xfrm>
            <a:prstGeom prst="rect">
              <a:avLst/>
            </a:prstGeom>
            <a:solidFill>
              <a:srgbClr val="FFFFFF"/>
            </a:solidFill>
            <a:ln w="20638">
              <a:solidFill>
                <a:srgbClr val="4B81F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34"/>
            <p:cNvSpPr>
              <a:spLocks/>
            </p:cNvSpPr>
            <p:nvPr/>
          </p:nvSpPr>
          <p:spPr bwMode="auto">
            <a:xfrm>
              <a:off x="5460218" y="6226182"/>
              <a:ext cx="101601" cy="101601"/>
            </a:xfrm>
            <a:custGeom>
              <a:avLst/>
              <a:gdLst>
                <a:gd name="T0" fmla="*/ 0 w 192"/>
                <a:gd name="T1" fmla="*/ 0 h 191"/>
                <a:gd name="T2" fmla="*/ 192 w 192"/>
                <a:gd name="T3" fmla="*/ 96 h 191"/>
                <a:gd name="T4" fmla="*/ 0 w 192"/>
                <a:gd name="T5" fmla="*/ 191 h 191"/>
              </a:gdLst>
              <a:ahLst/>
              <a:cxnLst>
                <a:cxn ang="0">
                  <a:pos x="T0" y="T1"/>
                </a:cxn>
                <a:cxn ang="0">
                  <a:pos x="T2" y="T3"/>
                </a:cxn>
                <a:cxn ang="0">
                  <a:pos x="T4" y="T5"/>
                </a:cxn>
              </a:cxnLst>
              <a:rect l="0" t="0" r="r" b="b"/>
              <a:pathLst>
                <a:path w="192" h="191">
                  <a:moveTo>
                    <a:pt x="0" y="0"/>
                  </a:moveTo>
                  <a:lnTo>
                    <a:pt x="192" y="96"/>
                  </a:lnTo>
                  <a:lnTo>
                    <a:pt x="0" y="191"/>
                  </a:lnTo>
                </a:path>
              </a:pathLst>
            </a:custGeom>
            <a:noFill/>
            <a:ln w="9525">
              <a:solidFill>
                <a:srgbClr val="4B81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Line 135"/>
            <p:cNvSpPr>
              <a:spLocks noChangeShapeType="1"/>
            </p:cNvSpPr>
            <p:nvPr/>
          </p:nvSpPr>
          <p:spPr bwMode="auto">
            <a:xfrm>
              <a:off x="5663419" y="6170619"/>
              <a:ext cx="101601" cy="0"/>
            </a:xfrm>
            <a:prstGeom prst="line">
              <a:avLst/>
            </a:prstGeom>
            <a:noFill/>
            <a:ln w="20638">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Line 136"/>
            <p:cNvSpPr>
              <a:spLocks noChangeShapeType="1"/>
            </p:cNvSpPr>
            <p:nvPr/>
          </p:nvSpPr>
          <p:spPr bwMode="auto">
            <a:xfrm>
              <a:off x="5361792" y="6175382"/>
              <a:ext cx="103188" cy="0"/>
            </a:xfrm>
            <a:prstGeom prst="line">
              <a:avLst/>
            </a:prstGeom>
            <a:noFill/>
            <a:ln w="20638">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Line 195"/>
            <p:cNvSpPr>
              <a:spLocks noChangeShapeType="1"/>
            </p:cNvSpPr>
            <p:nvPr/>
          </p:nvSpPr>
          <p:spPr bwMode="auto">
            <a:xfrm flipV="1">
              <a:off x="4394999" y="6172207"/>
              <a:ext cx="760417" cy="457203"/>
            </a:xfrm>
            <a:prstGeom prst="line">
              <a:avLst/>
            </a:prstGeom>
            <a:noFill/>
            <a:ln w="23813">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196"/>
            <p:cNvSpPr>
              <a:spLocks/>
            </p:cNvSpPr>
            <p:nvPr/>
          </p:nvSpPr>
          <p:spPr bwMode="auto">
            <a:xfrm>
              <a:off x="5022065" y="6154744"/>
              <a:ext cx="160338" cy="127001"/>
            </a:xfrm>
            <a:custGeom>
              <a:avLst/>
              <a:gdLst>
                <a:gd name="T0" fmla="*/ 0 w 302"/>
                <a:gd name="T1" fmla="*/ 57 h 240"/>
                <a:gd name="T2" fmla="*/ 302 w 302"/>
                <a:gd name="T3" fmla="*/ 0 h 240"/>
                <a:gd name="T4" fmla="*/ 109 w 302"/>
                <a:gd name="T5" fmla="*/ 240 h 240"/>
                <a:gd name="T6" fmla="*/ 111 w 302"/>
                <a:gd name="T7" fmla="*/ 211 h 240"/>
                <a:gd name="T8" fmla="*/ 98 w 302"/>
                <a:gd name="T9" fmla="*/ 157 h 240"/>
                <a:gd name="T10" fmla="*/ 69 w 302"/>
                <a:gd name="T11" fmla="*/ 109 h 240"/>
                <a:gd name="T12" fmla="*/ 26 w 302"/>
                <a:gd name="T13" fmla="*/ 72 h 240"/>
                <a:gd name="T14" fmla="*/ 0 w 302"/>
                <a:gd name="T15" fmla="*/ 57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40">
                  <a:moveTo>
                    <a:pt x="0" y="57"/>
                  </a:moveTo>
                  <a:lnTo>
                    <a:pt x="302" y="0"/>
                  </a:lnTo>
                  <a:lnTo>
                    <a:pt x="109" y="240"/>
                  </a:lnTo>
                  <a:lnTo>
                    <a:pt x="111" y="211"/>
                  </a:lnTo>
                  <a:lnTo>
                    <a:pt x="98" y="157"/>
                  </a:lnTo>
                  <a:lnTo>
                    <a:pt x="69" y="109"/>
                  </a:lnTo>
                  <a:lnTo>
                    <a:pt x="26" y="72"/>
                  </a:lnTo>
                  <a:lnTo>
                    <a:pt x="0" y="57"/>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Line 197"/>
            <p:cNvSpPr>
              <a:spLocks noChangeShapeType="1"/>
            </p:cNvSpPr>
            <p:nvPr/>
          </p:nvSpPr>
          <p:spPr bwMode="auto">
            <a:xfrm flipH="1" flipV="1">
              <a:off x="4756951" y="6338895"/>
              <a:ext cx="95251" cy="87313"/>
            </a:xfrm>
            <a:prstGeom prst="line">
              <a:avLst/>
            </a:prstGeom>
            <a:noFill/>
            <a:ln w="9525">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Freeform 198"/>
            <p:cNvSpPr>
              <a:spLocks noEditPoints="1"/>
            </p:cNvSpPr>
            <p:nvPr/>
          </p:nvSpPr>
          <p:spPr bwMode="auto">
            <a:xfrm>
              <a:off x="4809339" y="6445258"/>
              <a:ext cx="77788" cy="114301"/>
            </a:xfrm>
            <a:custGeom>
              <a:avLst/>
              <a:gdLst>
                <a:gd name="T0" fmla="*/ 147 w 148"/>
                <a:gd name="T1" fmla="*/ 123 h 218"/>
                <a:gd name="T2" fmla="*/ 136 w 148"/>
                <a:gd name="T3" fmla="*/ 168 h 218"/>
                <a:gd name="T4" fmla="*/ 110 w 148"/>
                <a:gd name="T5" fmla="*/ 200 h 218"/>
                <a:gd name="T6" fmla="*/ 71 w 148"/>
                <a:gd name="T7" fmla="*/ 217 h 218"/>
                <a:gd name="T8" fmla="*/ 39 w 148"/>
                <a:gd name="T9" fmla="*/ 217 h 218"/>
                <a:gd name="T10" fmla="*/ 26 w 148"/>
                <a:gd name="T11" fmla="*/ 216 h 218"/>
                <a:gd name="T12" fmla="*/ 20 w 148"/>
                <a:gd name="T13" fmla="*/ 188 h 218"/>
                <a:gd name="T14" fmla="*/ 26 w 148"/>
                <a:gd name="T15" fmla="*/ 190 h 218"/>
                <a:gd name="T16" fmla="*/ 42 w 148"/>
                <a:gd name="T17" fmla="*/ 194 h 218"/>
                <a:gd name="T18" fmla="*/ 65 w 148"/>
                <a:gd name="T19" fmla="*/ 192 h 218"/>
                <a:gd name="T20" fmla="*/ 100 w 148"/>
                <a:gd name="T21" fmla="*/ 175 h 218"/>
                <a:gd name="T22" fmla="*/ 117 w 148"/>
                <a:gd name="T23" fmla="*/ 139 h 218"/>
                <a:gd name="T24" fmla="*/ 107 w 148"/>
                <a:gd name="T25" fmla="*/ 131 h 218"/>
                <a:gd name="T26" fmla="*/ 84 w 148"/>
                <a:gd name="T27" fmla="*/ 138 h 218"/>
                <a:gd name="T28" fmla="*/ 58 w 148"/>
                <a:gd name="T29" fmla="*/ 138 h 218"/>
                <a:gd name="T30" fmla="*/ 36 w 148"/>
                <a:gd name="T31" fmla="*/ 132 h 218"/>
                <a:gd name="T32" fmla="*/ 15 w 148"/>
                <a:gd name="T33" fmla="*/ 116 h 218"/>
                <a:gd name="T34" fmla="*/ 2 w 148"/>
                <a:gd name="T35" fmla="*/ 90 h 218"/>
                <a:gd name="T36" fmla="*/ 2 w 148"/>
                <a:gd name="T37" fmla="*/ 57 h 218"/>
                <a:gd name="T38" fmla="*/ 22 w 148"/>
                <a:gd name="T39" fmla="*/ 20 h 218"/>
                <a:gd name="T40" fmla="*/ 58 w 148"/>
                <a:gd name="T41" fmla="*/ 1 h 218"/>
                <a:gd name="T42" fmla="*/ 88 w 148"/>
                <a:gd name="T43" fmla="*/ 1 h 218"/>
                <a:gd name="T44" fmla="*/ 114 w 148"/>
                <a:gd name="T45" fmla="*/ 10 h 218"/>
                <a:gd name="T46" fmla="*/ 134 w 148"/>
                <a:gd name="T47" fmla="*/ 31 h 218"/>
                <a:gd name="T48" fmla="*/ 147 w 148"/>
                <a:gd name="T49" fmla="*/ 69 h 218"/>
                <a:gd name="T50" fmla="*/ 120 w 148"/>
                <a:gd name="T51" fmla="*/ 90 h 218"/>
                <a:gd name="T52" fmla="*/ 115 w 148"/>
                <a:gd name="T53" fmla="*/ 56 h 218"/>
                <a:gd name="T54" fmla="*/ 104 w 148"/>
                <a:gd name="T55" fmla="*/ 34 h 218"/>
                <a:gd name="T56" fmla="*/ 90 w 148"/>
                <a:gd name="T57" fmla="*/ 26 h 218"/>
                <a:gd name="T58" fmla="*/ 72 w 148"/>
                <a:gd name="T59" fmla="*/ 23 h 218"/>
                <a:gd name="T60" fmla="*/ 46 w 148"/>
                <a:gd name="T61" fmla="*/ 30 h 218"/>
                <a:gd name="T62" fmla="*/ 31 w 148"/>
                <a:gd name="T63" fmla="*/ 50 h 218"/>
                <a:gd name="T64" fmla="*/ 29 w 148"/>
                <a:gd name="T65" fmla="*/ 83 h 218"/>
                <a:gd name="T66" fmla="*/ 38 w 148"/>
                <a:gd name="T67" fmla="*/ 102 h 218"/>
                <a:gd name="T68" fmla="*/ 52 w 148"/>
                <a:gd name="T69" fmla="*/ 112 h 218"/>
                <a:gd name="T70" fmla="*/ 68 w 148"/>
                <a:gd name="T71" fmla="*/ 115 h 218"/>
                <a:gd name="T72" fmla="*/ 88 w 148"/>
                <a:gd name="T73" fmla="*/ 115 h 218"/>
                <a:gd name="T74" fmla="*/ 110 w 148"/>
                <a:gd name="T75" fmla="*/ 109 h 218"/>
                <a:gd name="T76" fmla="*/ 120 w 148"/>
                <a:gd name="T77" fmla="*/ 100 h 218"/>
                <a:gd name="T78" fmla="*/ 120 w 148"/>
                <a:gd name="T79" fmla="*/ 9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18">
                  <a:moveTo>
                    <a:pt x="148" y="96"/>
                  </a:moveTo>
                  <a:lnTo>
                    <a:pt x="147" y="123"/>
                  </a:lnTo>
                  <a:lnTo>
                    <a:pt x="143" y="146"/>
                  </a:lnTo>
                  <a:lnTo>
                    <a:pt x="136" y="168"/>
                  </a:lnTo>
                  <a:lnTo>
                    <a:pt x="124" y="184"/>
                  </a:lnTo>
                  <a:lnTo>
                    <a:pt x="110" y="200"/>
                  </a:lnTo>
                  <a:lnTo>
                    <a:pt x="91" y="208"/>
                  </a:lnTo>
                  <a:lnTo>
                    <a:pt x="71" y="217"/>
                  </a:lnTo>
                  <a:lnTo>
                    <a:pt x="46" y="218"/>
                  </a:lnTo>
                  <a:lnTo>
                    <a:pt x="39" y="217"/>
                  </a:lnTo>
                  <a:lnTo>
                    <a:pt x="32" y="217"/>
                  </a:lnTo>
                  <a:lnTo>
                    <a:pt x="26" y="216"/>
                  </a:lnTo>
                  <a:lnTo>
                    <a:pt x="20" y="214"/>
                  </a:lnTo>
                  <a:lnTo>
                    <a:pt x="20" y="188"/>
                  </a:lnTo>
                  <a:lnTo>
                    <a:pt x="22" y="188"/>
                  </a:lnTo>
                  <a:lnTo>
                    <a:pt x="26" y="190"/>
                  </a:lnTo>
                  <a:lnTo>
                    <a:pt x="33" y="191"/>
                  </a:lnTo>
                  <a:lnTo>
                    <a:pt x="42" y="194"/>
                  </a:lnTo>
                  <a:lnTo>
                    <a:pt x="51" y="194"/>
                  </a:lnTo>
                  <a:lnTo>
                    <a:pt x="65" y="192"/>
                  </a:lnTo>
                  <a:lnTo>
                    <a:pt x="90" y="184"/>
                  </a:lnTo>
                  <a:lnTo>
                    <a:pt x="100" y="175"/>
                  </a:lnTo>
                  <a:lnTo>
                    <a:pt x="107" y="165"/>
                  </a:lnTo>
                  <a:lnTo>
                    <a:pt x="117" y="139"/>
                  </a:lnTo>
                  <a:lnTo>
                    <a:pt x="120" y="123"/>
                  </a:lnTo>
                  <a:lnTo>
                    <a:pt x="107" y="131"/>
                  </a:lnTo>
                  <a:lnTo>
                    <a:pt x="95" y="135"/>
                  </a:lnTo>
                  <a:lnTo>
                    <a:pt x="84" y="138"/>
                  </a:lnTo>
                  <a:lnTo>
                    <a:pt x="69" y="138"/>
                  </a:lnTo>
                  <a:lnTo>
                    <a:pt x="58" y="138"/>
                  </a:lnTo>
                  <a:lnTo>
                    <a:pt x="46" y="135"/>
                  </a:lnTo>
                  <a:lnTo>
                    <a:pt x="36" y="132"/>
                  </a:lnTo>
                  <a:lnTo>
                    <a:pt x="25" y="126"/>
                  </a:lnTo>
                  <a:lnTo>
                    <a:pt x="15" y="116"/>
                  </a:lnTo>
                  <a:lnTo>
                    <a:pt x="6" y="105"/>
                  </a:lnTo>
                  <a:lnTo>
                    <a:pt x="2" y="90"/>
                  </a:lnTo>
                  <a:lnTo>
                    <a:pt x="0" y="73"/>
                  </a:lnTo>
                  <a:lnTo>
                    <a:pt x="2" y="57"/>
                  </a:lnTo>
                  <a:lnTo>
                    <a:pt x="12" y="31"/>
                  </a:lnTo>
                  <a:lnTo>
                    <a:pt x="22" y="20"/>
                  </a:lnTo>
                  <a:lnTo>
                    <a:pt x="32" y="11"/>
                  </a:lnTo>
                  <a:lnTo>
                    <a:pt x="58" y="1"/>
                  </a:lnTo>
                  <a:lnTo>
                    <a:pt x="74" y="0"/>
                  </a:lnTo>
                  <a:lnTo>
                    <a:pt x="88" y="1"/>
                  </a:lnTo>
                  <a:lnTo>
                    <a:pt x="101" y="5"/>
                  </a:lnTo>
                  <a:lnTo>
                    <a:pt x="114" y="10"/>
                  </a:lnTo>
                  <a:lnTo>
                    <a:pt x="124" y="18"/>
                  </a:lnTo>
                  <a:lnTo>
                    <a:pt x="134" y="31"/>
                  </a:lnTo>
                  <a:lnTo>
                    <a:pt x="143" y="49"/>
                  </a:lnTo>
                  <a:lnTo>
                    <a:pt x="147" y="69"/>
                  </a:lnTo>
                  <a:lnTo>
                    <a:pt x="148" y="96"/>
                  </a:lnTo>
                  <a:close/>
                  <a:moveTo>
                    <a:pt x="120" y="90"/>
                  </a:moveTo>
                  <a:lnTo>
                    <a:pt x="120" y="70"/>
                  </a:lnTo>
                  <a:lnTo>
                    <a:pt x="115" y="56"/>
                  </a:lnTo>
                  <a:lnTo>
                    <a:pt x="111" y="43"/>
                  </a:lnTo>
                  <a:lnTo>
                    <a:pt x="104" y="34"/>
                  </a:lnTo>
                  <a:lnTo>
                    <a:pt x="97" y="30"/>
                  </a:lnTo>
                  <a:lnTo>
                    <a:pt x="90" y="26"/>
                  </a:lnTo>
                  <a:lnTo>
                    <a:pt x="81" y="24"/>
                  </a:lnTo>
                  <a:lnTo>
                    <a:pt x="72" y="23"/>
                  </a:lnTo>
                  <a:lnTo>
                    <a:pt x="64" y="24"/>
                  </a:lnTo>
                  <a:lnTo>
                    <a:pt x="46" y="30"/>
                  </a:lnTo>
                  <a:lnTo>
                    <a:pt x="41" y="36"/>
                  </a:lnTo>
                  <a:lnTo>
                    <a:pt x="31" y="50"/>
                  </a:lnTo>
                  <a:lnTo>
                    <a:pt x="29" y="72"/>
                  </a:lnTo>
                  <a:lnTo>
                    <a:pt x="29" y="83"/>
                  </a:lnTo>
                  <a:lnTo>
                    <a:pt x="33" y="93"/>
                  </a:lnTo>
                  <a:lnTo>
                    <a:pt x="38" y="102"/>
                  </a:lnTo>
                  <a:lnTo>
                    <a:pt x="45" y="108"/>
                  </a:lnTo>
                  <a:lnTo>
                    <a:pt x="52" y="112"/>
                  </a:lnTo>
                  <a:lnTo>
                    <a:pt x="59" y="113"/>
                  </a:lnTo>
                  <a:lnTo>
                    <a:pt x="68" y="115"/>
                  </a:lnTo>
                  <a:lnTo>
                    <a:pt x="77" y="115"/>
                  </a:lnTo>
                  <a:lnTo>
                    <a:pt x="88" y="115"/>
                  </a:lnTo>
                  <a:lnTo>
                    <a:pt x="98" y="112"/>
                  </a:lnTo>
                  <a:lnTo>
                    <a:pt x="110" y="109"/>
                  </a:lnTo>
                  <a:lnTo>
                    <a:pt x="120" y="103"/>
                  </a:lnTo>
                  <a:lnTo>
                    <a:pt x="120" y="100"/>
                  </a:lnTo>
                  <a:lnTo>
                    <a:pt x="120" y="98"/>
                  </a:lnTo>
                  <a:lnTo>
                    <a:pt x="120" y="95"/>
                  </a:lnTo>
                  <a:lnTo>
                    <a:pt x="120" y="90"/>
                  </a:lnTo>
                  <a:close/>
                </a:path>
              </a:pathLst>
            </a:custGeom>
            <a:solidFill>
              <a:srgbClr val="4B81F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Line 199"/>
            <p:cNvSpPr>
              <a:spLocks noChangeShapeType="1"/>
            </p:cNvSpPr>
            <p:nvPr/>
          </p:nvSpPr>
          <p:spPr bwMode="auto">
            <a:xfrm>
              <a:off x="6271435" y="6170619"/>
              <a:ext cx="660404" cy="304802"/>
            </a:xfrm>
            <a:prstGeom prst="line">
              <a:avLst/>
            </a:prstGeom>
            <a:noFill/>
            <a:ln w="23813">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Freeform 200"/>
            <p:cNvSpPr>
              <a:spLocks/>
            </p:cNvSpPr>
            <p:nvPr/>
          </p:nvSpPr>
          <p:spPr bwMode="auto">
            <a:xfrm>
              <a:off x="6796900" y="6372233"/>
              <a:ext cx="161926" cy="115888"/>
            </a:xfrm>
            <a:custGeom>
              <a:avLst/>
              <a:gdLst>
                <a:gd name="T0" fmla="*/ 89 w 306"/>
                <a:gd name="T1" fmla="*/ 0 h 219"/>
                <a:gd name="T2" fmla="*/ 306 w 306"/>
                <a:gd name="T3" fmla="*/ 219 h 219"/>
                <a:gd name="T4" fmla="*/ 0 w 306"/>
                <a:gd name="T5" fmla="*/ 195 h 219"/>
                <a:gd name="T6" fmla="*/ 25 w 306"/>
                <a:gd name="T7" fmla="*/ 179 h 219"/>
                <a:gd name="T8" fmla="*/ 62 w 306"/>
                <a:gd name="T9" fmla="*/ 137 h 219"/>
                <a:gd name="T10" fmla="*/ 85 w 306"/>
                <a:gd name="T11" fmla="*/ 87 h 219"/>
                <a:gd name="T12" fmla="*/ 92 w 306"/>
                <a:gd name="T13" fmla="*/ 31 h 219"/>
                <a:gd name="T14" fmla="*/ 89 w 306"/>
                <a:gd name="T15" fmla="*/ 0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219">
                  <a:moveTo>
                    <a:pt x="89" y="0"/>
                  </a:moveTo>
                  <a:lnTo>
                    <a:pt x="306" y="219"/>
                  </a:lnTo>
                  <a:lnTo>
                    <a:pt x="0" y="195"/>
                  </a:lnTo>
                  <a:lnTo>
                    <a:pt x="25" y="179"/>
                  </a:lnTo>
                  <a:lnTo>
                    <a:pt x="62" y="137"/>
                  </a:lnTo>
                  <a:lnTo>
                    <a:pt x="85" y="87"/>
                  </a:lnTo>
                  <a:lnTo>
                    <a:pt x="92" y="31"/>
                  </a:lnTo>
                  <a:lnTo>
                    <a:pt x="89" y="0"/>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Line 201"/>
            <p:cNvSpPr>
              <a:spLocks noChangeShapeType="1"/>
            </p:cNvSpPr>
            <p:nvPr/>
          </p:nvSpPr>
          <p:spPr bwMode="auto">
            <a:xfrm flipH="1" flipV="1">
              <a:off x="6573061" y="6259520"/>
              <a:ext cx="14288" cy="1174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Line 202"/>
            <p:cNvSpPr>
              <a:spLocks noChangeShapeType="1"/>
            </p:cNvSpPr>
            <p:nvPr/>
          </p:nvSpPr>
          <p:spPr bwMode="auto">
            <a:xfrm flipH="1" flipV="1">
              <a:off x="6573061" y="6259520"/>
              <a:ext cx="14288" cy="117476"/>
            </a:xfrm>
            <a:prstGeom prst="line">
              <a:avLst/>
            </a:prstGeom>
            <a:noFill/>
            <a:ln w="9525">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Freeform 203"/>
            <p:cNvSpPr>
              <a:spLocks/>
            </p:cNvSpPr>
            <p:nvPr/>
          </p:nvSpPr>
          <p:spPr bwMode="auto">
            <a:xfrm>
              <a:off x="6428598" y="6394458"/>
              <a:ext cx="74613" cy="114301"/>
            </a:xfrm>
            <a:custGeom>
              <a:avLst/>
              <a:gdLst>
                <a:gd name="T0" fmla="*/ 141 w 141"/>
                <a:gd name="T1" fmla="*/ 215 h 215"/>
                <a:gd name="T2" fmla="*/ 0 w 141"/>
                <a:gd name="T3" fmla="*/ 215 h 215"/>
                <a:gd name="T4" fmla="*/ 0 w 141"/>
                <a:gd name="T5" fmla="*/ 184 h 215"/>
                <a:gd name="T6" fmla="*/ 29 w 141"/>
                <a:gd name="T7" fmla="*/ 160 h 215"/>
                <a:gd name="T8" fmla="*/ 43 w 141"/>
                <a:gd name="T9" fmla="*/ 147 h 215"/>
                <a:gd name="T10" fmla="*/ 56 w 141"/>
                <a:gd name="T11" fmla="*/ 134 h 215"/>
                <a:gd name="T12" fmla="*/ 81 w 141"/>
                <a:gd name="T13" fmla="*/ 109 h 215"/>
                <a:gd name="T14" fmla="*/ 94 w 141"/>
                <a:gd name="T15" fmla="*/ 94 h 215"/>
                <a:gd name="T16" fmla="*/ 102 w 141"/>
                <a:gd name="T17" fmla="*/ 78 h 215"/>
                <a:gd name="T18" fmla="*/ 104 w 141"/>
                <a:gd name="T19" fmla="*/ 59 h 215"/>
                <a:gd name="T20" fmla="*/ 102 w 141"/>
                <a:gd name="T21" fmla="*/ 45 h 215"/>
                <a:gd name="T22" fmla="*/ 92 w 141"/>
                <a:gd name="T23" fmla="*/ 35 h 215"/>
                <a:gd name="T24" fmla="*/ 81 w 141"/>
                <a:gd name="T25" fmla="*/ 26 h 215"/>
                <a:gd name="T26" fmla="*/ 63 w 141"/>
                <a:gd name="T27" fmla="*/ 25 h 215"/>
                <a:gd name="T28" fmla="*/ 50 w 141"/>
                <a:gd name="T29" fmla="*/ 26 h 215"/>
                <a:gd name="T30" fmla="*/ 35 w 141"/>
                <a:gd name="T31" fmla="*/ 29 h 215"/>
                <a:gd name="T32" fmla="*/ 20 w 141"/>
                <a:gd name="T33" fmla="*/ 35 h 215"/>
                <a:gd name="T34" fmla="*/ 6 w 141"/>
                <a:gd name="T35" fmla="*/ 43 h 215"/>
                <a:gd name="T36" fmla="*/ 4 w 141"/>
                <a:gd name="T37" fmla="*/ 43 h 215"/>
                <a:gd name="T38" fmla="*/ 4 w 141"/>
                <a:gd name="T39" fmla="*/ 15 h 215"/>
                <a:gd name="T40" fmla="*/ 16 w 141"/>
                <a:gd name="T41" fmla="*/ 9 h 215"/>
                <a:gd name="T42" fmla="*/ 32 w 141"/>
                <a:gd name="T43" fmla="*/ 4 h 215"/>
                <a:gd name="T44" fmla="*/ 48 w 141"/>
                <a:gd name="T45" fmla="*/ 2 h 215"/>
                <a:gd name="T46" fmla="*/ 63 w 141"/>
                <a:gd name="T47" fmla="*/ 0 h 215"/>
                <a:gd name="T48" fmla="*/ 79 w 141"/>
                <a:gd name="T49" fmla="*/ 2 h 215"/>
                <a:gd name="T50" fmla="*/ 104 w 141"/>
                <a:gd name="T51" fmla="*/ 9 h 215"/>
                <a:gd name="T52" fmla="*/ 114 w 141"/>
                <a:gd name="T53" fmla="*/ 16 h 215"/>
                <a:gd name="T54" fmla="*/ 122 w 141"/>
                <a:gd name="T55" fmla="*/ 25 h 215"/>
                <a:gd name="T56" fmla="*/ 131 w 141"/>
                <a:gd name="T57" fmla="*/ 46 h 215"/>
                <a:gd name="T58" fmla="*/ 132 w 141"/>
                <a:gd name="T59" fmla="*/ 58 h 215"/>
                <a:gd name="T60" fmla="*/ 132 w 141"/>
                <a:gd name="T61" fmla="*/ 71 h 215"/>
                <a:gd name="T62" fmla="*/ 130 w 141"/>
                <a:gd name="T63" fmla="*/ 81 h 215"/>
                <a:gd name="T64" fmla="*/ 125 w 141"/>
                <a:gd name="T65" fmla="*/ 91 h 215"/>
                <a:gd name="T66" fmla="*/ 121 w 141"/>
                <a:gd name="T67" fmla="*/ 101 h 215"/>
                <a:gd name="T68" fmla="*/ 115 w 141"/>
                <a:gd name="T69" fmla="*/ 109 h 215"/>
                <a:gd name="T70" fmla="*/ 108 w 141"/>
                <a:gd name="T71" fmla="*/ 117 h 215"/>
                <a:gd name="T72" fmla="*/ 99 w 141"/>
                <a:gd name="T73" fmla="*/ 127 h 215"/>
                <a:gd name="T74" fmla="*/ 89 w 141"/>
                <a:gd name="T75" fmla="*/ 135 h 215"/>
                <a:gd name="T76" fmla="*/ 75 w 141"/>
                <a:gd name="T77" fmla="*/ 151 h 215"/>
                <a:gd name="T78" fmla="*/ 59 w 141"/>
                <a:gd name="T79" fmla="*/ 164 h 215"/>
                <a:gd name="T80" fmla="*/ 43 w 141"/>
                <a:gd name="T81" fmla="*/ 179 h 215"/>
                <a:gd name="T82" fmla="*/ 29 w 141"/>
                <a:gd name="T83" fmla="*/ 190 h 215"/>
                <a:gd name="T84" fmla="*/ 141 w 141"/>
                <a:gd name="T85" fmla="*/ 190 h 215"/>
                <a:gd name="T86" fmla="*/ 141 w 141"/>
                <a:gd name="T8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5">
                  <a:moveTo>
                    <a:pt x="141" y="215"/>
                  </a:moveTo>
                  <a:lnTo>
                    <a:pt x="0" y="215"/>
                  </a:lnTo>
                  <a:lnTo>
                    <a:pt x="0" y="184"/>
                  </a:lnTo>
                  <a:lnTo>
                    <a:pt x="29" y="160"/>
                  </a:lnTo>
                  <a:lnTo>
                    <a:pt x="43" y="147"/>
                  </a:lnTo>
                  <a:lnTo>
                    <a:pt x="56" y="134"/>
                  </a:lnTo>
                  <a:lnTo>
                    <a:pt x="81" y="109"/>
                  </a:lnTo>
                  <a:lnTo>
                    <a:pt x="94" y="94"/>
                  </a:lnTo>
                  <a:lnTo>
                    <a:pt x="102" y="78"/>
                  </a:lnTo>
                  <a:lnTo>
                    <a:pt x="104" y="59"/>
                  </a:lnTo>
                  <a:lnTo>
                    <a:pt x="102" y="45"/>
                  </a:lnTo>
                  <a:lnTo>
                    <a:pt x="92" y="35"/>
                  </a:lnTo>
                  <a:lnTo>
                    <a:pt x="81" y="26"/>
                  </a:lnTo>
                  <a:lnTo>
                    <a:pt x="63" y="25"/>
                  </a:lnTo>
                  <a:lnTo>
                    <a:pt x="50" y="26"/>
                  </a:lnTo>
                  <a:lnTo>
                    <a:pt x="35" y="29"/>
                  </a:lnTo>
                  <a:lnTo>
                    <a:pt x="20" y="35"/>
                  </a:lnTo>
                  <a:lnTo>
                    <a:pt x="6" y="43"/>
                  </a:lnTo>
                  <a:lnTo>
                    <a:pt x="4" y="43"/>
                  </a:lnTo>
                  <a:lnTo>
                    <a:pt x="4" y="15"/>
                  </a:lnTo>
                  <a:lnTo>
                    <a:pt x="16" y="9"/>
                  </a:lnTo>
                  <a:lnTo>
                    <a:pt x="32" y="4"/>
                  </a:lnTo>
                  <a:lnTo>
                    <a:pt x="48" y="2"/>
                  </a:lnTo>
                  <a:lnTo>
                    <a:pt x="63" y="0"/>
                  </a:lnTo>
                  <a:lnTo>
                    <a:pt x="79" y="2"/>
                  </a:lnTo>
                  <a:lnTo>
                    <a:pt x="104" y="9"/>
                  </a:lnTo>
                  <a:lnTo>
                    <a:pt x="114" y="16"/>
                  </a:lnTo>
                  <a:lnTo>
                    <a:pt x="122" y="25"/>
                  </a:lnTo>
                  <a:lnTo>
                    <a:pt x="131" y="46"/>
                  </a:lnTo>
                  <a:lnTo>
                    <a:pt x="132" y="58"/>
                  </a:lnTo>
                  <a:lnTo>
                    <a:pt x="132" y="71"/>
                  </a:lnTo>
                  <a:lnTo>
                    <a:pt x="130" y="81"/>
                  </a:lnTo>
                  <a:lnTo>
                    <a:pt x="125" y="91"/>
                  </a:lnTo>
                  <a:lnTo>
                    <a:pt x="121" y="101"/>
                  </a:lnTo>
                  <a:lnTo>
                    <a:pt x="115" y="109"/>
                  </a:lnTo>
                  <a:lnTo>
                    <a:pt x="108" y="117"/>
                  </a:lnTo>
                  <a:lnTo>
                    <a:pt x="99" y="127"/>
                  </a:lnTo>
                  <a:lnTo>
                    <a:pt x="89" y="135"/>
                  </a:lnTo>
                  <a:lnTo>
                    <a:pt x="75" y="151"/>
                  </a:lnTo>
                  <a:lnTo>
                    <a:pt x="59" y="164"/>
                  </a:lnTo>
                  <a:lnTo>
                    <a:pt x="43" y="179"/>
                  </a:lnTo>
                  <a:lnTo>
                    <a:pt x="29" y="190"/>
                  </a:lnTo>
                  <a:lnTo>
                    <a:pt x="141" y="190"/>
                  </a:lnTo>
                  <a:lnTo>
                    <a:pt x="141" y="215"/>
                  </a:lnTo>
                  <a:close/>
                </a:path>
              </a:pathLst>
            </a:custGeom>
            <a:solidFill>
              <a:srgbClr val="4B81F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204"/>
            <p:cNvSpPr>
              <a:spLocks/>
            </p:cNvSpPr>
            <p:nvPr/>
          </p:nvSpPr>
          <p:spPr bwMode="auto">
            <a:xfrm>
              <a:off x="6528611" y="6397633"/>
              <a:ext cx="71438" cy="112713"/>
            </a:xfrm>
            <a:custGeom>
              <a:avLst/>
              <a:gdLst>
                <a:gd name="T0" fmla="*/ 135 w 135"/>
                <a:gd name="T1" fmla="*/ 144 h 215"/>
                <a:gd name="T2" fmla="*/ 135 w 135"/>
                <a:gd name="T3" fmla="*/ 159 h 215"/>
                <a:gd name="T4" fmla="*/ 131 w 135"/>
                <a:gd name="T5" fmla="*/ 172 h 215"/>
                <a:gd name="T6" fmla="*/ 124 w 135"/>
                <a:gd name="T7" fmla="*/ 185 h 215"/>
                <a:gd name="T8" fmla="*/ 115 w 135"/>
                <a:gd name="T9" fmla="*/ 195 h 215"/>
                <a:gd name="T10" fmla="*/ 105 w 135"/>
                <a:gd name="T11" fmla="*/ 203 h 215"/>
                <a:gd name="T12" fmla="*/ 92 w 135"/>
                <a:gd name="T13" fmla="*/ 209 h 215"/>
                <a:gd name="T14" fmla="*/ 76 w 135"/>
                <a:gd name="T15" fmla="*/ 213 h 215"/>
                <a:gd name="T16" fmla="*/ 59 w 135"/>
                <a:gd name="T17" fmla="*/ 215 h 215"/>
                <a:gd name="T18" fmla="*/ 42 w 135"/>
                <a:gd name="T19" fmla="*/ 213 h 215"/>
                <a:gd name="T20" fmla="*/ 26 w 135"/>
                <a:gd name="T21" fmla="*/ 211 h 215"/>
                <a:gd name="T22" fmla="*/ 12 w 135"/>
                <a:gd name="T23" fmla="*/ 208 h 215"/>
                <a:gd name="T24" fmla="*/ 0 w 135"/>
                <a:gd name="T25" fmla="*/ 202 h 215"/>
                <a:gd name="T26" fmla="*/ 0 w 135"/>
                <a:gd name="T27" fmla="*/ 173 h 215"/>
                <a:gd name="T28" fmla="*/ 2 w 135"/>
                <a:gd name="T29" fmla="*/ 173 h 215"/>
                <a:gd name="T30" fmla="*/ 13 w 135"/>
                <a:gd name="T31" fmla="*/ 180 h 215"/>
                <a:gd name="T32" fmla="*/ 29 w 135"/>
                <a:gd name="T33" fmla="*/ 185 h 215"/>
                <a:gd name="T34" fmla="*/ 43 w 135"/>
                <a:gd name="T35" fmla="*/ 189 h 215"/>
                <a:gd name="T36" fmla="*/ 59 w 135"/>
                <a:gd name="T37" fmla="*/ 190 h 215"/>
                <a:gd name="T38" fmla="*/ 69 w 135"/>
                <a:gd name="T39" fmla="*/ 190 h 215"/>
                <a:gd name="T40" fmla="*/ 78 w 135"/>
                <a:gd name="T41" fmla="*/ 188 h 215"/>
                <a:gd name="T42" fmla="*/ 86 w 135"/>
                <a:gd name="T43" fmla="*/ 185 h 215"/>
                <a:gd name="T44" fmla="*/ 95 w 135"/>
                <a:gd name="T45" fmla="*/ 177 h 215"/>
                <a:gd name="T46" fmla="*/ 101 w 135"/>
                <a:gd name="T47" fmla="*/ 172 h 215"/>
                <a:gd name="T48" fmla="*/ 104 w 135"/>
                <a:gd name="T49" fmla="*/ 163 h 215"/>
                <a:gd name="T50" fmla="*/ 106 w 135"/>
                <a:gd name="T51" fmla="*/ 154 h 215"/>
                <a:gd name="T52" fmla="*/ 106 w 135"/>
                <a:gd name="T53" fmla="*/ 144 h 215"/>
                <a:gd name="T54" fmla="*/ 106 w 135"/>
                <a:gd name="T55" fmla="*/ 133 h 215"/>
                <a:gd name="T56" fmla="*/ 104 w 135"/>
                <a:gd name="T57" fmla="*/ 126 h 215"/>
                <a:gd name="T58" fmla="*/ 99 w 135"/>
                <a:gd name="T59" fmla="*/ 118 h 215"/>
                <a:gd name="T60" fmla="*/ 94 w 135"/>
                <a:gd name="T61" fmla="*/ 114 h 215"/>
                <a:gd name="T62" fmla="*/ 85 w 135"/>
                <a:gd name="T63" fmla="*/ 108 h 215"/>
                <a:gd name="T64" fmla="*/ 75 w 135"/>
                <a:gd name="T65" fmla="*/ 105 h 215"/>
                <a:gd name="T66" fmla="*/ 65 w 135"/>
                <a:gd name="T67" fmla="*/ 104 h 215"/>
                <a:gd name="T68" fmla="*/ 52 w 135"/>
                <a:gd name="T69" fmla="*/ 104 h 215"/>
                <a:gd name="T70" fmla="*/ 40 w 135"/>
                <a:gd name="T71" fmla="*/ 104 h 215"/>
                <a:gd name="T72" fmla="*/ 27 w 135"/>
                <a:gd name="T73" fmla="*/ 105 h 215"/>
                <a:gd name="T74" fmla="*/ 17 w 135"/>
                <a:gd name="T75" fmla="*/ 107 h 215"/>
                <a:gd name="T76" fmla="*/ 9 w 135"/>
                <a:gd name="T77" fmla="*/ 108 h 215"/>
                <a:gd name="T78" fmla="*/ 9 w 135"/>
                <a:gd name="T79" fmla="*/ 0 h 215"/>
                <a:gd name="T80" fmla="*/ 134 w 135"/>
                <a:gd name="T81" fmla="*/ 0 h 215"/>
                <a:gd name="T82" fmla="*/ 134 w 135"/>
                <a:gd name="T83" fmla="*/ 26 h 215"/>
                <a:gd name="T84" fmla="*/ 36 w 135"/>
                <a:gd name="T85" fmla="*/ 26 h 215"/>
                <a:gd name="T86" fmla="*/ 36 w 135"/>
                <a:gd name="T87" fmla="*/ 81 h 215"/>
                <a:gd name="T88" fmla="*/ 42 w 135"/>
                <a:gd name="T89" fmla="*/ 81 h 215"/>
                <a:gd name="T90" fmla="*/ 48 w 135"/>
                <a:gd name="T91" fmla="*/ 81 h 215"/>
                <a:gd name="T92" fmla="*/ 53 w 135"/>
                <a:gd name="T93" fmla="*/ 80 h 215"/>
                <a:gd name="T94" fmla="*/ 59 w 135"/>
                <a:gd name="T95" fmla="*/ 80 h 215"/>
                <a:gd name="T96" fmla="*/ 75 w 135"/>
                <a:gd name="T97" fmla="*/ 81 h 215"/>
                <a:gd name="T98" fmla="*/ 89 w 135"/>
                <a:gd name="T99" fmla="*/ 82 h 215"/>
                <a:gd name="T100" fmla="*/ 101 w 135"/>
                <a:gd name="T101" fmla="*/ 87 h 215"/>
                <a:gd name="T102" fmla="*/ 112 w 135"/>
                <a:gd name="T103" fmla="*/ 94 h 215"/>
                <a:gd name="T104" fmla="*/ 122 w 135"/>
                <a:gd name="T105" fmla="*/ 101 h 215"/>
                <a:gd name="T106" fmla="*/ 129 w 135"/>
                <a:gd name="T107" fmla="*/ 113 h 215"/>
                <a:gd name="T108" fmla="*/ 135 w 135"/>
                <a:gd name="T109" fmla="*/ 127 h 215"/>
                <a:gd name="T110" fmla="*/ 135 w 135"/>
                <a:gd name="T111" fmla="*/ 14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215">
                  <a:moveTo>
                    <a:pt x="135" y="144"/>
                  </a:moveTo>
                  <a:lnTo>
                    <a:pt x="135" y="159"/>
                  </a:lnTo>
                  <a:lnTo>
                    <a:pt x="131" y="172"/>
                  </a:lnTo>
                  <a:lnTo>
                    <a:pt x="124" y="185"/>
                  </a:lnTo>
                  <a:lnTo>
                    <a:pt x="115" y="195"/>
                  </a:lnTo>
                  <a:lnTo>
                    <a:pt x="105" y="203"/>
                  </a:lnTo>
                  <a:lnTo>
                    <a:pt x="92" y="209"/>
                  </a:lnTo>
                  <a:lnTo>
                    <a:pt x="76" y="213"/>
                  </a:lnTo>
                  <a:lnTo>
                    <a:pt x="59" y="215"/>
                  </a:lnTo>
                  <a:lnTo>
                    <a:pt x="42" y="213"/>
                  </a:lnTo>
                  <a:lnTo>
                    <a:pt x="26" y="211"/>
                  </a:lnTo>
                  <a:lnTo>
                    <a:pt x="12" y="208"/>
                  </a:lnTo>
                  <a:lnTo>
                    <a:pt x="0" y="202"/>
                  </a:lnTo>
                  <a:lnTo>
                    <a:pt x="0" y="173"/>
                  </a:lnTo>
                  <a:lnTo>
                    <a:pt x="2" y="173"/>
                  </a:lnTo>
                  <a:lnTo>
                    <a:pt x="13" y="180"/>
                  </a:lnTo>
                  <a:lnTo>
                    <a:pt x="29" y="185"/>
                  </a:lnTo>
                  <a:lnTo>
                    <a:pt x="43" y="189"/>
                  </a:lnTo>
                  <a:lnTo>
                    <a:pt x="59" y="190"/>
                  </a:lnTo>
                  <a:lnTo>
                    <a:pt x="69" y="190"/>
                  </a:lnTo>
                  <a:lnTo>
                    <a:pt x="78" y="188"/>
                  </a:lnTo>
                  <a:lnTo>
                    <a:pt x="86" y="185"/>
                  </a:lnTo>
                  <a:lnTo>
                    <a:pt x="95" y="177"/>
                  </a:lnTo>
                  <a:lnTo>
                    <a:pt x="101" y="172"/>
                  </a:lnTo>
                  <a:lnTo>
                    <a:pt x="104" y="163"/>
                  </a:lnTo>
                  <a:lnTo>
                    <a:pt x="106" y="154"/>
                  </a:lnTo>
                  <a:lnTo>
                    <a:pt x="106" y="144"/>
                  </a:lnTo>
                  <a:lnTo>
                    <a:pt x="106" y="133"/>
                  </a:lnTo>
                  <a:lnTo>
                    <a:pt x="104" y="126"/>
                  </a:lnTo>
                  <a:lnTo>
                    <a:pt x="99" y="118"/>
                  </a:lnTo>
                  <a:lnTo>
                    <a:pt x="94" y="114"/>
                  </a:lnTo>
                  <a:lnTo>
                    <a:pt x="85" y="108"/>
                  </a:lnTo>
                  <a:lnTo>
                    <a:pt x="75" y="105"/>
                  </a:lnTo>
                  <a:lnTo>
                    <a:pt x="65" y="104"/>
                  </a:lnTo>
                  <a:lnTo>
                    <a:pt x="52" y="104"/>
                  </a:lnTo>
                  <a:lnTo>
                    <a:pt x="40" y="104"/>
                  </a:lnTo>
                  <a:lnTo>
                    <a:pt x="27" y="105"/>
                  </a:lnTo>
                  <a:lnTo>
                    <a:pt x="17" y="107"/>
                  </a:lnTo>
                  <a:lnTo>
                    <a:pt x="9" y="108"/>
                  </a:lnTo>
                  <a:lnTo>
                    <a:pt x="9" y="0"/>
                  </a:lnTo>
                  <a:lnTo>
                    <a:pt x="134" y="0"/>
                  </a:lnTo>
                  <a:lnTo>
                    <a:pt x="134" y="26"/>
                  </a:lnTo>
                  <a:lnTo>
                    <a:pt x="36" y="26"/>
                  </a:lnTo>
                  <a:lnTo>
                    <a:pt x="36" y="81"/>
                  </a:lnTo>
                  <a:lnTo>
                    <a:pt x="42" y="81"/>
                  </a:lnTo>
                  <a:lnTo>
                    <a:pt x="48" y="81"/>
                  </a:lnTo>
                  <a:lnTo>
                    <a:pt x="53" y="80"/>
                  </a:lnTo>
                  <a:lnTo>
                    <a:pt x="59" y="80"/>
                  </a:lnTo>
                  <a:lnTo>
                    <a:pt x="75" y="81"/>
                  </a:lnTo>
                  <a:lnTo>
                    <a:pt x="89" y="82"/>
                  </a:lnTo>
                  <a:lnTo>
                    <a:pt x="101" y="87"/>
                  </a:lnTo>
                  <a:lnTo>
                    <a:pt x="112" y="94"/>
                  </a:lnTo>
                  <a:lnTo>
                    <a:pt x="122" y="101"/>
                  </a:lnTo>
                  <a:lnTo>
                    <a:pt x="129" y="113"/>
                  </a:lnTo>
                  <a:lnTo>
                    <a:pt x="135" y="127"/>
                  </a:lnTo>
                  <a:lnTo>
                    <a:pt x="135" y="144"/>
                  </a:lnTo>
                  <a:close/>
                </a:path>
              </a:pathLst>
            </a:custGeom>
            <a:solidFill>
              <a:srgbClr val="4B81F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206"/>
            <p:cNvSpPr>
              <a:spLocks noEditPoints="1"/>
            </p:cNvSpPr>
            <p:nvPr/>
          </p:nvSpPr>
          <p:spPr bwMode="auto">
            <a:xfrm>
              <a:off x="6612749" y="6400808"/>
              <a:ext cx="79375" cy="114300"/>
            </a:xfrm>
            <a:custGeom>
              <a:avLst/>
              <a:gdLst>
                <a:gd name="T0" fmla="*/ 146 w 148"/>
                <a:gd name="T1" fmla="*/ 159 h 217"/>
                <a:gd name="T2" fmla="*/ 126 w 148"/>
                <a:gd name="T3" fmla="*/ 197 h 217"/>
                <a:gd name="T4" fmla="*/ 90 w 148"/>
                <a:gd name="T5" fmla="*/ 215 h 217"/>
                <a:gd name="T6" fmla="*/ 60 w 148"/>
                <a:gd name="T7" fmla="*/ 215 h 217"/>
                <a:gd name="T8" fmla="*/ 35 w 148"/>
                <a:gd name="T9" fmla="*/ 207 h 217"/>
                <a:gd name="T10" fmla="*/ 14 w 148"/>
                <a:gd name="T11" fmla="*/ 185 h 217"/>
                <a:gd name="T12" fmla="*/ 1 w 148"/>
                <a:gd name="T13" fmla="*/ 146 h 217"/>
                <a:gd name="T14" fmla="*/ 1 w 148"/>
                <a:gd name="T15" fmla="*/ 93 h 217"/>
                <a:gd name="T16" fmla="*/ 12 w 148"/>
                <a:gd name="T17" fmla="*/ 50 h 217"/>
                <a:gd name="T18" fmla="*/ 38 w 148"/>
                <a:gd name="T19" fmla="*/ 18 h 217"/>
                <a:gd name="T20" fmla="*/ 77 w 148"/>
                <a:gd name="T21" fmla="*/ 1 h 217"/>
                <a:gd name="T22" fmla="*/ 110 w 148"/>
                <a:gd name="T23" fmla="*/ 0 h 217"/>
                <a:gd name="T24" fmla="*/ 122 w 148"/>
                <a:gd name="T25" fmla="*/ 1 h 217"/>
                <a:gd name="T26" fmla="*/ 128 w 148"/>
                <a:gd name="T27" fmla="*/ 30 h 217"/>
                <a:gd name="T28" fmla="*/ 122 w 148"/>
                <a:gd name="T29" fmla="*/ 27 h 217"/>
                <a:gd name="T30" fmla="*/ 106 w 148"/>
                <a:gd name="T31" fmla="*/ 24 h 217"/>
                <a:gd name="T32" fmla="*/ 83 w 148"/>
                <a:gd name="T33" fmla="*/ 24 h 217"/>
                <a:gd name="T34" fmla="*/ 50 w 148"/>
                <a:gd name="T35" fmla="*/ 43 h 217"/>
                <a:gd name="T36" fmla="*/ 31 w 148"/>
                <a:gd name="T37" fmla="*/ 77 h 217"/>
                <a:gd name="T38" fmla="*/ 40 w 148"/>
                <a:gd name="T39" fmla="*/ 87 h 217"/>
                <a:gd name="T40" fmla="*/ 64 w 148"/>
                <a:gd name="T41" fmla="*/ 79 h 217"/>
                <a:gd name="T42" fmla="*/ 92 w 148"/>
                <a:gd name="T43" fmla="*/ 79 h 217"/>
                <a:gd name="T44" fmla="*/ 112 w 148"/>
                <a:gd name="T45" fmla="*/ 84 h 217"/>
                <a:gd name="T46" fmla="*/ 133 w 148"/>
                <a:gd name="T47" fmla="*/ 100 h 217"/>
                <a:gd name="T48" fmla="*/ 146 w 148"/>
                <a:gd name="T49" fmla="*/ 126 h 217"/>
                <a:gd name="T50" fmla="*/ 119 w 148"/>
                <a:gd name="T51" fmla="*/ 145 h 217"/>
                <a:gd name="T52" fmla="*/ 115 w 148"/>
                <a:gd name="T53" fmla="*/ 123 h 217"/>
                <a:gd name="T54" fmla="*/ 103 w 148"/>
                <a:gd name="T55" fmla="*/ 109 h 217"/>
                <a:gd name="T56" fmla="*/ 89 w 148"/>
                <a:gd name="T57" fmla="*/ 103 h 217"/>
                <a:gd name="T58" fmla="*/ 71 w 148"/>
                <a:gd name="T59" fmla="*/ 102 h 217"/>
                <a:gd name="T60" fmla="*/ 50 w 148"/>
                <a:gd name="T61" fmla="*/ 105 h 217"/>
                <a:gd name="T62" fmla="*/ 28 w 148"/>
                <a:gd name="T63" fmla="*/ 113 h 217"/>
                <a:gd name="T64" fmla="*/ 28 w 148"/>
                <a:gd name="T65" fmla="*/ 119 h 217"/>
                <a:gd name="T66" fmla="*/ 28 w 148"/>
                <a:gd name="T67" fmla="*/ 126 h 217"/>
                <a:gd name="T68" fmla="*/ 33 w 148"/>
                <a:gd name="T69" fmla="*/ 162 h 217"/>
                <a:gd name="T70" fmla="*/ 46 w 148"/>
                <a:gd name="T71" fmla="*/ 182 h 217"/>
                <a:gd name="T72" fmla="*/ 58 w 148"/>
                <a:gd name="T73" fmla="*/ 191 h 217"/>
                <a:gd name="T74" fmla="*/ 76 w 148"/>
                <a:gd name="T75" fmla="*/ 194 h 217"/>
                <a:gd name="T76" fmla="*/ 102 w 148"/>
                <a:gd name="T77" fmla="*/ 187 h 217"/>
                <a:gd name="T78" fmla="*/ 113 w 148"/>
                <a:gd name="T79" fmla="*/ 175 h 217"/>
                <a:gd name="T80" fmla="*/ 119 w 148"/>
                <a:gd name="T81" fmla="*/ 14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7">
                  <a:moveTo>
                    <a:pt x="148" y="145"/>
                  </a:moveTo>
                  <a:lnTo>
                    <a:pt x="146" y="159"/>
                  </a:lnTo>
                  <a:lnTo>
                    <a:pt x="136" y="187"/>
                  </a:lnTo>
                  <a:lnTo>
                    <a:pt x="126" y="197"/>
                  </a:lnTo>
                  <a:lnTo>
                    <a:pt x="116" y="205"/>
                  </a:lnTo>
                  <a:lnTo>
                    <a:pt x="90" y="215"/>
                  </a:lnTo>
                  <a:lnTo>
                    <a:pt x="76" y="217"/>
                  </a:lnTo>
                  <a:lnTo>
                    <a:pt x="60" y="215"/>
                  </a:lnTo>
                  <a:lnTo>
                    <a:pt x="47" y="213"/>
                  </a:lnTo>
                  <a:lnTo>
                    <a:pt x="35" y="207"/>
                  </a:lnTo>
                  <a:lnTo>
                    <a:pt x="24" y="198"/>
                  </a:lnTo>
                  <a:lnTo>
                    <a:pt x="14" y="185"/>
                  </a:lnTo>
                  <a:lnTo>
                    <a:pt x="5" y="166"/>
                  </a:lnTo>
                  <a:lnTo>
                    <a:pt x="1" y="146"/>
                  </a:lnTo>
                  <a:lnTo>
                    <a:pt x="0" y="120"/>
                  </a:lnTo>
                  <a:lnTo>
                    <a:pt x="1" y="93"/>
                  </a:lnTo>
                  <a:lnTo>
                    <a:pt x="5" y="72"/>
                  </a:lnTo>
                  <a:lnTo>
                    <a:pt x="12" y="50"/>
                  </a:lnTo>
                  <a:lnTo>
                    <a:pt x="24" y="33"/>
                  </a:lnTo>
                  <a:lnTo>
                    <a:pt x="38" y="18"/>
                  </a:lnTo>
                  <a:lnTo>
                    <a:pt x="57" y="8"/>
                  </a:lnTo>
                  <a:lnTo>
                    <a:pt x="77" y="1"/>
                  </a:lnTo>
                  <a:lnTo>
                    <a:pt x="102" y="0"/>
                  </a:lnTo>
                  <a:lnTo>
                    <a:pt x="110" y="0"/>
                  </a:lnTo>
                  <a:lnTo>
                    <a:pt x="116" y="0"/>
                  </a:lnTo>
                  <a:lnTo>
                    <a:pt x="122" y="1"/>
                  </a:lnTo>
                  <a:lnTo>
                    <a:pt x="128" y="2"/>
                  </a:lnTo>
                  <a:lnTo>
                    <a:pt x="128" y="30"/>
                  </a:lnTo>
                  <a:lnTo>
                    <a:pt x="126" y="30"/>
                  </a:lnTo>
                  <a:lnTo>
                    <a:pt x="122" y="27"/>
                  </a:lnTo>
                  <a:lnTo>
                    <a:pt x="113" y="25"/>
                  </a:lnTo>
                  <a:lnTo>
                    <a:pt x="106" y="24"/>
                  </a:lnTo>
                  <a:lnTo>
                    <a:pt x="97" y="24"/>
                  </a:lnTo>
                  <a:lnTo>
                    <a:pt x="83" y="24"/>
                  </a:lnTo>
                  <a:lnTo>
                    <a:pt x="58" y="34"/>
                  </a:lnTo>
                  <a:lnTo>
                    <a:pt x="50" y="43"/>
                  </a:lnTo>
                  <a:lnTo>
                    <a:pt x="41" y="53"/>
                  </a:lnTo>
                  <a:lnTo>
                    <a:pt x="31" y="77"/>
                  </a:lnTo>
                  <a:lnTo>
                    <a:pt x="28" y="93"/>
                  </a:lnTo>
                  <a:lnTo>
                    <a:pt x="40" y="87"/>
                  </a:lnTo>
                  <a:lnTo>
                    <a:pt x="51" y="83"/>
                  </a:lnTo>
                  <a:lnTo>
                    <a:pt x="64" y="79"/>
                  </a:lnTo>
                  <a:lnTo>
                    <a:pt x="79" y="79"/>
                  </a:lnTo>
                  <a:lnTo>
                    <a:pt x="92" y="79"/>
                  </a:lnTo>
                  <a:lnTo>
                    <a:pt x="102" y="82"/>
                  </a:lnTo>
                  <a:lnTo>
                    <a:pt x="112" y="84"/>
                  </a:lnTo>
                  <a:lnTo>
                    <a:pt x="123" y="92"/>
                  </a:lnTo>
                  <a:lnTo>
                    <a:pt x="133" y="100"/>
                  </a:lnTo>
                  <a:lnTo>
                    <a:pt x="142" y="113"/>
                  </a:lnTo>
                  <a:lnTo>
                    <a:pt x="146" y="126"/>
                  </a:lnTo>
                  <a:lnTo>
                    <a:pt x="148" y="145"/>
                  </a:lnTo>
                  <a:close/>
                  <a:moveTo>
                    <a:pt x="119" y="145"/>
                  </a:moveTo>
                  <a:lnTo>
                    <a:pt x="119" y="133"/>
                  </a:lnTo>
                  <a:lnTo>
                    <a:pt x="115" y="123"/>
                  </a:lnTo>
                  <a:lnTo>
                    <a:pt x="110" y="116"/>
                  </a:lnTo>
                  <a:lnTo>
                    <a:pt x="103" y="109"/>
                  </a:lnTo>
                  <a:lnTo>
                    <a:pt x="96" y="105"/>
                  </a:lnTo>
                  <a:lnTo>
                    <a:pt x="89" y="103"/>
                  </a:lnTo>
                  <a:lnTo>
                    <a:pt x="80" y="102"/>
                  </a:lnTo>
                  <a:lnTo>
                    <a:pt x="71" y="102"/>
                  </a:lnTo>
                  <a:lnTo>
                    <a:pt x="60" y="102"/>
                  </a:lnTo>
                  <a:lnTo>
                    <a:pt x="50" y="105"/>
                  </a:lnTo>
                  <a:lnTo>
                    <a:pt x="40" y="107"/>
                  </a:lnTo>
                  <a:lnTo>
                    <a:pt x="28" y="113"/>
                  </a:lnTo>
                  <a:lnTo>
                    <a:pt x="28" y="116"/>
                  </a:lnTo>
                  <a:lnTo>
                    <a:pt x="28" y="119"/>
                  </a:lnTo>
                  <a:lnTo>
                    <a:pt x="28" y="122"/>
                  </a:lnTo>
                  <a:lnTo>
                    <a:pt x="28" y="126"/>
                  </a:lnTo>
                  <a:lnTo>
                    <a:pt x="28" y="148"/>
                  </a:lnTo>
                  <a:lnTo>
                    <a:pt x="33" y="162"/>
                  </a:lnTo>
                  <a:lnTo>
                    <a:pt x="37" y="174"/>
                  </a:lnTo>
                  <a:lnTo>
                    <a:pt x="46" y="182"/>
                  </a:lnTo>
                  <a:lnTo>
                    <a:pt x="51" y="188"/>
                  </a:lnTo>
                  <a:lnTo>
                    <a:pt x="58" y="191"/>
                  </a:lnTo>
                  <a:lnTo>
                    <a:pt x="67" y="194"/>
                  </a:lnTo>
                  <a:lnTo>
                    <a:pt x="76" y="194"/>
                  </a:lnTo>
                  <a:lnTo>
                    <a:pt x="86" y="194"/>
                  </a:lnTo>
                  <a:lnTo>
                    <a:pt x="102" y="187"/>
                  </a:lnTo>
                  <a:lnTo>
                    <a:pt x="107" y="181"/>
                  </a:lnTo>
                  <a:lnTo>
                    <a:pt x="113" y="175"/>
                  </a:lnTo>
                  <a:lnTo>
                    <a:pt x="119" y="156"/>
                  </a:lnTo>
                  <a:lnTo>
                    <a:pt x="119" y="145"/>
                  </a:lnTo>
                  <a:close/>
                </a:path>
              </a:pathLst>
            </a:custGeom>
            <a:solidFill>
              <a:srgbClr val="4B81F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410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500"/>
                                        <p:tgtEl>
                                          <p:spTgt spid="305"/>
                                        </p:tgtEl>
                                      </p:cBhvr>
                                    </p:animEffect>
                                  </p:childTnLst>
                                </p:cTn>
                              </p:par>
                              <p:par>
                                <p:cTn id="8" presetID="10" presetClass="entr" presetSubtype="0" fill="hold" nodeType="withEffect">
                                  <p:stCondLst>
                                    <p:cond delay="0"/>
                                  </p:stCondLst>
                                  <p:childTnLst>
                                    <p:set>
                                      <p:cBhvr>
                                        <p:cTn id="9" dur="1" fill="hold">
                                          <p:stCondLst>
                                            <p:cond delay="0"/>
                                          </p:stCondLst>
                                        </p:cTn>
                                        <p:tgtEl>
                                          <p:spTgt spid="310"/>
                                        </p:tgtEl>
                                        <p:attrNameLst>
                                          <p:attrName>style.visibility</p:attrName>
                                        </p:attrNameLst>
                                      </p:cBhvr>
                                      <p:to>
                                        <p:strVal val="visible"/>
                                      </p:to>
                                    </p:set>
                                    <p:animEffect transition="in" filter="fade">
                                      <p:cBhvr>
                                        <p:cTn id="10" dur="500"/>
                                        <p:tgtEl>
                                          <p:spTgt spid="310"/>
                                        </p:tgtEl>
                                      </p:cBhvr>
                                    </p:animEffect>
                                  </p:childTnLst>
                                </p:cTn>
                              </p:par>
                              <p:par>
                                <p:cTn id="11" presetID="42" presetClass="path" presetSubtype="0" accel="50000" decel="50000" fill="hold" nodeType="withEffect">
                                  <p:stCondLst>
                                    <p:cond delay="0"/>
                                  </p:stCondLst>
                                  <p:childTnLst>
                                    <p:animMotion origin="layout" path="M -8.33333E-7 -2.59259E-6 L 0.04219 0.01621 " pathEditMode="fixed" rAng="0" ptsTypes="AA">
                                      <p:cBhvr>
                                        <p:cTn id="12" dur="1000" fill="hold"/>
                                        <p:tgtEl>
                                          <p:spTgt spid="305"/>
                                        </p:tgtEl>
                                        <p:attrNameLst>
                                          <p:attrName>ppt_x</p:attrName>
                                          <p:attrName>ppt_y</p:attrName>
                                        </p:attrNameLst>
                                      </p:cBhvr>
                                      <p:rCtr x="2101" y="810"/>
                                    </p:animMotion>
                                  </p:childTnLst>
                                </p:cTn>
                              </p:par>
                              <p:par>
                                <p:cTn id="13" presetID="42" presetClass="path" presetSubtype="0" accel="50000" decel="50000" fill="hold" nodeType="withEffect">
                                  <p:stCondLst>
                                    <p:cond delay="0"/>
                                  </p:stCondLst>
                                  <p:childTnLst>
                                    <p:animMotion origin="layout" path="M 3.88889E-6 4.07407E-6 L 0.06041 -0.03033 " pathEditMode="fixed" rAng="0" ptsTypes="AA">
                                      <p:cBhvr>
                                        <p:cTn id="14" dur="1000" fill="hold"/>
                                        <p:tgtEl>
                                          <p:spTgt spid="310"/>
                                        </p:tgtEl>
                                        <p:attrNameLst>
                                          <p:attrName>ppt_x</p:attrName>
                                          <p:attrName>ppt_y</p:attrName>
                                        </p:attrNameLst>
                                      </p:cBhvr>
                                      <p:rCtr x="3021" y="-1528"/>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10"/>
                                        </p:tgtEl>
                                        <p:attrNameLst>
                                          <p:attrName>style.visibility</p:attrName>
                                        </p:attrNameLst>
                                      </p:cBhvr>
                                      <p:to>
                                        <p:strVal val="hidden"/>
                                      </p:to>
                                    </p:set>
                                  </p:childTnLst>
                                </p:cTn>
                              </p:par>
                              <p:par>
                                <p:cTn id="21" presetID="42" presetClass="path" presetSubtype="0" fill="hold" nodeType="withEffect">
                                  <p:stCondLst>
                                    <p:cond delay="0"/>
                                  </p:stCondLst>
                                  <p:childTnLst>
                                    <p:animMotion origin="layout" path="M 0.00903 0.00369 L -0.26076 -0.03404 " pathEditMode="fixed" rAng="0" ptsTypes="AA">
                                      <p:cBhvr>
                                        <p:cTn id="22" dur="750" fill="hold"/>
                                        <p:tgtEl>
                                          <p:spTgt spid="279"/>
                                        </p:tgtEl>
                                        <p:attrNameLst>
                                          <p:attrName>ppt_x</p:attrName>
                                          <p:attrName>ppt_y</p:attrName>
                                        </p:attrNameLst>
                                      </p:cBhvr>
                                      <p:rCtr x="-13490" y="-1898"/>
                                    </p:animMotion>
                                  </p:childTnLst>
                                </p:cTn>
                              </p:par>
                              <p:par>
                                <p:cTn id="23" presetID="6" presetClass="emph" presetSubtype="0" fill="hold" nodeType="withEffect">
                                  <p:stCondLst>
                                    <p:cond delay="0"/>
                                  </p:stCondLst>
                                  <p:childTnLst>
                                    <p:animScale>
                                      <p:cBhvr>
                                        <p:cTn id="24" dur="750" fill="hold"/>
                                        <p:tgtEl>
                                          <p:spTgt spid="279"/>
                                        </p:tgtEl>
                                      </p:cBhvr>
                                      <p:by x="50000" y="50000"/>
                                    </p:animScale>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287"/>
                                        </p:tgtEl>
                                        <p:attrNameLst>
                                          <p:attrName>style.visibility</p:attrName>
                                        </p:attrNameLst>
                                      </p:cBhvr>
                                      <p:to>
                                        <p:strVal val="visible"/>
                                      </p:to>
                                    </p:set>
                                    <p:animEffect transition="in" filter="fade">
                                      <p:cBhvr>
                                        <p:cTn id="28" dur="500"/>
                                        <p:tgtEl>
                                          <p:spTgt spid="287"/>
                                        </p:tgtEl>
                                      </p:cBhvr>
                                    </p:animEffect>
                                  </p:childTnLst>
                                </p:cTn>
                              </p:par>
                            </p:childTnLst>
                          </p:cTn>
                        </p:par>
                        <p:par>
                          <p:cTn id="29" fill="hold">
                            <p:stCondLst>
                              <p:cond delay="1250"/>
                            </p:stCondLst>
                            <p:childTnLst>
                              <p:par>
                                <p:cTn id="30" presetID="2" presetClass="entr" presetSubtype="1" fill="hold" nodeType="afterEffect">
                                  <p:stCondLst>
                                    <p:cond delay="0"/>
                                  </p:stCondLst>
                                  <p:childTnLst>
                                    <p:set>
                                      <p:cBhvr>
                                        <p:cTn id="31" dur="1" fill="hold">
                                          <p:stCondLst>
                                            <p:cond delay="0"/>
                                          </p:stCondLst>
                                        </p:cTn>
                                        <p:tgtEl>
                                          <p:spTgt spid="288"/>
                                        </p:tgtEl>
                                        <p:attrNameLst>
                                          <p:attrName>style.visibility</p:attrName>
                                        </p:attrNameLst>
                                      </p:cBhvr>
                                      <p:to>
                                        <p:strVal val="visible"/>
                                      </p:to>
                                    </p:set>
                                    <p:anim calcmode="lin" valueType="num">
                                      <p:cBhvr additive="base">
                                        <p:cTn id="32" dur="500" fill="hold"/>
                                        <p:tgtEl>
                                          <p:spTgt spid="288"/>
                                        </p:tgtEl>
                                        <p:attrNameLst>
                                          <p:attrName>ppt_x</p:attrName>
                                        </p:attrNameLst>
                                      </p:cBhvr>
                                      <p:tavLst>
                                        <p:tav tm="0">
                                          <p:val>
                                            <p:strVal val="#ppt_x"/>
                                          </p:val>
                                        </p:tav>
                                        <p:tav tm="100000">
                                          <p:val>
                                            <p:strVal val="#ppt_x"/>
                                          </p:val>
                                        </p:tav>
                                      </p:tavLst>
                                    </p:anim>
                                    <p:anim calcmode="lin" valueType="num">
                                      <p:cBhvr additive="base">
                                        <p:cTn id="33" dur="500" fill="hold"/>
                                        <p:tgtEl>
                                          <p:spTgt spid="288"/>
                                        </p:tgtEl>
                                        <p:attrNameLst>
                                          <p:attrName>ppt_y</p:attrName>
                                        </p:attrNameLst>
                                      </p:cBhvr>
                                      <p:tavLst>
                                        <p:tav tm="0">
                                          <p:val>
                                            <p:strVal val="0-#ppt_h/2"/>
                                          </p:val>
                                        </p:tav>
                                        <p:tav tm="100000">
                                          <p:val>
                                            <p:strVal val="#ppt_y"/>
                                          </p:val>
                                        </p:tav>
                                      </p:tavLst>
                                    </p:anim>
                                  </p:childTnLst>
                                </p:cTn>
                              </p:par>
                            </p:childTnLst>
                          </p:cTn>
                        </p:par>
                        <p:par>
                          <p:cTn id="34" fill="hold">
                            <p:stCondLst>
                              <p:cond delay="1750"/>
                            </p:stCondLst>
                            <p:childTnLst>
                              <p:par>
                                <p:cTn id="35" presetID="2" presetClass="entr" presetSubtype="4" fill="hold" nodeType="afterEffect">
                                  <p:stCondLst>
                                    <p:cond delay="0"/>
                                  </p:stCondLst>
                                  <p:childTnLst>
                                    <p:set>
                                      <p:cBhvr>
                                        <p:cTn id="36" dur="1" fill="hold">
                                          <p:stCondLst>
                                            <p:cond delay="0"/>
                                          </p:stCondLst>
                                        </p:cTn>
                                        <p:tgtEl>
                                          <p:spTgt spid="296"/>
                                        </p:tgtEl>
                                        <p:attrNameLst>
                                          <p:attrName>style.visibility</p:attrName>
                                        </p:attrNameLst>
                                      </p:cBhvr>
                                      <p:to>
                                        <p:strVal val="visible"/>
                                      </p:to>
                                    </p:set>
                                    <p:anim calcmode="lin" valueType="num">
                                      <p:cBhvr additive="base">
                                        <p:cTn id="37" dur="500" fill="hold"/>
                                        <p:tgtEl>
                                          <p:spTgt spid="296"/>
                                        </p:tgtEl>
                                        <p:attrNameLst>
                                          <p:attrName>ppt_x</p:attrName>
                                        </p:attrNameLst>
                                      </p:cBhvr>
                                      <p:tavLst>
                                        <p:tav tm="0">
                                          <p:val>
                                            <p:strVal val="#ppt_x"/>
                                          </p:val>
                                        </p:tav>
                                        <p:tav tm="100000">
                                          <p:val>
                                            <p:strVal val="#ppt_x"/>
                                          </p:val>
                                        </p:tav>
                                      </p:tavLst>
                                    </p:anim>
                                    <p:anim calcmode="lin" valueType="num">
                                      <p:cBhvr additive="base">
                                        <p:cTn id="38" dur="500" fill="hold"/>
                                        <p:tgtEl>
                                          <p:spTgt spid="296"/>
                                        </p:tgtEl>
                                        <p:attrNameLst>
                                          <p:attrName>ppt_y</p:attrName>
                                        </p:attrNameLst>
                                      </p:cBhvr>
                                      <p:tavLst>
                                        <p:tav tm="0">
                                          <p:val>
                                            <p:strVal val="1+#ppt_h/2"/>
                                          </p:val>
                                        </p:tav>
                                        <p:tav tm="100000">
                                          <p:val>
                                            <p:strVal val="#ppt_y"/>
                                          </p:val>
                                        </p:tav>
                                      </p:tavLst>
                                    </p:anim>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321"/>
                                        </p:tgtEl>
                                        <p:attrNameLst>
                                          <p:attrName>style.visibility</p:attrName>
                                        </p:attrNameLst>
                                      </p:cBhvr>
                                      <p:to>
                                        <p:strVal val="visible"/>
                                      </p:to>
                                    </p:set>
                                    <p:animEffect transition="in" filter="fade">
                                      <p:cBhvr>
                                        <p:cTn id="42" dur="500"/>
                                        <p:tgtEl>
                                          <p:spTgt spid="3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2"/>
                                        </p:tgtEl>
                                        <p:attrNameLst>
                                          <p:attrName>style.visibility</p:attrName>
                                        </p:attrNameLst>
                                      </p:cBhvr>
                                      <p:to>
                                        <p:strVal val="visible"/>
                                      </p:to>
                                    </p:set>
                                    <p:animEffect transition="in" filter="fade">
                                      <p:cBhvr>
                                        <p:cTn id="47" dur="500"/>
                                        <p:tgtEl>
                                          <p:spTgt spid="28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3"/>
                                        </p:tgtEl>
                                        <p:attrNameLst>
                                          <p:attrName>style.visibility</p:attrName>
                                        </p:attrNameLst>
                                      </p:cBhvr>
                                      <p:to>
                                        <p:strVal val="visible"/>
                                      </p:to>
                                    </p:set>
                                    <p:animEffect transition="in" filter="fade">
                                      <p:cBhvr>
                                        <p:cTn id="52" dur="500"/>
                                        <p:tgtEl>
                                          <p:spTgt spid="28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82"/>
                                        </p:tgtEl>
                                      </p:cBhvr>
                                    </p:animEffect>
                                    <p:set>
                                      <p:cBhvr>
                                        <p:cTn id="57" dur="1" fill="hold">
                                          <p:stCondLst>
                                            <p:cond delay="499"/>
                                          </p:stCondLst>
                                        </p:cTn>
                                        <p:tgtEl>
                                          <p:spTgt spid="28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87"/>
                                        </p:tgtEl>
                                      </p:cBhvr>
                                    </p:animEffect>
                                    <p:set>
                                      <p:cBhvr>
                                        <p:cTn id="60" dur="1" fill="hold">
                                          <p:stCondLst>
                                            <p:cond delay="499"/>
                                          </p:stCondLst>
                                        </p:cTn>
                                        <p:tgtEl>
                                          <p:spTgt spid="287"/>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79"/>
                                        </p:tgtEl>
                                      </p:cBhvr>
                                    </p:animEffect>
                                    <p:set>
                                      <p:cBhvr>
                                        <p:cTn id="63" dur="1" fill="hold">
                                          <p:stCondLst>
                                            <p:cond delay="499"/>
                                          </p:stCondLst>
                                        </p:cTn>
                                        <p:tgtEl>
                                          <p:spTgt spid="27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88"/>
                                        </p:tgtEl>
                                      </p:cBhvr>
                                    </p:animEffect>
                                    <p:set>
                                      <p:cBhvr>
                                        <p:cTn id="66" dur="1" fill="hold">
                                          <p:stCondLst>
                                            <p:cond delay="499"/>
                                          </p:stCondLst>
                                        </p:cTn>
                                        <p:tgtEl>
                                          <p:spTgt spid="28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96"/>
                                        </p:tgtEl>
                                      </p:cBhvr>
                                    </p:animEffect>
                                    <p:set>
                                      <p:cBhvr>
                                        <p:cTn id="69" dur="1" fill="hold">
                                          <p:stCondLst>
                                            <p:cond delay="499"/>
                                          </p:stCondLst>
                                        </p:cTn>
                                        <p:tgtEl>
                                          <p:spTgt spid="296"/>
                                        </p:tgtEl>
                                        <p:attrNameLst>
                                          <p:attrName>style.visibility</p:attrName>
                                        </p:attrNameLst>
                                      </p:cBhvr>
                                      <p:to>
                                        <p:strVal val="hidden"/>
                                      </p:to>
                                    </p:set>
                                  </p:childTnLst>
                                </p:cTn>
                              </p:par>
                            </p:childTnLst>
                          </p:cTn>
                        </p:par>
                        <p:par>
                          <p:cTn id="70" fill="hold">
                            <p:stCondLst>
                              <p:cond delay="500"/>
                            </p:stCondLst>
                            <p:childTnLst>
                              <p:par>
                                <p:cTn id="71" presetID="10" presetClass="exit" presetSubtype="0" fill="hold" nodeType="afterEffect">
                                  <p:stCondLst>
                                    <p:cond delay="500"/>
                                  </p:stCondLst>
                                  <p:childTnLst>
                                    <p:animEffect transition="out" filter="fade">
                                      <p:cBhvr>
                                        <p:cTn id="72" dur="750"/>
                                        <p:tgtEl>
                                          <p:spTgt spid="283"/>
                                        </p:tgtEl>
                                      </p:cBhvr>
                                    </p:animEffect>
                                    <p:set>
                                      <p:cBhvr>
                                        <p:cTn id="73" dur="1" fill="hold">
                                          <p:stCondLst>
                                            <p:cond delay="749"/>
                                          </p:stCondLst>
                                        </p:cTn>
                                        <p:tgtEl>
                                          <p:spTgt spid="283"/>
                                        </p:tgtEl>
                                        <p:attrNameLst>
                                          <p:attrName>style.visibility</p:attrName>
                                        </p:attrNameLst>
                                      </p:cBhvr>
                                      <p:to>
                                        <p:strVal val="hidden"/>
                                      </p:to>
                                    </p:set>
                                  </p:childTnLst>
                                </p:cTn>
                              </p:par>
                              <p:par>
                                <p:cTn id="74" presetID="10" presetClass="entr" presetSubtype="0" fill="hold" nodeType="withEffect">
                                  <p:stCondLst>
                                    <p:cond delay="500"/>
                                  </p:stCondLst>
                                  <p:childTnLst>
                                    <p:set>
                                      <p:cBhvr>
                                        <p:cTn id="75" dur="1" fill="hold">
                                          <p:stCondLst>
                                            <p:cond delay="0"/>
                                          </p:stCondLst>
                                        </p:cTn>
                                        <p:tgtEl>
                                          <p:spTgt spid="322"/>
                                        </p:tgtEl>
                                        <p:attrNameLst>
                                          <p:attrName>style.visibility</p:attrName>
                                        </p:attrNameLst>
                                      </p:cBhvr>
                                      <p:to>
                                        <p:strVal val="visible"/>
                                      </p:to>
                                    </p:set>
                                    <p:animEffect transition="in" filter="fade">
                                      <p:cBhvr>
                                        <p:cTn id="76" dur="75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Required Design Inputs</a:t>
            </a:r>
          </a:p>
        </p:txBody>
      </p:sp>
      <p:sp>
        <p:nvSpPr>
          <p:cNvPr id="3" name="Content Placeholder 2"/>
          <p:cNvSpPr>
            <a:spLocks noGrp="1"/>
          </p:cNvSpPr>
          <p:nvPr>
            <p:ph idx="1"/>
          </p:nvPr>
        </p:nvSpPr>
        <p:spPr>
          <a:xfrm>
            <a:off x="439738" y="1244600"/>
            <a:ext cx="8264525" cy="723950"/>
          </a:xfrm>
        </p:spPr>
        <p:txBody>
          <a:bodyPr/>
          <a:lstStyle/>
          <a:p>
            <a:r>
              <a:rPr lang="en-US" dirty="0"/>
              <a:t>1) </a:t>
            </a:r>
            <a:r>
              <a:rPr lang="en-US" dirty="0">
                <a:solidFill>
                  <a:srgbClr val="9966FF"/>
                </a:solidFill>
              </a:rPr>
              <a:t>Internal links</a:t>
            </a:r>
            <a:r>
              <a:rPr lang="en-US" dirty="0"/>
              <a:t>: annotate latency </a:t>
            </a:r>
            <a:r>
              <a:rPr lang="en-US" i="1" dirty="0"/>
              <a:t>through</a:t>
            </a:r>
            <a:r>
              <a:rPr lang="en-US" dirty="0"/>
              <a:t> a module</a:t>
            </a:r>
          </a:p>
          <a:p>
            <a:r>
              <a:rPr lang="en-US" dirty="0"/>
              <a:t>2) </a:t>
            </a:r>
            <a:r>
              <a:rPr lang="en-US" b="1" dirty="0">
                <a:solidFill>
                  <a:srgbClr val="C00000"/>
                </a:solidFill>
              </a:rPr>
              <a:t>Synchronization Constraints</a:t>
            </a:r>
            <a:r>
              <a:rPr lang="en-US" dirty="0"/>
              <a:t>: desired data arrival relationships between </a:t>
            </a:r>
            <a:r>
              <a:rPr lang="en-US" dirty="0">
                <a:solidFill>
                  <a:srgbClr val="C00000"/>
                </a:solidFill>
              </a:rPr>
              <a:t>chains</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6</a:t>
            </a:fld>
            <a:r>
              <a:rPr lang="en-CA"/>
              <a:t>)</a:t>
            </a:r>
          </a:p>
        </p:txBody>
      </p:sp>
      <p:sp>
        <p:nvSpPr>
          <p:cNvPr id="6" name="Line 9"/>
          <p:cNvSpPr>
            <a:spLocks noChangeShapeType="1"/>
          </p:cNvSpPr>
          <p:nvPr/>
        </p:nvSpPr>
        <p:spPr bwMode="auto">
          <a:xfrm flipH="1" flipV="1">
            <a:off x="2764232" y="4058491"/>
            <a:ext cx="182740" cy="1675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Line 10"/>
          <p:cNvSpPr>
            <a:spLocks noChangeShapeType="1"/>
          </p:cNvSpPr>
          <p:nvPr/>
        </p:nvSpPr>
        <p:spPr bwMode="auto">
          <a:xfrm flipH="1" flipV="1">
            <a:off x="2764232" y="4058491"/>
            <a:ext cx="182740" cy="167511"/>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EditPoints="1"/>
          </p:cNvSpPr>
          <p:nvPr/>
        </p:nvSpPr>
        <p:spPr bwMode="auto">
          <a:xfrm>
            <a:off x="2867783" y="4265596"/>
            <a:ext cx="149237" cy="219287"/>
          </a:xfrm>
          <a:custGeom>
            <a:avLst/>
            <a:gdLst>
              <a:gd name="T0" fmla="*/ 146 w 148"/>
              <a:gd name="T1" fmla="*/ 122 h 217"/>
              <a:gd name="T2" fmla="*/ 133 w 148"/>
              <a:gd name="T3" fmla="*/ 167 h 217"/>
              <a:gd name="T4" fmla="*/ 107 w 148"/>
              <a:gd name="T5" fmla="*/ 198 h 217"/>
              <a:gd name="T6" fmla="*/ 70 w 148"/>
              <a:gd name="T7" fmla="*/ 216 h 217"/>
              <a:gd name="T8" fmla="*/ 37 w 148"/>
              <a:gd name="T9" fmla="*/ 217 h 217"/>
              <a:gd name="T10" fmla="*/ 24 w 148"/>
              <a:gd name="T11" fmla="*/ 216 h 217"/>
              <a:gd name="T12" fmla="*/ 20 w 148"/>
              <a:gd name="T13" fmla="*/ 187 h 217"/>
              <a:gd name="T14" fmla="*/ 25 w 148"/>
              <a:gd name="T15" fmla="*/ 188 h 217"/>
              <a:gd name="T16" fmla="*/ 40 w 148"/>
              <a:gd name="T17" fmla="*/ 193 h 217"/>
              <a:gd name="T18" fmla="*/ 64 w 148"/>
              <a:gd name="T19" fmla="*/ 191 h 217"/>
              <a:gd name="T20" fmla="*/ 97 w 148"/>
              <a:gd name="T21" fmla="*/ 174 h 217"/>
              <a:gd name="T22" fmla="*/ 116 w 148"/>
              <a:gd name="T23" fmla="*/ 138 h 217"/>
              <a:gd name="T24" fmla="*/ 105 w 148"/>
              <a:gd name="T25" fmla="*/ 129 h 217"/>
              <a:gd name="T26" fmla="*/ 82 w 148"/>
              <a:gd name="T27" fmla="*/ 137 h 217"/>
              <a:gd name="T28" fmla="*/ 56 w 148"/>
              <a:gd name="T29" fmla="*/ 137 h 217"/>
              <a:gd name="T30" fmla="*/ 34 w 148"/>
              <a:gd name="T31" fmla="*/ 131 h 217"/>
              <a:gd name="T32" fmla="*/ 12 w 148"/>
              <a:gd name="T33" fmla="*/ 115 h 217"/>
              <a:gd name="T34" fmla="*/ 0 w 148"/>
              <a:gd name="T35" fmla="*/ 89 h 217"/>
              <a:gd name="T36" fmla="*/ 0 w 148"/>
              <a:gd name="T37" fmla="*/ 56 h 217"/>
              <a:gd name="T38" fmla="*/ 20 w 148"/>
              <a:gd name="T39" fmla="*/ 20 h 217"/>
              <a:gd name="T40" fmla="*/ 57 w 148"/>
              <a:gd name="T41" fmla="*/ 0 h 217"/>
              <a:gd name="T42" fmla="*/ 86 w 148"/>
              <a:gd name="T43" fmla="*/ 0 h 217"/>
              <a:gd name="T44" fmla="*/ 112 w 148"/>
              <a:gd name="T45" fmla="*/ 10 h 217"/>
              <a:gd name="T46" fmla="*/ 133 w 148"/>
              <a:gd name="T47" fmla="*/ 31 h 217"/>
              <a:gd name="T48" fmla="*/ 146 w 148"/>
              <a:gd name="T49" fmla="*/ 69 h 217"/>
              <a:gd name="T50" fmla="*/ 119 w 148"/>
              <a:gd name="T51" fmla="*/ 89 h 217"/>
              <a:gd name="T52" fmla="*/ 115 w 148"/>
              <a:gd name="T53" fmla="*/ 55 h 217"/>
              <a:gd name="T54" fmla="*/ 102 w 148"/>
              <a:gd name="T55" fmla="*/ 34 h 217"/>
              <a:gd name="T56" fmla="*/ 87 w 148"/>
              <a:gd name="T57" fmla="*/ 24 h 217"/>
              <a:gd name="T58" fmla="*/ 71 w 148"/>
              <a:gd name="T59" fmla="*/ 23 h 217"/>
              <a:gd name="T60" fmla="*/ 46 w 148"/>
              <a:gd name="T61" fmla="*/ 29 h 217"/>
              <a:gd name="T62" fmla="*/ 30 w 148"/>
              <a:gd name="T63" fmla="*/ 49 h 217"/>
              <a:gd name="T64" fmla="*/ 28 w 148"/>
              <a:gd name="T65" fmla="*/ 83 h 217"/>
              <a:gd name="T66" fmla="*/ 36 w 148"/>
              <a:gd name="T67" fmla="*/ 101 h 217"/>
              <a:gd name="T68" fmla="*/ 51 w 148"/>
              <a:gd name="T69" fmla="*/ 111 h 217"/>
              <a:gd name="T70" fmla="*/ 66 w 148"/>
              <a:gd name="T71" fmla="*/ 114 h 217"/>
              <a:gd name="T72" fmla="*/ 86 w 148"/>
              <a:gd name="T73" fmla="*/ 114 h 217"/>
              <a:gd name="T74" fmla="*/ 107 w 148"/>
              <a:gd name="T75" fmla="*/ 108 h 217"/>
              <a:gd name="T76" fmla="*/ 119 w 148"/>
              <a:gd name="T77" fmla="*/ 99 h 217"/>
              <a:gd name="T78" fmla="*/ 119 w 148"/>
              <a:gd name="T79" fmla="*/ 9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17">
                <a:moveTo>
                  <a:pt x="148" y="95"/>
                </a:moveTo>
                <a:lnTo>
                  <a:pt x="146" y="122"/>
                </a:lnTo>
                <a:lnTo>
                  <a:pt x="140" y="145"/>
                </a:lnTo>
                <a:lnTo>
                  <a:pt x="133" y="167"/>
                </a:lnTo>
                <a:lnTo>
                  <a:pt x="122" y="184"/>
                </a:lnTo>
                <a:lnTo>
                  <a:pt x="107" y="198"/>
                </a:lnTo>
                <a:lnTo>
                  <a:pt x="90" y="208"/>
                </a:lnTo>
                <a:lnTo>
                  <a:pt x="70" y="216"/>
                </a:lnTo>
                <a:lnTo>
                  <a:pt x="44" y="217"/>
                </a:lnTo>
                <a:lnTo>
                  <a:pt x="37" y="217"/>
                </a:lnTo>
                <a:lnTo>
                  <a:pt x="31" y="216"/>
                </a:lnTo>
                <a:lnTo>
                  <a:pt x="24" y="216"/>
                </a:lnTo>
                <a:lnTo>
                  <a:pt x="20" y="214"/>
                </a:lnTo>
                <a:lnTo>
                  <a:pt x="20" y="187"/>
                </a:lnTo>
                <a:lnTo>
                  <a:pt x="21" y="187"/>
                </a:lnTo>
                <a:lnTo>
                  <a:pt x="25" y="188"/>
                </a:lnTo>
                <a:lnTo>
                  <a:pt x="33" y="191"/>
                </a:lnTo>
                <a:lnTo>
                  <a:pt x="40" y="193"/>
                </a:lnTo>
                <a:lnTo>
                  <a:pt x="48" y="193"/>
                </a:lnTo>
                <a:lnTo>
                  <a:pt x="64" y="191"/>
                </a:lnTo>
                <a:lnTo>
                  <a:pt x="89" y="183"/>
                </a:lnTo>
                <a:lnTo>
                  <a:pt x="97" y="174"/>
                </a:lnTo>
                <a:lnTo>
                  <a:pt x="106" y="164"/>
                </a:lnTo>
                <a:lnTo>
                  <a:pt x="116" y="138"/>
                </a:lnTo>
                <a:lnTo>
                  <a:pt x="117" y="122"/>
                </a:lnTo>
                <a:lnTo>
                  <a:pt x="105" y="129"/>
                </a:lnTo>
                <a:lnTo>
                  <a:pt x="93" y="134"/>
                </a:lnTo>
                <a:lnTo>
                  <a:pt x="82" y="137"/>
                </a:lnTo>
                <a:lnTo>
                  <a:pt x="69" y="137"/>
                </a:lnTo>
                <a:lnTo>
                  <a:pt x="56" y="137"/>
                </a:lnTo>
                <a:lnTo>
                  <a:pt x="44" y="135"/>
                </a:lnTo>
                <a:lnTo>
                  <a:pt x="34" y="131"/>
                </a:lnTo>
                <a:lnTo>
                  <a:pt x="24" y="125"/>
                </a:lnTo>
                <a:lnTo>
                  <a:pt x="12" y="115"/>
                </a:lnTo>
                <a:lnTo>
                  <a:pt x="5" y="103"/>
                </a:lnTo>
                <a:lnTo>
                  <a:pt x="0" y="89"/>
                </a:lnTo>
                <a:lnTo>
                  <a:pt x="0" y="72"/>
                </a:lnTo>
                <a:lnTo>
                  <a:pt x="0" y="56"/>
                </a:lnTo>
                <a:lnTo>
                  <a:pt x="11" y="30"/>
                </a:lnTo>
                <a:lnTo>
                  <a:pt x="20" y="20"/>
                </a:lnTo>
                <a:lnTo>
                  <a:pt x="31" y="10"/>
                </a:lnTo>
                <a:lnTo>
                  <a:pt x="57" y="0"/>
                </a:lnTo>
                <a:lnTo>
                  <a:pt x="71" y="0"/>
                </a:lnTo>
                <a:lnTo>
                  <a:pt x="86" y="0"/>
                </a:lnTo>
                <a:lnTo>
                  <a:pt x="100" y="4"/>
                </a:lnTo>
                <a:lnTo>
                  <a:pt x="112" y="10"/>
                </a:lnTo>
                <a:lnTo>
                  <a:pt x="122" y="19"/>
                </a:lnTo>
                <a:lnTo>
                  <a:pt x="133" y="31"/>
                </a:lnTo>
                <a:lnTo>
                  <a:pt x="140" y="49"/>
                </a:lnTo>
                <a:lnTo>
                  <a:pt x="146" y="69"/>
                </a:lnTo>
                <a:lnTo>
                  <a:pt x="148" y="95"/>
                </a:lnTo>
                <a:close/>
                <a:moveTo>
                  <a:pt x="119" y="89"/>
                </a:moveTo>
                <a:lnTo>
                  <a:pt x="117" y="69"/>
                </a:lnTo>
                <a:lnTo>
                  <a:pt x="115" y="55"/>
                </a:lnTo>
                <a:lnTo>
                  <a:pt x="109" y="42"/>
                </a:lnTo>
                <a:lnTo>
                  <a:pt x="102" y="34"/>
                </a:lnTo>
                <a:lnTo>
                  <a:pt x="94" y="29"/>
                </a:lnTo>
                <a:lnTo>
                  <a:pt x="87" y="24"/>
                </a:lnTo>
                <a:lnTo>
                  <a:pt x="80" y="23"/>
                </a:lnTo>
                <a:lnTo>
                  <a:pt x="71" y="23"/>
                </a:lnTo>
                <a:lnTo>
                  <a:pt x="61" y="23"/>
                </a:lnTo>
                <a:lnTo>
                  <a:pt x="46" y="29"/>
                </a:lnTo>
                <a:lnTo>
                  <a:pt x="40" y="34"/>
                </a:lnTo>
                <a:lnTo>
                  <a:pt x="30" y="49"/>
                </a:lnTo>
                <a:lnTo>
                  <a:pt x="27" y="70"/>
                </a:lnTo>
                <a:lnTo>
                  <a:pt x="28" y="83"/>
                </a:lnTo>
                <a:lnTo>
                  <a:pt x="31" y="92"/>
                </a:lnTo>
                <a:lnTo>
                  <a:pt x="36" y="101"/>
                </a:lnTo>
                <a:lnTo>
                  <a:pt x="44" y="106"/>
                </a:lnTo>
                <a:lnTo>
                  <a:pt x="51" y="111"/>
                </a:lnTo>
                <a:lnTo>
                  <a:pt x="59" y="114"/>
                </a:lnTo>
                <a:lnTo>
                  <a:pt x="66" y="114"/>
                </a:lnTo>
                <a:lnTo>
                  <a:pt x="74" y="114"/>
                </a:lnTo>
                <a:lnTo>
                  <a:pt x="86" y="114"/>
                </a:lnTo>
                <a:lnTo>
                  <a:pt x="97" y="111"/>
                </a:lnTo>
                <a:lnTo>
                  <a:pt x="107" y="108"/>
                </a:lnTo>
                <a:lnTo>
                  <a:pt x="117" y="102"/>
                </a:lnTo>
                <a:lnTo>
                  <a:pt x="119" y="99"/>
                </a:lnTo>
                <a:lnTo>
                  <a:pt x="119" y="96"/>
                </a:lnTo>
                <a:lnTo>
                  <a:pt x="119" y="93"/>
                </a:lnTo>
                <a:lnTo>
                  <a:pt x="119" y="89"/>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12"/>
          <p:cNvSpPr>
            <a:spLocks noChangeShapeType="1"/>
          </p:cNvSpPr>
          <p:nvPr/>
        </p:nvSpPr>
        <p:spPr bwMode="auto">
          <a:xfrm flipH="1" flipV="1">
            <a:off x="5721042" y="3743267"/>
            <a:ext cx="27412" cy="2223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13"/>
          <p:cNvSpPr>
            <a:spLocks noChangeShapeType="1"/>
          </p:cNvSpPr>
          <p:nvPr/>
        </p:nvSpPr>
        <p:spPr bwMode="auto">
          <a:xfrm flipH="1" flipV="1">
            <a:off x="5721042" y="3743267"/>
            <a:ext cx="27412" cy="222332"/>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p:nvSpPr>
        <p:spPr bwMode="auto">
          <a:xfrm>
            <a:off x="5443889" y="4038694"/>
            <a:ext cx="143146" cy="219287"/>
          </a:xfrm>
          <a:custGeom>
            <a:avLst/>
            <a:gdLst>
              <a:gd name="T0" fmla="*/ 141 w 141"/>
              <a:gd name="T1" fmla="*/ 214 h 214"/>
              <a:gd name="T2" fmla="*/ 0 w 141"/>
              <a:gd name="T3" fmla="*/ 214 h 214"/>
              <a:gd name="T4" fmla="*/ 0 w 141"/>
              <a:gd name="T5" fmla="*/ 184 h 214"/>
              <a:gd name="T6" fmla="*/ 29 w 141"/>
              <a:gd name="T7" fmla="*/ 160 h 214"/>
              <a:gd name="T8" fmla="*/ 43 w 141"/>
              <a:gd name="T9" fmla="*/ 147 h 214"/>
              <a:gd name="T10" fmla="*/ 57 w 141"/>
              <a:gd name="T11" fmla="*/ 134 h 214"/>
              <a:gd name="T12" fmla="*/ 80 w 141"/>
              <a:gd name="T13" fmla="*/ 109 h 214"/>
              <a:gd name="T14" fmla="*/ 93 w 141"/>
              <a:gd name="T15" fmla="*/ 92 h 214"/>
              <a:gd name="T16" fmla="*/ 102 w 141"/>
              <a:gd name="T17" fmla="*/ 76 h 214"/>
              <a:gd name="T18" fmla="*/ 103 w 141"/>
              <a:gd name="T19" fmla="*/ 59 h 214"/>
              <a:gd name="T20" fmla="*/ 102 w 141"/>
              <a:gd name="T21" fmla="*/ 45 h 214"/>
              <a:gd name="T22" fmla="*/ 93 w 141"/>
              <a:gd name="T23" fmla="*/ 35 h 214"/>
              <a:gd name="T24" fmla="*/ 80 w 141"/>
              <a:gd name="T25" fmla="*/ 26 h 214"/>
              <a:gd name="T26" fmla="*/ 63 w 141"/>
              <a:gd name="T27" fmla="*/ 25 h 214"/>
              <a:gd name="T28" fmla="*/ 50 w 141"/>
              <a:gd name="T29" fmla="*/ 26 h 214"/>
              <a:gd name="T30" fmla="*/ 36 w 141"/>
              <a:gd name="T31" fmla="*/ 29 h 214"/>
              <a:gd name="T32" fmla="*/ 20 w 141"/>
              <a:gd name="T33" fmla="*/ 35 h 214"/>
              <a:gd name="T34" fmla="*/ 6 w 141"/>
              <a:gd name="T35" fmla="*/ 43 h 214"/>
              <a:gd name="T36" fmla="*/ 4 w 141"/>
              <a:gd name="T37" fmla="*/ 43 h 214"/>
              <a:gd name="T38" fmla="*/ 4 w 141"/>
              <a:gd name="T39" fmla="*/ 13 h 214"/>
              <a:gd name="T40" fmla="*/ 16 w 141"/>
              <a:gd name="T41" fmla="*/ 9 h 214"/>
              <a:gd name="T42" fmla="*/ 32 w 141"/>
              <a:gd name="T43" fmla="*/ 4 h 214"/>
              <a:gd name="T44" fmla="*/ 47 w 141"/>
              <a:gd name="T45" fmla="*/ 2 h 214"/>
              <a:gd name="T46" fmla="*/ 63 w 141"/>
              <a:gd name="T47" fmla="*/ 0 h 214"/>
              <a:gd name="T48" fmla="*/ 79 w 141"/>
              <a:gd name="T49" fmla="*/ 2 h 214"/>
              <a:gd name="T50" fmla="*/ 105 w 141"/>
              <a:gd name="T51" fmla="*/ 9 h 214"/>
              <a:gd name="T52" fmla="*/ 113 w 141"/>
              <a:gd name="T53" fmla="*/ 16 h 214"/>
              <a:gd name="T54" fmla="*/ 122 w 141"/>
              <a:gd name="T55" fmla="*/ 25 h 214"/>
              <a:gd name="T56" fmla="*/ 132 w 141"/>
              <a:gd name="T57" fmla="*/ 45 h 214"/>
              <a:gd name="T58" fmla="*/ 132 w 141"/>
              <a:gd name="T59" fmla="*/ 58 h 214"/>
              <a:gd name="T60" fmla="*/ 132 w 141"/>
              <a:gd name="T61" fmla="*/ 69 h 214"/>
              <a:gd name="T62" fmla="*/ 129 w 141"/>
              <a:gd name="T63" fmla="*/ 81 h 214"/>
              <a:gd name="T64" fmla="*/ 126 w 141"/>
              <a:gd name="T65" fmla="*/ 91 h 214"/>
              <a:gd name="T66" fmla="*/ 121 w 141"/>
              <a:gd name="T67" fmla="*/ 99 h 214"/>
              <a:gd name="T68" fmla="*/ 115 w 141"/>
              <a:gd name="T69" fmla="*/ 108 h 214"/>
              <a:gd name="T70" fmla="*/ 108 w 141"/>
              <a:gd name="T71" fmla="*/ 117 h 214"/>
              <a:gd name="T72" fmla="*/ 99 w 141"/>
              <a:gd name="T73" fmla="*/ 125 h 214"/>
              <a:gd name="T74" fmla="*/ 89 w 141"/>
              <a:gd name="T75" fmla="*/ 135 h 214"/>
              <a:gd name="T76" fmla="*/ 75 w 141"/>
              <a:gd name="T77" fmla="*/ 150 h 214"/>
              <a:gd name="T78" fmla="*/ 59 w 141"/>
              <a:gd name="T79" fmla="*/ 164 h 214"/>
              <a:gd name="T80" fmla="*/ 43 w 141"/>
              <a:gd name="T81" fmla="*/ 177 h 214"/>
              <a:gd name="T82" fmla="*/ 29 w 141"/>
              <a:gd name="T83" fmla="*/ 190 h 214"/>
              <a:gd name="T84" fmla="*/ 141 w 141"/>
              <a:gd name="T85" fmla="*/ 190 h 214"/>
              <a:gd name="T86" fmla="*/ 141 w 141"/>
              <a:gd name="T87"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4">
                <a:moveTo>
                  <a:pt x="141" y="214"/>
                </a:moveTo>
                <a:lnTo>
                  <a:pt x="0" y="214"/>
                </a:lnTo>
                <a:lnTo>
                  <a:pt x="0" y="184"/>
                </a:lnTo>
                <a:lnTo>
                  <a:pt x="29" y="160"/>
                </a:lnTo>
                <a:lnTo>
                  <a:pt x="43" y="147"/>
                </a:lnTo>
                <a:lnTo>
                  <a:pt x="57" y="134"/>
                </a:lnTo>
                <a:lnTo>
                  <a:pt x="80" y="109"/>
                </a:lnTo>
                <a:lnTo>
                  <a:pt x="93" y="92"/>
                </a:lnTo>
                <a:lnTo>
                  <a:pt x="102" y="76"/>
                </a:lnTo>
                <a:lnTo>
                  <a:pt x="103" y="59"/>
                </a:lnTo>
                <a:lnTo>
                  <a:pt x="102" y="45"/>
                </a:lnTo>
                <a:lnTo>
                  <a:pt x="93" y="35"/>
                </a:lnTo>
                <a:lnTo>
                  <a:pt x="80" y="26"/>
                </a:lnTo>
                <a:lnTo>
                  <a:pt x="63" y="25"/>
                </a:lnTo>
                <a:lnTo>
                  <a:pt x="50" y="26"/>
                </a:lnTo>
                <a:lnTo>
                  <a:pt x="36" y="29"/>
                </a:lnTo>
                <a:lnTo>
                  <a:pt x="20" y="35"/>
                </a:lnTo>
                <a:lnTo>
                  <a:pt x="6" y="43"/>
                </a:lnTo>
                <a:lnTo>
                  <a:pt x="4" y="43"/>
                </a:lnTo>
                <a:lnTo>
                  <a:pt x="4" y="13"/>
                </a:lnTo>
                <a:lnTo>
                  <a:pt x="16" y="9"/>
                </a:lnTo>
                <a:lnTo>
                  <a:pt x="32" y="4"/>
                </a:lnTo>
                <a:lnTo>
                  <a:pt x="47" y="2"/>
                </a:lnTo>
                <a:lnTo>
                  <a:pt x="63" y="0"/>
                </a:lnTo>
                <a:lnTo>
                  <a:pt x="79" y="2"/>
                </a:lnTo>
                <a:lnTo>
                  <a:pt x="105" y="9"/>
                </a:lnTo>
                <a:lnTo>
                  <a:pt x="113" y="16"/>
                </a:lnTo>
                <a:lnTo>
                  <a:pt x="122" y="25"/>
                </a:lnTo>
                <a:lnTo>
                  <a:pt x="132" y="45"/>
                </a:lnTo>
                <a:lnTo>
                  <a:pt x="132" y="58"/>
                </a:lnTo>
                <a:lnTo>
                  <a:pt x="132" y="69"/>
                </a:lnTo>
                <a:lnTo>
                  <a:pt x="129" y="81"/>
                </a:lnTo>
                <a:lnTo>
                  <a:pt x="126" y="91"/>
                </a:lnTo>
                <a:lnTo>
                  <a:pt x="121" y="99"/>
                </a:lnTo>
                <a:lnTo>
                  <a:pt x="115" y="108"/>
                </a:lnTo>
                <a:lnTo>
                  <a:pt x="108" y="117"/>
                </a:lnTo>
                <a:lnTo>
                  <a:pt x="99" y="125"/>
                </a:lnTo>
                <a:lnTo>
                  <a:pt x="89" y="135"/>
                </a:lnTo>
                <a:lnTo>
                  <a:pt x="75" y="150"/>
                </a:lnTo>
                <a:lnTo>
                  <a:pt x="59" y="164"/>
                </a:lnTo>
                <a:lnTo>
                  <a:pt x="43" y="177"/>
                </a:lnTo>
                <a:lnTo>
                  <a:pt x="29" y="190"/>
                </a:lnTo>
                <a:lnTo>
                  <a:pt x="141" y="190"/>
                </a:lnTo>
                <a:lnTo>
                  <a:pt x="141" y="214"/>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5"/>
          <p:cNvSpPr>
            <a:spLocks/>
          </p:cNvSpPr>
          <p:nvPr/>
        </p:nvSpPr>
        <p:spPr bwMode="auto">
          <a:xfrm>
            <a:off x="5635765" y="4044785"/>
            <a:ext cx="137054" cy="216241"/>
          </a:xfrm>
          <a:custGeom>
            <a:avLst/>
            <a:gdLst>
              <a:gd name="T0" fmla="*/ 135 w 135"/>
              <a:gd name="T1" fmla="*/ 143 h 215"/>
              <a:gd name="T2" fmla="*/ 135 w 135"/>
              <a:gd name="T3" fmla="*/ 157 h 215"/>
              <a:gd name="T4" fmla="*/ 131 w 135"/>
              <a:gd name="T5" fmla="*/ 172 h 215"/>
              <a:gd name="T6" fmla="*/ 125 w 135"/>
              <a:gd name="T7" fmla="*/ 185 h 215"/>
              <a:gd name="T8" fmla="*/ 116 w 135"/>
              <a:gd name="T9" fmla="*/ 193 h 215"/>
              <a:gd name="T10" fmla="*/ 105 w 135"/>
              <a:gd name="T11" fmla="*/ 203 h 215"/>
              <a:gd name="T12" fmla="*/ 92 w 135"/>
              <a:gd name="T13" fmla="*/ 209 h 215"/>
              <a:gd name="T14" fmla="*/ 77 w 135"/>
              <a:gd name="T15" fmla="*/ 213 h 215"/>
              <a:gd name="T16" fmla="*/ 59 w 135"/>
              <a:gd name="T17" fmla="*/ 215 h 215"/>
              <a:gd name="T18" fmla="*/ 43 w 135"/>
              <a:gd name="T19" fmla="*/ 213 h 215"/>
              <a:gd name="T20" fmla="*/ 26 w 135"/>
              <a:gd name="T21" fmla="*/ 210 h 215"/>
              <a:gd name="T22" fmla="*/ 11 w 135"/>
              <a:gd name="T23" fmla="*/ 206 h 215"/>
              <a:gd name="T24" fmla="*/ 0 w 135"/>
              <a:gd name="T25" fmla="*/ 202 h 215"/>
              <a:gd name="T26" fmla="*/ 0 w 135"/>
              <a:gd name="T27" fmla="*/ 173 h 215"/>
              <a:gd name="T28" fmla="*/ 1 w 135"/>
              <a:gd name="T29" fmla="*/ 173 h 215"/>
              <a:gd name="T30" fmla="*/ 14 w 135"/>
              <a:gd name="T31" fmla="*/ 179 h 215"/>
              <a:gd name="T32" fmla="*/ 29 w 135"/>
              <a:gd name="T33" fmla="*/ 185 h 215"/>
              <a:gd name="T34" fmla="*/ 44 w 135"/>
              <a:gd name="T35" fmla="*/ 189 h 215"/>
              <a:gd name="T36" fmla="*/ 59 w 135"/>
              <a:gd name="T37" fmla="*/ 190 h 215"/>
              <a:gd name="T38" fmla="*/ 69 w 135"/>
              <a:gd name="T39" fmla="*/ 189 h 215"/>
              <a:gd name="T40" fmla="*/ 77 w 135"/>
              <a:gd name="T41" fmla="*/ 187 h 215"/>
              <a:gd name="T42" fmla="*/ 88 w 135"/>
              <a:gd name="T43" fmla="*/ 183 h 215"/>
              <a:gd name="T44" fmla="*/ 95 w 135"/>
              <a:gd name="T45" fmla="*/ 177 h 215"/>
              <a:gd name="T46" fmla="*/ 100 w 135"/>
              <a:gd name="T47" fmla="*/ 170 h 215"/>
              <a:gd name="T48" fmla="*/ 103 w 135"/>
              <a:gd name="T49" fmla="*/ 163 h 215"/>
              <a:gd name="T50" fmla="*/ 106 w 135"/>
              <a:gd name="T51" fmla="*/ 154 h 215"/>
              <a:gd name="T52" fmla="*/ 108 w 135"/>
              <a:gd name="T53" fmla="*/ 143 h 215"/>
              <a:gd name="T54" fmla="*/ 106 w 135"/>
              <a:gd name="T55" fmla="*/ 133 h 215"/>
              <a:gd name="T56" fmla="*/ 103 w 135"/>
              <a:gd name="T57" fmla="*/ 126 h 215"/>
              <a:gd name="T58" fmla="*/ 99 w 135"/>
              <a:gd name="T59" fmla="*/ 118 h 215"/>
              <a:gd name="T60" fmla="*/ 93 w 135"/>
              <a:gd name="T61" fmla="*/ 113 h 215"/>
              <a:gd name="T62" fmla="*/ 85 w 135"/>
              <a:gd name="T63" fmla="*/ 108 h 215"/>
              <a:gd name="T64" fmla="*/ 75 w 135"/>
              <a:gd name="T65" fmla="*/ 105 h 215"/>
              <a:gd name="T66" fmla="*/ 65 w 135"/>
              <a:gd name="T67" fmla="*/ 104 h 215"/>
              <a:gd name="T68" fmla="*/ 52 w 135"/>
              <a:gd name="T69" fmla="*/ 104 h 215"/>
              <a:gd name="T70" fmla="*/ 40 w 135"/>
              <a:gd name="T71" fmla="*/ 104 h 215"/>
              <a:gd name="T72" fmla="*/ 29 w 135"/>
              <a:gd name="T73" fmla="*/ 105 h 215"/>
              <a:gd name="T74" fmla="*/ 17 w 135"/>
              <a:gd name="T75" fmla="*/ 107 h 215"/>
              <a:gd name="T76" fmla="*/ 8 w 135"/>
              <a:gd name="T77" fmla="*/ 108 h 215"/>
              <a:gd name="T78" fmla="*/ 8 w 135"/>
              <a:gd name="T79" fmla="*/ 0 h 215"/>
              <a:gd name="T80" fmla="*/ 134 w 135"/>
              <a:gd name="T81" fmla="*/ 0 h 215"/>
              <a:gd name="T82" fmla="*/ 134 w 135"/>
              <a:gd name="T83" fmla="*/ 25 h 215"/>
              <a:gd name="T84" fmla="*/ 36 w 135"/>
              <a:gd name="T85" fmla="*/ 25 h 215"/>
              <a:gd name="T86" fmla="*/ 36 w 135"/>
              <a:gd name="T87" fmla="*/ 81 h 215"/>
              <a:gd name="T88" fmla="*/ 42 w 135"/>
              <a:gd name="T89" fmla="*/ 81 h 215"/>
              <a:gd name="T90" fmla="*/ 47 w 135"/>
              <a:gd name="T91" fmla="*/ 80 h 215"/>
              <a:gd name="T92" fmla="*/ 54 w 135"/>
              <a:gd name="T93" fmla="*/ 80 h 215"/>
              <a:gd name="T94" fmla="*/ 59 w 135"/>
              <a:gd name="T95" fmla="*/ 80 h 215"/>
              <a:gd name="T96" fmla="*/ 75 w 135"/>
              <a:gd name="T97" fmla="*/ 81 h 215"/>
              <a:gd name="T98" fmla="*/ 89 w 135"/>
              <a:gd name="T99" fmla="*/ 82 h 215"/>
              <a:gd name="T100" fmla="*/ 100 w 135"/>
              <a:gd name="T101" fmla="*/ 87 h 215"/>
              <a:gd name="T102" fmla="*/ 112 w 135"/>
              <a:gd name="T103" fmla="*/ 92 h 215"/>
              <a:gd name="T104" fmla="*/ 122 w 135"/>
              <a:gd name="T105" fmla="*/ 101 h 215"/>
              <a:gd name="T106" fmla="*/ 129 w 135"/>
              <a:gd name="T107" fmla="*/ 113 h 215"/>
              <a:gd name="T108" fmla="*/ 135 w 135"/>
              <a:gd name="T109" fmla="*/ 126 h 215"/>
              <a:gd name="T110" fmla="*/ 135 w 135"/>
              <a:gd name="T111" fmla="*/ 14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215">
                <a:moveTo>
                  <a:pt x="135" y="143"/>
                </a:moveTo>
                <a:lnTo>
                  <a:pt x="135" y="157"/>
                </a:lnTo>
                <a:lnTo>
                  <a:pt x="131" y="172"/>
                </a:lnTo>
                <a:lnTo>
                  <a:pt x="125" y="185"/>
                </a:lnTo>
                <a:lnTo>
                  <a:pt x="116" y="193"/>
                </a:lnTo>
                <a:lnTo>
                  <a:pt x="105" y="203"/>
                </a:lnTo>
                <a:lnTo>
                  <a:pt x="92" y="209"/>
                </a:lnTo>
                <a:lnTo>
                  <a:pt x="77" y="213"/>
                </a:lnTo>
                <a:lnTo>
                  <a:pt x="59" y="215"/>
                </a:lnTo>
                <a:lnTo>
                  <a:pt x="43" y="213"/>
                </a:lnTo>
                <a:lnTo>
                  <a:pt x="26" y="210"/>
                </a:lnTo>
                <a:lnTo>
                  <a:pt x="11" y="206"/>
                </a:lnTo>
                <a:lnTo>
                  <a:pt x="0" y="202"/>
                </a:lnTo>
                <a:lnTo>
                  <a:pt x="0" y="173"/>
                </a:lnTo>
                <a:lnTo>
                  <a:pt x="1" y="173"/>
                </a:lnTo>
                <a:lnTo>
                  <a:pt x="14" y="179"/>
                </a:lnTo>
                <a:lnTo>
                  <a:pt x="29" y="185"/>
                </a:lnTo>
                <a:lnTo>
                  <a:pt x="44" y="189"/>
                </a:lnTo>
                <a:lnTo>
                  <a:pt x="59" y="190"/>
                </a:lnTo>
                <a:lnTo>
                  <a:pt x="69" y="189"/>
                </a:lnTo>
                <a:lnTo>
                  <a:pt x="77" y="187"/>
                </a:lnTo>
                <a:lnTo>
                  <a:pt x="88" y="183"/>
                </a:lnTo>
                <a:lnTo>
                  <a:pt x="95" y="177"/>
                </a:lnTo>
                <a:lnTo>
                  <a:pt x="100" y="170"/>
                </a:lnTo>
                <a:lnTo>
                  <a:pt x="103" y="163"/>
                </a:lnTo>
                <a:lnTo>
                  <a:pt x="106" y="154"/>
                </a:lnTo>
                <a:lnTo>
                  <a:pt x="108" y="143"/>
                </a:lnTo>
                <a:lnTo>
                  <a:pt x="106" y="133"/>
                </a:lnTo>
                <a:lnTo>
                  <a:pt x="103" y="126"/>
                </a:lnTo>
                <a:lnTo>
                  <a:pt x="99" y="118"/>
                </a:lnTo>
                <a:lnTo>
                  <a:pt x="93" y="113"/>
                </a:lnTo>
                <a:lnTo>
                  <a:pt x="85" y="108"/>
                </a:lnTo>
                <a:lnTo>
                  <a:pt x="75" y="105"/>
                </a:lnTo>
                <a:lnTo>
                  <a:pt x="65" y="104"/>
                </a:lnTo>
                <a:lnTo>
                  <a:pt x="52" y="104"/>
                </a:lnTo>
                <a:lnTo>
                  <a:pt x="40" y="104"/>
                </a:lnTo>
                <a:lnTo>
                  <a:pt x="29" y="105"/>
                </a:lnTo>
                <a:lnTo>
                  <a:pt x="17" y="107"/>
                </a:lnTo>
                <a:lnTo>
                  <a:pt x="8" y="108"/>
                </a:lnTo>
                <a:lnTo>
                  <a:pt x="8" y="0"/>
                </a:lnTo>
                <a:lnTo>
                  <a:pt x="134" y="0"/>
                </a:lnTo>
                <a:lnTo>
                  <a:pt x="134" y="25"/>
                </a:lnTo>
                <a:lnTo>
                  <a:pt x="36" y="25"/>
                </a:lnTo>
                <a:lnTo>
                  <a:pt x="36" y="81"/>
                </a:lnTo>
                <a:lnTo>
                  <a:pt x="42" y="81"/>
                </a:lnTo>
                <a:lnTo>
                  <a:pt x="47" y="80"/>
                </a:lnTo>
                <a:lnTo>
                  <a:pt x="54" y="80"/>
                </a:lnTo>
                <a:lnTo>
                  <a:pt x="59" y="80"/>
                </a:lnTo>
                <a:lnTo>
                  <a:pt x="75" y="81"/>
                </a:lnTo>
                <a:lnTo>
                  <a:pt x="89" y="82"/>
                </a:lnTo>
                <a:lnTo>
                  <a:pt x="100" y="87"/>
                </a:lnTo>
                <a:lnTo>
                  <a:pt x="112" y="92"/>
                </a:lnTo>
                <a:lnTo>
                  <a:pt x="122" y="101"/>
                </a:lnTo>
                <a:lnTo>
                  <a:pt x="129" y="113"/>
                </a:lnTo>
                <a:lnTo>
                  <a:pt x="135" y="126"/>
                </a:lnTo>
                <a:lnTo>
                  <a:pt x="135" y="143"/>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noEditPoints="1"/>
          </p:cNvSpPr>
          <p:nvPr/>
        </p:nvSpPr>
        <p:spPr bwMode="auto">
          <a:xfrm>
            <a:off x="5812411" y="4038694"/>
            <a:ext cx="149237" cy="222332"/>
          </a:xfrm>
          <a:custGeom>
            <a:avLst/>
            <a:gdLst>
              <a:gd name="T0" fmla="*/ 148 w 148"/>
              <a:gd name="T1" fmla="*/ 161 h 219"/>
              <a:gd name="T2" fmla="*/ 127 w 148"/>
              <a:gd name="T3" fmla="*/ 199 h 219"/>
              <a:gd name="T4" fmla="*/ 91 w 148"/>
              <a:gd name="T5" fmla="*/ 217 h 219"/>
              <a:gd name="T6" fmla="*/ 61 w 148"/>
              <a:gd name="T7" fmla="*/ 217 h 219"/>
              <a:gd name="T8" fmla="*/ 36 w 148"/>
              <a:gd name="T9" fmla="*/ 207 h 219"/>
              <a:gd name="T10" fmla="*/ 15 w 148"/>
              <a:gd name="T11" fmla="*/ 186 h 219"/>
              <a:gd name="T12" fmla="*/ 2 w 148"/>
              <a:gd name="T13" fmla="*/ 148 h 219"/>
              <a:gd name="T14" fmla="*/ 2 w 148"/>
              <a:gd name="T15" fmla="*/ 95 h 219"/>
              <a:gd name="T16" fmla="*/ 13 w 148"/>
              <a:gd name="T17" fmla="*/ 52 h 219"/>
              <a:gd name="T18" fmla="*/ 39 w 148"/>
              <a:gd name="T19" fmla="*/ 20 h 219"/>
              <a:gd name="T20" fmla="*/ 78 w 148"/>
              <a:gd name="T21" fmla="*/ 3 h 219"/>
              <a:gd name="T22" fmla="*/ 111 w 148"/>
              <a:gd name="T23" fmla="*/ 2 h 219"/>
              <a:gd name="T24" fmla="*/ 123 w 148"/>
              <a:gd name="T25" fmla="*/ 3 h 219"/>
              <a:gd name="T26" fmla="*/ 128 w 148"/>
              <a:gd name="T27" fmla="*/ 30 h 219"/>
              <a:gd name="T28" fmla="*/ 123 w 148"/>
              <a:gd name="T29" fmla="*/ 29 h 219"/>
              <a:gd name="T30" fmla="*/ 107 w 148"/>
              <a:gd name="T31" fmla="*/ 25 h 219"/>
              <a:gd name="T32" fmla="*/ 84 w 148"/>
              <a:gd name="T33" fmla="*/ 26 h 219"/>
              <a:gd name="T34" fmla="*/ 51 w 148"/>
              <a:gd name="T35" fmla="*/ 43 h 219"/>
              <a:gd name="T36" fmla="*/ 32 w 148"/>
              <a:gd name="T37" fmla="*/ 79 h 219"/>
              <a:gd name="T38" fmla="*/ 42 w 148"/>
              <a:gd name="T39" fmla="*/ 88 h 219"/>
              <a:gd name="T40" fmla="*/ 65 w 148"/>
              <a:gd name="T41" fmla="*/ 81 h 219"/>
              <a:gd name="T42" fmla="*/ 92 w 148"/>
              <a:gd name="T43" fmla="*/ 81 h 219"/>
              <a:gd name="T44" fmla="*/ 112 w 148"/>
              <a:gd name="T45" fmla="*/ 86 h 219"/>
              <a:gd name="T46" fmla="*/ 135 w 148"/>
              <a:gd name="T47" fmla="*/ 102 h 219"/>
              <a:gd name="T48" fmla="*/ 147 w 148"/>
              <a:gd name="T49" fmla="*/ 128 h 219"/>
              <a:gd name="T50" fmla="*/ 120 w 148"/>
              <a:gd name="T51" fmla="*/ 147 h 219"/>
              <a:gd name="T52" fmla="*/ 117 w 148"/>
              <a:gd name="T53" fmla="*/ 125 h 219"/>
              <a:gd name="T54" fmla="*/ 104 w 148"/>
              <a:gd name="T55" fmla="*/ 111 h 219"/>
              <a:gd name="T56" fmla="*/ 89 w 148"/>
              <a:gd name="T57" fmla="*/ 105 h 219"/>
              <a:gd name="T58" fmla="*/ 72 w 148"/>
              <a:gd name="T59" fmla="*/ 104 h 219"/>
              <a:gd name="T60" fmla="*/ 51 w 148"/>
              <a:gd name="T61" fmla="*/ 107 h 219"/>
              <a:gd name="T62" fmla="*/ 29 w 148"/>
              <a:gd name="T63" fmla="*/ 115 h 219"/>
              <a:gd name="T64" fmla="*/ 29 w 148"/>
              <a:gd name="T65" fmla="*/ 121 h 219"/>
              <a:gd name="T66" fmla="*/ 29 w 148"/>
              <a:gd name="T67" fmla="*/ 128 h 219"/>
              <a:gd name="T68" fmla="*/ 33 w 148"/>
              <a:gd name="T69" fmla="*/ 163 h 219"/>
              <a:gd name="T70" fmla="*/ 46 w 148"/>
              <a:gd name="T71" fmla="*/ 183 h 219"/>
              <a:gd name="T72" fmla="*/ 61 w 148"/>
              <a:gd name="T73" fmla="*/ 193 h 219"/>
              <a:gd name="T74" fmla="*/ 76 w 148"/>
              <a:gd name="T75" fmla="*/ 196 h 219"/>
              <a:gd name="T76" fmla="*/ 102 w 148"/>
              <a:gd name="T77" fmla="*/ 189 h 219"/>
              <a:gd name="T78" fmla="*/ 114 w 148"/>
              <a:gd name="T79" fmla="*/ 176 h 219"/>
              <a:gd name="T80" fmla="*/ 120 w 148"/>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9">
                <a:moveTo>
                  <a:pt x="148" y="145"/>
                </a:moveTo>
                <a:lnTo>
                  <a:pt x="148" y="161"/>
                </a:lnTo>
                <a:lnTo>
                  <a:pt x="137" y="187"/>
                </a:lnTo>
                <a:lnTo>
                  <a:pt x="127" y="199"/>
                </a:lnTo>
                <a:lnTo>
                  <a:pt x="117" y="207"/>
                </a:lnTo>
                <a:lnTo>
                  <a:pt x="91" y="217"/>
                </a:lnTo>
                <a:lnTo>
                  <a:pt x="76" y="219"/>
                </a:lnTo>
                <a:lnTo>
                  <a:pt x="61" y="217"/>
                </a:lnTo>
                <a:lnTo>
                  <a:pt x="48" y="213"/>
                </a:lnTo>
                <a:lnTo>
                  <a:pt x="36" y="207"/>
                </a:lnTo>
                <a:lnTo>
                  <a:pt x="26" y="199"/>
                </a:lnTo>
                <a:lnTo>
                  <a:pt x="15" y="186"/>
                </a:lnTo>
                <a:lnTo>
                  <a:pt x="7" y="168"/>
                </a:lnTo>
                <a:lnTo>
                  <a:pt x="2" y="148"/>
                </a:lnTo>
                <a:lnTo>
                  <a:pt x="0" y="122"/>
                </a:lnTo>
                <a:lnTo>
                  <a:pt x="2" y="95"/>
                </a:lnTo>
                <a:lnTo>
                  <a:pt x="6" y="72"/>
                </a:lnTo>
                <a:lnTo>
                  <a:pt x="13" y="52"/>
                </a:lnTo>
                <a:lnTo>
                  <a:pt x="26" y="35"/>
                </a:lnTo>
                <a:lnTo>
                  <a:pt x="39" y="20"/>
                </a:lnTo>
                <a:lnTo>
                  <a:pt x="58" y="10"/>
                </a:lnTo>
                <a:lnTo>
                  <a:pt x="78" y="3"/>
                </a:lnTo>
                <a:lnTo>
                  <a:pt x="102" y="0"/>
                </a:lnTo>
                <a:lnTo>
                  <a:pt x="111" y="2"/>
                </a:lnTo>
                <a:lnTo>
                  <a:pt x="117" y="2"/>
                </a:lnTo>
                <a:lnTo>
                  <a:pt x="123" y="3"/>
                </a:lnTo>
                <a:lnTo>
                  <a:pt x="128" y="4"/>
                </a:lnTo>
                <a:lnTo>
                  <a:pt x="128" y="30"/>
                </a:lnTo>
                <a:lnTo>
                  <a:pt x="127" y="30"/>
                </a:lnTo>
                <a:lnTo>
                  <a:pt x="123" y="29"/>
                </a:lnTo>
                <a:lnTo>
                  <a:pt x="115" y="27"/>
                </a:lnTo>
                <a:lnTo>
                  <a:pt x="107" y="25"/>
                </a:lnTo>
                <a:lnTo>
                  <a:pt x="98" y="25"/>
                </a:lnTo>
                <a:lnTo>
                  <a:pt x="84" y="26"/>
                </a:lnTo>
                <a:lnTo>
                  <a:pt x="61" y="35"/>
                </a:lnTo>
                <a:lnTo>
                  <a:pt x="51" y="43"/>
                </a:lnTo>
                <a:lnTo>
                  <a:pt x="42" y="53"/>
                </a:lnTo>
                <a:lnTo>
                  <a:pt x="32" y="79"/>
                </a:lnTo>
                <a:lnTo>
                  <a:pt x="29" y="95"/>
                </a:lnTo>
                <a:lnTo>
                  <a:pt x="42" y="88"/>
                </a:lnTo>
                <a:lnTo>
                  <a:pt x="53" y="84"/>
                </a:lnTo>
                <a:lnTo>
                  <a:pt x="65" y="81"/>
                </a:lnTo>
                <a:lnTo>
                  <a:pt x="79" y="81"/>
                </a:lnTo>
                <a:lnTo>
                  <a:pt x="92" y="81"/>
                </a:lnTo>
                <a:lnTo>
                  <a:pt x="102" y="82"/>
                </a:lnTo>
                <a:lnTo>
                  <a:pt x="112" y="86"/>
                </a:lnTo>
                <a:lnTo>
                  <a:pt x="124" y="92"/>
                </a:lnTo>
                <a:lnTo>
                  <a:pt x="135" y="102"/>
                </a:lnTo>
                <a:lnTo>
                  <a:pt x="143" y="114"/>
                </a:lnTo>
                <a:lnTo>
                  <a:pt x="147" y="128"/>
                </a:lnTo>
                <a:lnTo>
                  <a:pt x="148" y="145"/>
                </a:lnTo>
                <a:close/>
                <a:moveTo>
                  <a:pt x="120" y="147"/>
                </a:moveTo>
                <a:lnTo>
                  <a:pt x="120" y="135"/>
                </a:lnTo>
                <a:lnTo>
                  <a:pt x="117" y="125"/>
                </a:lnTo>
                <a:lnTo>
                  <a:pt x="111" y="117"/>
                </a:lnTo>
                <a:lnTo>
                  <a:pt x="104" y="111"/>
                </a:lnTo>
                <a:lnTo>
                  <a:pt x="97" y="107"/>
                </a:lnTo>
                <a:lnTo>
                  <a:pt x="89" y="105"/>
                </a:lnTo>
                <a:lnTo>
                  <a:pt x="81" y="104"/>
                </a:lnTo>
                <a:lnTo>
                  <a:pt x="72" y="104"/>
                </a:lnTo>
                <a:lnTo>
                  <a:pt x="61" y="104"/>
                </a:lnTo>
                <a:lnTo>
                  <a:pt x="51" y="107"/>
                </a:lnTo>
                <a:lnTo>
                  <a:pt x="41" y="109"/>
                </a:lnTo>
                <a:lnTo>
                  <a:pt x="29" y="115"/>
                </a:lnTo>
                <a:lnTo>
                  <a:pt x="29" y="118"/>
                </a:lnTo>
                <a:lnTo>
                  <a:pt x="29" y="121"/>
                </a:lnTo>
                <a:lnTo>
                  <a:pt x="29" y="124"/>
                </a:lnTo>
                <a:lnTo>
                  <a:pt x="29" y="128"/>
                </a:lnTo>
                <a:lnTo>
                  <a:pt x="29" y="148"/>
                </a:lnTo>
                <a:lnTo>
                  <a:pt x="33" y="163"/>
                </a:lnTo>
                <a:lnTo>
                  <a:pt x="39" y="176"/>
                </a:lnTo>
                <a:lnTo>
                  <a:pt x="46" y="183"/>
                </a:lnTo>
                <a:lnTo>
                  <a:pt x="52" y="189"/>
                </a:lnTo>
                <a:lnTo>
                  <a:pt x="61" y="193"/>
                </a:lnTo>
                <a:lnTo>
                  <a:pt x="68" y="194"/>
                </a:lnTo>
                <a:lnTo>
                  <a:pt x="76" y="196"/>
                </a:lnTo>
                <a:lnTo>
                  <a:pt x="87" y="194"/>
                </a:lnTo>
                <a:lnTo>
                  <a:pt x="102" y="189"/>
                </a:lnTo>
                <a:lnTo>
                  <a:pt x="108" y="183"/>
                </a:lnTo>
                <a:lnTo>
                  <a:pt x="114" y="176"/>
                </a:lnTo>
                <a:lnTo>
                  <a:pt x="120" y="158"/>
                </a:lnTo>
                <a:lnTo>
                  <a:pt x="120" y="147"/>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p:nvSpPr>
        <p:spPr bwMode="auto">
          <a:xfrm>
            <a:off x="3747976" y="2980332"/>
            <a:ext cx="1166484" cy="97460"/>
          </a:xfrm>
          <a:custGeom>
            <a:avLst/>
            <a:gdLst>
              <a:gd name="T0" fmla="*/ 0 w 1150"/>
              <a:gd name="T1" fmla="*/ 96 h 96"/>
              <a:gd name="T2" fmla="*/ 0 w 1150"/>
              <a:gd name="T3" fmla="*/ 0 h 96"/>
              <a:gd name="T4" fmla="*/ 1150 w 1150"/>
              <a:gd name="T5" fmla="*/ 0 h 96"/>
              <a:gd name="T6" fmla="*/ 1150 w 1150"/>
              <a:gd name="T7" fmla="*/ 96 h 96"/>
            </a:gdLst>
            <a:ahLst/>
            <a:cxnLst>
              <a:cxn ang="0">
                <a:pos x="T0" y="T1"/>
              </a:cxn>
              <a:cxn ang="0">
                <a:pos x="T2" y="T3"/>
              </a:cxn>
              <a:cxn ang="0">
                <a:pos x="T4" y="T5"/>
              </a:cxn>
              <a:cxn ang="0">
                <a:pos x="T6" y="T7"/>
              </a:cxn>
            </a:cxnLst>
            <a:rect l="0" t="0" r="r" b="b"/>
            <a:pathLst>
              <a:path w="1150" h="96">
                <a:moveTo>
                  <a:pt x="0" y="96"/>
                </a:moveTo>
                <a:lnTo>
                  <a:pt x="0" y="0"/>
                </a:lnTo>
                <a:lnTo>
                  <a:pt x="1150" y="0"/>
                </a:lnTo>
                <a:lnTo>
                  <a:pt x="1150" y="9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p:nvSpPr>
        <p:spPr bwMode="auto">
          <a:xfrm>
            <a:off x="4229187" y="2694040"/>
            <a:ext cx="143146" cy="216241"/>
          </a:xfrm>
          <a:custGeom>
            <a:avLst/>
            <a:gdLst>
              <a:gd name="T0" fmla="*/ 141 w 141"/>
              <a:gd name="T1" fmla="*/ 213 h 213"/>
              <a:gd name="T2" fmla="*/ 0 w 141"/>
              <a:gd name="T3" fmla="*/ 213 h 213"/>
              <a:gd name="T4" fmla="*/ 0 w 141"/>
              <a:gd name="T5" fmla="*/ 184 h 213"/>
              <a:gd name="T6" fmla="*/ 29 w 141"/>
              <a:gd name="T7" fmla="*/ 158 h 213"/>
              <a:gd name="T8" fmla="*/ 45 w 141"/>
              <a:gd name="T9" fmla="*/ 147 h 213"/>
              <a:gd name="T10" fmla="*/ 58 w 141"/>
              <a:gd name="T11" fmla="*/ 134 h 213"/>
              <a:gd name="T12" fmla="*/ 81 w 141"/>
              <a:gd name="T13" fmla="*/ 109 h 213"/>
              <a:gd name="T14" fmla="*/ 94 w 141"/>
              <a:gd name="T15" fmla="*/ 92 h 213"/>
              <a:gd name="T16" fmla="*/ 102 w 141"/>
              <a:gd name="T17" fmla="*/ 76 h 213"/>
              <a:gd name="T18" fmla="*/ 104 w 141"/>
              <a:gd name="T19" fmla="*/ 59 h 213"/>
              <a:gd name="T20" fmla="*/ 102 w 141"/>
              <a:gd name="T21" fmla="*/ 45 h 213"/>
              <a:gd name="T22" fmla="*/ 94 w 141"/>
              <a:gd name="T23" fmla="*/ 33 h 213"/>
              <a:gd name="T24" fmla="*/ 81 w 141"/>
              <a:gd name="T25" fmla="*/ 26 h 213"/>
              <a:gd name="T26" fmla="*/ 64 w 141"/>
              <a:gd name="T27" fmla="*/ 24 h 213"/>
              <a:gd name="T28" fmla="*/ 51 w 141"/>
              <a:gd name="T29" fmla="*/ 24 h 213"/>
              <a:gd name="T30" fmla="*/ 36 w 141"/>
              <a:gd name="T31" fmla="*/ 29 h 213"/>
              <a:gd name="T32" fmla="*/ 20 w 141"/>
              <a:gd name="T33" fmla="*/ 35 h 213"/>
              <a:gd name="T34" fmla="*/ 8 w 141"/>
              <a:gd name="T35" fmla="*/ 43 h 213"/>
              <a:gd name="T36" fmla="*/ 6 w 141"/>
              <a:gd name="T37" fmla="*/ 43 h 213"/>
              <a:gd name="T38" fmla="*/ 6 w 141"/>
              <a:gd name="T39" fmla="*/ 13 h 213"/>
              <a:gd name="T40" fmla="*/ 16 w 141"/>
              <a:gd name="T41" fmla="*/ 9 h 213"/>
              <a:gd name="T42" fmla="*/ 32 w 141"/>
              <a:gd name="T43" fmla="*/ 4 h 213"/>
              <a:gd name="T44" fmla="*/ 48 w 141"/>
              <a:gd name="T45" fmla="*/ 0 h 213"/>
              <a:gd name="T46" fmla="*/ 64 w 141"/>
              <a:gd name="T47" fmla="*/ 0 h 213"/>
              <a:gd name="T48" fmla="*/ 79 w 141"/>
              <a:gd name="T49" fmla="*/ 0 h 213"/>
              <a:gd name="T50" fmla="*/ 105 w 141"/>
              <a:gd name="T51" fmla="*/ 9 h 213"/>
              <a:gd name="T52" fmla="*/ 115 w 141"/>
              <a:gd name="T53" fmla="*/ 16 h 213"/>
              <a:gd name="T54" fmla="*/ 123 w 141"/>
              <a:gd name="T55" fmla="*/ 24 h 213"/>
              <a:gd name="T56" fmla="*/ 133 w 141"/>
              <a:gd name="T57" fmla="*/ 45 h 213"/>
              <a:gd name="T58" fmla="*/ 133 w 141"/>
              <a:gd name="T59" fmla="*/ 58 h 213"/>
              <a:gd name="T60" fmla="*/ 133 w 141"/>
              <a:gd name="T61" fmla="*/ 69 h 213"/>
              <a:gd name="T62" fmla="*/ 130 w 141"/>
              <a:gd name="T63" fmla="*/ 81 h 213"/>
              <a:gd name="T64" fmla="*/ 127 w 141"/>
              <a:gd name="T65" fmla="*/ 91 h 213"/>
              <a:gd name="T66" fmla="*/ 121 w 141"/>
              <a:gd name="T67" fmla="*/ 99 h 213"/>
              <a:gd name="T68" fmla="*/ 115 w 141"/>
              <a:gd name="T69" fmla="*/ 108 h 213"/>
              <a:gd name="T70" fmla="*/ 108 w 141"/>
              <a:gd name="T71" fmla="*/ 117 h 213"/>
              <a:gd name="T72" fmla="*/ 100 w 141"/>
              <a:gd name="T73" fmla="*/ 125 h 213"/>
              <a:gd name="T74" fmla="*/ 91 w 141"/>
              <a:gd name="T75" fmla="*/ 135 h 213"/>
              <a:gd name="T76" fmla="*/ 75 w 141"/>
              <a:gd name="T77" fmla="*/ 150 h 213"/>
              <a:gd name="T78" fmla="*/ 59 w 141"/>
              <a:gd name="T79" fmla="*/ 164 h 213"/>
              <a:gd name="T80" fmla="*/ 43 w 141"/>
              <a:gd name="T81" fmla="*/ 177 h 213"/>
              <a:gd name="T82" fmla="*/ 29 w 141"/>
              <a:gd name="T83" fmla="*/ 190 h 213"/>
              <a:gd name="T84" fmla="*/ 141 w 141"/>
              <a:gd name="T85" fmla="*/ 190 h 213"/>
              <a:gd name="T86" fmla="*/ 141 w 141"/>
              <a:gd name="T8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3">
                <a:moveTo>
                  <a:pt x="141" y="213"/>
                </a:moveTo>
                <a:lnTo>
                  <a:pt x="0" y="213"/>
                </a:lnTo>
                <a:lnTo>
                  <a:pt x="0" y="184"/>
                </a:lnTo>
                <a:lnTo>
                  <a:pt x="29" y="158"/>
                </a:lnTo>
                <a:lnTo>
                  <a:pt x="45" y="147"/>
                </a:lnTo>
                <a:lnTo>
                  <a:pt x="58" y="134"/>
                </a:lnTo>
                <a:lnTo>
                  <a:pt x="81" y="109"/>
                </a:lnTo>
                <a:lnTo>
                  <a:pt x="94" y="92"/>
                </a:lnTo>
                <a:lnTo>
                  <a:pt x="102" y="76"/>
                </a:lnTo>
                <a:lnTo>
                  <a:pt x="104" y="59"/>
                </a:lnTo>
                <a:lnTo>
                  <a:pt x="102" y="45"/>
                </a:lnTo>
                <a:lnTo>
                  <a:pt x="94" y="33"/>
                </a:lnTo>
                <a:lnTo>
                  <a:pt x="81" y="26"/>
                </a:lnTo>
                <a:lnTo>
                  <a:pt x="64" y="24"/>
                </a:lnTo>
                <a:lnTo>
                  <a:pt x="51" y="24"/>
                </a:lnTo>
                <a:lnTo>
                  <a:pt x="36" y="29"/>
                </a:lnTo>
                <a:lnTo>
                  <a:pt x="20" y="35"/>
                </a:lnTo>
                <a:lnTo>
                  <a:pt x="8" y="43"/>
                </a:lnTo>
                <a:lnTo>
                  <a:pt x="6" y="43"/>
                </a:lnTo>
                <a:lnTo>
                  <a:pt x="6" y="13"/>
                </a:lnTo>
                <a:lnTo>
                  <a:pt x="16" y="9"/>
                </a:lnTo>
                <a:lnTo>
                  <a:pt x="32" y="4"/>
                </a:lnTo>
                <a:lnTo>
                  <a:pt x="48" y="0"/>
                </a:lnTo>
                <a:lnTo>
                  <a:pt x="64" y="0"/>
                </a:lnTo>
                <a:lnTo>
                  <a:pt x="79" y="0"/>
                </a:lnTo>
                <a:lnTo>
                  <a:pt x="105" y="9"/>
                </a:lnTo>
                <a:lnTo>
                  <a:pt x="115" y="16"/>
                </a:lnTo>
                <a:lnTo>
                  <a:pt x="123" y="24"/>
                </a:lnTo>
                <a:lnTo>
                  <a:pt x="133" y="45"/>
                </a:lnTo>
                <a:lnTo>
                  <a:pt x="133" y="58"/>
                </a:lnTo>
                <a:lnTo>
                  <a:pt x="133" y="69"/>
                </a:lnTo>
                <a:lnTo>
                  <a:pt x="130" y="81"/>
                </a:lnTo>
                <a:lnTo>
                  <a:pt x="127" y="91"/>
                </a:lnTo>
                <a:lnTo>
                  <a:pt x="121" y="99"/>
                </a:lnTo>
                <a:lnTo>
                  <a:pt x="115" y="108"/>
                </a:lnTo>
                <a:lnTo>
                  <a:pt x="108" y="117"/>
                </a:lnTo>
                <a:lnTo>
                  <a:pt x="100" y="125"/>
                </a:lnTo>
                <a:lnTo>
                  <a:pt x="91" y="135"/>
                </a:lnTo>
                <a:lnTo>
                  <a:pt x="75" y="150"/>
                </a:lnTo>
                <a:lnTo>
                  <a:pt x="59" y="164"/>
                </a:lnTo>
                <a:lnTo>
                  <a:pt x="43" y="177"/>
                </a:lnTo>
                <a:lnTo>
                  <a:pt x="29" y="190"/>
                </a:lnTo>
                <a:lnTo>
                  <a:pt x="141" y="190"/>
                </a:lnTo>
                <a:lnTo>
                  <a:pt x="141"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9"/>
          <p:cNvSpPr>
            <a:spLocks/>
          </p:cNvSpPr>
          <p:nvPr/>
        </p:nvSpPr>
        <p:spPr bwMode="auto">
          <a:xfrm>
            <a:off x="3336812" y="5724460"/>
            <a:ext cx="2202004" cy="97460"/>
          </a:xfrm>
          <a:custGeom>
            <a:avLst/>
            <a:gdLst>
              <a:gd name="T0" fmla="*/ 0 w 2170"/>
              <a:gd name="T1" fmla="*/ 0 h 97"/>
              <a:gd name="T2" fmla="*/ 0 w 2170"/>
              <a:gd name="T3" fmla="*/ 97 h 97"/>
              <a:gd name="T4" fmla="*/ 2170 w 2170"/>
              <a:gd name="T5" fmla="*/ 97 h 97"/>
              <a:gd name="T6" fmla="*/ 2170 w 2170"/>
              <a:gd name="T7" fmla="*/ 0 h 97"/>
            </a:gdLst>
            <a:ahLst/>
            <a:cxnLst>
              <a:cxn ang="0">
                <a:pos x="T0" y="T1"/>
              </a:cxn>
              <a:cxn ang="0">
                <a:pos x="T2" y="T3"/>
              </a:cxn>
              <a:cxn ang="0">
                <a:pos x="T4" y="T5"/>
              </a:cxn>
              <a:cxn ang="0">
                <a:pos x="T6" y="T7"/>
              </a:cxn>
            </a:cxnLst>
            <a:rect l="0" t="0" r="r" b="b"/>
            <a:pathLst>
              <a:path w="2170" h="97">
                <a:moveTo>
                  <a:pt x="0" y="0"/>
                </a:moveTo>
                <a:lnTo>
                  <a:pt x="0" y="97"/>
                </a:lnTo>
                <a:lnTo>
                  <a:pt x="2170" y="97"/>
                </a:lnTo>
                <a:lnTo>
                  <a:pt x="21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noEditPoints="1"/>
          </p:cNvSpPr>
          <p:nvPr/>
        </p:nvSpPr>
        <p:spPr bwMode="auto">
          <a:xfrm>
            <a:off x="4357106" y="5870653"/>
            <a:ext cx="161419" cy="210150"/>
          </a:xfrm>
          <a:custGeom>
            <a:avLst/>
            <a:gdLst>
              <a:gd name="T0" fmla="*/ 159 w 159"/>
              <a:gd name="T1" fmla="*/ 150 h 209"/>
              <a:gd name="T2" fmla="*/ 127 w 159"/>
              <a:gd name="T3" fmla="*/ 150 h 209"/>
              <a:gd name="T4" fmla="*/ 127 w 159"/>
              <a:gd name="T5" fmla="*/ 209 h 209"/>
              <a:gd name="T6" fmla="*/ 100 w 159"/>
              <a:gd name="T7" fmla="*/ 209 h 209"/>
              <a:gd name="T8" fmla="*/ 100 w 159"/>
              <a:gd name="T9" fmla="*/ 150 h 209"/>
              <a:gd name="T10" fmla="*/ 0 w 159"/>
              <a:gd name="T11" fmla="*/ 150 h 209"/>
              <a:gd name="T12" fmla="*/ 0 w 159"/>
              <a:gd name="T13" fmla="*/ 118 h 209"/>
              <a:gd name="T14" fmla="*/ 101 w 159"/>
              <a:gd name="T15" fmla="*/ 0 h 209"/>
              <a:gd name="T16" fmla="*/ 127 w 159"/>
              <a:gd name="T17" fmla="*/ 0 h 209"/>
              <a:gd name="T18" fmla="*/ 127 w 159"/>
              <a:gd name="T19" fmla="*/ 127 h 209"/>
              <a:gd name="T20" fmla="*/ 159 w 159"/>
              <a:gd name="T21" fmla="*/ 127 h 209"/>
              <a:gd name="T22" fmla="*/ 159 w 159"/>
              <a:gd name="T23" fmla="*/ 150 h 209"/>
              <a:gd name="T24" fmla="*/ 100 w 159"/>
              <a:gd name="T25" fmla="*/ 127 h 209"/>
              <a:gd name="T26" fmla="*/ 100 w 159"/>
              <a:gd name="T27" fmla="*/ 33 h 209"/>
              <a:gd name="T28" fmla="*/ 19 w 159"/>
              <a:gd name="T29" fmla="*/ 127 h 209"/>
              <a:gd name="T30" fmla="*/ 100 w 159"/>
              <a:gd name="T31" fmla="*/ 12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209">
                <a:moveTo>
                  <a:pt x="159" y="150"/>
                </a:moveTo>
                <a:lnTo>
                  <a:pt x="127" y="150"/>
                </a:lnTo>
                <a:lnTo>
                  <a:pt x="127" y="209"/>
                </a:lnTo>
                <a:lnTo>
                  <a:pt x="100" y="209"/>
                </a:lnTo>
                <a:lnTo>
                  <a:pt x="100" y="150"/>
                </a:lnTo>
                <a:lnTo>
                  <a:pt x="0" y="150"/>
                </a:lnTo>
                <a:lnTo>
                  <a:pt x="0" y="118"/>
                </a:lnTo>
                <a:lnTo>
                  <a:pt x="101" y="0"/>
                </a:lnTo>
                <a:lnTo>
                  <a:pt x="127" y="0"/>
                </a:lnTo>
                <a:lnTo>
                  <a:pt x="127" y="127"/>
                </a:lnTo>
                <a:lnTo>
                  <a:pt x="159" y="127"/>
                </a:lnTo>
                <a:lnTo>
                  <a:pt x="159" y="150"/>
                </a:lnTo>
                <a:close/>
                <a:moveTo>
                  <a:pt x="100" y="127"/>
                </a:moveTo>
                <a:lnTo>
                  <a:pt x="100" y="33"/>
                </a:lnTo>
                <a:lnTo>
                  <a:pt x="19" y="127"/>
                </a:lnTo>
                <a:lnTo>
                  <a:pt x="10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44"/>
          <p:cNvSpPr>
            <a:spLocks noChangeArrowheads="1"/>
          </p:cNvSpPr>
          <p:nvPr/>
        </p:nvSpPr>
        <p:spPr bwMode="auto">
          <a:xfrm>
            <a:off x="547000" y="3979305"/>
            <a:ext cx="1364451" cy="1072068"/>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45"/>
          <p:cNvSpPr>
            <a:spLocks noEditPoints="1"/>
          </p:cNvSpPr>
          <p:nvPr/>
        </p:nvSpPr>
        <p:spPr bwMode="auto">
          <a:xfrm>
            <a:off x="973390" y="4232093"/>
            <a:ext cx="514715" cy="566491"/>
          </a:xfrm>
          <a:custGeom>
            <a:avLst/>
            <a:gdLst>
              <a:gd name="T0" fmla="*/ 505 w 505"/>
              <a:gd name="T1" fmla="*/ 558 h 558"/>
              <a:gd name="T2" fmla="*/ 425 w 505"/>
              <a:gd name="T3" fmla="*/ 558 h 558"/>
              <a:gd name="T4" fmla="*/ 371 w 505"/>
              <a:gd name="T5" fmla="*/ 403 h 558"/>
              <a:gd name="T6" fmla="*/ 129 w 505"/>
              <a:gd name="T7" fmla="*/ 403 h 558"/>
              <a:gd name="T8" fmla="*/ 75 w 505"/>
              <a:gd name="T9" fmla="*/ 558 h 558"/>
              <a:gd name="T10" fmla="*/ 0 w 505"/>
              <a:gd name="T11" fmla="*/ 558 h 558"/>
              <a:gd name="T12" fmla="*/ 203 w 505"/>
              <a:gd name="T13" fmla="*/ 0 h 558"/>
              <a:gd name="T14" fmla="*/ 300 w 505"/>
              <a:gd name="T15" fmla="*/ 0 h 558"/>
              <a:gd name="T16" fmla="*/ 505 w 505"/>
              <a:gd name="T17" fmla="*/ 558 h 558"/>
              <a:gd name="T18" fmla="*/ 348 w 505"/>
              <a:gd name="T19" fmla="*/ 338 h 558"/>
              <a:gd name="T20" fmla="*/ 250 w 505"/>
              <a:gd name="T21" fmla="*/ 65 h 558"/>
              <a:gd name="T22" fmla="*/ 152 w 505"/>
              <a:gd name="T23" fmla="*/ 338 h 558"/>
              <a:gd name="T24" fmla="*/ 348 w 505"/>
              <a:gd name="T25" fmla="*/ 33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58">
                <a:moveTo>
                  <a:pt x="505" y="558"/>
                </a:moveTo>
                <a:lnTo>
                  <a:pt x="425" y="558"/>
                </a:lnTo>
                <a:lnTo>
                  <a:pt x="371" y="403"/>
                </a:lnTo>
                <a:lnTo>
                  <a:pt x="129" y="403"/>
                </a:lnTo>
                <a:lnTo>
                  <a:pt x="75" y="558"/>
                </a:lnTo>
                <a:lnTo>
                  <a:pt x="0" y="558"/>
                </a:lnTo>
                <a:lnTo>
                  <a:pt x="203" y="0"/>
                </a:lnTo>
                <a:lnTo>
                  <a:pt x="300" y="0"/>
                </a:lnTo>
                <a:lnTo>
                  <a:pt x="505" y="558"/>
                </a:lnTo>
                <a:close/>
                <a:moveTo>
                  <a:pt x="348" y="338"/>
                </a:moveTo>
                <a:lnTo>
                  <a:pt x="250" y="65"/>
                </a:lnTo>
                <a:lnTo>
                  <a:pt x="152" y="338"/>
                </a:lnTo>
                <a:lnTo>
                  <a:pt x="348"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46"/>
          <p:cNvSpPr>
            <a:spLocks noChangeArrowheads="1"/>
          </p:cNvSpPr>
          <p:nvPr/>
        </p:nvSpPr>
        <p:spPr bwMode="auto">
          <a:xfrm>
            <a:off x="3857618" y="3102157"/>
            <a:ext cx="974608" cy="1072068"/>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47"/>
          <p:cNvSpPr>
            <a:spLocks noEditPoints="1"/>
          </p:cNvSpPr>
          <p:nvPr/>
        </p:nvSpPr>
        <p:spPr bwMode="auto">
          <a:xfrm>
            <a:off x="4171321" y="3336672"/>
            <a:ext cx="426390" cy="566491"/>
          </a:xfrm>
          <a:custGeom>
            <a:avLst/>
            <a:gdLst>
              <a:gd name="T0" fmla="*/ 420 w 421"/>
              <a:gd name="T1" fmla="*/ 407 h 558"/>
              <a:gd name="T2" fmla="*/ 405 w 421"/>
              <a:gd name="T3" fmla="*/ 461 h 558"/>
              <a:gd name="T4" fmla="*/ 375 w 421"/>
              <a:gd name="T5" fmla="*/ 502 h 558"/>
              <a:gd name="T6" fmla="*/ 346 w 421"/>
              <a:gd name="T7" fmla="*/ 524 h 558"/>
              <a:gd name="T8" fmla="*/ 293 w 421"/>
              <a:gd name="T9" fmla="*/ 548 h 558"/>
              <a:gd name="T10" fmla="*/ 198 w 421"/>
              <a:gd name="T11" fmla="*/ 558 h 558"/>
              <a:gd name="T12" fmla="*/ 0 w 421"/>
              <a:gd name="T13" fmla="*/ 0 h 558"/>
              <a:gd name="T14" fmla="*/ 221 w 421"/>
              <a:gd name="T15" fmla="*/ 2 h 558"/>
              <a:gd name="T16" fmla="*/ 286 w 421"/>
              <a:gd name="T17" fmla="*/ 12 h 558"/>
              <a:gd name="T18" fmla="*/ 329 w 421"/>
              <a:gd name="T19" fmla="*/ 32 h 558"/>
              <a:gd name="T20" fmla="*/ 359 w 421"/>
              <a:gd name="T21" fmla="*/ 65 h 558"/>
              <a:gd name="T22" fmla="*/ 372 w 421"/>
              <a:gd name="T23" fmla="*/ 108 h 558"/>
              <a:gd name="T24" fmla="*/ 372 w 421"/>
              <a:gd name="T25" fmla="*/ 145 h 558"/>
              <a:gd name="T26" fmla="*/ 352 w 421"/>
              <a:gd name="T27" fmla="*/ 193 h 558"/>
              <a:gd name="T28" fmla="*/ 315 w 421"/>
              <a:gd name="T29" fmla="*/ 229 h 558"/>
              <a:gd name="T30" fmla="*/ 299 w 421"/>
              <a:gd name="T31" fmla="*/ 240 h 558"/>
              <a:gd name="T32" fmla="*/ 371 w 421"/>
              <a:gd name="T33" fmla="*/ 272 h 558"/>
              <a:gd name="T34" fmla="*/ 402 w 421"/>
              <a:gd name="T35" fmla="*/ 311 h 558"/>
              <a:gd name="T36" fmla="*/ 421 w 421"/>
              <a:gd name="T37" fmla="*/ 387 h 558"/>
              <a:gd name="T38" fmla="*/ 295 w 421"/>
              <a:gd name="T39" fmla="*/ 117 h 558"/>
              <a:gd name="T40" fmla="*/ 280 w 421"/>
              <a:gd name="T41" fmla="*/ 88 h 558"/>
              <a:gd name="T42" fmla="*/ 249 w 421"/>
              <a:gd name="T43" fmla="*/ 69 h 558"/>
              <a:gd name="T44" fmla="*/ 197 w 421"/>
              <a:gd name="T45" fmla="*/ 63 h 558"/>
              <a:gd name="T46" fmla="*/ 75 w 421"/>
              <a:gd name="T47" fmla="*/ 63 h 558"/>
              <a:gd name="T48" fmla="*/ 169 w 421"/>
              <a:gd name="T49" fmla="*/ 225 h 558"/>
              <a:gd name="T50" fmla="*/ 226 w 421"/>
              <a:gd name="T51" fmla="*/ 222 h 558"/>
              <a:gd name="T52" fmla="*/ 263 w 421"/>
              <a:gd name="T53" fmla="*/ 206 h 558"/>
              <a:gd name="T54" fmla="*/ 289 w 421"/>
              <a:gd name="T55" fmla="*/ 177 h 558"/>
              <a:gd name="T56" fmla="*/ 296 w 421"/>
              <a:gd name="T57" fmla="*/ 135 h 558"/>
              <a:gd name="T58" fmla="*/ 342 w 421"/>
              <a:gd name="T59" fmla="*/ 358 h 558"/>
              <a:gd name="T60" fmla="*/ 328 w 421"/>
              <a:gd name="T61" fmla="*/ 327 h 558"/>
              <a:gd name="T62" fmla="*/ 296 w 421"/>
              <a:gd name="T63" fmla="*/ 302 h 558"/>
              <a:gd name="T64" fmla="*/ 253 w 421"/>
              <a:gd name="T65" fmla="*/ 291 h 558"/>
              <a:gd name="T66" fmla="*/ 191 w 421"/>
              <a:gd name="T67" fmla="*/ 288 h 558"/>
              <a:gd name="T68" fmla="*/ 75 w 421"/>
              <a:gd name="T69" fmla="*/ 495 h 558"/>
              <a:gd name="T70" fmla="*/ 218 w 421"/>
              <a:gd name="T71" fmla="*/ 494 h 558"/>
              <a:gd name="T72" fmla="*/ 282 w 421"/>
              <a:gd name="T73" fmla="*/ 484 h 558"/>
              <a:gd name="T74" fmla="*/ 322 w 421"/>
              <a:gd name="T75" fmla="*/ 456 h 558"/>
              <a:gd name="T76" fmla="*/ 342 w 421"/>
              <a:gd name="T77" fmla="*/ 41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558">
                <a:moveTo>
                  <a:pt x="421" y="387"/>
                </a:moveTo>
                <a:lnTo>
                  <a:pt x="420" y="407"/>
                </a:lnTo>
                <a:lnTo>
                  <a:pt x="413" y="443"/>
                </a:lnTo>
                <a:lnTo>
                  <a:pt x="405" y="461"/>
                </a:lnTo>
                <a:lnTo>
                  <a:pt x="397" y="475"/>
                </a:lnTo>
                <a:lnTo>
                  <a:pt x="375" y="502"/>
                </a:lnTo>
                <a:lnTo>
                  <a:pt x="362" y="512"/>
                </a:lnTo>
                <a:lnTo>
                  <a:pt x="346" y="524"/>
                </a:lnTo>
                <a:lnTo>
                  <a:pt x="312" y="543"/>
                </a:lnTo>
                <a:lnTo>
                  <a:pt x="293" y="548"/>
                </a:lnTo>
                <a:lnTo>
                  <a:pt x="253" y="557"/>
                </a:lnTo>
                <a:lnTo>
                  <a:pt x="198" y="558"/>
                </a:lnTo>
                <a:lnTo>
                  <a:pt x="0" y="558"/>
                </a:lnTo>
                <a:lnTo>
                  <a:pt x="0" y="0"/>
                </a:lnTo>
                <a:lnTo>
                  <a:pt x="165" y="0"/>
                </a:lnTo>
                <a:lnTo>
                  <a:pt x="221" y="2"/>
                </a:lnTo>
                <a:lnTo>
                  <a:pt x="256" y="4"/>
                </a:lnTo>
                <a:lnTo>
                  <a:pt x="286" y="12"/>
                </a:lnTo>
                <a:lnTo>
                  <a:pt x="315" y="23"/>
                </a:lnTo>
                <a:lnTo>
                  <a:pt x="329" y="32"/>
                </a:lnTo>
                <a:lnTo>
                  <a:pt x="352" y="53"/>
                </a:lnTo>
                <a:lnTo>
                  <a:pt x="359" y="65"/>
                </a:lnTo>
                <a:lnTo>
                  <a:pt x="365" y="78"/>
                </a:lnTo>
                <a:lnTo>
                  <a:pt x="372" y="108"/>
                </a:lnTo>
                <a:lnTo>
                  <a:pt x="372" y="125"/>
                </a:lnTo>
                <a:lnTo>
                  <a:pt x="372" y="145"/>
                </a:lnTo>
                <a:lnTo>
                  <a:pt x="362" y="179"/>
                </a:lnTo>
                <a:lnTo>
                  <a:pt x="352" y="193"/>
                </a:lnTo>
                <a:lnTo>
                  <a:pt x="342" y="207"/>
                </a:lnTo>
                <a:lnTo>
                  <a:pt x="315" y="229"/>
                </a:lnTo>
                <a:lnTo>
                  <a:pt x="299" y="238"/>
                </a:lnTo>
                <a:lnTo>
                  <a:pt x="299" y="240"/>
                </a:lnTo>
                <a:lnTo>
                  <a:pt x="326" y="248"/>
                </a:lnTo>
                <a:lnTo>
                  <a:pt x="371" y="272"/>
                </a:lnTo>
                <a:lnTo>
                  <a:pt x="388" y="291"/>
                </a:lnTo>
                <a:lnTo>
                  <a:pt x="402" y="311"/>
                </a:lnTo>
                <a:lnTo>
                  <a:pt x="420" y="358"/>
                </a:lnTo>
                <a:lnTo>
                  <a:pt x="421" y="387"/>
                </a:lnTo>
                <a:close/>
                <a:moveTo>
                  <a:pt x="296" y="135"/>
                </a:moveTo>
                <a:lnTo>
                  <a:pt x="295" y="117"/>
                </a:lnTo>
                <a:lnTo>
                  <a:pt x="289" y="101"/>
                </a:lnTo>
                <a:lnTo>
                  <a:pt x="280" y="88"/>
                </a:lnTo>
                <a:lnTo>
                  <a:pt x="267" y="79"/>
                </a:lnTo>
                <a:lnTo>
                  <a:pt x="249" y="69"/>
                </a:lnTo>
                <a:lnTo>
                  <a:pt x="224" y="66"/>
                </a:lnTo>
                <a:lnTo>
                  <a:pt x="197" y="63"/>
                </a:lnTo>
                <a:lnTo>
                  <a:pt x="162" y="63"/>
                </a:lnTo>
                <a:lnTo>
                  <a:pt x="75" y="63"/>
                </a:lnTo>
                <a:lnTo>
                  <a:pt x="75" y="225"/>
                </a:lnTo>
                <a:lnTo>
                  <a:pt x="169" y="225"/>
                </a:lnTo>
                <a:lnTo>
                  <a:pt x="203" y="225"/>
                </a:lnTo>
                <a:lnTo>
                  <a:pt x="226" y="222"/>
                </a:lnTo>
                <a:lnTo>
                  <a:pt x="246" y="216"/>
                </a:lnTo>
                <a:lnTo>
                  <a:pt x="263" y="206"/>
                </a:lnTo>
                <a:lnTo>
                  <a:pt x="279" y="194"/>
                </a:lnTo>
                <a:lnTo>
                  <a:pt x="289" y="177"/>
                </a:lnTo>
                <a:lnTo>
                  <a:pt x="295" y="158"/>
                </a:lnTo>
                <a:lnTo>
                  <a:pt x="296" y="135"/>
                </a:lnTo>
                <a:close/>
                <a:moveTo>
                  <a:pt x="344" y="390"/>
                </a:moveTo>
                <a:lnTo>
                  <a:pt x="342" y="358"/>
                </a:lnTo>
                <a:lnTo>
                  <a:pt x="333" y="335"/>
                </a:lnTo>
                <a:lnTo>
                  <a:pt x="328" y="327"/>
                </a:lnTo>
                <a:lnTo>
                  <a:pt x="309" y="309"/>
                </a:lnTo>
                <a:lnTo>
                  <a:pt x="296" y="302"/>
                </a:lnTo>
                <a:lnTo>
                  <a:pt x="277" y="294"/>
                </a:lnTo>
                <a:lnTo>
                  <a:pt x="253" y="291"/>
                </a:lnTo>
                <a:lnTo>
                  <a:pt x="226" y="288"/>
                </a:lnTo>
                <a:lnTo>
                  <a:pt x="191" y="288"/>
                </a:lnTo>
                <a:lnTo>
                  <a:pt x="75" y="288"/>
                </a:lnTo>
                <a:lnTo>
                  <a:pt x="75" y="495"/>
                </a:lnTo>
                <a:lnTo>
                  <a:pt x="172" y="495"/>
                </a:lnTo>
                <a:lnTo>
                  <a:pt x="218" y="494"/>
                </a:lnTo>
                <a:lnTo>
                  <a:pt x="251" y="491"/>
                </a:lnTo>
                <a:lnTo>
                  <a:pt x="282" y="484"/>
                </a:lnTo>
                <a:lnTo>
                  <a:pt x="303" y="471"/>
                </a:lnTo>
                <a:lnTo>
                  <a:pt x="322" y="456"/>
                </a:lnTo>
                <a:lnTo>
                  <a:pt x="333" y="438"/>
                </a:lnTo>
                <a:lnTo>
                  <a:pt x="342" y="417"/>
                </a:lnTo>
                <a:lnTo>
                  <a:pt x="344"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48"/>
          <p:cNvSpPr>
            <a:spLocks noChangeArrowheads="1"/>
          </p:cNvSpPr>
          <p:nvPr/>
        </p:nvSpPr>
        <p:spPr bwMode="auto">
          <a:xfrm>
            <a:off x="3370315" y="4564068"/>
            <a:ext cx="2141092" cy="1072068"/>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49"/>
          <p:cNvSpPr>
            <a:spLocks/>
          </p:cNvSpPr>
          <p:nvPr/>
        </p:nvSpPr>
        <p:spPr bwMode="auto">
          <a:xfrm>
            <a:off x="4207869" y="4835132"/>
            <a:ext cx="469029" cy="587810"/>
          </a:xfrm>
          <a:custGeom>
            <a:avLst/>
            <a:gdLst>
              <a:gd name="T0" fmla="*/ 443 w 463"/>
              <a:gd name="T1" fmla="*/ 537 h 579"/>
              <a:gd name="T2" fmla="*/ 407 w 463"/>
              <a:gd name="T3" fmla="*/ 553 h 579"/>
              <a:gd name="T4" fmla="*/ 358 w 463"/>
              <a:gd name="T5" fmla="*/ 569 h 579"/>
              <a:gd name="T6" fmla="*/ 305 w 463"/>
              <a:gd name="T7" fmla="*/ 579 h 579"/>
              <a:gd name="T8" fmla="*/ 243 w 463"/>
              <a:gd name="T9" fmla="*/ 579 h 579"/>
              <a:gd name="T10" fmla="*/ 162 w 463"/>
              <a:gd name="T11" fmla="*/ 563 h 579"/>
              <a:gd name="T12" fmla="*/ 96 w 463"/>
              <a:gd name="T13" fmla="*/ 526 h 579"/>
              <a:gd name="T14" fmla="*/ 59 w 463"/>
              <a:gd name="T15" fmla="*/ 490 h 579"/>
              <a:gd name="T16" fmla="*/ 20 w 463"/>
              <a:gd name="T17" fmla="*/ 419 h 579"/>
              <a:gd name="T18" fmla="*/ 1 w 463"/>
              <a:gd name="T19" fmla="*/ 327 h 579"/>
              <a:gd name="T20" fmla="*/ 1 w 463"/>
              <a:gd name="T21" fmla="*/ 257 h 579"/>
              <a:gd name="T22" fmla="*/ 20 w 463"/>
              <a:gd name="T23" fmla="*/ 167 h 579"/>
              <a:gd name="T24" fmla="*/ 59 w 463"/>
              <a:gd name="T25" fmla="*/ 95 h 579"/>
              <a:gd name="T26" fmla="*/ 95 w 463"/>
              <a:gd name="T27" fmla="*/ 58 h 579"/>
              <a:gd name="T28" fmla="*/ 162 w 463"/>
              <a:gd name="T29" fmla="*/ 21 h 579"/>
              <a:gd name="T30" fmla="*/ 243 w 463"/>
              <a:gd name="T31" fmla="*/ 2 h 579"/>
              <a:gd name="T32" fmla="*/ 319 w 463"/>
              <a:gd name="T33" fmla="*/ 3 h 579"/>
              <a:gd name="T34" fmla="*/ 410 w 463"/>
              <a:gd name="T35" fmla="*/ 25 h 579"/>
              <a:gd name="T36" fmla="*/ 463 w 463"/>
              <a:gd name="T37" fmla="*/ 139 h 579"/>
              <a:gd name="T38" fmla="*/ 434 w 463"/>
              <a:gd name="T39" fmla="*/ 120 h 579"/>
              <a:gd name="T40" fmla="*/ 365 w 463"/>
              <a:gd name="T41" fmla="*/ 82 h 579"/>
              <a:gd name="T42" fmla="*/ 295 w 463"/>
              <a:gd name="T43" fmla="*/ 65 h 579"/>
              <a:gd name="T44" fmla="*/ 249 w 463"/>
              <a:gd name="T45" fmla="*/ 65 h 579"/>
              <a:gd name="T46" fmla="*/ 192 w 463"/>
              <a:gd name="T47" fmla="*/ 78 h 579"/>
              <a:gd name="T48" fmla="*/ 145 w 463"/>
              <a:gd name="T49" fmla="*/ 107 h 579"/>
              <a:gd name="T50" fmla="*/ 119 w 463"/>
              <a:gd name="T51" fmla="*/ 136 h 579"/>
              <a:gd name="T52" fmla="*/ 92 w 463"/>
              <a:gd name="T53" fmla="*/ 192 h 579"/>
              <a:gd name="T54" fmla="*/ 77 w 463"/>
              <a:gd name="T55" fmla="*/ 264 h 579"/>
              <a:gd name="T56" fmla="*/ 77 w 463"/>
              <a:gd name="T57" fmla="*/ 320 h 579"/>
              <a:gd name="T58" fmla="*/ 93 w 463"/>
              <a:gd name="T59" fmla="*/ 392 h 579"/>
              <a:gd name="T60" fmla="*/ 122 w 463"/>
              <a:gd name="T61" fmla="*/ 447 h 579"/>
              <a:gd name="T62" fmla="*/ 148 w 463"/>
              <a:gd name="T63" fmla="*/ 474 h 579"/>
              <a:gd name="T64" fmla="*/ 195 w 463"/>
              <a:gd name="T65" fmla="*/ 503 h 579"/>
              <a:gd name="T66" fmla="*/ 270 w 463"/>
              <a:gd name="T67" fmla="*/ 516 h 579"/>
              <a:gd name="T68" fmla="*/ 346 w 463"/>
              <a:gd name="T69" fmla="*/ 506 h 579"/>
              <a:gd name="T70" fmla="*/ 392 w 463"/>
              <a:gd name="T71" fmla="*/ 487 h 579"/>
              <a:gd name="T72" fmla="*/ 457 w 463"/>
              <a:gd name="T73" fmla="*/ 442 h 579"/>
              <a:gd name="T74" fmla="*/ 463 w 463"/>
              <a:gd name="T75" fmla="*/ 52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3" h="579">
                <a:moveTo>
                  <a:pt x="463" y="529"/>
                </a:moveTo>
                <a:lnTo>
                  <a:pt x="443" y="537"/>
                </a:lnTo>
                <a:lnTo>
                  <a:pt x="425" y="546"/>
                </a:lnTo>
                <a:lnTo>
                  <a:pt x="407" y="553"/>
                </a:lnTo>
                <a:lnTo>
                  <a:pt x="382" y="562"/>
                </a:lnTo>
                <a:lnTo>
                  <a:pt x="358" y="569"/>
                </a:lnTo>
                <a:lnTo>
                  <a:pt x="332" y="575"/>
                </a:lnTo>
                <a:lnTo>
                  <a:pt x="305" y="579"/>
                </a:lnTo>
                <a:lnTo>
                  <a:pt x="273" y="579"/>
                </a:lnTo>
                <a:lnTo>
                  <a:pt x="243" y="579"/>
                </a:lnTo>
                <a:lnTo>
                  <a:pt x="188" y="570"/>
                </a:lnTo>
                <a:lnTo>
                  <a:pt x="162" y="563"/>
                </a:lnTo>
                <a:lnTo>
                  <a:pt x="138" y="553"/>
                </a:lnTo>
                <a:lnTo>
                  <a:pt x="96" y="526"/>
                </a:lnTo>
                <a:lnTo>
                  <a:pt x="76" y="508"/>
                </a:lnTo>
                <a:lnTo>
                  <a:pt x="59" y="490"/>
                </a:lnTo>
                <a:lnTo>
                  <a:pt x="31" y="445"/>
                </a:lnTo>
                <a:lnTo>
                  <a:pt x="20" y="419"/>
                </a:lnTo>
                <a:lnTo>
                  <a:pt x="11" y="390"/>
                </a:lnTo>
                <a:lnTo>
                  <a:pt x="1" y="327"/>
                </a:lnTo>
                <a:lnTo>
                  <a:pt x="0" y="291"/>
                </a:lnTo>
                <a:lnTo>
                  <a:pt x="1" y="257"/>
                </a:lnTo>
                <a:lnTo>
                  <a:pt x="11" y="195"/>
                </a:lnTo>
                <a:lnTo>
                  <a:pt x="20" y="167"/>
                </a:lnTo>
                <a:lnTo>
                  <a:pt x="30" y="141"/>
                </a:lnTo>
                <a:lnTo>
                  <a:pt x="59" y="95"/>
                </a:lnTo>
                <a:lnTo>
                  <a:pt x="76" y="75"/>
                </a:lnTo>
                <a:lnTo>
                  <a:pt x="95" y="58"/>
                </a:lnTo>
                <a:lnTo>
                  <a:pt x="138" y="31"/>
                </a:lnTo>
                <a:lnTo>
                  <a:pt x="162" y="21"/>
                </a:lnTo>
                <a:lnTo>
                  <a:pt x="187" y="12"/>
                </a:lnTo>
                <a:lnTo>
                  <a:pt x="243" y="2"/>
                </a:lnTo>
                <a:lnTo>
                  <a:pt x="273" y="0"/>
                </a:lnTo>
                <a:lnTo>
                  <a:pt x="319" y="3"/>
                </a:lnTo>
                <a:lnTo>
                  <a:pt x="364" y="12"/>
                </a:lnTo>
                <a:lnTo>
                  <a:pt x="410" y="25"/>
                </a:lnTo>
                <a:lnTo>
                  <a:pt x="463" y="51"/>
                </a:lnTo>
                <a:lnTo>
                  <a:pt x="463" y="139"/>
                </a:lnTo>
                <a:lnTo>
                  <a:pt x="457" y="139"/>
                </a:lnTo>
                <a:lnTo>
                  <a:pt x="434" y="120"/>
                </a:lnTo>
                <a:lnTo>
                  <a:pt x="388" y="91"/>
                </a:lnTo>
                <a:lnTo>
                  <a:pt x="365" y="82"/>
                </a:lnTo>
                <a:lnTo>
                  <a:pt x="343" y="74"/>
                </a:lnTo>
                <a:lnTo>
                  <a:pt x="295" y="65"/>
                </a:lnTo>
                <a:lnTo>
                  <a:pt x="269" y="64"/>
                </a:lnTo>
                <a:lnTo>
                  <a:pt x="249" y="65"/>
                </a:lnTo>
                <a:lnTo>
                  <a:pt x="210" y="72"/>
                </a:lnTo>
                <a:lnTo>
                  <a:pt x="192" y="78"/>
                </a:lnTo>
                <a:lnTo>
                  <a:pt x="175" y="85"/>
                </a:lnTo>
                <a:lnTo>
                  <a:pt x="145" y="107"/>
                </a:lnTo>
                <a:lnTo>
                  <a:pt x="132" y="121"/>
                </a:lnTo>
                <a:lnTo>
                  <a:pt x="119" y="136"/>
                </a:lnTo>
                <a:lnTo>
                  <a:pt x="99" y="170"/>
                </a:lnTo>
                <a:lnTo>
                  <a:pt x="92" y="192"/>
                </a:lnTo>
                <a:lnTo>
                  <a:pt x="85" y="213"/>
                </a:lnTo>
                <a:lnTo>
                  <a:pt x="77" y="264"/>
                </a:lnTo>
                <a:lnTo>
                  <a:pt x="77" y="291"/>
                </a:lnTo>
                <a:lnTo>
                  <a:pt x="77" y="320"/>
                </a:lnTo>
                <a:lnTo>
                  <a:pt x="86" y="370"/>
                </a:lnTo>
                <a:lnTo>
                  <a:pt x="93" y="392"/>
                </a:lnTo>
                <a:lnTo>
                  <a:pt x="102" y="412"/>
                </a:lnTo>
                <a:lnTo>
                  <a:pt x="122" y="447"/>
                </a:lnTo>
                <a:lnTo>
                  <a:pt x="135" y="461"/>
                </a:lnTo>
                <a:lnTo>
                  <a:pt x="148" y="474"/>
                </a:lnTo>
                <a:lnTo>
                  <a:pt x="178" y="495"/>
                </a:lnTo>
                <a:lnTo>
                  <a:pt x="195" y="503"/>
                </a:lnTo>
                <a:lnTo>
                  <a:pt x="231" y="513"/>
                </a:lnTo>
                <a:lnTo>
                  <a:pt x="270" y="516"/>
                </a:lnTo>
                <a:lnTo>
                  <a:pt x="296" y="514"/>
                </a:lnTo>
                <a:lnTo>
                  <a:pt x="346" y="506"/>
                </a:lnTo>
                <a:lnTo>
                  <a:pt x="369" y="497"/>
                </a:lnTo>
                <a:lnTo>
                  <a:pt x="392" y="487"/>
                </a:lnTo>
                <a:lnTo>
                  <a:pt x="437" y="459"/>
                </a:lnTo>
                <a:lnTo>
                  <a:pt x="457" y="442"/>
                </a:lnTo>
                <a:lnTo>
                  <a:pt x="463" y="442"/>
                </a:lnTo>
                <a:lnTo>
                  <a:pt x="463" y="5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0"/>
          <p:cNvSpPr>
            <a:spLocks noChangeArrowheads="1"/>
          </p:cNvSpPr>
          <p:nvPr/>
        </p:nvSpPr>
        <p:spPr bwMode="auto">
          <a:xfrm>
            <a:off x="6778396" y="3881843"/>
            <a:ext cx="1361404" cy="1072068"/>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51"/>
          <p:cNvSpPr>
            <a:spLocks noEditPoints="1"/>
          </p:cNvSpPr>
          <p:nvPr/>
        </p:nvSpPr>
        <p:spPr bwMode="auto">
          <a:xfrm>
            <a:off x="7220015" y="4134633"/>
            <a:ext cx="478167" cy="566491"/>
          </a:xfrm>
          <a:custGeom>
            <a:avLst/>
            <a:gdLst>
              <a:gd name="T0" fmla="*/ 472 w 472"/>
              <a:gd name="T1" fmla="*/ 279 h 558"/>
              <a:gd name="T2" fmla="*/ 470 w 472"/>
              <a:gd name="T3" fmla="*/ 316 h 558"/>
              <a:gd name="T4" fmla="*/ 453 w 472"/>
              <a:gd name="T5" fmla="*/ 385 h 558"/>
              <a:gd name="T6" fmla="*/ 437 w 472"/>
              <a:gd name="T7" fmla="*/ 417 h 558"/>
              <a:gd name="T8" fmla="*/ 420 w 472"/>
              <a:gd name="T9" fmla="*/ 447 h 558"/>
              <a:gd name="T10" fmla="*/ 377 w 472"/>
              <a:gd name="T11" fmla="*/ 495 h 558"/>
              <a:gd name="T12" fmla="*/ 349 w 472"/>
              <a:gd name="T13" fmla="*/ 513 h 558"/>
              <a:gd name="T14" fmla="*/ 331 w 472"/>
              <a:gd name="T15" fmla="*/ 525 h 558"/>
              <a:gd name="T16" fmla="*/ 288 w 472"/>
              <a:gd name="T17" fmla="*/ 542 h 558"/>
              <a:gd name="T18" fmla="*/ 265 w 472"/>
              <a:gd name="T19" fmla="*/ 548 h 558"/>
              <a:gd name="T20" fmla="*/ 213 w 472"/>
              <a:gd name="T21" fmla="*/ 557 h 558"/>
              <a:gd name="T22" fmla="*/ 141 w 472"/>
              <a:gd name="T23" fmla="*/ 558 h 558"/>
              <a:gd name="T24" fmla="*/ 0 w 472"/>
              <a:gd name="T25" fmla="*/ 558 h 558"/>
              <a:gd name="T26" fmla="*/ 0 w 472"/>
              <a:gd name="T27" fmla="*/ 0 h 558"/>
              <a:gd name="T28" fmla="*/ 140 w 472"/>
              <a:gd name="T29" fmla="*/ 0 h 558"/>
              <a:gd name="T30" fmla="*/ 178 w 472"/>
              <a:gd name="T31" fmla="*/ 1 h 558"/>
              <a:gd name="T32" fmla="*/ 243 w 472"/>
              <a:gd name="T33" fmla="*/ 7 h 558"/>
              <a:gd name="T34" fmla="*/ 269 w 472"/>
              <a:gd name="T35" fmla="*/ 13 h 558"/>
              <a:gd name="T36" fmla="*/ 315 w 472"/>
              <a:gd name="T37" fmla="*/ 26 h 558"/>
              <a:gd name="T38" fmla="*/ 351 w 472"/>
              <a:gd name="T39" fmla="*/ 44 h 558"/>
              <a:gd name="T40" fmla="*/ 378 w 472"/>
              <a:gd name="T41" fmla="*/ 63 h 558"/>
              <a:gd name="T42" fmla="*/ 423 w 472"/>
              <a:gd name="T43" fmla="*/ 111 h 558"/>
              <a:gd name="T44" fmla="*/ 439 w 472"/>
              <a:gd name="T45" fmla="*/ 139 h 558"/>
              <a:gd name="T46" fmla="*/ 454 w 472"/>
              <a:gd name="T47" fmla="*/ 170 h 558"/>
              <a:gd name="T48" fmla="*/ 470 w 472"/>
              <a:gd name="T49" fmla="*/ 240 h 558"/>
              <a:gd name="T50" fmla="*/ 472 w 472"/>
              <a:gd name="T51" fmla="*/ 279 h 558"/>
              <a:gd name="T52" fmla="*/ 394 w 472"/>
              <a:gd name="T53" fmla="*/ 279 h 558"/>
              <a:gd name="T54" fmla="*/ 393 w 472"/>
              <a:gd name="T55" fmla="*/ 247 h 558"/>
              <a:gd name="T56" fmla="*/ 381 w 472"/>
              <a:gd name="T57" fmla="*/ 191 h 558"/>
              <a:gd name="T58" fmla="*/ 371 w 472"/>
              <a:gd name="T59" fmla="*/ 168 h 558"/>
              <a:gd name="T60" fmla="*/ 358 w 472"/>
              <a:gd name="T61" fmla="*/ 147 h 558"/>
              <a:gd name="T62" fmla="*/ 324 w 472"/>
              <a:gd name="T63" fmla="*/ 111 h 558"/>
              <a:gd name="T64" fmla="*/ 302 w 472"/>
              <a:gd name="T65" fmla="*/ 98 h 558"/>
              <a:gd name="T66" fmla="*/ 269 w 472"/>
              <a:gd name="T67" fmla="*/ 80 h 558"/>
              <a:gd name="T68" fmla="*/ 233 w 472"/>
              <a:gd name="T69" fmla="*/ 72 h 558"/>
              <a:gd name="T70" fmla="*/ 193 w 472"/>
              <a:gd name="T71" fmla="*/ 65 h 558"/>
              <a:gd name="T72" fmla="*/ 144 w 472"/>
              <a:gd name="T73" fmla="*/ 63 h 558"/>
              <a:gd name="T74" fmla="*/ 75 w 472"/>
              <a:gd name="T75" fmla="*/ 63 h 558"/>
              <a:gd name="T76" fmla="*/ 75 w 472"/>
              <a:gd name="T77" fmla="*/ 495 h 558"/>
              <a:gd name="T78" fmla="*/ 144 w 472"/>
              <a:gd name="T79" fmla="*/ 495 h 558"/>
              <a:gd name="T80" fmla="*/ 196 w 472"/>
              <a:gd name="T81" fmla="*/ 493 h 558"/>
              <a:gd name="T82" fmla="*/ 237 w 472"/>
              <a:gd name="T83" fmla="*/ 486 h 558"/>
              <a:gd name="T84" fmla="*/ 257 w 472"/>
              <a:gd name="T85" fmla="*/ 482 h 558"/>
              <a:gd name="T86" fmla="*/ 293 w 472"/>
              <a:gd name="T87" fmla="*/ 467 h 558"/>
              <a:gd name="T88" fmla="*/ 311 w 472"/>
              <a:gd name="T89" fmla="*/ 457 h 558"/>
              <a:gd name="T90" fmla="*/ 331 w 472"/>
              <a:gd name="T91" fmla="*/ 443 h 558"/>
              <a:gd name="T92" fmla="*/ 361 w 472"/>
              <a:gd name="T93" fmla="*/ 408 h 558"/>
              <a:gd name="T94" fmla="*/ 372 w 472"/>
              <a:gd name="T95" fmla="*/ 387 h 558"/>
              <a:gd name="T96" fmla="*/ 383 w 472"/>
              <a:gd name="T97" fmla="*/ 364 h 558"/>
              <a:gd name="T98" fmla="*/ 393 w 472"/>
              <a:gd name="T99" fmla="*/ 311 h 558"/>
              <a:gd name="T100" fmla="*/ 394 w 472"/>
              <a:gd name="T101" fmla="*/ 27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558">
                <a:moveTo>
                  <a:pt x="472" y="279"/>
                </a:moveTo>
                <a:lnTo>
                  <a:pt x="470" y="316"/>
                </a:lnTo>
                <a:lnTo>
                  <a:pt x="453" y="385"/>
                </a:lnTo>
                <a:lnTo>
                  <a:pt x="437" y="417"/>
                </a:lnTo>
                <a:lnTo>
                  <a:pt x="420" y="447"/>
                </a:lnTo>
                <a:lnTo>
                  <a:pt x="377" y="495"/>
                </a:lnTo>
                <a:lnTo>
                  <a:pt x="349" y="513"/>
                </a:lnTo>
                <a:lnTo>
                  <a:pt x="331" y="525"/>
                </a:lnTo>
                <a:lnTo>
                  <a:pt x="288" y="542"/>
                </a:lnTo>
                <a:lnTo>
                  <a:pt x="265" y="548"/>
                </a:lnTo>
                <a:lnTo>
                  <a:pt x="213" y="557"/>
                </a:lnTo>
                <a:lnTo>
                  <a:pt x="141" y="558"/>
                </a:lnTo>
                <a:lnTo>
                  <a:pt x="0" y="558"/>
                </a:lnTo>
                <a:lnTo>
                  <a:pt x="0" y="0"/>
                </a:lnTo>
                <a:lnTo>
                  <a:pt x="140" y="0"/>
                </a:lnTo>
                <a:lnTo>
                  <a:pt x="178" y="1"/>
                </a:lnTo>
                <a:lnTo>
                  <a:pt x="243" y="7"/>
                </a:lnTo>
                <a:lnTo>
                  <a:pt x="269" y="13"/>
                </a:lnTo>
                <a:lnTo>
                  <a:pt x="315" y="26"/>
                </a:lnTo>
                <a:lnTo>
                  <a:pt x="351" y="44"/>
                </a:lnTo>
                <a:lnTo>
                  <a:pt x="378" y="63"/>
                </a:lnTo>
                <a:lnTo>
                  <a:pt x="423" y="111"/>
                </a:lnTo>
                <a:lnTo>
                  <a:pt x="439" y="139"/>
                </a:lnTo>
                <a:lnTo>
                  <a:pt x="454" y="170"/>
                </a:lnTo>
                <a:lnTo>
                  <a:pt x="470" y="240"/>
                </a:lnTo>
                <a:lnTo>
                  <a:pt x="472" y="279"/>
                </a:lnTo>
                <a:close/>
                <a:moveTo>
                  <a:pt x="394" y="279"/>
                </a:moveTo>
                <a:lnTo>
                  <a:pt x="393" y="247"/>
                </a:lnTo>
                <a:lnTo>
                  <a:pt x="381" y="191"/>
                </a:lnTo>
                <a:lnTo>
                  <a:pt x="371" y="168"/>
                </a:lnTo>
                <a:lnTo>
                  <a:pt x="358" y="147"/>
                </a:lnTo>
                <a:lnTo>
                  <a:pt x="324" y="111"/>
                </a:lnTo>
                <a:lnTo>
                  <a:pt x="302" y="98"/>
                </a:lnTo>
                <a:lnTo>
                  <a:pt x="269" y="80"/>
                </a:lnTo>
                <a:lnTo>
                  <a:pt x="233" y="72"/>
                </a:lnTo>
                <a:lnTo>
                  <a:pt x="193" y="65"/>
                </a:lnTo>
                <a:lnTo>
                  <a:pt x="144" y="63"/>
                </a:lnTo>
                <a:lnTo>
                  <a:pt x="75" y="63"/>
                </a:lnTo>
                <a:lnTo>
                  <a:pt x="75" y="495"/>
                </a:lnTo>
                <a:lnTo>
                  <a:pt x="144" y="495"/>
                </a:lnTo>
                <a:lnTo>
                  <a:pt x="196" y="493"/>
                </a:lnTo>
                <a:lnTo>
                  <a:pt x="237" y="486"/>
                </a:lnTo>
                <a:lnTo>
                  <a:pt x="257" y="482"/>
                </a:lnTo>
                <a:lnTo>
                  <a:pt x="293" y="467"/>
                </a:lnTo>
                <a:lnTo>
                  <a:pt x="311" y="457"/>
                </a:lnTo>
                <a:lnTo>
                  <a:pt x="331" y="443"/>
                </a:lnTo>
                <a:lnTo>
                  <a:pt x="361" y="408"/>
                </a:lnTo>
                <a:lnTo>
                  <a:pt x="372" y="387"/>
                </a:lnTo>
                <a:lnTo>
                  <a:pt x="383" y="364"/>
                </a:lnTo>
                <a:lnTo>
                  <a:pt x="393" y="311"/>
                </a:lnTo>
                <a:lnTo>
                  <a:pt x="394"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57"/>
          <p:cNvSpPr>
            <a:spLocks noChangeShapeType="1"/>
          </p:cNvSpPr>
          <p:nvPr/>
        </p:nvSpPr>
        <p:spPr bwMode="auto">
          <a:xfrm flipV="1">
            <a:off x="1911449" y="3686922"/>
            <a:ext cx="1946169" cy="877148"/>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58"/>
          <p:cNvSpPr>
            <a:spLocks/>
          </p:cNvSpPr>
          <p:nvPr/>
        </p:nvSpPr>
        <p:spPr bwMode="auto">
          <a:xfrm>
            <a:off x="3598739" y="3662557"/>
            <a:ext cx="313701" cy="219287"/>
          </a:xfrm>
          <a:custGeom>
            <a:avLst/>
            <a:gdLst>
              <a:gd name="T0" fmla="*/ 0 w 308"/>
              <a:gd name="T1" fmla="*/ 22 h 216"/>
              <a:gd name="T2" fmla="*/ 308 w 308"/>
              <a:gd name="T3" fmla="*/ 0 h 216"/>
              <a:gd name="T4" fmla="*/ 88 w 308"/>
              <a:gd name="T5" fmla="*/ 216 h 216"/>
              <a:gd name="T6" fmla="*/ 93 w 308"/>
              <a:gd name="T7" fmla="*/ 187 h 216"/>
              <a:gd name="T8" fmla="*/ 87 w 308"/>
              <a:gd name="T9" fmla="*/ 131 h 216"/>
              <a:gd name="T10" fmla="*/ 64 w 308"/>
              <a:gd name="T11" fmla="*/ 81 h 216"/>
              <a:gd name="T12" fmla="*/ 25 w 308"/>
              <a:gd name="T13" fmla="*/ 37 h 216"/>
              <a:gd name="T14" fmla="*/ 0 w 308"/>
              <a:gd name="T15" fmla="*/ 22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216">
                <a:moveTo>
                  <a:pt x="0" y="22"/>
                </a:moveTo>
                <a:lnTo>
                  <a:pt x="308" y="0"/>
                </a:lnTo>
                <a:lnTo>
                  <a:pt x="88" y="216"/>
                </a:lnTo>
                <a:lnTo>
                  <a:pt x="93" y="187"/>
                </a:lnTo>
                <a:lnTo>
                  <a:pt x="87" y="131"/>
                </a:lnTo>
                <a:lnTo>
                  <a:pt x="64" y="81"/>
                </a:lnTo>
                <a:lnTo>
                  <a:pt x="25" y="37"/>
                </a:lnTo>
                <a:lnTo>
                  <a:pt x="0" y="22"/>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59"/>
          <p:cNvSpPr>
            <a:spLocks noChangeShapeType="1"/>
          </p:cNvSpPr>
          <p:nvPr/>
        </p:nvSpPr>
        <p:spPr bwMode="auto">
          <a:xfrm>
            <a:off x="1911449" y="4564068"/>
            <a:ext cx="1458866" cy="58476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60"/>
          <p:cNvSpPr>
            <a:spLocks noChangeShapeType="1"/>
          </p:cNvSpPr>
          <p:nvPr/>
        </p:nvSpPr>
        <p:spPr bwMode="auto">
          <a:xfrm>
            <a:off x="1911449" y="4564068"/>
            <a:ext cx="1458866" cy="584765"/>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61"/>
          <p:cNvSpPr>
            <a:spLocks/>
          </p:cNvSpPr>
          <p:nvPr/>
        </p:nvSpPr>
        <p:spPr bwMode="auto">
          <a:xfrm>
            <a:off x="3114480" y="4960004"/>
            <a:ext cx="313701" cy="210150"/>
          </a:xfrm>
          <a:custGeom>
            <a:avLst/>
            <a:gdLst>
              <a:gd name="T0" fmla="*/ 79 w 309"/>
              <a:gd name="T1" fmla="*/ 0 h 206"/>
              <a:gd name="T2" fmla="*/ 309 w 309"/>
              <a:gd name="T3" fmla="*/ 206 h 206"/>
              <a:gd name="T4" fmla="*/ 0 w 309"/>
              <a:gd name="T5" fmla="*/ 197 h 206"/>
              <a:gd name="T6" fmla="*/ 24 w 309"/>
              <a:gd name="T7" fmla="*/ 180 h 206"/>
              <a:gd name="T8" fmla="*/ 60 w 309"/>
              <a:gd name="T9" fmla="*/ 137 h 206"/>
              <a:gd name="T10" fmla="*/ 80 w 309"/>
              <a:gd name="T11" fmla="*/ 85 h 206"/>
              <a:gd name="T12" fmla="*/ 84 w 309"/>
              <a:gd name="T13" fmla="*/ 29 h 206"/>
              <a:gd name="T14" fmla="*/ 79 w 309"/>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06">
                <a:moveTo>
                  <a:pt x="79" y="0"/>
                </a:moveTo>
                <a:lnTo>
                  <a:pt x="309" y="206"/>
                </a:lnTo>
                <a:lnTo>
                  <a:pt x="0" y="197"/>
                </a:lnTo>
                <a:lnTo>
                  <a:pt x="24" y="180"/>
                </a:lnTo>
                <a:lnTo>
                  <a:pt x="60" y="137"/>
                </a:lnTo>
                <a:lnTo>
                  <a:pt x="80" y="85"/>
                </a:lnTo>
                <a:lnTo>
                  <a:pt x="84" y="29"/>
                </a:lnTo>
                <a:lnTo>
                  <a:pt x="79" y="0"/>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95"/>
          <p:cNvSpPr>
            <a:spLocks noChangeShapeType="1"/>
          </p:cNvSpPr>
          <p:nvPr/>
        </p:nvSpPr>
        <p:spPr bwMode="auto">
          <a:xfrm flipV="1">
            <a:off x="5538817" y="4677755"/>
            <a:ext cx="1175106" cy="471076"/>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96"/>
          <p:cNvSpPr>
            <a:spLocks/>
          </p:cNvSpPr>
          <p:nvPr/>
        </p:nvSpPr>
        <p:spPr bwMode="auto">
          <a:xfrm>
            <a:off x="6458085" y="4650347"/>
            <a:ext cx="310656" cy="228423"/>
          </a:xfrm>
          <a:custGeom>
            <a:avLst/>
            <a:gdLst>
              <a:gd name="T0" fmla="*/ 0 w 306"/>
              <a:gd name="T1" fmla="*/ 33 h 224"/>
              <a:gd name="T2" fmla="*/ 306 w 306"/>
              <a:gd name="T3" fmla="*/ 0 h 224"/>
              <a:gd name="T4" fmla="*/ 94 w 306"/>
              <a:gd name="T5" fmla="*/ 224 h 224"/>
              <a:gd name="T6" fmla="*/ 97 w 306"/>
              <a:gd name="T7" fmla="*/ 195 h 224"/>
              <a:gd name="T8" fmla="*/ 89 w 306"/>
              <a:gd name="T9" fmla="*/ 139 h 224"/>
              <a:gd name="T10" fmla="*/ 64 w 306"/>
              <a:gd name="T11" fmla="*/ 89 h 224"/>
              <a:gd name="T12" fmla="*/ 24 w 306"/>
              <a:gd name="T13" fmla="*/ 49 h 224"/>
              <a:gd name="T14" fmla="*/ 0 w 306"/>
              <a:gd name="T15" fmla="*/ 33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224">
                <a:moveTo>
                  <a:pt x="0" y="33"/>
                </a:moveTo>
                <a:lnTo>
                  <a:pt x="306" y="0"/>
                </a:lnTo>
                <a:lnTo>
                  <a:pt x="94" y="224"/>
                </a:lnTo>
                <a:lnTo>
                  <a:pt x="97" y="195"/>
                </a:lnTo>
                <a:lnTo>
                  <a:pt x="89" y="139"/>
                </a:lnTo>
                <a:lnTo>
                  <a:pt x="64" y="89"/>
                </a:lnTo>
                <a:lnTo>
                  <a:pt x="24" y="49"/>
                </a:lnTo>
                <a:lnTo>
                  <a:pt x="0" y="33"/>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97"/>
          <p:cNvSpPr>
            <a:spLocks noChangeShapeType="1"/>
          </p:cNvSpPr>
          <p:nvPr/>
        </p:nvSpPr>
        <p:spPr bwMode="auto">
          <a:xfrm>
            <a:off x="4856593" y="3653423"/>
            <a:ext cx="1863933" cy="447711"/>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98"/>
          <p:cNvSpPr>
            <a:spLocks/>
          </p:cNvSpPr>
          <p:nvPr/>
        </p:nvSpPr>
        <p:spPr bwMode="auto">
          <a:xfrm>
            <a:off x="6467737" y="3942757"/>
            <a:ext cx="310656" cy="210150"/>
          </a:xfrm>
          <a:custGeom>
            <a:avLst/>
            <a:gdLst>
              <a:gd name="T0" fmla="*/ 48 w 305"/>
              <a:gd name="T1" fmla="*/ 0 h 207"/>
              <a:gd name="T2" fmla="*/ 305 w 305"/>
              <a:gd name="T3" fmla="*/ 168 h 207"/>
              <a:gd name="T4" fmla="*/ 0 w 305"/>
              <a:gd name="T5" fmla="*/ 207 h 207"/>
              <a:gd name="T6" fmla="*/ 20 w 305"/>
              <a:gd name="T7" fmla="*/ 187 h 207"/>
              <a:gd name="T8" fmla="*/ 49 w 305"/>
              <a:gd name="T9" fmla="*/ 138 h 207"/>
              <a:gd name="T10" fmla="*/ 62 w 305"/>
              <a:gd name="T11" fmla="*/ 83 h 207"/>
              <a:gd name="T12" fmla="*/ 58 w 305"/>
              <a:gd name="T13" fmla="*/ 27 h 207"/>
              <a:gd name="T14" fmla="*/ 48 w 305"/>
              <a:gd name="T15" fmla="*/ 0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7">
                <a:moveTo>
                  <a:pt x="48" y="0"/>
                </a:moveTo>
                <a:lnTo>
                  <a:pt x="305" y="168"/>
                </a:lnTo>
                <a:lnTo>
                  <a:pt x="0" y="207"/>
                </a:lnTo>
                <a:lnTo>
                  <a:pt x="20" y="187"/>
                </a:lnTo>
                <a:lnTo>
                  <a:pt x="49" y="138"/>
                </a:lnTo>
                <a:lnTo>
                  <a:pt x="62" y="83"/>
                </a:lnTo>
                <a:lnTo>
                  <a:pt x="58" y="27"/>
                </a:lnTo>
                <a:lnTo>
                  <a:pt x="48" y="0"/>
                </a:lnTo>
                <a:close/>
              </a:path>
            </a:pathLst>
          </a:custGeom>
          <a:solidFill>
            <a:srgbClr val="1158EF"/>
          </a:solidFill>
          <a:ln w="7938">
            <a:solidFill>
              <a:srgbClr val="1158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9"/>
          <p:cNvSpPr>
            <a:spLocks noChangeShapeType="1"/>
          </p:cNvSpPr>
          <p:nvPr/>
        </p:nvSpPr>
        <p:spPr bwMode="auto">
          <a:xfrm flipH="1" flipV="1">
            <a:off x="2261699" y="5215837"/>
            <a:ext cx="182740" cy="1675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Line 10"/>
          <p:cNvSpPr>
            <a:spLocks noChangeShapeType="1"/>
          </p:cNvSpPr>
          <p:nvPr/>
        </p:nvSpPr>
        <p:spPr bwMode="auto">
          <a:xfrm flipV="1">
            <a:off x="2627177" y="4798581"/>
            <a:ext cx="73095" cy="155328"/>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noEditPoints="1"/>
          </p:cNvSpPr>
          <p:nvPr/>
        </p:nvSpPr>
        <p:spPr bwMode="auto">
          <a:xfrm>
            <a:off x="2552559" y="5018871"/>
            <a:ext cx="149237" cy="219287"/>
          </a:xfrm>
          <a:custGeom>
            <a:avLst/>
            <a:gdLst>
              <a:gd name="T0" fmla="*/ 146 w 148"/>
              <a:gd name="T1" fmla="*/ 122 h 217"/>
              <a:gd name="T2" fmla="*/ 133 w 148"/>
              <a:gd name="T3" fmla="*/ 167 h 217"/>
              <a:gd name="T4" fmla="*/ 107 w 148"/>
              <a:gd name="T5" fmla="*/ 198 h 217"/>
              <a:gd name="T6" fmla="*/ 70 w 148"/>
              <a:gd name="T7" fmla="*/ 216 h 217"/>
              <a:gd name="T8" fmla="*/ 37 w 148"/>
              <a:gd name="T9" fmla="*/ 217 h 217"/>
              <a:gd name="T10" fmla="*/ 24 w 148"/>
              <a:gd name="T11" fmla="*/ 216 h 217"/>
              <a:gd name="T12" fmla="*/ 20 w 148"/>
              <a:gd name="T13" fmla="*/ 187 h 217"/>
              <a:gd name="T14" fmla="*/ 25 w 148"/>
              <a:gd name="T15" fmla="*/ 188 h 217"/>
              <a:gd name="T16" fmla="*/ 40 w 148"/>
              <a:gd name="T17" fmla="*/ 193 h 217"/>
              <a:gd name="T18" fmla="*/ 64 w 148"/>
              <a:gd name="T19" fmla="*/ 191 h 217"/>
              <a:gd name="T20" fmla="*/ 97 w 148"/>
              <a:gd name="T21" fmla="*/ 174 h 217"/>
              <a:gd name="T22" fmla="*/ 116 w 148"/>
              <a:gd name="T23" fmla="*/ 138 h 217"/>
              <a:gd name="T24" fmla="*/ 105 w 148"/>
              <a:gd name="T25" fmla="*/ 129 h 217"/>
              <a:gd name="T26" fmla="*/ 82 w 148"/>
              <a:gd name="T27" fmla="*/ 137 h 217"/>
              <a:gd name="T28" fmla="*/ 56 w 148"/>
              <a:gd name="T29" fmla="*/ 137 h 217"/>
              <a:gd name="T30" fmla="*/ 34 w 148"/>
              <a:gd name="T31" fmla="*/ 131 h 217"/>
              <a:gd name="T32" fmla="*/ 12 w 148"/>
              <a:gd name="T33" fmla="*/ 115 h 217"/>
              <a:gd name="T34" fmla="*/ 0 w 148"/>
              <a:gd name="T35" fmla="*/ 89 h 217"/>
              <a:gd name="T36" fmla="*/ 0 w 148"/>
              <a:gd name="T37" fmla="*/ 56 h 217"/>
              <a:gd name="T38" fmla="*/ 20 w 148"/>
              <a:gd name="T39" fmla="*/ 20 h 217"/>
              <a:gd name="T40" fmla="*/ 57 w 148"/>
              <a:gd name="T41" fmla="*/ 0 h 217"/>
              <a:gd name="T42" fmla="*/ 86 w 148"/>
              <a:gd name="T43" fmla="*/ 0 h 217"/>
              <a:gd name="T44" fmla="*/ 112 w 148"/>
              <a:gd name="T45" fmla="*/ 10 h 217"/>
              <a:gd name="T46" fmla="*/ 133 w 148"/>
              <a:gd name="T47" fmla="*/ 31 h 217"/>
              <a:gd name="T48" fmla="*/ 146 w 148"/>
              <a:gd name="T49" fmla="*/ 69 h 217"/>
              <a:gd name="T50" fmla="*/ 119 w 148"/>
              <a:gd name="T51" fmla="*/ 89 h 217"/>
              <a:gd name="T52" fmla="*/ 115 w 148"/>
              <a:gd name="T53" fmla="*/ 55 h 217"/>
              <a:gd name="T54" fmla="*/ 102 w 148"/>
              <a:gd name="T55" fmla="*/ 34 h 217"/>
              <a:gd name="T56" fmla="*/ 87 w 148"/>
              <a:gd name="T57" fmla="*/ 24 h 217"/>
              <a:gd name="T58" fmla="*/ 71 w 148"/>
              <a:gd name="T59" fmla="*/ 23 h 217"/>
              <a:gd name="T60" fmla="*/ 46 w 148"/>
              <a:gd name="T61" fmla="*/ 29 h 217"/>
              <a:gd name="T62" fmla="*/ 30 w 148"/>
              <a:gd name="T63" fmla="*/ 49 h 217"/>
              <a:gd name="T64" fmla="*/ 28 w 148"/>
              <a:gd name="T65" fmla="*/ 83 h 217"/>
              <a:gd name="T66" fmla="*/ 36 w 148"/>
              <a:gd name="T67" fmla="*/ 101 h 217"/>
              <a:gd name="T68" fmla="*/ 51 w 148"/>
              <a:gd name="T69" fmla="*/ 111 h 217"/>
              <a:gd name="T70" fmla="*/ 66 w 148"/>
              <a:gd name="T71" fmla="*/ 114 h 217"/>
              <a:gd name="T72" fmla="*/ 86 w 148"/>
              <a:gd name="T73" fmla="*/ 114 h 217"/>
              <a:gd name="T74" fmla="*/ 107 w 148"/>
              <a:gd name="T75" fmla="*/ 108 h 217"/>
              <a:gd name="T76" fmla="*/ 119 w 148"/>
              <a:gd name="T77" fmla="*/ 99 h 217"/>
              <a:gd name="T78" fmla="*/ 119 w 148"/>
              <a:gd name="T79" fmla="*/ 9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17">
                <a:moveTo>
                  <a:pt x="148" y="95"/>
                </a:moveTo>
                <a:lnTo>
                  <a:pt x="146" y="122"/>
                </a:lnTo>
                <a:lnTo>
                  <a:pt x="140" y="145"/>
                </a:lnTo>
                <a:lnTo>
                  <a:pt x="133" y="167"/>
                </a:lnTo>
                <a:lnTo>
                  <a:pt x="122" y="184"/>
                </a:lnTo>
                <a:lnTo>
                  <a:pt x="107" y="198"/>
                </a:lnTo>
                <a:lnTo>
                  <a:pt x="90" y="208"/>
                </a:lnTo>
                <a:lnTo>
                  <a:pt x="70" y="216"/>
                </a:lnTo>
                <a:lnTo>
                  <a:pt x="44" y="217"/>
                </a:lnTo>
                <a:lnTo>
                  <a:pt x="37" y="217"/>
                </a:lnTo>
                <a:lnTo>
                  <a:pt x="31" y="216"/>
                </a:lnTo>
                <a:lnTo>
                  <a:pt x="24" y="216"/>
                </a:lnTo>
                <a:lnTo>
                  <a:pt x="20" y="214"/>
                </a:lnTo>
                <a:lnTo>
                  <a:pt x="20" y="187"/>
                </a:lnTo>
                <a:lnTo>
                  <a:pt x="21" y="187"/>
                </a:lnTo>
                <a:lnTo>
                  <a:pt x="25" y="188"/>
                </a:lnTo>
                <a:lnTo>
                  <a:pt x="33" y="191"/>
                </a:lnTo>
                <a:lnTo>
                  <a:pt x="40" y="193"/>
                </a:lnTo>
                <a:lnTo>
                  <a:pt x="48" y="193"/>
                </a:lnTo>
                <a:lnTo>
                  <a:pt x="64" y="191"/>
                </a:lnTo>
                <a:lnTo>
                  <a:pt x="89" y="183"/>
                </a:lnTo>
                <a:lnTo>
                  <a:pt x="97" y="174"/>
                </a:lnTo>
                <a:lnTo>
                  <a:pt x="106" y="164"/>
                </a:lnTo>
                <a:lnTo>
                  <a:pt x="116" y="138"/>
                </a:lnTo>
                <a:lnTo>
                  <a:pt x="117" y="122"/>
                </a:lnTo>
                <a:lnTo>
                  <a:pt x="105" y="129"/>
                </a:lnTo>
                <a:lnTo>
                  <a:pt x="93" y="134"/>
                </a:lnTo>
                <a:lnTo>
                  <a:pt x="82" y="137"/>
                </a:lnTo>
                <a:lnTo>
                  <a:pt x="69" y="137"/>
                </a:lnTo>
                <a:lnTo>
                  <a:pt x="56" y="137"/>
                </a:lnTo>
                <a:lnTo>
                  <a:pt x="44" y="135"/>
                </a:lnTo>
                <a:lnTo>
                  <a:pt x="34" y="131"/>
                </a:lnTo>
                <a:lnTo>
                  <a:pt x="24" y="125"/>
                </a:lnTo>
                <a:lnTo>
                  <a:pt x="12" y="115"/>
                </a:lnTo>
                <a:lnTo>
                  <a:pt x="5" y="103"/>
                </a:lnTo>
                <a:lnTo>
                  <a:pt x="0" y="89"/>
                </a:lnTo>
                <a:lnTo>
                  <a:pt x="0" y="72"/>
                </a:lnTo>
                <a:lnTo>
                  <a:pt x="0" y="56"/>
                </a:lnTo>
                <a:lnTo>
                  <a:pt x="11" y="30"/>
                </a:lnTo>
                <a:lnTo>
                  <a:pt x="20" y="20"/>
                </a:lnTo>
                <a:lnTo>
                  <a:pt x="31" y="10"/>
                </a:lnTo>
                <a:lnTo>
                  <a:pt x="57" y="0"/>
                </a:lnTo>
                <a:lnTo>
                  <a:pt x="71" y="0"/>
                </a:lnTo>
                <a:lnTo>
                  <a:pt x="86" y="0"/>
                </a:lnTo>
                <a:lnTo>
                  <a:pt x="100" y="4"/>
                </a:lnTo>
                <a:lnTo>
                  <a:pt x="112" y="10"/>
                </a:lnTo>
                <a:lnTo>
                  <a:pt x="122" y="19"/>
                </a:lnTo>
                <a:lnTo>
                  <a:pt x="133" y="31"/>
                </a:lnTo>
                <a:lnTo>
                  <a:pt x="140" y="49"/>
                </a:lnTo>
                <a:lnTo>
                  <a:pt x="146" y="69"/>
                </a:lnTo>
                <a:lnTo>
                  <a:pt x="148" y="95"/>
                </a:lnTo>
                <a:close/>
                <a:moveTo>
                  <a:pt x="119" y="89"/>
                </a:moveTo>
                <a:lnTo>
                  <a:pt x="117" y="69"/>
                </a:lnTo>
                <a:lnTo>
                  <a:pt x="115" y="55"/>
                </a:lnTo>
                <a:lnTo>
                  <a:pt x="109" y="42"/>
                </a:lnTo>
                <a:lnTo>
                  <a:pt x="102" y="34"/>
                </a:lnTo>
                <a:lnTo>
                  <a:pt x="94" y="29"/>
                </a:lnTo>
                <a:lnTo>
                  <a:pt x="87" y="24"/>
                </a:lnTo>
                <a:lnTo>
                  <a:pt x="80" y="23"/>
                </a:lnTo>
                <a:lnTo>
                  <a:pt x="71" y="23"/>
                </a:lnTo>
                <a:lnTo>
                  <a:pt x="61" y="23"/>
                </a:lnTo>
                <a:lnTo>
                  <a:pt x="46" y="29"/>
                </a:lnTo>
                <a:lnTo>
                  <a:pt x="40" y="34"/>
                </a:lnTo>
                <a:lnTo>
                  <a:pt x="30" y="49"/>
                </a:lnTo>
                <a:lnTo>
                  <a:pt x="27" y="70"/>
                </a:lnTo>
                <a:lnTo>
                  <a:pt x="28" y="83"/>
                </a:lnTo>
                <a:lnTo>
                  <a:pt x="31" y="92"/>
                </a:lnTo>
                <a:lnTo>
                  <a:pt x="36" y="101"/>
                </a:lnTo>
                <a:lnTo>
                  <a:pt x="44" y="106"/>
                </a:lnTo>
                <a:lnTo>
                  <a:pt x="51" y="111"/>
                </a:lnTo>
                <a:lnTo>
                  <a:pt x="59" y="114"/>
                </a:lnTo>
                <a:lnTo>
                  <a:pt x="66" y="114"/>
                </a:lnTo>
                <a:lnTo>
                  <a:pt x="74" y="114"/>
                </a:lnTo>
                <a:lnTo>
                  <a:pt x="86" y="114"/>
                </a:lnTo>
                <a:lnTo>
                  <a:pt x="97" y="111"/>
                </a:lnTo>
                <a:lnTo>
                  <a:pt x="107" y="108"/>
                </a:lnTo>
                <a:lnTo>
                  <a:pt x="117" y="102"/>
                </a:lnTo>
                <a:lnTo>
                  <a:pt x="119" y="99"/>
                </a:lnTo>
                <a:lnTo>
                  <a:pt x="119" y="96"/>
                </a:lnTo>
                <a:lnTo>
                  <a:pt x="119" y="93"/>
                </a:lnTo>
                <a:lnTo>
                  <a:pt x="119" y="89"/>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Line 12"/>
          <p:cNvSpPr>
            <a:spLocks noChangeShapeType="1"/>
          </p:cNvSpPr>
          <p:nvPr/>
        </p:nvSpPr>
        <p:spPr bwMode="auto">
          <a:xfrm flipH="1" flipV="1">
            <a:off x="5852520" y="4914318"/>
            <a:ext cx="27412" cy="2223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13"/>
          <p:cNvSpPr>
            <a:spLocks noChangeShapeType="1"/>
          </p:cNvSpPr>
          <p:nvPr/>
        </p:nvSpPr>
        <p:spPr bwMode="auto">
          <a:xfrm flipH="1" flipV="1">
            <a:off x="5852520" y="4914318"/>
            <a:ext cx="27412" cy="222332"/>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p:nvSpPr>
        <p:spPr bwMode="auto">
          <a:xfrm>
            <a:off x="5575366" y="5209746"/>
            <a:ext cx="143146" cy="219287"/>
          </a:xfrm>
          <a:custGeom>
            <a:avLst/>
            <a:gdLst>
              <a:gd name="T0" fmla="*/ 141 w 141"/>
              <a:gd name="T1" fmla="*/ 214 h 214"/>
              <a:gd name="T2" fmla="*/ 0 w 141"/>
              <a:gd name="T3" fmla="*/ 214 h 214"/>
              <a:gd name="T4" fmla="*/ 0 w 141"/>
              <a:gd name="T5" fmla="*/ 184 h 214"/>
              <a:gd name="T6" fmla="*/ 29 w 141"/>
              <a:gd name="T7" fmla="*/ 160 h 214"/>
              <a:gd name="T8" fmla="*/ 43 w 141"/>
              <a:gd name="T9" fmla="*/ 147 h 214"/>
              <a:gd name="T10" fmla="*/ 57 w 141"/>
              <a:gd name="T11" fmla="*/ 134 h 214"/>
              <a:gd name="T12" fmla="*/ 80 w 141"/>
              <a:gd name="T13" fmla="*/ 109 h 214"/>
              <a:gd name="T14" fmla="*/ 93 w 141"/>
              <a:gd name="T15" fmla="*/ 92 h 214"/>
              <a:gd name="T16" fmla="*/ 102 w 141"/>
              <a:gd name="T17" fmla="*/ 76 h 214"/>
              <a:gd name="T18" fmla="*/ 103 w 141"/>
              <a:gd name="T19" fmla="*/ 59 h 214"/>
              <a:gd name="T20" fmla="*/ 102 w 141"/>
              <a:gd name="T21" fmla="*/ 45 h 214"/>
              <a:gd name="T22" fmla="*/ 93 w 141"/>
              <a:gd name="T23" fmla="*/ 35 h 214"/>
              <a:gd name="T24" fmla="*/ 80 w 141"/>
              <a:gd name="T25" fmla="*/ 26 h 214"/>
              <a:gd name="T26" fmla="*/ 63 w 141"/>
              <a:gd name="T27" fmla="*/ 25 h 214"/>
              <a:gd name="T28" fmla="*/ 50 w 141"/>
              <a:gd name="T29" fmla="*/ 26 h 214"/>
              <a:gd name="T30" fmla="*/ 36 w 141"/>
              <a:gd name="T31" fmla="*/ 29 h 214"/>
              <a:gd name="T32" fmla="*/ 20 w 141"/>
              <a:gd name="T33" fmla="*/ 35 h 214"/>
              <a:gd name="T34" fmla="*/ 6 w 141"/>
              <a:gd name="T35" fmla="*/ 43 h 214"/>
              <a:gd name="T36" fmla="*/ 4 w 141"/>
              <a:gd name="T37" fmla="*/ 43 h 214"/>
              <a:gd name="T38" fmla="*/ 4 w 141"/>
              <a:gd name="T39" fmla="*/ 13 h 214"/>
              <a:gd name="T40" fmla="*/ 16 w 141"/>
              <a:gd name="T41" fmla="*/ 9 h 214"/>
              <a:gd name="T42" fmla="*/ 32 w 141"/>
              <a:gd name="T43" fmla="*/ 4 h 214"/>
              <a:gd name="T44" fmla="*/ 47 w 141"/>
              <a:gd name="T45" fmla="*/ 2 h 214"/>
              <a:gd name="T46" fmla="*/ 63 w 141"/>
              <a:gd name="T47" fmla="*/ 0 h 214"/>
              <a:gd name="T48" fmla="*/ 79 w 141"/>
              <a:gd name="T49" fmla="*/ 2 h 214"/>
              <a:gd name="T50" fmla="*/ 105 w 141"/>
              <a:gd name="T51" fmla="*/ 9 h 214"/>
              <a:gd name="T52" fmla="*/ 113 w 141"/>
              <a:gd name="T53" fmla="*/ 16 h 214"/>
              <a:gd name="T54" fmla="*/ 122 w 141"/>
              <a:gd name="T55" fmla="*/ 25 h 214"/>
              <a:gd name="T56" fmla="*/ 132 w 141"/>
              <a:gd name="T57" fmla="*/ 45 h 214"/>
              <a:gd name="T58" fmla="*/ 132 w 141"/>
              <a:gd name="T59" fmla="*/ 58 h 214"/>
              <a:gd name="T60" fmla="*/ 132 w 141"/>
              <a:gd name="T61" fmla="*/ 69 h 214"/>
              <a:gd name="T62" fmla="*/ 129 w 141"/>
              <a:gd name="T63" fmla="*/ 81 h 214"/>
              <a:gd name="T64" fmla="*/ 126 w 141"/>
              <a:gd name="T65" fmla="*/ 91 h 214"/>
              <a:gd name="T66" fmla="*/ 121 w 141"/>
              <a:gd name="T67" fmla="*/ 99 h 214"/>
              <a:gd name="T68" fmla="*/ 115 w 141"/>
              <a:gd name="T69" fmla="*/ 108 h 214"/>
              <a:gd name="T70" fmla="*/ 108 w 141"/>
              <a:gd name="T71" fmla="*/ 117 h 214"/>
              <a:gd name="T72" fmla="*/ 99 w 141"/>
              <a:gd name="T73" fmla="*/ 125 h 214"/>
              <a:gd name="T74" fmla="*/ 89 w 141"/>
              <a:gd name="T75" fmla="*/ 135 h 214"/>
              <a:gd name="T76" fmla="*/ 75 w 141"/>
              <a:gd name="T77" fmla="*/ 150 h 214"/>
              <a:gd name="T78" fmla="*/ 59 w 141"/>
              <a:gd name="T79" fmla="*/ 164 h 214"/>
              <a:gd name="T80" fmla="*/ 43 w 141"/>
              <a:gd name="T81" fmla="*/ 177 h 214"/>
              <a:gd name="T82" fmla="*/ 29 w 141"/>
              <a:gd name="T83" fmla="*/ 190 h 214"/>
              <a:gd name="T84" fmla="*/ 141 w 141"/>
              <a:gd name="T85" fmla="*/ 190 h 214"/>
              <a:gd name="T86" fmla="*/ 141 w 141"/>
              <a:gd name="T87"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4">
                <a:moveTo>
                  <a:pt x="141" y="214"/>
                </a:moveTo>
                <a:lnTo>
                  <a:pt x="0" y="214"/>
                </a:lnTo>
                <a:lnTo>
                  <a:pt x="0" y="184"/>
                </a:lnTo>
                <a:lnTo>
                  <a:pt x="29" y="160"/>
                </a:lnTo>
                <a:lnTo>
                  <a:pt x="43" y="147"/>
                </a:lnTo>
                <a:lnTo>
                  <a:pt x="57" y="134"/>
                </a:lnTo>
                <a:lnTo>
                  <a:pt x="80" y="109"/>
                </a:lnTo>
                <a:lnTo>
                  <a:pt x="93" y="92"/>
                </a:lnTo>
                <a:lnTo>
                  <a:pt x="102" y="76"/>
                </a:lnTo>
                <a:lnTo>
                  <a:pt x="103" y="59"/>
                </a:lnTo>
                <a:lnTo>
                  <a:pt x="102" y="45"/>
                </a:lnTo>
                <a:lnTo>
                  <a:pt x="93" y="35"/>
                </a:lnTo>
                <a:lnTo>
                  <a:pt x="80" y="26"/>
                </a:lnTo>
                <a:lnTo>
                  <a:pt x="63" y="25"/>
                </a:lnTo>
                <a:lnTo>
                  <a:pt x="50" y="26"/>
                </a:lnTo>
                <a:lnTo>
                  <a:pt x="36" y="29"/>
                </a:lnTo>
                <a:lnTo>
                  <a:pt x="20" y="35"/>
                </a:lnTo>
                <a:lnTo>
                  <a:pt x="6" y="43"/>
                </a:lnTo>
                <a:lnTo>
                  <a:pt x="4" y="43"/>
                </a:lnTo>
                <a:lnTo>
                  <a:pt x="4" y="13"/>
                </a:lnTo>
                <a:lnTo>
                  <a:pt x="16" y="9"/>
                </a:lnTo>
                <a:lnTo>
                  <a:pt x="32" y="4"/>
                </a:lnTo>
                <a:lnTo>
                  <a:pt x="47" y="2"/>
                </a:lnTo>
                <a:lnTo>
                  <a:pt x="63" y="0"/>
                </a:lnTo>
                <a:lnTo>
                  <a:pt x="79" y="2"/>
                </a:lnTo>
                <a:lnTo>
                  <a:pt x="105" y="9"/>
                </a:lnTo>
                <a:lnTo>
                  <a:pt x="113" y="16"/>
                </a:lnTo>
                <a:lnTo>
                  <a:pt x="122" y="25"/>
                </a:lnTo>
                <a:lnTo>
                  <a:pt x="132" y="45"/>
                </a:lnTo>
                <a:lnTo>
                  <a:pt x="132" y="58"/>
                </a:lnTo>
                <a:lnTo>
                  <a:pt x="132" y="69"/>
                </a:lnTo>
                <a:lnTo>
                  <a:pt x="129" y="81"/>
                </a:lnTo>
                <a:lnTo>
                  <a:pt x="126" y="91"/>
                </a:lnTo>
                <a:lnTo>
                  <a:pt x="121" y="99"/>
                </a:lnTo>
                <a:lnTo>
                  <a:pt x="115" y="108"/>
                </a:lnTo>
                <a:lnTo>
                  <a:pt x="108" y="117"/>
                </a:lnTo>
                <a:lnTo>
                  <a:pt x="99" y="125"/>
                </a:lnTo>
                <a:lnTo>
                  <a:pt x="89" y="135"/>
                </a:lnTo>
                <a:lnTo>
                  <a:pt x="75" y="150"/>
                </a:lnTo>
                <a:lnTo>
                  <a:pt x="59" y="164"/>
                </a:lnTo>
                <a:lnTo>
                  <a:pt x="43" y="177"/>
                </a:lnTo>
                <a:lnTo>
                  <a:pt x="29" y="190"/>
                </a:lnTo>
                <a:lnTo>
                  <a:pt x="141" y="190"/>
                </a:lnTo>
                <a:lnTo>
                  <a:pt x="141" y="214"/>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p:nvSpPr>
        <p:spPr bwMode="auto">
          <a:xfrm>
            <a:off x="5767242" y="5215837"/>
            <a:ext cx="137054" cy="216241"/>
          </a:xfrm>
          <a:custGeom>
            <a:avLst/>
            <a:gdLst>
              <a:gd name="T0" fmla="*/ 135 w 135"/>
              <a:gd name="T1" fmla="*/ 143 h 215"/>
              <a:gd name="T2" fmla="*/ 135 w 135"/>
              <a:gd name="T3" fmla="*/ 157 h 215"/>
              <a:gd name="T4" fmla="*/ 131 w 135"/>
              <a:gd name="T5" fmla="*/ 172 h 215"/>
              <a:gd name="T6" fmla="*/ 125 w 135"/>
              <a:gd name="T7" fmla="*/ 185 h 215"/>
              <a:gd name="T8" fmla="*/ 116 w 135"/>
              <a:gd name="T9" fmla="*/ 193 h 215"/>
              <a:gd name="T10" fmla="*/ 105 w 135"/>
              <a:gd name="T11" fmla="*/ 203 h 215"/>
              <a:gd name="T12" fmla="*/ 92 w 135"/>
              <a:gd name="T13" fmla="*/ 209 h 215"/>
              <a:gd name="T14" fmla="*/ 77 w 135"/>
              <a:gd name="T15" fmla="*/ 213 h 215"/>
              <a:gd name="T16" fmla="*/ 59 w 135"/>
              <a:gd name="T17" fmla="*/ 215 h 215"/>
              <a:gd name="T18" fmla="*/ 43 w 135"/>
              <a:gd name="T19" fmla="*/ 213 h 215"/>
              <a:gd name="T20" fmla="*/ 26 w 135"/>
              <a:gd name="T21" fmla="*/ 210 h 215"/>
              <a:gd name="T22" fmla="*/ 11 w 135"/>
              <a:gd name="T23" fmla="*/ 206 h 215"/>
              <a:gd name="T24" fmla="*/ 0 w 135"/>
              <a:gd name="T25" fmla="*/ 202 h 215"/>
              <a:gd name="T26" fmla="*/ 0 w 135"/>
              <a:gd name="T27" fmla="*/ 173 h 215"/>
              <a:gd name="T28" fmla="*/ 1 w 135"/>
              <a:gd name="T29" fmla="*/ 173 h 215"/>
              <a:gd name="T30" fmla="*/ 14 w 135"/>
              <a:gd name="T31" fmla="*/ 179 h 215"/>
              <a:gd name="T32" fmla="*/ 29 w 135"/>
              <a:gd name="T33" fmla="*/ 185 h 215"/>
              <a:gd name="T34" fmla="*/ 44 w 135"/>
              <a:gd name="T35" fmla="*/ 189 h 215"/>
              <a:gd name="T36" fmla="*/ 59 w 135"/>
              <a:gd name="T37" fmla="*/ 190 h 215"/>
              <a:gd name="T38" fmla="*/ 69 w 135"/>
              <a:gd name="T39" fmla="*/ 189 h 215"/>
              <a:gd name="T40" fmla="*/ 77 w 135"/>
              <a:gd name="T41" fmla="*/ 187 h 215"/>
              <a:gd name="T42" fmla="*/ 88 w 135"/>
              <a:gd name="T43" fmla="*/ 183 h 215"/>
              <a:gd name="T44" fmla="*/ 95 w 135"/>
              <a:gd name="T45" fmla="*/ 177 h 215"/>
              <a:gd name="T46" fmla="*/ 100 w 135"/>
              <a:gd name="T47" fmla="*/ 170 h 215"/>
              <a:gd name="T48" fmla="*/ 103 w 135"/>
              <a:gd name="T49" fmla="*/ 163 h 215"/>
              <a:gd name="T50" fmla="*/ 106 w 135"/>
              <a:gd name="T51" fmla="*/ 154 h 215"/>
              <a:gd name="T52" fmla="*/ 108 w 135"/>
              <a:gd name="T53" fmla="*/ 143 h 215"/>
              <a:gd name="T54" fmla="*/ 106 w 135"/>
              <a:gd name="T55" fmla="*/ 133 h 215"/>
              <a:gd name="T56" fmla="*/ 103 w 135"/>
              <a:gd name="T57" fmla="*/ 126 h 215"/>
              <a:gd name="T58" fmla="*/ 99 w 135"/>
              <a:gd name="T59" fmla="*/ 118 h 215"/>
              <a:gd name="T60" fmla="*/ 93 w 135"/>
              <a:gd name="T61" fmla="*/ 113 h 215"/>
              <a:gd name="T62" fmla="*/ 85 w 135"/>
              <a:gd name="T63" fmla="*/ 108 h 215"/>
              <a:gd name="T64" fmla="*/ 75 w 135"/>
              <a:gd name="T65" fmla="*/ 105 h 215"/>
              <a:gd name="T66" fmla="*/ 65 w 135"/>
              <a:gd name="T67" fmla="*/ 104 h 215"/>
              <a:gd name="T68" fmla="*/ 52 w 135"/>
              <a:gd name="T69" fmla="*/ 104 h 215"/>
              <a:gd name="T70" fmla="*/ 40 w 135"/>
              <a:gd name="T71" fmla="*/ 104 h 215"/>
              <a:gd name="T72" fmla="*/ 29 w 135"/>
              <a:gd name="T73" fmla="*/ 105 h 215"/>
              <a:gd name="T74" fmla="*/ 17 w 135"/>
              <a:gd name="T75" fmla="*/ 107 h 215"/>
              <a:gd name="T76" fmla="*/ 8 w 135"/>
              <a:gd name="T77" fmla="*/ 108 h 215"/>
              <a:gd name="T78" fmla="*/ 8 w 135"/>
              <a:gd name="T79" fmla="*/ 0 h 215"/>
              <a:gd name="T80" fmla="*/ 134 w 135"/>
              <a:gd name="T81" fmla="*/ 0 h 215"/>
              <a:gd name="T82" fmla="*/ 134 w 135"/>
              <a:gd name="T83" fmla="*/ 25 h 215"/>
              <a:gd name="T84" fmla="*/ 36 w 135"/>
              <a:gd name="T85" fmla="*/ 25 h 215"/>
              <a:gd name="T86" fmla="*/ 36 w 135"/>
              <a:gd name="T87" fmla="*/ 81 h 215"/>
              <a:gd name="T88" fmla="*/ 42 w 135"/>
              <a:gd name="T89" fmla="*/ 81 h 215"/>
              <a:gd name="T90" fmla="*/ 47 w 135"/>
              <a:gd name="T91" fmla="*/ 80 h 215"/>
              <a:gd name="T92" fmla="*/ 54 w 135"/>
              <a:gd name="T93" fmla="*/ 80 h 215"/>
              <a:gd name="T94" fmla="*/ 59 w 135"/>
              <a:gd name="T95" fmla="*/ 80 h 215"/>
              <a:gd name="T96" fmla="*/ 75 w 135"/>
              <a:gd name="T97" fmla="*/ 81 h 215"/>
              <a:gd name="T98" fmla="*/ 89 w 135"/>
              <a:gd name="T99" fmla="*/ 82 h 215"/>
              <a:gd name="T100" fmla="*/ 100 w 135"/>
              <a:gd name="T101" fmla="*/ 87 h 215"/>
              <a:gd name="T102" fmla="*/ 112 w 135"/>
              <a:gd name="T103" fmla="*/ 92 h 215"/>
              <a:gd name="T104" fmla="*/ 122 w 135"/>
              <a:gd name="T105" fmla="*/ 101 h 215"/>
              <a:gd name="T106" fmla="*/ 129 w 135"/>
              <a:gd name="T107" fmla="*/ 113 h 215"/>
              <a:gd name="T108" fmla="*/ 135 w 135"/>
              <a:gd name="T109" fmla="*/ 126 h 215"/>
              <a:gd name="T110" fmla="*/ 135 w 135"/>
              <a:gd name="T111" fmla="*/ 14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215">
                <a:moveTo>
                  <a:pt x="135" y="143"/>
                </a:moveTo>
                <a:lnTo>
                  <a:pt x="135" y="157"/>
                </a:lnTo>
                <a:lnTo>
                  <a:pt x="131" y="172"/>
                </a:lnTo>
                <a:lnTo>
                  <a:pt x="125" y="185"/>
                </a:lnTo>
                <a:lnTo>
                  <a:pt x="116" y="193"/>
                </a:lnTo>
                <a:lnTo>
                  <a:pt x="105" y="203"/>
                </a:lnTo>
                <a:lnTo>
                  <a:pt x="92" y="209"/>
                </a:lnTo>
                <a:lnTo>
                  <a:pt x="77" y="213"/>
                </a:lnTo>
                <a:lnTo>
                  <a:pt x="59" y="215"/>
                </a:lnTo>
                <a:lnTo>
                  <a:pt x="43" y="213"/>
                </a:lnTo>
                <a:lnTo>
                  <a:pt x="26" y="210"/>
                </a:lnTo>
                <a:lnTo>
                  <a:pt x="11" y="206"/>
                </a:lnTo>
                <a:lnTo>
                  <a:pt x="0" y="202"/>
                </a:lnTo>
                <a:lnTo>
                  <a:pt x="0" y="173"/>
                </a:lnTo>
                <a:lnTo>
                  <a:pt x="1" y="173"/>
                </a:lnTo>
                <a:lnTo>
                  <a:pt x="14" y="179"/>
                </a:lnTo>
                <a:lnTo>
                  <a:pt x="29" y="185"/>
                </a:lnTo>
                <a:lnTo>
                  <a:pt x="44" y="189"/>
                </a:lnTo>
                <a:lnTo>
                  <a:pt x="59" y="190"/>
                </a:lnTo>
                <a:lnTo>
                  <a:pt x="69" y="189"/>
                </a:lnTo>
                <a:lnTo>
                  <a:pt x="77" y="187"/>
                </a:lnTo>
                <a:lnTo>
                  <a:pt x="88" y="183"/>
                </a:lnTo>
                <a:lnTo>
                  <a:pt x="95" y="177"/>
                </a:lnTo>
                <a:lnTo>
                  <a:pt x="100" y="170"/>
                </a:lnTo>
                <a:lnTo>
                  <a:pt x="103" y="163"/>
                </a:lnTo>
                <a:lnTo>
                  <a:pt x="106" y="154"/>
                </a:lnTo>
                <a:lnTo>
                  <a:pt x="108" y="143"/>
                </a:lnTo>
                <a:lnTo>
                  <a:pt x="106" y="133"/>
                </a:lnTo>
                <a:lnTo>
                  <a:pt x="103" y="126"/>
                </a:lnTo>
                <a:lnTo>
                  <a:pt x="99" y="118"/>
                </a:lnTo>
                <a:lnTo>
                  <a:pt x="93" y="113"/>
                </a:lnTo>
                <a:lnTo>
                  <a:pt x="85" y="108"/>
                </a:lnTo>
                <a:lnTo>
                  <a:pt x="75" y="105"/>
                </a:lnTo>
                <a:lnTo>
                  <a:pt x="65" y="104"/>
                </a:lnTo>
                <a:lnTo>
                  <a:pt x="52" y="104"/>
                </a:lnTo>
                <a:lnTo>
                  <a:pt x="40" y="104"/>
                </a:lnTo>
                <a:lnTo>
                  <a:pt x="29" y="105"/>
                </a:lnTo>
                <a:lnTo>
                  <a:pt x="17" y="107"/>
                </a:lnTo>
                <a:lnTo>
                  <a:pt x="8" y="108"/>
                </a:lnTo>
                <a:lnTo>
                  <a:pt x="8" y="0"/>
                </a:lnTo>
                <a:lnTo>
                  <a:pt x="134" y="0"/>
                </a:lnTo>
                <a:lnTo>
                  <a:pt x="134" y="25"/>
                </a:lnTo>
                <a:lnTo>
                  <a:pt x="36" y="25"/>
                </a:lnTo>
                <a:lnTo>
                  <a:pt x="36" y="81"/>
                </a:lnTo>
                <a:lnTo>
                  <a:pt x="42" y="81"/>
                </a:lnTo>
                <a:lnTo>
                  <a:pt x="47" y="80"/>
                </a:lnTo>
                <a:lnTo>
                  <a:pt x="54" y="80"/>
                </a:lnTo>
                <a:lnTo>
                  <a:pt x="59" y="80"/>
                </a:lnTo>
                <a:lnTo>
                  <a:pt x="75" y="81"/>
                </a:lnTo>
                <a:lnTo>
                  <a:pt x="89" y="82"/>
                </a:lnTo>
                <a:lnTo>
                  <a:pt x="100" y="87"/>
                </a:lnTo>
                <a:lnTo>
                  <a:pt x="112" y="92"/>
                </a:lnTo>
                <a:lnTo>
                  <a:pt x="122" y="101"/>
                </a:lnTo>
                <a:lnTo>
                  <a:pt x="129" y="113"/>
                </a:lnTo>
                <a:lnTo>
                  <a:pt x="135" y="126"/>
                </a:lnTo>
                <a:lnTo>
                  <a:pt x="135" y="143"/>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noEditPoints="1"/>
          </p:cNvSpPr>
          <p:nvPr/>
        </p:nvSpPr>
        <p:spPr bwMode="auto">
          <a:xfrm>
            <a:off x="5943889" y="5209746"/>
            <a:ext cx="149237" cy="222332"/>
          </a:xfrm>
          <a:custGeom>
            <a:avLst/>
            <a:gdLst>
              <a:gd name="T0" fmla="*/ 148 w 148"/>
              <a:gd name="T1" fmla="*/ 161 h 219"/>
              <a:gd name="T2" fmla="*/ 127 w 148"/>
              <a:gd name="T3" fmla="*/ 199 h 219"/>
              <a:gd name="T4" fmla="*/ 91 w 148"/>
              <a:gd name="T5" fmla="*/ 217 h 219"/>
              <a:gd name="T6" fmla="*/ 61 w 148"/>
              <a:gd name="T7" fmla="*/ 217 h 219"/>
              <a:gd name="T8" fmla="*/ 36 w 148"/>
              <a:gd name="T9" fmla="*/ 207 h 219"/>
              <a:gd name="T10" fmla="*/ 15 w 148"/>
              <a:gd name="T11" fmla="*/ 186 h 219"/>
              <a:gd name="T12" fmla="*/ 2 w 148"/>
              <a:gd name="T13" fmla="*/ 148 h 219"/>
              <a:gd name="T14" fmla="*/ 2 w 148"/>
              <a:gd name="T15" fmla="*/ 95 h 219"/>
              <a:gd name="T16" fmla="*/ 13 w 148"/>
              <a:gd name="T17" fmla="*/ 52 h 219"/>
              <a:gd name="T18" fmla="*/ 39 w 148"/>
              <a:gd name="T19" fmla="*/ 20 h 219"/>
              <a:gd name="T20" fmla="*/ 78 w 148"/>
              <a:gd name="T21" fmla="*/ 3 h 219"/>
              <a:gd name="T22" fmla="*/ 111 w 148"/>
              <a:gd name="T23" fmla="*/ 2 h 219"/>
              <a:gd name="T24" fmla="*/ 123 w 148"/>
              <a:gd name="T25" fmla="*/ 3 h 219"/>
              <a:gd name="T26" fmla="*/ 128 w 148"/>
              <a:gd name="T27" fmla="*/ 30 h 219"/>
              <a:gd name="T28" fmla="*/ 123 w 148"/>
              <a:gd name="T29" fmla="*/ 29 h 219"/>
              <a:gd name="T30" fmla="*/ 107 w 148"/>
              <a:gd name="T31" fmla="*/ 25 h 219"/>
              <a:gd name="T32" fmla="*/ 84 w 148"/>
              <a:gd name="T33" fmla="*/ 26 h 219"/>
              <a:gd name="T34" fmla="*/ 51 w 148"/>
              <a:gd name="T35" fmla="*/ 43 h 219"/>
              <a:gd name="T36" fmla="*/ 32 w 148"/>
              <a:gd name="T37" fmla="*/ 79 h 219"/>
              <a:gd name="T38" fmla="*/ 42 w 148"/>
              <a:gd name="T39" fmla="*/ 88 h 219"/>
              <a:gd name="T40" fmla="*/ 65 w 148"/>
              <a:gd name="T41" fmla="*/ 81 h 219"/>
              <a:gd name="T42" fmla="*/ 92 w 148"/>
              <a:gd name="T43" fmla="*/ 81 h 219"/>
              <a:gd name="T44" fmla="*/ 112 w 148"/>
              <a:gd name="T45" fmla="*/ 86 h 219"/>
              <a:gd name="T46" fmla="*/ 135 w 148"/>
              <a:gd name="T47" fmla="*/ 102 h 219"/>
              <a:gd name="T48" fmla="*/ 147 w 148"/>
              <a:gd name="T49" fmla="*/ 128 h 219"/>
              <a:gd name="T50" fmla="*/ 120 w 148"/>
              <a:gd name="T51" fmla="*/ 147 h 219"/>
              <a:gd name="T52" fmla="*/ 117 w 148"/>
              <a:gd name="T53" fmla="*/ 125 h 219"/>
              <a:gd name="T54" fmla="*/ 104 w 148"/>
              <a:gd name="T55" fmla="*/ 111 h 219"/>
              <a:gd name="T56" fmla="*/ 89 w 148"/>
              <a:gd name="T57" fmla="*/ 105 h 219"/>
              <a:gd name="T58" fmla="*/ 72 w 148"/>
              <a:gd name="T59" fmla="*/ 104 h 219"/>
              <a:gd name="T60" fmla="*/ 51 w 148"/>
              <a:gd name="T61" fmla="*/ 107 h 219"/>
              <a:gd name="T62" fmla="*/ 29 w 148"/>
              <a:gd name="T63" fmla="*/ 115 h 219"/>
              <a:gd name="T64" fmla="*/ 29 w 148"/>
              <a:gd name="T65" fmla="*/ 121 h 219"/>
              <a:gd name="T66" fmla="*/ 29 w 148"/>
              <a:gd name="T67" fmla="*/ 128 h 219"/>
              <a:gd name="T68" fmla="*/ 33 w 148"/>
              <a:gd name="T69" fmla="*/ 163 h 219"/>
              <a:gd name="T70" fmla="*/ 46 w 148"/>
              <a:gd name="T71" fmla="*/ 183 h 219"/>
              <a:gd name="T72" fmla="*/ 61 w 148"/>
              <a:gd name="T73" fmla="*/ 193 h 219"/>
              <a:gd name="T74" fmla="*/ 76 w 148"/>
              <a:gd name="T75" fmla="*/ 196 h 219"/>
              <a:gd name="T76" fmla="*/ 102 w 148"/>
              <a:gd name="T77" fmla="*/ 189 h 219"/>
              <a:gd name="T78" fmla="*/ 114 w 148"/>
              <a:gd name="T79" fmla="*/ 176 h 219"/>
              <a:gd name="T80" fmla="*/ 120 w 148"/>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9">
                <a:moveTo>
                  <a:pt x="148" y="145"/>
                </a:moveTo>
                <a:lnTo>
                  <a:pt x="148" y="161"/>
                </a:lnTo>
                <a:lnTo>
                  <a:pt x="137" y="187"/>
                </a:lnTo>
                <a:lnTo>
                  <a:pt x="127" y="199"/>
                </a:lnTo>
                <a:lnTo>
                  <a:pt x="117" y="207"/>
                </a:lnTo>
                <a:lnTo>
                  <a:pt x="91" y="217"/>
                </a:lnTo>
                <a:lnTo>
                  <a:pt x="76" y="219"/>
                </a:lnTo>
                <a:lnTo>
                  <a:pt x="61" y="217"/>
                </a:lnTo>
                <a:lnTo>
                  <a:pt x="48" y="213"/>
                </a:lnTo>
                <a:lnTo>
                  <a:pt x="36" y="207"/>
                </a:lnTo>
                <a:lnTo>
                  <a:pt x="26" y="199"/>
                </a:lnTo>
                <a:lnTo>
                  <a:pt x="15" y="186"/>
                </a:lnTo>
                <a:lnTo>
                  <a:pt x="7" y="168"/>
                </a:lnTo>
                <a:lnTo>
                  <a:pt x="2" y="148"/>
                </a:lnTo>
                <a:lnTo>
                  <a:pt x="0" y="122"/>
                </a:lnTo>
                <a:lnTo>
                  <a:pt x="2" y="95"/>
                </a:lnTo>
                <a:lnTo>
                  <a:pt x="6" y="72"/>
                </a:lnTo>
                <a:lnTo>
                  <a:pt x="13" y="52"/>
                </a:lnTo>
                <a:lnTo>
                  <a:pt x="26" y="35"/>
                </a:lnTo>
                <a:lnTo>
                  <a:pt x="39" y="20"/>
                </a:lnTo>
                <a:lnTo>
                  <a:pt x="58" y="10"/>
                </a:lnTo>
                <a:lnTo>
                  <a:pt x="78" y="3"/>
                </a:lnTo>
                <a:lnTo>
                  <a:pt x="102" y="0"/>
                </a:lnTo>
                <a:lnTo>
                  <a:pt x="111" y="2"/>
                </a:lnTo>
                <a:lnTo>
                  <a:pt x="117" y="2"/>
                </a:lnTo>
                <a:lnTo>
                  <a:pt x="123" y="3"/>
                </a:lnTo>
                <a:lnTo>
                  <a:pt x="128" y="4"/>
                </a:lnTo>
                <a:lnTo>
                  <a:pt x="128" y="30"/>
                </a:lnTo>
                <a:lnTo>
                  <a:pt x="127" y="30"/>
                </a:lnTo>
                <a:lnTo>
                  <a:pt x="123" y="29"/>
                </a:lnTo>
                <a:lnTo>
                  <a:pt x="115" y="27"/>
                </a:lnTo>
                <a:lnTo>
                  <a:pt x="107" y="25"/>
                </a:lnTo>
                <a:lnTo>
                  <a:pt x="98" y="25"/>
                </a:lnTo>
                <a:lnTo>
                  <a:pt x="84" y="26"/>
                </a:lnTo>
                <a:lnTo>
                  <a:pt x="61" y="35"/>
                </a:lnTo>
                <a:lnTo>
                  <a:pt x="51" y="43"/>
                </a:lnTo>
                <a:lnTo>
                  <a:pt x="42" y="53"/>
                </a:lnTo>
                <a:lnTo>
                  <a:pt x="32" y="79"/>
                </a:lnTo>
                <a:lnTo>
                  <a:pt x="29" y="95"/>
                </a:lnTo>
                <a:lnTo>
                  <a:pt x="42" y="88"/>
                </a:lnTo>
                <a:lnTo>
                  <a:pt x="53" y="84"/>
                </a:lnTo>
                <a:lnTo>
                  <a:pt x="65" y="81"/>
                </a:lnTo>
                <a:lnTo>
                  <a:pt x="79" y="81"/>
                </a:lnTo>
                <a:lnTo>
                  <a:pt x="92" y="81"/>
                </a:lnTo>
                <a:lnTo>
                  <a:pt x="102" y="82"/>
                </a:lnTo>
                <a:lnTo>
                  <a:pt x="112" y="86"/>
                </a:lnTo>
                <a:lnTo>
                  <a:pt x="124" y="92"/>
                </a:lnTo>
                <a:lnTo>
                  <a:pt x="135" y="102"/>
                </a:lnTo>
                <a:lnTo>
                  <a:pt x="143" y="114"/>
                </a:lnTo>
                <a:lnTo>
                  <a:pt x="147" y="128"/>
                </a:lnTo>
                <a:lnTo>
                  <a:pt x="148" y="145"/>
                </a:lnTo>
                <a:close/>
                <a:moveTo>
                  <a:pt x="120" y="147"/>
                </a:moveTo>
                <a:lnTo>
                  <a:pt x="120" y="135"/>
                </a:lnTo>
                <a:lnTo>
                  <a:pt x="117" y="125"/>
                </a:lnTo>
                <a:lnTo>
                  <a:pt x="111" y="117"/>
                </a:lnTo>
                <a:lnTo>
                  <a:pt x="104" y="111"/>
                </a:lnTo>
                <a:lnTo>
                  <a:pt x="97" y="107"/>
                </a:lnTo>
                <a:lnTo>
                  <a:pt x="89" y="105"/>
                </a:lnTo>
                <a:lnTo>
                  <a:pt x="81" y="104"/>
                </a:lnTo>
                <a:lnTo>
                  <a:pt x="72" y="104"/>
                </a:lnTo>
                <a:lnTo>
                  <a:pt x="61" y="104"/>
                </a:lnTo>
                <a:lnTo>
                  <a:pt x="51" y="107"/>
                </a:lnTo>
                <a:lnTo>
                  <a:pt x="41" y="109"/>
                </a:lnTo>
                <a:lnTo>
                  <a:pt x="29" y="115"/>
                </a:lnTo>
                <a:lnTo>
                  <a:pt x="29" y="118"/>
                </a:lnTo>
                <a:lnTo>
                  <a:pt x="29" y="121"/>
                </a:lnTo>
                <a:lnTo>
                  <a:pt x="29" y="124"/>
                </a:lnTo>
                <a:lnTo>
                  <a:pt x="29" y="128"/>
                </a:lnTo>
                <a:lnTo>
                  <a:pt x="29" y="148"/>
                </a:lnTo>
                <a:lnTo>
                  <a:pt x="33" y="163"/>
                </a:lnTo>
                <a:lnTo>
                  <a:pt x="39" y="176"/>
                </a:lnTo>
                <a:lnTo>
                  <a:pt x="46" y="183"/>
                </a:lnTo>
                <a:lnTo>
                  <a:pt x="52" y="189"/>
                </a:lnTo>
                <a:lnTo>
                  <a:pt x="61" y="193"/>
                </a:lnTo>
                <a:lnTo>
                  <a:pt x="68" y="194"/>
                </a:lnTo>
                <a:lnTo>
                  <a:pt x="76" y="196"/>
                </a:lnTo>
                <a:lnTo>
                  <a:pt x="87" y="194"/>
                </a:lnTo>
                <a:lnTo>
                  <a:pt x="102" y="189"/>
                </a:lnTo>
                <a:lnTo>
                  <a:pt x="108" y="183"/>
                </a:lnTo>
                <a:lnTo>
                  <a:pt x="114" y="176"/>
                </a:lnTo>
                <a:lnTo>
                  <a:pt x="120" y="158"/>
                </a:lnTo>
                <a:lnTo>
                  <a:pt x="120" y="147"/>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4365802" y="2634603"/>
            <a:ext cx="825866" cy="369332"/>
          </a:xfrm>
          <a:prstGeom prst="rect">
            <a:avLst/>
          </a:prstGeom>
          <a:noFill/>
        </p:spPr>
        <p:txBody>
          <a:bodyPr wrap="none" rtlCol="0">
            <a:spAutoFit/>
          </a:bodyPr>
          <a:lstStyle/>
          <a:p>
            <a:r>
              <a:rPr lang="en-US" sz="1800" b="0" dirty="0">
                <a:solidFill>
                  <a:schemeClr val="tx1"/>
                </a:solidFill>
              </a:rPr>
              <a:t>cycles</a:t>
            </a:r>
            <a:endParaRPr lang="en-US" sz="1050" b="0" dirty="0">
              <a:solidFill>
                <a:schemeClr val="tx1"/>
              </a:solidFill>
            </a:endParaRPr>
          </a:p>
        </p:txBody>
      </p:sp>
      <p:sp>
        <p:nvSpPr>
          <p:cNvPr id="44" name="TextBox 43"/>
          <p:cNvSpPr txBox="1"/>
          <p:nvPr/>
        </p:nvSpPr>
        <p:spPr>
          <a:xfrm>
            <a:off x="4520206" y="5802868"/>
            <a:ext cx="825866" cy="369332"/>
          </a:xfrm>
          <a:prstGeom prst="rect">
            <a:avLst/>
          </a:prstGeom>
          <a:noFill/>
        </p:spPr>
        <p:txBody>
          <a:bodyPr wrap="none" rtlCol="0">
            <a:spAutoFit/>
          </a:bodyPr>
          <a:lstStyle/>
          <a:p>
            <a:r>
              <a:rPr lang="en-US" sz="1800" b="0" dirty="0">
                <a:solidFill>
                  <a:schemeClr val="tx1"/>
                </a:solidFill>
              </a:rPr>
              <a:t>cycles</a:t>
            </a:r>
          </a:p>
        </p:txBody>
      </p:sp>
      <p:grpSp>
        <p:nvGrpSpPr>
          <p:cNvPr id="52" name="Group 51"/>
          <p:cNvGrpSpPr/>
          <p:nvPr/>
        </p:nvGrpSpPr>
        <p:grpSpPr>
          <a:xfrm>
            <a:off x="3912440" y="3580059"/>
            <a:ext cx="919786" cy="400110"/>
            <a:chOff x="3912440" y="3580059"/>
            <a:chExt cx="919786" cy="400110"/>
          </a:xfrm>
        </p:grpSpPr>
        <p:cxnSp>
          <p:nvCxnSpPr>
            <p:cNvPr id="46" name="Straight Arrow Connector 45"/>
            <p:cNvCxnSpPr>
              <a:stCxn id="27" idx="1"/>
              <a:endCxn id="20" idx="3"/>
            </p:cNvCxnSpPr>
            <p:nvPr/>
          </p:nvCxnSpPr>
          <p:spPr bwMode="auto">
            <a:xfrm flipV="1">
              <a:off x="3912440" y="3638191"/>
              <a:ext cx="919786" cy="24366"/>
            </a:xfrm>
            <a:prstGeom prst="straightConnector1">
              <a:avLst/>
            </a:prstGeom>
            <a:solidFill>
              <a:schemeClr val="accent1"/>
            </a:solidFill>
            <a:ln w="38100" cap="flat" cmpd="sng" algn="ctr">
              <a:solidFill>
                <a:srgbClr val="9966FF"/>
              </a:solidFill>
              <a:prstDash val="solid"/>
              <a:round/>
              <a:headEnd type="none" w="sm" len="sm"/>
              <a:tailEnd type="triangle"/>
            </a:ln>
            <a:effectLst/>
          </p:spPr>
        </p:cxnSp>
        <p:sp>
          <p:nvSpPr>
            <p:cNvPr id="50" name="TextBox 49"/>
            <p:cNvSpPr txBox="1"/>
            <p:nvPr/>
          </p:nvSpPr>
          <p:spPr>
            <a:xfrm>
              <a:off x="4167551" y="3580059"/>
              <a:ext cx="327334" cy="400110"/>
            </a:xfrm>
            <a:prstGeom prst="rect">
              <a:avLst/>
            </a:prstGeom>
            <a:noFill/>
          </p:spPr>
          <p:txBody>
            <a:bodyPr wrap="none" rtlCol="0">
              <a:spAutoFit/>
            </a:bodyPr>
            <a:lstStyle/>
            <a:p>
              <a:r>
                <a:rPr lang="en-US" dirty="0">
                  <a:solidFill>
                    <a:srgbClr val="9966FF"/>
                  </a:solidFill>
                </a:rPr>
                <a:t>2</a:t>
              </a:r>
            </a:p>
          </p:txBody>
        </p:sp>
      </p:grpSp>
      <p:grpSp>
        <p:nvGrpSpPr>
          <p:cNvPr id="53" name="Group 52"/>
          <p:cNvGrpSpPr/>
          <p:nvPr/>
        </p:nvGrpSpPr>
        <p:grpSpPr>
          <a:xfrm>
            <a:off x="3428181" y="5119334"/>
            <a:ext cx="2110636" cy="400110"/>
            <a:chOff x="3428181" y="5119334"/>
            <a:chExt cx="2110636" cy="400110"/>
          </a:xfrm>
        </p:grpSpPr>
        <p:cxnSp>
          <p:nvCxnSpPr>
            <p:cNvPr id="47" name="Straight Arrow Connector 46"/>
            <p:cNvCxnSpPr>
              <a:stCxn id="30" idx="1"/>
              <a:endCxn id="31" idx="0"/>
            </p:cNvCxnSpPr>
            <p:nvPr/>
          </p:nvCxnSpPr>
          <p:spPr bwMode="auto">
            <a:xfrm flipV="1">
              <a:off x="3428181" y="5148831"/>
              <a:ext cx="2110636" cy="21323"/>
            </a:xfrm>
            <a:prstGeom prst="straightConnector1">
              <a:avLst/>
            </a:prstGeom>
            <a:solidFill>
              <a:schemeClr val="accent1"/>
            </a:solidFill>
            <a:ln w="38100" cap="flat" cmpd="sng" algn="ctr">
              <a:solidFill>
                <a:srgbClr val="9966FF"/>
              </a:solidFill>
              <a:prstDash val="solid"/>
              <a:round/>
              <a:headEnd type="none" w="sm" len="sm"/>
              <a:tailEnd type="triangle"/>
            </a:ln>
            <a:effectLst/>
          </p:spPr>
        </p:cxnSp>
        <p:sp>
          <p:nvSpPr>
            <p:cNvPr id="51" name="TextBox 50"/>
            <p:cNvSpPr txBox="1"/>
            <p:nvPr/>
          </p:nvSpPr>
          <p:spPr>
            <a:xfrm>
              <a:off x="4312056" y="5119334"/>
              <a:ext cx="327334" cy="400110"/>
            </a:xfrm>
            <a:prstGeom prst="rect">
              <a:avLst/>
            </a:prstGeom>
            <a:noFill/>
          </p:spPr>
          <p:txBody>
            <a:bodyPr wrap="none" rtlCol="0">
              <a:spAutoFit/>
            </a:bodyPr>
            <a:lstStyle/>
            <a:p>
              <a:r>
                <a:rPr lang="en-US" dirty="0">
                  <a:solidFill>
                    <a:srgbClr val="9966FF"/>
                  </a:solidFill>
                </a:rPr>
                <a:t>4</a:t>
              </a:r>
            </a:p>
          </p:txBody>
        </p:sp>
      </p:grpSp>
      <p:sp>
        <p:nvSpPr>
          <p:cNvPr id="55" name="Freeform 54"/>
          <p:cNvSpPr/>
          <p:nvPr/>
        </p:nvSpPr>
        <p:spPr bwMode="auto">
          <a:xfrm>
            <a:off x="1938866" y="3401559"/>
            <a:ext cx="4809067" cy="984174"/>
          </a:xfrm>
          <a:custGeom>
            <a:avLst/>
            <a:gdLst>
              <a:gd name="connsiteX0" fmla="*/ 0 w 5122333"/>
              <a:gd name="connsiteY0" fmla="*/ 909638 h 909638"/>
              <a:gd name="connsiteX1" fmla="*/ 1828800 w 5122333"/>
              <a:gd name="connsiteY1" fmla="*/ 96838 h 909638"/>
              <a:gd name="connsiteX2" fmla="*/ 2861733 w 5122333"/>
              <a:gd name="connsiteY2" fmla="*/ 62971 h 909638"/>
              <a:gd name="connsiteX3" fmla="*/ 4715933 w 5122333"/>
              <a:gd name="connsiteY3" fmla="*/ 528638 h 909638"/>
              <a:gd name="connsiteX4" fmla="*/ 4682067 w 5122333"/>
              <a:gd name="connsiteY4" fmla="*/ 79905 h 909638"/>
              <a:gd name="connsiteX5" fmla="*/ 5122333 w 5122333"/>
              <a:gd name="connsiteY5" fmla="*/ 62971 h 909638"/>
              <a:gd name="connsiteX0" fmla="*/ 0 w 4830097"/>
              <a:gd name="connsiteY0" fmla="*/ 909638 h 909638"/>
              <a:gd name="connsiteX1" fmla="*/ 1828800 w 4830097"/>
              <a:gd name="connsiteY1" fmla="*/ 96838 h 909638"/>
              <a:gd name="connsiteX2" fmla="*/ 2861733 w 4830097"/>
              <a:gd name="connsiteY2" fmla="*/ 62971 h 909638"/>
              <a:gd name="connsiteX3" fmla="*/ 4715933 w 4830097"/>
              <a:gd name="connsiteY3" fmla="*/ 528638 h 909638"/>
              <a:gd name="connsiteX4" fmla="*/ 4682067 w 4830097"/>
              <a:gd name="connsiteY4" fmla="*/ 79905 h 909638"/>
              <a:gd name="connsiteX0" fmla="*/ 0 w 4715933"/>
              <a:gd name="connsiteY0" fmla="*/ 909638 h 909638"/>
              <a:gd name="connsiteX1" fmla="*/ 1828800 w 4715933"/>
              <a:gd name="connsiteY1" fmla="*/ 96838 h 909638"/>
              <a:gd name="connsiteX2" fmla="*/ 2861733 w 4715933"/>
              <a:gd name="connsiteY2" fmla="*/ 62971 h 909638"/>
              <a:gd name="connsiteX3" fmla="*/ 4715933 w 4715933"/>
              <a:gd name="connsiteY3" fmla="*/ 528638 h 909638"/>
              <a:gd name="connsiteX0" fmla="*/ 0 w 4715933"/>
              <a:gd name="connsiteY0" fmla="*/ 905001 h 905001"/>
              <a:gd name="connsiteX1" fmla="*/ 1828800 w 4715933"/>
              <a:gd name="connsiteY1" fmla="*/ 92201 h 905001"/>
              <a:gd name="connsiteX2" fmla="*/ 2785533 w 4715933"/>
              <a:gd name="connsiteY2" fmla="*/ 66801 h 905001"/>
              <a:gd name="connsiteX3" fmla="*/ 4715933 w 4715933"/>
              <a:gd name="connsiteY3" fmla="*/ 524001 h 905001"/>
              <a:gd name="connsiteX0" fmla="*/ 0 w 4715933"/>
              <a:gd name="connsiteY0" fmla="*/ 920988 h 920988"/>
              <a:gd name="connsiteX1" fmla="*/ 1828800 w 4715933"/>
              <a:gd name="connsiteY1" fmla="*/ 108188 h 920988"/>
              <a:gd name="connsiteX2" fmla="*/ 2785533 w 4715933"/>
              <a:gd name="connsiteY2" fmla="*/ 82788 h 920988"/>
              <a:gd name="connsiteX3" fmla="*/ 4715933 w 4715933"/>
              <a:gd name="connsiteY3" fmla="*/ 539988 h 920988"/>
              <a:gd name="connsiteX0" fmla="*/ 0 w 4809067"/>
              <a:gd name="connsiteY0" fmla="*/ 992786 h 992786"/>
              <a:gd name="connsiteX1" fmla="*/ 1921934 w 4809067"/>
              <a:gd name="connsiteY1" fmla="*/ 112253 h 992786"/>
              <a:gd name="connsiteX2" fmla="*/ 2878667 w 4809067"/>
              <a:gd name="connsiteY2" fmla="*/ 86853 h 992786"/>
              <a:gd name="connsiteX3" fmla="*/ 4809067 w 4809067"/>
              <a:gd name="connsiteY3" fmla="*/ 544053 h 992786"/>
              <a:gd name="connsiteX0" fmla="*/ 0 w 4809067"/>
              <a:gd name="connsiteY0" fmla="*/ 992786 h 992786"/>
              <a:gd name="connsiteX1" fmla="*/ 1921934 w 4809067"/>
              <a:gd name="connsiteY1" fmla="*/ 112253 h 992786"/>
              <a:gd name="connsiteX2" fmla="*/ 2878667 w 4809067"/>
              <a:gd name="connsiteY2" fmla="*/ 86853 h 992786"/>
              <a:gd name="connsiteX3" fmla="*/ 4809067 w 4809067"/>
              <a:gd name="connsiteY3" fmla="*/ 544053 h 992786"/>
              <a:gd name="connsiteX0" fmla="*/ 0 w 4809067"/>
              <a:gd name="connsiteY0" fmla="*/ 984174 h 984174"/>
              <a:gd name="connsiteX1" fmla="*/ 1921934 w 4809067"/>
              <a:gd name="connsiteY1" fmla="*/ 103641 h 984174"/>
              <a:gd name="connsiteX2" fmla="*/ 2878667 w 4809067"/>
              <a:gd name="connsiteY2" fmla="*/ 78241 h 984174"/>
              <a:gd name="connsiteX3" fmla="*/ 4809067 w 4809067"/>
              <a:gd name="connsiteY3" fmla="*/ 535441 h 984174"/>
            </a:gdLst>
            <a:ahLst/>
            <a:cxnLst>
              <a:cxn ang="0">
                <a:pos x="connsiteX0" y="connsiteY0"/>
              </a:cxn>
              <a:cxn ang="0">
                <a:pos x="connsiteX1" y="connsiteY1"/>
              </a:cxn>
              <a:cxn ang="0">
                <a:pos x="connsiteX2" y="connsiteY2"/>
              </a:cxn>
              <a:cxn ang="0">
                <a:pos x="connsiteX3" y="connsiteY3"/>
              </a:cxn>
            </a:cxnLst>
            <a:rect l="l" t="t" r="r" b="b"/>
            <a:pathLst>
              <a:path w="4809067" h="984174">
                <a:moveTo>
                  <a:pt x="0" y="984174"/>
                </a:moveTo>
                <a:cubicBezTo>
                  <a:pt x="675922" y="648329"/>
                  <a:pt x="1442156" y="254630"/>
                  <a:pt x="1921934" y="103641"/>
                </a:cubicBezTo>
                <a:cubicBezTo>
                  <a:pt x="2401712" y="-47348"/>
                  <a:pt x="2512625" y="-13199"/>
                  <a:pt x="2878667" y="78241"/>
                </a:cubicBezTo>
                <a:cubicBezTo>
                  <a:pt x="3244709" y="169681"/>
                  <a:pt x="4165600" y="383041"/>
                  <a:pt x="4809067" y="535441"/>
                </a:cubicBezTo>
              </a:path>
            </a:pathLst>
          </a:custGeom>
          <a:noFill/>
          <a:ln w="76200" cap="flat" cmpd="sng" algn="ctr">
            <a:solidFill>
              <a:srgbClr val="C00000"/>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56" name="Freeform 55"/>
          <p:cNvSpPr/>
          <p:nvPr/>
        </p:nvSpPr>
        <p:spPr bwMode="auto">
          <a:xfrm>
            <a:off x="1900150" y="4811670"/>
            <a:ext cx="4968732" cy="698586"/>
          </a:xfrm>
          <a:custGeom>
            <a:avLst/>
            <a:gdLst>
              <a:gd name="connsiteX0" fmla="*/ 0 w 5122333"/>
              <a:gd name="connsiteY0" fmla="*/ 909638 h 909638"/>
              <a:gd name="connsiteX1" fmla="*/ 1828800 w 5122333"/>
              <a:gd name="connsiteY1" fmla="*/ 96838 h 909638"/>
              <a:gd name="connsiteX2" fmla="*/ 2861733 w 5122333"/>
              <a:gd name="connsiteY2" fmla="*/ 62971 h 909638"/>
              <a:gd name="connsiteX3" fmla="*/ 4715933 w 5122333"/>
              <a:gd name="connsiteY3" fmla="*/ 528638 h 909638"/>
              <a:gd name="connsiteX4" fmla="*/ 4682067 w 5122333"/>
              <a:gd name="connsiteY4" fmla="*/ 79905 h 909638"/>
              <a:gd name="connsiteX5" fmla="*/ 5122333 w 5122333"/>
              <a:gd name="connsiteY5" fmla="*/ 62971 h 909638"/>
              <a:gd name="connsiteX0" fmla="*/ 0 w 4830097"/>
              <a:gd name="connsiteY0" fmla="*/ 909638 h 909638"/>
              <a:gd name="connsiteX1" fmla="*/ 1828800 w 4830097"/>
              <a:gd name="connsiteY1" fmla="*/ 96838 h 909638"/>
              <a:gd name="connsiteX2" fmla="*/ 2861733 w 4830097"/>
              <a:gd name="connsiteY2" fmla="*/ 62971 h 909638"/>
              <a:gd name="connsiteX3" fmla="*/ 4715933 w 4830097"/>
              <a:gd name="connsiteY3" fmla="*/ 528638 h 909638"/>
              <a:gd name="connsiteX4" fmla="*/ 4682067 w 4830097"/>
              <a:gd name="connsiteY4" fmla="*/ 79905 h 909638"/>
              <a:gd name="connsiteX0" fmla="*/ 0 w 4715933"/>
              <a:gd name="connsiteY0" fmla="*/ 909638 h 909638"/>
              <a:gd name="connsiteX1" fmla="*/ 1828800 w 4715933"/>
              <a:gd name="connsiteY1" fmla="*/ 96838 h 909638"/>
              <a:gd name="connsiteX2" fmla="*/ 2861733 w 4715933"/>
              <a:gd name="connsiteY2" fmla="*/ 62971 h 909638"/>
              <a:gd name="connsiteX3" fmla="*/ 4715933 w 4715933"/>
              <a:gd name="connsiteY3" fmla="*/ 528638 h 909638"/>
              <a:gd name="connsiteX0" fmla="*/ 0 w 4715933"/>
              <a:gd name="connsiteY0" fmla="*/ 905001 h 905001"/>
              <a:gd name="connsiteX1" fmla="*/ 1828800 w 4715933"/>
              <a:gd name="connsiteY1" fmla="*/ 92201 h 905001"/>
              <a:gd name="connsiteX2" fmla="*/ 2785533 w 4715933"/>
              <a:gd name="connsiteY2" fmla="*/ 66801 h 905001"/>
              <a:gd name="connsiteX3" fmla="*/ 4715933 w 4715933"/>
              <a:gd name="connsiteY3" fmla="*/ 524001 h 905001"/>
              <a:gd name="connsiteX0" fmla="*/ 0 w 4715933"/>
              <a:gd name="connsiteY0" fmla="*/ 920988 h 920988"/>
              <a:gd name="connsiteX1" fmla="*/ 1828800 w 4715933"/>
              <a:gd name="connsiteY1" fmla="*/ 108188 h 920988"/>
              <a:gd name="connsiteX2" fmla="*/ 2785533 w 4715933"/>
              <a:gd name="connsiteY2" fmla="*/ 82788 h 920988"/>
              <a:gd name="connsiteX3" fmla="*/ 4715933 w 4715933"/>
              <a:gd name="connsiteY3" fmla="*/ 539988 h 920988"/>
              <a:gd name="connsiteX0" fmla="*/ 0 w 4809067"/>
              <a:gd name="connsiteY0" fmla="*/ 992786 h 992786"/>
              <a:gd name="connsiteX1" fmla="*/ 1921934 w 4809067"/>
              <a:gd name="connsiteY1" fmla="*/ 112253 h 992786"/>
              <a:gd name="connsiteX2" fmla="*/ 2878667 w 4809067"/>
              <a:gd name="connsiteY2" fmla="*/ 86853 h 992786"/>
              <a:gd name="connsiteX3" fmla="*/ 4809067 w 4809067"/>
              <a:gd name="connsiteY3" fmla="*/ 544053 h 992786"/>
              <a:gd name="connsiteX0" fmla="*/ 0 w 4809067"/>
              <a:gd name="connsiteY0" fmla="*/ 992786 h 992786"/>
              <a:gd name="connsiteX1" fmla="*/ 1921934 w 4809067"/>
              <a:gd name="connsiteY1" fmla="*/ 112253 h 992786"/>
              <a:gd name="connsiteX2" fmla="*/ 2878667 w 4809067"/>
              <a:gd name="connsiteY2" fmla="*/ 86853 h 992786"/>
              <a:gd name="connsiteX3" fmla="*/ 4809067 w 4809067"/>
              <a:gd name="connsiteY3" fmla="*/ 544053 h 992786"/>
              <a:gd name="connsiteX0" fmla="*/ 0 w 4915392"/>
              <a:gd name="connsiteY0" fmla="*/ 139164 h 615463"/>
              <a:gd name="connsiteX1" fmla="*/ 2028259 w 4915392"/>
              <a:gd name="connsiteY1" fmla="*/ 183663 h 615463"/>
              <a:gd name="connsiteX2" fmla="*/ 2984992 w 4915392"/>
              <a:gd name="connsiteY2" fmla="*/ 158263 h 615463"/>
              <a:gd name="connsiteX3" fmla="*/ 4915392 w 4915392"/>
              <a:gd name="connsiteY3" fmla="*/ 615463 h 615463"/>
              <a:gd name="connsiteX0" fmla="*/ 0 w 4915392"/>
              <a:gd name="connsiteY0" fmla="*/ 25295 h 501594"/>
              <a:gd name="connsiteX1" fmla="*/ 2028259 w 4915392"/>
              <a:gd name="connsiteY1" fmla="*/ 69794 h 501594"/>
              <a:gd name="connsiteX2" fmla="*/ 2984992 w 4915392"/>
              <a:gd name="connsiteY2" fmla="*/ 44394 h 501594"/>
              <a:gd name="connsiteX3" fmla="*/ 4915392 w 4915392"/>
              <a:gd name="connsiteY3" fmla="*/ 501594 h 501594"/>
              <a:gd name="connsiteX0" fmla="*/ 0 w 4915392"/>
              <a:gd name="connsiteY0" fmla="*/ 0 h 482601"/>
              <a:gd name="connsiteX1" fmla="*/ 1776799 w 4915392"/>
              <a:gd name="connsiteY1" fmla="*/ 478839 h 482601"/>
              <a:gd name="connsiteX2" fmla="*/ 2984992 w 4915392"/>
              <a:gd name="connsiteY2" fmla="*/ 19099 h 482601"/>
              <a:gd name="connsiteX3" fmla="*/ 4915392 w 4915392"/>
              <a:gd name="connsiteY3" fmla="*/ 476299 h 482601"/>
              <a:gd name="connsiteX0" fmla="*/ 0 w 4915392"/>
              <a:gd name="connsiteY0" fmla="*/ 0 h 506975"/>
              <a:gd name="connsiteX1" fmla="*/ 1776799 w 4915392"/>
              <a:gd name="connsiteY1" fmla="*/ 478839 h 506975"/>
              <a:gd name="connsiteX2" fmla="*/ 3457432 w 4915392"/>
              <a:gd name="connsiteY2" fmla="*/ 453439 h 506975"/>
              <a:gd name="connsiteX3" fmla="*/ 4915392 w 4915392"/>
              <a:gd name="connsiteY3" fmla="*/ 476299 h 506975"/>
              <a:gd name="connsiteX0" fmla="*/ 0 w 4968732"/>
              <a:gd name="connsiteY0" fmla="*/ 0 h 523937"/>
              <a:gd name="connsiteX1" fmla="*/ 1776799 w 4968732"/>
              <a:gd name="connsiteY1" fmla="*/ 478839 h 523937"/>
              <a:gd name="connsiteX2" fmla="*/ 3457432 w 4968732"/>
              <a:gd name="connsiteY2" fmla="*/ 453439 h 523937"/>
              <a:gd name="connsiteX3" fmla="*/ 4968732 w 4968732"/>
              <a:gd name="connsiteY3" fmla="*/ 34339 h 523937"/>
              <a:gd name="connsiteX0" fmla="*/ 0 w 4968732"/>
              <a:gd name="connsiteY0" fmla="*/ 0 h 523937"/>
              <a:gd name="connsiteX1" fmla="*/ 1776799 w 4968732"/>
              <a:gd name="connsiteY1" fmla="*/ 478839 h 523937"/>
              <a:gd name="connsiteX2" fmla="*/ 3457432 w 4968732"/>
              <a:gd name="connsiteY2" fmla="*/ 453439 h 523937"/>
              <a:gd name="connsiteX3" fmla="*/ 4968732 w 4968732"/>
              <a:gd name="connsiteY3" fmla="*/ 34339 h 523937"/>
              <a:gd name="connsiteX0" fmla="*/ 0 w 4968732"/>
              <a:gd name="connsiteY0" fmla="*/ 0 h 583312"/>
              <a:gd name="connsiteX1" fmla="*/ 1471999 w 4968732"/>
              <a:gd name="connsiteY1" fmla="*/ 555039 h 583312"/>
              <a:gd name="connsiteX2" fmla="*/ 3457432 w 4968732"/>
              <a:gd name="connsiteY2" fmla="*/ 453439 h 583312"/>
              <a:gd name="connsiteX3" fmla="*/ 4968732 w 4968732"/>
              <a:gd name="connsiteY3" fmla="*/ 34339 h 583312"/>
              <a:gd name="connsiteX0" fmla="*/ 0 w 4968732"/>
              <a:gd name="connsiteY0" fmla="*/ 0 h 615951"/>
              <a:gd name="connsiteX1" fmla="*/ 1471999 w 4968732"/>
              <a:gd name="connsiteY1" fmla="*/ 555039 h 615951"/>
              <a:gd name="connsiteX2" fmla="*/ 3457432 w 4968732"/>
              <a:gd name="connsiteY2" fmla="*/ 453439 h 615951"/>
              <a:gd name="connsiteX3" fmla="*/ 4968732 w 4968732"/>
              <a:gd name="connsiteY3" fmla="*/ 34339 h 615951"/>
              <a:gd name="connsiteX0" fmla="*/ 0 w 4968732"/>
              <a:gd name="connsiteY0" fmla="*/ 0 h 556875"/>
              <a:gd name="connsiteX1" fmla="*/ 1471999 w 4968732"/>
              <a:gd name="connsiteY1" fmla="*/ 555039 h 556875"/>
              <a:gd name="connsiteX2" fmla="*/ 3457432 w 4968732"/>
              <a:gd name="connsiteY2" fmla="*/ 453439 h 556875"/>
              <a:gd name="connsiteX3" fmla="*/ 4968732 w 4968732"/>
              <a:gd name="connsiteY3" fmla="*/ 34339 h 556875"/>
              <a:gd name="connsiteX0" fmla="*/ 0 w 4968732"/>
              <a:gd name="connsiteY0" fmla="*/ 0 h 629575"/>
              <a:gd name="connsiteX1" fmla="*/ 1471999 w 4968732"/>
              <a:gd name="connsiteY1" fmla="*/ 555039 h 629575"/>
              <a:gd name="connsiteX2" fmla="*/ 3625072 w 4968732"/>
              <a:gd name="connsiteY2" fmla="*/ 567739 h 629575"/>
              <a:gd name="connsiteX3" fmla="*/ 4968732 w 4968732"/>
              <a:gd name="connsiteY3" fmla="*/ 34339 h 629575"/>
              <a:gd name="connsiteX0" fmla="*/ 0 w 4968732"/>
              <a:gd name="connsiteY0" fmla="*/ 0 h 657796"/>
              <a:gd name="connsiteX1" fmla="*/ 1471999 w 4968732"/>
              <a:gd name="connsiteY1" fmla="*/ 555039 h 657796"/>
              <a:gd name="connsiteX2" fmla="*/ 3625072 w 4968732"/>
              <a:gd name="connsiteY2" fmla="*/ 567739 h 657796"/>
              <a:gd name="connsiteX3" fmla="*/ 4968732 w 4968732"/>
              <a:gd name="connsiteY3" fmla="*/ 34339 h 657796"/>
              <a:gd name="connsiteX0" fmla="*/ 0 w 4968732"/>
              <a:gd name="connsiteY0" fmla="*/ 0 h 675467"/>
              <a:gd name="connsiteX1" fmla="*/ 1471999 w 4968732"/>
              <a:gd name="connsiteY1" fmla="*/ 555039 h 675467"/>
              <a:gd name="connsiteX2" fmla="*/ 3625072 w 4968732"/>
              <a:gd name="connsiteY2" fmla="*/ 567739 h 675467"/>
              <a:gd name="connsiteX3" fmla="*/ 4968732 w 4968732"/>
              <a:gd name="connsiteY3" fmla="*/ 34339 h 675467"/>
              <a:gd name="connsiteX0" fmla="*/ 0 w 4968732"/>
              <a:gd name="connsiteY0" fmla="*/ 0 h 675467"/>
              <a:gd name="connsiteX1" fmla="*/ 1471999 w 4968732"/>
              <a:gd name="connsiteY1" fmla="*/ 555039 h 675467"/>
              <a:gd name="connsiteX2" fmla="*/ 3625072 w 4968732"/>
              <a:gd name="connsiteY2" fmla="*/ 567739 h 675467"/>
              <a:gd name="connsiteX3" fmla="*/ 4968732 w 4968732"/>
              <a:gd name="connsiteY3" fmla="*/ 34339 h 675467"/>
              <a:gd name="connsiteX0" fmla="*/ 0 w 4968732"/>
              <a:gd name="connsiteY0" fmla="*/ 0 h 675467"/>
              <a:gd name="connsiteX1" fmla="*/ 1471999 w 4968732"/>
              <a:gd name="connsiteY1" fmla="*/ 555039 h 675467"/>
              <a:gd name="connsiteX2" fmla="*/ 3625072 w 4968732"/>
              <a:gd name="connsiteY2" fmla="*/ 567739 h 675467"/>
              <a:gd name="connsiteX3" fmla="*/ 4968732 w 4968732"/>
              <a:gd name="connsiteY3" fmla="*/ 34339 h 675467"/>
              <a:gd name="connsiteX0" fmla="*/ 0 w 4968732"/>
              <a:gd name="connsiteY0" fmla="*/ 0 h 675467"/>
              <a:gd name="connsiteX1" fmla="*/ 1471999 w 4968732"/>
              <a:gd name="connsiteY1" fmla="*/ 555039 h 675467"/>
              <a:gd name="connsiteX2" fmla="*/ 3625072 w 4968732"/>
              <a:gd name="connsiteY2" fmla="*/ 567739 h 675467"/>
              <a:gd name="connsiteX3" fmla="*/ 4968732 w 4968732"/>
              <a:gd name="connsiteY3" fmla="*/ 34339 h 675467"/>
              <a:gd name="connsiteX0" fmla="*/ 0 w 4968732"/>
              <a:gd name="connsiteY0" fmla="*/ 0 h 683737"/>
              <a:gd name="connsiteX1" fmla="*/ 1471999 w 4968732"/>
              <a:gd name="connsiteY1" fmla="*/ 555039 h 683737"/>
              <a:gd name="connsiteX2" fmla="*/ 3625072 w 4968732"/>
              <a:gd name="connsiteY2" fmla="*/ 567739 h 683737"/>
              <a:gd name="connsiteX3" fmla="*/ 4968732 w 4968732"/>
              <a:gd name="connsiteY3" fmla="*/ 34339 h 683737"/>
              <a:gd name="connsiteX0" fmla="*/ 0 w 4968732"/>
              <a:gd name="connsiteY0" fmla="*/ 0 h 698586"/>
              <a:gd name="connsiteX1" fmla="*/ 1471999 w 4968732"/>
              <a:gd name="connsiteY1" fmla="*/ 555039 h 698586"/>
              <a:gd name="connsiteX2" fmla="*/ 3625072 w 4968732"/>
              <a:gd name="connsiteY2" fmla="*/ 567739 h 698586"/>
              <a:gd name="connsiteX3" fmla="*/ 4968732 w 4968732"/>
              <a:gd name="connsiteY3" fmla="*/ 34339 h 698586"/>
              <a:gd name="connsiteX0" fmla="*/ 0 w 4968732"/>
              <a:gd name="connsiteY0" fmla="*/ 0 h 698586"/>
              <a:gd name="connsiteX1" fmla="*/ 1471999 w 4968732"/>
              <a:gd name="connsiteY1" fmla="*/ 555039 h 698586"/>
              <a:gd name="connsiteX2" fmla="*/ 3625072 w 4968732"/>
              <a:gd name="connsiteY2" fmla="*/ 567739 h 698586"/>
              <a:gd name="connsiteX3" fmla="*/ 4968732 w 4968732"/>
              <a:gd name="connsiteY3" fmla="*/ 34339 h 698586"/>
            </a:gdLst>
            <a:ahLst/>
            <a:cxnLst>
              <a:cxn ang="0">
                <a:pos x="connsiteX0" y="connsiteY0"/>
              </a:cxn>
              <a:cxn ang="0">
                <a:pos x="connsiteX1" y="connsiteY1"/>
              </a:cxn>
              <a:cxn ang="0">
                <a:pos x="connsiteX2" y="connsiteY2"/>
              </a:cxn>
              <a:cxn ang="0">
                <a:pos x="connsiteX3" y="connsiteY3"/>
              </a:cxn>
            </a:cxnLst>
            <a:rect l="l" t="t" r="r" b="b"/>
            <a:pathLst>
              <a:path w="4968732" h="698586">
                <a:moveTo>
                  <a:pt x="0" y="0"/>
                </a:moveTo>
                <a:cubicBezTo>
                  <a:pt x="550989" y="232642"/>
                  <a:pt x="905920" y="384216"/>
                  <a:pt x="1471999" y="555039"/>
                </a:cubicBezTo>
                <a:cubicBezTo>
                  <a:pt x="2038078" y="725862"/>
                  <a:pt x="3133723" y="761202"/>
                  <a:pt x="3625072" y="567739"/>
                </a:cubicBezTo>
                <a:cubicBezTo>
                  <a:pt x="4116421" y="374276"/>
                  <a:pt x="4393845" y="270559"/>
                  <a:pt x="4968732" y="34339"/>
                </a:cubicBezTo>
              </a:path>
            </a:pathLst>
          </a:custGeom>
          <a:noFill/>
          <a:ln w="76200" cap="flat" cmpd="sng" algn="ctr">
            <a:solidFill>
              <a:srgbClr val="C00000"/>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nvGrpSpPr>
          <p:cNvPr id="59" name="Group 58"/>
          <p:cNvGrpSpPr/>
          <p:nvPr/>
        </p:nvGrpSpPr>
        <p:grpSpPr>
          <a:xfrm>
            <a:off x="6221532" y="4087396"/>
            <a:ext cx="453970" cy="646331"/>
            <a:chOff x="7261059" y="5926235"/>
            <a:chExt cx="453970" cy="646331"/>
          </a:xfrm>
        </p:grpSpPr>
        <p:sp>
          <p:nvSpPr>
            <p:cNvPr id="57" name="TextBox 56"/>
            <p:cNvSpPr txBox="1"/>
            <p:nvPr/>
          </p:nvSpPr>
          <p:spPr>
            <a:xfrm>
              <a:off x="7261059" y="5926235"/>
              <a:ext cx="453970" cy="646331"/>
            </a:xfrm>
            <a:prstGeom prst="rect">
              <a:avLst/>
            </a:prstGeom>
            <a:noFill/>
          </p:spPr>
          <p:txBody>
            <a:bodyPr wrap="none" rtlCol="0">
              <a:spAutoFit/>
            </a:bodyPr>
            <a:lstStyle/>
            <a:p>
              <a:r>
                <a:rPr lang="en-US" sz="3600" dirty="0">
                  <a:solidFill>
                    <a:srgbClr val="C00000"/>
                  </a:solidFill>
                </a:rPr>
                <a:t>=</a:t>
              </a:r>
            </a:p>
          </p:txBody>
        </p:sp>
        <p:sp>
          <p:nvSpPr>
            <p:cNvPr id="58" name="Oval 57"/>
            <p:cNvSpPr/>
            <p:nvPr/>
          </p:nvSpPr>
          <p:spPr bwMode="auto">
            <a:xfrm>
              <a:off x="7277907" y="6039911"/>
              <a:ext cx="420275" cy="418980"/>
            </a:xfrm>
            <a:prstGeom prst="ellipse">
              <a:avLst/>
            </a:prstGeom>
            <a:noFill/>
            <a:ln w="28575" cap="flat" cmpd="sng" algn="ctr">
              <a:solidFill>
                <a:srgbClr val="C00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w="57150">
                  <a:solidFill>
                    <a:schemeClr val="tx1"/>
                  </a:solidFill>
                </a:ln>
                <a:solidFill>
                  <a:schemeClr val="bg1"/>
                </a:solidFill>
                <a:effectLst/>
                <a:latin typeface="Arial" charset="0"/>
              </a:endParaRPr>
            </a:p>
          </p:txBody>
        </p:sp>
      </p:grpSp>
      <p:sp>
        <p:nvSpPr>
          <p:cNvPr id="60" name="TextBox 59"/>
          <p:cNvSpPr txBox="1"/>
          <p:nvPr/>
        </p:nvSpPr>
        <p:spPr>
          <a:xfrm rot="19909671">
            <a:off x="2296450" y="3543667"/>
            <a:ext cx="997388" cy="400110"/>
          </a:xfrm>
          <a:prstGeom prst="rect">
            <a:avLst/>
          </a:prstGeom>
          <a:noFill/>
        </p:spPr>
        <p:txBody>
          <a:bodyPr wrap="none" rtlCol="0">
            <a:spAutoFit/>
          </a:bodyPr>
          <a:lstStyle/>
          <a:p>
            <a:r>
              <a:rPr lang="en-US" dirty="0">
                <a:solidFill>
                  <a:srgbClr val="C00000"/>
                </a:solidFill>
              </a:rPr>
              <a:t>chain1</a:t>
            </a:r>
          </a:p>
        </p:txBody>
      </p:sp>
      <p:sp>
        <p:nvSpPr>
          <p:cNvPr id="61" name="TextBox 60"/>
          <p:cNvSpPr txBox="1"/>
          <p:nvPr/>
        </p:nvSpPr>
        <p:spPr>
          <a:xfrm rot="1600833">
            <a:off x="1999603" y="5047713"/>
            <a:ext cx="997389" cy="400110"/>
          </a:xfrm>
          <a:prstGeom prst="rect">
            <a:avLst/>
          </a:prstGeom>
          <a:noFill/>
        </p:spPr>
        <p:txBody>
          <a:bodyPr wrap="none" rtlCol="0">
            <a:spAutoFit/>
          </a:bodyPr>
          <a:lstStyle/>
          <a:p>
            <a:r>
              <a:rPr lang="en-US" dirty="0">
                <a:solidFill>
                  <a:srgbClr val="C00000"/>
                </a:solidFill>
              </a:rPr>
              <a:t>chain2</a:t>
            </a:r>
          </a:p>
        </p:txBody>
      </p:sp>
      <p:sp>
        <p:nvSpPr>
          <p:cNvPr id="62" name="TextBox 61"/>
          <p:cNvSpPr txBox="1"/>
          <p:nvPr/>
        </p:nvSpPr>
        <p:spPr>
          <a:xfrm>
            <a:off x="2187858" y="6468501"/>
            <a:ext cx="4338495" cy="400110"/>
          </a:xfrm>
          <a:prstGeom prst="rect">
            <a:avLst/>
          </a:prstGeom>
          <a:noFill/>
        </p:spPr>
        <p:txBody>
          <a:bodyPr wrap="none" rtlCol="0">
            <a:spAutoFit/>
          </a:bodyPr>
          <a:lstStyle/>
          <a:p>
            <a:pPr algn="l"/>
            <a:r>
              <a:rPr lang="en-US" dirty="0">
                <a:solidFill>
                  <a:srgbClr val="C00000"/>
                </a:solidFill>
              </a:rPr>
              <a:t>CONSTRAINT: chain1 – chain2 = 0</a:t>
            </a:r>
          </a:p>
        </p:txBody>
      </p:sp>
    </p:spTree>
    <p:extLst>
      <p:ext uri="{BB962C8B-B14F-4D97-AF65-F5344CB8AC3E}">
        <p14:creationId xmlns:p14="http://schemas.microsoft.com/office/powerpoint/2010/main" val="33681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3.88889E-6 2.22222E-6 L -0.03784 -0.05023 " pathEditMode="fixed" rAng="0" ptsTypes="AA">
                                      <p:cBhvr>
                                        <p:cTn id="6" dur="750" fill="hold"/>
                                        <p:tgtEl>
                                          <p:spTgt spid="21"/>
                                        </p:tgtEl>
                                        <p:attrNameLst>
                                          <p:attrName>ppt_x</p:attrName>
                                          <p:attrName>ppt_y</p:attrName>
                                        </p:attrNameLst>
                                      </p:cBhvr>
                                      <p:rCtr x="-1892" y="-2523"/>
                                    </p:animMotion>
                                  </p:childTnLst>
                                </p:cTn>
                              </p:par>
                              <p:par>
                                <p:cTn id="7" presetID="6" presetClass="emph" presetSubtype="0" fill="hold" grpId="1" nodeType="withEffect">
                                  <p:stCondLst>
                                    <p:cond delay="0"/>
                                  </p:stCondLst>
                                  <p:childTnLst>
                                    <p:animScale>
                                      <p:cBhvr>
                                        <p:cTn id="8" dur="750" fill="hold"/>
                                        <p:tgtEl>
                                          <p:spTgt spid="21"/>
                                        </p:tgtEl>
                                      </p:cBhvr>
                                      <p:by x="50000" y="50000"/>
                                    </p:animScale>
                                  </p:childTnLst>
                                </p:cTn>
                              </p:par>
                              <p:par>
                                <p:cTn id="9" presetID="42" presetClass="path" presetSubtype="0" fill="hold" grpId="0" nodeType="withEffect">
                                  <p:stCondLst>
                                    <p:cond delay="0"/>
                                  </p:stCondLst>
                                  <p:childTnLst>
                                    <p:animMotion origin="layout" path="M -3.88889E-6 3.33333E-6 L -0.09878 -0.05625 " pathEditMode="fixed" rAng="0" ptsTypes="AA">
                                      <p:cBhvr>
                                        <p:cTn id="10" dur="750" fill="hold"/>
                                        <p:tgtEl>
                                          <p:spTgt spid="23"/>
                                        </p:tgtEl>
                                        <p:attrNameLst>
                                          <p:attrName>ppt_x</p:attrName>
                                          <p:attrName>ppt_y</p:attrName>
                                        </p:attrNameLst>
                                      </p:cBhvr>
                                      <p:rCtr x="-4948" y="-2824"/>
                                    </p:animMotion>
                                  </p:childTnLst>
                                </p:cTn>
                              </p:par>
                              <p:par>
                                <p:cTn id="11" presetID="6" presetClass="emph" presetSubtype="0" fill="hold" grpId="1" nodeType="withEffect">
                                  <p:stCondLst>
                                    <p:cond delay="0"/>
                                  </p:stCondLst>
                                  <p:childTnLst>
                                    <p:animScale>
                                      <p:cBhvr>
                                        <p:cTn id="12" dur="750" fill="hold"/>
                                        <p:tgtEl>
                                          <p:spTgt spid="23"/>
                                        </p:tgtEl>
                                      </p:cBhvr>
                                      <p:by x="50000" y="50000"/>
                                    </p:animScale>
                                  </p:childTnLst>
                                </p:cTn>
                              </p:par>
                            </p:childTnLst>
                          </p:cTn>
                        </p:par>
                        <p:par>
                          <p:cTn id="13" fill="hold">
                            <p:stCondLst>
                              <p:cond delay="750"/>
                            </p:stCondLst>
                            <p:childTnLst>
                              <p:par>
                                <p:cTn id="14" presetID="10" presetClass="entr" presetSubtype="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2000"/>
                                        <p:tgtEl>
                                          <p:spTgt spid="5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2000"/>
                                        <p:tgtEl>
                                          <p:spTgt spid="56"/>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nodeType="withEffect">
                                  <p:stCondLst>
                                    <p:cond delay="150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250"/>
                                        <p:tgtEl>
                                          <p:spTgt spid="59"/>
                                        </p:tgtEl>
                                      </p:cBhvr>
                                    </p:animEffect>
                                  </p:childTnLst>
                                </p:cTn>
                              </p:par>
                              <p:par>
                                <p:cTn id="43" presetID="6" presetClass="emph" presetSubtype="0" repeatCount="5000" autoRev="1" fill="hold" nodeType="withEffect">
                                  <p:stCondLst>
                                    <p:cond delay="1500"/>
                                  </p:stCondLst>
                                  <p:childTnLst>
                                    <p:animScale>
                                      <p:cBhvr>
                                        <p:cTn id="44" dur="50" fill="hold"/>
                                        <p:tgtEl>
                                          <p:spTgt spid="59"/>
                                        </p:tgtEl>
                                      </p:cBhvr>
                                      <p:by x="110000" y="110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1" grpId="0" animBg="1"/>
      <p:bldP spid="21" grpId="1" animBg="1"/>
      <p:bldP spid="23" grpId="0" animBg="1"/>
      <p:bldP spid="23" grpId="1" animBg="1"/>
      <p:bldP spid="55" grpId="0" animBg="1"/>
      <p:bldP spid="56" grpId="0" animBg="1"/>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Synchronization Constraints</a:t>
            </a:r>
          </a:p>
        </p:txBody>
      </p:sp>
      <p:sp>
        <p:nvSpPr>
          <p:cNvPr id="3" name="Content Placeholder 2"/>
          <p:cNvSpPr>
            <a:spLocks noGrp="1"/>
          </p:cNvSpPr>
          <p:nvPr>
            <p:ph idx="1"/>
          </p:nvPr>
        </p:nvSpPr>
        <p:spPr/>
        <p:txBody>
          <a:bodyPr/>
          <a:lstStyle/>
          <a:p>
            <a:r>
              <a:rPr lang="en-US" dirty="0"/>
              <a:t>General Form:</a:t>
            </a:r>
          </a:p>
          <a:p>
            <a:endParaRPr lang="en-US" dirty="0"/>
          </a:p>
          <a:p>
            <a:endParaRPr lang="en-US" dirty="0"/>
          </a:p>
          <a:p>
            <a:endParaRPr lang="en-US" dirty="0"/>
          </a:p>
          <a:p>
            <a:endParaRPr lang="en-US" dirty="0"/>
          </a:p>
          <a:p>
            <a:endParaRPr lang="en-US" dirty="0"/>
          </a:p>
          <a:p>
            <a:endParaRPr lang="en-US" dirty="0"/>
          </a:p>
          <a:p>
            <a:endParaRPr lang="en-US" dirty="0"/>
          </a:p>
          <a:p>
            <a:r>
              <a:rPr lang="en-US" dirty="0"/>
              <a:t>Possible Uses:</a:t>
            </a:r>
          </a:p>
          <a:p>
            <a:pPr lvl="1"/>
            <a:r>
              <a:rPr lang="en-US" dirty="0"/>
              <a:t>Simultaneous arrival of data</a:t>
            </a:r>
          </a:p>
          <a:p>
            <a:pPr lvl="1"/>
            <a:r>
              <a:rPr lang="en-US" dirty="0"/>
              <a:t>Staggering the arrival of data</a:t>
            </a:r>
          </a:p>
          <a:p>
            <a:pPr lvl="1"/>
            <a:r>
              <a:rPr lang="en-US" dirty="0"/>
              <a:t>Bounding total maximum round-trip latency</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7</a:t>
            </a:fld>
            <a:r>
              <a:rPr lang="en-CA"/>
              <a:t>)</a:t>
            </a:r>
          </a:p>
        </p:txBody>
      </p:sp>
      <p:sp>
        <p:nvSpPr>
          <p:cNvPr id="5" name="TextBox 4"/>
          <p:cNvSpPr txBox="1"/>
          <p:nvPr/>
        </p:nvSpPr>
        <p:spPr>
          <a:xfrm>
            <a:off x="1066800" y="1981200"/>
            <a:ext cx="1067921" cy="400110"/>
          </a:xfrm>
          <a:prstGeom prst="rect">
            <a:avLst/>
          </a:prstGeom>
          <a:noFill/>
        </p:spPr>
        <p:txBody>
          <a:bodyPr wrap="none" rtlCol="0">
            <a:spAutoFit/>
          </a:bodyPr>
          <a:lstStyle/>
          <a:p>
            <a:pPr algn="l"/>
            <a:r>
              <a:rPr lang="en-US" dirty="0">
                <a:solidFill>
                  <a:srgbClr val="C00000"/>
                </a:solidFill>
              </a:rPr>
              <a:t>chain1 </a:t>
            </a:r>
          </a:p>
        </p:txBody>
      </p:sp>
      <p:sp>
        <p:nvSpPr>
          <p:cNvPr id="11" name="TextBox 10"/>
          <p:cNvSpPr txBox="1"/>
          <p:nvPr/>
        </p:nvSpPr>
        <p:spPr>
          <a:xfrm>
            <a:off x="2330169" y="1981200"/>
            <a:ext cx="1067921" cy="400110"/>
          </a:xfrm>
          <a:prstGeom prst="rect">
            <a:avLst/>
          </a:prstGeom>
          <a:noFill/>
        </p:spPr>
        <p:txBody>
          <a:bodyPr wrap="none" rtlCol="0">
            <a:spAutoFit/>
          </a:bodyPr>
          <a:lstStyle/>
          <a:p>
            <a:pPr algn="l"/>
            <a:r>
              <a:rPr lang="en-US" dirty="0">
                <a:solidFill>
                  <a:srgbClr val="C00000"/>
                </a:solidFill>
              </a:rPr>
              <a:t>chain2 </a:t>
            </a:r>
          </a:p>
        </p:txBody>
      </p:sp>
      <p:grpSp>
        <p:nvGrpSpPr>
          <p:cNvPr id="16" name="Group 15"/>
          <p:cNvGrpSpPr/>
          <p:nvPr/>
        </p:nvGrpSpPr>
        <p:grpSpPr>
          <a:xfrm>
            <a:off x="2028454" y="2118260"/>
            <a:ext cx="333746" cy="1716803"/>
            <a:chOff x="2028454" y="2118260"/>
            <a:chExt cx="333746" cy="1716803"/>
          </a:xfrm>
        </p:grpSpPr>
        <p:sp>
          <p:nvSpPr>
            <p:cNvPr id="7" name="Rectangle 6"/>
            <p:cNvSpPr/>
            <p:nvPr/>
          </p:nvSpPr>
          <p:spPr bwMode="auto">
            <a:xfrm>
              <a:off x="2138177" y="2118260"/>
              <a:ext cx="114300" cy="125368"/>
            </a:xfrm>
            <a:prstGeom prst="rect">
              <a:avLst/>
            </a:prstGeom>
            <a:noFill/>
            <a:ln w="19050" cap="flat" cmpd="sng" algn="ctr">
              <a:solidFill>
                <a:srgbClr val="C00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6" name="TextBox 5"/>
            <p:cNvSpPr txBox="1"/>
            <p:nvPr/>
          </p:nvSpPr>
          <p:spPr>
            <a:xfrm>
              <a:off x="2028454" y="2819400"/>
              <a:ext cx="333746" cy="1015663"/>
            </a:xfrm>
            <a:prstGeom prst="rect">
              <a:avLst/>
            </a:prstGeom>
            <a:noFill/>
          </p:spPr>
          <p:txBody>
            <a:bodyPr wrap="none" rtlCol="0">
              <a:spAutoFit/>
            </a:bodyPr>
            <a:lstStyle/>
            <a:p>
              <a:pPr algn="l"/>
              <a:r>
                <a:rPr lang="en-US" b="0" dirty="0">
                  <a:solidFill>
                    <a:srgbClr val="C00000"/>
                  </a:solidFill>
                </a:rPr>
                <a:t>+</a:t>
              </a:r>
            </a:p>
            <a:p>
              <a:pPr algn="l"/>
              <a:r>
                <a:rPr lang="en-US" b="0" dirty="0">
                  <a:solidFill>
                    <a:srgbClr val="C00000"/>
                  </a:solidFill>
                </a:rPr>
                <a:t>–</a:t>
              </a:r>
            </a:p>
            <a:p>
              <a:pPr algn="l"/>
              <a:endParaRPr lang="en-US" b="0" dirty="0">
                <a:solidFill>
                  <a:srgbClr val="C00000"/>
                </a:solidFill>
              </a:endParaRPr>
            </a:p>
          </p:txBody>
        </p:sp>
        <p:cxnSp>
          <p:nvCxnSpPr>
            <p:cNvPr id="13" name="Straight Arrow Connector 12"/>
            <p:cNvCxnSpPr>
              <a:endCxn id="7" idx="2"/>
            </p:cNvCxnSpPr>
            <p:nvPr/>
          </p:nvCxnSpPr>
          <p:spPr bwMode="auto">
            <a:xfrm flipV="1">
              <a:off x="2187530" y="2243628"/>
              <a:ext cx="7797" cy="650769"/>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grpSp>
      <p:grpSp>
        <p:nvGrpSpPr>
          <p:cNvPr id="17" name="Group 16"/>
          <p:cNvGrpSpPr/>
          <p:nvPr/>
        </p:nvGrpSpPr>
        <p:grpSpPr>
          <a:xfrm>
            <a:off x="3259792" y="2118260"/>
            <a:ext cx="333746" cy="1716803"/>
            <a:chOff x="2028454" y="2118260"/>
            <a:chExt cx="333746" cy="1716803"/>
          </a:xfrm>
        </p:grpSpPr>
        <p:sp>
          <p:nvSpPr>
            <p:cNvPr id="18" name="Rectangle 17"/>
            <p:cNvSpPr/>
            <p:nvPr/>
          </p:nvSpPr>
          <p:spPr bwMode="auto">
            <a:xfrm>
              <a:off x="2138177" y="2118260"/>
              <a:ext cx="114300" cy="125368"/>
            </a:xfrm>
            <a:prstGeom prst="rect">
              <a:avLst/>
            </a:prstGeom>
            <a:noFill/>
            <a:ln w="19050" cap="flat" cmpd="sng" algn="ctr">
              <a:solidFill>
                <a:srgbClr val="C00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1" name="TextBox 20"/>
            <p:cNvSpPr txBox="1"/>
            <p:nvPr/>
          </p:nvSpPr>
          <p:spPr>
            <a:xfrm>
              <a:off x="2028454" y="2819400"/>
              <a:ext cx="333746" cy="1015663"/>
            </a:xfrm>
            <a:prstGeom prst="rect">
              <a:avLst/>
            </a:prstGeom>
            <a:noFill/>
          </p:spPr>
          <p:txBody>
            <a:bodyPr wrap="none" rtlCol="0">
              <a:spAutoFit/>
            </a:bodyPr>
            <a:lstStyle/>
            <a:p>
              <a:pPr algn="l"/>
              <a:r>
                <a:rPr lang="en-US" b="0" dirty="0">
                  <a:solidFill>
                    <a:srgbClr val="C00000"/>
                  </a:solidFill>
                </a:rPr>
                <a:t>+</a:t>
              </a:r>
            </a:p>
            <a:p>
              <a:pPr algn="l"/>
              <a:r>
                <a:rPr lang="en-US" b="0" dirty="0">
                  <a:solidFill>
                    <a:srgbClr val="C00000"/>
                  </a:solidFill>
                </a:rPr>
                <a:t>–</a:t>
              </a:r>
            </a:p>
            <a:p>
              <a:pPr algn="l"/>
              <a:endParaRPr lang="en-US" b="0" dirty="0">
                <a:solidFill>
                  <a:srgbClr val="C00000"/>
                </a:solidFill>
              </a:endParaRPr>
            </a:p>
          </p:txBody>
        </p:sp>
        <p:cxnSp>
          <p:nvCxnSpPr>
            <p:cNvPr id="20" name="Straight Arrow Connector 19"/>
            <p:cNvCxnSpPr>
              <a:endCxn id="18" idx="2"/>
            </p:cNvCxnSpPr>
            <p:nvPr/>
          </p:nvCxnSpPr>
          <p:spPr bwMode="auto">
            <a:xfrm flipV="1">
              <a:off x="2187530" y="2243628"/>
              <a:ext cx="7797" cy="650769"/>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grpSp>
      <p:sp>
        <p:nvSpPr>
          <p:cNvPr id="23" name="TextBox 22"/>
          <p:cNvSpPr txBox="1"/>
          <p:nvPr/>
        </p:nvSpPr>
        <p:spPr>
          <a:xfrm>
            <a:off x="3581400" y="1905000"/>
            <a:ext cx="511679" cy="400110"/>
          </a:xfrm>
          <a:prstGeom prst="rect">
            <a:avLst/>
          </a:prstGeom>
          <a:noFill/>
        </p:spPr>
        <p:txBody>
          <a:bodyPr wrap="none" rtlCol="0">
            <a:spAutoFit/>
          </a:bodyPr>
          <a:lstStyle/>
          <a:p>
            <a:pPr algn="l"/>
            <a:r>
              <a:rPr lang="en-US" dirty="0">
                <a:solidFill>
                  <a:srgbClr val="C00000"/>
                </a:solidFill>
              </a:rPr>
              <a:t>… </a:t>
            </a:r>
          </a:p>
        </p:txBody>
      </p:sp>
      <p:grpSp>
        <p:nvGrpSpPr>
          <p:cNvPr id="24" name="Group 23"/>
          <p:cNvGrpSpPr/>
          <p:nvPr/>
        </p:nvGrpSpPr>
        <p:grpSpPr>
          <a:xfrm>
            <a:off x="3992503" y="2118260"/>
            <a:ext cx="333746" cy="1716803"/>
            <a:chOff x="2028454" y="2118260"/>
            <a:chExt cx="333746" cy="1716803"/>
          </a:xfrm>
        </p:grpSpPr>
        <p:sp>
          <p:nvSpPr>
            <p:cNvPr id="25" name="Rectangle 24"/>
            <p:cNvSpPr/>
            <p:nvPr/>
          </p:nvSpPr>
          <p:spPr bwMode="auto">
            <a:xfrm>
              <a:off x="2138177" y="2118260"/>
              <a:ext cx="114300" cy="125368"/>
            </a:xfrm>
            <a:prstGeom prst="rect">
              <a:avLst/>
            </a:prstGeom>
            <a:noFill/>
            <a:ln w="19050" cap="flat" cmpd="sng" algn="ctr">
              <a:solidFill>
                <a:srgbClr val="C00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6" name="TextBox 25"/>
            <p:cNvSpPr txBox="1"/>
            <p:nvPr/>
          </p:nvSpPr>
          <p:spPr>
            <a:xfrm>
              <a:off x="2028454" y="2819400"/>
              <a:ext cx="333746" cy="1015663"/>
            </a:xfrm>
            <a:prstGeom prst="rect">
              <a:avLst/>
            </a:prstGeom>
            <a:noFill/>
          </p:spPr>
          <p:txBody>
            <a:bodyPr wrap="none" rtlCol="0">
              <a:spAutoFit/>
            </a:bodyPr>
            <a:lstStyle/>
            <a:p>
              <a:pPr algn="l"/>
              <a:r>
                <a:rPr lang="en-US" b="0" dirty="0">
                  <a:solidFill>
                    <a:srgbClr val="C00000"/>
                  </a:solidFill>
                </a:rPr>
                <a:t>+</a:t>
              </a:r>
            </a:p>
            <a:p>
              <a:pPr algn="l"/>
              <a:r>
                <a:rPr lang="en-US" b="0" dirty="0">
                  <a:solidFill>
                    <a:srgbClr val="C00000"/>
                  </a:solidFill>
                </a:rPr>
                <a:t>–</a:t>
              </a:r>
            </a:p>
            <a:p>
              <a:pPr algn="l"/>
              <a:endParaRPr lang="en-US" b="0" dirty="0">
                <a:solidFill>
                  <a:srgbClr val="C00000"/>
                </a:solidFill>
              </a:endParaRPr>
            </a:p>
          </p:txBody>
        </p:sp>
        <p:cxnSp>
          <p:nvCxnSpPr>
            <p:cNvPr id="27" name="Straight Arrow Connector 26"/>
            <p:cNvCxnSpPr>
              <a:endCxn id="25" idx="2"/>
            </p:cNvCxnSpPr>
            <p:nvPr/>
          </p:nvCxnSpPr>
          <p:spPr bwMode="auto">
            <a:xfrm flipV="1">
              <a:off x="2187530" y="2243628"/>
              <a:ext cx="7797" cy="650769"/>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grpSp>
      <p:sp>
        <p:nvSpPr>
          <p:cNvPr id="28" name="TextBox 27"/>
          <p:cNvSpPr txBox="1"/>
          <p:nvPr/>
        </p:nvSpPr>
        <p:spPr>
          <a:xfrm>
            <a:off x="4350329" y="1970981"/>
            <a:ext cx="1111202" cy="400110"/>
          </a:xfrm>
          <a:prstGeom prst="rect">
            <a:avLst/>
          </a:prstGeom>
          <a:noFill/>
        </p:spPr>
        <p:txBody>
          <a:bodyPr wrap="none" rtlCol="0">
            <a:spAutoFit/>
          </a:bodyPr>
          <a:lstStyle/>
          <a:p>
            <a:pPr algn="l"/>
            <a:r>
              <a:rPr lang="en-US" dirty="0" err="1">
                <a:solidFill>
                  <a:srgbClr val="C00000"/>
                </a:solidFill>
              </a:rPr>
              <a:t>chainN</a:t>
            </a:r>
            <a:r>
              <a:rPr lang="en-US" dirty="0">
                <a:solidFill>
                  <a:srgbClr val="C00000"/>
                </a:solidFill>
              </a:rPr>
              <a:t> </a:t>
            </a:r>
          </a:p>
        </p:txBody>
      </p:sp>
      <p:grpSp>
        <p:nvGrpSpPr>
          <p:cNvPr id="29" name="Group 28"/>
          <p:cNvGrpSpPr/>
          <p:nvPr/>
        </p:nvGrpSpPr>
        <p:grpSpPr>
          <a:xfrm>
            <a:off x="5398511" y="2118260"/>
            <a:ext cx="333746" cy="2640132"/>
            <a:chOff x="2028454" y="2118260"/>
            <a:chExt cx="333746" cy="2640132"/>
          </a:xfrm>
        </p:grpSpPr>
        <p:sp>
          <p:nvSpPr>
            <p:cNvPr id="30" name="Rectangle 29"/>
            <p:cNvSpPr/>
            <p:nvPr/>
          </p:nvSpPr>
          <p:spPr bwMode="auto">
            <a:xfrm>
              <a:off x="2138177" y="2118260"/>
              <a:ext cx="114300" cy="125368"/>
            </a:xfrm>
            <a:prstGeom prst="rect">
              <a:avLst/>
            </a:prstGeom>
            <a:noFill/>
            <a:ln w="19050" cap="flat" cmpd="sng" algn="ctr">
              <a:solidFill>
                <a:srgbClr val="C00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1" name="TextBox 30"/>
            <p:cNvSpPr txBox="1"/>
            <p:nvPr/>
          </p:nvSpPr>
          <p:spPr>
            <a:xfrm>
              <a:off x="2028454" y="2819400"/>
              <a:ext cx="333746" cy="1938992"/>
            </a:xfrm>
            <a:prstGeom prst="rect">
              <a:avLst/>
            </a:prstGeom>
            <a:noFill/>
          </p:spPr>
          <p:txBody>
            <a:bodyPr wrap="none" rtlCol="0">
              <a:spAutoFit/>
            </a:bodyPr>
            <a:lstStyle/>
            <a:p>
              <a:pPr algn="l"/>
              <a:r>
                <a:rPr lang="en-US" b="0" dirty="0">
                  <a:solidFill>
                    <a:srgbClr val="C00000"/>
                  </a:solidFill>
                </a:rPr>
                <a:t>&lt;</a:t>
              </a:r>
            </a:p>
            <a:p>
              <a:pPr algn="l"/>
              <a:r>
                <a:rPr lang="en-US" b="0" dirty="0">
                  <a:solidFill>
                    <a:srgbClr val="C00000"/>
                  </a:solidFill>
                </a:rPr>
                <a:t>≤</a:t>
              </a:r>
            </a:p>
            <a:p>
              <a:pPr algn="l"/>
              <a:r>
                <a:rPr lang="en-US" b="0" dirty="0">
                  <a:solidFill>
                    <a:srgbClr val="C00000"/>
                  </a:solidFill>
                </a:rPr>
                <a:t>=</a:t>
              </a:r>
            </a:p>
            <a:p>
              <a:pPr algn="l"/>
              <a:r>
                <a:rPr lang="en-US" b="0" dirty="0">
                  <a:solidFill>
                    <a:srgbClr val="C00000"/>
                  </a:solidFill>
                </a:rPr>
                <a:t>≥</a:t>
              </a:r>
            </a:p>
            <a:p>
              <a:pPr algn="l"/>
              <a:r>
                <a:rPr lang="en-US" b="0" dirty="0">
                  <a:solidFill>
                    <a:srgbClr val="C00000"/>
                  </a:solidFill>
                </a:rPr>
                <a:t>&gt;</a:t>
              </a:r>
            </a:p>
            <a:p>
              <a:pPr algn="l"/>
              <a:endParaRPr lang="en-US" b="0" dirty="0">
                <a:solidFill>
                  <a:srgbClr val="C00000"/>
                </a:solidFill>
              </a:endParaRPr>
            </a:p>
          </p:txBody>
        </p:sp>
        <p:cxnSp>
          <p:nvCxnSpPr>
            <p:cNvPr id="32" name="Straight Arrow Connector 31"/>
            <p:cNvCxnSpPr>
              <a:endCxn id="30" idx="2"/>
            </p:cNvCxnSpPr>
            <p:nvPr/>
          </p:nvCxnSpPr>
          <p:spPr bwMode="auto">
            <a:xfrm flipV="1">
              <a:off x="2187530" y="2243628"/>
              <a:ext cx="7797" cy="650769"/>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grpSp>
      <p:sp>
        <p:nvSpPr>
          <p:cNvPr id="83" name="TextBox 82"/>
          <p:cNvSpPr txBox="1"/>
          <p:nvPr/>
        </p:nvSpPr>
        <p:spPr>
          <a:xfrm>
            <a:off x="5781610" y="1970981"/>
            <a:ext cx="2419252" cy="400110"/>
          </a:xfrm>
          <a:prstGeom prst="rect">
            <a:avLst/>
          </a:prstGeom>
          <a:noFill/>
        </p:spPr>
        <p:txBody>
          <a:bodyPr wrap="none" rtlCol="0">
            <a:spAutoFit/>
          </a:bodyPr>
          <a:lstStyle/>
          <a:p>
            <a:pPr algn="l"/>
            <a:r>
              <a:rPr lang="en-US" dirty="0">
                <a:solidFill>
                  <a:srgbClr val="C00000"/>
                </a:solidFill>
              </a:rPr>
              <a:t>(integer constant) </a:t>
            </a:r>
          </a:p>
        </p:txBody>
      </p:sp>
    </p:spTree>
    <p:extLst>
      <p:ext uri="{BB962C8B-B14F-4D97-AF65-F5344CB8AC3E}">
        <p14:creationId xmlns:p14="http://schemas.microsoft.com/office/powerpoint/2010/main" val="90028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Constraint-Enabled Flow</a:t>
            </a:r>
            <a:endParaRPr lang="en-US" dirty="0"/>
          </a:p>
        </p:txBody>
      </p:sp>
      <p:sp>
        <p:nvSpPr>
          <p:cNvPr id="3" name="Content Placeholder 2"/>
          <p:cNvSpPr>
            <a:spLocks noGrp="1"/>
          </p:cNvSpPr>
          <p:nvPr>
            <p:ph idx="1"/>
          </p:nvPr>
        </p:nvSpPr>
        <p:spPr/>
        <p:txBody>
          <a:bodyPr/>
          <a:lstStyle/>
          <a:p>
            <a:r>
              <a:rPr lang="en-US" dirty="0" smtClean="0"/>
              <a:t>Inputs</a:t>
            </a:r>
            <a:r>
              <a:rPr lang="en-US" dirty="0"/>
              <a:t>:</a:t>
            </a:r>
          </a:p>
          <a:p>
            <a:pPr lvl="1"/>
            <a:r>
              <a:rPr lang="en-US" dirty="0"/>
              <a:t>Modules + </a:t>
            </a:r>
            <a:r>
              <a:rPr lang="en-US" dirty="0">
                <a:solidFill>
                  <a:srgbClr val="4B81F3"/>
                </a:solidFill>
              </a:rPr>
              <a:t>Logical connectivity</a:t>
            </a:r>
          </a:p>
          <a:p>
            <a:pPr lvl="1"/>
            <a:r>
              <a:rPr lang="en-US" dirty="0">
                <a:solidFill>
                  <a:srgbClr val="9966FF"/>
                </a:solidFill>
              </a:rPr>
              <a:t>Internal links</a:t>
            </a:r>
          </a:p>
          <a:p>
            <a:pPr lvl="1"/>
            <a:r>
              <a:rPr lang="en-US" dirty="0">
                <a:solidFill>
                  <a:srgbClr val="C00000"/>
                </a:solidFill>
              </a:rPr>
              <a:t>Chains + Synchronization Constraints</a:t>
            </a:r>
          </a:p>
          <a:p>
            <a:r>
              <a:rPr lang="en-US" dirty="0"/>
              <a:t>Generate: </a:t>
            </a:r>
          </a:p>
          <a:p>
            <a:pPr lvl="1"/>
            <a:r>
              <a:rPr lang="en-US" dirty="0"/>
              <a:t>Interconnect for the system</a:t>
            </a:r>
          </a:p>
          <a:p>
            <a:pPr lvl="1"/>
            <a:r>
              <a:rPr lang="en-US" dirty="0"/>
              <a:t>Delays inserted on generated interconnect</a:t>
            </a:r>
          </a:p>
          <a:p>
            <a:r>
              <a:rPr lang="en-US" dirty="0"/>
              <a:t>While also:</a:t>
            </a:r>
          </a:p>
          <a:p>
            <a:pPr lvl="1"/>
            <a:r>
              <a:rPr lang="en-US" dirty="0"/>
              <a:t>Satisfying sync. constraints (</a:t>
            </a:r>
            <a:r>
              <a:rPr lang="en-US" b="1" dirty="0"/>
              <a:t>correctness</a:t>
            </a:r>
            <a:r>
              <a:rPr lang="en-US" dirty="0"/>
              <a:t>)</a:t>
            </a:r>
          </a:p>
          <a:p>
            <a:pPr lvl="1"/>
            <a:r>
              <a:rPr lang="en-US" dirty="0"/>
              <a:t>Minimizing total area usage (</a:t>
            </a:r>
            <a:r>
              <a:rPr lang="en-US" b="1" dirty="0"/>
              <a:t>area optimization</a:t>
            </a:r>
            <a:r>
              <a:rPr lang="en-US" dirty="0"/>
              <a:t>)</a:t>
            </a:r>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8</a:t>
            </a:fld>
            <a:r>
              <a:rPr lang="en-CA"/>
              <a:t>)</a:t>
            </a:r>
          </a:p>
        </p:txBody>
      </p:sp>
      <p:grpSp>
        <p:nvGrpSpPr>
          <p:cNvPr id="41" name="Group 40"/>
          <p:cNvGrpSpPr/>
          <p:nvPr/>
        </p:nvGrpSpPr>
        <p:grpSpPr>
          <a:xfrm>
            <a:off x="5679405" y="3369455"/>
            <a:ext cx="3124253" cy="1271676"/>
            <a:chOff x="5867400" y="2819400"/>
            <a:chExt cx="3124253" cy="1271676"/>
          </a:xfrm>
        </p:grpSpPr>
        <p:grpSp>
          <p:nvGrpSpPr>
            <p:cNvPr id="5" name="Group 4"/>
            <p:cNvGrpSpPr/>
            <p:nvPr/>
          </p:nvGrpSpPr>
          <p:grpSpPr>
            <a:xfrm>
              <a:off x="5867400" y="2919324"/>
              <a:ext cx="3124253" cy="1171752"/>
              <a:chOff x="3683796" y="5702304"/>
              <a:chExt cx="3957658" cy="1484321"/>
            </a:xfrm>
          </p:grpSpPr>
          <p:sp>
            <p:nvSpPr>
              <p:cNvPr id="6" name="Freeform 28"/>
              <p:cNvSpPr>
                <a:spLocks/>
              </p:cNvSpPr>
              <p:nvPr/>
            </p:nvSpPr>
            <p:spPr bwMode="auto">
              <a:xfrm>
                <a:off x="5196692" y="5705479"/>
                <a:ext cx="60325" cy="111126"/>
              </a:xfrm>
              <a:custGeom>
                <a:avLst/>
                <a:gdLst>
                  <a:gd name="T0" fmla="*/ 113 w 113"/>
                  <a:gd name="T1" fmla="*/ 210 h 210"/>
                  <a:gd name="T2" fmla="*/ 0 w 113"/>
                  <a:gd name="T3" fmla="*/ 210 h 210"/>
                  <a:gd name="T4" fmla="*/ 0 w 113"/>
                  <a:gd name="T5" fmla="*/ 188 h 210"/>
                  <a:gd name="T6" fmla="*/ 43 w 113"/>
                  <a:gd name="T7" fmla="*/ 188 h 210"/>
                  <a:gd name="T8" fmla="*/ 43 w 113"/>
                  <a:gd name="T9" fmla="*/ 47 h 210"/>
                  <a:gd name="T10" fmla="*/ 0 w 113"/>
                  <a:gd name="T11" fmla="*/ 47 h 210"/>
                  <a:gd name="T12" fmla="*/ 0 w 113"/>
                  <a:gd name="T13" fmla="*/ 28 h 210"/>
                  <a:gd name="T14" fmla="*/ 8 w 113"/>
                  <a:gd name="T15" fmla="*/ 28 h 210"/>
                  <a:gd name="T16" fmla="*/ 18 w 113"/>
                  <a:gd name="T17" fmla="*/ 27 h 210"/>
                  <a:gd name="T18" fmla="*/ 29 w 113"/>
                  <a:gd name="T19" fmla="*/ 26 h 210"/>
                  <a:gd name="T20" fmla="*/ 34 w 113"/>
                  <a:gd name="T21" fmla="*/ 23 h 210"/>
                  <a:gd name="T22" fmla="*/ 40 w 113"/>
                  <a:gd name="T23" fmla="*/ 20 h 210"/>
                  <a:gd name="T24" fmla="*/ 44 w 113"/>
                  <a:gd name="T25" fmla="*/ 14 h 210"/>
                  <a:gd name="T26" fmla="*/ 47 w 113"/>
                  <a:gd name="T27" fmla="*/ 8 h 210"/>
                  <a:gd name="T28" fmla="*/ 49 w 113"/>
                  <a:gd name="T29" fmla="*/ 0 h 210"/>
                  <a:gd name="T30" fmla="*/ 70 w 113"/>
                  <a:gd name="T31" fmla="*/ 0 h 210"/>
                  <a:gd name="T32" fmla="*/ 70 w 113"/>
                  <a:gd name="T33" fmla="*/ 188 h 210"/>
                  <a:gd name="T34" fmla="*/ 113 w 113"/>
                  <a:gd name="T35" fmla="*/ 188 h 210"/>
                  <a:gd name="T36" fmla="*/ 113 w 113"/>
                  <a:gd name="T3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210">
                    <a:moveTo>
                      <a:pt x="113" y="210"/>
                    </a:moveTo>
                    <a:lnTo>
                      <a:pt x="0" y="210"/>
                    </a:lnTo>
                    <a:lnTo>
                      <a:pt x="0" y="188"/>
                    </a:lnTo>
                    <a:lnTo>
                      <a:pt x="43" y="188"/>
                    </a:lnTo>
                    <a:lnTo>
                      <a:pt x="43" y="47"/>
                    </a:lnTo>
                    <a:lnTo>
                      <a:pt x="0" y="47"/>
                    </a:lnTo>
                    <a:lnTo>
                      <a:pt x="0" y="28"/>
                    </a:lnTo>
                    <a:lnTo>
                      <a:pt x="8" y="28"/>
                    </a:lnTo>
                    <a:lnTo>
                      <a:pt x="18" y="27"/>
                    </a:lnTo>
                    <a:lnTo>
                      <a:pt x="29" y="26"/>
                    </a:lnTo>
                    <a:lnTo>
                      <a:pt x="34" y="23"/>
                    </a:lnTo>
                    <a:lnTo>
                      <a:pt x="40" y="20"/>
                    </a:lnTo>
                    <a:lnTo>
                      <a:pt x="44" y="14"/>
                    </a:lnTo>
                    <a:lnTo>
                      <a:pt x="47" y="8"/>
                    </a:lnTo>
                    <a:lnTo>
                      <a:pt x="49" y="0"/>
                    </a:lnTo>
                    <a:lnTo>
                      <a:pt x="70" y="0"/>
                    </a:lnTo>
                    <a:lnTo>
                      <a:pt x="70" y="188"/>
                    </a:lnTo>
                    <a:lnTo>
                      <a:pt x="113" y="188"/>
                    </a:lnTo>
                    <a:lnTo>
                      <a:pt x="113"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29"/>
              <p:cNvSpPr>
                <a:spLocks noEditPoints="1"/>
              </p:cNvSpPr>
              <p:nvPr/>
            </p:nvSpPr>
            <p:spPr bwMode="auto">
              <a:xfrm>
                <a:off x="5282417" y="5702304"/>
                <a:ext cx="79375" cy="115888"/>
              </a:xfrm>
              <a:custGeom>
                <a:avLst/>
                <a:gdLst>
                  <a:gd name="T0" fmla="*/ 148 w 149"/>
                  <a:gd name="T1" fmla="*/ 169 h 219"/>
                  <a:gd name="T2" fmla="*/ 128 w 149"/>
                  <a:gd name="T3" fmla="*/ 202 h 219"/>
                  <a:gd name="T4" fmla="*/ 90 w 149"/>
                  <a:gd name="T5" fmla="*/ 219 h 219"/>
                  <a:gd name="T6" fmla="*/ 57 w 149"/>
                  <a:gd name="T7" fmla="*/ 219 h 219"/>
                  <a:gd name="T8" fmla="*/ 20 w 149"/>
                  <a:gd name="T9" fmla="*/ 202 h 219"/>
                  <a:gd name="T10" fmla="*/ 1 w 149"/>
                  <a:gd name="T11" fmla="*/ 170 h 219"/>
                  <a:gd name="T12" fmla="*/ 1 w 149"/>
                  <a:gd name="T13" fmla="*/ 140 h 219"/>
                  <a:gd name="T14" fmla="*/ 21 w 149"/>
                  <a:gd name="T15" fmla="*/ 113 h 219"/>
                  <a:gd name="T16" fmla="*/ 39 w 149"/>
                  <a:gd name="T17" fmla="*/ 102 h 219"/>
                  <a:gd name="T18" fmla="*/ 14 w 149"/>
                  <a:gd name="T19" fmla="*/ 82 h 219"/>
                  <a:gd name="T20" fmla="*/ 6 w 149"/>
                  <a:gd name="T21" fmla="*/ 55 h 219"/>
                  <a:gd name="T22" fmla="*/ 16 w 149"/>
                  <a:gd name="T23" fmla="*/ 25 h 219"/>
                  <a:gd name="T24" fmla="*/ 36 w 149"/>
                  <a:gd name="T25" fmla="*/ 9 h 219"/>
                  <a:gd name="T26" fmla="*/ 75 w 149"/>
                  <a:gd name="T27" fmla="*/ 0 h 219"/>
                  <a:gd name="T28" fmla="*/ 115 w 149"/>
                  <a:gd name="T29" fmla="*/ 9 h 219"/>
                  <a:gd name="T30" fmla="*/ 134 w 149"/>
                  <a:gd name="T31" fmla="*/ 23 h 219"/>
                  <a:gd name="T32" fmla="*/ 144 w 149"/>
                  <a:gd name="T33" fmla="*/ 54 h 219"/>
                  <a:gd name="T34" fmla="*/ 134 w 149"/>
                  <a:gd name="T35" fmla="*/ 82 h 219"/>
                  <a:gd name="T36" fmla="*/ 108 w 149"/>
                  <a:gd name="T37" fmla="*/ 102 h 219"/>
                  <a:gd name="T38" fmla="*/ 126 w 149"/>
                  <a:gd name="T39" fmla="*/ 113 h 219"/>
                  <a:gd name="T40" fmla="*/ 147 w 149"/>
                  <a:gd name="T41" fmla="*/ 138 h 219"/>
                  <a:gd name="T42" fmla="*/ 115 w 149"/>
                  <a:gd name="T43" fmla="*/ 54 h 219"/>
                  <a:gd name="T44" fmla="*/ 103 w 149"/>
                  <a:gd name="T45" fmla="*/ 31 h 219"/>
                  <a:gd name="T46" fmla="*/ 75 w 149"/>
                  <a:gd name="T47" fmla="*/ 20 h 219"/>
                  <a:gd name="T48" fmla="*/ 46 w 149"/>
                  <a:gd name="T49" fmla="*/ 29 h 219"/>
                  <a:gd name="T50" fmla="*/ 34 w 149"/>
                  <a:gd name="T51" fmla="*/ 52 h 219"/>
                  <a:gd name="T52" fmla="*/ 40 w 149"/>
                  <a:gd name="T53" fmla="*/ 69 h 219"/>
                  <a:gd name="T54" fmla="*/ 57 w 149"/>
                  <a:gd name="T55" fmla="*/ 82 h 219"/>
                  <a:gd name="T56" fmla="*/ 72 w 149"/>
                  <a:gd name="T57" fmla="*/ 90 h 219"/>
                  <a:gd name="T58" fmla="*/ 90 w 149"/>
                  <a:gd name="T59" fmla="*/ 97 h 219"/>
                  <a:gd name="T60" fmla="*/ 111 w 149"/>
                  <a:gd name="T61" fmla="*/ 77 h 219"/>
                  <a:gd name="T62" fmla="*/ 115 w 149"/>
                  <a:gd name="T63" fmla="*/ 54 h 219"/>
                  <a:gd name="T64" fmla="*/ 119 w 149"/>
                  <a:gd name="T65" fmla="*/ 147 h 219"/>
                  <a:gd name="T66" fmla="*/ 106 w 149"/>
                  <a:gd name="T67" fmla="*/ 130 h 219"/>
                  <a:gd name="T68" fmla="*/ 85 w 149"/>
                  <a:gd name="T69" fmla="*/ 120 h 219"/>
                  <a:gd name="T70" fmla="*/ 69 w 149"/>
                  <a:gd name="T71" fmla="*/ 114 h 219"/>
                  <a:gd name="T72" fmla="*/ 44 w 149"/>
                  <a:gd name="T73" fmla="*/ 117 h 219"/>
                  <a:gd name="T74" fmla="*/ 30 w 149"/>
                  <a:gd name="T75" fmla="*/ 140 h 219"/>
                  <a:gd name="T76" fmla="*/ 29 w 149"/>
                  <a:gd name="T77" fmla="*/ 164 h 219"/>
                  <a:gd name="T78" fmla="*/ 42 w 149"/>
                  <a:gd name="T79" fmla="*/ 186 h 219"/>
                  <a:gd name="T80" fmla="*/ 75 w 149"/>
                  <a:gd name="T81" fmla="*/ 199 h 219"/>
                  <a:gd name="T82" fmla="*/ 108 w 149"/>
                  <a:gd name="T83" fmla="*/ 187 h 219"/>
                  <a:gd name="T84" fmla="*/ 119 w 149"/>
                  <a:gd name="T85" fmla="*/ 16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219">
                    <a:moveTo>
                      <a:pt x="149" y="156"/>
                    </a:moveTo>
                    <a:lnTo>
                      <a:pt x="148" y="169"/>
                    </a:lnTo>
                    <a:lnTo>
                      <a:pt x="138" y="192"/>
                    </a:lnTo>
                    <a:lnTo>
                      <a:pt x="128" y="202"/>
                    </a:lnTo>
                    <a:lnTo>
                      <a:pt x="116" y="209"/>
                    </a:lnTo>
                    <a:lnTo>
                      <a:pt x="90" y="219"/>
                    </a:lnTo>
                    <a:lnTo>
                      <a:pt x="75" y="219"/>
                    </a:lnTo>
                    <a:lnTo>
                      <a:pt x="57" y="219"/>
                    </a:lnTo>
                    <a:lnTo>
                      <a:pt x="32" y="210"/>
                    </a:lnTo>
                    <a:lnTo>
                      <a:pt x="20" y="202"/>
                    </a:lnTo>
                    <a:lnTo>
                      <a:pt x="11" y="193"/>
                    </a:lnTo>
                    <a:lnTo>
                      <a:pt x="1" y="170"/>
                    </a:lnTo>
                    <a:lnTo>
                      <a:pt x="0" y="157"/>
                    </a:lnTo>
                    <a:lnTo>
                      <a:pt x="1" y="140"/>
                    </a:lnTo>
                    <a:lnTo>
                      <a:pt x="10" y="126"/>
                    </a:lnTo>
                    <a:lnTo>
                      <a:pt x="21" y="113"/>
                    </a:lnTo>
                    <a:lnTo>
                      <a:pt x="39" y="102"/>
                    </a:lnTo>
                    <a:lnTo>
                      <a:pt x="39" y="102"/>
                    </a:lnTo>
                    <a:lnTo>
                      <a:pt x="23" y="92"/>
                    </a:lnTo>
                    <a:lnTo>
                      <a:pt x="14" y="82"/>
                    </a:lnTo>
                    <a:lnTo>
                      <a:pt x="7" y="71"/>
                    </a:lnTo>
                    <a:lnTo>
                      <a:pt x="6" y="55"/>
                    </a:lnTo>
                    <a:lnTo>
                      <a:pt x="7" y="43"/>
                    </a:lnTo>
                    <a:lnTo>
                      <a:pt x="16" y="25"/>
                    </a:lnTo>
                    <a:lnTo>
                      <a:pt x="26" y="16"/>
                    </a:lnTo>
                    <a:lnTo>
                      <a:pt x="36" y="9"/>
                    </a:lnTo>
                    <a:lnTo>
                      <a:pt x="60" y="2"/>
                    </a:lnTo>
                    <a:lnTo>
                      <a:pt x="75" y="0"/>
                    </a:lnTo>
                    <a:lnTo>
                      <a:pt x="89" y="2"/>
                    </a:lnTo>
                    <a:lnTo>
                      <a:pt x="115" y="9"/>
                    </a:lnTo>
                    <a:lnTo>
                      <a:pt x="125" y="16"/>
                    </a:lnTo>
                    <a:lnTo>
                      <a:pt x="134" y="23"/>
                    </a:lnTo>
                    <a:lnTo>
                      <a:pt x="142" y="42"/>
                    </a:lnTo>
                    <a:lnTo>
                      <a:pt x="144" y="54"/>
                    </a:lnTo>
                    <a:lnTo>
                      <a:pt x="142" y="68"/>
                    </a:lnTo>
                    <a:lnTo>
                      <a:pt x="134" y="82"/>
                    </a:lnTo>
                    <a:lnTo>
                      <a:pt x="124" y="94"/>
                    </a:lnTo>
                    <a:lnTo>
                      <a:pt x="108" y="102"/>
                    </a:lnTo>
                    <a:lnTo>
                      <a:pt x="108" y="104"/>
                    </a:lnTo>
                    <a:lnTo>
                      <a:pt x="126" y="113"/>
                    </a:lnTo>
                    <a:lnTo>
                      <a:pt x="138" y="124"/>
                    </a:lnTo>
                    <a:lnTo>
                      <a:pt x="147" y="138"/>
                    </a:lnTo>
                    <a:lnTo>
                      <a:pt x="149" y="156"/>
                    </a:lnTo>
                    <a:close/>
                    <a:moveTo>
                      <a:pt x="115" y="54"/>
                    </a:moveTo>
                    <a:lnTo>
                      <a:pt x="113" y="41"/>
                    </a:lnTo>
                    <a:lnTo>
                      <a:pt x="103" y="31"/>
                    </a:lnTo>
                    <a:lnTo>
                      <a:pt x="92" y="22"/>
                    </a:lnTo>
                    <a:lnTo>
                      <a:pt x="75" y="20"/>
                    </a:lnTo>
                    <a:lnTo>
                      <a:pt x="57" y="22"/>
                    </a:lnTo>
                    <a:lnTo>
                      <a:pt x="46" y="29"/>
                    </a:lnTo>
                    <a:lnTo>
                      <a:pt x="36" y="39"/>
                    </a:lnTo>
                    <a:lnTo>
                      <a:pt x="34" y="52"/>
                    </a:lnTo>
                    <a:lnTo>
                      <a:pt x="34" y="62"/>
                    </a:lnTo>
                    <a:lnTo>
                      <a:pt x="40" y="69"/>
                    </a:lnTo>
                    <a:lnTo>
                      <a:pt x="46" y="77"/>
                    </a:lnTo>
                    <a:lnTo>
                      <a:pt x="57" y="82"/>
                    </a:lnTo>
                    <a:lnTo>
                      <a:pt x="63" y="85"/>
                    </a:lnTo>
                    <a:lnTo>
                      <a:pt x="72" y="90"/>
                    </a:lnTo>
                    <a:lnTo>
                      <a:pt x="82" y="94"/>
                    </a:lnTo>
                    <a:lnTo>
                      <a:pt x="90" y="97"/>
                    </a:lnTo>
                    <a:lnTo>
                      <a:pt x="103" y="87"/>
                    </a:lnTo>
                    <a:lnTo>
                      <a:pt x="111" y="77"/>
                    </a:lnTo>
                    <a:lnTo>
                      <a:pt x="115" y="67"/>
                    </a:lnTo>
                    <a:lnTo>
                      <a:pt x="115" y="54"/>
                    </a:lnTo>
                    <a:close/>
                    <a:moveTo>
                      <a:pt x="119" y="159"/>
                    </a:moveTo>
                    <a:lnTo>
                      <a:pt x="119" y="147"/>
                    </a:lnTo>
                    <a:lnTo>
                      <a:pt x="113" y="138"/>
                    </a:lnTo>
                    <a:lnTo>
                      <a:pt x="106" y="130"/>
                    </a:lnTo>
                    <a:lnTo>
                      <a:pt x="92" y="123"/>
                    </a:lnTo>
                    <a:lnTo>
                      <a:pt x="85" y="120"/>
                    </a:lnTo>
                    <a:lnTo>
                      <a:pt x="78" y="117"/>
                    </a:lnTo>
                    <a:lnTo>
                      <a:pt x="69" y="114"/>
                    </a:lnTo>
                    <a:lnTo>
                      <a:pt x="56" y="110"/>
                    </a:lnTo>
                    <a:lnTo>
                      <a:pt x="44" y="117"/>
                    </a:lnTo>
                    <a:lnTo>
                      <a:pt x="36" y="128"/>
                    </a:lnTo>
                    <a:lnTo>
                      <a:pt x="30" y="140"/>
                    </a:lnTo>
                    <a:lnTo>
                      <a:pt x="29" y="154"/>
                    </a:lnTo>
                    <a:lnTo>
                      <a:pt x="29" y="164"/>
                    </a:lnTo>
                    <a:lnTo>
                      <a:pt x="36" y="179"/>
                    </a:lnTo>
                    <a:lnTo>
                      <a:pt x="42" y="186"/>
                    </a:lnTo>
                    <a:lnTo>
                      <a:pt x="56" y="196"/>
                    </a:lnTo>
                    <a:lnTo>
                      <a:pt x="75" y="199"/>
                    </a:lnTo>
                    <a:lnTo>
                      <a:pt x="93" y="196"/>
                    </a:lnTo>
                    <a:lnTo>
                      <a:pt x="108" y="187"/>
                    </a:lnTo>
                    <a:lnTo>
                      <a:pt x="113" y="182"/>
                    </a:lnTo>
                    <a:lnTo>
                      <a:pt x="119" y="167"/>
                    </a:lnTo>
                    <a:lnTo>
                      <a:pt x="119"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0"/>
              <p:cNvSpPr>
                <a:spLocks/>
              </p:cNvSpPr>
              <p:nvPr/>
            </p:nvSpPr>
            <p:spPr bwMode="auto">
              <a:xfrm>
                <a:off x="5437993" y="5732466"/>
                <a:ext cx="50800" cy="84138"/>
              </a:xfrm>
              <a:custGeom>
                <a:avLst/>
                <a:gdLst>
                  <a:gd name="T0" fmla="*/ 98 w 98"/>
                  <a:gd name="T1" fmla="*/ 29 h 157"/>
                  <a:gd name="T2" fmla="*/ 97 w 98"/>
                  <a:gd name="T3" fmla="*/ 29 h 157"/>
                  <a:gd name="T4" fmla="*/ 91 w 98"/>
                  <a:gd name="T5" fmla="*/ 27 h 157"/>
                  <a:gd name="T6" fmla="*/ 85 w 98"/>
                  <a:gd name="T7" fmla="*/ 26 h 157"/>
                  <a:gd name="T8" fmla="*/ 79 w 98"/>
                  <a:gd name="T9" fmla="*/ 26 h 157"/>
                  <a:gd name="T10" fmla="*/ 72 w 98"/>
                  <a:gd name="T11" fmla="*/ 26 h 157"/>
                  <a:gd name="T12" fmla="*/ 61 w 98"/>
                  <a:gd name="T13" fmla="*/ 27 h 157"/>
                  <a:gd name="T14" fmla="*/ 49 w 98"/>
                  <a:gd name="T15" fmla="*/ 32 h 157"/>
                  <a:gd name="T16" fmla="*/ 38 w 98"/>
                  <a:gd name="T17" fmla="*/ 37 h 157"/>
                  <a:gd name="T18" fmla="*/ 26 w 98"/>
                  <a:gd name="T19" fmla="*/ 44 h 157"/>
                  <a:gd name="T20" fmla="*/ 26 w 98"/>
                  <a:gd name="T21" fmla="*/ 157 h 157"/>
                  <a:gd name="T22" fmla="*/ 0 w 98"/>
                  <a:gd name="T23" fmla="*/ 157 h 157"/>
                  <a:gd name="T24" fmla="*/ 0 w 98"/>
                  <a:gd name="T25" fmla="*/ 0 h 157"/>
                  <a:gd name="T26" fmla="*/ 26 w 98"/>
                  <a:gd name="T27" fmla="*/ 0 h 157"/>
                  <a:gd name="T28" fmla="*/ 26 w 98"/>
                  <a:gd name="T29" fmla="*/ 23 h 157"/>
                  <a:gd name="T30" fmla="*/ 42 w 98"/>
                  <a:gd name="T31" fmla="*/ 11 h 157"/>
                  <a:gd name="T32" fmla="*/ 55 w 98"/>
                  <a:gd name="T33" fmla="*/ 4 h 157"/>
                  <a:gd name="T34" fmla="*/ 66 w 98"/>
                  <a:gd name="T35" fmla="*/ 0 h 157"/>
                  <a:gd name="T36" fmla="*/ 79 w 98"/>
                  <a:gd name="T37" fmla="*/ 0 h 157"/>
                  <a:gd name="T38" fmla="*/ 85 w 98"/>
                  <a:gd name="T39" fmla="*/ 0 h 157"/>
                  <a:gd name="T40" fmla="*/ 89 w 98"/>
                  <a:gd name="T41" fmla="*/ 0 h 157"/>
                  <a:gd name="T42" fmla="*/ 92 w 98"/>
                  <a:gd name="T43" fmla="*/ 0 h 157"/>
                  <a:gd name="T44" fmla="*/ 98 w 98"/>
                  <a:gd name="T45" fmla="*/ 1 h 157"/>
                  <a:gd name="T46" fmla="*/ 98 w 98"/>
                  <a:gd name="T47" fmla="*/ 2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157">
                    <a:moveTo>
                      <a:pt x="98" y="29"/>
                    </a:moveTo>
                    <a:lnTo>
                      <a:pt x="97" y="29"/>
                    </a:lnTo>
                    <a:lnTo>
                      <a:pt x="91" y="27"/>
                    </a:lnTo>
                    <a:lnTo>
                      <a:pt x="85" y="26"/>
                    </a:lnTo>
                    <a:lnTo>
                      <a:pt x="79" y="26"/>
                    </a:lnTo>
                    <a:lnTo>
                      <a:pt x="72" y="26"/>
                    </a:lnTo>
                    <a:lnTo>
                      <a:pt x="61" y="27"/>
                    </a:lnTo>
                    <a:lnTo>
                      <a:pt x="49" y="32"/>
                    </a:lnTo>
                    <a:lnTo>
                      <a:pt x="38" y="37"/>
                    </a:lnTo>
                    <a:lnTo>
                      <a:pt x="26" y="44"/>
                    </a:lnTo>
                    <a:lnTo>
                      <a:pt x="26" y="157"/>
                    </a:lnTo>
                    <a:lnTo>
                      <a:pt x="0" y="157"/>
                    </a:lnTo>
                    <a:lnTo>
                      <a:pt x="0" y="0"/>
                    </a:lnTo>
                    <a:lnTo>
                      <a:pt x="26" y="0"/>
                    </a:lnTo>
                    <a:lnTo>
                      <a:pt x="26" y="23"/>
                    </a:lnTo>
                    <a:lnTo>
                      <a:pt x="42" y="11"/>
                    </a:lnTo>
                    <a:lnTo>
                      <a:pt x="55" y="4"/>
                    </a:lnTo>
                    <a:lnTo>
                      <a:pt x="66" y="0"/>
                    </a:lnTo>
                    <a:lnTo>
                      <a:pt x="79" y="0"/>
                    </a:lnTo>
                    <a:lnTo>
                      <a:pt x="85" y="0"/>
                    </a:lnTo>
                    <a:lnTo>
                      <a:pt x="89" y="0"/>
                    </a:lnTo>
                    <a:lnTo>
                      <a:pt x="92" y="0"/>
                    </a:lnTo>
                    <a:lnTo>
                      <a:pt x="98" y="1"/>
                    </a:lnTo>
                    <a:lnTo>
                      <a:pt x="9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1"/>
              <p:cNvSpPr>
                <a:spLocks noEditPoints="1"/>
              </p:cNvSpPr>
              <p:nvPr/>
            </p:nvSpPr>
            <p:spPr bwMode="auto">
              <a:xfrm>
                <a:off x="5496731" y="5730879"/>
                <a:ext cx="76200" cy="87313"/>
              </a:xfrm>
              <a:custGeom>
                <a:avLst/>
                <a:gdLst>
                  <a:gd name="T0" fmla="*/ 143 w 143"/>
                  <a:gd name="T1" fmla="*/ 84 h 164"/>
                  <a:gd name="T2" fmla="*/ 28 w 143"/>
                  <a:gd name="T3" fmla="*/ 84 h 164"/>
                  <a:gd name="T4" fmla="*/ 28 w 143"/>
                  <a:gd name="T5" fmla="*/ 99 h 164"/>
                  <a:gd name="T6" fmla="*/ 32 w 143"/>
                  <a:gd name="T7" fmla="*/ 110 h 164"/>
                  <a:gd name="T8" fmla="*/ 36 w 143"/>
                  <a:gd name="T9" fmla="*/ 120 h 164"/>
                  <a:gd name="T10" fmla="*/ 44 w 143"/>
                  <a:gd name="T11" fmla="*/ 128 h 164"/>
                  <a:gd name="T12" fmla="*/ 51 w 143"/>
                  <a:gd name="T13" fmla="*/ 133 h 164"/>
                  <a:gd name="T14" fmla="*/ 61 w 143"/>
                  <a:gd name="T15" fmla="*/ 138 h 164"/>
                  <a:gd name="T16" fmla="*/ 71 w 143"/>
                  <a:gd name="T17" fmla="*/ 141 h 164"/>
                  <a:gd name="T18" fmla="*/ 82 w 143"/>
                  <a:gd name="T19" fmla="*/ 141 h 164"/>
                  <a:gd name="T20" fmla="*/ 98 w 143"/>
                  <a:gd name="T21" fmla="*/ 141 h 164"/>
                  <a:gd name="T22" fmla="*/ 115 w 143"/>
                  <a:gd name="T23" fmla="*/ 135 h 164"/>
                  <a:gd name="T24" fmla="*/ 130 w 143"/>
                  <a:gd name="T25" fmla="*/ 128 h 164"/>
                  <a:gd name="T26" fmla="*/ 138 w 143"/>
                  <a:gd name="T27" fmla="*/ 122 h 164"/>
                  <a:gd name="T28" fmla="*/ 140 w 143"/>
                  <a:gd name="T29" fmla="*/ 122 h 164"/>
                  <a:gd name="T30" fmla="*/ 140 w 143"/>
                  <a:gd name="T31" fmla="*/ 151 h 164"/>
                  <a:gd name="T32" fmla="*/ 126 w 143"/>
                  <a:gd name="T33" fmla="*/ 156 h 164"/>
                  <a:gd name="T34" fmla="*/ 113 w 143"/>
                  <a:gd name="T35" fmla="*/ 161 h 164"/>
                  <a:gd name="T36" fmla="*/ 98 w 143"/>
                  <a:gd name="T37" fmla="*/ 164 h 164"/>
                  <a:gd name="T38" fmla="*/ 82 w 143"/>
                  <a:gd name="T39" fmla="*/ 164 h 164"/>
                  <a:gd name="T40" fmla="*/ 64 w 143"/>
                  <a:gd name="T41" fmla="*/ 164 h 164"/>
                  <a:gd name="T42" fmla="*/ 33 w 143"/>
                  <a:gd name="T43" fmla="*/ 152 h 164"/>
                  <a:gd name="T44" fmla="*/ 22 w 143"/>
                  <a:gd name="T45" fmla="*/ 143 h 164"/>
                  <a:gd name="T46" fmla="*/ 12 w 143"/>
                  <a:gd name="T47" fmla="*/ 132 h 164"/>
                  <a:gd name="T48" fmla="*/ 0 w 143"/>
                  <a:gd name="T49" fmla="*/ 102 h 164"/>
                  <a:gd name="T50" fmla="*/ 0 w 143"/>
                  <a:gd name="T51" fmla="*/ 83 h 164"/>
                  <a:gd name="T52" fmla="*/ 0 w 143"/>
                  <a:gd name="T53" fmla="*/ 64 h 164"/>
                  <a:gd name="T54" fmla="*/ 12 w 143"/>
                  <a:gd name="T55" fmla="*/ 34 h 164"/>
                  <a:gd name="T56" fmla="*/ 21 w 143"/>
                  <a:gd name="T57" fmla="*/ 21 h 164"/>
                  <a:gd name="T58" fmla="*/ 32 w 143"/>
                  <a:gd name="T59" fmla="*/ 11 h 164"/>
                  <a:gd name="T60" fmla="*/ 59 w 143"/>
                  <a:gd name="T61" fmla="*/ 0 h 164"/>
                  <a:gd name="T62" fmla="*/ 77 w 143"/>
                  <a:gd name="T63" fmla="*/ 0 h 164"/>
                  <a:gd name="T64" fmla="*/ 91 w 143"/>
                  <a:gd name="T65" fmla="*/ 0 h 164"/>
                  <a:gd name="T66" fmla="*/ 115 w 143"/>
                  <a:gd name="T67" fmla="*/ 10 h 164"/>
                  <a:gd name="T68" fmla="*/ 126 w 143"/>
                  <a:gd name="T69" fmla="*/ 18 h 164"/>
                  <a:gd name="T70" fmla="*/ 133 w 143"/>
                  <a:gd name="T71" fmla="*/ 27 h 164"/>
                  <a:gd name="T72" fmla="*/ 141 w 143"/>
                  <a:gd name="T73" fmla="*/ 54 h 164"/>
                  <a:gd name="T74" fmla="*/ 143 w 143"/>
                  <a:gd name="T75" fmla="*/ 70 h 164"/>
                  <a:gd name="T76" fmla="*/ 143 w 143"/>
                  <a:gd name="T77" fmla="*/ 84 h 164"/>
                  <a:gd name="T78" fmla="*/ 117 w 143"/>
                  <a:gd name="T79" fmla="*/ 64 h 164"/>
                  <a:gd name="T80" fmla="*/ 115 w 143"/>
                  <a:gd name="T81" fmla="*/ 46 h 164"/>
                  <a:gd name="T82" fmla="*/ 107 w 143"/>
                  <a:gd name="T83" fmla="*/ 33 h 164"/>
                  <a:gd name="T84" fmla="*/ 101 w 143"/>
                  <a:gd name="T85" fmla="*/ 27 h 164"/>
                  <a:gd name="T86" fmla="*/ 85 w 143"/>
                  <a:gd name="T87" fmla="*/ 21 h 164"/>
                  <a:gd name="T88" fmla="*/ 75 w 143"/>
                  <a:gd name="T89" fmla="*/ 21 h 164"/>
                  <a:gd name="T90" fmla="*/ 65 w 143"/>
                  <a:gd name="T91" fmla="*/ 21 h 164"/>
                  <a:gd name="T92" fmla="*/ 48 w 143"/>
                  <a:gd name="T93" fmla="*/ 28 h 164"/>
                  <a:gd name="T94" fmla="*/ 41 w 143"/>
                  <a:gd name="T95" fmla="*/ 34 h 164"/>
                  <a:gd name="T96" fmla="*/ 31 w 143"/>
                  <a:gd name="T97" fmla="*/ 47 h 164"/>
                  <a:gd name="T98" fmla="*/ 28 w 143"/>
                  <a:gd name="T99" fmla="*/ 64 h 164"/>
                  <a:gd name="T100" fmla="*/ 117 w 143"/>
                  <a:gd name="T101" fmla="*/ 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164">
                    <a:moveTo>
                      <a:pt x="143" y="84"/>
                    </a:moveTo>
                    <a:lnTo>
                      <a:pt x="28" y="84"/>
                    </a:lnTo>
                    <a:lnTo>
                      <a:pt x="28" y="99"/>
                    </a:lnTo>
                    <a:lnTo>
                      <a:pt x="32" y="110"/>
                    </a:lnTo>
                    <a:lnTo>
                      <a:pt x="36" y="120"/>
                    </a:lnTo>
                    <a:lnTo>
                      <a:pt x="44" y="128"/>
                    </a:lnTo>
                    <a:lnTo>
                      <a:pt x="51" y="133"/>
                    </a:lnTo>
                    <a:lnTo>
                      <a:pt x="61" y="138"/>
                    </a:lnTo>
                    <a:lnTo>
                      <a:pt x="71" y="141"/>
                    </a:lnTo>
                    <a:lnTo>
                      <a:pt x="82" y="141"/>
                    </a:lnTo>
                    <a:lnTo>
                      <a:pt x="98" y="141"/>
                    </a:lnTo>
                    <a:lnTo>
                      <a:pt x="115" y="135"/>
                    </a:lnTo>
                    <a:lnTo>
                      <a:pt x="130" y="128"/>
                    </a:lnTo>
                    <a:lnTo>
                      <a:pt x="138" y="122"/>
                    </a:lnTo>
                    <a:lnTo>
                      <a:pt x="140" y="122"/>
                    </a:lnTo>
                    <a:lnTo>
                      <a:pt x="140" y="151"/>
                    </a:lnTo>
                    <a:lnTo>
                      <a:pt x="126" y="156"/>
                    </a:lnTo>
                    <a:lnTo>
                      <a:pt x="113" y="161"/>
                    </a:lnTo>
                    <a:lnTo>
                      <a:pt x="98" y="164"/>
                    </a:lnTo>
                    <a:lnTo>
                      <a:pt x="82" y="164"/>
                    </a:lnTo>
                    <a:lnTo>
                      <a:pt x="64" y="164"/>
                    </a:lnTo>
                    <a:lnTo>
                      <a:pt x="33" y="152"/>
                    </a:lnTo>
                    <a:lnTo>
                      <a:pt x="22" y="143"/>
                    </a:lnTo>
                    <a:lnTo>
                      <a:pt x="12" y="132"/>
                    </a:lnTo>
                    <a:lnTo>
                      <a:pt x="0" y="102"/>
                    </a:lnTo>
                    <a:lnTo>
                      <a:pt x="0" y="83"/>
                    </a:lnTo>
                    <a:lnTo>
                      <a:pt x="0" y="64"/>
                    </a:lnTo>
                    <a:lnTo>
                      <a:pt x="12" y="34"/>
                    </a:lnTo>
                    <a:lnTo>
                      <a:pt x="21" y="21"/>
                    </a:lnTo>
                    <a:lnTo>
                      <a:pt x="32" y="11"/>
                    </a:lnTo>
                    <a:lnTo>
                      <a:pt x="59" y="0"/>
                    </a:lnTo>
                    <a:lnTo>
                      <a:pt x="77" y="0"/>
                    </a:lnTo>
                    <a:lnTo>
                      <a:pt x="91" y="0"/>
                    </a:lnTo>
                    <a:lnTo>
                      <a:pt x="115" y="10"/>
                    </a:lnTo>
                    <a:lnTo>
                      <a:pt x="126" y="18"/>
                    </a:lnTo>
                    <a:lnTo>
                      <a:pt x="133" y="27"/>
                    </a:lnTo>
                    <a:lnTo>
                      <a:pt x="141" y="54"/>
                    </a:lnTo>
                    <a:lnTo>
                      <a:pt x="143" y="70"/>
                    </a:lnTo>
                    <a:lnTo>
                      <a:pt x="143" y="84"/>
                    </a:lnTo>
                    <a:close/>
                    <a:moveTo>
                      <a:pt x="117" y="64"/>
                    </a:moveTo>
                    <a:lnTo>
                      <a:pt x="115" y="46"/>
                    </a:lnTo>
                    <a:lnTo>
                      <a:pt x="107" y="33"/>
                    </a:lnTo>
                    <a:lnTo>
                      <a:pt x="101" y="27"/>
                    </a:lnTo>
                    <a:lnTo>
                      <a:pt x="85" y="21"/>
                    </a:lnTo>
                    <a:lnTo>
                      <a:pt x="75" y="21"/>
                    </a:lnTo>
                    <a:lnTo>
                      <a:pt x="65" y="21"/>
                    </a:lnTo>
                    <a:lnTo>
                      <a:pt x="48" y="28"/>
                    </a:lnTo>
                    <a:lnTo>
                      <a:pt x="41" y="34"/>
                    </a:lnTo>
                    <a:lnTo>
                      <a:pt x="31" y="47"/>
                    </a:lnTo>
                    <a:lnTo>
                      <a:pt x="28" y="64"/>
                    </a:lnTo>
                    <a:lnTo>
                      <a:pt x="117"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32"/>
              <p:cNvSpPr>
                <a:spLocks noEditPoints="1"/>
              </p:cNvSpPr>
              <p:nvPr/>
            </p:nvSpPr>
            <p:spPr bwMode="auto">
              <a:xfrm>
                <a:off x="5587219" y="5730879"/>
                <a:ext cx="73025" cy="115888"/>
              </a:xfrm>
              <a:custGeom>
                <a:avLst/>
                <a:gdLst>
                  <a:gd name="T0" fmla="*/ 138 w 138"/>
                  <a:gd name="T1" fmla="*/ 162 h 220"/>
                  <a:gd name="T2" fmla="*/ 120 w 138"/>
                  <a:gd name="T3" fmla="*/ 201 h 220"/>
                  <a:gd name="T4" fmla="*/ 82 w 138"/>
                  <a:gd name="T5" fmla="*/ 220 h 220"/>
                  <a:gd name="T6" fmla="*/ 51 w 138"/>
                  <a:gd name="T7" fmla="*/ 220 h 220"/>
                  <a:gd name="T8" fmla="*/ 28 w 138"/>
                  <a:gd name="T9" fmla="*/ 215 h 220"/>
                  <a:gd name="T10" fmla="*/ 17 w 138"/>
                  <a:gd name="T11" fmla="*/ 187 h 220"/>
                  <a:gd name="T12" fmla="*/ 25 w 138"/>
                  <a:gd name="T13" fmla="*/ 190 h 220"/>
                  <a:gd name="T14" fmla="*/ 53 w 138"/>
                  <a:gd name="T15" fmla="*/ 195 h 220"/>
                  <a:gd name="T16" fmla="*/ 79 w 138"/>
                  <a:gd name="T17" fmla="*/ 195 h 220"/>
                  <a:gd name="T18" fmla="*/ 97 w 138"/>
                  <a:gd name="T19" fmla="*/ 190 h 220"/>
                  <a:gd name="T20" fmla="*/ 107 w 138"/>
                  <a:gd name="T21" fmla="*/ 178 h 220"/>
                  <a:gd name="T22" fmla="*/ 112 w 138"/>
                  <a:gd name="T23" fmla="*/ 162 h 220"/>
                  <a:gd name="T24" fmla="*/ 112 w 138"/>
                  <a:gd name="T25" fmla="*/ 139 h 220"/>
                  <a:gd name="T26" fmla="*/ 89 w 138"/>
                  <a:gd name="T27" fmla="*/ 154 h 220"/>
                  <a:gd name="T28" fmla="*/ 61 w 138"/>
                  <a:gd name="T29" fmla="*/ 158 h 220"/>
                  <a:gd name="T30" fmla="*/ 25 w 138"/>
                  <a:gd name="T31" fmla="*/ 148 h 220"/>
                  <a:gd name="T32" fmla="*/ 8 w 138"/>
                  <a:gd name="T33" fmla="*/ 128 h 220"/>
                  <a:gd name="T34" fmla="*/ 0 w 138"/>
                  <a:gd name="T35" fmla="*/ 80 h 220"/>
                  <a:gd name="T36" fmla="*/ 5 w 138"/>
                  <a:gd name="T37" fmla="*/ 46 h 220"/>
                  <a:gd name="T38" fmla="*/ 21 w 138"/>
                  <a:gd name="T39" fmla="*/ 20 h 220"/>
                  <a:gd name="T40" fmla="*/ 43 w 138"/>
                  <a:gd name="T41" fmla="*/ 5 h 220"/>
                  <a:gd name="T42" fmla="*/ 69 w 138"/>
                  <a:gd name="T43" fmla="*/ 0 h 220"/>
                  <a:gd name="T44" fmla="*/ 92 w 138"/>
                  <a:gd name="T45" fmla="*/ 2 h 220"/>
                  <a:gd name="T46" fmla="*/ 112 w 138"/>
                  <a:gd name="T47" fmla="*/ 10 h 220"/>
                  <a:gd name="T48" fmla="*/ 138 w 138"/>
                  <a:gd name="T49" fmla="*/ 4 h 220"/>
                  <a:gd name="T50" fmla="*/ 112 w 138"/>
                  <a:gd name="T51" fmla="*/ 118 h 220"/>
                  <a:gd name="T52" fmla="*/ 102 w 138"/>
                  <a:gd name="T53" fmla="*/ 27 h 220"/>
                  <a:gd name="T54" fmla="*/ 83 w 138"/>
                  <a:gd name="T55" fmla="*/ 23 h 220"/>
                  <a:gd name="T56" fmla="*/ 63 w 138"/>
                  <a:gd name="T57" fmla="*/ 24 h 220"/>
                  <a:gd name="T58" fmla="*/ 40 w 138"/>
                  <a:gd name="T59" fmla="*/ 37 h 220"/>
                  <a:gd name="T60" fmla="*/ 27 w 138"/>
                  <a:gd name="T61" fmla="*/ 67 h 220"/>
                  <a:gd name="T62" fmla="*/ 28 w 138"/>
                  <a:gd name="T63" fmla="*/ 105 h 220"/>
                  <a:gd name="T64" fmla="*/ 41 w 138"/>
                  <a:gd name="T65" fmla="*/ 126 h 220"/>
                  <a:gd name="T66" fmla="*/ 67 w 138"/>
                  <a:gd name="T67" fmla="*/ 133 h 220"/>
                  <a:gd name="T68" fmla="*/ 90 w 138"/>
                  <a:gd name="T69" fmla="*/ 129 h 220"/>
                  <a:gd name="T70" fmla="*/ 112 w 138"/>
                  <a:gd name="T71"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220">
                    <a:moveTo>
                      <a:pt x="138" y="142"/>
                    </a:moveTo>
                    <a:lnTo>
                      <a:pt x="138" y="162"/>
                    </a:lnTo>
                    <a:lnTo>
                      <a:pt x="128" y="191"/>
                    </a:lnTo>
                    <a:lnTo>
                      <a:pt x="120" y="201"/>
                    </a:lnTo>
                    <a:lnTo>
                      <a:pt x="110" y="210"/>
                    </a:lnTo>
                    <a:lnTo>
                      <a:pt x="82" y="220"/>
                    </a:lnTo>
                    <a:lnTo>
                      <a:pt x="64" y="220"/>
                    </a:lnTo>
                    <a:lnTo>
                      <a:pt x="51" y="220"/>
                    </a:lnTo>
                    <a:lnTo>
                      <a:pt x="40" y="218"/>
                    </a:lnTo>
                    <a:lnTo>
                      <a:pt x="28" y="215"/>
                    </a:lnTo>
                    <a:lnTo>
                      <a:pt x="17" y="213"/>
                    </a:lnTo>
                    <a:lnTo>
                      <a:pt x="17" y="187"/>
                    </a:lnTo>
                    <a:lnTo>
                      <a:pt x="18" y="187"/>
                    </a:lnTo>
                    <a:lnTo>
                      <a:pt x="25" y="190"/>
                    </a:lnTo>
                    <a:lnTo>
                      <a:pt x="38" y="192"/>
                    </a:lnTo>
                    <a:lnTo>
                      <a:pt x="53" y="195"/>
                    </a:lnTo>
                    <a:lnTo>
                      <a:pt x="66" y="197"/>
                    </a:lnTo>
                    <a:lnTo>
                      <a:pt x="79" y="195"/>
                    </a:lnTo>
                    <a:lnTo>
                      <a:pt x="89" y="192"/>
                    </a:lnTo>
                    <a:lnTo>
                      <a:pt x="97" y="190"/>
                    </a:lnTo>
                    <a:lnTo>
                      <a:pt x="102" y="184"/>
                    </a:lnTo>
                    <a:lnTo>
                      <a:pt x="107" y="178"/>
                    </a:lnTo>
                    <a:lnTo>
                      <a:pt x="109" y="171"/>
                    </a:lnTo>
                    <a:lnTo>
                      <a:pt x="112" y="162"/>
                    </a:lnTo>
                    <a:lnTo>
                      <a:pt x="112" y="154"/>
                    </a:lnTo>
                    <a:lnTo>
                      <a:pt x="112" y="139"/>
                    </a:lnTo>
                    <a:lnTo>
                      <a:pt x="100" y="148"/>
                    </a:lnTo>
                    <a:lnTo>
                      <a:pt x="89" y="154"/>
                    </a:lnTo>
                    <a:lnTo>
                      <a:pt x="77" y="158"/>
                    </a:lnTo>
                    <a:lnTo>
                      <a:pt x="61" y="158"/>
                    </a:lnTo>
                    <a:lnTo>
                      <a:pt x="47" y="158"/>
                    </a:lnTo>
                    <a:lnTo>
                      <a:pt x="25" y="148"/>
                    </a:lnTo>
                    <a:lnTo>
                      <a:pt x="17" y="138"/>
                    </a:lnTo>
                    <a:lnTo>
                      <a:pt x="8" y="128"/>
                    </a:lnTo>
                    <a:lnTo>
                      <a:pt x="1" y="99"/>
                    </a:lnTo>
                    <a:lnTo>
                      <a:pt x="0" y="80"/>
                    </a:lnTo>
                    <a:lnTo>
                      <a:pt x="1" y="61"/>
                    </a:lnTo>
                    <a:lnTo>
                      <a:pt x="5" y="46"/>
                    </a:lnTo>
                    <a:lnTo>
                      <a:pt x="12" y="31"/>
                    </a:lnTo>
                    <a:lnTo>
                      <a:pt x="21" y="20"/>
                    </a:lnTo>
                    <a:lnTo>
                      <a:pt x="31" y="11"/>
                    </a:lnTo>
                    <a:lnTo>
                      <a:pt x="43" y="5"/>
                    </a:lnTo>
                    <a:lnTo>
                      <a:pt x="56" y="0"/>
                    </a:lnTo>
                    <a:lnTo>
                      <a:pt x="69" y="0"/>
                    </a:lnTo>
                    <a:lnTo>
                      <a:pt x="82" y="0"/>
                    </a:lnTo>
                    <a:lnTo>
                      <a:pt x="92" y="2"/>
                    </a:lnTo>
                    <a:lnTo>
                      <a:pt x="102" y="5"/>
                    </a:lnTo>
                    <a:lnTo>
                      <a:pt x="112" y="10"/>
                    </a:lnTo>
                    <a:lnTo>
                      <a:pt x="113" y="4"/>
                    </a:lnTo>
                    <a:lnTo>
                      <a:pt x="138" y="4"/>
                    </a:lnTo>
                    <a:lnTo>
                      <a:pt x="138" y="142"/>
                    </a:lnTo>
                    <a:close/>
                    <a:moveTo>
                      <a:pt x="112" y="118"/>
                    </a:moveTo>
                    <a:lnTo>
                      <a:pt x="112" y="31"/>
                    </a:lnTo>
                    <a:lnTo>
                      <a:pt x="102" y="27"/>
                    </a:lnTo>
                    <a:lnTo>
                      <a:pt x="92" y="25"/>
                    </a:lnTo>
                    <a:lnTo>
                      <a:pt x="83" y="23"/>
                    </a:lnTo>
                    <a:lnTo>
                      <a:pt x="74" y="23"/>
                    </a:lnTo>
                    <a:lnTo>
                      <a:pt x="63" y="24"/>
                    </a:lnTo>
                    <a:lnTo>
                      <a:pt x="46" y="31"/>
                    </a:lnTo>
                    <a:lnTo>
                      <a:pt x="40" y="37"/>
                    </a:lnTo>
                    <a:lnTo>
                      <a:pt x="34" y="46"/>
                    </a:lnTo>
                    <a:lnTo>
                      <a:pt x="27" y="67"/>
                    </a:lnTo>
                    <a:lnTo>
                      <a:pt x="27" y="80"/>
                    </a:lnTo>
                    <a:lnTo>
                      <a:pt x="28" y="105"/>
                    </a:lnTo>
                    <a:lnTo>
                      <a:pt x="37" y="120"/>
                    </a:lnTo>
                    <a:lnTo>
                      <a:pt x="41" y="126"/>
                    </a:lnTo>
                    <a:lnTo>
                      <a:pt x="57" y="133"/>
                    </a:lnTo>
                    <a:lnTo>
                      <a:pt x="67" y="133"/>
                    </a:lnTo>
                    <a:lnTo>
                      <a:pt x="79" y="133"/>
                    </a:lnTo>
                    <a:lnTo>
                      <a:pt x="90" y="129"/>
                    </a:lnTo>
                    <a:lnTo>
                      <a:pt x="102" y="125"/>
                    </a:lnTo>
                    <a:lnTo>
                      <a:pt x="112"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19"/>
              <p:cNvSpPr>
                <a:spLocks noChangeArrowheads="1"/>
              </p:cNvSpPr>
              <p:nvPr/>
            </p:nvSpPr>
            <p:spPr bwMode="auto">
              <a:xfrm>
                <a:off x="5160179" y="5918205"/>
                <a:ext cx="198439" cy="460378"/>
              </a:xfrm>
              <a:prstGeom prst="rect">
                <a:avLst/>
              </a:prstGeom>
              <a:solidFill>
                <a:srgbClr val="FFFFFF"/>
              </a:solidFill>
              <a:ln w="20638">
                <a:solidFill>
                  <a:srgbClr val="4B81F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0"/>
              <p:cNvSpPr>
                <a:spLocks/>
              </p:cNvSpPr>
              <p:nvPr/>
            </p:nvSpPr>
            <p:spPr bwMode="auto">
              <a:xfrm>
                <a:off x="5155416" y="6226182"/>
                <a:ext cx="101601" cy="101601"/>
              </a:xfrm>
              <a:custGeom>
                <a:avLst/>
                <a:gdLst>
                  <a:gd name="T0" fmla="*/ 0 w 191"/>
                  <a:gd name="T1" fmla="*/ 0 h 191"/>
                  <a:gd name="T2" fmla="*/ 191 w 191"/>
                  <a:gd name="T3" fmla="*/ 96 h 191"/>
                  <a:gd name="T4" fmla="*/ 0 w 191"/>
                  <a:gd name="T5" fmla="*/ 191 h 191"/>
                </a:gdLst>
                <a:ahLst/>
                <a:cxnLst>
                  <a:cxn ang="0">
                    <a:pos x="T0" y="T1"/>
                  </a:cxn>
                  <a:cxn ang="0">
                    <a:pos x="T2" y="T3"/>
                  </a:cxn>
                  <a:cxn ang="0">
                    <a:pos x="T4" y="T5"/>
                  </a:cxn>
                </a:cxnLst>
                <a:rect l="0" t="0" r="r" b="b"/>
                <a:pathLst>
                  <a:path w="191" h="191">
                    <a:moveTo>
                      <a:pt x="0" y="0"/>
                    </a:moveTo>
                    <a:lnTo>
                      <a:pt x="191" y="96"/>
                    </a:lnTo>
                    <a:lnTo>
                      <a:pt x="0" y="191"/>
                    </a:lnTo>
                  </a:path>
                </a:pathLst>
              </a:custGeom>
              <a:noFill/>
              <a:ln w="9525">
                <a:solidFill>
                  <a:srgbClr val="4B81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1"/>
              <p:cNvSpPr>
                <a:spLocks noChangeArrowheads="1"/>
              </p:cNvSpPr>
              <p:nvPr/>
            </p:nvSpPr>
            <p:spPr bwMode="auto">
              <a:xfrm>
                <a:off x="3683796" y="6323020"/>
                <a:ext cx="711204"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22"/>
              <p:cNvSpPr>
                <a:spLocks noEditPoints="1"/>
              </p:cNvSpPr>
              <p:nvPr/>
            </p:nvSpPr>
            <p:spPr bwMode="auto">
              <a:xfrm>
                <a:off x="3906047" y="6454783"/>
                <a:ext cx="268289" cy="295277"/>
              </a:xfrm>
              <a:custGeom>
                <a:avLst/>
                <a:gdLst>
                  <a:gd name="T0" fmla="*/ 505 w 505"/>
                  <a:gd name="T1" fmla="*/ 558 h 558"/>
                  <a:gd name="T2" fmla="*/ 425 w 505"/>
                  <a:gd name="T3" fmla="*/ 558 h 558"/>
                  <a:gd name="T4" fmla="*/ 371 w 505"/>
                  <a:gd name="T5" fmla="*/ 403 h 558"/>
                  <a:gd name="T6" fmla="*/ 129 w 505"/>
                  <a:gd name="T7" fmla="*/ 403 h 558"/>
                  <a:gd name="T8" fmla="*/ 75 w 505"/>
                  <a:gd name="T9" fmla="*/ 558 h 558"/>
                  <a:gd name="T10" fmla="*/ 0 w 505"/>
                  <a:gd name="T11" fmla="*/ 558 h 558"/>
                  <a:gd name="T12" fmla="*/ 203 w 505"/>
                  <a:gd name="T13" fmla="*/ 0 h 558"/>
                  <a:gd name="T14" fmla="*/ 300 w 505"/>
                  <a:gd name="T15" fmla="*/ 0 h 558"/>
                  <a:gd name="T16" fmla="*/ 505 w 505"/>
                  <a:gd name="T17" fmla="*/ 558 h 558"/>
                  <a:gd name="T18" fmla="*/ 348 w 505"/>
                  <a:gd name="T19" fmla="*/ 339 h 558"/>
                  <a:gd name="T20" fmla="*/ 250 w 505"/>
                  <a:gd name="T21" fmla="*/ 65 h 558"/>
                  <a:gd name="T22" fmla="*/ 152 w 505"/>
                  <a:gd name="T23" fmla="*/ 339 h 558"/>
                  <a:gd name="T24" fmla="*/ 348 w 505"/>
                  <a:gd name="T25" fmla="*/ 33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58">
                    <a:moveTo>
                      <a:pt x="505" y="558"/>
                    </a:moveTo>
                    <a:lnTo>
                      <a:pt x="425" y="558"/>
                    </a:lnTo>
                    <a:lnTo>
                      <a:pt x="371" y="403"/>
                    </a:lnTo>
                    <a:lnTo>
                      <a:pt x="129" y="403"/>
                    </a:lnTo>
                    <a:lnTo>
                      <a:pt x="75" y="558"/>
                    </a:lnTo>
                    <a:lnTo>
                      <a:pt x="0" y="558"/>
                    </a:lnTo>
                    <a:lnTo>
                      <a:pt x="203" y="0"/>
                    </a:lnTo>
                    <a:lnTo>
                      <a:pt x="300" y="0"/>
                    </a:lnTo>
                    <a:lnTo>
                      <a:pt x="505" y="558"/>
                    </a:lnTo>
                    <a:close/>
                    <a:moveTo>
                      <a:pt x="348" y="339"/>
                    </a:moveTo>
                    <a:lnTo>
                      <a:pt x="250" y="65"/>
                    </a:lnTo>
                    <a:lnTo>
                      <a:pt x="152" y="339"/>
                    </a:lnTo>
                    <a:lnTo>
                      <a:pt x="348" y="3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3"/>
              <p:cNvSpPr>
                <a:spLocks noChangeArrowheads="1"/>
              </p:cNvSpPr>
              <p:nvPr/>
            </p:nvSpPr>
            <p:spPr bwMode="auto">
              <a:xfrm>
                <a:off x="5765019" y="5867405"/>
                <a:ext cx="506415"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24"/>
              <p:cNvSpPr>
                <a:spLocks noEditPoints="1"/>
              </p:cNvSpPr>
              <p:nvPr/>
            </p:nvSpPr>
            <p:spPr bwMode="auto">
              <a:xfrm>
                <a:off x="5926945" y="5988056"/>
                <a:ext cx="222251" cy="295277"/>
              </a:xfrm>
              <a:custGeom>
                <a:avLst/>
                <a:gdLst>
                  <a:gd name="T0" fmla="*/ 420 w 420"/>
                  <a:gd name="T1" fmla="*/ 407 h 558"/>
                  <a:gd name="T2" fmla="*/ 405 w 420"/>
                  <a:gd name="T3" fmla="*/ 460 h 558"/>
                  <a:gd name="T4" fmla="*/ 376 w 420"/>
                  <a:gd name="T5" fmla="*/ 502 h 558"/>
                  <a:gd name="T6" fmla="*/ 347 w 420"/>
                  <a:gd name="T7" fmla="*/ 525 h 558"/>
                  <a:gd name="T8" fmla="*/ 294 w 420"/>
                  <a:gd name="T9" fmla="*/ 548 h 558"/>
                  <a:gd name="T10" fmla="*/ 197 w 420"/>
                  <a:gd name="T11" fmla="*/ 558 h 558"/>
                  <a:gd name="T12" fmla="*/ 0 w 420"/>
                  <a:gd name="T13" fmla="*/ 0 h 558"/>
                  <a:gd name="T14" fmla="*/ 220 w 420"/>
                  <a:gd name="T15" fmla="*/ 1 h 558"/>
                  <a:gd name="T16" fmla="*/ 287 w 420"/>
                  <a:gd name="T17" fmla="*/ 11 h 558"/>
                  <a:gd name="T18" fmla="*/ 330 w 420"/>
                  <a:gd name="T19" fmla="*/ 33 h 558"/>
                  <a:gd name="T20" fmla="*/ 358 w 420"/>
                  <a:gd name="T21" fmla="*/ 66 h 558"/>
                  <a:gd name="T22" fmla="*/ 373 w 420"/>
                  <a:gd name="T23" fmla="*/ 109 h 558"/>
                  <a:gd name="T24" fmla="*/ 373 w 420"/>
                  <a:gd name="T25" fmla="*/ 145 h 558"/>
                  <a:gd name="T26" fmla="*/ 353 w 420"/>
                  <a:gd name="T27" fmla="*/ 194 h 558"/>
                  <a:gd name="T28" fmla="*/ 315 w 420"/>
                  <a:gd name="T29" fmla="*/ 229 h 558"/>
                  <a:gd name="T30" fmla="*/ 300 w 420"/>
                  <a:gd name="T31" fmla="*/ 241 h 558"/>
                  <a:gd name="T32" fmla="*/ 371 w 420"/>
                  <a:gd name="T33" fmla="*/ 273 h 558"/>
                  <a:gd name="T34" fmla="*/ 403 w 420"/>
                  <a:gd name="T35" fmla="*/ 311 h 558"/>
                  <a:gd name="T36" fmla="*/ 420 w 420"/>
                  <a:gd name="T37" fmla="*/ 387 h 558"/>
                  <a:gd name="T38" fmla="*/ 295 w 420"/>
                  <a:gd name="T39" fmla="*/ 116 h 558"/>
                  <a:gd name="T40" fmla="*/ 281 w 420"/>
                  <a:gd name="T41" fmla="*/ 89 h 558"/>
                  <a:gd name="T42" fmla="*/ 249 w 420"/>
                  <a:gd name="T43" fmla="*/ 70 h 558"/>
                  <a:gd name="T44" fmla="*/ 197 w 420"/>
                  <a:gd name="T45" fmla="*/ 65 h 558"/>
                  <a:gd name="T46" fmla="*/ 74 w 420"/>
                  <a:gd name="T47" fmla="*/ 63 h 558"/>
                  <a:gd name="T48" fmla="*/ 170 w 420"/>
                  <a:gd name="T49" fmla="*/ 224 h 558"/>
                  <a:gd name="T50" fmla="*/ 226 w 420"/>
                  <a:gd name="T51" fmla="*/ 221 h 558"/>
                  <a:gd name="T52" fmla="*/ 264 w 420"/>
                  <a:gd name="T53" fmla="*/ 207 h 558"/>
                  <a:gd name="T54" fmla="*/ 288 w 420"/>
                  <a:gd name="T55" fmla="*/ 178 h 558"/>
                  <a:gd name="T56" fmla="*/ 295 w 420"/>
                  <a:gd name="T57" fmla="*/ 135 h 558"/>
                  <a:gd name="T58" fmla="*/ 341 w 420"/>
                  <a:gd name="T59" fmla="*/ 358 h 558"/>
                  <a:gd name="T60" fmla="*/ 328 w 420"/>
                  <a:gd name="T61" fmla="*/ 326 h 558"/>
                  <a:gd name="T62" fmla="*/ 297 w 420"/>
                  <a:gd name="T63" fmla="*/ 302 h 558"/>
                  <a:gd name="T64" fmla="*/ 254 w 420"/>
                  <a:gd name="T65" fmla="*/ 290 h 558"/>
                  <a:gd name="T66" fmla="*/ 190 w 420"/>
                  <a:gd name="T67" fmla="*/ 288 h 558"/>
                  <a:gd name="T68" fmla="*/ 74 w 420"/>
                  <a:gd name="T69" fmla="*/ 495 h 558"/>
                  <a:gd name="T70" fmla="*/ 218 w 420"/>
                  <a:gd name="T71" fmla="*/ 495 h 558"/>
                  <a:gd name="T72" fmla="*/ 281 w 420"/>
                  <a:gd name="T73" fmla="*/ 483 h 558"/>
                  <a:gd name="T74" fmla="*/ 323 w 420"/>
                  <a:gd name="T75" fmla="*/ 456 h 558"/>
                  <a:gd name="T76" fmla="*/ 341 w 420"/>
                  <a:gd name="T77" fmla="*/ 41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558">
                    <a:moveTo>
                      <a:pt x="420" y="387"/>
                    </a:moveTo>
                    <a:lnTo>
                      <a:pt x="420" y="407"/>
                    </a:lnTo>
                    <a:lnTo>
                      <a:pt x="412" y="444"/>
                    </a:lnTo>
                    <a:lnTo>
                      <a:pt x="405" y="460"/>
                    </a:lnTo>
                    <a:lnTo>
                      <a:pt x="396" y="476"/>
                    </a:lnTo>
                    <a:lnTo>
                      <a:pt x="376" y="502"/>
                    </a:lnTo>
                    <a:lnTo>
                      <a:pt x="363" y="512"/>
                    </a:lnTo>
                    <a:lnTo>
                      <a:pt x="347" y="525"/>
                    </a:lnTo>
                    <a:lnTo>
                      <a:pt x="312" y="542"/>
                    </a:lnTo>
                    <a:lnTo>
                      <a:pt x="294" y="548"/>
                    </a:lnTo>
                    <a:lnTo>
                      <a:pt x="252" y="557"/>
                    </a:lnTo>
                    <a:lnTo>
                      <a:pt x="197" y="558"/>
                    </a:lnTo>
                    <a:lnTo>
                      <a:pt x="0" y="558"/>
                    </a:lnTo>
                    <a:lnTo>
                      <a:pt x="0" y="0"/>
                    </a:lnTo>
                    <a:lnTo>
                      <a:pt x="166" y="0"/>
                    </a:lnTo>
                    <a:lnTo>
                      <a:pt x="220" y="1"/>
                    </a:lnTo>
                    <a:lnTo>
                      <a:pt x="256" y="6"/>
                    </a:lnTo>
                    <a:lnTo>
                      <a:pt x="287" y="11"/>
                    </a:lnTo>
                    <a:lnTo>
                      <a:pt x="314" y="24"/>
                    </a:lnTo>
                    <a:lnTo>
                      <a:pt x="330" y="33"/>
                    </a:lnTo>
                    <a:lnTo>
                      <a:pt x="351" y="53"/>
                    </a:lnTo>
                    <a:lnTo>
                      <a:pt x="358" y="66"/>
                    </a:lnTo>
                    <a:lnTo>
                      <a:pt x="366" y="79"/>
                    </a:lnTo>
                    <a:lnTo>
                      <a:pt x="373" y="109"/>
                    </a:lnTo>
                    <a:lnTo>
                      <a:pt x="373" y="125"/>
                    </a:lnTo>
                    <a:lnTo>
                      <a:pt x="373" y="145"/>
                    </a:lnTo>
                    <a:lnTo>
                      <a:pt x="363" y="180"/>
                    </a:lnTo>
                    <a:lnTo>
                      <a:pt x="353" y="194"/>
                    </a:lnTo>
                    <a:lnTo>
                      <a:pt x="343" y="207"/>
                    </a:lnTo>
                    <a:lnTo>
                      <a:pt x="315" y="229"/>
                    </a:lnTo>
                    <a:lnTo>
                      <a:pt x="300" y="239"/>
                    </a:lnTo>
                    <a:lnTo>
                      <a:pt x="300" y="241"/>
                    </a:lnTo>
                    <a:lnTo>
                      <a:pt x="327" y="247"/>
                    </a:lnTo>
                    <a:lnTo>
                      <a:pt x="371" y="273"/>
                    </a:lnTo>
                    <a:lnTo>
                      <a:pt x="389" y="290"/>
                    </a:lnTo>
                    <a:lnTo>
                      <a:pt x="403" y="311"/>
                    </a:lnTo>
                    <a:lnTo>
                      <a:pt x="419" y="358"/>
                    </a:lnTo>
                    <a:lnTo>
                      <a:pt x="420" y="387"/>
                    </a:lnTo>
                    <a:close/>
                    <a:moveTo>
                      <a:pt x="295" y="135"/>
                    </a:moveTo>
                    <a:lnTo>
                      <a:pt x="295" y="116"/>
                    </a:lnTo>
                    <a:lnTo>
                      <a:pt x="289" y="102"/>
                    </a:lnTo>
                    <a:lnTo>
                      <a:pt x="281" y="89"/>
                    </a:lnTo>
                    <a:lnTo>
                      <a:pt x="268" y="79"/>
                    </a:lnTo>
                    <a:lnTo>
                      <a:pt x="249" y="70"/>
                    </a:lnTo>
                    <a:lnTo>
                      <a:pt x="225" y="66"/>
                    </a:lnTo>
                    <a:lnTo>
                      <a:pt x="197" y="65"/>
                    </a:lnTo>
                    <a:lnTo>
                      <a:pt x="163" y="63"/>
                    </a:lnTo>
                    <a:lnTo>
                      <a:pt x="74" y="63"/>
                    </a:lnTo>
                    <a:lnTo>
                      <a:pt x="74" y="224"/>
                    </a:lnTo>
                    <a:lnTo>
                      <a:pt x="170" y="224"/>
                    </a:lnTo>
                    <a:lnTo>
                      <a:pt x="203" y="224"/>
                    </a:lnTo>
                    <a:lnTo>
                      <a:pt x="226" y="221"/>
                    </a:lnTo>
                    <a:lnTo>
                      <a:pt x="245" y="217"/>
                    </a:lnTo>
                    <a:lnTo>
                      <a:pt x="264" y="207"/>
                    </a:lnTo>
                    <a:lnTo>
                      <a:pt x="279" y="194"/>
                    </a:lnTo>
                    <a:lnTo>
                      <a:pt x="288" y="178"/>
                    </a:lnTo>
                    <a:lnTo>
                      <a:pt x="295" y="158"/>
                    </a:lnTo>
                    <a:lnTo>
                      <a:pt x="295" y="135"/>
                    </a:lnTo>
                    <a:close/>
                    <a:moveTo>
                      <a:pt x="344" y="390"/>
                    </a:moveTo>
                    <a:lnTo>
                      <a:pt x="341" y="358"/>
                    </a:lnTo>
                    <a:lnTo>
                      <a:pt x="334" y="336"/>
                    </a:lnTo>
                    <a:lnTo>
                      <a:pt x="328" y="326"/>
                    </a:lnTo>
                    <a:lnTo>
                      <a:pt x="310" y="309"/>
                    </a:lnTo>
                    <a:lnTo>
                      <a:pt x="297" y="302"/>
                    </a:lnTo>
                    <a:lnTo>
                      <a:pt x="278" y="295"/>
                    </a:lnTo>
                    <a:lnTo>
                      <a:pt x="254" y="290"/>
                    </a:lnTo>
                    <a:lnTo>
                      <a:pt x="226" y="288"/>
                    </a:lnTo>
                    <a:lnTo>
                      <a:pt x="190" y="288"/>
                    </a:lnTo>
                    <a:lnTo>
                      <a:pt x="74" y="288"/>
                    </a:lnTo>
                    <a:lnTo>
                      <a:pt x="74" y="495"/>
                    </a:lnTo>
                    <a:lnTo>
                      <a:pt x="173" y="495"/>
                    </a:lnTo>
                    <a:lnTo>
                      <a:pt x="218" y="495"/>
                    </a:lnTo>
                    <a:lnTo>
                      <a:pt x="252" y="490"/>
                    </a:lnTo>
                    <a:lnTo>
                      <a:pt x="281" y="483"/>
                    </a:lnTo>
                    <a:lnTo>
                      <a:pt x="302" y="472"/>
                    </a:lnTo>
                    <a:lnTo>
                      <a:pt x="323" y="456"/>
                    </a:lnTo>
                    <a:lnTo>
                      <a:pt x="334" y="439"/>
                    </a:lnTo>
                    <a:lnTo>
                      <a:pt x="341" y="417"/>
                    </a:lnTo>
                    <a:lnTo>
                      <a:pt x="344"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25"/>
              <p:cNvSpPr>
                <a:spLocks noChangeArrowheads="1"/>
              </p:cNvSpPr>
              <p:nvPr/>
            </p:nvSpPr>
            <p:spPr bwMode="auto">
              <a:xfrm>
                <a:off x="5155416" y="6627822"/>
                <a:ext cx="1116019" cy="558803"/>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26"/>
              <p:cNvSpPr>
                <a:spLocks/>
              </p:cNvSpPr>
              <p:nvPr/>
            </p:nvSpPr>
            <p:spPr bwMode="auto">
              <a:xfrm>
                <a:off x="5591981" y="6770698"/>
                <a:ext cx="244476" cy="306389"/>
              </a:xfrm>
              <a:custGeom>
                <a:avLst/>
                <a:gdLst>
                  <a:gd name="T0" fmla="*/ 443 w 463"/>
                  <a:gd name="T1" fmla="*/ 536 h 578"/>
                  <a:gd name="T2" fmla="*/ 407 w 463"/>
                  <a:gd name="T3" fmla="*/ 552 h 578"/>
                  <a:gd name="T4" fmla="*/ 358 w 463"/>
                  <a:gd name="T5" fmla="*/ 566 h 578"/>
                  <a:gd name="T6" fmla="*/ 305 w 463"/>
                  <a:gd name="T7" fmla="*/ 577 h 578"/>
                  <a:gd name="T8" fmla="*/ 243 w 463"/>
                  <a:gd name="T9" fmla="*/ 577 h 578"/>
                  <a:gd name="T10" fmla="*/ 162 w 463"/>
                  <a:gd name="T11" fmla="*/ 561 h 578"/>
                  <a:gd name="T12" fmla="*/ 96 w 463"/>
                  <a:gd name="T13" fmla="*/ 525 h 578"/>
                  <a:gd name="T14" fmla="*/ 59 w 463"/>
                  <a:gd name="T15" fmla="*/ 489 h 578"/>
                  <a:gd name="T16" fmla="*/ 20 w 463"/>
                  <a:gd name="T17" fmla="*/ 417 h 578"/>
                  <a:gd name="T18" fmla="*/ 1 w 463"/>
                  <a:gd name="T19" fmla="*/ 325 h 578"/>
                  <a:gd name="T20" fmla="*/ 1 w 463"/>
                  <a:gd name="T21" fmla="*/ 256 h 578"/>
                  <a:gd name="T22" fmla="*/ 20 w 463"/>
                  <a:gd name="T23" fmla="*/ 165 h 578"/>
                  <a:gd name="T24" fmla="*/ 59 w 463"/>
                  <a:gd name="T25" fmla="*/ 93 h 578"/>
                  <a:gd name="T26" fmla="*/ 95 w 463"/>
                  <a:gd name="T27" fmla="*/ 56 h 578"/>
                  <a:gd name="T28" fmla="*/ 162 w 463"/>
                  <a:gd name="T29" fmla="*/ 18 h 578"/>
                  <a:gd name="T30" fmla="*/ 243 w 463"/>
                  <a:gd name="T31" fmla="*/ 0 h 578"/>
                  <a:gd name="T32" fmla="*/ 319 w 463"/>
                  <a:gd name="T33" fmla="*/ 1 h 578"/>
                  <a:gd name="T34" fmla="*/ 410 w 463"/>
                  <a:gd name="T35" fmla="*/ 24 h 578"/>
                  <a:gd name="T36" fmla="*/ 463 w 463"/>
                  <a:gd name="T37" fmla="*/ 136 h 578"/>
                  <a:gd name="T38" fmla="*/ 434 w 463"/>
                  <a:gd name="T39" fmla="*/ 118 h 578"/>
                  <a:gd name="T40" fmla="*/ 365 w 463"/>
                  <a:gd name="T41" fmla="*/ 80 h 578"/>
                  <a:gd name="T42" fmla="*/ 295 w 463"/>
                  <a:gd name="T43" fmla="*/ 63 h 578"/>
                  <a:gd name="T44" fmla="*/ 249 w 463"/>
                  <a:gd name="T45" fmla="*/ 63 h 578"/>
                  <a:gd name="T46" fmla="*/ 192 w 463"/>
                  <a:gd name="T47" fmla="*/ 76 h 578"/>
                  <a:gd name="T48" fmla="*/ 145 w 463"/>
                  <a:gd name="T49" fmla="*/ 105 h 578"/>
                  <a:gd name="T50" fmla="*/ 119 w 463"/>
                  <a:gd name="T51" fmla="*/ 133 h 578"/>
                  <a:gd name="T52" fmla="*/ 92 w 463"/>
                  <a:gd name="T53" fmla="*/ 189 h 578"/>
                  <a:gd name="T54" fmla="*/ 77 w 463"/>
                  <a:gd name="T55" fmla="*/ 261 h 578"/>
                  <a:gd name="T56" fmla="*/ 77 w 463"/>
                  <a:gd name="T57" fmla="*/ 318 h 578"/>
                  <a:gd name="T58" fmla="*/ 93 w 463"/>
                  <a:gd name="T59" fmla="*/ 389 h 578"/>
                  <a:gd name="T60" fmla="*/ 122 w 463"/>
                  <a:gd name="T61" fmla="*/ 446 h 578"/>
                  <a:gd name="T62" fmla="*/ 148 w 463"/>
                  <a:gd name="T63" fmla="*/ 473 h 578"/>
                  <a:gd name="T64" fmla="*/ 195 w 463"/>
                  <a:gd name="T65" fmla="*/ 500 h 578"/>
                  <a:gd name="T66" fmla="*/ 270 w 463"/>
                  <a:gd name="T67" fmla="*/ 513 h 578"/>
                  <a:gd name="T68" fmla="*/ 346 w 463"/>
                  <a:gd name="T69" fmla="*/ 503 h 578"/>
                  <a:gd name="T70" fmla="*/ 392 w 463"/>
                  <a:gd name="T71" fmla="*/ 484 h 578"/>
                  <a:gd name="T72" fmla="*/ 457 w 463"/>
                  <a:gd name="T73" fmla="*/ 440 h 578"/>
                  <a:gd name="T74" fmla="*/ 463 w 463"/>
                  <a:gd name="T75" fmla="*/ 5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3" h="578">
                    <a:moveTo>
                      <a:pt x="463" y="526"/>
                    </a:moveTo>
                    <a:lnTo>
                      <a:pt x="443" y="536"/>
                    </a:lnTo>
                    <a:lnTo>
                      <a:pt x="425" y="543"/>
                    </a:lnTo>
                    <a:lnTo>
                      <a:pt x="407" y="552"/>
                    </a:lnTo>
                    <a:lnTo>
                      <a:pt x="382" y="561"/>
                    </a:lnTo>
                    <a:lnTo>
                      <a:pt x="358" y="566"/>
                    </a:lnTo>
                    <a:lnTo>
                      <a:pt x="332" y="572"/>
                    </a:lnTo>
                    <a:lnTo>
                      <a:pt x="305" y="577"/>
                    </a:lnTo>
                    <a:lnTo>
                      <a:pt x="273" y="578"/>
                    </a:lnTo>
                    <a:lnTo>
                      <a:pt x="243" y="577"/>
                    </a:lnTo>
                    <a:lnTo>
                      <a:pt x="188" y="568"/>
                    </a:lnTo>
                    <a:lnTo>
                      <a:pt x="162" y="561"/>
                    </a:lnTo>
                    <a:lnTo>
                      <a:pt x="138" y="551"/>
                    </a:lnTo>
                    <a:lnTo>
                      <a:pt x="96" y="525"/>
                    </a:lnTo>
                    <a:lnTo>
                      <a:pt x="76" y="507"/>
                    </a:lnTo>
                    <a:lnTo>
                      <a:pt x="59" y="489"/>
                    </a:lnTo>
                    <a:lnTo>
                      <a:pt x="31" y="443"/>
                    </a:lnTo>
                    <a:lnTo>
                      <a:pt x="20" y="417"/>
                    </a:lnTo>
                    <a:lnTo>
                      <a:pt x="11" y="388"/>
                    </a:lnTo>
                    <a:lnTo>
                      <a:pt x="1" y="325"/>
                    </a:lnTo>
                    <a:lnTo>
                      <a:pt x="0" y="289"/>
                    </a:lnTo>
                    <a:lnTo>
                      <a:pt x="1" y="256"/>
                    </a:lnTo>
                    <a:lnTo>
                      <a:pt x="11" y="194"/>
                    </a:lnTo>
                    <a:lnTo>
                      <a:pt x="20" y="165"/>
                    </a:lnTo>
                    <a:lnTo>
                      <a:pt x="30" y="139"/>
                    </a:lnTo>
                    <a:lnTo>
                      <a:pt x="59" y="93"/>
                    </a:lnTo>
                    <a:lnTo>
                      <a:pt x="76" y="74"/>
                    </a:lnTo>
                    <a:lnTo>
                      <a:pt x="95" y="56"/>
                    </a:lnTo>
                    <a:lnTo>
                      <a:pt x="138" y="28"/>
                    </a:lnTo>
                    <a:lnTo>
                      <a:pt x="162" y="18"/>
                    </a:lnTo>
                    <a:lnTo>
                      <a:pt x="187" y="10"/>
                    </a:lnTo>
                    <a:lnTo>
                      <a:pt x="243" y="0"/>
                    </a:lnTo>
                    <a:lnTo>
                      <a:pt x="273" y="0"/>
                    </a:lnTo>
                    <a:lnTo>
                      <a:pt x="319" y="1"/>
                    </a:lnTo>
                    <a:lnTo>
                      <a:pt x="364" y="10"/>
                    </a:lnTo>
                    <a:lnTo>
                      <a:pt x="410" y="24"/>
                    </a:lnTo>
                    <a:lnTo>
                      <a:pt x="463" y="48"/>
                    </a:lnTo>
                    <a:lnTo>
                      <a:pt x="463" y="136"/>
                    </a:lnTo>
                    <a:lnTo>
                      <a:pt x="457" y="136"/>
                    </a:lnTo>
                    <a:lnTo>
                      <a:pt x="434" y="118"/>
                    </a:lnTo>
                    <a:lnTo>
                      <a:pt x="388" y="90"/>
                    </a:lnTo>
                    <a:lnTo>
                      <a:pt x="365" y="80"/>
                    </a:lnTo>
                    <a:lnTo>
                      <a:pt x="343" y="71"/>
                    </a:lnTo>
                    <a:lnTo>
                      <a:pt x="295" y="63"/>
                    </a:lnTo>
                    <a:lnTo>
                      <a:pt x="269" y="63"/>
                    </a:lnTo>
                    <a:lnTo>
                      <a:pt x="249" y="63"/>
                    </a:lnTo>
                    <a:lnTo>
                      <a:pt x="210" y="70"/>
                    </a:lnTo>
                    <a:lnTo>
                      <a:pt x="192" y="76"/>
                    </a:lnTo>
                    <a:lnTo>
                      <a:pt x="175" y="84"/>
                    </a:lnTo>
                    <a:lnTo>
                      <a:pt x="145" y="105"/>
                    </a:lnTo>
                    <a:lnTo>
                      <a:pt x="132" y="119"/>
                    </a:lnTo>
                    <a:lnTo>
                      <a:pt x="119" y="133"/>
                    </a:lnTo>
                    <a:lnTo>
                      <a:pt x="99" y="169"/>
                    </a:lnTo>
                    <a:lnTo>
                      <a:pt x="92" y="189"/>
                    </a:lnTo>
                    <a:lnTo>
                      <a:pt x="85" y="212"/>
                    </a:lnTo>
                    <a:lnTo>
                      <a:pt x="77" y="261"/>
                    </a:lnTo>
                    <a:lnTo>
                      <a:pt x="77" y="289"/>
                    </a:lnTo>
                    <a:lnTo>
                      <a:pt x="77" y="318"/>
                    </a:lnTo>
                    <a:lnTo>
                      <a:pt x="86" y="368"/>
                    </a:lnTo>
                    <a:lnTo>
                      <a:pt x="93" y="389"/>
                    </a:lnTo>
                    <a:lnTo>
                      <a:pt x="102" y="411"/>
                    </a:lnTo>
                    <a:lnTo>
                      <a:pt x="122" y="446"/>
                    </a:lnTo>
                    <a:lnTo>
                      <a:pt x="135" y="459"/>
                    </a:lnTo>
                    <a:lnTo>
                      <a:pt x="148" y="473"/>
                    </a:lnTo>
                    <a:lnTo>
                      <a:pt x="178" y="493"/>
                    </a:lnTo>
                    <a:lnTo>
                      <a:pt x="195" y="500"/>
                    </a:lnTo>
                    <a:lnTo>
                      <a:pt x="231" y="512"/>
                    </a:lnTo>
                    <a:lnTo>
                      <a:pt x="270" y="513"/>
                    </a:lnTo>
                    <a:lnTo>
                      <a:pt x="296" y="513"/>
                    </a:lnTo>
                    <a:lnTo>
                      <a:pt x="346" y="503"/>
                    </a:lnTo>
                    <a:lnTo>
                      <a:pt x="369" y="495"/>
                    </a:lnTo>
                    <a:lnTo>
                      <a:pt x="392" y="484"/>
                    </a:lnTo>
                    <a:lnTo>
                      <a:pt x="437" y="457"/>
                    </a:lnTo>
                    <a:lnTo>
                      <a:pt x="457" y="440"/>
                    </a:lnTo>
                    <a:lnTo>
                      <a:pt x="463" y="440"/>
                    </a:lnTo>
                    <a:lnTo>
                      <a:pt x="463" y="5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27"/>
              <p:cNvSpPr>
                <a:spLocks noChangeArrowheads="1"/>
              </p:cNvSpPr>
              <p:nvPr/>
            </p:nvSpPr>
            <p:spPr bwMode="auto">
              <a:xfrm>
                <a:off x="6931838" y="6273807"/>
                <a:ext cx="709616" cy="557216"/>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8"/>
              <p:cNvSpPr>
                <a:spLocks noEditPoints="1"/>
              </p:cNvSpPr>
              <p:nvPr/>
            </p:nvSpPr>
            <p:spPr bwMode="auto">
              <a:xfrm>
                <a:off x="7162027" y="6405571"/>
                <a:ext cx="249239" cy="293689"/>
              </a:xfrm>
              <a:custGeom>
                <a:avLst/>
                <a:gdLst>
                  <a:gd name="T0" fmla="*/ 472 w 472"/>
                  <a:gd name="T1" fmla="*/ 279 h 557"/>
                  <a:gd name="T2" fmla="*/ 470 w 472"/>
                  <a:gd name="T3" fmla="*/ 316 h 557"/>
                  <a:gd name="T4" fmla="*/ 453 w 472"/>
                  <a:gd name="T5" fmla="*/ 385 h 557"/>
                  <a:gd name="T6" fmla="*/ 437 w 472"/>
                  <a:gd name="T7" fmla="*/ 417 h 557"/>
                  <a:gd name="T8" fmla="*/ 420 w 472"/>
                  <a:gd name="T9" fmla="*/ 446 h 557"/>
                  <a:gd name="T10" fmla="*/ 377 w 472"/>
                  <a:gd name="T11" fmla="*/ 495 h 557"/>
                  <a:gd name="T12" fmla="*/ 349 w 472"/>
                  <a:gd name="T13" fmla="*/ 512 h 557"/>
                  <a:gd name="T14" fmla="*/ 331 w 472"/>
                  <a:gd name="T15" fmla="*/ 524 h 557"/>
                  <a:gd name="T16" fmla="*/ 288 w 472"/>
                  <a:gd name="T17" fmla="*/ 541 h 557"/>
                  <a:gd name="T18" fmla="*/ 265 w 472"/>
                  <a:gd name="T19" fmla="*/ 547 h 557"/>
                  <a:gd name="T20" fmla="*/ 213 w 472"/>
                  <a:gd name="T21" fmla="*/ 555 h 557"/>
                  <a:gd name="T22" fmla="*/ 141 w 472"/>
                  <a:gd name="T23" fmla="*/ 557 h 557"/>
                  <a:gd name="T24" fmla="*/ 0 w 472"/>
                  <a:gd name="T25" fmla="*/ 557 h 557"/>
                  <a:gd name="T26" fmla="*/ 0 w 472"/>
                  <a:gd name="T27" fmla="*/ 0 h 557"/>
                  <a:gd name="T28" fmla="*/ 140 w 472"/>
                  <a:gd name="T29" fmla="*/ 0 h 557"/>
                  <a:gd name="T30" fmla="*/ 178 w 472"/>
                  <a:gd name="T31" fmla="*/ 0 h 557"/>
                  <a:gd name="T32" fmla="*/ 243 w 472"/>
                  <a:gd name="T33" fmla="*/ 6 h 557"/>
                  <a:gd name="T34" fmla="*/ 269 w 472"/>
                  <a:gd name="T35" fmla="*/ 11 h 557"/>
                  <a:gd name="T36" fmla="*/ 315 w 472"/>
                  <a:gd name="T37" fmla="*/ 24 h 557"/>
                  <a:gd name="T38" fmla="*/ 351 w 472"/>
                  <a:gd name="T39" fmla="*/ 43 h 557"/>
                  <a:gd name="T40" fmla="*/ 378 w 472"/>
                  <a:gd name="T41" fmla="*/ 62 h 557"/>
                  <a:gd name="T42" fmla="*/ 423 w 472"/>
                  <a:gd name="T43" fmla="*/ 109 h 557"/>
                  <a:gd name="T44" fmla="*/ 439 w 472"/>
                  <a:gd name="T45" fmla="*/ 138 h 557"/>
                  <a:gd name="T46" fmla="*/ 454 w 472"/>
                  <a:gd name="T47" fmla="*/ 168 h 557"/>
                  <a:gd name="T48" fmla="*/ 470 w 472"/>
                  <a:gd name="T49" fmla="*/ 239 h 557"/>
                  <a:gd name="T50" fmla="*/ 472 w 472"/>
                  <a:gd name="T51" fmla="*/ 279 h 557"/>
                  <a:gd name="T52" fmla="*/ 394 w 472"/>
                  <a:gd name="T53" fmla="*/ 278 h 557"/>
                  <a:gd name="T54" fmla="*/ 393 w 472"/>
                  <a:gd name="T55" fmla="*/ 246 h 557"/>
                  <a:gd name="T56" fmla="*/ 381 w 472"/>
                  <a:gd name="T57" fmla="*/ 190 h 557"/>
                  <a:gd name="T58" fmla="*/ 371 w 472"/>
                  <a:gd name="T59" fmla="*/ 167 h 557"/>
                  <a:gd name="T60" fmla="*/ 358 w 472"/>
                  <a:gd name="T61" fmla="*/ 145 h 557"/>
                  <a:gd name="T62" fmla="*/ 324 w 472"/>
                  <a:gd name="T63" fmla="*/ 111 h 557"/>
                  <a:gd name="T64" fmla="*/ 302 w 472"/>
                  <a:gd name="T65" fmla="*/ 96 h 557"/>
                  <a:gd name="T66" fmla="*/ 269 w 472"/>
                  <a:gd name="T67" fmla="*/ 79 h 557"/>
                  <a:gd name="T68" fmla="*/ 233 w 472"/>
                  <a:gd name="T69" fmla="*/ 70 h 557"/>
                  <a:gd name="T70" fmla="*/ 193 w 472"/>
                  <a:gd name="T71" fmla="*/ 65 h 557"/>
                  <a:gd name="T72" fmla="*/ 144 w 472"/>
                  <a:gd name="T73" fmla="*/ 63 h 557"/>
                  <a:gd name="T74" fmla="*/ 75 w 472"/>
                  <a:gd name="T75" fmla="*/ 63 h 557"/>
                  <a:gd name="T76" fmla="*/ 75 w 472"/>
                  <a:gd name="T77" fmla="*/ 493 h 557"/>
                  <a:gd name="T78" fmla="*/ 144 w 472"/>
                  <a:gd name="T79" fmla="*/ 493 h 557"/>
                  <a:gd name="T80" fmla="*/ 196 w 472"/>
                  <a:gd name="T81" fmla="*/ 492 h 557"/>
                  <a:gd name="T82" fmla="*/ 237 w 472"/>
                  <a:gd name="T83" fmla="*/ 486 h 557"/>
                  <a:gd name="T84" fmla="*/ 257 w 472"/>
                  <a:gd name="T85" fmla="*/ 480 h 557"/>
                  <a:gd name="T86" fmla="*/ 293 w 472"/>
                  <a:gd name="T87" fmla="*/ 466 h 557"/>
                  <a:gd name="T88" fmla="*/ 311 w 472"/>
                  <a:gd name="T89" fmla="*/ 456 h 557"/>
                  <a:gd name="T90" fmla="*/ 331 w 472"/>
                  <a:gd name="T91" fmla="*/ 443 h 557"/>
                  <a:gd name="T92" fmla="*/ 361 w 472"/>
                  <a:gd name="T93" fmla="*/ 407 h 557"/>
                  <a:gd name="T94" fmla="*/ 372 w 472"/>
                  <a:gd name="T95" fmla="*/ 387 h 557"/>
                  <a:gd name="T96" fmla="*/ 383 w 472"/>
                  <a:gd name="T97" fmla="*/ 364 h 557"/>
                  <a:gd name="T98" fmla="*/ 393 w 472"/>
                  <a:gd name="T99" fmla="*/ 309 h 557"/>
                  <a:gd name="T100" fmla="*/ 394 w 472"/>
                  <a:gd name="T101" fmla="*/ 278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557">
                    <a:moveTo>
                      <a:pt x="472" y="279"/>
                    </a:moveTo>
                    <a:lnTo>
                      <a:pt x="470" y="316"/>
                    </a:lnTo>
                    <a:lnTo>
                      <a:pt x="453" y="385"/>
                    </a:lnTo>
                    <a:lnTo>
                      <a:pt x="437" y="417"/>
                    </a:lnTo>
                    <a:lnTo>
                      <a:pt x="420" y="446"/>
                    </a:lnTo>
                    <a:lnTo>
                      <a:pt x="377" y="495"/>
                    </a:lnTo>
                    <a:lnTo>
                      <a:pt x="349" y="512"/>
                    </a:lnTo>
                    <a:lnTo>
                      <a:pt x="331" y="524"/>
                    </a:lnTo>
                    <a:lnTo>
                      <a:pt x="288" y="541"/>
                    </a:lnTo>
                    <a:lnTo>
                      <a:pt x="265" y="547"/>
                    </a:lnTo>
                    <a:lnTo>
                      <a:pt x="213" y="555"/>
                    </a:lnTo>
                    <a:lnTo>
                      <a:pt x="141" y="557"/>
                    </a:lnTo>
                    <a:lnTo>
                      <a:pt x="0" y="557"/>
                    </a:lnTo>
                    <a:lnTo>
                      <a:pt x="0" y="0"/>
                    </a:lnTo>
                    <a:lnTo>
                      <a:pt x="140" y="0"/>
                    </a:lnTo>
                    <a:lnTo>
                      <a:pt x="178" y="0"/>
                    </a:lnTo>
                    <a:lnTo>
                      <a:pt x="243" y="6"/>
                    </a:lnTo>
                    <a:lnTo>
                      <a:pt x="269" y="11"/>
                    </a:lnTo>
                    <a:lnTo>
                      <a:pt x="315" y="24"/>
                    </a:lnTo>
                    <a:lnTo>
                      <a:pt x="351" y="43"/>
                    </a:lnTo>
                    <a:lnTo>
                      <a:pt x="378" y="62"/>
                    </a:lnTo>
                    <a:lnTo>
                      <a:pt x="423" y="109"/>
                    </a:lnTo>
                    <a:lnTo>
                      <a:pt x="439" y="138"/>
                    </a:lnTo>
                    <a:lnTo>
                      <a:pt x="454" y="168"/>
                    </a:lnTo>
                    <a:lnTo>
                      <a:pt x="470" y="239"/>
                    </a:lnTo>
                    <a:lnTo>
                      <a:pt x="472" y="279"/>
                    </a:lnTo>
                    <a:close/>
                    <a:moveTo>
                      <a:pt x="394" y="278"/>
                    </a:moveTo>
                    <a:lnTo>
                      <a:pt x="393" y="246"/>
                    </a:lnTo>
                    <a:lnTo>
                      <a:pt x="381" y="190"/>
                    </a:lnTo>
                    <a:lnTo>
                      <a:pt x="371" y="167"/>
                    </a:lnTo>
                    <a:lnTo>
                      <a:pt x="358" y="145"/>
                    </a:lnTo>
                    <a:lnTo>
                      <a:pt x="324" y="111"/>
                    </a:lnTo>
                    <a:lnTo>
                      <a:pt x="302" y="96"/>
                    </a:lnTo>
                    <a:lnTo>
                      <a:pt x="269" y="79"/>
                    </a:lnTo>
                    <a:lnTo>
                      <a:pt x="233" y="70"/>
                    </a:lnTo>
                    <a:lnTo>
                      <a:pt x="193" y="65"/>
                    </a:lnTo>
                    <a:lnTo>
                      <a:pt x="144" y="63"/>
                    </a:lnTo>
                    <a:lnTo>
                      <a:pt x="75" y="63"/>
                    </a:lnTo>
                    <a:lnTo>
                      <a:pt x="75" y="493"/>
                    </a:lnTo>
                    <a:lnTo>
                      <a:pt x="144" y="493"/>
                    </a:lnTo>
                    <a:lnTo>
                      <a:pt x="196" y="492"/>
                    </a:lnTo>
                    <a:lnTo>
                      <a:pt x="237" y="486"/>
                    </a:lnTo>
                    <a:lnTo>
                      <a:pt x="257" y="480"/>
                    </a:lnTo>
                    <a:lnTo>
                      <a:pt x="293" y="466"/>
                    </a:lnTo>
                    <a:lnTo>
                      <a:pt x="311" y="456"/>
                    </a:lnTo>
                    <a:lnTo>
                      <a:pt x="331" y="443"/>
                    </a:lnTo>
                    <a:lnTo>
                      <a:pt x="361" y="407"/>
                    </a:lnTo>
                    <a:lnTo>
                      <a:pt x="372" y="387"/>
                    </a:lnTo>
                    <a:lnTo>
                      <a:pt x="383" y="364"/>
                    </a:lnTo>
                    <a:lnTo>
                      <a:pt x="393" y="309"/>
                    </a:lnTo>
                    <a:lnTo>
                      <a:pt x="394"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129"/>
              <p:cNvSpPr>
                <a:spLocks noChangeShapeType="1"/>
              </p:cNvSpPr>
              <p:nvPr/>
            </p:nvSpPr>
            <p:spPr bwMode="auto">
              <a:xfrm>
                <a:off x="4394999" y="6627822"/>
                <a:ext cx="760417" cy="304802"/>
              </a:xfrm>
              <a:prstGeom prst="line">
                <a:avLst/>
              </a:prstGeom>
              <a:noFill/>
              <a:ln w="23813">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0"/>
              <p:cNvSpPr>
                <a:spLocks/>
              </p:cNvSpPr>
              <p:nvPr/>
            </p:nvSpPr>
            <p:spPr bwMode="auto">
              <a:xfrm>
                <a:off x="5022065" y="6835786"/>
                <a:ext cx="163513" cy="107951"/>
              </a:xfrm>
              <a:custGeom>
                <a:avLst/>
                <a:gdLst>
                  <a:gd name="T0" fmla="*/ 79 w 309"/>
                  <a:gd name="T1" fmla="*/ 0 h 206"/>
                  <a:gd name="T2" fmla="*/ 309 w 309"/>
                  <a:gd name="T3" fmla="*/ 206 h 206"/>
                  <a:gd name="T4" fmla="*/ 0 w 309"/>
                  <a:gd name="T5" fmla="*/ 197 h 206"/>
                  <a:gd name="T6" fmla="*/ 24 w 309"/>
                  <a:gd name="T7" fmla="*/ 181 h 206"/>
                  <a:gd name="T8" fmla="*/ 60 w 309"/>
                  <a:gd name="T9" fmla="*/ 137 h 206"/>
                  <a:gd name="T10" fmla="*/ 80 w 309"/>
                  <a:gd name="T11" fmla="*/ 85 h 206"/>
                  <a:gd name="T12" fmla="*/ 84 w 309"/>
                  <a:gd name="T13" fmla="*/ 29 h 206"/>
                  <a:gd name="T14" fmla="*/ 79 w 309"/>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06">
                    <a:moveTo>
                      <a:pt x="79" y="0"/>
                    </a:moveTo>
                    <a:lnTo>
                      <a:pt x="309" y="206"/>
                    </a:lnTo>
                    <a:lnTo>
                      <a:pt x="0" y="197"/>
                    </a:lnTo>
                    <a:lnTo>
                      <a:pt x="24" y="181"/>
                    </a:lnTo>
                    <a:lnTo>
                      <a:pt x="60" y="137"/>
                    </a:lnTo>
                    <a:lnTo>
                      <a:pt x="80" y="85"/>
                    </a:lnTo>
                    <a:lnTo>
                      <a:pt x="84" y="29"/>
                    </a:lnTo>
                    <a:lnTo>
                      <a:pt x="79" y="0"/>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131"/>
              <p:cNvSpPr>
                <a:spLocks noChangeShapeType="1"/>
              </p:cNvSpPr>
              <p:nvPr/>
            </p:nvSpPr>
            <p:spPr bwMode="auto">
              <a:xfrm flipV="1">
                <a:off x="6271435" y="6627822"/>
                <a:ext cx="660404" cy="304802"/>
              </a:xfrm>
              <a:prstGeom prst="line">
                <a:avLst/>
              </a:prstGeom>
              <a:noFill/>
              <a:ln w="23813">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32"/>
              <p:cNvSpPr>
                <a:spLocks/>
              </p:cNvSpPr>
              <p:nvPr/>
            </p:nvSpPr>
            <p:spPr bwMode="auto">
              <a:xfrm>
                <a:off x="6796900" y="6615122"/>
                <a:ext cx="161926" cy="114301"/>
              </a:xfrm>
              <a:custGeom>
                <a:avLst/>
                <a:gdLst>
                  <a:gd name="T0" fmla="*/ 0 w 307"/>
                  <a:gd name="T1" fmla="*/ 24 h 217"/>
                  <a:gd name="T2" fmla="*/ 307 w 307"/>
                  <a:gd name="T3" fmla="*/ 0 h 217"/>
                  <a:gd name="T4" fmla="*/ 89 w 307"/>
                  <a:gd name="T5" fmla="*/ 217 h 217"/>
                  <a:gd name="T6" fmla="*/ 93 w 307"/>
                  <a:gd name="T7" fmla="*/ 190 h 217"/>
                  <a:gd name="T8" fmla="*/ 87 w 307"/>
                  <a:gd name="T9" fmla="*/ 134 h 217"/>
                  <a:gd name="T10" fmla="*/ 63 w 307"/>
                  <a:gd name="T11" fmla="*/ 82 h 217"/>
                  <a:gd name="T12" fmla="*/ 24 w 307"/>
                  <a:gd name="T13" fmla="*/ 40 h 217"/>
                  <a:gd name="T14" fmla="*/ 0 w 307"/>
                  <a:gd name="T15" fmla="*/ 24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217">
                    <a:moveTo>
                      <a:pt x="0" y="24"/>
                    </a:moveTo>
                    <a:lnTo>
                      <a:pt x="307" y="0"/>
                    </a:lnTo>
                    <a:lnTo>
                      <a:pt x="89" y="217"/>
                    </a:lnTo>
                    <a:lnTo>
                      <a:pt x="93" y="190"/>
                    </a:lnTo>
                    <a:lnTo>
                      <a:pt x="87" y="134"/>
                    </a:lnTo>
                    <a:lnTo>
                      <a:pt x="63" y="82"/>
                    </a:lnTo>
                    <a:lnTo>
                      <a:pt x="24" y="40"/>
                    </a:lnTo>
                    <a:lnTo>
                      <a:pt x="0" y="24"/>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33"/>
              <p:cNvSpPr>
                <a:spLocks noChangeArrowheads="1"/>
              </p:cNvSpPr>
              <p:nvPr/>
            </p:nvSpPr>
            <p:spPr bwMode="auto">
              <a:xfrm>
                <a:off x="5464980" y="5918205"/>
                <a:ext cx="198439" cy="460378"/>
              </a:xfrm>
              <a:prstGeom prst="rect">
                <a:avLst/>
              </a:prstGeom>
              <a:solidFill>
                <a:srgbClr val="FFFFFF"/>
              </a:solidFill>
              <a:ln w="20638">
                <a:solidFill>
                  <a:srgbClr val="4B81F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34"/>
              <p:cNvSpPr>
                <a:spLocks/>
              </p:cNvSpPr>
              <p:nvPr/>
            </p:nvSpPr>
            <p:spPr bwMode="auto">
              <a:xfrm>
                <a:off x="5460218" y="6226182"/>
                <a:ext cx="101601" cy="101601"/>
              </a:xfrm>
              <a:custGeom>
                <a:avLst/>
                <a:gdLst>
                  <a:gd name="T0" fmla="*/ 0 w 192"/>
                  <a:gd name="T1" fmla="*/ 0 h 191"/>
                  <a:gd name="T2" fmla="*/ 192 w 192"/>
                  <a:gd name="T3" fmla="*/ 96 h 191"/>
                  <a:gd name="T4" fmla="*/ 0 w 192"/>
                  <a:gd name="T5" fmla="*/ 191 h 191"/>
                </a:gdLst>
                <a:ahLst/>
                <a:cxnLst>
                  <a:cxn ang="0">
                    <a:pos x="T0" y="T1"/>
                  </a:cxn>
                  <a:cxn ang="0">
                    <a:pos x="T2" y="T3"/>
                  </a:cxn>
                  <a:cxn ang="0">
                    <a:pos x="T4" y="T5"/>
                  </a:cxn>
                </a:cxnLst>
                <a:rect l="0" t="0" r="r" b="b"/>
                <a:pathLst>
                  <a:path w="192" h="191">
                    <a:moveTo>
                      <a:pt x="0" y="0"/>
                    </a:moveTo>
                    <a:lnTo>
                      <a:pt x="192" y="96"/>
                    </a:lnTo>
                    <a:lnTo>
                      <a:pt x="0" y="191"/>
                    </a:lnTo>
                  </a:path>
                </a:pathLst>
              </a:custGeom>
              <a:noFill/>
              <a:ln w="9525">
                <a:solidFill>
                  <a:srgbClr val="4B81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35"/>
              <p:cNvSpPr>
                <a:spLocks noChangeShapeType="1"/>
              </p:cNvSpPr>
              <p:nvPr/>
            </p:nvSpPr>
            <p:spPr bwMode="auto">
              <a:xfrm>
                <a:off x="5663419" y="6170619"/>
                <a:ext cx="101601" cy="0"/>
              </a:xfrm>
              <a:prstGeom prst="line">
                <a:avLst/>
              </a:prstGeom>
              <a:noFill/>
              <a:ln w="20638">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36"/>
              <p:cNvSpPr>
                <a:spLocks noChangeShapeType="1"/>
              </p:cNvSpPr>
              <p:nvPr/>
            </p:nvSpPr>
            <p:spPr bwMode="auto">
              <a:xfrm>
                <a:off x="5361792" y="6175382"/>
                <a:ext cx="103188" cy="0"/>
              </a:xfrm>
              <a:prstGeom prst="line">
                <a:avLst/>
              </a:prstGeom>
              <a:noFill/>
              <a:ln w="20638">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95"/>
              <p:cNvSpPr>
                <a:spLocks noChangeShapeType="1"/>
              </p:cNvSpPr>
              <p:nvPr/>
            </p:nvSpPr>
            <p:spPr bwMode="auto">
              <a:xfrm flipV="1">
                <a:off x="4394999" y="6172207"/>
                <a:ext cx="760417" cy="457203"/>
              </a:xfrm>
              <a:prstGeom prst="line">
                <a:avLst/>
              </a:prstGeom>
              <a:noFill/>
              <a:ln w="23813">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96"/>
              <p:cNvSpPr>
                <a:spLocks/>
              </p:cNvSpPr>
              <p:nvPr/>
            </p:nvSpPr>
            <p:spPr bwMode="auto">
              <a:xfrm>
                <a:off x="5022065" y="6154744"/>
                <a:ext cx="160338" cy="127001"/>
              </a:xfrm>
              <a:custGeom>
                <a:avLst/>
                <a:gdLst>
                  <a:gd name="T0" fmla="*/ 0 w 302"/>
                  <a:gd name="T1" fmla="*/ 57 h 240"/>
                  <a:gd name="T2" fmla="*/ 302 w 302"/>
                  <a:gd name="T3" fmla="*/ 0 h 240"/>
                  <a:gd name="T4" fmla="*/ 109 w 302"/>
                  <a:gd name="T5" fmla="*/ 240 h 240"/>
                  <a:gd name="T6" fmla="*/ 111 w 302"/>
                  <a:gd name="T7" fmla="*/ 211 h 240"/>
                  <a:gd name="T8" fmla="*/ 98 w 302"/>
                  <a:gd name="T9" fmla="*/ 157 h 240"/>
                  <a:gd name="T10" fmla="*/ 69 w 302"/>
                  <a:gd name="T11" fmla="*/ 109 h 240"/>
                  <a:gd name="T12" fmla="*/ 26 w 302"/>
                  <a:gd name="T13" fmla="*/ 72 h 240"/>
                  <a:gd name="T14" fmla="*/ 0 w 302"/>
                  <a:gd name="T15" fmla="*/ 57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40">
                    <a:moveTo>
                      <a:pt x="0" y="57"/>
                    </a:moveTo>
                    <a:lnTo>
                      <a:pt x="302" y="0"/>
                    </a:lnTo>
                    <a:lnTo>
                      <a:pt x="109" y="240"/>
                    </a:lnTo>
                    <a:lnTo>
                      <a:pt x="111" y="211"/>
                    </a:lnTo>
                    <a:lnTo>
                      <a:pt x="98" y="157"/>
                    </a:lnTo>
                    <a:lnTo>
                      <a:pt x="69" y="109"/>
                    </a:lnTo>
                    <a:lnTo>
                      <a:pt x="26" y="72"/>
                    </a:lnTo>
                    <a:lnTo>
                      <a:pt x="0" y="57"/>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197"/>
              <p:cNvSpPr>
                <a:spLocks noChangeShapeType="1"/>
              </p:cNvSpPr>
              <p:nvPr/>
            </p:nvSpPr>
            <p:spPr bwMode="auto">
              <a:xfrm flipH="1" flipV="1">
                <a:off x="4756951" y="6338895"/>
                <a:ext cx="95251" cy="87313"/>
              </a:xfrm>
              <a:prstGeom prst="line">
                <a:avLst/>
              </a:prstGeom>
              <a:noFill/>
              <a:ln w="9525">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98"/>
              <p:cNvSpPr>
                <a:spLocks noEditPoints="1"/>
              </p:cNvSpPr>
              <p:nvPr/>
            </p:nvSpPr>
            <p:spPr bwMode="auto">
              <a:xfrm>
                <a:off x="4809339" y="6445258"/>
                <a:ext cx="77788" cy="114301"/>
              </a:xfrm>
              <a:custGeom>
                <a:avLst/>
                <a:gdLst>
                  <a:gd name="T0" fmla="*/ 147 w 148"/>
                  <a:gd name="T1" fmla="*/ 123 h 218"/>
                  <a:gd name="T2" fmla="*/ 136 w 148"/>
                  <a:gd name="T3" fmla="*/ 168 h 218"/>
                  <a:gd name="T4" fmla="*/ 110 w 148"/>
                  <a:gd name="T5" fmla="*/ 200 h 218"/>
                  <a:gd name="T6" fmla="*/ 71 w 148"/>
                  <a:gd name="T7" fmla="*/ 217 h 218"/>
                  <a:gd name="T8" fmla="*/ 39 w 148"/>
                  <a:gd name="T9" fmla="*/ 217 h 218"/>
                  <a:gd name="T10" fmla="*/ 26 w 148"/>
                  <a:gd name="T11" fmla="*/ 216 h 218"/>
                  <a:gd name="T12" fmla="*/ 20 w 148"/>
                  <a:gd name="T13" fmla="*/ 188 h 218"/>
                  <a:gd name="T14" fmla="*/ 26 w 148"/>
                  <a:gd name="T15" fmla="*/ 190 h 218"/>
                  <a:gd name="T16" fmla="*/ 42 w 148"/>
                  <a:gd name="T17" fmla="*/ 194 h 218"/>
                  <a:gd name="T18" fmla="*/ 65 w 148"/>
                  <a:gd name="T19" fmla="*/ 192 h 218"/>
                  <a:gd name="T20" fmla="*/ 100 w 148"/>
                  <a:gd name="T21" fmla="*/ 175 h 218"/>
                  <a:gd name="T22" fmla="*/ 117 w 148"/>
                  <a:gd name="T23" fmla="*/ 139 h 218"/>
                  <a:gd name="T24" fmla="*/ 107 w 148"/>
                  <a:gd name="T25" fmla="*/ 131 h 218"/>
                  <a:gd name="T26" fmla="*/ 84 w 148"/>
                  <a:gd name="T27" fmla="*/ 138 h 218"/>
                  <a:gd name="T28" fmla="*/ 58 w 148"/>
                  <a:gd name="T29" fmla="*/ 138 h 218"/>
                  <a:gd name="T30" fmla="*/ 36 w 148"/>
                  <a:gd name="T31" fmla="*/ 132 h 218"/>
                  <a:gd name="T32" fmla="*/ 15 w 148"/>
                  <a:gd name="T33" fmla="*/ 116 h 218"/>
                  <a:gd name="T34" fmla="*/ 2 w 148"/>
                  <a:gd name="T35" fmla="*/ 90 h 218"/>
                  <a:gd name="T36" fmla="*/ 2 w 148"/>
                  <a:gd name="T37" fmla="*/ 57 h 218"/>
                  <a:gd name="T38" fmla="*/ 22 w 148"/>
                  <a:gd name="T39" fmla="*/ 20 h 218"/>
                  <a:gd name="T40" fmla="*/ 58 w 148"/>
                  <a:gd name="T41" fmla="*/ 1 h 218"/>
                  <a:gd name="T42" fmla="*/ 88 w 148"/>
                  <a:gd name="T43" fmla="*/ 1 h 218"/>
                  <a:gd name="T44" fmla="*/ 114 w 148"/>
                  <a:gd name="T45" fmla="*/ 10 h 218"/>
                  <a:gd name="T46" fmla="*/ 134 w 148"/>
                  <a:gd name="T47" fmla="*/ 31 h 218"/>
                  <a:gd name="T48" fmla="*/ 147 w 148"/>
                  <a:gd name="T49" fmla="*/ 69 h 218"/>
                  <a:gd name="T50" fmla="*/ 120 w 148"/>
                  <a:gd name="T51" fmla="*/ 90 h 218"/>
                  <a:gd name="T52" fmla="*/ 115 w 148"/>
                  <a:gd name="T53" fmla="*/ 56 h 218"/>
                  <a:gd name="T54" fmla="*/ 104 w 148"/>
                  <a:gd name="T55" fmla="*/ 34 h 218"/>
                  <a:gd name="T56" fmla="*/ 90 w 148"/>
                  <a:gd name="T57" fmla="*/ 26 h 218"/>
                  <a:gd name="T58" fmla="*/ 72 w 148"/>
                  <a:gd name="T59" fmla="*/ 23 h 218"/>
                  <a:gd name="T60" fmla="*/ 46 w 148"/>
                  <a:gd name="T61" fmla="*/ 30 h 218"/>
                  <a:gd name="T62" fmla="*/ 31 w 148"/>
                  <a:gd name="T63" fmla="*/ 50 h 218"/>
                  <a:gd name="T64" fmla="*/ 29 w 148"/>
                  <a:gd name="T65" fmla="*/ 83 h 218"/>
                  <a:gd name="T66" fmla="*/ 38 w 148"/>
                  <a:gd name="T67" fmla="*/ 102 h 218"/>
                  <a:gd name="T68" fmla="*/ 52 w 148"/>
                  <a:gd name="T69" fmla="*/ 112 h 218"/>
                  <a:gd name="T70" fmla="*/ 68 w 148"/>
                  <a:gd name="T71" fmla="*/ 115 h 218"/>
                  <a:gd name="T72" fmla="*/ 88 w 148"/>
                  <a:gd name="T73" fmla="*/ 115 h 218"/>
                  <a:gd name="T74" fmla="*/ 110 w 148"/>
                  <a:gd name="T75" fmla="*/ 109 h 218"/>
                  <a:gd name="T76" fmla="*/ 120 w 148"/>
                  <a:gd name="T77" fmla="*/ 100 h 218"/>
                  <a:gd name="T78" fmla="*/ 120 w 148"/>
                  <a:gd name="T79" fmla="*/ 9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18">
                    <a:moveTo>
                      <a:pt x="148" y="96"/>
                    </a:moveTo>
                    <a:lnTo>
                      <a:pt x="147" y="123"/>
                    </a:lnTo>
                    <a:lnTo>
                      <a:pt x="143" y="146"/>
                    </a:lnTo>
                    <a:lnTo>
                      <a:pt x="136" y="168"/>
                    </a:lnTo>
                    <a:lnTo>
                      <a:pt x="124" y="184"/>
                    </a:lnTo>
                    <a:lnTo>
                      <a:pt x="110" y="200"/>
                    </a:lnTo>
                    <a:lnTo>
                      <a:pt x="91" y="208"/>
                    </a:lnTo>
                    <a:lnTo>
                      <a:pt x="71" y="217"/>
                    </a:lnTo>
                    <a:lnTo>
                      <a:pt x="46" y="218"/>
                    </a:lnTo>
                    <a:lnTo>
                      <a:pt x="39" y="217"/>
                    </a:lnTo>
                    <a:lnTo>
                      <a:pt x="32" y="217"/>
                    </a:lnTo>
                    <a:lnTo>
                      <a:pt x="26" y="216"/>
                    </a:lnTo>
                    <a:lnTo>
                      <a:pt x="20" y="214"/>
                    </a:lnTo>
                    <a:lnTo>
                      <a:pt x="20" y="188"/>
                    </a:lnTo>
                    <a:lnTo>
                      <a:pt x="22" y="188"/>
                    </a:lnTo>
                    <a:lnTo>
                      <a:pt x="26" y="190"/>
                    </a:lnTo>
                    <a:lnTo>
                      <a:pt x="33" y="191"/>
                    </a:lnTo>
                    <a:lnTo>
                      <a:pt x="42" y="194"/>
                    </a:lnTo>
                    <a:lnTo>
                      <a:pt x="51" y="194"/>
                    </a:lnTo>
                    <a:lnTo>
                      <a:pt x="65" y="192"/>
                    </a:lnTo>
                    <a:lnTo>
                      <a:pt x="90" y="184"/>
                    </a:lnTo>
                    <a:lnTo>
                      <a:pt x="100" y="175"/>
                    </a:lnTo>
                    <a:lnTo>
                      <a:pt x="107" y="165"/>
                    </a:lnTo>
                    <a:lnTo>
                      <a:pt x="117" y="139"/>
                    </a:lnTo>
                    <a:lnTo>
                      <a:pt x="120" y="123"/>
                    </a:lnTo>
                    <a:lnTo>
                      <a:pt x="107" y="131"/>
                    </a:lnTo>
                    <a:lnTo>
                      <a:pt x="95" y="135"/>
                    </a:lnTo>
                    <a:lnTo>
                      <a:pt x="84" y="138"/>
                    </a:lnTo>
                    <a:lnTo>
                      <a:pt x="69" y="138"/>
                    </a:lnTo>
                    <a:lnTo>
                      <a:pt x="58" y="138"/>
                    </a:lnTo>
                    <a:lnTo>
                      <a:pt x="46" y="135"/>
                    </a:lnTo>
                    <a:lnTo>
                      <a:pt x="36" y="132"/>
                    </a:lnTo>
                    <a:lnTo>
                      <a:pt x="25" y="126"/>
                    </a:lnTo>
                    <a:lnTo>
                      <a:pt x="15" y="116"/>
                    </a:lnTo>
                    <a:lnTo>
                      <a:pt x="6" y="105"/>
                    </a:lnTo>
                    <a:lnTo>
                      <a:pt x="2" y="90"/>
                    </a:lnTo>
                    <a:lnTo>
                      <a:pt x="0" y="73"/>
                    </a:lnTo>
                    <a:lnTo>
                      <a:pt x="2" y="57"/>
                    </a:lnTo>
                    <a:lnTo>
                      <a:pt x="12" y="31"/>
                    </a:lnTo>
                    <a:lnTo>
                      <a:pt x="22" y="20"/>
                    </a:lnTo>
                    <a:lnTo>
                      <a:pt x="32" y="11"/>
                    </a:lnTo>
                    <a:lnTo>
                      <a:pt x="58" y="1"/>
                    </a:lnTo>
                    <a:lnTo>
                      <a:pt x="74" y="0"/>
                    </a:lnTo>
                    <a:lnTo>
                      <a:pt x="88" y="1"/>
                    </a:lnTo>
                    <a:lnTo>
                      <a:pt x="101" y="5"/>
                    </a:lnTo>
                    <a:lnTo>
                      <a:pt x="114" y="10"/>
                    </a:lnTo>
                    <a:lnTo>
                      <a:pt x="124" y="18"/>
                    </a:lnTo>
                    <a:lnTo>
                      <a:pt x="134" y="31"/>
                    </a:lnTo>
                    <a:lnTo>
                      <a:pt x="143" y="49"/>
                    </a:lnTo>
                    <a:lnTo>
                      <a:pt x="147" y="69"/>
                    </a:lnTo>
                    <a:lnTo>
                      <a:pt x="148" y="96"/>
                    </a:lnTo>
                    <a:close/>
                    <a:moveTo>
                      <a:pt x="120" y="90"/>
                    </a:moveTo>
                    <a:lnTo>
                      <a:pt x="120" y="70"/>
                    </a:lnTo>
                    <a:lnTo>
                      <a:pt x="115" y="56"/>
                    </a:lnTo>
                    <a:lnTo>
                      <a:pt x="111" y="43"/>
                    </a:lnTo>
                    <a:lnTo>
                      <a:pt x="104" y="34"/>
                    </a:lnTo>
                    <a:lnTo>
                      <a:pt x="97" y="30"/>
                    </a:lnTo>
                    <a:lnTo>
                      <a:pt x="90" y="26"/>
                    </a:lnTo>
                    <a:lnTo>
                      <a:pt x="81" y="24"/>
                    </a:lnTo>
                    <a:lnTo>
                      <a:pt x="72" y="23"/>
                    </a:lnTo>
                    <a:lnTo>
                      <a:pt x="64" y="24"/>
                    </a:lnTo>
                    <a:lnTo>
                      <a:pt x="46" y="30"/>
                    </a:lnTo>
                    <a:lnTo>
                      <a:pt x="41" y="36"/>
                    </a:lnTo>
                    <a:lnTo>
                      <a:pt x="31" y="50"/>
                    </a:lnTo>
                    <a:lnTo>
                      <a:pt x="29" y="72"/>
                    </a:lnTo>
                    <a:lnTo>
                      <a:pt x="29" y="83"/>
                    </a:lnTo>
                    <a:lnTo>
                      <a:pt x="33" y="93"/>
                    </a:lnTo>
                    <a:lnTo>
                      <a:pt x="38" y="102"/>
                    </a:lnTo>
                    <a:lnTo>
                      <a:pt x="45" y="108"/>
                    </a:lnTo>
                    <a:lnTo>
                      <a:pt x="52" y="112"/>
                    </a:lnTo>
                    <a:lnTo>
                      <a:pt x="59" y="113"/>
                    </a:lnTo>
                    <a:lnTo>
                      <a:pt x="68" y="115"/>
                    </a:lnTo>
                    <a:lnTo>
                      <a:pt x="77" y="115"/>
                    </a:lnTo>
                    <a:lnTo>
                      <a:pt x="88" y="115"/>
                    </a:lnTo>
                    <a:lnTo>
                      <a:pt x="98" y="112"/>
                    </a:lnTo>
                    <a:lnTo>
                      <a:pt x="110" y="109"/>
                    </a:lnTo>
                    <a:lnTo>
                      <a:pt x="120" y="103"/>
                    </a:lnTo>
                    <a:lnTo>
                      <a:pt x="120" y="100"/>
                    </a:lnTo>
                    <a:lnTo>
                      <a:pt x="120" y="98"/>
                    </a:lnTo>
                    <a:lnTo>
                      <a:pt x="120" y="95"/>
                    </a:lnTo>
                    <a:lnTo>
                      <a:pt x="120" y="90"/>
                    </a:lnTo>
                    <a:close/>
                  </a:path>
                </a:pathLst>
              </a:custGeom>
              <a:solidFill>
                <a:srgbClr val="4B81F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199"/>
              <p:cNvSpPr>
                <a:spLocks noChangeShapeType="1"/>
              </p:cNvSpPr>
              <p:nvPr/>
            </p:nvSpPr>
            <p:spPr bwMode="auto">
              <a:xfrm>
                <a:off x="6271435" y="6170619"/>
                <a:ext cx="660404" cy="304802"/>
              </a:xfrm>
              <a:prstGeom prst="line">
                <a:avLst/>
              </a:prstGeom>
              <a:noFill/>
              <a:ln w="23813">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00"/>
              <p:cNvSpPr>
                <a:spLocks/>
              </p:cNvSpPr>
              <p:nvPr/>
            </p:nvSpPr>
            <p:spPr bwMode="auto">
              <a:xfrm>
                <a:off x="6796900" y="6372233"/>
                <a:ext cx="161926" cy="115888"/>
              </a:xfrm>
              <a:custGeom>
                <a:avLst/>
                <a:gdLst>
                  <a:gd name="T0" fmla="*/ 89 w 306"/>
                  <a:gd name="T1" fmla="*/ 0 h 219"/>
                  <a:gd name="T2" fmla="*/ 306 w 306"/>
                  <a:gd name="T3" fmla="*/ 219 h 219"/>
                  <a:gd name="T4" fmla="*/ 0 w 306"/>
                  <a:gd name="T5" fmla="*/ 195 h 219"/>
                  <a:gd name="T6" fmla="*/ 25 w 306"/>
                  <a:gd name="T7" fmla="*/ 179 h 219"/>
                  <a:gd name="T8" fmla="*/ 62 w 306"/>
                  <a:gd name="T9" fmla="*/ 137 h 219"/>
                  <a:gd name="T10" fmla="*/ 85 w 306"/>
                  <a:gd name="T11" fmla="*/ 87 h 219"/>
                  <a:gd name="T12" fmla="*/ 92 w 306"/>
                  <a:gd name="T13" fmla="*/ 31 h 219"/>
                  <a:gd name="T14" fmla="*/ 89 w 306"/>
                  <a:gd name="T15" fmla="*/ 0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219">
                    <a:moveTo>
                      <a:pt x="89" y="0"/>
                    </a:moveTo>
                    <a:lnTo>
                      <a:pt x="306" y="219"/>
                    </a:lnTo>
                    <a:lnTo>
                      <a:pt x="0" y="195"/>
                    </a:lnTo>
                    <a:lnTo>
                      <a:pt x="25" y="179"/>
                    </a:lnTo>
                    <a:lnTo>
                      <a:pt x="62" y="137"/>
                    </a:lnTo>
                    <a:lnTo>
                      <a:pt x="85" y="87"/>
                    </a:lnTo>
                    <a:lnTo>
                      <a:pt x="92" y="31"/>
                    </a:lnTo>
                    <a:lnTo>
                      <a:pt x="89" y="0"/>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201"/>
              <p:cNvSpPr>
                <a:spLocks noChangeShapeType="1"/>
              </p:cNvSpPr>
              <p:nvPr/>
            </p:nvSpPr>
            <p:spPr bwMode="auto">
              <a:xfrm flipH="1" flipV="1">
                <a:off x="6573061" y="6259520"/>
                <a:ext cx="14288" cy="1174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Line 202"/>
              <p:cNvSpPr>
                <a:spLocks noChangeShapeType="1"/>
              </p:cNvSpPr>
              <p:nvPr/>
            </p:nvSpPr>
            <p:spPr bwMode="auto">
              <a:xfrm flipH="1" flipV="1">
                <a:off x="6573061" y="6259520"/>
                <a:ext cx="14288" cy="117476"/>
              </a:xfrm>
              <a:prstGeom prst="line">
                <a:avLst/>
              </a:prstGeom>
              <a:noFill/>
              <a:ln w="9525">
                <a:solidFill>
                  <a:srgbClr val="4B81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03"/>
              <p:cNvSpPr>
                <a:spLocks/>
              </p:cNvSpPr>
              <p:nvPr/>
            </p:nvSpPr>
            <p:spPr bwMode="auto">
              <a:xfrm>
                <a:off x="6428598" y="6394458"/>
                <a:ext cx="74613" cy="114301"/>
              </a:xfrm>
              <a:custGeom>
                <a:avLst/>
                <a:gdLst>
                  <a:gd name="T0" fmla="*/ 141 w 141"/>
                  <a:gd name="T1" fmla="*/ 215 h 215"/>
                  <a:gd name="T2" fmla="*/ 0 w 141"/>
                  <a:gd name="T3" fmla="*/ 215 h 215"/>
                  <a:gd name="T4" fmla="*/ 0 w 141"/>
                  <a:gd name="T5" fmla="*/ 184 h 215"/>
                  <a:gd name="T6" fmla="*/ 29 w 141"/>
                  <a:gd name="T7" fmla="*/ 160 h 215"/>
                  <a:gd name="T8" fmla="*/ 43 w 141"/>
                  <a:gd name="T9" fmla="*/ 147 h 215"/>
                  <a:gd name="T10" fmla="*/ 56 w 141"/>
                  <a:gd name="T11" fmla="*/ 134 h 215"/>
                  <a:gd name="T12" fmla="*/ 81 w 141"/>
                  <a:gd name="T13" fmla="*/ 109 h 215"/>
                  <a:gd name="T14" fmla="*/ 94 w 141"/>
                  <a:gd name="T15" fmla="*/ 94 h 215"/>
                  <a:gd name="T16" fmla="*/ 102 w 141"/>
                  <a:gd name="T17" fmla="*/ 78 h 215"/>
                  <a:gd name="T18" fmla="*/ 104 w 141"/>
                  <a:gd name="T19" fmla="*/ 59 h 215"/>
                  <a:gd name="T20" fmla="*/ 102 w 141"/>
                  <a:gd name="T21" fmla="*/ 45 h 215"/>
                  <a:gd name="T22" fmla="*/ 92 w 141"/>
                  <a:gd name="T23" fmla="*/ 35 h 215"/>
                  <a:gd name="T24" fmla="*/ 81 w 141"/>
                  <a:gd name="T25" fmla="*/ 26 h 215"/>
                  <a:gd name="T26" fmla="*/ 63 w 141"/>
                  <a:gd name="T27" fmla="*/ 25 h 215"/>
                  <a:gd name="T28" fmla="*/ 50 w 141"/>
                  <a:gd name="T29" fmla="*/ 26 h 215"/>
                  <a:gd name="T30" fmla="*/ 35 w 141"/>
                  <a:gd name="T31" fmla="*/ 29 h 215"/>
                  <a:gd name="T32" fmla="*/ 20 w 141"/>
                  <a:gd name="T33" fmla="*/ 35 h 215"/>
                  <a:gd name="T34" fmla="*/ 6 w 141"/>
                  <a:gd name="T35" fmla="*/ 43 h 215"/>
                  <a:gd name="T36" fmla="*/ 4 w 141"/>
                  <a:gd name="T37" fmla="*/ 43 h 215"/>
                  <a:gd name="T38" fmla="*/ 4 w 141"/>
                  <a:gd name="T39" fmla="*/ 15 h 215"/>
                  <a:gd name="T40" fmla="*/ 16 w 141"/>
                  <a:gd name="T41" fmla="*/ 9 h 215"/>
                  <a:gd name="T42" fmla="*/ 32 w 141"/>
                  <a:gd name="T43" fmla="*/ 4 h 215"/>
                  <a:gd name="T44" fmla="*/ 48 w 141"/>
                  <a:gd name="T45" fmla="*/ 2 h 215"/>
                  <a:gd name="T46" fmla="*/ 63 w 141"/>
                  <a:gd name="T47" fmla="*/ 0 h 215"/>
                  <a:gd name="T48" fmla="*/ 79 w 141"/>
                  <a:gd name="T49" fmla="*/ 2 h 215"/>
                  <a:gd name="T50" fmla="*/ 104 w 141"/>
                  <a:gd name="T51" fmla="*/ 9 h 215"/>
                  <a:gd name="T52" fmla="*/ 114 w 141"/>
                  <a:gd name="T53" fmla="*/ 16 h 215"/>
                  <a:gd name="T54" fmla="*/ 122 w 141"/>
                  <a:gd name="T55" fmla="*/ 25 h 215"/>
                  <a:gd name="T56" fmla="*/ 131 w 141"/>
                  <a:gd name="T57" fmla="*/ 46 h 215"/>
                  <a:gd name="T58" fmla="*/ 132 w 141"/>
                  <a:gd name="T59" fmla="*/ 58 h 215"/>
                  <a:gd name="T60" fmla="*/ 132 w 141"/>
                  <a:gd name="T61" fmla="*/ 71 h 215"/>
                  <a:gd name="T62" fmla="*/ 130 w 141"/>
                  <a:gd name="T63" fmla="*/ 81 h 215"/>
                  <a:gd name="T64" fmla="*/ 125 w 141"/>
                  <a:gd name="T65" fmla="*/ 91 h 215"/>
                  <a:gd name="T66" fmla="*/ 121 w 141"/>
                  <a:gd name="T67" fmla="*/ 101 h 215"/>
                  <a:gd name="T68" fmla="*/ 115 w 141"/>
                  <a:gd name="T69" fmla="*/ 109 h 215"/>
                  <a:gd name="T70" fmla="*/ 108 w 141"/>
                  <a:gd name="T71" fmla="*/ 117 h 215"/>
                  <a:gd name="T72" fmla="*/ 99 w 141"/>
                  <a:gd name="T73" fmla="*/ 127 h 215"/>
                  <a:gd name="T74" fmla="*/ 89 w 141"/>
                  <a:gd name="T75" fmla="*/ 135 h 215"/>
                  <a:gd name="T76" fmla="*/ 75 w 141"/>
                  <a:gd name="T77" fmla="*/ 151 h 215"/>
                  <a:gd name="T78" fmla="*/ 59 w 141"/>
                  <a:gd name="T79" fmla="*/ 164 h 215"/>
                  <a:gd name="T80" fmla="*/ 43 w 141"/>
                  <a:gd name="T81" fmla="*/ 179 h 215"/>
                  <a:gd name="T82" fmla="*/ 29 w 141"/>
                  <a:gd name="T83" fmla="*/ 190 h 215"/>
                  <a:gd name="T84" fmla="*/ 141 w 141"/>
                  <a:gd name="T85" fmla="*/ 190 h 215"/>
                  <a:gd name="T86" fmla="*/ 141 w 141"/>
                  <a:gd name="T8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5">
                    <a:moveTo>
                      <a:pt x="141" y="215"/>
                    </a:moveTo>
                    <a:lnTo>
                      <a:pt x="0" y="215"/>
                    </a:lnTo>
                    <a:lnTo>
                      <a:pt x="0" y="184"/>
                    </a:lnTo>
                    <a:lnTo>
                      <a:pt x="29" y="160"/>
                    </a:lnTo>
                    <a:lnTo>
                      <a:pt x="43" y="147"/>
                    </a:lnTo>
                    <a:lnTo>
                      <a:pt x="56" y="134"/>
                    </a:lnTo>
                    <a:lnTo>
                      <a:pt x="81" y="109"/>
                    </a:lnTo>
                    <a:lnTo>
                      <a:pt x="94" y="94"/>
                    </a:lnTo>
                    <a:lnTo>
                      <a:pt x="102" y="78"/>
                    </a:lnTo>
                    <a:lnTo>
                      <a:pt x="104" y="59"/>
                    </a:lnTo>
                    <a:lnTo>
                      <a:pt x="102" y="45"/>
                    </a:lnTo>
                    <a:lnTo>
                      <a:pt x="92" y="35"/>
                    </a:lnTo>
                    <a:lnTo>
                      <a:pt x="81" y="26"/>
                    </a:lnTo>
                    <a:lnTo>
                      <a:pt x="63" y="25"/>
                    </a:lnTo>
                    <a:lnTo>
                      <a:pt x="50" y="26"/>
                    </a:lnTo>
                    <a:lnTo>
                      <a:pt x="35" y="29"/>
                    </a:lnTo>
                    <a:lnTo>
                      <a:pt x="20" y="35"/>
                    </a:lnTo>
                    <a:lnTo>
                      <a:pt x="6" y="43"/>
                    </a:lnTo>
                    <a:lnTo>
                      <a:pt x="4" y="43"/>
                    </a:lnTo>
                    <a:lnTo>
                      <a:pt x="4" y="15"/>
                    </a:lnTo>
                    <a:lnTo>
                      <a:pt x="16" y="9"/>
                    </a:lnTo>
                    <a:lnTo>
                      <a:pt x="32" y="4"/>
                    </a:lnTo>
                    <a:lnTo>
                      <a:pt x="48" y="2"/>
                    </a:lnTo>
                    <a:lnTo>
                      <a:pt x="63" y="0"/>
                    </a:lnTo>
                    <a:lnTo>
                      <a:pt x="79" y="2"/>
                    </a:lnTo>
                    <a:lnTo>
                      <a:pt x="104" y="9"/>
                    </a:lnTo>
                    <a:lnTo>
                      <a:pt x="114" y="16"/>
                    </a:lnTo>
                    <a:lnTo>
                      <a:pt x="122" y="25"/>
                    </a:lnTo>
                    <a:lnTo>
                      <a:pt x="131" y="46"/>
                    </a:lnTo>
                    <a:lnTo>
                      <a:pt x="132" y="58"/>
                    </a:lnTo>
                    <a:lnTo>
                      <a:pt x="132" y="71"/>
                    </a:lnTo>
                    <a:lnTo>
                      <a:pt x="130" y="81"/>
                    </a:lnTo>
                    <a:lnTo>
                      <a:pt x="125" y="91"/>
                    </a:lnTo>
                    <a:lnTo>
                      <a:pt x="121" y="101"/>
                    </a:lnTo>
                    <a:lnTo>
                      <a:pt x="115" y="109"/>
                    </a:lnTo>
                    <a:lnTo>
                      <a:pt x="108" y="117"/>
                    </a:lnTo>
                    <a:lnTo>
                      <a:pt x="99" y="127"/>
                    </a:lnTo>
                    <a:lnTo>
                      <a:pt x="89" y="135"/>
                    </a:lnTo>
                    <a:lnTo>
                      <a:pt x="75" y="151"/>
                    </a:lnTo>
                    <a:lnTo>
                      <a:pt x="59" y="164"/>
                    </a:lnTo>
                    <a:lnTo>
                      <a:pt x="43" y="179"/>
                    </a:lnTo>
                    <a:lnTo>
                      <a:pt x="29" y="190"/>
                    </a:lnTo>
                    <a:lnTo>
                      <a:pt x="141" y="190"/>
                    </a:lnTo>
                    <a:lnTo>
                      <a:pt x="141" y="215"/>
                    </a:lnTo>
                    <a:close/>
                  </a:path>
                </a:pathLst>
              </a:custGeom>
              <a:solidFill>
                <a:srgbClr val="4B81F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04"/>
              <p:cNvSpPr>
                <a:spLocks/>
              </p:cNvSpPr>
              <p:nvPr/>
            </p:nvSpPr>
            <p:spPr bwMode="auto">
              <a:xfrm>
                <a:off x="6528611" y="6397633"/>
                <a:ext cx="71438" cy="112713"/>
              </a:xfrm>
              <a:custGeom>
                <a:avLst/>
                <a:gdLst>
                  <a:gd name="T0" fmla="*/ 135 w 135"/>
                  <a:gd name="T1" fmla="*/ 144 h 215"/>
                  <a:gd name="T2" fmla="*/ 135 w 135"/>
                  <a:gd name="T3" fmla="*/ 159 h 215"/>
                  <a:gd name="T4" fmla="*/ 131 w 135"/>
                  <a:gd name="T5" fmla="*/ 172 h 215"/>
                  <a:gd name="T6" fmla="*/ 124 w 135"/>
                  <a:gd name="T7" fmla="*/ 185 h 215"/>
                  <a:gd name="T8" fmla="*/ 115 w 135"/>
                  <a:gd name="T9" fmla="*/ 195 h 215"/>
                  <a:gd name="T10" fmla="*/ 105 w 135"/>
                  <a:gd name="T11" fmla="*/ 203 h 215"/>
                  <a:gd name="T12" fmla="*/ 92 w 135"/>
                  <a:gd name="T13" fmla="*/ 209 h 215"/>
                  <a:gd name="T14" fmla="*/ 76 w 135"/>
                  <a:gd name="T15" fmla="*/ 213 h 215"/>
                  <a:gd name="T16" fmla="*/ 59 w 135"/>
                  <a:gd name="T17" fmla="*/ 215 h 215"/>
                  <a:gd name="T18" fmla="*/ 42 w 135"/>
                  <a:gd name="T19" fmla="*/ 213 h 215"/>
                  <a:gd name="T20" fmla="*/ 26 w 135"/>
                  <a:gd name="T21" fmla="*/ 211 h 215"/>
                  <a:gd name="T22" fmla="*/ 12 w 135"/>
                  <a:gd name="T23" fmla="*/ 208 h 215"/>
                  <a:gd name="T24" fmla="*/ 0 w 135"/>
                  <a:gd name="T25" fmla="*/ 202 h 215"/>
                  <a:gd name="T26" fmla="*/ 0 w 135"/>
                  <a:gd name="T27" fmla="*/ 173 h 215"/>
                  <a:gd name="T28" fmla="*/ 2 w 135"/>
                  <a:gd name="T29" fmla="*/ 173 h 215"/>
                  <a:gd name="T30" fmla="*/ 13 w 135"/>
                  <a:gd name="T31" fmla="*/ 180 h 215"/>
                  <a:gd name="T32" fmla="*/ 29 w 135"/>
                  <a:gd name="T33" fmla="*/ 185 h 215"/>
                  <a:gd name="T34" fmla="*/ 43 w 135"/>
                  <a:gd name="T35" fmla="*/ 189 h 215"/>
                  <a:gd name="T36" fmla="*/ 59 w 135"/>
                  <a:gd name="T37" fmla="*/ 190 h 215"/>
                  <a:gd name="T38" fmla="*/ 69 w 135"/>
                  <a:gd name="T39" fmla="*/ 190 h 215"/>
                  <a:gd name="T40" fmla="*/ 78 w 135"/>
                  <a:gd name="T41" fmla="*/ 188 h 215"/>
                  <a:gd name="T42" fmla="*/ 86 w 135"/>
                  <a:gd name="T43" fmla="*/ 185 h 215"/>
                  <a:gd name="T44" fmla="*/ 95 w 135"/>
                  <a:gd name="T45" fmla="*/ 177 h 215"/>
                  <a:gd name="T46" fmla="*/ 101 w 135"/>
                  <a:gd name="T47" fmla="*/ 172 h 215"/>
                  <a:gd name="T48" fmla="*/ 104 w 135"/>
                  <a:gd name="T49" fmla="*/ 163 h 215"/>
                  <a:gd name="T50" fmla="*/ 106 w 135"/>
                  <a:gd name="T51" fmla="*/ 154 h 215"/>
                  <a:gd name="T52" fmla="*/ 106 w 135"/>
                  <a:gd name="T53" fmla="*/ 144 h 215"/>
                  <a:gd name="T54" fmla="*/ 106 w 135"/>
                  <a:gd name="T55" fmla="*/ 133 h 215"/>
                  <a:gd name="T56" fmla="*/ 104 w 135"/>
                  <a:gd name="T57" fmla="*/ 126 h 215"/>
                  <a:gd name="T58" fmla="*/ 99 w 135"/>
                  <a:gd name="T59" fmla="*/ 118 h 215"/>
                  <a:gd name="T60" fmla="*/ 94 w 135"/>
                  <a:gd name="T61" fmla="*/ 114 h 215"/>
                  <a:gd name="T62" fmla="*/ 85 w 135"/>
                  <a:gd name="T63" fmla="*/ 108 h 215"/>
                  <a:gd name="T64" fmla="*/ 75 w 135"/>
                  <a:gd name="T65" fmla="*/ 105 h 215"/>
                  <a:gd name="T66" fmla="*/ 65 w 135"/>
                  <a:gd name="T67" fmla="*/ 104 h 215"/>
                  <a:gd name="T68" fmla="*/ 52 w 135"/>
                  <a:gd name="T69" fmla="*/ 104 h 215"/>
                  <a:gd name="T70" fmla="*/ 40 w 135"/>
                  <a:gd name="T71" fmla="*/ 104 h 215"/>
                  <a:gd name="T72" fmla="*/ 27 w 135"/>
                  <a:gd name="T73" fmla="*/ 105 h 215"/>
                  <a:gd name="T74" fmla="*/ 17 w 135"/>
                  <a:gd name="T75" fmla="*/ 107 h 215"/>
                  <a:gd name="T76" fmla="*/ 9 w 135"/>
                  <a:gd name="T77" fmla="*/ 108 h 215"/>
                  <a:gd name="T78" fmla="*/ 9 w 135"/>
                  <a:gd name="T79" fmla="*/ 0 h 215"/>
                  <a:gd name="T80" fmla="*/ 134 w 135"/>
                  <a:gd name="T81" fmla="*/ 0 h 215"/>
                  <a:gd name="T82" fmla="*/ 134 w 135"/>
                  <a:gd name="T83" fmla="*/ 26 h 215"/>
                  <a:gd name="T84" fmla="*/ 36 w 135"/>
                  <a:gd name="T85" fmla="*/ 26 h 215"/>
                  <a:gd name="T86" fmla="*/ 36 w 135"/>
                  <a:gd name="T87" fmla="*/ 81 h 215"/>
                  <a:gd name="T88" fmla="*/ 42 w 135"/>
                  <a:gd name="T89" fmla="*/ 81 h 215"/>
                  <a:gd name="T90" fmla="*/ 48 w 135"/>
                  <a:gd name="T91" fmla="*/ 81 h 215"/>
                  <a:gd name="T92" fmla="*/ 53 w 135"/>
                  <a:gd name="T93" fmla="*/ 80 h 215"/>
                  <a:gd name="T94" fmla="*/ 59 w 135"/>
                  <a:gd name="T95" fmla="*/ 80 h 215"/>
                  <a:gd name="T96" fmla="*/ 75 w 135"/>
                  <a:gd name="T97" fmla="*/ 81 h 215"/>
                  <a:gd name="T98" fmla="*/ 89 w 135"/>
                  <a:gd name="T99" fmla="*/ 82 h 215"/>
                  <a:gd name="T100" fmla="*/ 101 w 135"/>
                  <a:gd name="T101" fmla="*/ 87 h 215"/>
                  <a:gd name="T102" fmla="*/ 112 w 135"/>
                  <a:gd name="T103" fmla="*/ 94 h 215"/>
                  <a:gd name="T104" fmla="*/ 122 w 135"/>
                  <a:gd name="T105" fmla="*/ 101 h 215"/>
                  <a:gd name="T106" fmla="*/ 129 w 135"/>
                  <a:gd name="T107" fmla="*/ 113 h 215"/>
                  <a:gd name="T108" fmla="*/ 135 w 135"/>
                  <a:gd name="T109" fmla="*/ 127 h 215"/>
                  <a:gd name="T110" fmla="*/ 135 w 135"/>
                  <a:gd name="T111" fmla="*/ 14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215">
                    <a:moveTo>
                      <a:pt x="135" y="144"/>
                    </a:moveTo>
                    <a:lnTo>
                      <a:pt x="135" y="159"/>
                    </a:lnTo>
                    <a:lnTo>
                      <a:pt x="131" y="172"/>
                    </a:lnTo>
                    <a:lnTo>
                      <a:pt x="124" y="185"/>
                    </a:lnTo>
                    <a:lnTo>
                      <a:pt x="115" y="195"/>
                    </a:lnTo>
                    <a:lnTo>
                      <a:pt x="105" y="203"/>
                    </a:lnTo>
                    <a:lnTo>
                      <a:pt x="92" y="209"/>
                    </a:lnTo>
                    <a:lnTo>
                      <a:pt x="76" y="213"/>
                    </a:lnTo>
                    <a:lnTo>
                      <a:pt x="59" y="215"/>
                    </a:lnTo>
                    <a:lnTo>
                      <a:pt x="42" y="213"/>
                    </a:lnTo>
                    <a:lnTo>
                      <a:pt x="26" y="211"/>
                    </a:lnTo>
                    <a:lnTo>
                      <a:pt x="12" y="208"/>
                    </a:lnTo>
                    <a:lnTo>
                      <a:pt x="0" y="202"/>
                    </a:lnTo>
                    <a:lnTo>
                      <a:pt x="0" y="173"/>
                    </a:lnTo>
                    <a:lnTo>
                      <a:pt x="2" y="173"/>
                    </a:lnTo>
                    <a:lnTo>
                      <a:pt x="13" y="180"/>
                    </a:lnTo>
                    <a:lnTo>
                      <a:pt x="29" y="185"/>
                    </a:lnTo>
                    <a:lnTo>
                      <a:pt x="43" y="189"/>
                    </a:lnTo>
                    <a:lnTo>
                      <a:pt x="59" y="190"/>
                    </a:lnTo>
                    <a:lnTo>
                      <a:pt x="69" y="190"/>
                    </a:lnTo>
                    <a:lnTo>
                      <a:pt x="78" y="188"/>
                    </a:lnTo>
                    <a:lnTo>
                      <a:pt x="86" y="185"/>
                    </a:lnTo>
                    <a:lnTo>
                      <a:pt x="95" y="177"/>
                    </a:lnTo>
                    <a:lnTo>
                      <a:pt x="101" y="172"/>
                    </a:lnTo>
                    <a:lnTo>
                      <a:pt x="104" y="163"/>
                    </a:lnTo>
                    <a:lnTo>
                      <a:pt x="106" y="154"/>
                    </a:lnTo>
                    <a:lnTo>
                      <a:pt x="106" y="144"/>
                    </a:lnTo>
                    <a:lnTo>
                      <a:pt x="106" y="133"/>
                    </a:lnTo>
                    <a:lnTo>
                      <a:pt x="104" y="126"/>
                    </a:lnTo>
                    <a:lnTo>
                      <a:pt x="99" y="118"/>
                    </a:lnTo>
                    <a:lnTo>
                      <a:pt x="94" y="114"/>
                    </a:lnTo>
                    <a:lnTo>
                      <a:pt x="85" y="108"/>
                    </a:lnTo>
                    <a:lnTo>
                      <a:pt x="75" y="105"/>
                    </a:lnTo>
                    <a:lnTo>
                      <a:pt x="65" y="104"/>
                    </a:lnTo>
                    <a:lnTo>
                      <a:pt x="52" y="104"/>
                    </a:lnTo>
                    <a:lnTo>
                      <a:pt x="40" y="104"/>
                    </a:lnTo>
                    <a:lnTo>
                      <a:pt x="27" y="105"/>
                    </a:lnTo>
                    <a:lnTo>
                      <a:pt x="17" y="107"/>
                    </a:lnTo>
                    <a:lnTo>
                      <a:pt x="9" y="108"/>
                    </a:lnTo>
                    <a:lnTo>
                      <a:pt x="9" y="0"/>
                    </a:lnTo>
                    <a:lnTo>
                      <a:pt x="134" y="0"/>
                    </a:lnTo>
                    <a:lnTo>
                      <a:pt x="134" y="26"/>
                    </a:lnTo>
                    <a:lnTo>
                      <a:pt x="36" y="26"/>
                    </a:lnTo>
                    <a:lnTo>
                      <a:pt x="36" y="81"/>
                    </a:lnTo>
                    <a:lnTo>
                      <a:pt x="42" y="81"/>
                    </a:lnTo>
                    <a:lnTo>
                      <a:pt x="48" y="81"/>
                    </a:lnTo>
                    <a:lnTo>
                      <a:pt x="53" y="80"/>
                    </a:lnTo>
                    <a:lnTo>
                      <a:pt x="59" y="80"/>
                    </a:lnTo>
                    <a:lnTo>
                      <a:pt x="75" y="81"/>
                    </a:lnTo>
                    <a:lnTo>
                      <a:pt x="89" y="82"/>
                    </a:lnTo>
                    <a:lnTo>
                      <a:pt x="101" y="87"/>
                    </a:lnTo>
                    <a:lnTo>
                      <a:pt x="112" y="94"/>
                    </a:lnTo>
                    <a:lnTo>
                      <a:pt x="122" y="101"/>
                    </a:lnTo>
                    <a:lnTo>
                      <a:pt x="129" y="113"/>
                    </a:lnTo>
                    <a:lnTo>
                      <a:pt x="135" y="127"/>
                    </a:lnTo>
                    <a:lnTo>
                      <a:pt x="135" y="144"/>
                    </a:lnTo>
                    <a:close/>
                  </a:path>
                </a:pathLst>
              </a:custGeom>
              <a:solidFill>
                <a:srgbClr val="4B81F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06"/>
              <p:cNvSpPr>
                <a:spLocks noEditPoints="1"/>
              </p:cNvSpPr>
              <p:nvPr/>
            </p:nvSpPr>
            <p:spPr bwMode="auto">
              <a:xfrm>
                <a:off x="6612749" y="6400808"/>
                <a:ext cx="79375" cy="114300"/>
              </a:xfrm>
              <a:custGeom>
                <a:avLst/>
                <a:gdLst>
                  <a:gd name="T0" fmla="*/ 146 w 148"/>
                  <a:gd name="T1" fmla="*/ 159 h 217"/>
                  <a:gd name="T2" fmla="*/ 126 w 148"/>
                  <a:gd name="T3" fmla="*/ 197 h 217"/>
                  <a:gd name="T4" fmla="*/ 90 w 148"/>
                  <a:gd name="T5" fmla="*/ 215 h 217"/>
                  <a:gd name="T6" fmla="*/ 60 w 148"/>
                  <a:gd name="T7" fmla="*/ 215 h 217"/>
                  <a:gd name="T8" fmla="*/ 35 w 148"/>
                  <a:gd name="T9" fmla="*/ 207 h 217"/>
                  <a:gd name="T10" fmla="*/ 14 w 148"/>
                  <a:gd name="T11" fmla="*/ 185 h 217"/>
                  <a:gd name="T12" fmla="*/ 1 w 148"/>
                  <a:gd name="T13" fmla="*/ 146 h 217"/>
                  <a:gd name="T14" fmla="*/ 1 w 148"/>
                  <a:gd name="T15" fmla="*/ 93 h 217"/>
                  <a:gd name="T16" fmla="*/ 12 w 148"/>
                  <a:gd name="T17" fmla="*/ 50 h 217"/>
                  <a:gd name="T18" fmla="*/ 38 w 148"/>
                  <a:gd name="T19" fmla="*/ 18 h 217"/>
                  <a:gd name="T20" fmla="*/ 77 w 148"/>
                  <a:gd name="T21" fmla="*/ 1 h 217"/>
                  <a:gd name="T22" fmla="*/ 110 w 148"/>
                  <a:gd name="T23" fmla="*/ 0 h 217"/>
                  <a:gd name="T24" fmla="*/ 122 w 148"/>
                  <a:gd name="T25" fmla="*/ 1 h 217"/>
                  <a:gd name="T26" fmla="*/ 128 w 148"/>
                  <a:gd name="T27" fmla="*/ 30 h 217"/>
                  <a:gd name="T28" fmla="*/ 122 w 148"/>
                  <a:gd name="T29" fmla="*/ 27 h 217"/>
                  <a:gd name="T30" fmla="*/ 106 w 148"/>
                  <a:gd name="T31" fmla="*/ 24 h 217"/>
                  <a:gd name="T32" fmla="*/ 83 w 148"/>
                  <a:gd name="T33" fmla="*/ 24 h 217"/>
                  <a:gd name="T34" fmla="*/ 50 w 148"/>
                  <a:gd name="T35" fmla="*/ 43 h 217"/>
                  <a:gd name="T36" fmla="*/ 31 w 148"/>
                  <a:gd name="T37" fmla="*/ 77 h 217"/>
                  <a:gd name="T38" fmla="*/ 40 w 148"/>
                  <a:gd name="T39" fmla="*/ 87 h 217"/>
                  <a:gd name="T40" fmla="*/ 64 w 148"/>
                  <a:gd name="T41" fmla="*/ 79 h 217"/>
                  <a:gd name="T42" fmla="*/ 92 w 148"/>
                  <a:gd name="T43" fmla="*/ 79 h 217"/>
                  <a:gd name="T44" fmla="*/ 112 w 148"/>
                  <a:gd name="T45" fmla="*/ 84 h 217"/>
                  <a:gd name="T46" fmla="*/ 133 w 148"/>
                  <a:gd name="T47" fmla="*/ 100 h 217"/>
                  <a:gd name="T48" fmla="*/ 146 w 148"/>
                  <a:gd name="T49" fmla="*/ 126 h 217"/>
                  <a:gd name="T50" fmla="*/ 119 w 148"/>
                  <a:gd name="T51" fmla="*/ 145 h 217"/>
                  <a:gd name="T52" fmla="*/ 115 w 148"/>
                  <a:gd name="T53" fmla="*/ 123 h 217"/>
                  <a:gd name="T54" fmla="*/ 103 w 148"/>
                  <a:gd name="T55" fmla="*/ 109 h 217"/>
                  <a:gd name="T56" fmla="*/ 89 w 148"/>
                  <a:gd name="T57" fmla="*/ 103 h 217"/>
                  <a:gd name="T58" fmla="*/ 71 w 148"/>
                  <a:gd name="T59" fmla="*/ 102 h 217"/>
                  <a:gd name="T60" fmla="*/ 50 w 148"/>
                  <a:gd name="T61" fmla="*/ 105 h 217"/>
                  <a:gd name="T62" fmla="*/ 28 w 148"/>
                  <a:gd name="T63" fmla="*/ 113 h 217"/>
                  <a:gd name="T64" fmla="*/ 28 w 148"/>
                  <a:gd name="T65" fmla="*/ 119 h 217"/>
                  <a:gd name="T66" fmla="*/ 28 w 148"/>
                  <a:gd name="T67" fmla="*/ 126 h 217"/>
                  <a:gd name="T68" fmla="*/ 33 w 148"/>
                  <a:gd name="T69" fmla="*/ 162 h 217"/>
                  <a:gd name="T70" fmla="*/ 46 w 148"/>
                  <a:gd name="T71" fmla="*/ 182 h 217"/>
                  <a:gd name="T72" fmla="*/ 58 w 148"/>
                  <a:gd name="T73" fmla="*/ 191 h 217"/>
                  <a:gd name="T74" fmla="*/ 76 w 148"/>
                  <a:gd name="T75" fmla="*/ 194 h 217"/>
                  <a:gd name="T76" fmla="*/ 102 w 148"/>
                  <a:gd name="T77" fmla="*/ 187 h 217"/>
                  <a:gd name="T78" fmla="*/ 113 w 148"/>
                  <a:gd name="T79" fmla="*/ 175 h 217"/>
                  <a:gd name="T80" fmla="*/ 119 w 148"/>
                  <a:gd name="T81" fmla="*/ 14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7">
                    <a:moveTo>
                      <a:pt x="148" y="145"/>
                    </a:moveTo>
                    <a:lnTo>
                      <a:pt x="146" y="159"/>
                    </a:lnTo>
                    <a:lnTo>
                      <a:pt x="136" y="187"/>
                    </a:lnTo>
                    <a:lnTo>
                      <a:pt x="126" y="197"/>
                    </a:lnTo>
                    <a:lnTo>
                      <a:pt x="116" y="205"/>
                    </a:lnTo>
                    <a:lnTo>
                      <a:pt x="90" y="215"/>
                    </a:lnTo>
                    <a:lnTo>
                      <a:pt x="76" y="217"/>
                    </a:lnTo>
                    <a:lnTo>
                      <a:pt x="60" y="215"/>
                    </a:lnTo>
                    <a:lnTo>
                      <a:pt x="47" y="213"/>
                    </a:lnTo>
                    <a:lnTo>
                      <a:pt x="35" y="207"/>
                    </a:lnTo>
                    <a:lnTo>
                      <a:pt x="24" y="198"/>
                    </a:lnTo>
                    <a:lnTo>
                      <a:pt x="14" y="185"/>
                    </a:lnTo>
                    <a:lnTo>
                      <a:pt x="5" y="166"/>
                    </a:lnTo>
                    <a:lnTo>
                      <a:pt x="1" y="146"/>
                    </a:lnTo>
                    <a:lnTo>
                      <a:pt x="0" y="120"/>
                    </a:lnTo>
                    <a:lnTo>
                      <a:pt x="1" y="93"/>
                    </a:lnTo>
                    <a:lnTo>
                      <a:pt x="5" y="72"/>
                    </a:lnTo>
                    <a:lnTo>
                      <a:pt x="12" y="50"/>
                    </a:lnTo>
                    <a:lnTo>
                      <a:pt x="24" y="33"/>
                    </a:lnTo>
                    <a:lnTo>
                      <a:pt x="38" y="18"/>
                    </a:lnTo>
                    <a:lnTo>
                      <a:pt x="57" y="8"/>
                    </a:lnTo>
                    <a:lnTo>
                      <a:pt x="77" y="1"/>
                    </a:lnTo>
                    <a:lnTo>
                      <a:pt x="102" y="0"/>
                    </a:lnTo>
                    <a:lnTo>
                      <a:pt x="110" y="0"/>
                    </a:lnTo>
                    <a:lnTo>
                      <a:pt x="116" y="0"/>
                    </a:lnTo>
                    <a:lnTo>
                      <a:pt x="122" y="1"/>
                    </a:lnTo>
                    <a:lnTo>
                      <a:pt x="128" y="2"/>
                    </a:lnTo>
                    <a:lnTo>
                      <a:pt x="128" y="30"/>
                    </a:lnTo>
                    <a:lnTo>
                      <a:pt x="126" y="30"/>
                    </a:lnTo>
                    <a:lnTo>
                      <a:pt x="122" y="27"/>
                    </a:lnTo>
                    <a:lnTo>
                      <a:pt x="113" y="25"/>
                    </a:lnTo>
                    <a:lnTo>
                      <a:pt x="106" y="24"/>
                    </a:lnTo>
                    <a:lnTo>
                      <a:pt x="97" y="24"/>
                    </a:lnTo>
                    <a:lnTo>
                      <a:pt x="83" y="24"/>
                    </a:lnTo>
                    <a:lnTo>
                      <a:pt x="58" y="34"/>
                    </a:lnTo>
                    <a:lnTo>
                      <a:pt x="50" y="43"/>
                    </a:lnTo>
                    <a:lnTo>
                      <a:pt x="41" y="53"/>
                    </a:lnTo>
                    <a:lnTo>
                      <a:pt x="31" y="77"/>
                    </a:lnTo>
                    <a:lnTo>
                      <a:pt x="28" y="93"/>
                    </a:lnTo>
                    <a:lnTo>
                      <a:pt x="40" y="87"/>
                    </a:lnTo>
                    <a:lnTo>
                      <a:pt x="51" y="83"/>
                    </a:lnTo>
                    <a:lnTo>
                      <a:pt x="64" y="79"/>
                    </a:lnTo>
                    <a:lnTo>
                      <a:pt x="79" y="79"/>
                    </a:lnTo>
                    <a:lnTo>
                      <a:pt x="92" y="79"/>
                    </a:lnTo>
                    <a:lnTo>
                      <a:pt x="102" y="82"/>
                    </a:lnTo>
                    <a:lnTo>
                      <a:pt x="112" y="84"/>
                    </a:lnTo>
                    <a:lnTo>
                      <a:pt x="123" y="92"/>
                    </a:lnTo>
                    <a:lnTo>
                      <a:pt x="133" y="100"/>
                    </a:lnTo>
                    <a:lnTo>
                      <a:pt x="142" y="113"/>
                    </a:lnTo>
                    <a:lnTo>
                      <a:pt x="146" y="126"/>
                    </a:lnTo>
                    <a:lnTo>
                      <a:pt x="148" y="145"/>
                    </a:lnTo>
                    <a:close/>
                    <a:moveTo>
                      <a:pt x="119" y="145"/>
                    </a:moveTo>
                    <a:lnTo>
                      <a:pt x="119" y="133"/>
                    </a:lnTo>
                    <a:lnTo>
                      <a:pt x="115" y="123"/>
                    </a:lnTo>
                    <a:lnTo>
                      <a:pt x="110" y="116"/>
                    </a:lnTo>
                    <a:lnTo>
                      <a:pt x="103" y="109"/>
                    </a:lnTo>
                    <a:lnTo>
                      <a:pt x="96" y="105"/>
                    </a:lnTo>
                    <a:lnTo>
                      <a:pt x="89" y="103"/>
                    </a:lnTo>
                    <a:lnTo>
                      <a:pt x="80" y="102"/>
                    </a:lnTo>
                    <a:lnTo>
                      <a:pt x="71" y="102"/>
                    </a:lnTo>
                    <a:lnTo>
                      <a:pt x="60" y="102"/>
                    </a:lnTo>
                    <a:lnTo>
                      <a:pt x="50" y="105"/>
                    </a:lnTo>
                    <a:lnTo>
                      <a:pt x="40" y="107"/>
                    </a:lnTo>
                    <a:lnTo>
                      <a:pt x="28" y="113"/>
                    </a:lnTo>
                    <a:lnTo>
                      <a:pt x="28" y="116"/>
                    </a:lnTo>
                    <a:lnTo>
                      <a:pt x="28" y="119"/>
                    </a:lnTo>
                    <a:lnTo>
                      <a:pt x="28" y="122"/>
                    </a:lnTo>
                    <a:lnTo>
                      <a:pt x="28" y="126"/>
                    </a:lnTo>
                    <a:lnTo>
                      <a:pt x="28" y="148"/>
                    </a:lnTo>
                    <a:lnTo>
                      <a:pt x="33" y="162"/>
                    </a:lnTo>
                    <a:lnTo>
                      <a:pt x="37" y="174"/>
                    </a:lnTo>
                    <a:lnTo>
                      <a:pt x="46" y="182"/>
                    </a:lnTo>
                    <a:lnTo>
                      <a:pt x="51" y="188"/>
                    </a:lnTo>
                    <a:lnTo>
                      <a:pt x="58" y="191"/>
                    </a:lnTo>
                    <a:lnTo>
                      <a:pt x="67" y="194"/>
                    </a:lnTo>
                    <a:lnTo>
                      <a:pt x="76" y="194"/>
                    </a:lnTo>
                    <a:lnTo>
                      <a:pt x="86" y="194"/>
                    </a:lnTo>
                    <a:lnTo>
                      <a:pt x="102" y="187"/>
                    </a:lnTo>
                    <a:lnTo>
                      <a:pt x="107" y="181"/>
                    </a:lnTo>
                    <a:lnTo>
                      <a:pt x="113" y="175"/>
                    </a:lnTo>
                    <a:lnTo>
                      <a:pt x="119" y="156"/>
                    </a:lnTo>
                    <a:lnTo>
                      <a:pt x="119" y="145"/>
                    </a:lnTo>
                    <a:close/>
                  </a:path>
                </a:pathLst>
              </a:custGeom>
              <a:solidFill>
                <a:srgbClr val="4B81F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p:nvPr/>
          </p:nvSpPr>
          <p:spPr bwMode="auto">
            <a:xfrm>
              <a:off x="6923856" y="2819400"/>
              <a:ext cx="545773" cy="710238"/>
            </a:xfrm>
            <a:prstGeom prst="rect">
              <a:avLst/>
            </a:prstGeom>
            <a:noFill/>
            <a:ln w="19050" cap="flat" cmpd="sng" algn="ctr">
              <a:solidFill>
                <a:srgbClr val="FF0000"/>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96" name="Group 95"/>
          <p:cNvGrpSpPr>
            <a:grpSpLocks noChangeAspect="1"/>
          </p:cNvGrpSpPr>
          <p:nvPr/>
        </p:nvGrpSpPr>
        <p:grpSpPr>
          <a:xfrm>
            <a:off x="5105272" y="1278562"/>
            <a:ext cx="3763742" cy="1256091"/>
            <a:chOff x="547000" y="3102157"/>
            <a:chExt cx="7592800" cy="2533979"/>
          </a:xfrm>
        </p:grpSpPr>
        <p:sp>
          <p:nvSpPr>
            <p:cNvPr id="43" name="Line 9"/>
            <p:cNvSpPr>
              <a:spLocks noChangeShapeType="1"/>
            </p:cNvSpPr>
            <p:nvPr/>
          </p:nvSpPr>
          <p:spPr bwMode="auto">
            <a:xfrm flipH="1" flipV="1">
              <a:off x="2764232" y="4058491"/>
              <a:ext cx="182740" cy="1675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10"/>
            <p:cNvSpPr>
              <a:spLocks noChangeShapeType="1"/>
            </p:cNvSpPr>
            <p:nvPr/>
          </p:nvSpPr>
          <p:spPr bwMode="auto">
            <a:xfrm flipH="1" flipV="1">
              <a:off x="2764232" y="4058491"/>
              <a:ext cx="182740" cy="167511"/>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p:cNvSpPr>
              <a:spLocks noEditPoints="1"/>
            </p:cNvSpPr>
            <p:nvPr/>
          </p:nvSpPr>
          <p:spPr bwMode="auto">
            <a:xfrm>
              <a:off x="2867783" y="4265596"/>
              <a:ext cx="149237" cy="219287"/>
            </a:xfrm>
            <a:custGeom>
              <a:avLst/>
              <a:gdLst>
                <a:gd name="T0" fmla="*/ 146 w 148"/>
                <a:gd name="T1" fmla="*/ 122 h 217"/>
                <a:gd name="T2" fmla="*/ 133 w 148"/>
                <a:gd name="T3" fmla="*/ 167 h 217"/>
                <a:gd name="T4" fmla="*/ 107 w 148"/>
                <a:gd name="T5" fmla="*/ 198 h 217"/>
                <a:gd name="T6" fmla="*/ 70 w 148"/>
                <a:gd name="T7" fmla="*/ 216 h 217"/>
                <a:gd name="T8" fmla="*/ 37 w 148"/>
                <a:gd name="T9" fmla="*/ 217 h 217"/>
                <a:gd name="T10" fmla="*/ 24 w 148"/>
                <a:gd name="T11" fmla="*/ 216 h 217"/>
                <a:gd name="T12" fmla="*/ 20 w 148"/>
                <a:gd name="T13" fmla="*/ 187 h 217"/>
                <a:gd name="T14" fmla="*/ 25 w 148"/>
                <a:gd name="T15" fmla="*/ 188 h 217"/>
                <a:gd name="T16" fmla="*/ 40 w 148"/>
                <a:gd name="T17" fmla="*/ 193 h 217"/>
                <a:gd name="T18" fmla="*/ 64 w 148"/>
                <a:gd name="T19" fmla="*/ 191 h 217"/>
                <a:gd name="T20" fmla="*/ 97 w 148"/>
                <a:gd name="T21" fmla="*/ 174 h 217"/>
                <a:gd name="T22" fmla="*/ 116 w 148"/>
                <a:gd name="T23" fmla="*/ 138 h 217"/>
                <a:gd name="T24" fmla="*/ 105 w 148"/>
                <a:gd name="T25" fmla="*/ 129 h 217"/>
                <a:gd name="T26" fmla="*/ 82 w 148"/>
                <a:gd name="T27" fmla="*/ 137 h 217"/>
                <a:gd name="T28" fmla="*/ 56 w 148"/>
                <a:gd name="T29" fmla="*/ 137 h 217"/>
                <a:gd name="T30" fmla="*/ 34 w 148"/>
                <a:gd name="T31" fmla="*/ 131 h 217"/>
                <a:gd name="T32" fmla="*/ 12 w 148"/>
                <a:gd name="T33" fmla="*/ 115 h 217"/>
                <a:gd name="T34" fmla="*/ 0 w 148"/>
                <a:gd name="T35" fmla="*/ 89 h 217"/>
                <a:gd name="T36" fmla="*/ 0 w 148"/>
                <a:gd name="T37" fmla="*/ 56 h 217"/>
                <a:gd name="T38" fmla="*/ 20 w 148"/>
                <a:gd name="T39" fmla="*/ 20 h 217"/>
                <a:gd name="T40" fmla="*/ 57 w 148"/>
                <a:gd name="T41" fmla="*/ 0 h 217"/>
                <a:gd name="T42" fmla="*/ 86 w 148"/>
                <a:gd name="T43" fmla="*/ 0 h 217"/>
                <a:gd name="T44" fmla="*/ 112 w 148"/>
                <a:gd name="T45" fmla="*/ 10 h 217"/>
                <a:gd name="T46" fmla="*/ 133 w 148"/>
                <a:gd name="T47" fmla="*/ 31 h 217"/>
                <a:gd name="T48" fmla="*/ 146 w 148"/>
                <a:gd name="T49" fmla="*/ 69 h 217"/>
                <a:gd name="T50" fmla="*/ 119 w 148"/>
                <a:gd name="T51" fmla="*/ 89 h 217"/>
                <a:gd name="T52" fmla="*/ 115 w 148"/>
                <a:gd name="T53" fmla="*/ 55 h 217"/>
                <a:gd name="T54" fmla="*/ 102 w 148"/>
                <a:gd name="T55" fmla="*/ 34 h 217"/>
                <a:gd name="T56" fmla="*/ 87 w 148"/>
                <a:gd name="T57" fmla="*/ 24 h 217"/>
                <a:gd name="T58" fmla="*/ 71 w 148"/>
                <a:gd name="T59" fmla="*/ 23 h 217"/>
                <a:gd name="T60" fmla="*/ 46 w 148"/>
                <a:gd name="T61" fmla="*/ 29 h 217"/>
                <a:gd name="T62" fmla="*/ 30 w 148"/>
                <a:gd name="T63" fmla="*/ 49 h 217"/>
                <a:gd name="T64" fmla="*/ 28 w 148"/>
                <a:gd name="T65" fmla="*/ 83 h 217"/>
                <a:gd name="T66" fmla="*/ 36 w 148"/>
                <a:gd name="T67" fmla="*/ 101 h 217"/>
                <a:gd name="T68" fmla="*/ 51 w 148"/>
                <a:gd name="T69" fmla="*/ 111 h 217"/>
                <a:gd name="T70" fmla="*/ 66 w 148"/>
                <a:gd name="T71" fmla="*/ 114 h 217"/>
                <a:gd name="T72" fmla="*/ 86 w 148"/>
                <a:gd name="T73" fmla="*/ 114 h 217"/>
                <a:gd name="T74" fmla="*/ 107 w 148"/>
                <a:gd name="T75" fmla="*/ 108 h 217"/>
                <a:gd name="T76" fmla="*/ 119 w 148"/>
                <a:gd name="T77" fmla="*/ 99 h 217"/>
                <a:gd name="T78" fmla="*/ 119 w 148"/>
                <a:gd name="T79" fmla="*/ 9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17">
                  <a:moveTo>
                    <a:pt x="148" y="95"/>
                  </a:moveTo>
                  <a:lnTo>
                    <a:pt x="146" y="122"/>
                  </a:lnTo>
                  <a:lnTo>
                    <a:pt x="140" y="145"/>
                  </a:lnTo>
                  <a:lnTo>
                    <a:pt x="133" y="167"/>
                  </a:lnTo>
                  <a:lnTo>
                    <a:pt x="122" y="184"/>
                  </a:lnTo>
                  <a:lnTo>
                    <a:pt x="107" y="198"/>
                  </a:lnTo>
                  <a:lnTo>
                    <a:pt x="90" y="208"/>
                  </a:lnTo>
                  <a:lnTo>
                    <a:pt x="70" y="216"/>
                  </a:lnTo>
                  <a:lnTo>
                    <a:pt x="44" y="217"/>
                  </a:lnTo>
                  <a:lnTo>
                    <a:pt x="37" y="217"/>
                  </a:lnTo>
                  <a:lnTo>
                    <a:pt x="31" y="216"/>
                  </a:lnTo>
                  <a:lnTo>
                    <a:pt x="24" y="216"/>
                  </a:lnTo>
                  <a:lnTo>
                    <a:pt x="20" y="214"/>
                  </a:lnTo>
                  <a:lnTo>
                    <a:pt x="20" y="187"/>
                  </a:lnTo>
                  <a:lnTo>
                    <a:pt x="21" y="187"/>
                  </a:lnTo>
                  <a:lnTo>
                    <a:pt x="25" y="188"/>
                  </a:lnTo>
                  <a:lnTo>
                    <a:pt x="33" y="191"/>
                  </a:lnTo>
                  <a:lnTo>
                    <a:pt x="40" y="193"/>
                  </a:lnTo>
                  <a:lnTo>
                    <a:pt x="48" y="193"/>
                  </a:lnTo>
                  <a:lnTo>
                    <a:pt x="64" y="191"/>
                  </a:lnTo>
                  <a:lnTo>
                    <a:pt x="89" y="183"/>
                  </a:lnTo>
                  <a:lnTo>
                    <a:pt x="97" y="174"/>
                  </a:lnTo>
                  <a:lnTo>
                    <a:pt x="106" y="164"/>
                  </a:lnTo>
                  <a:lnTo>
                    <a:pt x="116" y="138"/>
                  </a:lnTo>
                  <a:lnTo>
                    <a:pt x="117" y="122"/>
                  </a:lnTo>
                  <a:lnTo>
                    <a:pt x="105" y="129"/>
                  </a:lnTo>
                  <a:lnTo>
                    <a:pt x="93" y="134"/>
                  </a:lnTo>
                  <a:lnTo>
                    <a:pt x="82" y="137"/>
                  </a:lnTo>
                  <a:lnTo>
                    <a:pt x="69" y="137"/>
                  </a:lnTo>
                  <a:lnTo>
                    <a:pt x="56" y="137"/>
                  </a:lnTo>
                  <a:lnTo>
                    <a:pt x="44" y="135"/>
                  </a:lnTo>
                  <a:lnTo>
                    <a:pt x="34" y="131"/>
                  </a:lnTo>
                  <a:lnTo>
                    <a:pt x="24" y="125"/>
                  </a:lnTo>
                  <a:lnTo>
                    <a:pt x="12" y="115"/>
                  </a:lnTo>
                  <a:lnTo>
                    <a:pt x="5" y="103"/>
                  </a:lnTo>
                  <a:lnTo>
                    <a:pt x="0" y="89"/>
                  </a:lnTo>
                  <a:lnTo>
                    <a:pt x="0" y="72"/>
                  </a:lnTo>
                  <a:lnTo>
                    <a:pt x="0" y="56"/>
                  </a:lnTo>
                  <a:lnTo>
                    <a:pt x="11" y="30"/>
                  </a:lnTo>
                  <a:lnTo>
                    <a:pt x="20" y="20"/>
                  </a:lnTo>
                  <a:lnTo>
                    <a:pt x="31" y="10"/>
                  </a:lnTo>
                  <a:lnTo>
                    <a:pt x="57" y="0"/>
                  </a:lnTo>
                  <a:lnTo>
                    <a:pt x="71" y="0"/>
                  </a:lnTo>
                  <a:lnTo>
                    <a:pt x="86" y="0"/>
                  </a:lnTo>
                  <a:lnTo>
                    <a:pt x="100" y="4"/>
                  </a:lnTo>
                  <a:lnTo>
                    <a:pt x="112" y="10"/>
                  </a:lnTo>
                  <a:lnTo>
                    <a:pt x="122" y="19"/>
                  </a:lnTo>
                  <a:lnTo>
                    <a:pt x="133" y="31"/>
                  </a:lnTo>
                  <a:lnTo>
                    <a:pt x="140" y="49"/>
                  </a:lnTo>
                  <a:lnTo>
                    <a:pt x="146" y="69"/>
                  </a:lnTo>
                  <a:lnTo>
                    <a:pt x="148" y="95"/>
                  </a:lnTo>
                  <a:close/>
                  <a:moveTo>
                    <a:pt x="119" y="89"/>
                  </a:moveTo>
                  <a:lnTo>
                    <a:pt x="117" y="69"/>
                  </a:lnTo>
                  <a:lnTo>
                    <a:pt x="115" y="55"/>
                  </a:lnTo>
                  <a:lnTo>
                    <a:pt x="109" y="42"/>
                  </a:lnTo>
                  <a:lnTo>
                    <a:pt x="102" y="34"/>
                  </a:lnTo>
                  <a:lnTo>
                    <a:pt x="94" y="29"/>
                  </a:lnTo>
                  <a:lnTo>
                    <a:pt x="87" y="24"/>
                  </a:lnTo>
                  <a:lnTo>
                    <a:pt x="80" y="23"/>
                  </a:lnTo>
                  <a:lnTo>
                    <a:pt x="71" y="23"/>
                  </a:lnTo>
                  <a:lnTo>
                    <a:pt x="61" y="23"/>
                  </a:lnTo>
                  <a:lnTo>
                    <a:pt x="46" y="29"/>
                  </a:lnTo>
                  <a:lnTo>
                    <a:pt x="40" y="34"/>
                  </a:lnTo>
                  <a:lnTo>
                    <a:pt x="30" y="49"/>
                  </a:lnTo>
                  <a:lnTo>
                    <a:pt x="27" y="70"/>
                  </a:lnTo>
                  <a:lnTo>
                    <a:pt x="28" y="83"/>
                  </a:lnTo>
                  <a:lnTo>
                    <a:pt x="31" y="92"/>
                  </a:lnTo>
                  <a:lnTo>
                    <a:pt x="36" y="101"/>
                  </a:lnTo>
                  <a:lnTo>
                    <a:pt x="44" y="106"/>
                  </a:lnTo>
                  <a:lnTo>
                    <a:pt x="51" y="111"/>
                  </a:lnTo>
                  <a:lnTo>
                    <a:pt x="59" y="114"/>
                  </a:lnTo>
                  <a:lnTo>
                    <a:pt x="66" y="114"/>
                  </a:lnTo>
                  <a:lnTo>
                    <a:pt x="74" y="114"/>
                  </a:lnTo>
                  <a:lnTo>
                    <a:pt x="86" y="114"/>
                  </a:lnTo>
                  <a:lnTo>
                    <a:pt x="97" y="111"/>
                  </a:lnTo>
                  <a:lnTo>
                    <a:pt x="107" y="108"/>
                  </a:lnTo>
                  <a:lnTo>
                    <a:pt x="117" y="102"/>
                  </a:lnTo>
                  <a:lnTo>
                    <a:pt x="119" y="99"/>
                  </a:lnTo>
                  <a:lnTo>
                    <a:pt x="119" y="96"/>
                  </a:lnTo>
                  <a:lnTo>
                    <a:pt x="119" y="93"/>
                  </a:lnTo>
                  <a:lnTo>
                    <a:pt x="119" y="89"/>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Line 12"/>
            <p:cNvSpPr>
              <a:spLocks noChangeShapeType="1"/>
            </p:cNvSpPr>
            <p:nvPr/>
          </p:nvSpPr>
          <p:spPr bwMode="auto">
            <a:xfrm flipH="1" flipV="1">
              <a:off x="5721042" y="3743267"/>
              <a:ext cx="27412" cy="2223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13"/>
            <p:cNvSpPr>
              <a:spLocks noChangeShapeType="1"/>
            </p:cNvSpPr>
            <p:nvPr/>
          </p:nvSpPr>
          <p:spPr bwMode="auto">
            <a:xfrm flipH="1" flipV="1">
              <a:off x="5721042" y="3743267"/>
              <a:ext cx="27412" cy="222332"/>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p:cNvSpPr>
            <p:nvPr/>
          </p:nvSpPr>
          <p:spPr bwMode="auto">
            <a:xfrm>
              <a:off x="5443889" y="4038694"/>
              <a:ext cx="143146" cy="219287"/>
            </a:xfrm>
            <a:custGeom>
              <a:avLst/>
              <a:gdLst>
                <a:gd name="T0" fmla="*/ 141 w 141"/>
                <a:gd name="T1" fmla="*/ 214 h 214"/>
                <a:gd name="T2" fmla="*/ 0 w 141"/>
                <a:gd name="T3" fmla="*/ 214 h 214"/>
                <a:gd name="T4" fmla="*/ 0 w 141"/>
                <a:gd name="T5" fmla="*/ 184 h 214"/>
                <a:gd name="T6" fmla="*/ 29 w 141"/>
                <a:gd name="T7" fmla="*/ 160 h 214"/>
                <a:gd name="T8" fmla="*/ 43 w 141"/>
                <a:gd name="T9" fmla="*/ 147 h 214"/>
                <a:gd name="T10" fmla="*/ 57 w 141"/>
                <a:gd name="T11" fmla="*/ 134 h 214"/>
                <a:gd name="T12" fmla="*/ 80 w 141"/>
                <a:gd name="T13" fmla="*/ 109 h 214"/>
                <a:gd name="T14" fmla="*/ 93 w 141"/>
                <a:gd name="T15" fmla="*/ 92 h 214"/>
                <a:gd name="T16" fmla="*/ 102 w 141"/>
                <a:gd name="T17" fmla="*/ 76 h 214"/>
                <a:gd name="T18" fmla="*/ 103 w 141"/>
                <a:gd name="T19" fmla="*/ 59 h 214"/>
                <a:gd name="T20" fmla="*/ 102 w 141"/>
                <a:gd name="T21" fmla="*/ 45 h 214"/>
                <a:gd name="T22" fmla="*/ 93 w 141"/>
                <a:gd name="T23" fmla="*/ 35 h 214"/>
                <a:gd name="T24" fmla="*/ 80 w 141"/>
                <a:gd name="T25" fmla="*/ 26 h 214"/>
                <a:gd name="T26" fmla="*/ 63 w 141"/>
                <a:gd name="T27" fmla="*/ 25 h 214"/>
                <a:gd name="T28" fmla="*/ 50 w 141"/>
                <a:gd name="T29" fmla="*/ 26 h 214"/>
                <a:gd name="T30" fmla="*/ 36 w 141"/>
                <a:gd name="T31" fmla="*/ 29 h 214"/>
                <a:gd name="T32" fmla="*/ 20 w 141"/>
                <a:gd name="T33" fmla="*/ 35 h 214"/>
                <a:gd name="T34" fmla="*/ 6 w 141"/>
                <a:gd name="T35" fmla="*/ 43 h 214"/>
                <a:gd name="T36" fmla="*/ 4 w 141"/>
                <a:gd name="T37" fmla="*/ 43 h 214"/>
                <a:gd name="T38" fmla="*/ 4 w 141"/>
                <a:gd name="T39" fmla="*/ 13 h 214"/>
                <a:gd name="T40" fmla="*/ 16 w 141"/>
                <a:gd name="T41" fmla="*/ 9 h 214"/>
                <a:gd name="T42" fmla="*/ 32 w 141"/>
                <a:gd name="T43" fmla="*/ 4 h 214"/>
                <a:gd name="T44" fmla="*/ 47 w 141"/>
                <a:gd name="T45" fmla="*/ 2 h 214"/>
                <a:gd name="T46" fmla="*/ 63 w 141"/>
                <a:gd name="T47" fmla="*/ 0 h 214"/>
                <a:gd name="T48" fmla="*/ 79 w 141"/>
                <a:gd name="T49" fmla="*/ 2 h 214"/>
                <a:gd name="T50" fmla="*/ 105 w 141"/>
                <a:gd name="T51" fmla="*/ 9 h 214"/>
                <a:gd name="T52" fmla="*/ 113 w 141"/>
                <a:gd name="T53" fmla="*/ 16 h 214"/>
                <a:gd name="T54" fmla="*/ 122 w 141"/>
                <a:gd name="T55" fmla="*/ 25 h 214"/>
                <a:gd name="T56" fmla="*/ 132 w 141"/>
                <a:gd name="T57" fmla="*/ 45 h 214"/>
                <a:gd name="T58" fmla="*/ 132 w 141"/>
                <a:gd name="T59" fmla="*/ 58 h 214"/>
                <a:gd name="T60" fmla="*/ 132 w 141"/>
                <a:gd name="T61" fmla="*/ 69 h 214"/>
                <a:gd name="T62" fmla="*/ 129 w 141"/>
                <a:gd name="T63" fmla="*/ 81 h 214"/>
                <a:gd name="T64" fmla="*/ 126 w 141"/>
                <a:gd name="T65" fmla="*/ 91 h 214"/>
                <a:gd name="T66" fmla="*/ 121 w 141"/>
                <a:gd name="T67" fmla="*/ 99 h 214"/>
                <a:gd name="T68" fmla="*/ 115 w 141"/>
                <a:gd name="T69" fmla="*/ 108 h 214"/>
                <a:gd name="T70" fmla="*/ 108 w 141"/>
                <a:gd name="T71" fmla="*/ 117 h 214"/>
                <a:gd name="T72" fmla="*/ 99 w 141"/>
                <a:gd name="T73" fmla="*/ 125 h 214"/>
                <a:gd name="T74" fmla="*/ 89 w 141"/>
                <a:gd name="T75" fmla="*/ 135 h 214"/>
                <a:gd name="T76" fmla="*/ 75 w 141"/>
                <a:gd name="T77" fmla="*/ 150 h 214"/>
                <a:gd name="T78" fmla="*/ 59 w 141"/>
                <a:gd name="T79" fmla="*/ 164 h 214"/>
                <a:gd name="T80" fmla="*/ 43 w 141"/>
                <a:gd name="T81" fmla="*/ 177 h 214"/>
                <a:gd name="T82" fmla="*/ 29 w 141"/>
                <a:gd name="T83" fmla="*/ 190 h 214"/>
                <a:gd name="T84" fmla="*/ 141 w 141"/>
                <a:gd name="T85" fmla="*/ 190 h 214"/>
                <a:gd name="T86" fmla="*/ 141 w 141"/>
                <a:gd name="T87"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14">
                  <a:moveTo>
                    <a:pt x="141" y="214"/>
                  </a:moveTo>
                  <a:lnTo>
                    <a:pt x="0" y="214"/>
                  </a:lnTo>
                  <a:lnTo>
                    <a:pt x="0" y="184"/>
                  </a:lnTo>
                  <a:lnTo>
                    <a:pt x="29" y="160"/>
                  </a:lnTo>
                  <a:lnTo>
                    <a:pt x="43" y="147"/>
                  </a:lnTo>
                  <a:lnTo>
                    <a:pt x="57" y="134"/>
                  </a:lnTo>
                  <a:lnTo>
                    <a:pt x="80" y="109"/>
                  </a:lnTo>
                  <a:lnTo>
                    <a:pt x="93" y="92"/>
                  </a:lnTo>
                  <a:lnTo>
                    <a:pt x="102" y="76"/>
                  </a:lnTo>
                  <a:lnTo>
                    <a:pt x="103" y="59"/>
                  </a:lnTo>
                  <a:lnTo>
                    <a:pt x="102" y="45"/>
                  </a:lnTo>
                  <a:lnTo>
                    <a:pt x="93" y="35"/>
                  </a:lnTo>
                  <a:lnTo>
                    <a:pt x="80" y="26"/>
                  </a:lnTo>
                  <a:lnTo>
                    <a:pt x="63" y="25"/>
                  </a:lnTo>
                  <a:lnTo>
                    <a:pt x="50" y="26"/>
                  </a:lnTo>
                  <a:lnTo>
                    <a:pt x="36" y="29"/>
                  </a:lnTo>
                  <a:lnTo>
                    <a:pt x="20" y="35"/>
                  </a:lnTo>
                  <a:lnTo>
                    <a:pt x="6" y="43"/>
                  </a:lnTo>
                  <a:lnTo>
                    <a:pt x="4" y="43"/>
                  </a:lnTo>
                  <a:lnTo>
                    <a:pt x="4" y="13"/>
                  </a:lnTo>
                  <a:lnTo>
                    <a:pt x="16" y="9"/>
                  </a:lnTo>
                  <a:lnTo>
                    <a:pt x="32" y="4"/>
                  </a:lnTo>
                  <a:lnTo>
                    <a:pt x="47" y="2"/>
                  </a:lnTo>
                  <a:lnTo>
                    <a:pt x="63" y="0"/>
                  </a:lnTo>
                  <a:lnTo>
                    <a:pt x="79" y="2"/>
                  </a:lnTo>
                  <a:lnTo>
                    <a:pt x="105" y="9"/>
                  </a:lnTo>
                  <a:lnTo>
                    <a:pt x="113" y="16"/>
                  </a:lnTo>
                  <a:lnTo>
                    <a:pt x="122" y="25"/>
                  </a:lnTo>
                  <a:lnTo>
                    <a:pt x="132" y="45"/>
                  </a:lnTo>
                  <a:lnTo>
                    <a:pt x="132" y="58"/>
                  </a:lnTo>
                  <a:lnTo>
                    <a:pt x="132" y="69"/>
                  </a:lnTo>
                  <a:lnTo>
                    <a:pt x="129" y="81"/>
                  </a:lnTo>
                  <a:lnTo>
                    <a:pt x="126" y="91"/>
                  </a:lnTo>
                  <a:lnTo>
                    <a:pt x="121" y="99"/>
                  </a:lnTo>
                  <a:lnTo>
                    <a:pt x="115" y="108"/>
                  </a:lnTo>
                  <a:lnTo>
                    <a:pt x="108" y="117"/>
                  </a:lnTo>
                  <a:lnTo>
                    <a:pt x="99" y="125"/>
                  </a:lnTo>
                  <a:lnTo>
                    <a:pt x="89" y="135"/>
                  </a:lnTo>
                  <a:lnTo>
                    <a:pt x="75" y="150"/>
                  </a:lnTo>
                  <a:lnTo>
                    <a:pt x="59" y="164"/>
                  </a:lnTo>
                  <a:lnTo>
                    <a:pt x="43" y="177"/>
                  </a:lnTo>
                  <a:lnTo>
                    <a:pt x="29" y="190"/>
                  </a:lnTo>
                  <a:lnTo>
                    <a:pt x="141" y="190"/>
                  </a:lnTo>
                  <a:lnTo>
                    <a:pt x="141" y="214"/>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p:cNvSpPr>
            <p:nvPr/>
          </p:nvSpPr>
          <p:spPr bwMode="auto">
            <a:xfrm>
              <a:off x="5635765" y="4044785"/>
              <a:ext cx="137054" cy="216241"/>
            </a:xfrm>
            <a:custGeom>
              <a:avLst/>
              <a:gdLst>
                <a:gd name="T0" fmla="*/ 135 w 135"/>
                <a:gd name="T1" fmla="*/ 143 h 215"/>
                <a:gd name="T2" fmla="*/ 135 w 135"/>
                <a:gd name="T3" fmla="*/ 157 h 215"/>
                <a:gd name="T4" fmla="*/ 131 w 135"/>
                <a:gd name="T5" fmla="*/ 172 h 215"/>
                <a:gd name="T6" fmla="*/ 125 w 135"/>
                <a:gd name="T7" fmla="*/ 185 h 215"/>
                <a:gd name="T8" fmla="*/ 116 w 135"/>
                <a:gd name="T9" fmla="*/ 193 h 215"/>
                <a:gd name="T10" fmla="*/ 105 w 135"/>
                <a:gd name="T11" fmla="*/ 203 h 215"/>
                <a:gd name="T12" fmla="*/ 92 w 135"/>
                <a:gd name="T13" fmla="*/ 209 h 215"/>
                <a:gd name="T14" fmla="*/ 77 w 135"/>
                <a:gd name="T15" fmla="*/ 213 h 215"/>
                <a:gd name="T16" fmla="*/ 59 w 135"/>
                <a:gd name="T17" fmla="*/ 215 h 215"/>
                <a:gd name="T18" fmla="*/ 43 w 135"/>
                <a:gd name="T19" fmla="*/ 213 h 215"/>
                <a:gd name="T20" fmla="*/ 26 w 135"/>
                <a:gd name="T21" fmla="*/ 210 h 215"/>
                <a:gd name="T22" fmla="*/ 11 w 135"/>
                <a:gd name="T23" fmla="*/ 206 h 215"/>
                <a:gd name="T24" fmla="*/ 0 w 135"/>
                <a:gd name="T25" fmla="*/ 202 h 215"/>
                <a:gd name="T26" fmla="*/ 0 w 135"/>
                <a:gd name="T27" fmla="*/ 173 h 215"/>
                <a:gd name="T28" fmla="*/ 1 w 135"/>
                <a:gd name="T29" fmla="*/ 173 h 215"/>
                <a:gd name="T30" fmla="*/ 14 w 135"/>
                <a:gd name="T31" fmla="*/ 179 h 215"/>
                <a:gd name="T32" fmla="*/ 29 w 135"/>
                <a:gd name="T33" fmla="*/ 185 h 215"/>
                <a:gd name="T34" fmla="*/ 44 w 135"/>
                <a:gd name="T35" fmla="*/ 189 h 215"/>
                <a:gd name="T36" fmla="*/ 59 w 135"/>
                <a:gd name="T37" fmla="*/ 190 h 215"/>
                <a:gd name="T38" fmla="*/ 69 w 135"/>
                <a:gd name="T39" fmla="*/ 189 h 215"/>
                <a:gd name="T40" fmla="*/ 77 w 135"/>
                <a:gd name="T41" fmla="*/ 187 h 215"/>
                <a:gd name="T42" fmla="*/ 88 w 135"/>
                <a:gd name="T43" fmla="*/ 183 h 215"/>
                <a:gd name="T44" fmla="*/ 95 w 135"/>
                <a:gd name="T45" fmla="*/ 177 h 215"/>
                <a:gd name="T46" fmla="*/ 100 w 135"/>
                <a:gd name="T47" fmla="*/ 170 h 215"/>
                <a:gd name="T48" fmla="*/ 103 w 135"/>
                <a:gd name="T49" fmla="*/ 163 h 215"/>
                <a:gd name="T50" fmla="*/ 106 w 135"/>
                <a:gd name="T51" fmla="*/ 154 h 215"/>
                <a:gd name="T52" fmla="*/ 108 w 135"/>
                <a:gd name="T53" fmla="*/ 143 h 215"/>
                <a:gd name="T54" fmla="*/ 106 w 135"/>
                <a:gd name="T55" fmla="*/ 133 h 215"/>
                <a:gd name="T56" fmla="*/ 103 w 135"/>
                <a:gd name="T57" fmla="*/ 126 h 215"/>
                <a:gd name="T58" fmla="*/ 99 w 135"/>
                <a:gd name="T59" fmla="*/ 118 h 215"/>
                <a:gd name="T60" fmla="*/ 93 w 135"/>
                <a:gd name="T61" fmla="*/ 113 h 215"/>
                <a:gd name="T62" fmla="*/ 85 w 135"/>
                <a:gd name="T63" fmla="*/ 108 h 215"/>
                <a:gd name="T64" fmla="*/ 75 w 135"/>
                <a:gd name="T65" fmla="*/ 105 h 215"/>
                <a:gd name="T66" fmla="*/ 65 w 135"/>
                <a:gd name="T67" fmla="*/ 104 h 215"/>
                <a:gd name="T68" fmla="*/ 52 w 135"/>
                <a:gd name="T69" fmla="*/ 104 h 215"/>
                <a:gd name="T70" fmla="*/ 40 w 135"/>
                <a:gd name="T71" fmla="*/ 104 h 215"/>
                <a:gd name="T72" fmla="*/ 29 w 135"/>
                <a:gd name="T73" fmla="*/ 105 h 215"/>
                <a:gd name="T74" fmla="*/ 17 w 135"/>
                <a:gd name="T75" fmla="*/ 107 h 215"/>
                <a:gd name="T76" fmla="*/ 8 w 135"/>
                <a:gd name="T77" fmla="*/ 108 h 215"/>
                <a:gd name="T78" fmla="*/ 8 w 135"/>
                <a:gd name="T79" fmla="*/ 0 h 215"/>
                <a:gd name="T80" fmla="*/ 134 w 135"/>
                <a:gd name="T81" fmla="*/ 0 h 215"/>
                <a:gd name="T82" fmla="*/ 134 w 135"/>
                <a:gd name="T83" fmla="*/ 25 h 215"/>
                <a:gd name="T84" fmla="*/ 36 w 135"/>
                <a:gd name="T85" fmla="*/ 25 h 215"/>
                <a:gd name="T86" fmla="*/ 36 w 135"/>
                <a:gd name="T87" fmla="*/ 81 h 215"/>
                <a:gd name="T88" fmla="*/ 42 w 135"/>
                <a:gd name="T89" fmla="*/ 81 h 215"/>
                <a:gd name="T90" fmla="*/ 47 w 135"/>
                <a:gd name="T91" fmla="*/ 80 h 215"/>
                <a:gd name="T92" fmla="*/ 54 w 135"/>
                <a:gd name="T93" fmla="*/ 80 h 215"/>
                <a:gd name="T94" fmla="*/ 59 w 135"/>
                <a:gd name="T95" fmla="*/ 80 h 215"/>
                <a:gd name="T96" fmla="*/ 75 w 135"/>
                <a:gd name="T97" fmla="*/ 81 h 215"/>
                <a:gd name="T98" fmla="*/ 89 w 135"/>
                <a:gd name="T99" fmla="*/ 82 h 215"/>
                <a:gd name="T100" fmla="*/ 100 w 135"/>
                <a:gd name="T101" fmla="*/ 87 h 215"/>
                <a:gd name="T102" fmla="*/ 112 w 135"/>
                <a:gd name="T103" fmla="*/ 92 h 215"/>
                <a:gd name="T104" fmla="*/ 122 w 135"/>
                <a:gd name="T105" fmla="*/ 101 h 215"/>
                <a:gd name="T106" fmla="*/ 129 w 135"/>
                <a:gd name="T107" fmla="*/ 113 h 215"/>
                <a:gd name="T108" fmla="*/ 135 w 135"/>
                <a:gd name="T109" fmla="*/ 126 h 215"/>
                <a:gd name="T110" fmla="*/ 135 w 135"/>
                <a:gd name="T111" fmla="*/ 14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215">
                  <a:moveTo>
                    <a:pt x="135" y="143"/>
                  </a:moveTo>
                  <a:lnTo>
                    <a:pt x="135" y="157"/>
                  </a:lnTo>
                  <a:lnTo>
                    <a:pt x="131" y="172"/>
                  </a:lnTo>
                  <a:lnTo>
                    <a:pt x="125" y="185"/>
                  </a:lnTo>
                  <a:lnTo>
                    <a:pt x="116" y="193"/>
                  </a:lnTo>
                  <a:lnTo>
                    <a:pt x="105" y="203"/>
                  </a:lnTo>
                  <a:lnTo>
                    <a:pt x="92" y="209"/>
                  </a:lnTo>
                  <a:lnTo>
                    <a:pt x="77" y="213"/>
                  </a:lnTo>
                  <a:lnTo>
                    <a:pt x="59" y="215"/>
                  </a:lnTo>
                  <a:lnTo>
                    <a:pt x="43" y="213"/>
                  </a:lnTo>
                  <a:lnTo>
                    <a:pt x="26" y="210"/>
                  </a:lnTo>
                  <a:lnTo>
                    <a:pt x="11" y="206"/>
                  </a:lnTo>
                  <a:lnTo>
                    <a:pt x="0" y="202"/>
                  </a:lnTo>
                  <a:lnTo>
                    <a:pt x="0" y="173"/>
                  </a:lnTo>
                  <a:lnTo>
                    <a:pt x="1" y="173"/>
                  </a:lnTo>
                  <a:lnTo>
                    <a:pt x="14" y="179"/>
                  </a:lnTo>
                  <a:lnTo>
                    <a:pt x="29" y="185"/>
                  </a:lnTo>
                  <a:lnTo>
                    <a:pt x="44" y="189"/>
                  </a:lnTo>
                  <a:lnTo>
                    <a:pt x="59" y="190"/>
                  </a:lnTo>
                  <a:lnTo>
                    <a:pt x="69" y="189"/>
                  </a:lnTo>
                  <a:lnTo>
                    <a:pt x="77" y="187"/>
                  </a:lnTo>
                  <a:lnTo>
                    <a:pt x="88" y="183"/>
                  </a:lnTo>
                  <a:lnTo>
                    <a:pt x="95" y="177"/>
                  </a:lnTo>
                  <a:lnTo>
                    <a:pt x="100" y="170"/>
                  </a:lnTo>
                  <a:lnTo>
                    <a:pt x="103" y="163"/>
                  </a:lnTo>
                  <a:lnTo>
                    <a:pt x="106" y="154"/>
                  </a:lnTo>
                  <a:lnTo>
                    <a:pt x="108" y="143"/>
                  </a:lnTo>
                  <a:lnTo>
                    <a:pt x="106" y="133"/>
                  </a:lnTo>
                  <a:lnTo>
                    <a:pt x="103" y="126"/>
                  </a:lnTo>
                  <a:lnTo>
                    <a:pt x="99" y="118"/>
                  </a:lnTo>
                  <a:lnTo>
                    <a:pt x="93" y="113"/>
                  </a:lnTo>
                  <a:lnTo>
                    <a:pt x="85" y="108"/>
                  </a:lnTo>
                  <a:lnTo>
                    <a:pt x="75" y="105"/>
                  </a:lnTo>
                  <a:lnTo>
                    <a:pt x="65" y="104"/>
                  </a:lnTo>
                  <a:lnTo>
                    <a:pt x="52" y="104"/>
                  </a:lnTo>
                  <a:lnTo>
                    <a:pt x="40" y="104"/>
                  </a:lnTo>
                  <a:lnTo>
                    <a:pt x="29" y="105"/>
                  </a:lnTo>
                  <a:lnTo>
                    <a:pt x="17" y="107"/>
                  </a:lnTo>
                  <a:lnTo>
                    <a:pt x="8" y="108"/>
                  </a:lnTo>
                  <a:lnTo>
                    <a:pt x="8" y="0"/>
                  </a:lnTo>
                  <a:lnTo>
                    <a:pt x="134" y="0"/>
                  </a:lnTo>
                  <a:lnTo>
                    <a:pt x="134" y="25"/>
                  </a:lnTo>
                  <a:lnTo>
                    <a:pt x="36" y="25"/>
                  </a:lnTo>
                  <a:lnTo>
                    <a:pt x="36" y="81"/>
                  </a:lnTo>
                  <a:lnTo>
                    <a:pt x="42" y="81"/>
                  </a:lnTo>
                  <a:lnTo>
                    <a:pt x="47" y="80"/>
                  </a:lnTo>
                  <a:lnTo>
                    <a:pt x="54" y="80"/>
                  </a:lnTo>
                  <a:lnTo>
                    <a:pt x="59" y="80"/>
                  </a:lnTo>
                  <a:lnTo>
                    <a:pt x="75" y="81"/>
                  </a:lnTo>
                  <a:lnTo>
                    <a:pt x="89" y="82"/>
                  </a:lnTo>
                  <a:lnTo>
                    <a:pt x="100" y="87"/>
                  </a:lnTo>
                  <a:lnTo>
                    <a:pt x="112" y="92"/>
                  </a:lnTo>
                  <a:lnTo>
                    <a:pt x="122" y="101"/>
                  </a:lnTo>
                  <a:lnTo>
                    <a:pt x="129" y="113"/>
                  </a:lnTo>
                  <a:lnTo>
                    <a:pt x="135" y="126"/>
                  </a:lnTo>
                  <a:lnTo>
                    <a:pt x="135" y="143"/>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5812411" y="4038694"/>
              <a:ext cx="149237" cy="222332"/>
            </a:xfrm>
            <a:custGeom>
              <a:avLst/>
              <a:gdLst>
                <a:gd name="T0" fmla="*/ 148 w 148"/>
                <a:gd name="T1" fmla="*/ 161 h 219"/>
                <a:gd name="T2" fmla="*/ 127 w 148"/>
                <a:gd name="T3" fmla="*/ 199 h 219"/>
                <a:gd name="T4" fmla="*/ 91 w 148"/>
                <a:gd name="T5" fmla="*/ 217 h 219"/>
                <a:gd name="T6" fmla="*/ 61 w 148"/>
                <a:gd name="T7" fmla="*/ 217 h 219"/>
                <a:gd name="T8" fmla="*/ 36 w 148"/>
                <a:gd name="T9" fmla="*/ 207 h 219"/>
                <a:gd name="T10" fmla="*/ 15 w 148"/>
                <a:gd name="T11" fmla="*/ 186 h 219"/>
                <a:gd name="T12" fmla="*/ 2 w 148"/>
                <a:gd name="T13" fmla="*/ 148 h 219"/>
                <a:gd name="T14" fmla="*/ 2 w 148"/>
                <a:gd name="T15" fmla="*/ 95 h 219"/>
                <a:gd name="T16" fmla="*/ 13 w 148"/>
                <a:gd name="T17" fmla="*/ 52 h 219"/>
                <a:gd name="T18" fmla="*/ 39 w 148"/>
                <a:gd name="T19" fmla="*/ 20 h 219"/>
                <a:gd name="T20" fmla="*/ 78 w 148"/>
                <a:gd name="T21" fmla="*/ 3 h 219"/>
                <a:gd name="T22" fmla="*/ 111 w 148"/>
                <a:gd name="T23" fmla="*/ 2 h 219"/>
                <a:gd name="T24" fmla="*/ 123 w 148"/>
                <a:gd name="T25" fmla="*/ 3 h 219"/>
                <a:gd name="T26" fmla="*/ 128 w 148"/>
                <a:gd name="T27" fmla="*/ 30 h 219"/>
                <a:gd name="T28" fmla="*/ 123 w 148"/>
                <a:gd name="T29" fmla="*/ 29 h 219"/>
                <a:gd name="T30" fmla="*/ 107 w 148"/>
                <a:gd name="T31" fmla="*/ 25 h 219"/>
                <a:gd name="T32" fmla="*/ 84 w 148"/>
                <a:gd name="T33" fmla="*/ 26 h 219"/>
                <a:gd name="T34" fmla="*/ 51 w 148"/>
                <a:gd name="T35" fmla="*/ 43 h 219"/>
                <a:gd name="T36" fmla="*/ 32 w 148"/>
                <a:gd name="T37" fmla="*/ 79 h 219"/>
                <a:gd name="T38" fmla="*/ 42 w 148"/>
                <a:gd name="T39" fmla="*/ 88 h 219"/>
                <a:gd name="T40" fmla="*/ 65 w 148"/>
                <a:gd name="T41" fmla="*/ 81 h 219"/>
                <a:gd name="T42" fmla="*/ 92 w 148"/>
                <a:gd name="T43" fmla="*/ 81 h 219"/>
                <a:gd name="T44" fmla="*/ 112 w 148"/>
                <a:gd name="T45" fmla="*/ 86 h 219"/>
                <a:gd name="T46" fmla="*/ 135 w 148"/>
                <a:gd name="T47" fmla="*/ 102 h 219"/>
                <a:gd name="T48" fmla="*/ 147 w 148"/>
                <a:gd name="T49" fmla="*/ 128 h 219"/>
                <a:gd name="T50" fmla="*/ 120 w 148"/>
                <a:gd name="T51" fmla="*/ 147 h 219"/>
                <a:gd name="T52" fmla="*/ 117 w 148"/>
                <a:gd name="T53" fmla="*/ 125 h 219"/>
                <a:gd name="T54" fmla="*/ 104 w 148"/>
                <a:gd name="T55" fmla="*/ 111 h 219"/>
                <a:gd name="T56" fmla="*/ 89 w 148"/>
                <a:gd name="T57" fmla="*/ 105 h 219"/>
                <a:gd name="T58" fmla="*/ 72 w 148"/>
                <a:gd name="T59" fmla="*/ 104 h 219"/>
                <a:gd name="T60" fmla="*/ 51 w 148"/>
                <a:gd name="T61" fmla="*/ 107 h 219"/>
                <a:gd name="T62" fmla="*/ 29 w 148"/>
                <a:gd name="T63" fmla="*/ 115 h 219"/>
                <a:gd name="T64" fmla="*/ 29 w 148"/>
                <a:gd name="T65" fmla="*/ 121 h 219"/>
                <a:gd name="T66" fmla="*/ 29 w 148"/>
                <a:gd name="T67" fmla="*/ 128 h 219"/>
                <a:gd name="T68" fmla="*/ 33 w 148"/>
                <a:gd name="T69" fmla="*/ 163 h 219"/>
                <a:gd name="T70" fmla="*/ 46 w 148"/>
                <a:gd name="T71" fmla="*/ 183 h 219"/>
                <a:gd name="T72" fmla="*/ 61 w 148"/>
                <a:gd name="T73" fmla="*/ 193 h 219"/>
                <a:gd name="T74" fmla="*/ 76 w 148"/>
                <a:gd name="T75" fmla="*/ 196 h 219"/>
                <a:gd name="T76" fmla="*/ 102 w 148"/>
                <a:gd name="T77" fmla="*/ 189 h 219"/>
                <a:gd name="T78" fmla="*/ 114 w 148"/>
                <a:gd name="T79" fmla="*/ 176 h 219"/>
                <a:gd name="T80" fmla="*/ 120 w 148"/>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9">
                  <a:moveTo>
                    <a:pt x="148" y="145"/>
                  </a:moveTo>
                  <a:lnTo>
                    <a:pt x="148" y="161"/>
                  </a:lnTo>
                  <a:lnTo>
                    <a:pt x="137" y="187"/>
                  </a:lnTo>
                  <a:lnTo>
                    <a:pt x="127" y="199"/>
                  </a:lnTo>
                  <a:lnTo>
                    <a:pt x="117" y="207"/>
                  </a:lnTo>
                  <a:lnTo>
                    <a:pt x="91" y="217"/>
                  </a:lnTo>
                  <a:lnTo>
                    <a:pt x="76" y="219"/>
                  </a:lnTo>
                  <a:lnTo>
                    <a:pt x="61" y="217"/>
                  </a:lnTo>
                  <a:lnTo>
                    <a:pt x="48" y="213"/>
                  </a:lnTo>
                  <a:lnTo>
                    <a:pt x="36" y="207"/>
                  </a:lnTo>
                  <a:lnTo>
                    <a:pt x="26" y="199"/>
                  </a:lnTo>
                  <a:lnTo>
                    <a:pt x="15" y="186"/>
                  </a:lnTo>
                  <a:lnTo>
                    <a:pt x="7" y="168"/>
                  </a:lnTo>
                  <a:lnTo>
                    <a:pt x="2" y="148"/>
                  </a:lnTo>
                  <a:lnTo>
                    <a:pt x="0" y="122"/>
                  </a:lnTo>
                  <a:lnTo>
                    <a:pt x="2" y="95"/>
                  </a:lnTo>
                  <a:lnTo>
                    <a:pt x="6" y="72"/>
                  </a:lnTo>
                  <a:lnTo>
                    <a:pt x="13" y="52"/>
                  </a:lnTo>
                  <a:lnTo>
                    <a:pt x="26" y="35"/>
                  </a:lnTo>
                  <a:lnTo>
                    <a:pt x="39" y="20"/>
                  </a:lnTo>
                  <a:lnTo>
                    <a:pt x="58" y="10"/>
                  </a:lnTo>
                  <a:lnTo>
                    <a:pt x="78" y="3"/>
                  </a:lnTo>
                  <a:lnTo>
                    <a:pt x="102" y="0"/>
                  </a:lnTo>
                  <a:lnTo>
                    <a:pt x="111" y="2"/>
                  </a:lnTo>
                  <a:lnTo>
                    <a:pt x="117" y="2"/>
                  </a:lnTo>
                  <a:lnTo>
                    <a:pt x="123" y="3"/>
                  </a:lnTo>
                  <a:lnTo>
                    <a:pt x="128" y="4"/>
                  </a:lnTo>
                  <a:lnTo>
                    <a:pt x="128" y="30"/>
                  </a:lnTo>
                  <a:lnTo>
                    <a:pt x="127" y="30"/>
                  </a:lnTo>
                  <a:lnTo>
                    <a:pt x="123" y="29"/>
                  </a:lnTo>
                  <a:lnTo>
                    <a:pt x="115" y="27"/>
                  </a:lnTo>
                  <a:lnTo>
                    <a:pt x="107" y="25"/>
                  </a:lnTo>
                  <a:lnTo>
                    <a:pt x="98" y="25"/>
                  </a:lnTo>
                  <a:lnTo>
                    <a:pt x="84" y="26"/>
                  </a:lnTo>
                  <a:lnTo>
                    <a:pt x="61" y="35"/>
                  </a:lnTo>
                  <a:lnTo>
                    <a:pt x="51" y="43"/>
                  </a:lnTo>
                  <a:lnTo>
                    <a:pt x="42" y="53"/>
                  </a:lnTo>
                  <a:lnTo>
                    <a:pt x="32" y="79"/>
                  </a:lnTo>
                  <a:lnTo>
                    <a:pt x="29" y="95"/>
                  </a:lnTo>
                  <a:lnTo>
                    <a:pt x="42" y="88"/>
                  </a:lnTo>
                  <a:lnTo>
                    <a:pt x="53" y="84"/>
                  </a:lnTo>
                  <a:lnTo>
                    <a:pt x="65" y="81"/>
                  </a:lnTo>
                  <a:lnTo>
                    <a:pt x="79" y="81"/>
                  </a:lnTo>
                  <a:lnTo>
                    <a:pt x="92" y="81"/>
                  </a:lnTo>
                  <a:lnTo>
                    <a:pt x="102" y="82"/>
                  </a:lnTo>
                  <a:lnTo>
                    <a:pt x="112" y="86"/>
                  </a:lnTo>
                  <a:lnTo>
                    <a:pt x="124" y="92"/>
                  </a:lnTo>
                  <a:lnTo>
                    <a:pt x="135" y="102"/>
                  </a:lnTo>
                  <a:lnTo>
                    <a:pt x="143" y="114"/>
                  </a:lnTo>
                  <a:lnTo>
                    <a:pt x="147" y="128"/>
                  </a:lnTo>
                  <a:lnTo>
                    <a:pt x="148" y="145"/>
                  </a:lnTo>
                  <a:close/>
                  <a:moveTo>
                    <a:pt x="120" y="147"/>
                  </a:moveTo>
                  <a:lnTo>
                    <a:pt x="120" y="135"/>
                  </a:lnTo>
                  <a:lnTo>
                    <a:pt x="117" y="125"/>
                  </a:lnTo>
                  <a:lnTo>
                    <a:pt x="111" y="117"/>
                  </a:lnTo>
                  <a:lnTo>
                    <a:pt x="104" y="111"/>
                  </a:lnTo>
                  <a:lnTo>
                    <a:pt x="97" y="107"/>
                  </a:lnTo>
                  <a:lnTo>
                    <a:pt x="89" y="105"/>
                  </a:lnTo>
                  <a:lnTo>
                    <a:pt x="81" y="104"/>
                  </a:lnTo>
                  <a:lnTo>
                    <a:pt x="72" y="104"/>
                  </a:lnTo>
                  <a:lnTo>
                    <a:pt x="61" y="104"/>
                  </a:lnTo>
                  <a:lnTo>
                    <a:pt x="51" y="107"/>
                  </a:lnTo>
                  <a:lnTo>
                    <a:pt x="41" y="109"/>
                  </a:lnTo>
                  <a:lnTo>
                    <a:pt x="29" y="115"/>
                  </a:lnTo>
                  <a:lnTo>
                    <a:pt x="29" y="118"/>
                  </a:lnTo>
                  <a:lnTo>
                    <a:pt x="29" y="121"/>
                  </a:lnTo>
                  <a:lnTo>
                    <a:pt x="29" y="124"/>
                  </a:lnTo>
                  <a:lnTo>
                    <a:pt x="29" y="128"/>
                  </a:lnTo>
                  <a:lnTo>
                    <a:pt x="29" y="148"/>
                  </a:lnTo>
                  <a:lnTo>
                    <a:pt x="33" y="163"/>
                  </a:lnTo>
                  <a:lnTo>
                    <a:pt x="39" y="176"/>
                  </a:lnTo>
                  <a:lnTo>
                    <a:pt x="46" y="183"/>
                  </a:lnTo>
                  <a:lnTo>
                    <a:pt x="52" y="189"/>
                  </a:lnTo>
                  <a:lnTo>
                    <a:pt x="61" y="193"/>
                  </a:lnTo>
                  <a:lnTo>
                    <a:pt x="68" y="194"/>
                  </a:lnTo>
                  <a:lnTo>
                    <a:pt x="76" y="196"/>
                  </a:lnTo>
                  <a:lnTo>
                    <a:pt x="87" y="194"/>
                  </a:lnTo>
                  <a:lnTo>
                    <a:pt x="102" y="189"/>
                  </a:lnTo>
                  <a:lnTo>
                    <a:pt x="108" y="183"/>
                  </a:lnTo>
                  <a:lnTo>
                    <a:pt x="114" y="176"/>
                  </a:lnTo>
                  <a:lnTo>
                    <a:pt x="120" y="158"/>
                  </a:lnTo>
                  <a:lnTo>
                    <a:pt x="120" y="147"/>
                  </a:lnTo>
                  <a:close/>
                </a:path>
              </a:pathLst>
            </a:custGeom>
            <a:solidFill>
              <a:srgbClr val="115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4"/>
            <p:cNvSpPr>
              <a:spLocks noChangeArrowheads="1"/>
            </p:cNvSpPr>
            <p:nvPr/>
          </p:nvSpPr>
          <p:spPr bwMode="auto">
            <a:xfrm>
              <a:off x="547000" y="3979305"/>
              <a:ext cx="1364451" cy="1072068"/>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45"/>
            <p:cNvSpPr>
              <a:spLocks noEditPoints="1"/>
            </p:cNvSpPr>
            <p:nvPr/>
          </p:nvSpPr>
          <p:spPr bwMode="auto">
            <a:xfrm>
              <a:off x="973390" y="4232093"/>
              <a:ext cx="514715" cy="566491"/>
            </a:xfrm>
            <a:custGeom>
              <a:avLst/>
              <a:gdLst>
                <a:gd name="T0" fmla="*/ 505 w 505"/>
                <a:gd name="T1" fmla="*/ 558 h 558"/>
                <a:gd name="T2" fmla="*/ 425 w 505"/>
                <a:gd name="T3" fmla="*/ 558 h 558"/>
                <a:gd name="T4" fmla="*/ 371 w 505"/>
                <a:gd name="T5" fmla="*/ 403 h 558"/>
                <a:gd name="T6" fmla="*/ 129 w 505"/>
                <a:gd name="T7" fmla="*/ 403 h 558"/>
                <a:gd name="T8" fmla="*/ 75 w 505"/>
                <a:gd name="T9" fmla="*/ 558 h 558"/>
                <a:gd name="T10" fmla="*/ 0 w 505"/>
                <a:gd name="T11" fmla="*/ 558 h 558"/>
                <a:gd name="T12" fmla="*/ 203 w 505"/>
                <a:gd name="T13" fmla="*/ 0 h 558"/>
                <a:gd name="T14" fmla="*/ 300 w 505"/>
                <a:gd name="T15" fmla="*/ 0 h 558"/>
                <a:gd name="T16" fmla="*/ 505 w 505"/>
                <a:gd name="T17" fmla="*/ 558 h 558"/>
                <a:gd name="T18" fmla="*/ 348 w 505"/>
                <a:gd name="T19" fmla="*/ 338 h 558"/>
                <a:gd name="T20" fmla="*/ 250 w 505"/>
                <a:gd name="T21" fmla="*/ 65 h 558"/>
                <a:gd name="T22" fmla="*/ 152 w 505"/>
                <a:gd name="T23" fmla="*/ 338 h 558"/>
                <a:gd name="T24" fmla="*/ 348 w 505"/>
                <a:gd name="T25" fmla="*/ 33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58">
                  <a:moveTo>
                    <a:pt x="505" y="558"/>
                  </a:moveTo>
                  <a:lnTo>
                    <a:pt x="425" y="558"/>
                  </a:lnTo>
                  <a:lnTo>
                    <a:pt x="371" y="403"/>
                  </a:lnTo>
                  <a:lnTo>
                    <a:pt x="129" y="403"/>
                  </a:lnTo>
                  <a:lnTo>
                    <a:pt x="75" y="558"/>
                  </a:lnTo>
                  <a:lnTo>
                    <a:pt x="0" y="558"/>
                  </a:lnTo>
                  <a:lnTo>
                    <a:pt x="203" y="0"/>
                  </a:lnTo>
                  <a:lnTo>
                    <a:pt x="300" y="0"/>
                  </a:lnTo>
                  <a:lnTo>
                    <a:pt x="505" y="558"/>
                  </a:lnTo>
                  <a:close/>
                  <a:moveTo>
                    <a:pt x="348" y="338"/>
                  </a:moveTo>
                  <a:lnTo>
                    <a:pt x="250" y="65"/>
                  </a:lnTo>
                  <a:lnTo>
                    <a:pt x="152" y="338"/>
                  </a:lnTo>
                  <a:lnTo>
                    <a:pt x="348"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6"/>
            <p:cNvSpPr>
              <a:spLocks noChangeArrowheads="1"/>
            </p:cNvSpPr>
            <p:nvPr/>
          </p:nvSpPr>
          <p:spPr bwMode="auto">
            <a:xfrm>
              <a:off x="3857618" y="3102157"/>
              <a:ext cx="974608" cy="1072068"/>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48"/>
            <p:cNvSpPr>
              <a:spLocks noChangeArrowheads="1"/>
            </p:cNvSpPr>
            <p:nvPr/>
          </p:nvSpPr>
          <p:spPr bwMode="auto">
            <a:xfrm>
              <a:off x="3370315" y="4564068"/>
              <a:ext cx="2141092" cy="1072068"/>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50"/>
            <p:cNvSpPr>
              <a:spLocks noChangeArrowheads="1"/>
            </p:cNvSpPr>
            <p:nvPr/>
          </p:nvSpPr>
          <p:spPr bwMode="auto">
            <a:xfrm>
              <a:off x="6778396" y="3881843"/>
              <a:ext cx="1361404" cy="1072068"/>
            </a:xfrm>
            <a:prstGeom prst="rect">
              <a:avLst/>
            </a:prstGeom>
            <a:noFill/>
            <a:ln w="174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1"/>
            <p:cNvSpPr>
              <a:spLocks noEditPoints="1"/>
            </p:cNvSpPr>
            <p:nvPr/>
          </p:nvSpPr>
          <p:spPr bwMode="auto">
            <a:xfrm>
              <a:off x="7220015" y="4134633"/>
              <a:ext cx="478167" cy="566491"/>
            </a:xfrm>
            <a:custGeom>
              <a:avLst/>
              <a:gdLst>
                <a:gd name="T0" fmla="*/ 472 w 472"/>
                <a:gd name="T1" fmla="*/ 279 h 558"/>
                <a:gd name="T2" fmla="*/ 470 w 472"/>
                <a:gd name="T3" fmla="*/ 316 h 558"/>
                <a:gd name="T4" fmla="*/ 453 w 472"/>
                <a:gd name="T5" fmla="*/ 385 h 558"/>
                <a:gd name="T6" fmla="*/ 437 w 472"/>
                <a:gd name="T7" fmla="*/ 417 h 558"/>
                <a:gd name="T8" fmla="*/ 420 w 472"/>
                <a:gd name="T9" fmla="*/ 447 h 558"/>
                <a:gd name="T10" fmla="*/ 377 w 472"/>
                <a:gd name="T11" fmla="*/ 495 h 558"/>
                <a:gd name="T12" fmla="*/ 349 w 472"/>
                <a:gd name="T13" fmla="*/ 513 h 558"/>
                <a:gd name="T14" fmla="*/ 331 w 472"/>
                <a:gd name="T15" fmla="*/ 525 h 558"/>
                <a:gd name="T16" fmla="*/ 288 w 472"/>
                <a:gd name="T17" fmla="*/ 542 h 558"/>
                <a:gd name="T18" fmla="*/ 265 w 472"/>
                <a:gd name="T19" fmla="*/ 548 h 558"/>
                <a:gd name="T20" fmla="*/ 213 w 472"/>
                <a:gd name="T21" fmla="*/ 557 h 558"/>
                <a:gd name="T22" fmla="*/ 141 w 472"/>
                <a:gd name="T23" fmla="*/ 558 h 558"/>
                <a:gd name="T24" fmla="*/ 0 w 472"/>
                <a:gd name="T25" fmla="*/ 558 h 558"/>
                <a:gd name="T26" fmla="*/ 0 w 472"/>
                <a:gd name="T27" fmla="*/ 0 h 558"/>
                <a:gd name="T28" fmla="*/ 140 w 472"/>
                <a:gd name="T29" fmla="*/ 0 h 558"/>
                <a:gd name="T30" fmla="*/ 178 w 472"/>
                <a:gd name="T31" fmla="*/ 1 h 558"/>
                <a:gd name="T32" fmla="*/ 243 w 472"/>
                <a:gd name="T33" fmla="*/ 7 h 558"/>
                <a:gd name="T34" fmla="*/ 269 w 472"/>
                <a:gd name="T35" fmla="*/ 13 h 558"/>
                <a:gd name="T36" fmla="*/ 315 w 472"/>
                <a:gd name="T37" fmla="*/ 26 h 558"/>
                <a:gd name="T38" fmla="*/ 351 w 472"/>
                <a:gd name="T39" fmla="*/ 44 h 558"/>
                <a:gd name="T40" fmla="*/ 378 w 472"/>
                <a:gd name="T41" fmla="*/ 63 h 558"/>
                <a:gd name="T42" fmla="*/ 423 w 472"/>
                <a:gd name="T43" fmla="*/ 111 h 558"/>
                <a:gd name="T44" fmla="*/ 439 w 472"/>
                <a:gd name="T45" fmla="*/ 139 h 558"/>
                <a:gd name="T46" fmla="*/ 454 w 472"/>
                <a:gd name="T47" fmla="*/ 170 h 558"/>
                <a:gd name="T48" fmla="*/ 470 w 472"/>
                <a:gd name="T49" fmla="*/ 240 h 558"/>
                <a:gd name="T50" fmla="*/ 472 w 472"/>
                <a:gd name="T51" fmla="*/ 279 h 558"/>
                <a:gd name="T52" fmla="*/ 394 w 472"/>
                <a:gd name="T53" fmla="*/ 279 h 558"/>
                <a:gd name="T54" fmla="*/ 393 w 472"/>
                <a:gd name="T55" fmla="*/ 247 h 558"/>
                <a:gd name="T56" fmla="*/ 381 w 472"/>
                <a:gd name="T57" fmla="*/ 191 h 558"/>
                <a:gd name="T58" fmla="*/ 371 w 472"/>
                <a:gd name="T59" fmla="*/ 168 h 558"/>
                <a:gd name="T60" fmla="*/ 358 w 472"/>
                <a:gd name="T61" fmla="*/ 147 h 558"/>
                <a:gd name="T62" fmla="*/ 324 w 472"/>
                <a:gd name="T63" fmla="*/ 111 h 558"/>
                <a:gd name="T64" fmla="*/ 302 w 472"/>
                <a:gd name="T65" fmla="*/ 98 h 558"/>
                <a:gd name="T66" fmla="*/ 269 w 472"/>
                <a:gd name="T67" fmla="*/ 80 h 558"/>
                <a:gd name="T68" fmla="*/ 233 w 472"/>
                <a:gd name="T69" fmla="*/ 72 h 558"/>
                <a:gd name="T70" fmla="*/ 193 w 472"/>
                <a:gd name="T71" fmla="*/ 65 h 558"/>
                <a:gd name="T72" fmla="*/ 144 w 472"/>
                <a:gd name="T73" fmla="*/ 63 h 558"/>
                <a:gd name="T74" fmla="*/ 75 w 472"/>
                <a:gd name="T75" fmla="*/ 63 h 558"/>
                <a:gd name="T76" fmla="*/ 75 w 472"/>
                <a:gd name="T77" fmla="*/ 495 h 558"/>
                <a:gd name="T78" fmla="*/ 144 w 472"/>
                <a:gd name="T79" fmla="*/ 495 h 558"/>
                <a:gd name="T80" fmla="*/ 196 w 472"/>
                <a:gd name="T81" fmla="*/ 493 h 558"/>
                <a:gd name="T82" fmla="*/ 237 w 472"/>
                <a:gd name="T83" fmla="*/ 486 h 558"/>
                <a:gd name="T84" fmla="*/ 257 w 472"/>
                <a:gd name="T85" fmla="*/ 482 h 558"/>
                <a:gd name="T86" fmla="*/ 293 w 472"/>
                <a:gd name="T87" fmla="*/ 467 h 558"/>
                <a:gd name="T88" fmla="*/ 311 w 472"/>
                <a:gd name="T89" fmla="*/ 457 h 558"/>
                <a:gd name="T90" fmla="*/ 331 w 472"/>
                <a:gd name="T91" fmla="*/ 443 h 558"/>
                <a:gd name="T92" fmla="*/ 361 w 472"/>
                <a:gd name="T93" fmla="*/ 408 h 558"/>
                <a:gd name="T94" fmla="*/ 372 w 472"/>
                <a:gd name="T95" fmla="*/ 387 h 558"/>
                <a:gd name="T96" fmla="*/ 383 w 472"/>
                <a:gd name="T97" fmla="*/ 364 h 558"/>
                <a:gd name="T98" fmla="*/ 393 w 472"/>
                <a:gd name="T99" fmla="*/ 311 h 558"/>
                <a:gd name="T100" fmla="*/ 394 w 472"/>
                <a:gd name="T101" fmla="*/ 27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558">
                  <a:moveTo>
                    <a:pt x="472" y="279"/>
                  </a:moveTo>
                  <a:lnTo>
                    <a:pt x="470" y="316"/>
                  </a:lnTo>
                  <a:lnTo>
                    <a:pt x="453" y="385"/>
                  </a:lnTo>
                  <a:lnTo>
                    <a:pt x="437" y="417"/>
                  </a:lnTo>
                  <a:lnTo>
                    <a:pt x="420" y="447"/>
                  </a:lnTo>
                  <a:lnTo>
                    <a:pt x="377" y="495"/>
                  </a:lnTo>
                  <a:lnTo>
                    <a:pt x="349" y="513"/>
                  </a:lnTo>
                  <a:lnTo>
                    <a:pt x="331" y="525"/>
                  </a:lnTo>
                  <a:lnTo>
                    <a:pt x="288" y="542"/>
                  </a:lnTo>
                  <a:lnTo>
                    <a:pt x="265" y="548"/>
                  </a:lnTo>
                  <a:lnTo>
                    <a:pt x="213" y="557"/>
                  </a:lnTo>
                  <a:lnTo>
                    <a:pt x="141" y="558"/>
                  </a:lnTo>
                  <a:lnTo>
                    <a:pt x="0" y="558"/>
                  </a:lnTo>
                  <a:lnTo>
                    <a:pt x="0" y="0"/>
                  </a:lnTo>
                  <a:lnTo>
                    <a:pt x="140" y="0"/>
                  </a:lnTo>
                  <a:lnTo>
                    <a:pt x="178" y="1"/>
                  </a:lnTo>
                  <a:lnTo>
                    <a:pt x="243" y="7"/>
                  </a:lnTo>
                  <a:lnTo>
                    <a:pt x="269" y="13"/>
                  </a:lnTo>
                  <a:lnTo>
                    <a:pt x="315" y="26"/>
                  </a:lnTo>
                  <a:lnTo>
                    <a:pt x="351" y="44"/>
                  </a:lnTo>
                  <a:lnTo>
                    <a:pt x="378" y="63"/>
                  </a:lnTo>
                  <a:lnTo>
                    <a:pt x="423" y="111"/>
                  </a:lnTo>
                  <a:lnTo>
                    <a:pt x="439" y="139"/>
                  </a:lnTo>
                  <a:lnTo>
                    <a:pt x="454" y="170"/>
                  </a:lnTo>
                  <a:lnTo>
                    <a:pt x="470" y="240"/>
                  </a:lnTo>
                  <a:lnTo>
                    <a:pt x="472" y="279"/>
                  </a:lnTo>
                  <a:close/>
                  <a:moveTo>
                    <a:pt x="394" y="279"/>
                  </a:moveTo>
                  <a:lnTo>
                    <a:pt x="393" y="247"/>
                  </a:lnTo>
                  <a:lnTo>
                    <a:pt x="381" y="191"/>
                  </a:lnTo>
                  <a:lnTo>
                    <a:pt x="371" y="168"/>
                  </a:lnTo>
                  <a:lnTo>
                    <a:pt x="358" y="147"/>
                  </a:lnTo>
                  <a:lnTo>
                    <a:pt x="324" y="111"/>
                  </a:lnTo>
                  <a:lnTo>
                    <a:pt x="302" y="98"/>
                  </a:lnTo>
                  <a:lnTo>
                    <a:pt x="269" y="80"/>
                  </a:lnTo>
                  <a:lnTo>
                    <a:pt x="233" y="72"/>
                  </a:lnTo>
                  <a:lnTo>
                    <a:pt x="193" y="65"/>
                  </a:lnTo>
                  <a:lnTo>
                    <a:pt x="144" y="63"/>
                  </a:lnTo>
                  <a:lnTo>
                    <a:pt x="75" y="63"/>
                  </a:lnTo>
                  <a:lnTo>
                    <a:pt x="75" y="495"/>
                  </a:lnTo>
                  <a:lnTo>
                    <a:pt x="144" y="495"/>
                  </a:lnTo>
                  <a:lnTo>
                    <a:pt x="196" y="493"/>
                  </a:lnTo>
                  <a:lnTo>
                    <a:pt x="237" y="486"/>
                  </a:lnTo>
                  <a:lnTo>
                    <a:pt x="257" y="482"/>
                  </a:lnTo>
                  <a:lnTo>
                    <a:pt x="293" y="467"/>
                  </a:lnTo>
                  <a:lnTo>
                    <a:pt x="311" y="457"/>
                  </a:lnTo>
                  <a:lnTo>
                    <a:pt x="331" y="443"/>
                  </a:lnTo>
                  <a:lnTo>
                    <a:pt x="361" y="408"/>
                  </a:lnTo>
                  <a:lnTo>
                    <a:pt x="372" y="387"/>
                  </a:lnTo>
                  <a:lnTo>
                    <a:pt x="383" y="364"/>
                  </a:lnTo>
                  <a:lnTo>
                    <a:pt x="393" y="311"/>
                  </a:lnTo>
                  <a:lnTo>
                    <a:pt x="394"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Line 57"/>
            <p:cNvSpPr>
              <a:spLocks noChangeShapeType="1"/>
            </p:cNvSpPr>
            <p:nvPr/>
          </p:nvSpPr>
          <p:spPr bwMode="auto">
            <a:xfrm flipV="1">
              <a:off x="1911449" y="3686922"/>
              <a:ext cx="1946169" cy="877148"/>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8"/>
            <p:cNvSpPr>
              <a:spLocks/>
            </p:cNvSpPr>
            <p:nvPr/>
          </p:nvSpPr>
          <p:spPr bwMode="auto">
            <a:xfrm>
              <a:off x="3598739" y="3662557"/>
              <a:ext cx="313701" cy="219287"/>
            </a:xfrm>
            <a:custGeom>
              <a:avLst/>
              <a:gdLst>
                <a:gd name="T0" fmla="*/ 0 w 308"/>
                <a:gd name="T1" fmla="*/ 22 h 216"/>
                <a:gd name="T2" fmla="*/ 308 w 308"/>
                <a:gd name="T3" fmla="*/ 0 h 216"/>
                <a:gd name="T4" fmla="*/ 88 w 308"/>
                <a:gd name="T5" fmla="*/ 216 h 216"/>
                <a:gd name="T6" fmla="*/ 93 w 308"/>
                <a:gd name="T7" fmla="*/ 187 h 216"/>
                <a:gd name="T8" fmla="*/ 87 w 308"/>
                <a:gd name="T9" fmla="*/ 131 h 216"/>
                <a:gd name="T10" fmla="*/ 64 w 308"/>
                <a:gd name="T11" fmla="*/ 81 h 216"/>
                <a:gd name="T12" fmla="*/ 25 w 308"/>
                <a:gd name="T13" fmla="*/ 37 h 216"/>
                <a:gd name="T14" fmla="*/ 0 w 308"/>
                <a:gd name="T15" fmla="*/ 22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216">
                  <a:moveTo>
                    <a:pt x="0" y="22"/>
                  </a:moveTo>
                  <a:lnTo>
                    <a:pt x="308" y="0"/>
                  </a:lnTo>
                  <a:lnTo>
                    <a:pt x="88" y="216"/>
                  </a:lnTo>
                  <a:lnTo>
                    <a:pt x="93" y="187"/>
                  </a:lnTo>
                  <a:lnTo>
                    <a:pt x="87" y="131"/>
                  </a:lnTo>
                  <a:lnTo>
                    <a:pt x="64" y="81"/>
                  </a:lnTo>
                  <a:lnTo>
                    <a:pt x="25" y="37"/>
                  </a:lnTo>
                  <a:lnTo>
                    <a:pt x="0" y="22"/>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59"/>
            <p:cNvSpPr>
              <a:spLocks noChangeShapeType="1"/>
            </p:cNvSpPr>
            <p:nvPr/>
          </p:nvSpPr>
          <p:spPr bwMode="auto">
            <a:xfrm>
              <a:off x="1911449" y="4564068"/>
              <a:ext cx="1458866" cy="58476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Line 60"/>
            <p:cNvSpPr>
              <a:spLocks noChangeShapeType="1"/>
            </p:cNvSpPr>
            <p:nvPr/>
          </p:nvSpPr>
          <p:spPr bwMode="auto">
            <a:xfrm>
              <a:off x="1911449" y="4564068"/>
              <a:ext cx="1458866" cy="584765"/>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1"/>
            <p:cNvSpPr>
              <a:spLocks/>
            </p:cNvSpPr>
            <p:nvPr/>
          </p:nvSpPr>
          <p:spPr bwMode="auto">
            <a:xfrm>
              <a:off x="3114480" y="4960004"/>
              <a:ext cx="313701" cy="210150"/>
            </a:xfrm>
            <a:custGeom>
              <a:avLst/>
              <a:gdLst>
                <a:gd name="T0" fmla="*/ 79 w 309"/>
                <a:gd name="T1" fmla="*/ 0 h 206"/>
                <a:gd name="T2" fmla="*/ 309 w 309"/>
                <a:gd name="T3" fmla="*/ 206 h 206"/>
                <a:gd name="T4" fmla="*/ 0 w 309"/>
                <a:gd name="T5" fmla="*/ 197 h 206"/>
                <a:gd name="T6" fmla="*/ 24 w 309"/>
                <a:gd name="T7" fmla="*/ 180 h 206"/>
                <a:gd name="T8" fmla="*/ 60 w 309"/>
                <a:gd name="T9" fmla="*/ 137 h 206"/>
                <a:gd name="T10" fmla="*/ 80 w 309"/>
                <a:gd name="T11" fmla="*/ 85 h 206"/>
                <a:gd name="T12" fmla="*/ 84 w 309"/>
                <a:gd name="T13" fmla="*/ 29 h 206"/>
                <a:gd name="T14" fmla="*/ 79 w 309"/>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06">
                  <a:moveTo>
                    <a:pt x="79" y="0"/>
                  </a:moveTo>
                  <a:lnTo>
                    <a:pt x="309" y="206"/>
                  </a:lnTo>
                  <a:lnTo>
                    <a:pt x="0" y="197"/>
                  </a:lnTo>
                  <a:lnTo>
                    <a:pt x="24" y="180"/>
                  </a:lnTo>
                  <a:lnTo>
                    <a:pt x="60" y="137"/>
                  </a:lnTo>
                  <a:lnTo>
                    <a:pt x="80" y="85"/>
                  </a:lnTo>
                  <a:lnTo>
                    <a:pt x="84" y="29"/>
                  </a:lnTo>
                  <a:lnTo>
                    <a:pt x="79" y="0"/>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95"/>
            <p:cNvSpPr>
              <a:spLocks noChangeShapeType="1"/>
            </p:cNvSpPr>
            <p:nvPr/>
          </p:nvSpPr>
          <p:spPr bwMode="auto">
            <a:xfrm flipV="1">
              <a:off x="5538817" y="4677755"/>
              <a:ext cx="1175106" cy="471076"/>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96"/>
            <p:cNvSpPr>
              <a:spLocks/>
            </p:cNvSpPr>
            <p:nvPr/>
          </p:nvSpPr>
          <p:spPr bwMode="auto">
            <a:xfrm>
              <a:off x="6458085" y="4650347"/>
              <a:ext cx="310656" cy="228423"/>
            </a:xfrm>
            <a:custGeom>
              <a:avLst/>
              <a:gdLst>
                <a:gd name="T0" fmla="*/ 0 w 306"/>
                <a:gd name="T1" fmla="*/ 33 h 224"/>
                <a:gd name="T2" fmla="*/ 306 w 306"/>
                <a:gd name="T3" fmla="*/ 0 h 224"/>
                <a:gd name="T4" fmla="*/ 94 w 306"/>
                <a:gd name="T5" fmla="*/ 224 h 224"/>
                <a:gd name="T6" fmla="*/ 97 w 306"/>
                <a:gd name="T7" fmla="*/ 195 h 224"/>
                <a:gd name="T8" fmla="*/ 89 w 306"/>
                <a:gd name="T9" fmla="*/ 139 h 224"/>
                <a:gd name="T10" fmla="*/ 64 w 306"/>
                <a:gd name="T11" fmla="*/ 89 h 224"/>
                <a:gd name="T12" fmla="*/ 24 w 306"/>
                <a:gd name="T13" fmla="*/ 49 h 224"/>
                <a:gd name="T14" fmla="*/ 0 w 306"/>
                <a:gd name="T15" fmla="*/ 33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224">
                  <a:moveTo>
                    <a:pt x="0" y="33"/>
                  </a:moveTo>
                  <a:lnTo>
                    <a:pt x="306" y="0"/>
                  </a:lnTo>
                  <a:lnTo>
                    <a:pt x="94" y="224"/>
                  </a:lnTo>
                  <a:lnTo>
                    <a:pt x="97" y="195"/>
                  </a:lnTo>
                  <a:lnTo>
                    <a:pt x="89" y="139"/>
                  </a:lnTo>
                  <a:lnTo>
                    <a:pt x="64" y="89"/>
                  </a:lnTo>
                  <a:lnTo>
                    <a:pt x="24" y="49"/>
                  </a:lnTo>
                  <a:lnTo>
                    <a:pt x="0" y="33"/>
                  </a:lnTo>
                  <a:close/>
                </a:path>
              </a:pathLst>
            </a:custGeom>
            <a:solidFill>
              <a:srgbClr val="4B81F3"/>
            </a:solidFill>
            <a:ln w="7938">
              <a:solidFill>
                <a:srgbClr val="4B81F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97"/>
            <p:cNvSpPr>
              <a:spLocks noChangeShapeType="1"/>
            </p:cNvSpPr>
            <p:nvPr/>
          </p:nvSpPr>
          <p:spPr bwMode="auto">
            <a:xfrm>
              <a:off x="4856593" y="3653423"/>
              <a:ext cx="1863933" cy="447711"/>
            </a:xfrm>
            <a:prstGeom prst="line">
              <a:avLst/>
            </a:prstGeom>
            <a:noFill/>
            <a:ln w="23813">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98"/>
            <p:cNvSpPr>
              <a:spLocks/>
            </p:cNvSpPr>
            <p:nvPr/>
          </p:nvSpPr>
          <p:spPr bwMode="auto">
            <a:xfrm>
              <a:off x="6467737" y="3942757"/>
              <a:ext cx="310656" cy="210150"/>
            </a:xfrm>
            <a:custGeom>
              <a:avLst/>
              <a:gdLst>
                <a:gd name="T0" fmla="*/ 48 w 305"/>
                <a:gd name="T1" fmla="*/ 0 h 207"/>
                <a:gd name="T2" fmla="*/ 305 w 305"/>
                <a:gd name="T3" fmla="*/ 168 h 207"/>
                <a:gd name="T4" fmla="*/ 0 w 305"/>
                <a:gd name="T5" fmla="*/ 207 h 207"/>
                <a:gd name="T6" fmla="*/ 20 w 305"/>
                <a:gd name="T7" fmla="*/ 187 h 207"/>
                <a:gd name="T8" fmla="*/ 49 w 305"/>
                <a:gd name="T9" fmla="*/ 138 h 207"/>
                <a:gd name="T10" fmla="*/ 62 w 305"/>
                <a:gd name="T11" fmla="*/ 83 h 207"/>
                <a:gd name="T12" fmla="*/ 58 w 305"/>
                <a:gd name="T13" fmla="*/ 27 h 207"/>
                <a:gd name="T14" fmla="*/ 48 w 305"/>
                <a:gd name="T15" fmla="*/ 0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7">
                  <a:moveTo>
                    <a:pt x="48" y="0"/>
                  </a:moveTo>
                  <a:lnTo>
                    <a:pt x="305" y="168"/>
                  </a:lnTo>
                  <a:lnTo>
                    <a:pt x="0" y="207"/>
                  </a:lnTo>
                  <a:lnTo>
                    <a:pt x="20" y="187"/>
                  </a:lnTo>
                  <a:lnTo>
                    <a:pt x="49" y="138"/>
                  </a:lnTo>
                  <a:lnTo>
                    <a:pt x="62" y="83"/>
                  </a:lnTo>
                  <a:lnTo>
                    <a:pt x="58" y="27"/>
                  </a:lnTo>
                  <a:lnTo>
                    <a:pt x="48" y="0"/>
                  </a:lnTo>
                  <a:close/>
                </a:path>
              </a:pathLst>
            </a:custGeom>
            <a:solidFill>
              <a:srgbClr val="1158EF"/>
            </a:solidFill>
            <a:ln w="7938">
              <a:solidFill>
                <a:srgbClr val="1158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9"/>
            <p:cNvSpPr>
              <a:spLocks noChangeShapeType="1"/>
            </p:cNvSpPr>
            <p:nvPr/>
          </p:nvSpPr>
          <p:spPr bwMode="auto">
            <a:xfrm flipH="1" flipV="1">
              <a:off x="2261699" y="5215837"/>
              <a:ext cx="182740" cy="1675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Line 10"/>
            <p:cNvSpPr>
              <a:spLocks noChangeShapeType="1"/>
            </p:cNvSpPr>
            <p:nvPr/>
          </p:nvSpPr>
          <p:spPr bwMode="auto">
            <a:xfrm flipV="1">
              <a:off x="2627177" y="4798581"/>
              <a:ext cx="73095" cy="155328"/>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2"/>
            <p:cNvSpPr>
              <a:spLocks noChangeShapeType="1"/>
            </p:cNvSpPr>
            <p:nvPr/>
          </p:nvSpPr>
          <p:spPr bwMode="auto">
            <a:xfrm flipH="1" flipV="1">
              <a:off x="5852520" y="4914318"/>
              <a:ext cx="27412" cy="2223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13"/>
            <p:cNvSpPr>
              <a:spLocks noChangeShapeType="1"/>
            </p:cNvSpPr>
            <p:nvPr/>
          </p:nvSpPr>
          <p:spPr bwMode="auto">
            <a:xfrm flipH="1" flipV="1">
              <a:off x="5852520" y="4914318"/>
              <a:ext cx="27412" cy="222332"/>
            </a:xfrm>
            <a:prstGeom prst="line">
              <a:avLst/>
            </a:prstGeom>
            <a:noFill/>
            <a:ln w="9525">
              <a:solidFill>
                <a:srgbClr val="1158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2" name="Group 81"/>
            <p:cNvGrpSpPr/>
            <p:nvPr/>
          </p:nvGrpSpPr>
          <p:grpSpPr>
            <a:xfrm>
              <a:off x="3912440" y="3580059"/>
              <a:ext cx="919786" cy="400110"/>
              <a:chOff x="3912440" y="3580059"/>
              <a:chExt cx="919786" cy="400110"/>
            </a:xfrm>
          </p:grpSpPr>
          <p:cxnSp>
            <p:nvCxnSpPr>
              <p:cNvPr id="83" name="Straight Arrow Connector 82"/>
              <p:cNvCxnSpPr>
                <a:stCxn id="64" idx="1"/>
                <a:endCxn id="57" idx="3"/>
              </p:cNvCxnSpPr>
              <p:nvPr/>
            </p:nvCxnSpPr>
            <p:spPr bwMode="auto">
              <a:xfrm flipV="1">
                <a:off x="3912440" y="3638191"/>
                <a:ext cx="919786" cy="24366"/>
              </a:xfrm>
              <a:prstGeom prst="straightConnector1">
                <a:avLst/>
              </a:prstGeom>
              <a:solidFill>
                <a:schemeClr val="accent1"/>
              </a:solidFill>
              <a:ln w="38100" cap="flat" cmpd="sng" algn="ctr">
                <a:solidFill>
                  <a:srgbClr val="9966FF"/>
                </a:solidFill>
                <a:prstDash val="solid"/>
                <a:round/>
                <a:headEnd type="none" w="sm" len="sm"/>
                <a:tailEnd type="triangle"/>
              </a:ln>
              <a:effectLst/>
            </p:spPr>
          </p:cxnSp>
          <p:sp>
            <p:nvSpPr>
              <p:cNvPr id="84" name="TextBox 83"/>
              <p:cNvSpPr txBox="1"/>
              <p:nvPr/>
            </p:nvSpPr>
            <p:spPr>
              <a:xfrm>
                <a:off x="4167551" y="3580059"/>
                <a:ext cx="327334" cy="400110"/>
              </a:xfrm>
              <a:prstGeom prst="rect">
                <a:avLst/>
              </a:prstGeom>
              <a:noFill/>
            </p:spPr>
            <p:txBody>
              <a:bodyPr wrap="none" rtlCol="0">
                <a:spAutoFit/>
              </a:bodyPr>
              <a:lstStyle/>
              <a:p>
                <a:r>
                  <a:rPr lang="en-US" dirty="0">
                    <a:solidFill>
                      <a:srgbClr val="9966FF"/>
                    </a:solidFill>
                  </a:rPr>
                  <a:t>2</a:t>
                </a:r>
              </a:p>
            </p:txBody>
          </p:sp>
        </p:grpSp>
        <p:grpSp>
          <p:nvGrpSpPr>
            <p:cNvPr id="85" name="Group 84"/>
            <p:cNvGrpSpPr/>
            <p:nvPr/>
          </p:nvGrpSpPr>
          <p:grpSpPr>
            <a:xfrm>
              <a:off x="3428181" y="4491820"/>
              <a:ext cx="2110636" cy="678334"/>
              <a:chOff x="3428181" y="4491820"/>
              <a:chExt cx="2110636" cy="678334"/>
            </a:xfrm>
          </p:grpSpPr>
          <p:cxnSp>
            <p:nvCxnSpPr>
              <p:cNvPr id="86" name="Straight Arrow Connector 85"/>
              <p:cNvCxnSpPr>
                <a:stCxn id="67" idx="1"/>
                <a:endCxn id="68" idx="0"/>
              </p:cNvCxnSpPr>
              <p:nvPr/>
            </p:nvCxnSpPr>
            <p:spPr bwMode="auto">
              <a:xfrm flipV="1">
                <a:off x="3428181" y="5148831"/>
                <a:ext cx="2110636" cy="21323"/>
              </a:xfrm>
              <a:prstGeom prst="straightConnector1">
                <a:avLst/>
              </a:prstGeom>
              <a:solidFill>
                <a:schemeClr val="accent1"/>
              </a:solidFill>
              <a:ln w="38100" cap="flat" cmpd="sng" algn="ctr">
                <a:solidFill>
                  <a:srgbClr val="9966FF"/>
                </a:solidFill>
                <a:prstDash val="solid"/>
                <a:round/>
                <a:headEnd type="none" w="sm" len="sm"/>
                <a:tailEnd type="triangle"/>
              </a:ln>
              <a:effectLst/>
            </p:spPr>
          </p:cxnSp>
          <p:sp>
            <p:nvSpPr>
              <p:cNvPr id="87" name="TextBox 86"/>
              <p:cNvSpPr txBox="1"/>
              <p:nvPr/>
            </p:nvSpPr>
            <p:spPr>
              <a:xfrm>
                <a:off x="4264427" y="4491820"/>
                <a:ext cx="327334" cy="400110"/>
              </a:xfrm>
              <a:prstGeom prst="rect">
                <a:avLst/>
              </a:prstGeom>
              <a:noFill/>
            </p:spPr>
            <p:txBody>
              <a:bodyPr wrap="none" rtlCol="0">
                <a:spAutoFit/>
              </a:bodyPr>
              <a:lstStyle/>
              <a:p>
                <a:r>
                  <a:rPr lang="en-US" dirty="0">
                    <a:solidFill>
                      <a:srgbClr val="9966FF"/>
                    </a:solidFill>
                  </a:rPr>
                  <a:t>4</a:t>
                </a:r>
              </a:p>
            </p:txBody>
          </p:sp>
        </p:grpSp>
        <p:sp>
          <p:nvSpPr>
            <p:cNvPr id="88" name="Freeform 87"/>
            <p:cNvSpPr/>
            <p:nvPr/>
          </p:nvSpPr>
          <p:spPr bwMode="auto">
            <a:xfrm>
              <a:off x="1938866" y="3401559"/>
              <a:ext cx="4809067" cy="984174"/>
            </a:xfrm>
            <a:custGeom>
              <a:avLst/>
              <a:gdLst>
                <a:gd name="connsiteX0" fmla="*/ 0 w 5122333"/>
                <a:gd name="connsiteY0" fmla="*/ 909638 h 909638"/>
                <a:gd name="connsiteX1" fmla="*/ 1828800 w 5122333"/>
                <a:gd name="connsiteY1" fmla="*/ 96838 h 909638"/>
                <a:gd name="connsiteX2" fmla="*/ 2861733 w 5122333"/>
                <a:gd name="connsiteY2" fmla="*/ 62971 h 909638"/>
                <a:gd name="connsiteX3" fmla="*/ 4715933 w 5122333"/>
                <a:gd name="connsiteY3" fmla="*/ 528638 h 909638"/>
                <a:gd name="connsiteX4" fmla="*/ 4682067 w 5122333"/>
                <a:gd name="connsiteY4" fmla="*/ 79905 h 909638"/>
                <a:gd name="connsiteX5" fmla="*/ 5122333 w 5122333"/>
                <a:gd name="connsiteY5" fmla="*/ 62971 h 909638"/>
                <a:gd name="connsiteX0" fmla="*/ 0 w 4830097"/>
                <a:gd name="connsiteY0" fmla="*/ 909638 h 909638"/>
                <a:gd name="connsiteX1" fmla="*/ 1828800 w 4830097"/>
                <a:gd name="connsiteY1" fmla="*/ 96838 h 909638"/>
                <a:gd name="connsiteX2" fmla="*/ 2861733 w 4830097"/>
                <a:gd name="connsiteY2" fmla="*/ 62971 h 909638"/>
                <a:gd name="connsiteX3" fmla="*/ 4715933 w 4830097"/>
                <a:gd name="connsiteY3" fmla="*/ 528638 h 909638"/>
                <a:gd name="connsiteX4" fmla="*/ 4682067 w 4830097"/>
                <a:gd name="connsiteY4" fmla="*/ 79905 h 909638"/>
                <a:gd name="connsiteX0" fmla="*/ 0 w 4715933"/>
                <a:gd name="connsiteY0" fmla="*/ 909638 h 909638"/>
                <a:gd name="connsiteX1" fmla="*/ 1828800 w 4715933"/>
                <a:gd name="connsiteY1" fmla="*/ 96838 h 909638"/>
                <a:gd name="connsiteX2" fmla="*/ 2861733 w 4715933"/>
                <a:gd name="connsiteY2" fmla="*/ 62971 h 909638"/>
                <a:gd name="connsiteX3" fmla="*/ 4715933 w 4715933"/>
                <a:gd name="connsiteY3" fmla="*/ 528638 h 909638"/>
                <a:gd name="connsiteX0" fmla="*/ 0 w 4715933"/>
                <a:gd name="connsiteY0" fmla="*/ 905001 h 905001"/>
                <a:gd name="connsiteX1" fmla="*/ 1828800 w 4715933"/>
                <a:gd name="connsiteY1" fmla="*/ 92201 h 905001"/>
                <a:gd name="connsiteX2" fmla="*/ 2785533 w 4715933"/>
                <a:gd name="connsiteY2" fmla="*/ 66801 h 905001"/>
                <a:gd name="connsiteX3" fmla="*/ 4715933 w 4715933"/>
                <a:gd name="connsiteY3" fmla="*/ 524001 h 905001"/>
                <a:gd name="connsiteX0" fmla="*/ 0 w 4715933"/>
                <a:gd name="connsiteY0" fmla="*/ 920988 h 920988"/>
                <a:gd name="connsiteX1" fmla="*/ 1828800 w 4715933"/>
                <a:gd name="connsiteY1" fmla="*/ 108188 h 920988"/>
                <a:gd name="connsiteX2" fmla="*/ 2785533 w 4715933"/>
                <a:gd name="connsiteY2" fmla="*/ 82788 h 920988"/>
                <a:gd name="connsiteX3" fmla="*/ 4715933 w 4715933"/>
                <a:gd name="connsiteY3" fmla="*/ 539988 h 920988"/>
                <a:gd name="connsiteX0" fmla="*/ 0 w 4809067"/>
                <a:gd name="connsiteY0" fmla="*/ 992786 h 992786"/>
                <a:gd name="connsiteX1" fmla="*/ 1921934 w 4809067"/>
                <a:gd name="connsiteY1" fmla="*/ 112253 h 992786"/>
                <a:gd name="connsiteX2" fmla="*/ 2878667 w 4809067"/>
                <a:gd name="connsiteY2" fmla="*/ 86853 h 992786"/>
                <a:gd name="connsiteX3" fmla="*/ 4809067 w 4809067"/>
                <a:gd name="connsiteY3" fmla="*/ 544053 h 992786"/>
                <a:gd name="connsiteX0" fmla="*/ 0 w 4809067"/>
                <a:gd name="connsiteY0" fmla="*/ 992786 h 992786"/>
                <a:gd name="connsiteX1" fmla="*/ 1921934 w 4809067"/>
                <a:gd name="connsiteY1" fmla="*/ 112253 h 992786"/>
                <a:gd name="connsiteX2" fmla="*/ 2878667 w 4809067"/>
                <a:gd name="connsiteY2" fmla="*/ 86853 h 992786"/>
                <a:gd name="connsiteX3" fmla="*/ 4809067 w 4809067"/>
                <a:gd name="connsiteY3" fmla="*/ 544053 h 992786"/>
                <a:gd name="connsiteX0" fmla="*/ 0 w 4809067"/>
                <a:gd name="connsiteY0" fmla="*/ 984174 h 984174"/>
                <a:gd name="connsiteX1" fmla="*/ 1921934 w 4809067"/>
                <a:gd name="connsiteY1" fmla="*/ 103641 h 984174"/>
                <a:gd name="connsiteX2" fmla="*/ 2878667 w 4809067"/>
                <a:gd name="connsiteY2" fmla="*/ 78241 h 984174"/>
                <a:gd name="connsiteX3" fmla="*/ 4809067 w 4809067"/>
                <a:gd name="connsiteY3" fmla="*/ 535441 h 984174"/>
              </a:gdLst>
              <a:ahLst/>
              <a:cxnLst>
                <a:cxn ang="0">
                  <a:pos x="connsiteX0" y="connsiteY0"/>
                </a:cxn>
                <a:cxn ang="0">
                  <a:pos x="connsiteX1" y="connsiteY1"/>
                </a:cxn>
                <a:cxn ang="0">
                  <a:pos x="connsiteX2" y="connsiteY2"/>
                </a:cxn>
                <a:cxn ang="0">
                  <a:pos x="connsiteX3" y="connsiteY3"/>
                </a:cxn>
              </a:cxnLst>
              <a:rect l="l" t="t" r="r" b="b"/>
              <a:pathLst>
                <a:path w="4809067" h="984174">
                  <a:moveTo>
                    <a:pt x="0" y="984174"/>
                  </a:moveTo>
                  <a:cubicBezTo>
                    <a:pt x="675922" y="648329"/>
                    <a:pt x="1442156" y="254630"/>
                    <a:pt x="1921934" y="103641"/>
                  </a:cubicBezTo>
                  <a:cubicBezTo>
                    <a:pt x="2401712" y="-47348"/>
                    <a:pt x="2512625" y="-13199"/>
                    <a:pt x="2878667" y="78241"/>
                  </a:cubicBezTo>
                  <a:cubicBezTo>
                    <a:pt x="3244709" y="169681"/>
                    <a:pt x="4165600" y="383041"/>
                    <a:pt x="4809067" y="535441"/>
                  </a:cubicBezTo>
                </a:path>
              </a:pathLst>
            </a:custGeom>
            <a:noFill/>
            <a:ln w="76200" cap="flat" cmpd="sng" algn="ctr">
              <a:solidFill>
                <a:srgbClr val="C00000"/>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89" name="Freeform 88"/>
            <p:cNvSpPr/>
            <p:nvPr/>
          </p:nvSpPr>
          <p:spPr bwMode="auto">
            <a:xfrm>
              <a:off x="1900150" y="4811670"/>
              <a:ext cx="4968732" cy="698586"/>
            </a:xfrm>
            <a:custGeom>
              <a:avLst/>
              <a:gdLst>
                <a:gd name="connsiteX0" fmla="*/ 0 w 5122333"/>
                <a:gd name="connsiteY0" fmla="*/ 909638 h 909638"/>
                <a:gd name="connsiteX1" fmla="*/ 1828800 w 5122333"/>
                <a:gd name="connsiteY1" fmla="*/ 96838 h 909638"/>
                <a:gd name="connsiteX2" fmla="*/ 2861733 w 5122333"/>
                <a:gd name="connsiteY2" fmla="*/ 62971 h 909638"/>
                <a:gd name="connsiteX3" fmla="*/ 4715933 w 5122333"/>
                <a:gd name="connsiteY3" fmla="*/ 528638 h 909638"/>
                <a:gd name="connsiteX4" fmla="*/ 4682067 w 5122333"/>
                <a:gd name="connsiteY4" fmla="*/ 79905 h 909638"/>
                <a:gd name="connsiteX5" fmla="*/ 5122333 w 5122333"/>
                <a:gd name="connsiteY5" fmla="*/ 62971 h 909638"/>
                <a:gd name="connsiteX0" fmla="*/ 0 w 4830097"/>
                <a:gd name="connsiteY0" fmla="*/ 909638 h 909638"/>
                <a:gd name="connsiteX1" fmla="*/ 1828800 w 4830097"/>
                <a:gd name="connsiteY1" fmla="*/ 96838 h 909638"/>
                <a:gd name="connsiteX2" fmla="*/ 2861733 w 4830097"/>
                <a:gd name="connsiteY2" fmla="*/ 62971 h 909638"/>
                <a:gd name="connsiteX3" fmla="*/ 4715933 w 4830097"/>
                <a:gd name="connsiteY3" fmla="*/ 528638 h 909638"/>
                <a:gd name="connsiteX4" fmla="*/ 4682067 w 4830097"/>
                <a:gd name="connsiteY4" fmla="*/ 79905 h 909638"/>
                <a:gd name="connsiteX0" fmla="*/ 0 w 4715933"/>
                <a:gd name="connsiteY0" fmla="*/ 909638 h 909638"/>
                <a:gd name="connsiteX1" fmla="*/ 1828800 w 4715933"/>
                <a:gd name="connsiteY1" fmla="*/ 96838 h 909638"/>
                <a:gd name="connsiteX2" fmla="*/ 2861733 w 4715933"/>
                <a:gd name="connsiteY2" fmla="*/ 62971 h 909638"/>
                <a:gd name="connsiteX3" fmla="*/ 4715933 w 4715933"/>
                <a:gd name="connsiteY3" fmla="*/ 528638 h 909638"/>
                <a:gd name="connsiteX0" fmla="*/ 0 w 4715933"/>
                <a:gd name="connsiteY0" fmla="*/ 905001 h 905001"/>
                <a:gd name="connsiteX1" fmla="*/ 1828800 w 4715933"/>
                <a:gd name="connsiteY1" fmla="*/ 92201 h 905001"/>
                <a:gd name="connsiteX2" fmla="*/ 2785533 w 4715933"/>
                <a:gd name="connsiteY2" fmla="*/ 66801 h 905001"/>
                <a:gd name="connsiteX3" fmla="*/ 4715933 w 4715933"/>
                <a:gd name="connsiteY3" fmla="*/ 524001 h 905001"/>
                <a:gd name="connsiteX0" fmla="*/ 0 w 4715933"/>
                <a:gd name="connsiteY0" fmla="*/ 920988 h 920988"/>
                <a:gd name="connsiteX1" fmla="*/ 1828800 w 4715933"/>
                <a:gd name="connsiteY1" fmla="*/ 108188 h 920988"/>
                <a:gd name="connsiteX2" fmla="*/ 2785533 w 4715933"/>
                <a:gd name="connsiteY2" fmla="*/ 82788 h 920988"/>
                <a:gd name="connsiteX3" fmla="*/ 4715933 w 4715933"/>
                <a:gd name="connsiteY3" fmla="*/ 539988 h 920988"/>
                <a:gd name="connsiteX0" fmla="*/ 0 w 4809067"/>
                <a:gd name="connsiteY0" fmla="*/ 992786 h 992786"/>
                <a:gd name="connsiteX1" fmla="*/ 1921934 w 4809067"/>
                <a:gd name="connsiteY1" fmla="*/ 112253 h 992786"/>
                <a:gd name="connsiteX2" fmla="*/ 2878667 w 4809067"/>
                <a:gd name="connsiteY2" fmla="*/ 86853 h 992786"/>
                <a:gd name="connsiteX3" fmla="*/ 4809067 w 4809067"/>
                <a:gd name="connsiteY3" fmla="*/ 544053 h 992786"/>
                <a:gd name="connsiteX0" fmla="*/ 0 w 4809067"/>
                <a:gd name="connsiteY0" fmla="*/ 992786 h 992786"/>
                <a:gd name="connsiteX1" fmla="*/ 1921934 w 4809067"/>
                <a:gd name="connsiteY1" fmla="*/ 112253 h 992786"/>
                <a:gd name="connsiteX2" fmla="*/ 2878667 w 4809067"/>
                <a:gd name="connsiteY2" fmla="*/ 86853 h 992786"/>
                <a:gd name="connsiteX3" fmla="*/ 4809067 w 4809067"/>
                <a:gd name="connsiteY3" fmla="*/ 544053 h 992786"/>
                <a:gd name="connsiteX0" fmla="*/ 0 w 4915392"/>
                <a:gd name="connsiteY0" fmla="*/ 139164 h 615463"/>
                <a:gd name="connsiteX1" fmla="*/ 2028259 w 4915392"/>
                <a:gd name="connsiteY1" fmla="*/ 183663 h 615463"/>
                <a:gd name="connsiteX2" fmla="*/ 2984992 w 4915392"/>
                <a:gd name="connsiteY2" fmla="*/ 158263 h 615463"/>
                <a:gd name="connsiteX3" fmla="*/ 4915392 w 4915392"/>
                <a:gd name="connsiteY3" fmla="*/ 615463 h 615463"/>
                <a:gd name="connsiteX0" fmla="*/ 0 w 4915392"/>
                <a:gd name="connsiteY0" fmla="*/ 25295 h 501594"/>
                <a:gd name="connsiteX1" fmla="*/ 2028259 w 4915392"/>
                <a:gd name="connsiteY1" fmla="*/ 69794 h 501594"/>
                <a:gd name="connsiteX2" fmla="*/ 2984992 w 4915392"/>
                <a:gd name="connsiteY2" fmla="*/ 44394 h 501594"/>
                <a:gd name="connsiteX3" fmla="*/ 4915392 w 4915392"/>
                <a:gd name="connsiteY3" fmla="*/ 501594 h 501594"/>
                <a:gd name="connsiteX0" fmla="*/ 0 w 4915392"/>
                <a:gd name="connsiteY0" fmla="*/ 0 h 482601"/>
                <a:gd name="connsiteX1" fmla="*/ 1776799 w 4915392"/>
                <a:gd name="connsiteY1" fmla="*/ 478839 h 482601"/>
                <a:gd name="connsiteX2" fmla="*/ 2984992 w 4915392"/>
                <a:gd name="connsiteY2" fmla="*/ 19099 h 482601"/>
                <a:gd name="connsiteX3" fmla="*/ 4915392 w 4915392"/>
                <a:gd name="connsiteY3" fmla="*/ 476299 h 482601"/>
                <a:gd name="connsiteX0" fmla="*/ 0 w 4915392"/>
                <a:gd name="connsiteY0" fmla="*/ 0 h 506975"/>
                <a:gd name="connsiteX1" fmla="*/ 1776799 w 4915392"/>
                <a:gd name="connsiteY1" fmla="*/ 478839 h 506975"/>
                <a:gd name="connsiteX2" fmla="*/ 3457432 w 4915392"/>
                <a:gd name="connsiteY2" fmla="*/ 453439 h 506975"/>
                <a:gd name="connsiteX3" fmla="*/ 4915392 w 4915392"/>
                <a:gd name="connsiteY3" fmla="*/ 476299 h 506975"/>
                <a:gd name="connsiteX0" fmla="*/ 0 w 4968732"/>
                <a:gd name="connsiteY0" fmla="*/ 0 h 523937"/>
                <a:gd name="connsiteX1" fmla="*/ 1776799 w 4968732"/>
                <a:gd name="connsiteY1" fmla="*/ 478839 h 523937"/>
                <a:gd name="connsiteX2" fmla="*/ 3457432 w 4968732"/>
                <a:gd name="connsiteY2" fmla="*/ 453439 h 523937"/>
                <a:gd name="connsiteX3" fmla="*/ 4968732 w 4968732"/>
                <a:gd name="connsiteY3" fmla="*/ 34339 h 523937"/>
                <a:gd name="connsiteX0" fmla="*/ 0 w 4968732"/>
                <a:gd name="connsiteY0" fmla="*/ 0 h 523937"/>
                <a:gd name="connsiteX1" fmla="*/ 1776799 w 4968732"/>
                <a:gd name="connsiteY1" fmla="*/ 478839 h 523937"/>
                <a:gd name="connsiteX2" fmla="*/ 3457432 w 4968732"/>
                <a:gd name="connsiteY2" fmla="*/ 453439 h 523937"/>
                <a:gd name="connsiteX3" fmla="*/ 4968732 w 4968732"/>
                <a:gd name="connsiteY3" fmla="*/ 34339 h 523937"/>
                <a:gd name="connsiteX0" fmla="*/ 0 w 4968732"/>
                <a:gd name="connsiteY0" fmla="*/ 0 h 583312"/>
                <a:gd name="connsiteX1" fmla="*/ 1471999 w 4968732"/>
                <a:gd name="connsiteY1" fmla="*/ 555039 h 583312"/>
                <a:gd name="connsiteX2" fmla="*/ 3457432 w 4968732"/>
                <a:gd name="connsiteY2" fmla="*/ 453439 h 583312"/>
                <a:gd name="connsiteX3" fmla="*/ 4968732 w 4968732"/>
                <a:gd name="connsiteY3" fmla="*/ 34339 h 583312"/>
                <a:gd name="connsiteX0" fmla="*/ 0 w 4968732"/>
                <a:gd name="connsiteY0" fmla="*/ 0 h 615951"/>
                <a:gd name="connsiteX1" fmla="*/ 1471999 w 4968732"/>
                <a:gd name="connsiteY1" fmla="*/ 555039 h 615951"/>
                <a:gd name="connsiteX2" fmla="*/ 3457432 w 4968732"/>
                <a:gd name="connsiteY2" fmla="*/ 453439 h 615951"/>
                <a:gd name="connsiteX3" fmla="*/ 4968732 w 4968732"/>
                <a:gd name="connsiteY3" fmla="*/ 34339 h 615951"/>
                <a:gd name="connsiteX0" fmla="*/ 0 w 4968732"/>
                <a:gd name="connsiteY0" fmla="*/ 0 h 556875"/>
                <a:gd name="connsiteX1" fmla="*/ 1471999 w 4968732"/>
                <a:gd name="connsiteY1" fmla="*/ 555039 h 556875"/>
                <a:gd name="connsiteX2" fmla="*/ 3457432 w 4968732"/>
                <a:gd name="connsiteY2" fmla="*/ 453439 h 556875"/>
                <a:gd name="connsiteX3" fmla="*/ 4968732 w 4968732"/>
                <a:gd name="connsiteY3" fmla="*/ 34339 h 556875"/>
                <a:gd name="connsiteX0" fmla="*/ 0 w 4968732"/>
                <a:gd name="connsiteY0" fmla="*/ 0 h 629575"/>
                <a:gd name="connsiteX1" fmla="*/ 1471999 w 4968732"/>
                <a:gd name="connsiteY1" fmla="*/ 555039 h 629575"/>
                <a:gd name="connsiteX2" fmla="*/ 3625072 w 4968732"/>
                <a:gd name="connsiteY2" fmla="*/ 567739 h 629575"/>
                <a:gd name="connsiteX3" fmla="*/ 4968732 w 4968732"/>
                <a:gd name="connsiteY3" fmla="*/ 34339 h 629575"/>
                <a:gd name="connsiteX0" fmla="*/ 0 w 4968732"/>
                <a:gd name="connsiteY0" fmla="*/ 0 h 657796"/>
                <a:gd name="connsiteX1" fmla="*/ 1471999 w 4968732"/>
                <a:gd name="connsiteY1" fmla="*/ 555039 h 657796"/>
                <a:gd name="connsiteX2" fmla="*/ 3625072 w 4968732"/>
                <a:gd name="connsiteY2" fmla="*/ 567739 h 657796"/>
                <a:gd name="connsiteX3" fmla="*/ 4968732 w 4968732"/>
                <a:gd name="connsiteY3" fmla="*/ 34339 h 657796"/>
                <a:gd name="connsiteX0" fmla="*/ 0 w 4968732"/>
                <a:gd name="connsiteY0" fmla="*/ 0 h 675467"/>
                <a:gd name="connsiteX1" fmla="*/ 1471999 w 4968732"/>
                <a:gd name="connsiteY1" fmla="*/ 555039 h 675467"/>
                <a:gd name="connsiteX2" fmla="*/ 3625072 w 4968732"/>
                <a:gd name="connsiteY2" fmla="*/ 567739 h 675467"/>
                <a:gd name="connsiteX3" fmla="*/ 4968732 w 4968732"/>
                <a:gd name="connsiteY3" fmla="*/ 34339 h 675467"/>
                <a:gd name="connsiteX0" fmla="*/ 0 w 4968732"/>
                <a:gd name="connsiteY0" fmla="*/ 0 h 675467"/>
                <a:gd name="connsiteX1" fmla="*/ 1471999 w 4968732"/>
                <a:gd name="connsiteY1" fmla="*/ 555039 h 675467"/>
                <a:gd name="connsiteX2" fmla="*/ 3625072 w 4968732"/>
                <a:gd name="connsiteY2" fmla="*/ 567739 h 675467"/>
                <a:gd name="connsiteX3" fmla="*/ 4968732 w 4968732"/>
                <a:gd name="connsiteY3" fmla="*/ 34339 h 675467"/>
                <a:gd name="connsiteX0" fmla="*/ 0 w 4968732"/>
                <a:gd name="connsiteY0" fmla="*/ 0 h 675467"/>
                <a:gd name="connsiteX1" fmla="*/ 1471999 w 4968732"/>
                <a:gd name="connsiteY1" fmla="*/ 555039 h 675467"/>
                <a:gd name="connsiteX2" fmla="*/ 3625072 w 4968732"/>
                <a:gd name="connsiteY2" fmla="*/ 567739 h 675467"/>
                <a:gd name="connsiteX3" fmla="*/ 4968732 w 4968732"/>
                <a:gd name="connsiteY3" fmla="*/ 34339 h 675467"/>
                <a:gd name="connsiteX0" fmla="*/ 0 w 4968732"/>
                <a:gd name="connsiteY0" fmla="*/ 0 h 675467"/>
                <a:gd name="connsiteX1" fmla="*/ 1471999 w 4968732"/>
                <a:gd name="connsiteY1" fmla="*/ 555039 h 675467"/>
                <a:gd name="connsiteX2" fmla="*/ 3625072 w 4968732"/>
                <a:gd name="connsiteY2" fmla="*/ 567739 h 675467"/>
                <a:gd name="connsiteX3" fmla="*/ 4968732 w 4968732"/>
                <a:gd name="connsiteY3" fmla="*/ 34339 h 675467"/>
                <a:gd name="connsiteX0" fmla="*/ 0 w 4968732"/>
                <a:gd name="connsiteY0" fmla="*/ 0 h 683737"/>
                <a:gd name="connsiteX1" fmla="*/ 1471999 w 4968732"/>
                <a:gd name="connsiteY1" fmla="*/ 555039 h 683737"/>
                <a:gd name="connsiteX2" fmla="*/ 3625072 w 4968732"/>
                <a:gd name="connsiteY2" fmla="*/ 567739 h 683737"/>
                <a:gd name="connsiteX3" fmla="*/ 4968732 w 4968732"/>
                <a:gd name="connsiteY3" fmla="*/ 34339 h 683737"/>
                <a:gd name="connsiteX0" fmla="*/ 0 w 4968732"/>
                <a:gd name="connsiteY0" fmla="*/ 0 h 698586"/>
                <a:gd name="connsiteX1" fmla="*/ 1471999 w 4968732"/>
                <a:gd name="connsiteY1" fmla="*/ 555039 h 698586"/>
                <a:gd name="connsiteX2" fmla="*/ 3625072 w 4968732"/>
                <a:gd name="connsiteY2" fmla="*/ 567739 h 698586"/>
                <a:gd name="connsiteX3" fmla="*/ 4968732 w 4968732"/>
                <a:gd name="connsiteY3" fmla="*/ 34339 h 698586"/>
                <a:gd name="connsiteX0" fmla="*/ 0 w 4968732"/>
                <a:gd name="connsiteY0" fmla="*/ 0 h 698586"/>
                <a:gd name="connsiteX1" fmla="*/ 1471999 w 4968732"/>
                <a:gd name="connsiteY1" fmla="*/ 555039 h 698586"/>
                <a:gd name="connsiteX2" fmla="*/ 3625072 w 4968732"/>
                <a:gd name="connsiteY2" fmla="*/ 567739 h 698586"/>
                <a:gd name="connsiteX3" fmla="*/ 4968732 w 4968732"/>
                <a:gd name="connsiteY3" fmla="*/ 34339 h 698586"/>
              </a:gdLst>
              <a:ahLst/>
              <a:cxnLst>
                <a:cxn ang="0">
                  <a:pos x="connsiteX0" y="connsiteY0"/>
                </a:cxn>
                <a:cxn ang="0">
                  <a:pos x="connsiteX1" y="connsiteY1"/>
                </a:cxn>
                <a:cxn ang="0">
                  <a:pos x="connsiteX2" y="connsiteY2"/>
                </a:cxn>
                <a:cxn ang="0">
                  <a:pos x="connsiteX3" y="connsiteY3"/>
                </a:cxn>
              </a:cxnLst>
              <a:rect l="l" t="t" r="r" b="b"/>
              <a:pathLst>
                <a:path w="4968732" h="698586">
                  <a:moveTo>
                    <a:pt x="0" y="0"/>
                  </a:moveTo>
                  <a:cubicBezTo>
                    <a:pt x="550989" y="232642"/>
                    <a:pt x="905920" y="384216"/>
                    <a:pt x="1471999" y="555039"/>
                  </a:cubicBezTo>
                  <a:cubicBezTo>
                    <a:pt x="2038078" y="725862"/>
                    <a:pt x="3133723" y="761202"/>
                    <a:pt x="3625072" y="567739"/>
                  </a:cubicBezTo>
                  <a:cubicBezTo>
                    <a:pt x="4116421" y="374276"/>
                    <a:pt x="4393845" y="270559"/>
                    <a:pt x="4968732" y="34339"/>
                  </a:cubicBezTo>
                </a:path>
              </a:pathLst>
            </a:custGeom>
            <a:noFill/>
            <a:ln w="76200" cap="flat" cmpd="sng" algn="ctr">
              <a:solidFill>
                <a:srgbClr val="C00000"/>
              </a:solidFill>
              <a:prstDash val="solid"/>
              <a:round/>
              <a:headEnd type="none" w="sm" len="sm"/>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grpSp>
      <p:grpSp>
        <p:nvGrpSpPr>
          <p:cNvPr id="52" name="Group 51"/>
          <p:cNvGrpSpPr/>
          <p:nvPr/>
        </p:nvGrpSpPr>
        <p:grpSpPr>
          <a:xfrm>
            <a:off x="244825" y="2148755"/>
            <a:ext cx="683200" cy="632497"/>
            <a:chOff x="289856" y="2567903"/>
            <a:chExt cx="683200" cy="632497"/>
          </a:xfrm>
        </p:grpSpPr>
        <p:sp>
          <p:nvSpPr>
            <p:cNvPr id="79" name="TextBox 78"/>
            <p:cNvSpPr txBox="1"/>
            <p:nvPr/>
          </p:nvSpPr>
          <p:spPr>
            <a:xfrm>
              <a:off x="289856" y="2658487"/>
              <a:ext cx="683200" cy="400110"/>
            </a:xfrm>
            <a:prstGeom prst="rect">
              <a:avLst/>
            </a:prstGeom>
            <a:noFill/>
          </p:spPr>
          <p:txBody>
            <a:bodyPr wrap="none" rtlCol="0">
              <a:spAutoFit/>
            </a:bodyPr>
            <a:lstStyle/>
            <a:p>
              <a:r>
                <a:rPr lang="en-US" dirty="0" smtClean="0">
                  <a:solidFill>
                    <a:schemeClr val="accent2">
                      <a:lumMod val="60000"/>
                      <a:lumOff val="40000"/>
                    </a:schemeClr>
                  </a:solidFill>
                </a:rPr>
                <a:t>new</a:t>
              </a:r>
              <a:endParaRPr lang="en-US" dirty="0">
                <a:solidFill>
                  <a:schemeClr val="accent2">
                    <a:lumMod val="60000"/>
                    <a:lumOff val="40000"/>
                  </a:schemeClr>
                </a:solidFill>
              </a:endParaRPr>
            </a:p>
          </p:txBody>
        </p:sp>
        <p:sp>
          <p:nvSpPr>
            <p:cNvPr id="51" name="Left Bracket 50"/>
            <p:cNvSpPr/>
            <p:nvPr/>
          </p:nvSpPr>
          <p:spPr bwMode="auto">
            <a:xfrm>
              <a:off x="916150" y="2567903"/>
              <a:ext cx="56906" cy="632497"/>
            </a:xfrm>
            <a:prstGeom prst="leftBracket">
              <a:avLst/>
            </a:prstGeom>
            <a:noFill/>
            <a:ln w="19050" cap="flat" cmpd="sng" algn="ctr">
              <a:solidFill>
                <a:schemeClr val="accent6">
                  <a:lumMod val="60000"/>
                  <a:lumOff val="40000"/>
                </a:schemeClr>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12843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Constraints</a:t>
            </a:r>
          </a:p>
        </p:txBody>
      </p:sp>
      <p:sp>
        <p:nvSpPr>
          <p:cNvPr id="3" name="Content Placeholder 2"/>
          <p:cNvSpPr>
            <a:spLocks noGrp="1"/>
          </p:cNvSpPr>
          <p:nvPr>
            <p:ph idx="1"/>
          </p:nvPr>
        </p:nvSpPr>
        <p:spPr>
          <a:xfrm>
            <a:off x="439738" y="1244599"/>
            <a:ext cx="8551862" cy="2694197"/>
          </a:xfrm>
        </p:spPr>
        <p:txBody>
          <a:bodyPr/>
          <a:lstStyle/>
          <a:p>
            <a:r>
              <a:rPr lang="en-US" dirty="0"/>
              <a:t>Can be formulated as Integer Linear Programming problem</a:t>
            </a:r>
          </a:p>
          <a:p>
            <a:pPr lvl="1"/>
            <a:r>
              <a:rPr lang="en-US" dirty="0"/>
              <a:t>Unknowns: delay on each generated connection</a:t>
            </a:r>
          </a:p>
          <a:p>
            <a:pPr lvl="1"/>
            <a:r>
              <a:rPr lang="en-US" dirty="0"/>
              <a:t>Constraints: derived from user’s sync. constraints</a:t>
            </a:r>
          </a:p>
          <a:p>
            <a:pPr lvl="1"/>
            <a:r>
              <a:rPr lang="en-US" dirty="0"/>
              <a:t>Optimization Goal: minimize total area =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CA"/>
              <a:t>(</a:t>
            </a:r>
            <a:fld id="{E67DD05F-8660-3D44-B0A4-5032AD15DD5A}" type="slidenum">
              <a:rPr lang="en-CA" smtClean="0"/>
              <a:pPr>
                <a:defRPr/>
              </a:pPr>
              <a:t>9</a:t>
            </a:fld>
            <a:r>
              <a:rPr lang="en-CA"/>
              <a:t>)</a:t>
            </a:r>
          </a:p>
        </p:txBody>
      </p:sp>
      <p:grpSp>
        <p:nvGrpSpPr>
          <p:cNvPr id="7" name="Group 6"/>
          <p:cNvGrpSpPr/>
          <p:nvPr/>
        </p:nvGrpSpPr>
        <p:grpSpPr>
          <a:xfrm>
            <a:off x="2286000" y="2748083"/>
            <a:ext cx="3346762" cy="1190714"/>
            <a:chOff x="2286000" y="3124200"/>
            <a:chExt cx="3346762" cy="1190714"/>
          </a:xfrm>
        </p:grpSpPr>
        <p:sp>
          <p:nvSpPr>
            <p:cNvPr id="5" name="TextBox 4"/>
            <p:cNvSpPr txBox="1"/>
            <p:nvPr/>
          </p:nvSpPr>
          <p:spPr>
            <a:xfrm>
              <a:off x="2464907" y="3124200"/>
              <a:ext cx="3167855" cy="769441"/>
            </a:xfrm>
            <a:prstGeom prst="rect">
              <a:avLst/>
            </a:prstGeom>
            <a:noFill/>
          </p:spPr>
          <p:txBody>
            <a:bodyPr wrap="none" rtlCol="0">
              <a:spAutoFit/>
            </a:bodyPr>
            <a:lstStyle/>
            <a:p>
              <a:r>
                <a:rPr lang="en-US" sz="4400" dirty="0">
                  <a:solidFill>
                    <a:schemeClr val="tx1"/>
                  </a:solidFill>
                </a:rPr>
                <a:t>∑</a:t>
              </a:r>
              <a:r>
                <a:rPr lang="en-US" sz="1400" dirty="0">
                  <a:solidFill>
                    <a:schemeClr val="tx1"/>
                  </a:solidFill>
                </a:rPr>
                <a:t>(bit width) * (# of delay stages)</a:t>
              </a:r>
              <a:endParaRPr lang="en-US" sz="4400" dirty="0">
                <a:solidFill>
                  <a:schemeClr val="tx1"/>
                </a:solidFill>
              </a:endParaRPr>
            </a:p>
          </p:txBody>
        </p:sp>
        <p:sp>
          <p:nvSpPr>
            <p:cNvPr id="6" name="TextBox 5"/>
            <p:cNvSpPr txBox="1"/>
            <p:nvPr/>
          </p:nvSpPr>
          <p:spPr>
            <a:xfrm>
              <a:off x="2286000" y="3884027"/>
              <a:ext cx="1031051" cy="430887"/>
            </a:xfrm>
            <a:prstGeom prst="rect">
              <a:avLst/>
            </a:prstGeom>
            <a:noFill/>
          </p:spPr>
          <p:txBody>
            <a:bodyPr wrap="none" rtlCol="0">
              <a:spAutoFit/>
            </a:bodyPr>
            <a:lstStyle/>
            <a:p>
              <a:r>
                <a:rPr lang="en-US" sz="1100" dirty="0">
                  <a:solidFill>
                    <a:schemeClr val="tx1"/>
                  </a:solidFill>
                </a:rPr>
                <a:t>generated</a:t>
              </a:r>
            </a:p>
            <a:p>
              <a:r>
                <a:rPr lang="en-US" sz="1100" dirty="0">
                  <a:solidFill>
                    <a:schemeClr val="tx1"/>
                  </a:solidFill>
                </a:rPr>
                <a:t>interconnect</a:t>
              </a:r>
            </a:p>
          </p:txBody>
        </p:sp>
      </p:grpSp>
      <p:sp>
        <p:nvSpPr>
          <p:cNvPr id="8" name="Content Placeholder 2"/>
          <p:cNvSpPr txBox="1">
            <a:spLocks/>
          </p:cNvSpPr>
          <p:nvPr/>
        </p:nvSpPr>
        <p:spPr bwMode="auto">
          <a:xfrm>
            <a:off x="439738" y="4191000"/>
            <a:ext cx="8264525" cy="203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100000"/>
              <a:buFont typeface="Wingdings" charset="2"/>
              <a:buChar char="n"/>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2pPr>
            <a:lvl3pPr marL="1023938" indent="-166688"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3pPr>
            <a:lvl4pPr marL="1366838" indent="-228600"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4pPr>
            <a:lvl5pPr marL="1709738" indent="-228600" algn="l" rtl="0" eaLnBrk="1" fontAlgn="base" hangingPunct="1">
              <a:spcBef>
                <a:spcPct val="20000"/>
              </a:spcBef>
              <a:spcAft>
                <a:spcPct val="0"/>
              </a:spcAft>
              <a:buClr>
                <a:schemeClr val="bg2"/>
              </a:buClr>
              <a:buSzPct val="100000"/>
              <a:buChar char="–"/>
              <a:defRPr sz="2000">
                <a:solidFill>
                  <a:schemeClr val="tx1"/>
                </a:solidFill>
                <a:latin typeface="+mn-lt"/>
                <a:ea typeface="ＭＳ Ｐゴシック" charset="-128"/>
              </a:defRPr>
            </a:lvl5pPr>
            <a:lvl6pPr marL="21669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6241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0813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538538" indent="-228600" algn="l" rtl="0" eaLnBrk="1" fontAlgn="base" hangingPunct="1">
              <a:spcBef>
                <a:spcPct val="20000"/>
              </a:spcBef>
              <a:spcAft>
                <a:spcPct val="0"/>
              </a:spcAft>
              <a:buClr>
                <a:schemeClr val="hlink"/>
              </a:buClr>
              <a:buSzPct val="100000"/>
              <a:buChar char="–"/>
              <a:defRPr sz="2000">
                <a:solidFill>
                  <a:schemeClr val="tx1"/>
                </a:solidFill>
                <a:latin typeface="+mn-lt"/>
                <a:ea typeface="ＭＳ Ｐゴシック" charset="-128"/>
              </a:defRPr>
            </a:lvl9pPr>
          </a:lstStyle>
          <a:p>
            <a:r>
              <a:rPr lang="en-US" b="0" dirty="0"/>
              <a:t>Implement solved delay as registers or memory</a:t>
            </a:r>
            <a:endParaRPr lang="en-US" b="0" kern="0" dirty="0"/>
          </a:p>
          <a:p>
            <a:r>
              <a:rPr lang="en-US" b="0" kern="0" dirty="0"/>
              <a:t>Similar to scheduling in HLS tools</a:t>
            </a:r>
          </a:p>
        </p:txBody>
      </p:sp>
      <p:grpSp>
        <p:nvGrpSpPr>
          <p:cNvPr id="9" name="Group 8"/>
          <p:cNvGrpSpPr/>
          <p:nvPr/>
        </p:nvGrpSpPr>
        <p:grpSpPr>
          <a:xfrm>
            <a:off x="5867400" y="4877275"/>
            <a:ext cx="1823600" cy="1258830"/>
            <a:chOff x="3284410" y="2979177"/>
            <a:chExt cx="4314091" cy="2947937"/>
          </a:xfrm>
        </p:grpSpPr>
        <p:pic>
          <p:nvPicPr>
            <p:cNvPr id="11" name="Picture 10"/>
            <p:cNvPicPr>
              <a:picLocks noChangeAspect="1"/>
            </p:cNvPicPr>
            <p:nvPr/>
          </p:nvPicPr>
          <p:blipFill>
            <a:blip r:embed="rId3"/>
            <a:stretch>
              <a:fillRect/>
            </a:stretch>
          </p:blipFill>
          <p:spPr>
            <a:xfrm>
              <a:off x="3284410" y="3350220"/>
              <a:ext cx="2558274" cy="590371"/>
            </a:xfrm>
            <a:prstGeom prst="rect">
              <a:avLst/>
            </a:prstGeom>
          </p:spPr>
        </p:pic>
        <p:pic>
          <p:nvPicPr>
            <p:cNvPr id="12" name="Picture 4" descr="http://ele.aut.ac.ir/~sharifian/images/por/viva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561" y="2979177"/>
              <a:ext cx="1276940" cy="13324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eg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3547" y="4799512"/>
              <a:ext cx="1532453" cy="1048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upload.wikimedia.org/wikipedia/en/thumb/1/1c/OpenCL_Logo.svg/1024px-OpenCL_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344" y="4720613"/>
              <a:ext cx="1206501" cy="12065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175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BlueLine">
  <a:themeElements>
    <a:clrScheme name="">
      <a:dk1>
        <a:srgbClr val="000000"/>
      </a:dk1>
      <a:lt1>
        <a:srgbClr val="FFFFFF"/>
      </a:lt1>
      <a:dk2>
        <a:srgbClr val="000000"/>
      </a:dk2>
      <a:lt2>
        <a:srgbClr val="063DE8"/>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TECEwithCr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sm" len="sm"/>
          <a:tailEnd type="triangl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2000" b="1"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sm" len="sm"/>
          <a:tailEnd type="triangl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2000" b="1" i="0" u="none" strike="noStrike" cap="none" normalizeH="0" baseline="0">
            <a:ln>
              <a:noFill/>
            </a:ln>
            <a:solidFill>
              <a:schemeClr val="bg1"/>
            </a:solidFill>
            <a:effectLst/>
            <a:latin typeface="Arial" charset="0"/>
          </a:defRPr>
        </a:defPPr>
      </a:lstStyle>
    </a:lnDef>
  </a:objectDefaults>
  <a:extraClrSchemeLst>
    <a:extraClrScheme>
      <a:clrScheme name="UTECEwithCres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TECEwithCres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UTECEwithCres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TECEwithCres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TECEwithCres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TECEwithCres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UTECEwithCres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ForAlex (1)</Template>
  <TotalTime>5133</TotalTime>
  <Words>2453</Words>
  <Application>Microsoft Office PowerPoint</Application>
  <PresentationFormat>On-screen Show (4:3)</PresentationFormat>
  <Paragraphs>349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Times New Roman</vt:lpstr>
      <vt:lpstr>Wingdings</vt:lpstr>
      <vt:lpstr>BlueLine</vt:lpstr>
      <vt:lpstr>Synchronization Constraints for Interconnect Synthesis</vt:lpstr>
      <vt:lpstr>System-Building Tools (Input)</vt:lpstr>
      <vt:lpstr>System-Building Tools (Output)</vt:lpstr>
      <vt:lpstr>System-Building Tools: Limitations</vt:lpstr>
      <vt:lpstr>Cycle-Accurate Global Synchronization</vt:lpstr>
      <vt:lpstr>New Required Design Inputs</vt:lpstr>
      <vt:lpstr>Synchronization Constraints</vt:lpstr>
      <vt:lpstr>Constraint-Enabled Flow</vt:lpstr>
      <vt:lpstr>Solving Constraints</vt:lpstr>
      <vt:lpstr>Example Implementation and Results</vt:lpstr>
      <vt:lpstr>Design Example: Image Classifier CNN</vt:lpstr>
      <vt:lpstr>Our CNN Architecture</vt:lpstr>
      <vt:lpstr>Compute Array</vt:lpstr>
      <vt:lpstr>Implementation 1: Unpipelined Broadcast</vt:lpstr>
      <vt:lpstr>Implementation 1: Unpipelined Broadcast</vt:lpstr>
      <vt:lpstr>Implementation 2: Pipelined Broadcast</vt:lpstr>
      <vt:lpstr>Implementation 2: Pipelined Broadcast</vt:lpstr>
      <vt:lpstr>Implementation 3: Synch. Constraints</vt:lpstr>
      <vt:lpstr>Implementation 3: Synch. Constraints</vt:lpstr>
      <vt:lpstr>Comparison: Clock Frequency</vt:lpstr>
      <vt:lpstr>Comparison: Area</vt:lpstr>
      <vt:lpstr>Conclusion</vt:lpstr>
      <vt:lpstr>Additional GENIE Optimizations</vt:lpstr>
      <vt:lpstr>Implementation 3: Synch. Constraints</vt:lpstr>
      <vt:lpstr>FPGA Design Ecosystem</vt:lpstr>
    </vt:vector>
  </TitlesOfParts>
  <Company>University of Toronto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Synchronization Constraints for Interconnect Synthesis</dc:title>
  <dc:subject>University of Toronto ECE</dc:subject>
  <dc:creator>Schmerm</dc:creator>
  <cp:lastModifiedBy>Schmerm</cp:lastModifiedBy>
  <cp:revision>403</cp:revision>
  <cp:lastPrinted>2017-02-08T16:47:11Z</cp:lastPrinted>
  <dcterms:created xsi:type="dcterms:W3CDTF">2017-02-06T03:38:06Z</dcterms:created>
  <dcterms:modified xsi:type="dcterms:W3CDTF">2017-02-23T17:04:45Z</dcterms:modified>
</cp:coreProperties>
</file>